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62" r:id="rId6"/>
    <p:sldId id="259" r:id="rId7"/>
    <p:sldId id="265" r:id="rId8"/>
    <p:sldId id="261" r:id="rId9"/>
    <p:sldId id="264" r:id="rId10"/>
    <p:sldId id="266" r:id="rId11"/>
    <p:sldId id="270" r:id="rId12"/>
    <p:sldId id="268" r:id="rId13"/>
    <p:sldId id="275" r:id="rId14"/>
    <p:sldId id="269" r:id="rId15"/>
    <p:sldId id="267" r:id="rId16"/>
    <p:sldId id="273" r:id="rId17"/>
    <p:sldId id="276" r:id="rId18"/>
    <p:sldId id="272" r:id="rId19"/>
    <p:sldId id="271" r:id="rId20"/>
    <p:sldId id="263" r:id="rId21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10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E720C-8EF3-4F2A-97BE-099F8697E561}" type="datetimeFigureOut">
              <a:rPr lang="pt-BR" smtClean="0"/>
              <a:t>12/11/2021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6072F-0931-4197-8CB0-56ACB1B899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4640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E720C-8EF3-4F2A-97BE-099F8697E561}" type="datetimeFigureOut">
              <a:rPr lang="pt-BR" smtClean="0"/>
              <a:t>12/11/2021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6072F-0931-4197-8CB0-56ACB1B899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740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E720C-8EF3-4F2A-97BE-099F8697E561}" type="datetimeFigureOut">
              <a:rPr lang="pt-BR" smtClean="0"/>
              <a:t>12/11/2021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6072F-0931-4197-8CB0-56ACB1B899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6090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E720C-8EF3-4F2A-97BE-099F8697E561}" type="datetimeFigureOut">
              <a:rPr lang="pt-BR" smtClean="0"/>
              <a:t>12/11/2021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6072F-0931-4197-8CB0-56ACB1B899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6182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E720C-8EF3-4F2A-97BE-099F8697E561}" type="datetimeFigureOut">
              <a:rPr lang="pt-BR" smtClean="0"/>
              <a:t>12/11/2021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6072F-0931-4197-8CB0-56ACB1B899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618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E720C-8EF3-4F2A-97BE-099F8697E561}" type="datetimeFigureOut">
              <a:rPr lang="pt-BR" smtClean="0"/>
              <a:t>12/11/2021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6072F-0931-4197-8CB0-56ACB1B899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1721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E720C-8EF3-4F2A-97BE-099F8697E561}" type="datetimeFigureOut">
              <a:rPr lang="pt-BR" smtClean="0"/>
              <a:t>12/11/2021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6072F-0931-4197-8CB0-56ACB1B899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4351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E720C-8EF3-4F2A-97BE-099F8697E561}" type="datetimeFigureOut">
              <a:rPr lang="pt-BR" smtClean="0"/>
              <a:t>12/11/2021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6072F-0931-4197-8CB0-56ACB1B899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4176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E720C-8EF3-4F2A-97BE-099F8697E561}" type="datetimeFigureOut">
              <a:rPr lang="pt-BR" smtClean="0"/>
              <a:t>12/11/2021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6072F-0931-4197-8CB0-56ACB1B899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4241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E720C-8EF3-4F2A-97BE-099F8697E561}" type="datetimeFigureOut">
              <a:rPr lang="pt-BR" smtClean="0"/>
              <a:t>12/11/2021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6072F-0931-4197-8CB0-56ACB1B899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0361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E720C-8EF3-4F2A-97BE-099F8697E561}" type="datetimeFigureOut">
              <a:rPr lang="pt-BR" smtClean="0"/>
              <a:t>12/11/2021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6072F-0931-4197-8CB0-56ACB1B899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0797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E720C-8EF3-4F2A-97BE-099F8697E561}" type="datetimeFigureOut">
              <a:rPr lang="pt-BR" smtClean="0"/>
              <a:t>12/11/2021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6072F-0931-4197-8CB0-56ACB1B899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4962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6165669"/>
            <a:ext cx="12192000" cy="692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67675" y="6327168"/>
            <a:ext cx="5690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cap="small" dirty="0" smtClean="0">
                <a:solidFill>
                  <a:schemeClr val="bg1"/>
                </a:solidFill>
              </a:rPr>
              <a:t>Diferentes Abordagens Sobre Agricultura Irrigada no Brasil</a:t>
            </a:r>
            <a:endParaRPr lang="pt-BR" cap="small" dirty="0">
              <a:solidFill>
                <a:schemeClr val="bg1"/>
              </a:solidFill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6854553" y="350433"/>
            <a:ext cx="2801631" cy="3725713"/>
            <a:chOff x="2640" y="711"/>
            <a:chExt cx="2487" cy="3609"/>
          </a:xfrm>
        </p:grpSpPr>
        <p:pic>
          <p:nvPicPr>
            <p:cNvPr id="7" name="Picture 5" descr="aa"/>
            <p:cNvPicPr>
              <a:picLocks noChangeAspect="1" noChangeArrowheads="1"/>
            </p:cNvPicPr>
            <p:nvPr/>
          </p:nvPicPr>
          <p:blipFill>
            <a:blip r:embed="rId2">
              <a:lum bright="36000" contrast="-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711"/>
              <a:ext cx="2487" cy="3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punt2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1872"/>
              <a:ext cx="48" cy="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punt2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2586"/>
              <a:ext cx="48" cy="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8" descr="punt2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2592"/>
              <a:ext cx="48" cy="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9" descr="punt2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2202"/>
              <a:ext cx="48" cy="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0" descr="punt2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2538"/>
              <a:ext cx="48" cy="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1" descr="punt2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2682"/>
              <a:ext cx="48" cy="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2" descr="punt2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2" y="2736"/>
              <a:ext cx="48" cy="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3" descr="punt2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2784"/>
              <a:ext cx="48" cy="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4" descr="punt2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2880"/>
              <a:ext cx="48" cy="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5" descr="punt2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3024"/>
              <a:ext cx="48" cy="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6" descr="punt2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2208"/>
              <a:ext cx="48" cy="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7" descr="punt2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2592"/>
              <a:ext cx="48" cy="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8" descr="punt2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2592"/>
              <a:ext cx="48" cy="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9" descr="punt2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2640"/>
              <a:ext cx="48" cy="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0" descr="punt2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2634"/>
              <a:ext cx="48" cy="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1" descr="punt2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2688"/>
              <a:ext cx="48" cy="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2" descr="punt2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3216"/>
              <a:ext cx="48" cy="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3" descr="punt2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3216"/>
              <a:ext cx="48" cy="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4" descr="punt2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3312"/>
              <a:ext cx="48" cy="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25" descr="punt2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3744"/>
              <a:ext cx="48" cy="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6" descr="punt2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3984" y="3654"/>
              <a:ext cx="48" cy="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27" descr="punt2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2592"/>
              <a:ext cx="48" cy="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28" descr="punt2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2256"/>
              <a:ext cx="48" cy="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29" descr="punt2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1488"/>
              <a:ext cx="48" cy="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30" descr="punt2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2256"/>
              <a:ext cx="48" cy="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31" descr="punt2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2496"/>
              <a:ext cx="48" cy="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32" descr="punt2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2496"/>
              <a:ext cx="48" cy="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33" descr="punt2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2544"/>
              <a:ext cx="48" cy="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34" descr="punt2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2352"/>
              <a:ext cx="48" cy="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35" descr="punt2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2256"/>
              <a:ext cx="48" cy="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36" descr="punt2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2592"/>
              <a:ext cx="48" cy="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37" descr="punt2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2400"/>
              <a:ext cx="48" cy="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38" descr="punt2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2448"/>
              <a:ext cx="48" cy="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39" descr="punt2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3738"/>
              <a:ext cx="48" cy="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2" name="Agrupar 41"/>
          <p:cNvGrpSpPr/>
          <p:nvPr/>
        </p:nvGrpSpPr>
        <p:grpSpPr>
          <a:xfrm>
            <a:off x="-3365628" y="459705"/>
            <a:ext cx="5066790" cy="5176200"/>
            <a:chOff x="165360" y="1076371"/>
            <a:chExt cx="3800093" cy="3882149"/>
          </a:xfrm>
        </p:grpSpPr>
        <p:sp>
          <p:nvSpPr>
            <p:cNvPr id="43" name="Retângulo 42"/>
            <p:cNvSpPr/>
            <p:nvPr/>
          </p:nvSpPr>
          <p:spPr>
            <a:xfrm>
              <a:off x="165360" y="1377337"/>
              <a:ext cx="2764481" cy="2762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endParaRPr lang="pt-BR" sz="1333" b="1" dirty="0">
                <a:solidFill>
                  <a:srgbClr val="002060"/>
                </a:solidFill>
                <a:latin typeface="+mj-lt"/>
              </a:endParaRPr>
            </a:p>
          </p:txBody>
        </p:sp>
        <p:grpSp>
          <p:nvGrpSpPr>
            <p:cNvPr id="45" name="Group 3">
              <a:extLst>
                <a:ext uri="{FF2B5EF4-FFF2-40B4-BE49-F238E27FC236}">
                  <a16:creationId xmlns="" xmlns:a16="http://schemas.microsoft.com/office/drawing/2014/main" id="{47027C1A-3E93-405C-8BD1-0B1771803470}"/>
                </a:ext>
              </a:extLst>
            </p:cNvPr>
            <p:cNvGrpSpPr/>
            <p:nvPr/>
          </p:nvGrpSpPr>
          <p:grpSpPr>
            <a:xfrm>
              <a:off x="3137531" y="1076371"/>
              <a:ext cx="827922" cy="3882149"/>
              <a:chOff x="850373" y="1710113"/>
              <a:chExt cx="1091026" cy="4091492"/>
            </a:xfrm>
          </p:grpSpPr>
          <p:sp>
            <p:nvSpPr>
              <p:cNvPr id="50" name="Pentagon 4">
                <a:extLst>
                  <a:ext uri="{FF2B5EF4-FFF2-40B4-BE49-F238E27FC236}">
                    <a16:creationId xmlns="" xmlns:a16="http://schemas.microsoft.com/office/drawing/2014/main" id="{E7C58E5E-B474-4387-A82C-69DB0474D14C}"/>
                  </a:ext>
                </a:extLst>
              </p:cNvPr>
              <p:cNvSpPr/>
              <p:nvPr/>
            </p:nvSpPr>
            <p:spPr>
              <a:xfrm rot="5400000">
                <a:off x="951489" y="4811700"/>
                <a:ext cx="930557" cy="1049254"/>
              </a:xfrm>
              <a:prstGeom prst="homePlate">
                <a:avLst>
                  <a:gd name="adj" fmla="val 41016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51" name="Pentagon 5">
                <a:extLst>
                  <a:ext uri="{FF2B5EF4-FFF2-40B4-BE49-F238E27FC236}">
                    <a16:creationId xmlns="" xmlns:a16="http://schemas.microsoft.com/office/drawing/2014/main" id="{456AE762-270B-4692-986B-F003E61BFA08}"/>
                  </a:ext>
                </a:extLst>
              </p:cNvPr>
              <p:cNvSpPr/>
              <p:nvPr/>
            </p:nvSpPr>
            <p:spPr>
              <a:xfrm rot="5400000">
                <a:off x="957650" y="3772711"/>
                <a:ext cx="918241" cy="1049257"/>
              </a:xfrm>
              <a:prstGeom prst="homePlate">
                <a:avLst>
                  <a:gd name="adj" fmla="val 41016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52" name="Pentagon 6">
                <a:extLst>
                  <a:ext uri="{FF2B5EF4-FFF2-40B4-BE49-F238E27FC236}">
                    <a16:creationId xmlns="" xmlns:a16="http://schemas.microsoft.com/office/drawing/2014/main" id="{EF5BB05F-3EB0-4404-8C95-BBD1A87D9082}"/>
                  </a:ext>
                </a:extLst>
              </p:cNvPr>
              <p:cNvSpPr/>
              <p:nvPr/>
            </p:nvSpPr>
            <p:spPr>
              <a:xfrm rot="5400000">
                <a:off x="934613" y="2703206"/>
                <a:ext cx="908666" cy="1049256"/>
              </a:xfrm>
              <a:prstGeom prst="homePlate">
                <a:avLst>
                  <a:gd name="adj" fmla="val 41016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53" name="Pentagon 7">
                <a:extLst>
                  <a:ext uri="{FF2B5EF4-FFF2-40B4-BE49-F238E27FC236}">
                    <a16:creationId xmlns="" xmlns:a16="http://schemas.microsoft.com/office/drawing/2014/main" id="{672D4806-A291-4C33-A690-3D94AD70EFCE}"/>
                  </a:ext>
                </a:extLst>
              </p:cNvPr>
              <p:cNvSpPr/>
              <p:nvPr/>
            </p:nvSpPr>
            <p:spPr>
              <a:xfrm rot="5400000">
                <a:off x="919564" y="1640922"/>
                <a:ext cx="910872" cy="1049254"/>
              </a:xfrm>
              <a:prstGeom prst="homePlate">
                <a:avLst>
                  <a:gd name="adj" fmla="val 41016"/>
                </a:avLst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</p:grpSp>
        <p:sp>
          <p:nvSpPr>
            <p:cNvPr id="46" name="CaixaDeTexto 45"/>
            <p:cNvSpPr txBox="1"/>
            <p:nvPr/>
          </p:nvSpPr>
          <p:spPr>
            <a:xfrm>
              <a:off x="3211368" y="1188242"/>
              <a:ext cx="648548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dirty="0">
                  <a:solidFill>
                    <a:schemeClr val="bg1"/>
                  </a:solidFill>
                </a:rPr>
                <a:t>1942</a:t>
              </a:r>
            </a:p>
          </p:txBody>
        </p:sp>
        <p:sp>
          <p:nvSpPr>
            <p:cNvPr id="47" name="CaixaDeTexto 46"/>
            <p:cNvSpPr txBox="1"/>
            <p:nvPr/>
          </p:nvSpPr>
          <p:spPr>
            <a:xfrm>
              <a:off x="3210744" y="2243596"/>
              <a:ext cx="666986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dirty="0">
                  <a:solidFill>
                    <a:schemeClr val="bg1"/>
                  </a:solidFill>
                </a:rPr>
                <a:t>1964</a:t>
              </a:r>
            </a:p>
          </p:txBody>
        </p:sp>
        <p:sp>
          <p:nvSpPr>
            <p:cNvPr id="48" name="CaixaDeTexto 47"/>
            <p:cNvSpPr txBox="1"/>
            <p:nvPr/>
          </p:nvSpPr>
          <p:spPr>
            <a:xfrm>
              <a:off x="3293615" y="3211526"/>
              <a:ext cx="547445" cy="407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933" dirty="0">
                  <a:solidFill>
                    <a:schemeClr val="bg1"/>
                  </a:solidFill>
                </a:rPr>
                <a:t>35</a:t>
              </a:r>
            </a:p>
          </p:txBody>
        </p:sp>
        <p:sp>
          <p:nvSpPr>
            <p:cNvPr id="49" name="CaixaDeTexto 48"/>
            <p:cNvSpPr txBox="1"/>
            <p:nvPr/>
          </p:nvSpPr>
          <p:spPr>
            <a:xfrm>
              <a:off x="3293615" y="4175477"/>
              <a:ext cx="547445" cy="4077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pt-BR" sz="2933" dirty="0">
                  <a:solidFill>
                    <a:schemeClr val="bg1"/>
                  </a:solidFill>
                </a:rPr>
                <a:t>20</a:t>
              </a:r>
            </a:p>
          </p:txBody>
        </p:sp>
      </p:grpSp>
      <p:grpSp>
        <p:nvGrpSpPr>
          <p:cNvPr id="54" name="Agrupar 53"/>
          <p:cNvGrpSpPr/>
          <p:nvPr/>
        </p:nvGrpSpPr>
        <p:grpSpPr>
          <a:xfrm>
            <a:off x="2058149" y="732093"/>
            <a:ext cx="5431655" cy="4375104"/>
            <a:chOff x="4120662" y="1246139"/>
            <a:chExt cx="4073741" cy="3281328"/>
          </a:xfrm>
        </p:grpSpPr>
        <p:sp>
          <p:nvSpPr>
            <p:cNvPr id="55" name="Rectangle 45"/>
            <p:cNvSpPr>
              <a:spLocks noChangeArrowheads="1"/>
            </p:cNvSpPr>
            <p:nvPr/>
          </p:nvSpPr>
          <p:spPr bwMode="auto">
            <a:xfrm>
              <a:off x="4613096" y="1246139"/>
              <a:ext cx="3581307" cy="359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marL="342900" indent="-3429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476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lvl="1" algn="just" defTabSz="914377">
                <a:buNone/>
              </a:pPr>
              <a:r>
                <a:rPr lang="pt-BR" altLang="pt-BR" sz="1733" dirty="0">
                  <a:solidFill>
                    <a:schemeClr val="bg2">
                      <a:lumMod val="10000"/>
                    </a:schemeClr>
                  </a:solidFill>
                  <a:latin typeface="+mn-lt"/>
                </a:rPr>
                <a:t>FUNDADO NA SEDE EM </a:t>
              </a:r>
            </a:p>
            <a:p>
              <a:pPr lvl="1" algn="just" defTabSz="914377">
                <a:buNone/>
              </a:pPr>
              <a:r>
                <a:rPr lang="pt-BR" altLang="pt-BR" sz="1733" dirty="0">
                  <a:solidFill>
                    <a:schemeClr val="bg2">
                      <a:lumMod val="10000"/>
                    </a:schemeClr>
                  </a:solidFill>
                  <a:latin typeface="+mn-lt"/>
                </a:rPr>
                <a:t>SAN JOSÉ/COSTA RICA</a:t>
              </a:r>
              <a:endParaRPr lang="es-ES" altLang="pt-BR" sz="1733" dirty="0">
                <a:solidFill>
                  <a:schemeClr val="bg2">
                    <a:lumMod val="10000"/>
                  </a:schemeClr>
                </a:solidFill>
                <a:latin typeface="+mn-lt"/>
              </a:endParaRPr>
            </a:p>
          </p:txBody>
        </p:sp>
        <p:sp>
          <p:nvSpPr>
            <p:cNvPr id="56" name="Rectangle 45"/>
            <p:cNvSpPr>
              <a:spLocks noChangeArrowheads="1"/>
            </p:cNvSpPr>
            <p:nvPr/>
          </p:nvSpPr>
          <p:spPr bwMode="auto">
            <a:xfrm>
              <a:off x="4643634" y="2995457"/>
              <a:ext cx="3520229" cy="677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4763" lvl="1" algn="just" defTabSz="914377">
                <a:spcBef>
                  <a:spcPct val="0"/>
                </a:spcBef>
              </a:pPr>
              <a:r>
                <a:rPr lang="pt-BR" altLang="pt-BR" sz="1867" dirty="0">
                  <a:solidFill>
                    <a:schemeClr val="bg2">
                      <a:lumMod val="10000"/>
                    </a:schemeClr>
                  </a:solidFill>
                </a:rPr>
                <a:t>ESCRITÓRIOS COM CAPACIDADE </a:t>
              </a:r>
            </a:p>
            <a:p>
              <a:pPr marL="4763" lvl="1" algn="just" defTabSz="914377">
                <a:spcBef>
                  <a:spcPct val="0"/>
                </a:spcBef>
              </a:pPr>
              <a:r>
                <a:rPr lang="pt-BR" altLang="pt-BR" sz="1867" dirty="0">
                  <a:solidFill>
                    <a:schemeClr val="bg2">
                      <a:lumMod val="10000"/>
                    </a:schemeClr>
                  </a:solidFill>
                </a:rPr>
                <a:t>TÉCNICA (34 + 1 ESPANHA) COM REDE </a:t>
              </a:r>
            </a:p>
            <a:p>
              <a:pPr marL="4763" lvl="1" algn="just" defTabSz="914377">
                <a:spcBef>
                  <a:spcPct val="0"/>
                </a:spcBef>
              </a:pPr>
              <a:r>
                <a:rPr lang="pt-BR" altLang="pt-BR" sz="1867" dirty="0">
                  <a:solidFill>
                    <a:schemeClr val="bg2">
                      <a:lumMod val="10000"/>
                    </a:schemeClr>
                  </a:solidFill>
                </a:rPr>
                <a:t>DE ALCANCE HEMISFÉRICO</a:t>
              </a:r>
            </a:p>
          </p:txBody>
        </p:sp>
        <p:sp>
          <p:nvSpPr>
            <p:cNvPr id="57" name="Retângulo 56"/>
            <p:cNvSpPr/>
            <p:nvPr/>
          </p:nvSpPr>
          <p:spPr>
            <a:xfrm>
              <a:off x="4657836" y="4134956"/>
              <a:ext cx="1960970" cy="3925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12181" lvl="1" algn="just" defTabSz="914377">
                <a:lnSpc>
                  <a:spcPct val="150000"/>
                </a:lnSpc>
                <a:spcBef>
                  <a:spcPct val="0"/>
                </a:spcBef>
              </a:pPr>
              <a:r>
                <a:rPr lang="pt-BR" altLang="pt-BR" sz="1867" dirty="0">
                  <a:solidFill>
                    <a:schemeClr val="bg2">
                      <a:lumMod val="10000"/>
                    </a:schemeClr>
                  </a:solidFill>
                </a:rPr>
                <a:t>PAÍSES OBSERVADORES </a:t>
              </a:r>
            </a:p>
          </p:txBody>
        </p:sp>
        <p:sp>
          <p:nvSpPr>
            <p:cNvPr id="58" name="Retângulo 57"/>
            <p:cNvSpPr/>
            <p:nvPr/>
          </p:nvSpPr>
          <p:spPr>
            <a:xfrm>
              <a:off x="4712546" y="2196839"/>
              <a:ext cx="1562688" cy="2847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4233" lvl="1" algn="just" defTabSz="914377"/>
              <a:r>
                <a:rPr lang="es-ES" altLang="pt-BR" sz="1867" dirty="0">
                  <a:solidFill>
                    <a:schemeClr val="bg2">
                      <a:lumMod val="10000"/>
                    </a:schemeClr>
                  </a:solidFill>
                </a:rPr>
                <a:t>ADESÃO NO BRASIL</a:t>
              </a:r>
            </a:p>
          </p:txBody>
        </p:sp>
        <p:cxnSp>
          <p:nvCxnSpPr>
            <p:cNvPr id="59" name="Conector de Seta Reta 58"/>
            <p:cNvCxnSpPr/>
            <p:nvPr/>
          </p:nvCxnSpPr>
          <p:spPr>
            <a:xfrm flipV="1">
              <a:off x="4120662" y="1411783"/>
              <a:ext cx="425071" cy="5280"/>
            </a:xfrm>
            <a:prstGeom prst="straightConnector1">
              <a:avLst/>
            </a:prstGeom>
            <a:ln w="3175">
              <a:solidFill>
                <a:schemeClr val="tx2">
                  <a:lumMod val="5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ector de Seta Reta 59"/>
            <p:cNvCxnSpPr/>
            <p:nvPr/>
          </p:nvCxnSpPr>
          <p:spPr>
            <a:xfrm flipV="1">
              <a:off x="4153656" y="2351757"/>
              <a:ext cx="425071" cy="5280"/>
            </a:xfrm>
            <a:prstGeom prst="straightConnector1">
              <a:avLst/>
            </a:prstGeom>
            <a:ln w="3175">
              <a:solidFill>
                <a:schemeClr val="tx2">
                  <a:lumMod val="5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ector de Seta Reta 60"/>
            <p:cNvCxnSpPr/>
            <p:nvPr/>
          </p:nvCxnSpPr>
          <p:spPr>
            <a:xfrm flipV="1">
              <a:off x="4141144" y="3317814"/>
              <a:ext cx="425071" cy="5280"/>
            </a:xfrm>
            <a:prstGeom prst="straightConnector1">
              <a:avLst/>
            </a:prstGeom>
            <a:ln w="3175">
              <a:solidFill>
                <a:schemeClr val="tx2">
                  <a:lumMod val="5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ector de Seta Reta 61"/>
            <p:cNvCxnSpPr/>
            <p:nvPr/>
          </p:nvCxnSpPr>
          <p:spPr>
            <a:xfrm flipV="1">
              <a:off x="4141143" y="4323362"/>
              <a:ext cx="425071" cy="5280"/>
            </a:xfrm>
            <a:prstGeom prst="straightConnector1">
              <a:avLst/>
            </a:prstGeom>
            <a:ln w="3175">
              <a:solidFill>
                <a:schemeClr val="tx2">
                  <a:lumMod val="5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tângulo 1"/>
          <p:cNvSpPr/>
          <p:nvPr/>
        </p:nvSpPr>
        <p:spPr>
          <a:xfrm>
            <a:off x="5627261" y="4381285"/>
            <a:ext cx="6096000" cy="15314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1600" dirty="0" smtClean="0">
                <a:ea typeface="Calibri" panose="020F0502020204030204" pitchFamily="34" charset="0"/>
                <a:cs typeface="Arial" panose="020B0604020202020204" pitchFamily="34" charset="0"/>
              </a:rPr>
              <a:t>ORGANISMO </a:t>
            </a:r>
            <a:r>
              <a:rPr lang="pt-BR" sz="1600" dirty="0">
                <a:ea typeface="Calibri" panose="020F0502020204030204" pitchFamily="34" charset="0"/>
                <a:cs typeface="Arial" panose="020B0604020202020204" pitchFamily="34" charset="0"/>
              </a:rPr>
              <a:t>ESPECIALIZADO EM AGRICULTURA DO SISTEMA INTERAMERICANO (OEA) QUE APOIA OS ESFORÇOS DOS ESTADOS MEMBROS EM SUA BUSCA PELO DESENVOLVIMENTO AGRÍCOLA, PELO BEM-ESTAR RURAL E COOPERAÇÃO TÉCNICA</a:t>
            </a:r>
            <a:endParaRPr lang="pt-BR" sz="1600" dirty="0"/>
          </a:p>
        </p:txBody>
      </p:sp>
      <p:pic>
        <p:nvPicPr>
          <p:cNvPr id="63" name="Picture 4" descr="IICA Brasil (@iicabrasil) / Twit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8663" y="0"/>
            <a:ext cx="1663337" cy="166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22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6165669"/>
            <a:ext cx="12192000" cy="692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67675" y="6327168"/>
            <a:ext cx="5690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cap="small" dirty="0" smtClean="0">
                <a:solidFill>
                  <a:schemeClr val="bg1"/>
                </a:solidFill>
              </a:rPr>
              <a:t>Diferentes Abordagens Sobre Agricultura Irrigada no Brasil</a:t>
            </a:r>
            <a:endParaRPr lang="pt-BR" cap="small" dirty="0">
              <a:solidFill>
                <a:schemeClr val="bg1"/>
              </a:solidFill>
            </a:endParaRPr>
          </a:p>
        </p:txBody>
      </p:sp>
      <p:pic>
        <p:nvPicPr>
          <p:cNvPr id="6" name="Picture 4" descr="IICA Brasil (@iicabrasil) / Twit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8663" y="0"/>
            <a:ext cx="1663337" cy="166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9">
            <a:extLst>
              <a:ext uri="{FF2B5EF4-FFF2-40B4-BE49-F238E27FC236}">
                <a16:creationId xmlns="" xmlns:a16="http://schemas.microsoft.com/office/drawing/2014/main" id="{21AEDD45-DD85-40AB-9DE8-2F0387EBA92A}"/>
              </a:ext>
            </a:extLst>
          </p:cNvPr>
          <p:cNvGrpSpPr/>
          <p:nvPr/>
        </p:nvGrpSpPr>
        <p:grpSpPr>
          <a:xfrm>
            <a:off x="0" y="988424"/>
            <a:ext cx="7884735" cy="5015745"/>
            <a:chOff x="3499602" y="892022"/>
            <a:chExt cx="6063498" cy="5196833"/>
          </a:xfrm>
        </p:grpSpPr>
        <p:grpSp>
          <p:nvGrpSpPr>
            <p:cNvPr id="8" name="Group 5">
              <a:extLst>
                <a:ext uri="{FF2B5EF4-FFF2-40B4-BE49-F238E27FC236}">
                  <a16:creationId xmlns="" xmlns:a16="http://schemas.microsoft.com/office/drawing/2014/main" id="{10EBBFD5-EBD6-4708-AB44-A1136232A89C}"/>
                </a:ext>
              </a:extLst>
            </p:cNvPr>
            <p:cNvGrpSpPr/>
            <p:nvPr/>
          </p:nvGrpSpPr>
          <p:grpSpPr>
            <a:xfrm>
              <a:off x="4927600" y="1734221"/>
              <a:ext cx="4635500" cy="3495330"/>
              <a:chOff x="3670300" y="1193809"/>
              <a:chExt cx="5842000" cy="4405074"/>
            </a:xfrm>
          </p:grpSpPr>
          <p:sp>
            <p:nvSpPr>
              <p:cNvPr id="14" name="Arrow: Right 3">
                <a:extLst>
                  <a:ext uri="{FF2B5EF4-FFF2-40B4-BE49-F238E27FC236}">
                    <a16:creationId xmlns="" xmlns:a16="http://schemas.microsoft.com/office/drawing/2014/main" id="{76532D2E-28F1-4BC2-AE52-C5BC82BE89FE}"/>
                  </a:ext>
                </a:extLst>
              </p:cNvPr>
              <p:cNvSpPr/>
              <p:nvPr/>
            </p:nvSpPr>
            <p:spPr>
              <a:xfrm>
                <a:off x="3670300" y="4737109"/>
                <a:ext cx="4025900" cy="861774"/>
              </a:xfrm>
              <a:prstGeom prst="rightArrow">
                <a:avLst>
                  <a:gd name="adj1" fmla="val 58842"/>
                  <a:gd name="adj2" fmla="val 116317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Arrow: Right 56">
                <a:extLst>
                  <a:ext uri="{FF2B5EF4-FFF2-40B4-BE49-F238E27FC236}">
                    <a16:creationId xmlns="" xmlns:a16="http://schemas.microsoft.com/office/drawing/2014/main" id="{58FCC6B8-2206-4D6E-8F3D-D8777B942EBD}"/>
                  </a:ext>
                </a:extLst>
              </p:cNvPr>
              <p:cNvSpPr/>
              <p:nvPr/>
            </p:nvSpPr>
            <p:spPr>
              <a:xfrm>
                <a:off x="3670300" y="3848276"/>
                <a:ext cx="4876800" cy="861774"/>
              </a:xfrm>
              <a:prstGeom prst="rightArrow">
                <a:avLst>
                  <a:gd name="adj1" fmla="val 58842"/>
                  <a:gd name="adj2" fmla="val 116317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Arrow: Right 58">
                <a:extLst>
                  <a:ext uri="{FF2B5EF4-FFF2-40B4-BE49-F238E27FC236}">
                    <a16:creationId xmlns="" xmlns:a16="http://schemas.microsoft.com/office/drawing/2014/main" id="{F0D3F3AB-A8CC-4E1B-88E8-840EE2D3095F}"/>
                  </a:ext>
                </a:extLst>
              </p:cNvPr>
              <p:cNvSpPr/>
              <p:nvPr/>
            </p:nvSpPr>
            <p:spPr>
              <a:xfrm>
                <a:off x="3670300" y="2959443"/>
                <a:ext cx="5842000" cy="861774"/>
              </a:xfrm>
              <a:prstGeom prst="rightArrow">
                <a:avLst>
                  <a:gd name="adj1" fmla="val 58842"/>
                  <a:gd name="adj2" fmla="val 116317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Arrow: Right 60">
                <a:extLst>
                  <a:ext uri="{FF2B5EF4-FFF2-40B4-BE49-F238E27FC236}">
                    <a16:creationId xmlns="" xmlns:a16="http://schemas.microsoft.com/office/drawing/2014/main" id="{E71A99ED-7640-4BC4-A3C0-EBB7DB5457FD}"/>
                  </a:ext>
                </a:extLst>
              </p:cNvPr>
              <p:cNvSpPr/>
              <p:nvPr/>
            </p:nvSpPr>
            <p:spPr>
              <a:xfrm>
                <a:off x="3670300" y="2070276"/>
                <a:ext cx="4876800" cy="861774"/>
              </a:xfrm>
              <a:prstGeom prst="rightArrow">
                <a:avLst>
                  <a:gd name="adj1" fmla="val 58842"/>
                  <a:gd name="adj2" fmla="val 116317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Arrow: Right 61">
                <a:extLst>
                  <a:ext uri="{FF2B5EF4-FFF2-40B4-BE49-F238E27FC236}">
                    <a16:creationId xmlns="" xmlns:a16="http://schemas.microsoft.com/office/drawing/2014/main" id="{D48D62AF-0F8C-4D54-9D60-82ABEF8584C1}"/>
                  </a:ext>
                </a:extLst>
              </p:cNvPr>
              <p:cNvSpPr/>
              <p:nvPr/>
            </p:nvSpPr>
            <p:spPr>
              <a:xfrm>
                <a:off x="3670300" y="1193809"/>
                <a:ext cx="4025900" cy="861774"/>
              </a:xfrm>
              <a:prstGeom prst="rightArrow">
                <a:avLst>
                  <a:gd name="adj1" fmla="val 58842"/>
                  <a:gd name="adj2" fmla="val 116317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9" name="Trapezoid 6">
              <a:extLst>
                <a:ext uri="{FF2B5EF4-FFF2-40B4-BE49-F238E27FC236}">
                  <a16:creationId xmlns="" xmlns:a16="http://schemas.microsoft.com/office/drawing/2014/main" id="{3312DC26-F8F9-4D73-A94C-3E5EA19E81F3}"/>
                </a:ext>
              </a:extLst>
            </p:cNvPr>
            <p:cNvSpPr/>
            <p:nvPr/>
          </p:nvSpPr>
          <p:spPr>
            <a:xfrm rot="5400000">
              <a:off x="3826171" y="2775247"/>
              <a:ext cx="797719" cy="1405138"/>
            </a:xfrm>
            <a:prstGeom prst="trapezoid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rapezoid 65">
              <a:extLst>
                <a:ext uri="{FF2B5EF4-FFF2-40B4-BE49-F238E27FC236}">
                  <a16:creationId xmlns="" xmlns:a16="http://schemas.microsoft.com/office/drawing/2014/main" id="{D6DBD494-3EB0-4EFB-9727-50E8CCBC05BC}"/>
                </a:ext>
              </a:extLst>
            </p:cNvPr>
            <p:cNvSpPr/>
            <p:nvPr/>
          </p:nvSpPr>
          <p:spPr>
            <a:xfrm rot="5400000">
              <a:off x="3803966" y="1852573"/>
              <a:ext cx="849749" cy="1397518"/>
            </a:xfrm>
            <a:custGeom>
              <a:avLst/>
              <a:gdLst>
                <a:gd name="connsiteX0" fmla="*/ 0 w 797719"/>
                <a:gd name="connsiteY0" fmla="*/ 1405138 h 1405138"/>
                <a:gd name="connsiteX1" fmla="*/ 199430 w 797719"/>
                <a:gd name="connsiteY1" fmla="*/ 0 h 1405138"/>
                <a:gd name="connsiteX2" fmla="*/ 598289 w 797719"/>
                <a:gd name="connsiteY2" fmla="*/ 0 h 1405138"/>
                <a:gd name="connsiteX3" fmla="*/ 797719 w 797719"/>
                <a:gd name="connsiteY3" fmla="*/ 1405138 h 1405138"/>
                <a:gd name="connsiteX4" fmla="*/ 0 w 797719"/>
                <a:gd name="connsiteY4" fmla="*/ 1405138 h 1405138"/>
                <a:gd name="connsiteX0" fmla="*/ 0 w 598289"/>
                <a:gd name="connsiteY0" fmla="*/ 1405138 h 1405138"/>
                <a:gd name="connsiteX1" fmla="*/ 199430 w 598289"/>
                <a:gd name="connsiteY1" fmla="*/ 0 h 1405138"/>
                <a:gd name="connsiteX2" fmla="*/ 598289 w 598289"/>
                <a:gd name="connsiteY2" fmla="*/ 0 h 1405138"/>
                <a:gd name="connsiteX3" fmla="*/ 508161 w 598289"/>
                <a:gd name="connsiteY3" fmla="*/ 1397518 h 1405138"/>
                <a:gd name="connsiteX4" fmla="*/ 0 w 598289"/>
                <a:gd name="connsiteY4" fmla="*/ 1405138 h 1405138"/>
                <a:gd name="connsiteX0" fmla="*/ 0 w 743069"/>
                <a:gd name="connsiteY0" fmla="*/ 1405138 h 1405138"/>
                <a:gd name="connsiteX1" fmla="*/ 344210 w 743069"/>
                <a:gd name="connsiteY1" fmla="*/ 0 h 1405138"/>
                <a:gd name="connsiteX2" fmla="*/ 743069 w 743069"/>
                <a:gd name="connsiteY2" fmla="*/ 0 h 1405138"/>
                <a:gd name="connsiteX3" fmla="*/ 652941 w 743069"/>
                <a:gd name="connsiteY3" fmla="*/ 1397518 h 1405138"/>
                <a:gd name="connsiteX4" fmla="*/ 0 w 743069"/>
                <a:gd name="connsiteY4" fmla="*/ 1405138 h 1405138"/>
                <a:gd name="connsiteX0" fmla="*/ 0 w 849749"/>
                <a:gd name="connsiteY0" fmla="*/ 1389898 h 1397518"/>
                <a:gd name="connsiteX1" fmla="*/ 450890 w 849749"/>
                <a:gd name="connsiteY1" fmla="*/ 0 h 1397518"/>
                <a:gd name="connsiteX2" fmla="*/ 849749 w 849749"/>
                <a:gd name="connsiteY2" fmla="*/ 0 h 1397518"/>
                <a:gd name="connsiteX3" fmla="*/ 759621 w 849749"/>
                <a:gd name="connsiteY3" fmla="*/ 1397518 h 1397518"/>
                <a:gd name="connsiteX4" fmla="*/ 0 w 849749"/>
                <a:gd name="connsiteY4" fmla="*/ 1389898 h 1397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749" h="1397518">
                  <a:moveTo>
                    <a:pt x="0" y="1389898"/>
                  </a:moveTo>
                  <a:lnTo>
                    <a:pt x="450890" y="0"/>
                  </a:lnTo>
                  <a:lnTo>
                    <a:pt x="849749" y="0"/>
                  </a:lnTo>
                  <a:lnTo>
                    <a:pt x="759621" y="1397518"/>
                  </a:lnTo>
                  <a:lnTo>
                    <a:pt x="0" y="138989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rapezoid 65">
              <a:extLst>
                <a:ext uri="{FF2B5EF4-FFF2-40B4-BE49-F238E27FC236}">
                  <a16:creationId xmlns="" xmlns:a16="http://schemas.microsoft.com/office/drawing/2014/main" id="{7AD68979-8C0C-444E-8E82-A081683EECDC}"/>
                </a:ext>
              </a:extLst>
            </p:cNvPr>
            <p:cNvSpPr/>
            <p:nvPr/>
          </p:nvSpPr>
          <p:spPr>
            <a:xfrm rot="5400000">
              <a:off x="3522028" y="869596"/>
              <a:ext cx="1383145" cy="1427998"/>
            </a:xfrm>
            <a:custGeom>
              <a:avLst/>
              <a:gdLst>
                <a:gd name="connsiteX0" fmla="*/ 0 w 797719"/>
                <a:gd name="connsiteY0" fmla="*/ 1405138 h 1405138"/>
                <a:gd name="connsiteX1" fmla="*/ 199430 w 797719"/>
                <a:gd name="connsiteY1" fmla="*/ 0 h 1405138"/>
                <a:gd name="connsiteX2" fmla="*/ 598289 w 797719"/>
                <a:gd name="connsiteY2" fmla="*/ 0 h 1405138"/>
                <a:gd name="connsiteX3" fmla="*/ 797719 w 797719"/>
                <a:gd name="connsiteY3" fmla="*/ 1405138 h 1405138"/>
                <a:gd name="connsiteX4" fmla="*/ 0 w 797719"/>
                <a:gd name="connsiteY4" fmla="*/ 1405138 h 1405138"/>
                <a:gd name="connsiteX0" fmla="*/ 0 w 598289"/>
                <a:gd name="connsiteY0" fmla="*/ 1405138 h 1405138"/>
                <a:gd name="connsiteX1" fmla="*/ 199430 w 598289"/>
                <a:gd name="connsiteY1" fmla="*/ 0 h 1405138"/>
                <a:gd name="connsiteX2" fmla="*/ 598289 w 598289"/>
                <a:gd name="connsiteY2" fmla="*/ 0 h 1405138"/>
                <a:gd name="connsiteX3" fmla="*/ 508161 w 598289"/>
                <a:gd name="connsiteY3" fmla="*/ 1397518 h 1405138"/>
                <a:gd name="connsiteX4" fmla="*/ 0 w 598289"/>
                <a:gd name="connsiteY4" fmla="*/ 1405138 h 1405138"/>
                <a:gd name="connsiteX0" fmla="*/ 0 w 743069"/>
                <a:gd name="connsiteY0" fmla="*/ 1405138 h 1405138"/>
                <a:gd name="connsiteX1" fmla="*/ 344210 w 743069"/>
                <a:gd name="connsiteY1" fmla="*/ 0 h 1405138"/>
                <a:gd name="connsiteX2" fmla="*/ 743069 w 743069"/>
                <a:gd name="connsiteY2" fmla="*/ 0 h 1405138"/>
                <a:gd name="connsiteX3" fmla="*/ 652941 w 743069"/>
                <a:gd name="connsiteY3" fmla="*/ 1397518 h 1405138"/>
                <a:gd name="connsiteX4" fmla="*/ 0 w 743069"/>
                <a:gd name="connsiteY4" fmla="*/ 1405138 h 1405138"/>
                <a:gd name="connsiteX0" fmla="*/ 0 w 743069"/>
                <a:gd name="connsiteY0" fmla="*/ 1405138 h 1405138"/>
                <a:gd name="connsiteX1" fmla="*/ 344210 w 743069"/>
                <a:gd name="connsiteY1" fmla="*/ 0 h 1405138"/>
                <a:gd name="connsiteX2" fmla="*/ 743069 w 743069"/>
                <a:gd name="connsiteY2" fmla="*/ 0 h 1405138"/>
                <a:gd name="connsiteX3" fmla="*/ 492924 w 743069"/>
                <a:gd name="connsiteY3" fmla="*/ 1405138 h 1405138"/>
                <a:gd name="connsiteX4" fmla="*/ 0 w 743069"/>
                <a:gd name="connsiteY4" fmla="*/ 1405138 h 1405138"/>
                <a:gd name="connsiteX0" fmla="*/ 0 w 1070727"/>
                <a:gd name="connsiteY0" fmla="*/ 1405138 h 1405138"/>
                <a:gd name="connsiteX1" fmla="*/ 671868 w 1070727"/>
                <a:gd name="connsiteY1" fmla="*/ 0 h 1405138"/>
                <a:gd name="connsiteX2" fmla="*/ 1070727 w 1070727"/>
                <a:gd name="connsiteY2" fmla="*/ 0 h 1405138"/>
                <a:gd name="connsiteX3" fmla="*/ 820582 w 1070727"/>
                <a:gd name="connsiteY3" fmla="*/ 1405138 h 1405138"/>
                <a:gd name="connsiteX4" fmla="*/ 0 w 1070727"/>
                <a:gd name="connsiteY4" fmla="*/ 1405138 h 1405138"/>
                <a:gd name="connsiteX0" fmla="*/ 0 w 1070727"/>
                <a:gd name="connsiteY0" fmla="*/ 1405138 h 1412758"/>
                <a:gd name="connsiteX1" fmla="*/ 671868 w 1070727"/>
                <a:gd name="connsiteY1" fmla="*/ 0 h 1412758"/>
                <a:gd name="connsiteX2" fmla="*/ 1070727 w 1070727"/>
                <a:gd name="connsiteY2" fmla="*/ 0 h 1412758"/>
                <a:gd name="connsiteX3" fmla="*/ 614845 w 1070727"/>
                <a:gd name="connsiteY3" fmla="*/ 1412758 h 1412758"/>
                <a:gd name="connsiteX4" fmla="*/ 0 w 1070727"/>
                <a:gd name="connsiteY4" fmla="*/ 1405138 h 1412758"/>
                <a:gd name="connsiteX0" fmla="*/ 0 w 1383145"/>
                <a:gd name="connsiteY0" fmla="*/ 1427998 h 1427998"/>
                <a:gd name="connsiteX1" fmla="*/ 984286 w 1383145"/>
                <a:gd name="connsiteY1" fmla="*/ 0 h 1427998"/>
                <a:gd name="connsiteX2" fmla="*/ 1383145 w 1383145"/>
                <a:gd name="connsiteY2" fmla="*/ 0 h 1427998"/>
                <a:gd name="connsiteX3" fmla="*/ 927263 w 1383145"/>
                <a:gd name="connsiteY3" fmla="*/ 1412758 h 1427998"/>
                <a:gd name="connsiteX4" fmla="*/ 0 w 1383145"/>
                <a:gd name="connsiteY4" fmla="*/ 1427998 h 142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3145" h="1427998">
                  <a:moveTo>
                    <a:pt x="0" y="1427998"/>
                  </a:moveTo>
                  <a:lnTo>
                    <a:pt x="984286" y="0"/>
                  </a:lnTo>
                  <a:lnTo>
                    <a:pt x="1383145" y="0"/>
                  </a:lnTo>
                  <a:lnTo>
                    <a:pt x="927263" y="1412758"/>
                  </a:lnTo>
                  <a:lnTo>
                    <a:pt x="0" y="1427998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rapezoid 65">
              <a:extLst>
                <a:ext uri="{FF2B5EF4-FFF2-40B4-BE49-F238E27FC236}">
                  <a16:creationId xmlns="" xmlns:a16="http://schemas.microsoft.com/office/drawing/2014/main" id="{7697DEA5-C0D6-42BF-BA23-2321F6B15B85}"/>
                </a:ext>
              </a:extLst>
            </p:cNvPr>
            <p:cNvSpPr/>
            <p:nvPr/>
          </p:nvSpPr>
          <p:spPr>
            <a:xfrm rot="5400000" flipH="1">
              <a:off x="3793598" y="3714223"/>
              <a:ext cx="870486" cy="1397518"/>
            </a:xfrm>
            <a:custGeom>
              <a:avLst/>
              <a:gdLst>
                <a:gd name="connsiteX0" fmla="*/ 0 w 797719"/>
                <a:gd name="connsiteY0" fmla="*/ 1405138 h 1405138"/>
                <a:gd name="connsiteX1" fmla="*/ 199430 w 797719"/>
                <a:gd name="connsiteY1" fmla="*/ 0 h 1405138"/>
                <a:gd name="connsiteX2" fmla="*/ 598289 w 797719"/>
                <a:gd name="connsiteY2" fmla="*/ 0 h 1405138"/>
                <a:gd name="connsiteX3" fmla="*/ 797719 w 797719"/>
                <a:gd name="connsiteY3" fmla="*/ 1405138 h 1405138"/>
                <a:gd name="connsiteX4" fmla="*/ 0 w 797719"/>
                <a:gd name="connsiteY4" fmla="*/ 1405138 h 1405138"/>
                <a:gd name="connsiteX0" fmla="*/ 0 w 598289"/>
                <a:gd name="connsiteY0" fmla="*/ 1405138 h 1405138"/>
                <a:gd name="connsiteX1" fmla="*/ 199430 w 598289"/>
                <a:gd name="connsiteY1" fmla="*/ 0 h 1405138"/>
                <a:gd name="connsiteX2" fmla="*/ 598289 w 598289"/>
                <a:gd name="connsiteY2" fmla="*/ 0 h 1405138"/>
                <a:gd name="connsiteX3" fmla="*/ 508161 w 598289"/>
                <a:gd name="connsiteY3" fmla="*/ 1397518 h 1405138"/>
                <a:gd name="connsiteX4" fmla="*/ 0 w 598289"/>
                <a:gd name="connsiteY4" fmla="*/ 1405138 h 1405138"/>
                <a:gd name="connsiteX0" fmla="*/ 0 w 743069"/>
                <a:gd name="connsiteY0" fmla="*/ 1405138 h 1405138"/>
                <a:gd name="connsiteX1" fmla="*/ 344210 w 743069"/>
                <a:gd name="connsiteY1" fmla="*/ 0 h 1405138"/>
                <a:gd name="connsiteX2" fmla="*/ 743069 w 743069"/>
                <a:gd name="connsiteY2" fmla="*/ 0 h 1405138"/>
                <a:gd name="connsiteX3" fmla="*/ 652941 w 743069"/>
                <a:gd name="connsiteY3" fmla="*/ 1397518 h 1405138"/>
                <a:gd name="connsiteX4" fmla="*/ 0 w 743069"/>
                <a:gd name="connsiteY4" fmla="*/ 1405138 h 1405138"/>
                <a:gd name="connsiteX0" fmla="*/ 0 w 849749"/>
                <a:gd name="connsiteY0" fmla="*/ 1389898 h 1397518"/>
                <a:gd name="connsiteX1" fmla="*/ 450890 w 849749"/>
                <a:gd name="connsiteY1" fmla="*/ 0 h 1397518"/>
                <a:gd name="connsiteX2" fmla="*/ 849749 w 849749"/>
                <a:gd name="connsiteY2" fmla="*/ 0 h 1397518"/>
                <a:gd name="connsiteX3" fmla="*/ 759621 w 849749"/>
                <a:gd name="connsiteY3" fmla="*/ 1397518 h 1397518"/>
                <a:gd name="connsiteX4" fmla="*/ 0 w 849749"/>
                <a:gd name="connsiteY4" fmla="*/ 1389898 h 1397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749" h="1397518">
                  <a:moveTo>
                    <a:pt x="0" y="1389898"/>
                  </a:moveTo>
                  <a:lnTo>
                    <a:pt x="450890" y="0"/>
                  </a:lnTo>
                  <a:lnTo>
                    <a:pt x="849749" y="0"/>
                  </a:lnTo>
                  <a:lnTo>
                    <a:pt x="759621" y="1397518"/>
                  </a:lnTo>
                  <a:lnTo>
                    <a:pt x="0" y="1389898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rapezoid 65">
              <a:extLst>
                <a:ext uri="{FF2B5EF4-FFF2-40B4-BE49-F238E27FC236}">
                  <a16:creationId xmlns="" xmlns:a16="http://schemas.microsoft.com/office/drawing/2014/main" id="{52EFAE30-D862-4E0B-B0E4-3A2DD4943524}"/>
                </a:ext>
              </a:extLst>
            </p:cNvPr>
            <p:cNvSpPr/>
            <p:nvPr/>
          </p:nvSpPr>
          <p:spPr>
            <a:xfrm rot="5400000" flipH="1">
              <a:off x="3511891" y="4673146"/>
              <a:ext cx="1403420" cy="1427998"/>
            </a:xfrm>
            <a:custGeom>
              <a:avLst/>
              <a:gdLst>
                <a:gd name="connsiteX0" fmla="*/ 0 w 797719"/>
                <a:gd name="connsiteY0" fmla="*/ 1405138 h 1405138"/>
                <a:gd name="connsiteX1" fmla="*/ 199430 w 797719"/>
                <a:gd name="connsiteY1" fmla="*/ 0 h 1405138"/>
                <a:gd name="connsiteX2" fmla="*/ 598289 w 797719"/>
                <a:gd name="connsiteY2" fmla="*/ 0 h 1405138"/>
                <a:gd name="connsiteX3" fmla="*/ 797719 w 797719"/>
                <a:gd name="connsiteY3" fmla="*/ 1405138 h 1405138"/>
                <a:gd name="connsiteX4" fmla="*/ 0 w 797719"/>
                <a:gd name="connsiteY4" fmla="*/ 1405138 h 1405138"/>
                <a:gd name="connsiteX0" fmla="*/ 0 w 598289"/>
                <a:gd name="connsiteY0" fmla="*/ 1405138 h 1405138"/>
                <a:gd name="connsiteX1" fmla="*/ 199430 w 598289"/>
                <a:gd name="connsiteY1" fmla="*/ 0 h 1405138"/>
                <a:gd name="connsiteX2" fmla="*/ 598289 w 598289"/>
                <a:gd name="connsiteY2" fmla="*/ 0 h 1405138"/>
                <a:gd name="connsiteX3" fmla="*/ 508161 w 598289"/>
                <a:gd name="connsiteY3" fmla="*/ 1397518 h 1405138"/>
                <a:gd name="connsiteX4" fmla="*/ 0 w 598289"/>
                <a:gd name="connsiteY4" fmla="*/ 1405138 h 1405138"/>
                <a:gd name="connsiteX0" fmla="*/ 0 w 743069"/>
                <a:gd name="connsiteY0" fmla="*/ 1405138 h 1405138"/>
                <a:gd name="connsiteX1" fmla="*/ 344210 w 743069"/>
                <a:gd name="connsiteY1" fmla="*/ 0 h 1405138"/>
                <a:gd name="connsiteX2" fmla="*/ 743069 w 743069"/>
                <a:gd name="connsiteY2" fmla="*/ 0 h 1405138"/>
                <a:gd name="connsiteX3" fmla="*/ 652941 w 743069"/>
                <a:gd name="connsiteY3" fmla="*/ 1397518 h 1405138"/>
                <a:gd name="connsiteX4" fmla="*/ 0 w 743069"/>
                <a:gd name="connsiteY4" fmla="*/ 1405138 h 1405138"/>
                <a:gd name="connsiteX0" fmla="*/ 0 w 743069"/>
                <a:gd name="connsiteY0" fmla="*/ 1405138 h 1405138"/>
                <a:gd name="connsiteX1" fmla="*/ 344210 w 743069"/>
                <a:gd name="connsiteY1" fmla="*/ 0 h 1405138"/>
                <a:gd name="connsiteX2" fmla="*/ 743069 w 743069"/>
                <a:gd name="connsiteY2" fmla="*/ 0 h 1405138"/>
                <a:gd name="connsiteX3" fmla="*/ 492924 w 743069"/>
                <a:gd name="connsiteY3" fmla="*/ 1405138 h 1405138"/>
                <a:gd name="connsiteX4" fmla="*/ 0 w 743069"/>
                <a:gd name="connsiteY4" fmla="*/ 1405138 h 1405138"/>
                <a:gd name="connsiteX0" fmla="*/ 0 w 1070727"/>
                <a:gd name="connsiteY0" fmla="*/ 1405138 h 1405138"/>
                <a:gd name="connsiteX1" fmla="*/ 671868 w 1070727"/>
                <a:gd name="connsiteY1" fmla="*/ 0 h 1405138"/>
                <a:gd name="connsiteX2" fmla="*/ 1070727 w 1070727"/>
                <a:gd name="connsiteY2" fmla="*/ 0 h 1405138"/>
                <a:gd name="connsiteX3" fmla="*/ 820582 w 1070727"/>
                <a:gd name="connsiteY3" fmla="*/ 1405138 h 1405138"/>
                <a:gd name="connsiteX4" fmla="*/ 0 w 1070727"/>
                <a:gd name="connsiteY4" fmla="*/ 1405138 h 1405138"/>
                <a:gd name="connsiteX0" fmla="*/ 0 w 1070727"/>
                <a:gd name="connsiteY0" fmla="*/ 1405138 h 1412758"/>
                <a:gd name="connsiteX1" fmla="*/ 671868 w 1070727"/>
                <a:gd name="connsiteY1" fmla="*/ 0 h 1412758"/>
                <a:gd name="connsiteX2" fmla="*/ 1070727 w 1070727"/>
                <a:gd name="connsiteY2" fmla="*/ 0 h 1412758"/>
                <a:gd name="connsiteX3" fmla="*/ 614845 w 1070727"/>
                <a:gd name="connsiteY3" fmla="*/ 1412758 h 1412758"/>
                <a:gd name="connsiteX4" fmla="*/ 0 w 1070727"/>
                <a:gd name="connsiteY4" fmla="*/ 1405138 h 1412758"/>
                <a:gd name="connsiteX0" fmla="*/ 0 w 1383145"/>
                <a:gd name="connsiteY0" fmla="*/ 1427998 h 1427998"/>
                <a:gd name="connsiteX1" fmla="*/ 984286 w 1383145"/>
                <a:gd name="connsiteY1" fmla="*/ 0 h 1427998"/>
                <a:gd name="connsiteX2" fmla="*/ 1383145 w 1383145"/>
                <a:gd name="connsiteY2" fmla="*/ 0 h 1427998"/>
                <a:gd name="connsiteX3" fmla="*/ 927263 w 1383145"/>
                <a:gd name="connsiteY3" fmla="*/ 1412758 h 1427998"/>
                <a:gd name="connsiteX4" fmla="*/ 0 w 1383145"/>
                <a:gd name="connsiteY4" fmla="*/ 1427998 h 142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3145" h="1427998">
                  <a:moveTo>
                    <a:pt x="0" y="1427998"/>
                  </a:moveTo>
                  <a:lnTo>
                    <a:pt x="984286" y="0"/>
                  </a:lnTo>
                  <a:lnTo>
                    <a:pt x="1383145" y="0"/>
                  </a:lnTo>
                  <a:lnTo>
                    <a:pt x="927263" y="1412758"/>
                  </a:lnTo>
                  <a:lnTo>
                    <a:pt x="0" y="1427998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TextBox 97">
            <a:extLst>
              <a:ext uri="{FF2B5EF4-FFF2-40B4-BE49-F238E27FC236}">
                <a16:creationId xmlns="" xmlns:a16="http://schemas.microsoft.com/office/drawing/2014/main" id="{31B93B06-8C99-46C2-B428-FDF40C6922BB}"/>
              </a:ext>
            </a:extLst>
          </p:cNvPr>
          <p:cNvSpPr txBox="1"/>
          <p:nvPr/>
        </p:nvSpPr>
        <p:spPr>
          <a:xfrm>
            <a:off x="6129284" y="1562125"/>
            <a:ext cx="3397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Orientar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e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normatizar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políticas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públicas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. 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0" name="TextBox 98">
            <a:extLst>
              <a:ext uri="{FF2B5EF4-FFF2-40B4-BE49-F238E27FC236}">
                <a16:creationId xmlns="" xmlns:a16="http://schemas.microsoft.com/office/drawing/2014/main" id="{41ADBD3A-84E3-4932-8AD5-F362F92EB7EA}"/>
              </a:ext>
            </a:extLst>
          </p:cNvPr>
          <p:cNvSpPr txBox="1"/>
          <p:nvPr/>
        </p:nvSpPr>
        <p:spPr>
          <a:xfrm>
            <a:off x="7355999" y="2515436"/>
            <a:ext cx="25214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Definir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linhas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estratégicas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1" name="TextBox 99">
            <a:extLst>
              <a:ext uri="{FF2B5EF4-FFF2-40B4-BE49-F238E27FC236}">
                <a16:creationId xmlns="" xmlns:a16="http://schemas.microsoft.com/office/drawing/2014/main" id="{9142CC93-2C12-4B8A-AC5A-B133F8DC039C}"/>
              </a:ext>
            </a:extLst>
          </p:cNvPr>
          <p:cNvSpPr txBox="1"/>
          <p:nvPr/>
        </p:nvSpPr>
        <p:spPr>
          <a:xfrm>
            <a:off x="7884735" y="3012509"/>
            <a:ext cx="39894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Planos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Diretores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Usos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Multiplos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2" name="TextBox 100">
            <a:extLst>
              <a:ext uri="{FF2B5EF4-FFF2-40B4-BE49-F238E27FC236}">
                <a16:creationId xmlns="" xmlns:a16="http://schemas.microsoft.com/office/drawing/2014/main" id="{DE463CD5-7FFE-4056-9899-2D572034EFDD}"/>
              </a:ext>
            </a:extLst>
          </p:cNvPr>
          <p:cNvSpPr txBox="1"/>
          <p:nvPr/>
        </p:nvSpPr>
        <p:spPr>
          <a:xfrm>
            <a:off x="7183198" y="4112879"/>
            <a:ext cx="28670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Arranjos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institucionais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3" name="TextBox 101">
            <a:extLst>
              <a:ext uri="{FF2B5EF4-FFF2-40B4-BE49-F238E27FC236}">
                <a16:creationId xmlns="" xmlns:a16="http://schemas.microsoft.com/office/drawing/2014/main" id="{EE3CCF2F-1300-4B70-9868-A6B65A9B9635}"/>
              </a:ext>
            </a:extLst>
          </p:cNvPr>
          <p:cNvSpPr txBox="1"/>
          <p:nvPr/>
        </p:nvSpPr>
        <p:spPr>
          <a:xfrm>
            <a:off x="6189087" y="4713143"/>
            <a:ext cx="5411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pt-BR" dirty="0"/>
              <a:t> expansão harmônica e sustentável da </a:t>
            </a:r>
            <a:r>
              <a:rPr lang="pt-BR" b="1" dirty="0"/>
              <a:t>agricultura irrigada</a:t>
            </a:r>
            <a:r>
              <a:rPr lang="pt-BR" dirty="0"/>
              <a:t> com as demais funções da água, respeitando as realidades regionais</a:t>
            </a:r>
            <a:endParaRPr kumimoji="0" lang="en-GB" sz="15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4" name="TextBox 11">
            <a:extLst>
              <a:ext uri="{FF2B5EF4-FFF2-40B4-BE49-F238E27FC236}">
                <a16:creationId xmlns="" xmlns:a16="http://schemas.microsoft.com/office/drawing/2014/main" id="{58C0B2E5-7369-493D-A3BF-EE2825263566}"/>
              </a:ext>
            </a:extLst>
          </p:cNvPr>
          <p:cNvSpPr txBox="1"/>
          <p:nvPr/>
        </p:nvSpPr>
        <p:spPr>
          <a:xfrm>
            <a:off x="-245807" y="284066"/>
            <a:ext cx="6663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pt-BR" sz="2800" dirty="0" smtClean="0"/>
              <a:t>Coordenação </a:t>
            </a:r>
            <a:r>
              <a:rPr lang="pt-BR" sz="2800" dirty="0" err="1" smtClean="0"/>
              <a:t>Intersetorial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4764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6165669"/>
            <a:ext cx="12192000" cy="692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67675" y="6327168"/>
            <a:ext cx="5690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cap="small" dirty="0" smtClean="0">
                <a:solidFill>
                  <a:schemeClr val="bg1"/>
                </a:solidFill>
              </a:rPr>
              <a:t>Diferentes Abordagens Sobre Agricultura Irrigada no Brasil</a:t>
            </a:r>
            <a:endParaRPr lang="pt-BR" cap="small" dirty="0">
              <a:solidFill>
                <a:schemeClr val="bg1"/>
              </a:solidFill>
            </a:endParaRPr>
          </a:p>
        </p:txBody>
      </p:sp>
      <p:pic>
        <p:nvPicPr>
          <p:cNvPr id="6" name="Picture 4" descr="IICA Brasil (@iicabrasil) / Twit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8663" y="0"/>
            <a:ext cx="1663337" cy="166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www.embrapa.br/image/journal/article?img_id=66057766&amp;t=163645987459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92" y="0"/>
            <a:ext cx="4106653" cy="616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5697071" y="1663337"/>
            <a:ext cx="62304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 smtClean="0">
                <a:solidFill>
                  <a:srgbClr val="666666"/>
                </a:solidFill>
              </a:rPr>
              <a:t>Participação </a:t>
            </a:r>
            <a:r>
              <a:rPr lang="pt-BR" sz="1600" dirty="0">
                <a:solidFill>
                  <a:srgbClr val="666666"/>
                </a:solidFill>
              </a:rPr>
              <a:t>em rede de 32 autores de 20 instituições públicas e privadas, entre elas a </a:t>
            </a:r>
            <a:r>
              <a:rPr lang="pt-BR" sz="1600" dirty="0" err="1">
                <a:solidFill>
                  <a:srgbClr val="666666"/>
                </a:solidFill>
              </a:rPr>
              <a:t>Codevasf</a:t>
            </a:r>
            <a:r>
              <a:rPr lang="pt-BR" sz="1600" dirty="0">
                <a:solidFill>
                  <a:srgbClr val="666666"/>
                </a:solidFill>
              </a:rPr>
              <a:t>, Embrapa, </a:t>
            </a:r>
            <a:r>
              <a:rPr lang="pt-BR" sz="1600" dirty="0" err="1">
                <a:solidFill>
                  <a:srgbClr val="666666"/>
                </a:solidFill>
              </a:rPr>
              <a:t>Dnocs</a:t>
            </a:r>
            <a:r>
              <a:rPr lang="pt-BR" sz="1600" dirty="0">
                <a:solidFill>
                  <a:srgbClr val="666666"/>
                </a:solidFill>
              </a:rPr>
              <a:t>, INSA, Instituto </a:t>
            </a:r>
            <a:r>
              <a:rPr lang="pt-BR" sz="1600" dirty="0" err="1">
                <a:solidFill>
                  <a:srgbClr val="666666"/>
                </a:solidFill>
              </a:rPr>
              <a:t>Inovagre</a:t>
            </a:r>
            <a:r>
              <a:rPr lang="pt-BR" sz="1600" dirty="0">
                <a:solidFill>
                  <a:srgbClr val="666666"/>
                </a:solidFill>
              </a:rPr>
              <a:t> e diversas Universidades do país</a:t>
            </a:r>
            <a:endParaRPr lang="pt-BR" sz="1600" dirty="0"/>
          </a:p>
        </p:txBody>
      </p:sp>
      <p:sp>
        <p:nvSpPr>
          <p:cNvPr id="3" name="Retângulo 2"/>
          <p:cNvSpPr/>
          <p:nvPr/>
        </p:nvSpPr>
        <p:spPr>
          <a:xfrm>
            <a:off x="5697071" y="2945006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sz="1600" dirty="0">
                <a:solidFill>
                  <a:srgbClr val="666666"/>
                </a:solidFill>
              </a:rPr>
              <a:t>promover a Agricultura </a:t>
            </a:r>
            <a:r>
              <a:rPr lang="pt-BR" sz="1600" dirty="0" err="1">
                <a:solidFill>
                  <a:srgbClr val="666666"/>
                </a:solidFill>
              </a:rPr>
              <a:t>Biossalina</a:t>
            </a:r>
            <a:r>
              <a:rPr lang="pt-BR" sz="1600" dirty="0">
                <a:solidFill>
                  <a:srgbClr val="666666"/>
                </a:solidFill>
              </a:rPr>
              <a:t> como uma opção para o pequeno produtor ou agricultor familiar. </a:t>
            </a:r>
          </a:p>
        </p:txBody>
      </p:sp>
      <p:sp>
        <p:nvSpPr>
          <p:cNvPr id="7" name="Retângulo 6"/>
          <p:cNvSpPr/>
          <p:nvPr/>
        </p:nvSpPr>
        <p:spPr>
          <a:xfrm>
            <a:off x="5665695" y="4157671"/>
            <a:ext cx="62618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 smtClean="0">
                <a:solidFill>
                  <a:srgbClr val="666666"/>
                </a:solidFill>
              </a:rPr>
              <a:t>pode </a:t>
            </a:r>
            <a:r>
              <a:rPr lang="pt-BR" sz="1600" dirty="0">
                <a:solidFill>
                  <a:srgbClr val="666666"/>
                </a:solidFill>
              </a:rPr>
              <a:t>ser inserido na atual iniciativa com o MDR -Irrigação que preconiza a inserção do pequeno irrigante e produtor rural neste contexto</a:t>
            </a:r>
          </a:p>
        </p:txBody>
      </p:sp>
      <p:sp>
        <p:nvSpPr>
          <p:cNvPr id="9" name="Oval 16">
            <a:extLst>
              <a:ext uri="{FF2B5EF4-FFF2-40B4-BE49-F238E27FC236}">
                <a16:creationId xmlns="" xmlns:a16="http://schemas.microsoft.com/office/drawing/2014/main" id="{97687F5F-1A57-4888-AEC8-CCEF358F8ED0}"/>
              </a:ext>
            </a:extLst>
          </p:cNvPr>
          <p:cNvSpPr/>
          <p:nvPr/>
        </p:nvSpPr>
        <p:spPr>
          <a:xfrm>
            <a:off x="4926246" y="1739066"/>
            <a:ext cx="506366" cy="50636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/>
              <a:t>1</a:t>
            </a:r>
          </a:p>
        </p:txBody>
      </p:sp>
      <p:sp>
        <p:nvSpPr>
          <p:cNvPr id="10" name="Oval 17">
            <a:extLst>
              <a:ext uri="{FF2B5EF4-FFF2-40B4-BE49-F238E27FC236}">
                <a16:creationId xmlns="" xmlns:a16="http://schemas.microsoft.com/office/drawing/2014/main" id="{071B4D86-D79B-4751-8C9D-0303EFECBF53}"/>
              </a:ext>
            </a:extLst>
          </p:cNvPr>
          <p:cNvSpPr/>
          <p:nvPr/>
        </p:nvSpPr>
        <p:spPr>
          <a:xfrm>
            <a:off x="4926246" y="3035334"/>
            <a:ext cx="506366" cy="50636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/>
              <a:t>2</a:t>
            </a:r>
          </a:p>
        </p:txBody>
      </p:sp>
      <p:sp>
        <p:nvSpPr>
          <p:cNvPr id="11" name="Oval 19">
            <a:extLst>
              <a:ext uri="{FF2B5EF4-FFF2-40B4-BE49-F238E27FC236}">
                <a16:creationId xmlns="" xmlns:a16="http://schemas.microsoft.com/office/drawing/2014/main" id="{DA898CA8-23EC-4D0D-A2D7-7DCFEE3E283C}"/>
              </a:ext>
            </a:extLst>
          </p:cNvPr>
          <p:cNvSpPr/>
          <p:nvPr/>
        </p:nvSpPr>
        <p:spPr>
          <a:xfrm>
            <a:off x="4926246" y="4237602"/>
            <a:ext cx="506366" cy="50636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8197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6165669"/>
            <a:ext cx="12192000" cy="692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67675" y="6327168"/>
            <a:ext cx="5690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cap="small" dirty="0" smtClean="0">
                <a:solidFill>
                  <a:schemeClr val="bg1"/>
                </a:solidFill>
              </a:rPr>
              <a:t>Diferentes Abordagens Sobre Agricultura Irrigada no Brasil</a:t>
            </a:r>
            <a:endParaRPr lang="pt-BR" cap="small" dirty="0">
              <a:solidFill>
                <a:schemeClr val="bg1"/>
              </a:solidFill>
            </a:endParaRPr>
          </a:p>
        </p:txBody>
      </p:sp>
      <p:pic>
        <p:nvPicPr>
          <p:cNvPr id="6" name="Picture 4" descr="IICA Brasil (@iicabrasil) / Twit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8663" y="0"/>
            <a:ext cx="1663337" cy="166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9410" y="-1"/>
            <a:ext cx="4278494" cy="616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92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6165669"/>
            <a:ext cx="12192000" cy="692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67675" y="6327168"/>
            <a:ext cx="5690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cap="small" dirty="0" smtClean="0">
                <a:solidFill>
                  <a:schemeClr val="bg1"/>
                </a:solidFill>
              </a:rPr>
              <a:t>Diferentes Abordagens Sobre Agricultura Irrigada no Brasil</a:t>
            </a:r>
            <a:endParaRPr lang="pt-BR" cap="small" dirty="0">
              <a:solidFill>
                <a:schemeClr val="bg1"/>
              </a:solidFill>
            </a:endParaRPr>
          </a:p>
        </p:txBody>
      </p:sp>
      <p:pic>
        <p:nvPicPr>
          <p:cNvPr id="6" name="Picture 4" descr="IICA Brasil (@iicabrasil) / Twit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8663" y="0"/>
            <a:ext cx="1663337" cy="166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Freeform 5">
            <a:extLst>
              <a:ext uri="{FF2B5EF4-FFF2-40B4-BE49-F238E27FC236}">
                <a16:creationId xmlns="" xmlns:a16="http://schemas.microsoft.com/office/drawing/2014/main" id="{768FB9FD-508C-45FB-B9A4-5A199142D858}"/>
              </a:ext>
            </a:extLst>
          </p:cNvPr>
          <p:cNvSpPr>
            <a:spLocks/>
          </p:cNvSpPr>
          <p:nvPr/>
        </p:nvSpPr>
        <p:spPr bwMode="auto">
          <a:xfrm rot="16200000">
            <a:off x="60998" y="3013686"/>
            <a:ext cx="4207960" cy="1586703"/>
          </a:xfrm>
          <a:custGeom>
            <a:avLst/>
            <a:gdLst>
              <a:gd name="T0" fmla="*/ 2969 w 3735"/>
              <a:gd name="T1" fmla="*/ 207 h 1395"/>
              <a:gd name="T2" fmla="*/ 2969 w 3735"/>
              <a:gd name="T3" fmla="*/ 206 h 1395"/>
              <a:gd name="T4" fmla="*/ 2969 w 3735"/>
              <a:gd name="T5" fmla="*/ 206 h 1395"/>
              <a:gd name="T6" fmla="*/ 3317 w 3735"/>
              <a:gd name="T7" fmla="*/ 350 h 1395"/>
              <a:gd name="T8" fmla="*/ 3317 w 3735"/>
              <a:gd name="T9" fmla="*/ 1045 h 1395"/>
              <a:gd name="T10" fmla="*/ 2969 w 3735"/>
              <a:gd name="T11" fmla="*/ 1189 h 1395"/>
              <a:gd name="T12" fmla="*/ 2622 w 3735"/>
              <a:gd name="T13" fmla="*/ 1045 h 1395"/>
              <a:gd name="T14" fmla="*/ 2476 w 3735"/>
              <a:gd name="T15" fmla="*/ 1191 h 1395"/>
              <a:gd name="T16" fmla="*/ 2969 w 3735"/>
              <a:gd name="T17" fmla="*/ 1395 h 1395"/>
              <a:gd name="T18" fmla="*/ 3462 w 3735"/>
              <a:gd name="T19" fmla="*/ 1191 h 1395"/>
              <a:gd name="T20" fmla="*/ 3462 w 3735"/>
              <a:gd name="T21" fmla="*/ 204 h 1395"/>
              <a:gd name="T22" fmla="*/ 2969 w 3735"/>
              <a:gd name="T23" fmla="*/ 0 h 1395"/>
              <a:gd name="T24" fmla="*/ 2969 w 3735"/>
              <a:gd name="T25" fmla="*/ 0 h 1395"/>
              <a:gd name="T26" fmla="*/ 2969 w 3735"/>
              <a:gd name="T27" fmla="*/ 0 h 1395"/>
              <a:gd name="T28" fmla="*/ 0 w 3735"/>
              <a:gd name="T29" fmla="*/ 0 h 1395"/>
              <a:gd name="T30" fmla="*/ 0 w 3735"/>
              <a:gd name="T31" fmla="*/ 207 h 1395"/>
              <a:gd name="T32" fmla="*/ 2969 w 3735"/>
              <a:gd name="T33" fmla="*/ 207 h 1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735" h="1395">
                <a:moveTo>
                  <a:pt x="2969" y="207"/>
                </a:moveTo>
                <a:cubicBezTo>
                  <a:pt x="2969" y="206"/>
                  <a:pt x="2969" y="206"/>
                  <a:pt x="2969" y="206"/>
                </a:cubicBezTo>
                <a:cubicBezTo>
                  <a:pt x="2969" y="206"/>
                  <a:pt x="2969" y="206"/>
                  <a:pt x="2969" y="206"/>
                </a:cubicBezTo>
                <a:cubicBezTo>
                  <a:pt x="3095" y="206"/>
                  <a:pt x="3221" y="254"/>
                  <a:pt x="3317" y="350"/>
                </a:cubicBezTo>
                <a:cubicBezTo>
                  <a:pt x="3508" y="542"/>
                  <a:pt x="3508" y="853"/>
                  <a:pt x="3317" y="1045"/>
                </a:cubicBezTo>
                <a:cubicBezTo>
                  <a:pt x="3221" y="1141"/>
                  <a:pt x="3095" y="1188"/>
                  <a:pt x="2969" y="1189"/>
                </a:cubicBezTo>
                <a:cubicBezTo>
                  <a:pt x="2844" y="1189"/>
                  <a:pt x="2718" y="1141"/>
                  <a:pt x="2622" y="1045"/>
                </a:cubicBezTo>
                <a:cubicBezTo>
                  <a:pt x="2476" y="1191"/>
                  <a:pt x="2476" y="1191"/>
                  <a:pt x="2476" y="1191"/>
                </a:cubicBezTo>
                <a:cubicBezTo>
                  <a:pt x="2612" y="1327"/>
                  <a:pt x="2791" y="1395"/>
                  <a:pt x="2969" y="1395"/>
                </a:cubicBezTo>
                <a:cubicBezTo>
                  <a:pt x="3148" y="1395"/>
                  <a:pt x="3326" y="1327"/>
                  <a:pt x="3462" y="1191"/>
                </a:cubicBezTo>
                <a:cubicBezTo>
                  <a:pt x="3735" y="918"/>
                  <a:pt x="3735" y="477"/>
                  <a:pt x="3462" y="204"/>
                </a:cubicBezTo>
                <a:cubicBezTo>
                  <a:pt x="3326" y="68"/>
                  <a:pt x="3148" y="0"/>
                  <a:pt x="2969" y="0"/>
                </a:cubicBezTo>
                <a:cubicBezTo>
                  <a:pt x="2969" y="0"/>
                  <a:pt x="2969" y="0"/>
                  <a:pt x="2969" y="0"/>
                </a:cubicBezTo>
                <a:cubicBezTo>
                  <a:pt x="2969" y="0"/>
                  <a:pt x="2969" y="0"/>
                  <a:pt x="296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07"/>
                  <a:pt x="0" y="207"/>
                  <a:pt x="0" y="207"/>
                </a:cubicBezTo>
                <a:lnTo>
                  <a:pt x="2969" y="20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" name="Freeform 9">
            <a:extLst>
              <a:ext uri="{FF2B5EF4-FFF2-40B4-BE49-F238E27FC236}">
                <a16:creationId xmlns="" xmlns:a16="http://schemas.microsoft.com/office/drawing/2014/main" id="{AD7D17C0-A22A-4CE5-84C6-BED275614EBE}"/>
              </a:ext>
            </a:extLst>
          </p:cNvPr>
          <p:cNvSpPr>
            <a:spLocks/>
          </p:cNvSpPr>
          <p:nvPr/>
        </p:nvSpPr>
        <p:spPr bwMode="auto">
          <a:xfrm rot="16200000">
            <a:off x="2410647" y="2797473"/>
            <a:ext cx="1419316" cy="1740142"/>
          </a:xfrm>
          <a:custGeom>
            <a:avLst/>
            <a:gdLst>
              <a:gd name="T0" fmla="*/ 1113 w 1258"/>
              <a:gd name="T1" fmla="*/ 1112 h 1530"/>
              <a:gd name="T2" fmla="*/ 418 w 1258"/>
              <a:gd name="T3" fmla="*/ 1112 h 1530"/>
              <a:gd name="T4" fmla="*/ 418 w 1258"/>
              <a:gd name="T5" fmla="*/ 418 h 1530"/>
              <a:gd name="T6" fmla="*/ 1113 w 1258"/>
              <a:gd name="T7" fmla="*/ 418 h 1530"/>
              <a:gd name="T8" fmla="*/ 1258 w 1258"/>
              <a:gd name="T9" fmla="*/ 272 h 1530"/>
              <a:gd name="T10" fmla="*/ 272 w 1258"/>
              <a:gd name="T11" fmla="*/ 272 h 1530"/>
              <a:gd name="T12" fmla="*/ 272 w 1258"/>
              <a:gd name="T13" fmla="*/ 1258 h 1530"/>
              <a:gd name="T14" fmla="*/ 1258 w 1258"/>
              <a:gd name="T15" fmla="*/ 1258 h 1530"/>
              <a:gd name="T16" fmla="*/ 1258 w 1258"/>
              <a:gd name="T17" fmla="*/ 1258 h 1530"/>
              <a:gd name="T18" fmla="*/ 1113 w 1258"/>
              <a:gd name="T19" fmla="*/ 1112 h 1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58" h="1530">
                <a:moveTo>
                  <a:pt x="1113" y="1112"/>
                </a:moveTo>
                <a:cubicBezTo>
                  <a:pt x="921" y="1304"/>
                  <a:pt x="610" y="1304"/>
                  <a:pt x="418" y="1112"/>
                </a:cubicBezTo>
                <a:cubicBezTo>
                  <a:pt x="226" y="920"/>
                  <a:pt x="226" y="609"/>
                  <a:pt x="418" y="418"/>
                </a:cubicBezTo>
                <a:cubicBezTo>
                  <a:pt x="610" y="226"/>
                  <a:pt x="921" y="226"/>
                  <a:pt x="1113" y="418"/>
                </a:cubicBezTo>
                <a:cubicBezTo>
                  <a:pt x="1258" y="272"/>
                  <a:pt x="1258" y="272"/>
                  <a:pt x="1258" y="272"/>
                </a:cubicBezTo>
                <a:cubicBezTo>
                  <a:pt x="986" y="0"/>
                  <a:pt x="545" y="0"/>
                  <a:pt x="272" y="272"/>
                </a:cubicBezTo>
                <a:cubicBezTo>
                  <a:pt x="0" y="544"/>
                  <a:pt x="0" y="986"/>
                  <a:pt x="272" y="1258"/>
                </a:cubicBezTo>
                <a:cubicBezTo>
                  <a:pt x="545" y="1530"/>
                  <a:pt x="986" y="1530"/>
                  <a:pt x="1258" y="1258"/>
                </a:cubicBezTo>
                <a:cubicBezTo>
                  <a:pt x="1258" y="1258"/>
                  <a:pt x="1258" y="1258"/>
                  <a:pt x="1258" y="1258"/>
                </a:cubicBezTo>
                <a:cubicBezTo>
                  <a:pt x="1113" y="1112"/>
                  <a:pt x="1113" y="1112"/>
                  <a:pt x="1113" y="111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5" name="Freeform 9">
            <a:extLst>
              <a:ext uri="{FF2B5EF4-FFF2-40B4-BE49-F238E27FC236}">
                <a16:creationId xmlns="" xmlns:a16="http://schemas.microsoft.com/office/drawing/2014/main" id="{3B8477D8-C61C-4124-90F8-8E57DF85ABA7}"/>
              </a:ext>
            </a:extLst>
          </p:cNvPr>
          <p:cNvSpPr>
            <a:spLocks/>
          </p:cNvSpPr>
          <p:nvPr/>
        </p:nvSpPr>
        <p:spPr bwMode="auto">
          <a:xfrm rot="5400000">
            <a:off x="3365982" y="1542645"/>
            <a:ext cx="1419316" cy="1740142"/>
          </a:xfrm>
          <a:custGeom>
            <a:avLst/>
            <a:gdLst>
              <a:gd name="T0" fmla="*/ 1113 w 1258"/>
              <a:gd name="T1" fmla="*/ 1112 h 1530"/>
              <a:gd name="T2" fmla="*/ 418 w 1258"/>
              <a:gd name="T3" fmla="*/ 1112 h 1530"/>
              <a:gd name="T4" fmla="*/ 418 w 1258"/>
              <a:gd name="T5" fmla="*/ 418 h 1530"/>
              <a:gd name="T6" fmla="*/ 1113 w 1258"/>
              <a:gd name="T7" fmla="*/ 418 h 1530"/>
              <a:gd name="T8" fmla="*/ 1258 w 1258"/>
              <a:gd name="T9" fmla="*/ 272 h 1530"/>
              <a:gd name="T10" fmla="*/ 272 w 1258"/>
              <a:gd name="T11" fmla="*/ 272 h 1530"/>
              <a:gd name="T12" fmla="*/ 272 w 1258"/>
              <a:gd name="T13" fmla="*/ 1258 h 1530"/>
              <a:gd name="T14" fmla="*/ 1258 w 1258"/>
              <a:gd name="T15" fmla="*/ 1258 h 1530"/>
              <a:gd name="T16" fmla="*/ 1258 w 1258"/>
              <a:gd name="T17" fmla="*/ 1258 h 1530"/>
              <a:gd name="T18" fmla="*/ 1113 w 1258"/>
              <a:gd name="T19" fmla="*/ 1112 h 1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58" h="1530">
                <a:moveTo>
                  <a:pt x="1113" y="1112"/>
                </a:moveTo>
                <a:cubicBezTo>
                  <a:pt x="921" y="1304"/>
                  <a:pt x="610" y="1304"/>
                  <a:pt x="418" y="1112"/>
                </a:cubicBezTo>
                <a:cubicBezTo>
                  <a:pt x="226" y="920"/>
                  <a:pt x="226" y="609"/>
                  <a:pt x="418" y="418"/>
                </a:cubicBezTo>
                <a:cubicBezTo>
                  <a:pt x="610" y="226"/>
                  <a:pt x="921" y="226"/>
                  <a:pt x="1113" y="418"/>
                </a:cubicBezTo>
                <a:cubicBezTo>
                  <a:pt x="1258" y="272"/>
                  <a:pt x="1258" y="272"/>
                  <a:pt x="1258" y="272"/>
                </a:cubicBezTo>
                <a:cubicBezTo>
                  <a:pt x="986" y="0"/>
                  <a:pt x="545" y="0"/>
                  <a:pt x="272" y="272"/>
                </a:cubicBezTo>
                <a:cubicBezTo>
                  <a:pt x="0" y="544"/>
                  <a:pt x="0" y="986"/>
                  <a:pt x="272" y="1258"/>
                </a:cubicBezTo>
                <a:cubicBezTo>
                  <a:pt x="545" y="1530"/>
                  <a:pt x="986" y="1530"/>
                  <a:pt x="1258" y="1258"/>
                </a:cubicBezTo>
                <a:cubicBezTo>
                  <a:pt x="1258" y="1258"/>
                  <a:pt x="1258" y="1258"/>
                  <a:pt x="1258" y="1258"/>
                </a:cubicBezTo>
                <a:cubicBezTo>
                  <a:pt x="1113" y="1112"/>
                  <a:pt x="1113" y="1112"/>
                  <a:pt x="1113" y="111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6" name="Freeform 5">
            <a:extLst>
              <a:ext uri="{FF2B5EF4-FFF2-40B4-BE49-F238E27FC236}">
                <a16:creationId xmlns="" xmlns:a16="http://schemas.microsoft.com/office/drawing/2014/main" id="{67F0108F-9039-4399-9773-91DE2C3041A0}"/>
              </a:ext>
            </a:extLst>
          </p:cNvPr>
          <p:cNvSpPr>
            <a:spLocks/>
          </p:cNvSpPr>
          <p:nvPr/>
        </p:nvSpPr>
        <p:spPr bwMode="auto">
          <a:xfrm rot="5400000">
            <a:off x="6751440" y="1478287"/>
            <a:ext cx="4207960" cy="1586703"/>
          </a:xfrm>
          <a:custGeom>
            <a:avLst/>
            <a:gdLst>
              <a:gd name="T0" fmla="*/ 2969 w 3735"/>
              <a:gd name="T1" fmla="*/ 207 h 1395"/>
              <a:gd name="T2" fmla="*/ 2969 w 3735"/>
              <a:gd name="T3" fmla="*/ 206 h 1395"/>
              <a:gd name="T4" fmla="*/ 2969 w 3735"/>
              <a:gd name="T5" fmla="*/ 206 h 1395"/>
              <a:gd name="T6" fmla="*/ 3317 w 3735"/>
              <a:gd name="T7" fmla="*/ 350 h 1395"/>
              <a:gd name="T8" fmla="*/ 3317 w 3735"/>
              <a:gd name="T9" fmla="*/ 1045 h 1395"/>
              <a:gd name="T10" fmla="*/ 2969 w 3735"/>
              <a:gd name="T11" fmla="*/ 1189 h 1395"/>
              <a:gd name="T12" fmla="*/ 2622 w 3735"/>
              <a:gd name="T13" fmla="*/ 1045 h 1395"/>
              <a:gd name="T14" fmla="*/ 2476 w 3735"/>
              <a:gd name="T15" fmla="*/ 1191 h 1395"/>
              <a:gd name="T16" fmla="*/ 2969 w 3735"/>
              <a:gd name="T17" fmla="*/ 1395 h 1395"/>
              <a:gd name="T18" fmla="*/ 3462 w 3735"/>
              <a:gd name="T19" fmla="*/ 1191 h 1395"/>
              <a:gd name="T20" fmla="*/ 3462 w 3735"/>
              <a:gd name="T21" fmla="*/ 204 h 1395"/>
              <a:gd name="T22" fmla="*/ 2969 w 3735"/>
              <a:gd name="T23" fmla="*/ 0 h 1395"/>
              <a:gd name="T24" fmla="*/ 2969 w 3735"/>
              <a:gd name="T25" fmla="*/ 0 h 1395"/>
              <a:gd name="T26" fmla="*/ 2969 w 3735"/>
              <a:gd name="T27" fmla="*/ 0 h 1395"/>
              <a:gd name="T28" fmla="*/ 0 w 3735"/>
              <a:gd name="T29" fmla="*/ 0 h 1395"/>
              <a:gd name="T30" fmla="*/ 0 w 3735"/>
              <a:gd name="T31" fmla="*/ 207 h 1395"/>
              <a:gd name="T32" fmla="*/ 2969 w 3735"/>
              <a:gd name="T33" fmla="*/ 207 h 1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735" h="1395">
                <a:moveTo>
                  <a:pt x="2969" y="207"/>
                </a:moveTo>
                <a:cubicBezTo>
                  <a:pt x="2969" y="206"/>
                  <a:pt x="2969" y="206"/>
                  <a:pt x="2969" y="206"/>
                </a:cubicBezTo>
                <a:cubicBezTo>
                  <a:pt x="2969" y="206"/>
                  <a:pt x="2969" y="206"/>
                  <a:pt x="2969" y="206"/>
                </a:cubicBezTo>
                <a:cubicBezTo>
                  <a:pt x="3095" y="206"/>
                  <a:pt x="3221" y="254"/>
                  <a:pt x="3317" y="350"/>
                </a:cubicBezTo>
                <a:cubicBezTo>
                  <a:pt x="3508" y="542"/>
                  <a:pt x="3508" y="853"/>
                  <a:pt x="3317" y="1045"/>
                </a:cubicBezTo>
                <a:cubicBezTo>
                  <a:pt x="3221" y="1141"/>
                  <a:pt x="3095" y="1188"/>
                  <a:pt x="2969" y="1189"/>
                </a:cubicBezTo>
                <a:cubicBezTo>
                  <a:pt x="2844" y="1189"/>
                  <a:pt x="2718" y="1141"/>
                  <a:pt x="2622" y="1045"/>
                </a:cubicBezTo>
                <a:cubicBezTo>
                  <a:pt x="2476" y="1191"/>
                  <a:pt x="2476" y="1191"/>
                  <a:pt x="2476" y="1191"/>
                </a:cubicBezTo>
                <a:cubicBezTo>
                  <a:pt x="2612" y="1327"/>
                  <a:pt x="2791" y="1395"/>
                  <a:pt x="2969" y="1395"/>
                </a:cubicBezTo>
                <a:cubicBezTo>
                  <a:pt x="3148" y="1395"/>
                  <a:pt x="3326" y="1327"/>
                  <a:pt x="3462" y="1191"/>
                </a:cubicBezTo>
                <a:cubicBezTo>
                  <a:pt x="3735" y="918"/>
                  <a:pt x="3735" y="477"/>
                  <a:pt x="3462" y="204"/>
                </a:cubicBezTo>
                <a:cubicBezTo>
                  <a:pt x="3326" y="68"/>
                  <a:pt x="3148" y="0"/>
                  <a:pt x="2969" y="0"/>
                </a:cubicBezTo>
                <a:cubicBezTo>
                  <a:pt x="2969" y="0"/>
                  <a:pt x="2969" y="0"/>
                  <a:pt x="2969" y="0"/>
                </a:cubicBezTo>
                <a:cubicBezTo>
                  <a:pt x="2969" y="0"/>
                  <a:pt x="2969" y="0"/>
                  <a:pt x="296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07"/>
                  <a:pt x="0" y="207"/>
                  <a:pt x="0" y="207"/>
                </a:cubicBezTo>
                <a:lnTo>
                  <a:pt x="2969" y="207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7" name="Freeform 9">
            <a:extLst>
              <a:ext uri="{FF2B5EF4-FFF2-40B4-BE49-F238E27FC236}">
                <a16:creationId xmlns="" xmlns:a16="http://schemas.microsoft.com/office/drawing/2014/main" id="{320A28BC-AE81-4C0B-AB73-E7F89498D279}"/>
              </a:ext>
            </a:extLst>
          </p:cNvPr>
          <p:cNvSpPr>
            <a:spLocks/>
          </p:cNvSpPr>
          <p:nvPr/>
        </p:nvSpPr>
        <p:spPr bwMode="auto">
          <a:xfrm rot="16200000">
            <a:off x="4322694" y="2797473"/>
            <a:ext cx="1419316" cy="1740142"/>
          </a:xfrm>
          <a:custGeom>
            <a:avLst/>
            <a:gdLst>
              <a:gd name="T0" fmla="*/ 1113 w 1258"/>
              <a:gd name="T1" fmla="*/ 1112 h 1530"/>
              <a:gd name="T2" fmla="*/ 418 w 1258"/>
              <a:gd name="T3" fmla="*/ 1112 h 1530"/>
              <a:gd name="T4" fmla="*/ 418 w 1258"/>
              <a:gd name="T5" fmla="*/ 418 h 1530"/>
              <a:gd name="T6" fmla="*/ 1113 w 1258"/>
              <a:gd name="T7" fmla="*/ 418 h 1530"/>
              <a:gd name="T8" fmla="*/ 1258 w 1258"/>
              <a:gd name="T9" fmla="*/ 272 h 1530"/>
              <a:gd name="T10" fmla="*/ 272 w 1258"/>
              <a:gd name="T11" fmla="*/ 272 h 1530"/>
              <a:gd name="T12" fmla="*/ 272 w 1258"/>
              <a:gd name="T13" fmla="*/ 1258 h 1530"/>
              <a:gd name="T14" fmla="*/ 1258 w 1258"/>
              <a:gd name="T15" fmla="*/ 1258 h 1530"/>
              <a:gd name="T16" fmla="*/ 1258 w 1258"/>
              <a:gd name="T17" fmla="*/ 1258 h 1530"/>
              <a:gd name="T18" fmla="*/ 1113 w 1258"/>
              <a:gd name="T19" fmla="*/ 1112 h 1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58" h="1530">
                <a:moveTo>
                  <a:pt x="1113" y="1112"/>
                </a:moveTo>
                <a:cubicBezTo>
                  <a:pt x="921" y="1304"/>
                  <a:pt x="610" y="1304"/>
                  <a:pt x="418" y="1112"/>
                </a:cubicBezTo>
                <a:cubicBezTo>
                  <a:pt x="226" y="920"/>
                  <a:pt x="226" y="609"/>
                  <a:pt x="418" y="418"/>
                </a:cubicBezTo>
                <a:cubicBezTo>
                  <a:pt x="610" y="226"/>
                  <a:pt x="921" y="226"/>
                  <a:pt x="1113" y="418"/>
                </a:cubicBezTo>
                <a:cubicBezTo>
                  <a:pt x="1258" y="272"/>
                  <a:pt x="1258" y="272"/>
                  <a:pt x="1258" y="272"/>
                </a:cubicBezTo>
                <a:cubicBezTo>
                  <a:pt x="986" y="0"/>
                  <a:pt x="545" y="0"/>
                  <a:pt x="272" y="272"/>
                </a:cubicBezTo>
                <a:cubicBezTo>
                  <a:pt x="0" y="544"/>
                  <a:pt x="0" y="986"/>
                  <a:pt x="272" y="1258"/>
                </a:cubicBezTo>
                <a:cubicBezTo>
                  <a:pt x="545" y="1530"/>
                  <a:pt x="986" y="1530"/>
                  <a:pt x="1258" y="1258"/>
                </a:cubicBezTo>
                <a:cubicBezTo>
                  <a:pt x="1258" y="1258"/>
                  <a:pt x="1258" y="1258"/>
                  <a:pt x="1258" y="1258"/>
                </a:cubicBezTo>
                <a:cubicBezTo>
                  <a:pt x="1113" y="1112"/>
                  <a:pt x="1113" y="1112"/>
                  <a:pt x="1113" y="11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8" name="Freeform 9">
            <a:extLst>
              <a:ext uri="{FF2B5EF4-FFF2-40B4-BE49-F238E27FC236}">
                <a16:creationId xmlns="" xmlns:a16="http://schemas.microsoft.com/office/drawing/2014/main" id="{C3A22756-C715-4C00-916F-5C1529273802}"/>
              </a:ext>
            </a:extLst>
          </p:cNvPr>
          <p:cNvSpPr>
            <a:spLocks/>
          </p:cNvSpPr>
          <p:nvPr/>
        </p:nvSpPr>
        <p:spPr bwMode="auto">
          <a:xfrm rot="5400000">
            <a:off x="5279406" y="1542645"/>
            <a:ext cx="1419316" cy="1740142"/>
          </a:xfrm>
          <a:custGeom>
            <a:avLst/>
            <a:gdLst>
              <a:gd name="T0" fmla="*/ 1113 w 1258"/>
              <a:gd name="T1" fmla="*/ 1112 h 1530"/>
              <a:gd name="T2" fmla="*/ 418 w 1258"/>
              <a:gd name="T3" fmla="*/ 1112 h 1530"/>
              <a:gd name="T4" fmla="*/ 418 w 1258"/>
              <a:gd name="T5" fmla="*/ 418 h 1530"/>
              <a:gd name="T6" fmla="*/ 1113 w 1258"/>
              <a:gd name="T7" fmla="*/ 418 h 1530"/>
              <a:gd name="T8" fmla="*/ 1258 w 1258"/>
              <a:gd name="T9" fmla="*/ 272 h 1530"/>
              <a:gd name="T10" fmla="*/ 272 w 1258"/>
              <a:gd name="T11" fmla="*/ 272 h 1530"/>
              <a:gd name="T12" fmla="*/ 272 w 1258"/>
              <a:gd name="T13" fmla="*/ 1258 h 1530"/>
              <a:gd name="T14" fmla="*/ 1258 w 1258"/>
              <a:gd name="T15" fmla="*/ 1258 h 1530"/>
              <a:gd name="T16" fmla="*/ 1258 w 1258"/>
              <a:gd name="T17" fmla="*/ 1258 h 1530"/>
              <a:gd name="T18" fmla="*/ 1113 w 1258"/>
              <a:gd name="T19" fmla="*/ 1112 h 1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58" h="1530">
                <a:moveTo>
                  <a:pt x="1113" y="1112"/>
                </a:moveTo>
                <a:cubicBezTo>
                  <a:pt x="921" y="1304"/>
                  <a:pt x="610" y="1304"/>
                  <a:pt x="418" y="1112"/>
                </a:cubicBezTo>
                <a:cubicBezTo>
                  <a:pt x="226" y="920"/>
                  <a:pt x="226" y="609"/>
                  <a:pt x="418" y="418"/>
                </a:cubicBezTo>
                <a:cubicBezTo>
                  <a:pt x="610" y="226"/>
                  <a:pt x="921" y="226"/>
                  <a:pt x="1113" y="418"/>
                </a:cubicBezTo>
                <a:cubicBezTo>
                  <a:pt x="1258" y="272"/>
                  <a:pt x="1258" y="272"/>
                  <a:pt x="1258" y="272"/>
                </a:cubicBezTo>
                <a:cubicBezTo>
                  <a:pt x="986" y="0"/>
                  <a:pt x="545" y="0"/>
                  <a:pt x="272" y="272"/>
                </a:cubicBezTo>
                <a:cubicBezTo>
                  <a:pt x="0" y="544"/>
                  <a:pt x="0" y="986"/>
                  <a:pt x="272" y="1258"/>
                </a:cubicBezTo>
                <a:cubicBezTo>
                  <a:pt x="545" y="1530"/>
                  <a:pt x="986" y="1530"/>
                  <a:pt x="1258" y="1258"/>
                </a:cubicBezTo>
                <a:cubicBezTo>
                  <a:pt x="1258" y="1258"/>
                  <a:pt x="1258" y="1258"/>
                  <a:pt x="1258" y="1258"/>
                </a:cubicBezTo>
                <a:cubicBezTo>
                  <a:pt x="1113" y="1112"/>
                  <a:pt x="1113" y="1112"/>
                  <a:pt x="1113" y="11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9" name="Freeform 9">
            <a:extLst>
              <a:ext uri="{FF2B5EF4-FFF2-40B4-BE49-F238E27FC236}">
                <a16:creationId xmlns="" xmlns:a16="http://schemas.microsoft.com/office/drawing/2014/main" id="{A29FB220-28A5-4D27-ADA3-21E1B897EF58}"/>
              </a:ext>
            </a:extLst>
          </p:cNvPr>
          <p:cNvSpPr>
            <a:spLocks/>
          </p:cNvSpPr>
          <p:nvPr/>
        </p:nvSpPr>
        <p:spPr bwMode="auto">
          <a:xfrm rot="16200000">
            <a:off x="6232682" y="2797473"/>
            <a:ext cx="1419316" cy="1740142"/>
          </a:xfrm>
          <a:custGeom>
            <a:avLst/>
            <a:gdLst>
              <a:gd name="T0" fmla="*/ 1113 w 1258"/>
              <a:gd name="T1" fmla="*/ 1112 h 1530"/>
              <a:gd name="T2" fmla="*/ 418 w 1258"/>
              <a:gd name="T3" fmla="*/ 1112 h 1530"/>
              <a:gd name="T4" fmla="*/ 418 w 1258"/>
              <a:gd name="T5" fmla="*/ 418 h 1530"/>
              <a:gd name="T6" fmla="*/ 1113 w 1258"/>
              <a:gd name="T7" fmla="*/ 418 h 1530"/>
              <a:gd name="T8" fmla="*/ 1258 w 1258"/>
              <a:gd name="T9" fmla="*/ 272 h 1530"/>
              <a:gd name="T10" fmla="*/ 272 w 1258"/>
              <a:gd name="T11" fmla="*/ 272 h 1530"/>
              <a:gd name="T12" fmla="*/ 272 w 1258"/>
              <a:gd name="T13" fmla="*/ 1258 h 1530"/>
              <a:gd name="T14" fmla="*/ 1258 w 1258"/>
              <a:gd name="T15" fmla="*/ 1258 h 1530"/>
              <a:gd name="T16" fmla="*/ 1258 w 1258"/>
              <a:gd name="T17" fmla="*/ 1258 h 1530"/>
              <a:gd name="T18" fmla="*/ 1113 w 1258"/>
              <a:gd name="T19" fmla="*/ 1112 h 1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58" h="1530">
                <a:moveTo>
                  <a:pt x="1113" y="1112"/>
                </a:moveTo>
                <a:cubicBezTo>
                  <a:pt x="921" y="1304"/>
                  <a:pt x="610" y="1304"/>
                  <a:pt x="418" y="1112"/>
                </a:cubicBezTo>
                <a:cubicBezTo>
                  <a:pt x="226" y="920"/>
                  <a:pt x="226" y="609"/>
                  <a:pt x="418" y="418"/>
                </a:cubicBezTo>
                <a:cubicBezTo>
                  <a:pt x="610" y="226"/>
                  <a:pt x="921" y="226"/>
                  <a:pt x="1113" y="418"/>
                </a:cubicBezTo>
                <a:cubicBezTo>
                  <a:pt x="1258" y="272"/>
                  <a:pt x="1258" y="272"/>
                  <a:pt x="1258" y="272"/>
                </a:cubicBezTo>
                <a:cubicBezTo>
                  <a:pt x="986" y="0"/>
                  <a:pt x="545" y="0"/>
                  <a:pt x="272" y="272"/>
                </a:cubicBezTo>
                <a:cubicBezTo>
                  <a:pt x="0" y="544"/>
                  <a:pt x="0" y="986"/>
                  <a:pt x="272" y="1258"/>
                </a:cubicBezTo>
                <a:cubicBezTo>
                  <a:pt x="545" y="1530"/>
                  <a:pt x="986" y="1530"/>
                  <a:pt x="1258" y="1258"/>
                </a:cubicBezTo>
                <a:cubicBezTo>
                  <a:pt x="1258" y="1258"/>
                  <a:pt x="1258" y="1258"/>
                  <a:pt x="1258" y="1258"/>
                </a:cubicBezTo>
                <a:cubicBezTo>
                  <a:pt x="1113" y="1112"/>
                  <a:pt x="1113" y="1112"/>
                  <a:pt x="1113" y="111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0" name="Freeform 9">
            <a:extLst>
              <a:ext uri="{FF2B5EF4-FFF2-40B4-BE49-F238E27FC236}">
                <a16:creationId xmlns="" xmlns:a16="http://schemas.microsoft.com/office/drawing/2014/main" id="{BC83BD00-A1EF-4D37-AAC7-5990B201595C}"/>
              </a:ext>
            </a:extLst>
          </p:cNvPr>
          <p:cNvSpPr>
            <a:spLocks/>
          </p:cNvSpPr>
          <p:nvPr/>
        </p:nvSpPr>
        <p:spPr bwMode="auto">
          <a:xfrm rot="5400000">
            <a:off x="7189394" y="1542645"/>
            <a:ext cx="1419316" cy="1740142"/>
          </a:xfrm>
          <a:custGeom>
            <a:avLst/>
            <a:gdLst>
              <a:gd name="T0" fmla="*/ 1113 w 1258"/>
              <a:gd name="T1" fmla="*/ 1112 h 1530"/>
              <a:gd name="T2" fmla="*/ 418 w 1258"/>
              <a:gd name="T3" fmla="*/ 1112 h 1530"/>
              <a:gd name="T4" fmla="*/ 418 w 1258"/>
              <a:gd name="T5" fmla="*/ 418 h 1530"/>
              <a:gd name="T6" fmla="*/ 1113 w 1258"/>
              <a:gd name="T7" fmla="*/ 418 h 1530"/>
              <a:gd name="T8" fmla="*/ 1258 w 1258"/>
              <a:gd name="T9" fmla="*/ 272 h 1530"/>
              <a:gd name="T10" fmla="*/ 272 w 1258"/>
              <a:gd name="T11" fmla="*/ 272 h 1530"/>
              <a:gd name="T12" fmla="*/ 272 w 1258"/>
              <a:gd name="T13" fmla="*/ 1258 h 1530"/>
              <a:gd name="T14" fmla="*/ 1258 w 1258"/>
              <a:gd name="T15" fmla="*/ 1258 h 1530"/>
              <a:gd name="T16" fmla="*/ 1258 w 1258"/>
              <a:gd name="T17" fmla="*/ 1258 h 1530"/>
              <a:gd name="T18" fmla="*/ 1113 w 1258"/>
              <a:gd name="T19" fmla="*/ 1112 h 1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58" h="1530">
                <a:moveTo>
                  <a:pt x="1113" y="1112"/>
                </a:moveTo>
                <a:cubicBezTo>
                  <a:pt x="921" y="1304"/>
                  <a:pt x="610" y="1304"/>
                  <a:pt x="418" y="1112"/>
                </a:cubicBezTo>
                <a:cubicBezTo>
                  <a:pt x="226" y="920"/>
                  <a:pt x="226" y="609"/>
                  <a:pt x="418" y="418"/>
                </a:cubicBezTo>
                <a:cubicBezTo>
                  <a:pt x="610" y="226"/>
                  <a:pt x="921" y="226"/>
                  <a:pt x="1113" y="418"/>
                </a:cubicBezTo>
                <a:cubicBezTo>
                  <a:pt x="1258" y="272"/>
                  <a:pt x="1258" y="272"/>
                  <a:pt x="1258" y="272"/>
                </a:cubicBezTo>
                <a:cubicBezTo>
                  <a:pt x="986" y="0"/>
                  <a:pt x="545" y="0"/>
                  <a:pt x="272" y="272"/>
                </a:cubicBezTo>
                <a:cubicBezTo>
                  <a:pt x="0" y="544"/>
                  <a:pt x="0" y="986"/>
                  <a:pt x="272" y="1258"/>
                </a:cubicBezTo>
                <a:cubicBezTo>
                  <a:pt x="545" y="1530"/>
                  <a:pt x="986" y="1530"/>
                  <a:pt x="1258" y="1258"/>
                </a:cubicBezTo>
                <a:cubicBezTo>
                  <a:pt x="1258" y="1258"/>
                  <a:pt x="1258" y="1258"/>
                  <a:pt x="1258" y="1258"/>
                </a:cubicBezTo>
                <a:cubicBezTo>
                  <a:pt x="1113" y="1112"/>
                  <a:pt x="1113" y="1112"/>
                  <a:pt x="1113" y="111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" name="Oval 68">
            <a:extLst>
              <a:ext uri="{FF2B5EF4-FFF2-40B4-BE49-F238E27FC236}">
                <a16:creationId xmlns="" xmlns:a16="http://schemas.microsoft.com/office/drawing/2014/main" id="{B234739F-137F-4F62-9B52-DCFB13D83C1C}"/>
              </a:ext>
            </a:extLst>
          </p:cNvPr>
          <p:cNvSpPr/>
          <p:nvPr/>
        </p:nvSpPr>
        <p:spPr>
          <a:xfrm>
            <a:off x="3683982" y="2180530"/>
            <a:ext cx="782452" cy="78245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3</a:t>
            </a:r>
          </a:p>
        </p:txBody>
      </p:sp>
      <p:sp>
        <p:nvSpPr>
          <p:cNvPr id="42" name="Oval 69">
            <a:extLst>
              <a:ext uri="{FF2B5EF4-FFF2-40B4-BE49-F238E27FC236}">
                <a16:creationId xmlns="" xmlns:a16="http://schemas.microsoft.com/office/drawing/2014/main" id="{5636EE2E-9B2C-48F7-83F4-AB4F1F6244B3}"/>
              </a:ext>
            </a:extLst>
          </p:cNvPr>
          <p:cNvSpPr/>
          <p:nvPr/>
        </p:nvSpPr>
        <p:spPr>
          <a:xfrm>
            <a:off x="1778982" y="2180530"/>
            <a:ext cx="782452" cy="78245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1</a:t>
            </a:r>
          </a:p>
        </p:txBody>
      </p:sp>
      <p:sp>
        <p:nvSpPr>
          <p:cNvPr id="43" name="Oval 70">
            <a:extLst>
              <a:ext uri="{FF2B5EF4-FFF2-40B4-BE49-F238E27FC236}">
                <a16:creationId xmlns="" xmlns:a16="http://schemas.microsoft.com/office/drawing/2014/main" id="{D104A93C-8179-48EB-AABC-80CB03EBE7B2}"/>
              </a:ext>
            </a:extLst>
          </p:cNvPr>
          <p:cNvSpPr/>
          <p:nvPr/>
        </p:nvSpPr>
        <p:spPr>
          <a:xfrm>
            <a:off x="7493982" y="2180530"/>
            <a:ext cx="782452" cy="78245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7</a:t>
            </a:r>
          </a:p>
        </p:txBody>
      </p:sp>
      <p:sp>
        <p:nvSpPr>
          <p:cNvPr id="44" name="Oval 71">
            <a:extLst>
              <a:ext uri="{FF2B5EF4-FFF2-40B4-BE49-F238E27FC236}">
                <a16:creationId xmlns="" xmlns:a16="http://schemas.microsoft.com/office/drawing/2014/main" id="{A9A48D46-CBA8-4B56-91FF-07438AF0E3FF}"/>
              </a:ext>
            </a:extLst>
          </p:cNvPr>
          <p:cNvSpPr/>
          <p:nvPr/>
        </p:nvSpPr>
        <p:spPr>
          <a:xfrm>
            <a:off x="5588982" y="2180530"/>
            <a:ext cx="782452" cy="78245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5</a:t>
            </a:r>
          </a:p>
        </p:txBody>
      </p:sp>
      <p:sp>
        <p:nvSpPr>
          <p:cNvPr id="45" name="Oval 72">
            <a:extLst>
              <a:ext uri="{FF2B5EF4-FFF2-40B4-BE49-F238E27FC236}">
                <a16:creationId xmlns="" xmlns:a16="http://schemas.microsoft.com/office/drawing/2014/main" id="{811A07DF-A3C0-42E0-90E8-C6F5026DD306}"/>
              </a:ext>
            </a:extLst>
          </p:cNvPr>
          <p:cNvSpPr/>
          <p:nvPr/>
        </p:nvSpPr>
        <p:spPr>
          <a:xfrm>
            <a:off x="2731482" y="3133030"/>
            <a:ext cx="782452" cy="78245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2</a:t>
            </a:r>
          </a:p>
        </p:txBody>
      </p:sp>
      <p:sp>
        <p:nvSpPr>
          <p:cNvPr id="46" name="Oval 73">
            <a:extLst>
              <a:ext uri="{FF2B5EF4-FFF2-40B4-BE49-F238E27FC236}">
                <a16:creationId xmlns="" xmlns:a16="http://schemas.microsoft.com/office/drawing/2014/main" id="{0B0341B7-8D48-478C-B9E3-628E56FFD7F9}"/>
              </a:ext>
            </a:extLst>
          </p:cNvPr>
          <p:cNvSpPr/>
          <p:nvPr/>
        </p:nvSpPr>
        <p:spPr>
          <a:xfrm>
            <a:off x="4661882" y="3133030"/>
            <a:ext cx="782452" cy="782452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4</a:t>
            </a:r>
          </a:p>
        </p:txBody>
      </p:sp>
      <p:sp>
        <p:nvSpPr>
          <p:cNvPr id="47" name="Oval 74">
            <a:extLst>
              <a:ext uri="{FF2B5EF4-FFF2-40B4-BE49-F238E27FC236}">
                <a16:creationId xmlns="" xmlns:a16="http://schemas.microsoft.com/office/drawing/2014/main" id="{DE87EE82-E6FC-4E13-8748-4212CE5C8594}"/>
              </a:ext>
            </a:extLst>
          </p:cNvPr>
          <p:cNvSpPr/>
          <p:nvPr/>
        </p:nvSpPr>
        <p:spPr>
          <a:xfrm>
            <a:off x="6528782" y="3133030"/>
            <a:ext cx="782452" cy="78245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6</a:t>
            </a:r>
          </a:p>
        </p:txBody>
      </p:sp>
      <p:sp>
        <p:nvSpPr>
          <p:cNvPr id="48" name="Oval 75">
            <a:extLst>
              <a:ext uri="{FF2B5EF4-FFF2-40B4-BE49-F238E27FC236}">
                <a16:creationId xmlns="" xmlns:a16="http://schemas.microsoft.com/office/drawing/2014/main" id="{00A0E844-2ADE-4280-A67B-DEFE37A04949}"/>
              </a:ext>
            </a:extLst>
          </p:cNvPr>
          <p:cNvSpPr/>
          <p:nvPr/>
        </p:nvSpPr>
        <p:spPr>
          <a:xfrm>
            <a:off x="8459182" y="3133030"/>
            <a:ext cx="782452" cy="78245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8</a:t>
            </a:r>
          </a:p>
        </p:txBody>
      </p:sp>
      <p:sp>
        <p:nvSpPr>
          <p:cNvPr id="51" name="TextBox 79">
            <a:extLst>
              <a:ext uri="{FF2B5EF4-FFF2-40B4-BE49-F238E27FC236}">
                <a16:creationId xmlns="" xmlns:a16="http://schemas.microsoft.com/office/drawing/2014/main" id="{D15115CF-F0E3-449F-88AB-FE290723C434}"/>
              </a:ext>
            </a:extLst>
          </p:cNvPr>
          <p:cNvSpPr txBox="1"/>
          <p:nvPr/>
        </p:nvSpPr>
        <p:spPr>
          <a:xfrm>
            <a:off x="1533715" y="1109339"/>
            <a:ext cx="1197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t-BR" sz="1600" dirty="0" err="1"/>
              <a:t>Decam</a:t>
            </a:r>
            <a:r>
              <a:rPr lang="pt-BR" sz="1600" dirty="0"/>
              <a:t>/SAF/MAPA</a:t>
            </a:r>
            <a:endParaRPr kumimoji="0" lang="en-GB" sz="15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2" name="TextBox 84">
            <a:extLst>
              <a:ext uri="{FF2B5EF4-FFF2-40B4-BE49-F238E27FC236}">
                <a16:creationId xmlns="" xmlns:a16="http://schemas.microsoft.com/office/drawing/2014/main" id="{E5E54607-3BEC-458E-B4FE-7DB065A67E2C}"/>
              </a:ext>
            </a:extLst>
          </p:cNvPr>
          <p:cNvSpPr txBox="1"/>
          <p:nvPr/>
        </p:nvSpPr>
        <p:spPr>
          <a:xfrm>
            <a:off x="3476815" y="1109339"/>
            <a:ext cx="11977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t-BR" sz="1600" dirty="0"/>
              <a:t>ANA</a:t>
            </a:r>
            <a:endParaRPr kumimoji="0" lang="en-GB" sz="15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3" name="TextBox 85">
            <a:extLst>
              <a:ext uri="{FF2B5EF4-FFF2-40B4-BE49-F238E27FC236}">
                <a16:creationId xmlns="" xmlns:a16="http://schemas.microsoft.com/office/drawing/2014/main" id="{BCA5FBD4-D95A-432E-AEEB-614C3B9DA45B}"/>
              </a:ext>
            </a:extLst>
          </p:cNvPr>
          <p:cNvSpPr txBox="1"/>
          <p:nvPr/>
        </p:nvSpPr>
        <p:spPr>
          <a:xfrm>
            <a:off x="5343715" y="1109339"/>
            <a:ext cx="11977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t-BR" sz="1600" dirty="0"/>
              <a:t>MCT</a:t>
            </a:r>
            <a:endParaRPr kumimoji="0" lang="en-GB" sz="15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4" name="TextBox 86">
            <a:extLst>
              <a:ext uri="{FF2B5EF4-FFF2-40B4-BE49-F238E27FC236}">
                <a16:creationId xmlns="" xmlns:a16="http://schemas.microsoft.com/office/drawing/2014/main" id="{EEC460DC-FAB8-413E-B445-7D5FEAAA4BE3}"/>
              </a:ext>
            </a:extLst>
          </p:cNvPr>
          <p:cNvSpPr txBox="1"/>
          <p:nvPr/>
        </p:nvSpPr>
        <p:spPr>
          <a:xfrm>
            <a:off x="7286815" y="1109339"/>
            <a:ext cx="119776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EMBRAPA</a:t>
            </a:r>
            <a:endParaRPr kumimoji="0" lang="en-GB" sz="15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5" name="TextBox 87">
            <a:extLst>
              <a:ext uri="{FF2B5EF4-FFF2-40B4-BE49-F238E27FC236}">
                <a16:creationId xmlns="" xmlns:a16="http://schemas.microsoft.com/office/drawing/2014/main" id="{BF88C297-16B0-4D4B-8967-03E94E623EA4}"/>
              </a:ext>
            </a:extLst>
          </p:cNvPr>
          <p:cNvSpPr txBox="1"/>
          <p:nvPr/>
        </p:nvSpPr>
        <p:spPr>
          <a:xfrm>
            <a:off x="2467939" y="4419974"/>
            <a:ext cx="11977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t-BR" sz="1600" dirty="0"/>
              <a:t>DRHB/MDR</a:t>
            </a:r>
            <a:endParaRPr kumimoji="0" lang="en-GB" sz="15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6" name="TextBox 88">
            <a:extLst>
              <a:ext uri="{FF2B5EF4-FFF2-40B4-BE49-F238E27FC236}">
                <a16:creationId xmlns="" xmlns:a16="http://schemas.microsoft.com/office/drawing/2014/main" id="{103E2CD6-3F36-4312-8299-A62A8CECD383}"/>
              </a:ext>
            </a:extLst>
          </p:cNvPr>
          <p:cNvSpPr txBox="1"/>
          <p:nvPr/>
        </p:nvSpPr>
        <p:spPr>
          <a:xfrm>
            <a:off x="4411039" y="4419974"/>
            <a:ext cx="1197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t-BR" sz="1600" dirty="0" err="1"/>
              <a:t>Dater</a:t>
            </a:r>
            <a:r>
              <a:rPr lang="pt-BR" sz="1600" dirty="0"/>
              <a:t>/SAF/MAPA</a:t>
            </a:r>
            <a:endParaRPr kumimoji="0" lang="en-GB" sz="15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7" name="TextBox 89">
            <a:extLst>
              <a:ext uri="{FF2B5EF4-FFF2-40B4-BE49-F238E27FC236}">
                <a16:creationId xmlns="" xmlns:a16="http://schemas.microsoft.com/office/drawing/2014/main" id="{57B49B69-B9A3-40BA-8CA5-3E250C770847}"/>
              </a:ext>
            </a:extLst>
          </p:cNvPr>
          <p:cNvSpPr txBox="1"/>
          <p:nvPr/>
        </p:nvSpPr>
        <p:spPr>
          <a:xfrm>
            <a:off x="6277939" y="4419974"/>
            <a:ext cx="11977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t-BR" sz="1600" dirty="0"/>
              <a:t>SENAR</a:t>
            </a:r>
            <a:endParaRPr kumimoji="0" lang="en-GB" sz="15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8" name="TextBox 90">
            <a:extLst>
              <a:ext uri="{FF2B5EF4-FFF2-40B4-BE49-F238E27FC236}">
                <a16:creationId xmlns="" xmlns:a16="http://schemas.microsoft.com/office/drawing/2014/main" id="{8C5DCBA2-575B-4A72-881F-2E187D3FF7CA}"/>
              </a:ext>
            </a:extLst>
          </p:cNvPr>
          <p:cNvSpPr txBox="1"/>
          <p:nvPr/>
        </p:nvSpPr>
        <p:spPr>
          <a:xfrm>
            <a:off x="8221039" y="4419974"/>
            <a:ext cx="119776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INSA</a:t>
            </a:r>
            <a:endParaRPr kumimoji="0" lang="en-GB" sz="15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9" name="TextBox 88">
            <a:extLst>
              <a:ext uri="{FF2B5EF4-FFF2-40B4-BE49-F238E27FC236}">
                <a16:creationId xmlns="" xmlns:a16="http://schemas.microsoft.com/office/drawing/2014/main" id="{103E2CD6-3F36-4312-8299-A62A8CECD383}"/>
              </a:ext>
            </a:extLst>
          </p:cNvPr>
          <p:cNvSpPr txBox="1"/>
          <p:nvPr/>
        </p:nvSpPr>
        <p:spPr>
          <a:xfrm rot="16200000">
            <a:off x="3465632" y="4025766"/>
            <a:ext cx="11977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t-BR" sz="1600" dirty="0" smtClean="0"/>
              <a:t>EPAGRI/SC</a:t>
            </a:r>
            <a:endParaRPr kumimoji="0" lang="en-GB" sz="15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60" name="TextBox 88">
            <a:extLst>
              <a:ext uri="{FF2B5EF4-FFF2-40B4-BE49-F238E27FC236}">
                <a16:creationId xmlns="" xmlns:a16="http://schemas.microsoft.com/office/drawing/2014/main" id="{103E2CD6-3F36-4312-8299-A62A8CECD383}"/>
              </a:ext>
            </a:extLst>
          </p:cNvPr>
          <p:cNvSpPr txBox="1"/>
          <p:nvPr/>
        </p:nvSpPr>
        <p:spPr>
          <a:xfrm rot="16200000">
            <a:off x="4446772" y="1446413"/>
            <a:ext cx="1197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t-BR" sz="1600" dirty="0" smtClean="0"/>
              <a:t>Ag. Familiar - MT</a:t>
            </a:r>
            <a:endParaRPr kumimoji="0" lang="en-GB" sz="15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61" name="TextBox 88">
            <a:extLst>
              <a:ext uri="{FF2B5EF4-FFF2-40B4-BE49-F238E27FC236}">
                <a16:creationId xmlns="" xmlns:a16="http://schemas.microsoft.com/office/drawing/2014/main" id="{103E2CD6-3F36-4312-8299-A62A8CECD383}"/>
              </a:ext>
            </a:extLst>
          </p:cNvPr>
          <p:cNvSpPr txBox="1"/>
          <p:nvPr/>
        </p:nvSpPr>
        <p:spPr>
          <a:xfrm rot="16200000">
            <a:off x="5404155" y="4142680"/>
            <a:ext cx="11977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t-BR" sz="1600" dirty="0" smtClean="0"/>
              <a:t>SEAPDR/RS</a:t>
            </a:r>
            <a:endParaRPr kumimoji="0" lang="en-GB" sz="15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62" name="TextBox 88">
            <a:extLst>
              <a:ext uri="{FF2B5EF4-FFF2-40B4-BE49-F238E27FC236}">
                <a16:creationId xmlns="" xmlns:a16="http://schemas.microsoft.com/office/drawing/2014/main" id="{103E2CD6-3F36-4312-8299-A62A8CECD383}"/>
              </a:ext>
            </a:extLst>
          </p:cNvPr>
          <p:cNvSpPr txBox="1"/>
          <p:nvPr/>
        </p:nvSpPr>
        <p:spPr>
          <a:xfrm rot="16200000">
            <a:off x="6334825" y="1609264"/>
            <a:ext cx="11977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t-BR" sz="1600" dirty="0" smtClean="0"/>
              <a:t>FIDA</a:t>
            </a:r>
            <a:endParaRPr kumimoji="0" lang="en-GB" sz="15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63" name="TextBox 88">
            <a:extLst>
              <a:ext uri="{FF2B5EF4-FFF2-40B4-BE49-F238E27FC236}">
                <a16:creationId xmlns="" xmlns:a16="http://schemas.microsoft.com/office/drawing/2014/main" id="{103E2CD6-3F36-4312-8299-A62A8CECD383}"/>
              </a:ext>
            </a:extLst>
          </p:cNvPr>
          <p:cNvSpPr txBox="1"/>
          <p:nvPr/>
        </p:nvSpPr>
        <p:spPr>
          <a:xfrm rot="16200000">
            <a:off x="7289692" y="4114017"/>
            <a:ext cx="11977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t-BR" sz="1600" dirty="0" smtClean="0"/>
              <a:t>CNA</a:t>
            </a:r>
            <a:endParaRPr kumimoji="0" lang="en-GB" sz="15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65155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6165669"/>
            <a:ext cx="12192000" cy="692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67675" y="6327168"/>
            <a:ext cx="5690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cap="small" dirty="0" smtClean="0">
                <a:solidFill>
                  <a:schemeClr val="bg1"/>
                </a:solidFill>
              </a:rPr>
              <a:t>Diferentes Abordagens Sobre Agricultura Irrigada no Brasil</a:t>
            </a:r>
            <a:endParaRPr lang="pt-BR" cap="small" dirty="0">
              <a:solidFill>
                <a:schemeClr val="bg1"/>
              </a:solidFill>
            </a:endParaRPr>
          </a:p>
        </p:txBody>
      </p:sp>
      <p:pic>
        <p:nvPicPr>
          <p:cNvPr id="6" name="Picture 4" descr="IICA Brasil (@iicabrasil) / Twit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8663" y="0"/>
            <a:ext cx="1663337" cy="166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1">
            <a:extLst>
              <a:ext uri="{FF2B5EF4-FFF2-40B4-BE49-F238E27FC236}">
                <a16:creationId xmlns="" xmlns:a16="http://schemas.microsoft.com/office/drawing/2014/main" id="{3986F8D7-FCDD-429A-BF4E-8E090333FBF8}"/>
              </a:ext>
            </a:extLst>
          </p:cNvPr>
          <p:cNvGrpSpPr/>
          <p:nvPr/>
        </p:nvGrpSpPr>
        <p:grpSpPr>
          <a:xfrm>
            <a:off x="632792" y="715625"/>
            <a:ext cx="3846348" cy="1929830"/>
            <a:chOff x="1079875" y="2171339"/>
            <a:chExt cx="3282525" cy="1646942"/>
          </a:xfrm>
        </p:grpSpPr>
        <p:sp>
          <p:nvSpPr>
            <p:cNvPr id="11" name="Speech Bubble: Oval 9">
              <a:extLst>
                <a:ext uri="{FF2B5EF4-FFF2-40B4-BE49-F238E27FC236}">
                  <a16:creationId xmlns="" xmlns:a16="http://schemas.microsoft.com/office/drawing/2014/main" id="{63A2F41F-0A65-4F56-A377-B80926B778A4}"/>
                </a:ext>
              </a:extLst>
            </p:cNvPr>
            <p:cNvSpPr/>
            <p:nvPr/>
          </p:nvSpPr>
          <p:spPr>
            <a:xfrm>
              <a:off x="1079875" y="2782424"/>
              <a:ext cx="1045848" cy="693840"/>
            </a:xfrm>
            <a:prstGeom prst="wedgeEllipseCallout">
              <a:avLst>
                <a:gd name="adj1" fmla="val 55890"/>
                <a:gd name="adj2" fmla="val 7291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Speech Bubble: Oval 10">
              <a:extLst>
                <a:ext uri="{FF2B5EF4-FFF2-40B4-BE49-F238E27FC236}">
                  <a16:creationId xmlns="" xmlns:a16="http://schemas.microsoft.com/office/drawing/2014/main" id="{4512DD08-3D9C-4CFA-B82D-970041C37C73}"/>
                </a:ext>
              </a:extLst>
            </p:cNvPr>
            <p:cNvSpPr/>
            <p:nvPr/>
          </p:nvSpPr>
          <p:spPr>
            <a:xfrm>
              <a:off x="3348490" y="2737563"/>
              <a:ext cx="825125" cy="547407"/>
            </a:xfrm>
            <a:prstGeom prst="wedgeEllipseCallout">
              <a:avLst>
                <a:gd name="adj1" fmla="val -57752"/>
                <a:gd name="adj2" fmla="val 90619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Speech Bubble: Oval 11">
              <a:extLst>
                <a:ext uri="{FF2B5EF4-FFF2-40B4-BE49-F238E27FC236}">
                  <a16:creationId xmlns="" xmlns:a16="http://schemas.microsoft.com/office/drawing/2014/main" id="{4B9C3E94-40CA-466E-9355-1063068E54F4}"/>
                </a:ext>
              </a:extLst>
            </p:cNvPr>
            <p:cNvSpPr/>
            <p:nvPr/>
          </p:nvSpPr>
          <p:spPr>
            <a:xfrm>
              <a:off x="3761052" y="3419333"/>
              <a:ext cx="601348" cy="398948"/>
            </a:xfrm>
            <a:prstGeom prst="wedgeEllipseCallout">
              <a:avLst>
                <a:gd name="adj1" fmla="val -66129"/>
                <a:gd name="adj2" fmla="val 74109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Speech Bubble: Oval 12">
              <a:extLst>
                <a:ext uri="{FF2B5EF4-FFF2-40B4-BE49-F238E27FC236}">
                  <a16:creationId xmlns="" xmlns:a16="http://schemas.microsoft.com/office/drawing/2014/main" id="{4DEFF023-8A09-46AD-B407-C867C3C89AF7}"/>
                </a:ext>
              </a:extLst>
            </p:cNvPr>
            <p:cNvSpPr/>
            <p:nvPr/>
          </p:nvSpPr>
          <p:spPr>
            <a:xfrm>
              <a:off x="2015595" y="2171339"/>
              <a:ext cx="1319285" cy="875244"/>
            </a:xfrm>
            <a:prstGeom prst="wedgeEllipseCallout">
              <a:avLst>
                <a:gd name="adj1" fmla="val 4025"/>
                <a:gd name="adj2" fmla="val 9526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" name="Group 21">
            <a:extLst>
              <a:ext uri="{FF2B5EF4-FFF2-40B4-BE49-F238E27FC236}">
                <a16:creationId xmlns="" xmlns:a16="http://schemas.microsoft.com/office/drawing/2014/main" id="{C5526F44-947F-42E9-886C-E68939BB33BF}"/>
              </a:ext>
            </a:extLst>
          </p:cNvPr>
          <p:cNvGrpSpPr/>
          <p:nvPr/>
        </p:nvGrpSpPr>
        <p:grpSpPr>
          <a:xfrm>
            <a:off x="1858280" y="2389879"/>
            <a:ext cx="1705793" cy="2793673"/>
            <a:chOff x="1312561" y="1955177"/>
            <a:chExt cx="2342184" cy="3835929"/>
          </a:xfrm>
        </p:grpSpPr>
        <p:sp>
          <p:nvSpPr>
            <p:cNvPr id="9" name="Oval 22">
              <a:extLst>
                <a:ext uri="{FF2B5EF4-FFF2-40B4-BE49-F238E27FC236}">
                  <a16:creationId xmlns="" xmlns:a16="http://schemas.microsoft.com/office/drawing/2014/main" id="{F32D7E4F-3188-4BEB-82BA-A84A6D88BC92}"/>
                </a:ext>
              </a:extLst>
            </p:cNvPr>
            <p:cNvSpPr/>
            <p:nvPr/>
          </p:nvSpPr>
          <p:spPr>
            <a:xfrm>
              <a:off x="1312561" y="5631321"/>
              <a:ext cx="2342184" cy="159785"/>
            </a:xfrm>
            <a:prstGeom prst="ellipse">
              <a:avLst/>
            </a:prstGeom>
            <a:solidFill>
              <a:schemeClr val="tx2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0" name="Freeform 6">
              <a:extLst>
                <a:ext uri="{FF2B5EF4-FFF2-40B4-BE49-F238E27FC236}">
                  <a16:creationId xmlns="" xmlns:a16="http://schemas.microsoft.com/office/drawing/2014/main" id="{99A0B181-03E3-4B04-93AA-4CE5AE5731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7592" y="1955177"/>
              <a:ext cx="1812459" cy="3756037"/>
            </a:xfrm>
            <a:custGeom>
              <a:avLst/>
              <a:gdLst>
                <a:gd name="T0" fmla="*/ 1022 w 1022"/>
                <a:gd name="T1" fmla="*/ 890 h 2118"/>
                <a:gd name="T2" fmla="*/ 1022 w 1022"/>
                <a:gd name="T3" fmla="*/ 157 h 2118"/>
                <a:gd name="T4" fmla="*/ 1014 w 1022"/>
                <a:gd name="T5" fmla="*/ 101 h 2118"/>
                <a:gd name="T6" fmla="*/ 868 w 1022"/>
                <a:gd name="T7" fmla="*/ 1 h 2118"/>
                <a:gd name="T8" fmla="*/ 162 w 1022"/>
                <a:gd name="T9" fmla="*/ 0 h 2118"/>
                <a:gd name="T10" fmla="*/ 87 w 1022"/>
                <a:gd name="T11" fmla="*/ 16 h 2118"/>
                <a:gd name="T12" fmla="*/ 14 w 1022"/>
                <a:gd name="T13" fmla="*/ 91 h 2118"/>
                <a:gd name="T14" fmla="*/ 0 w 1022"/>
                <a:gd name="T15" fmla="*/ 166 h 2118"/>
                <a:gd name="T16" fmla="*/ 0 w 1022"/>
                <a:gd name="T17" fmla="*/ 1953 h 2118"/>
                <a:gd name="T18" fmla="*/ 1 w 1022"/>
                <a:gd name="T19" fmla="*/ 1967 h 2118"/>
                <a:gd name="T20" fmla="*/ 38 w 1022"/>
                <a:gd name="T21" fmla="*/ 2064 h 2118"/>
                <a:gd name="T22" fmla="*/ 137 w 1022"/>
                <a:gd name="T23" fmla="*/ 2115 h 2118"/>
                <a:gd name="T24" fmla="*/ 226 w 1022"/>
                <a:gd name="T25" fmla="*/ 2117 h 2118"/>
                <a:gd name="T26" fmla="*/ 872 w 1022"/>
                <a:gd name="T27" fmla="*/ 2117 h 2118"/>
                <a:gd name="T28" fmla="*/ 977 w 1022"/>
                <a:gd name="T29" fmla="*/ 2072 h 2118"/>
                <a:gd name="T30" fmla="*/ 1022 w 1022"/>
                <a:gd name="T31" fmla="*/ 1957 h 2118"/>
                <a:gd name="T32" fmla="*/ 1022 w 1022"/>
                <a:gd name="T33" fmla="*/ 890 h 2118"/>
                <a:gd name="T34" fmla="*/ 428 w 1022"/>
                <a:gd name="T35" fmla="*/ 127 h 2118"/>
                <a:gd name="T36" fmla="*/ 442 w 1022"/>
                <a:gd name="T37" fmla="*/ 116 h 2118"/>
                <a:gd name="T38" fmla="*/ 512 w 1022"/>
                <a:gd name="T39" fmla="*/ 117 h 2118"/>
                <a:gd name="T40" fmla="*/ 576 w 1022"/>
                <a:gd name="T41" fmla="*/ 116 h 2118"/>
                <a:gd name="T42" fmla="*/ 582 w 1022"/>
                <a:gd name="T43" fmla="*/ 117 h 2118"/>
                <a:gd name="T44" fmla="*/ 595 w 1022"/>
                <a:gd name="T45" fmla="*/ 128 h 2118"/>
                <a:gd name="T46" fmla="*/ 583 w 1022"/>
                <a:gd name="T47" fmla="*/ 140 h 2118"/>
                <a:gd name="T48" fmla="*/ 440 w 1022"/>
                <a:gd name="T49" fmla="*/ 140 h 2118"/>
                <a:gd name="T50" fmla="*/ 428 w 1022"/>
                <a:gd name="T51" fmla="*/ 127 h 2118"/>
                <a:gd name="T52" fmla="*/ 511 w 1022"/>
                <a:gd name="T53" fmla="*/ 2064 h 2118"/>
                <a:gd name="T54" fmla="*/ 430 w 1022"/>
                <a:gd name="T55" fmla="*/ 1983 h 2118"/>
                <a:gd name="T56" fmla="*/ 512 w 1022"/>
                <a:gd name="T57" fmla="*/ 1901 h 2118"/>
                <a:gd name="T58" fmla="*/ 593 w 1022"/>
                <a:gd name="T59" fmla="*/ 1983 h 2118"/>
                <a:gd name="T60" fmla="*/ 511 w 1022"/>
                <a:gd name="T61" fmla="*/ 2064 h 2118"/>
                <a:gd name="T62" fmla="*/ 946 w 1022"/>
                <a:gd name="T63" fmla="*/ 1848 h 2118"/>
                <a:gd name="T64" fmla="*/ 75 w 1022"/>
                <a:gd name="T65" fmla="*/ 1848 h 2118"/>
                <a:gd name="T66" fmla="*/ 62 w 1022"/>
                <a:gd name="T67" fmla="*/ 1835 h 2118"/>
                <a:gd name="T68" fmla="*/ 62 w 1022"/>
                <a:gd name="T69" fmla="*/ 270 h 2118"/>
                <a:gd name="T70" fmla="*/ 75 w 1022"/>
                <a:gd name="T71" fmla="*/ 256 h 2118"/>
                <a:gd name="T72" fmla="*/ 946 w 1022"/>
                <a:gd name="T73" fmla="*/ 256 h 2118"/>
                <a:gd name="T74" fmla="*/ 960 w 1022"/>
                <a:gd name="T75" fmla="*/ 271 h 2118"/>
                <a:gd name="T76" fmla="*/ 960 w 1022"/>
                <a:gd name="T77" fmla="*/ 1054 h 2118"/>
                <a:gd name="T78" fmla="*/ 960 w 1022"/>
                <a:gd name="T79" fmla="*/ 1834 h 2118"/>
                <a:gd name="T80" fmla="*/ 946 w 1022"/>
                <a:gd name="T81" fmla="*/ 1848 h 2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22" h="2118">
                  <a:moveTo>
                    <a:pt x="1022" y="890"/>
                  </a:moveTo>
                  <a:cubicBezTo>
                    <a:pt x="1022" y="645"/>
                    <a:pt x="1022" y="401"/>
                    <a:pt x="1022" y="157"/>
                  </a:cubicBezTo>
                  <a:cubicBezTo>
                    <a:pt x="1022" y="138"/>
                    <a:pt x="1020" y="119"/>
                    <a:pt x="1014" y="101"/>
                  </a:cubicBezTo>
                  <a:cubicBezTo>
                    <a:pt x="991" y="40"/>
                    <a:pt x="933" y="1"/>
                    <a:pt x="868" y="1"/>
                  </a:cubicBezTo>
                  <a:cubicBezTo>
                    <a:pt x="632" y="1"/>
                    <a:pt x="397" y="1"/>
                    <a:pt x="162" y="0"/>
                  </a:cubicBezTo>
                  <a:cubicBezTo>
                    <a:pt x="136" y="0"/>
                    <a:pt x="110" y="5"/>
                    <a:pt x="87" y="16"/>
                  </a:cubicBezTo>
                  <a:cubicBezTo>
                    <a:pt x="54" y="32"/>
                    <a:pt x="29" y="57"/>
                    <a:pt x="14" y="91"/>
                  </a:cubicBezTo>
                  <a:cubicBezTo>
                    <a:pt x="3" y="115"/>
                    <a:pt x="0" y="140"/>
                    <a:pt x="0" y="166"/>
                  </a:cubicBezTo>
                  <a:cubicBezTo>
                    <a:pt x="1" y="762"/>
                    <a:pt x="0" y="1357"/>
                    <a:pt x="0" y="1953"/>
                  </a:cubicBezTo>
                  <a:cubicBezTo>
                    <a:pt x="0" y="1958"/>
                    <a:pt x="1" y="1963"/>
                    <a:pt x="1" y="1967"/>
                  </a:cubicBezTo>
                  <a:cubicBezTo>
                    <a:pt x="2" y="2004"/>
                    <a:pt x="12" y="2037"/>
                    <a:pt x="38" y="2064"/>
                  </a:cubicBezTo>
                  <a:cubicBezTo>
                    <a:pt x="65" y="2093"/>
                    <a:pt x="97" y="2113"/>
                    <a:pt x="137" y="2115"/>
                  </a:cubicBezTo>
                  <a:cubicBezTo>
                    <a:pt x="166" y="2117"/>
                    <a:pt x="196" y="2117"/>
                    <a:pt x="226" y="2117"/>
                  </a:cubicBezTo>
                  <a:cubicBezTo>
                    <a:pt x="316" y="2117"/>
                    <a:pt x="756" y="2118"/>
                    <a:pt x="872" y="2117"/>
                  </a:cubicBezTo>
                  <a:cubicBezTo>
                    <a:pt x="912" y="2117"/>
                    <a:pt x="948" y="2101"/>
                    <a:pt x="977" y="2072"/>
                  </a:cubicBezTo>
                  <a:cubicBezTo>
                    <a:pt x="1009" y="2041"/>
                    <a:pt x="1022" y="2002"/>
                    <a:pt x="1022" y="1957"/>
                  </a:cubicBezTo>
                  <a:cubicBezTo>
                    <a:pt x="1022" y="1601"/>
                    <a:pt x="1022" y="1245"/>
                    <a:pt x="1022" y="890"/>
                  </a:cubicBezTo>
                  <a:close/>
                  <a:moveTo>
                    <a:pt x="428" y="127"/>
                  </a:moveTo>
                  <a:cubicBezTo>
                    <a:pt x="429" y="120"/>
                    <a:pt x="434" y="116"/>
                    <a:pt x="442" y="116"/>
                  </a:cubicBezTo>
                  <a:cubicBezTo>
                    <a:pt x="465" y="117"/>
                    <a:pt x="489" y="117"/>
                    <a:pt x="512" y="117"/>
                  </a:cubicBezTo>
                  <a:cubicBezTo>
                    <a:pt x="533" y="116"/>
                    <a:pt x="555" y="116"/>
                    <a:pt x="576" y="116"/>
                  </a:cubicBezTo>
                  <a:cubicBezTo>
                    <a:pt x="578" y="116"/>
                    <a:pt x="580" y="116"/>
                    <a:pt x="582" y="117"/>
                  </a:cubicBezTo>
                  <a:cubicBezTo>
                    <a:pt x="590" y="117"/>
                    <a:pt x="595" y="122"/>
                    <a:pt x="595" y="128"/>
                  </a:cubicBezTo>
                  <a:cubicBezTo>
                    <a:pt x="595" y="136"/>
                    <a:pt x="590" y="140"/>
                    <a:pt x="583" y="140"/>
                  </a:cubicBezTo>
                  <a:cubicBezTo>
                    <a:pt x="535" y="140"/>
                    <a:pt x="488" y="140"/>
                    <a:pt x="440" y="140"/>
                  </a:cubicBezTo>
                  <a:cubicBezTo>
                    <a:pt x="432" y="140"/>
                    <a:pt x="427" y="133"/>
                    <a:pt x="428" y="127"/>
                  </a:cubicBezTo>
                  <a:close/>
                  <a:moveTo>
                    <a:pt x="511" y="2064"/>
                  </a:moveTo>
                  <a:cubicBezTo>
                    <a:pt x="466" y="2064"/>
                    <a:pt x="430" y="2029"/>
                    <a:pt x="430" y="1983"/>
                  </a:cubicBezTo>
                  <a:cubicBezTo>
                    <a:pt x="430" y="1936"/>
                    <a:pt x="467" y="1902"/>
                    <a:pt x="512" y="1901"/>
                  </a:cubicBezTo>
                  <a:cubicBezTo>
                    <a:pt x="556" y="1902"/>
                    <a:pt x="593" y="1936"/>
                    <a:pt x="593" y="1983"/>
                  </a:cubicBezTo>
                  <a:cubicBezTo>
                    <a:pt x="592" y="2031"/>
                    <a:pt x="554" y="2065"/>
                    <a:pt x="511" y="2064"/>
                  </a:cubicBezTo>
                  <a:close/>
                  <a:moveTo>
                    <a:pt x="946" y="1848"/>
                  </a:moveTo>
                  <a:cubicBezTo>
                    <a:pt x="655" y="1848"/>
                    <a:pt x="365" y="1848"/>
                    <a:pt x="75" y="1848"/>
                  </a:cubicBezTo>
                  <a:cubicBezTo>
                    <a:pt x="60" y="1848"/>
                    <a:pt x="62" y="1850"/>
                    <a:pt x="62" y="1835"/>
                  </a:cubicBezTo>
                  <a:cubicBezTo>
                    <a:pt x="62" y="1313"/>
                    <a:pt x="62" y="791"/>
                    <a:pt x="62" y="270"/>
                  </a:cubicBezTo>
                  <a:cubicBezTo>
                    <a:pt x="62" y="256"/>
                    <a:pt x="62" y="256"/>
                    <a:pt x="75" y="256"/>
                  </a:cubicBezTo>
                  <a:cubicBezTo>
                    <a:pt x="365" y="256"/>
                    <a:pt x="656" y="256"/>
                    <a:pt x="946" y="256"/>
                  </a:cubicBezTo>
                  <a:cubicBezTo>
                    <a:pt x="960" y="256"/>
                    <a:pt x="960" y="256"/>
                    <a:pt x="960" y="271"/>
                  </a:cubicBezTo>
                  <a:cubicBezTo>
                    <a:pt x="960" y="532"/>
                    <a:pt x="960" y="793"/>
                    <a:pt x="960" y="1054"/>
                  </a:cubicBezTo>
                  <a:cubicBezTo>
                    <a:pt x="960" y="1314"/>
                    <a:pt x="960" y="1574"/>
                    <a:pt x="960" y="1834"/>
                  </a:cubicBezTo>
                  <a:cubicBezTo>
                    <a:pt x="960" y="1851"/>
                    <a:pt x="961" y="1848"/>
                    <a:pt x="946" y="184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2" name="Retângulo 1"/>
          <p:cNvSpPr/>
          <p:nvPr/>
        </p:nvSpPr>
        <p:spPr>
          <a:xfrm>
            <a:off x="4010297" y="2946289"/>
            <a:ext cx="7676044" cy="1936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Embasamento  necessário  para  </a:t>
            </a:r>
            <a:r>
              <a:rPr lang="pt-BR" sz="28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uma abordagem atualizada e coerente, </a:t>
            </a:r>
            <a:r>
              <a:rPr lang="pt-BR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que otimize recursos de todas as ordens e garanta produtividade </a:t>
            </a:r>
            <a:endParaRPr lang="pt-BR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com a sustentabilidade exigida (escassez hídrica)</a:t>
            </a:r>
            <a:endParaRPr lang="pt-BR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65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6165669"/>
            <a:ext cx="12192000" cy="692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67675" y="6327168"/>
            <a:ext cx="5690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cap="small" dirty="0" smtClean="0">
                <a:solidFill>
                  <a:schemeClr val="bg1"/>
                </a:solidFill>
              </a:rPr>
              <a:t>Diferentes Abordagens Sobre Agricultura Irrigada no Brasil</a:t>
            </a:r>
            <a:endParaRPr lang="pt-BR" cap="small" dirty="0">
              <a:solidFill>
                <a:schemeClr val="bg1"/>
              </a:solidFill>
            </a:endParaRPr>
          </a:p>
        </p:txBody>
      </p:sp>
      <p:pic>
        <p:nvPicPr>
          <p:cNvPr id="6" name="Picture 4" descr="IICA Brasil (@iicabrasil) / Twit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8663" y="0"/>
            <a:ext cx="1663337" cy="166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272"/>
          <p:cNvGrpSpPr/>
          <p:nvPr/>
        </p:nvGrpSpPr>
        <p:grpSpPr>
          <a:xfrm>
            <a:off x="228678" y="399173"/>
            <a:ext cx="5629979" cy="5604996"/>
            <a:chOff x="4043957" y="2251798"/>
            <a:chExt cx="3869115" cy="3851946"/>
          </a:xfrm>
        </p:grpSpPr>
        <p:cxnSp>
          <p:nvCxnSpPr>
            <p:cNvPr id="8" name="Straight Connector 216"/>
            <p:cNvCxnSpPr>
              <a:endCxn id="42" idx="2"/>
            </p:cNvCxnSpPr>
            <p:nvPr/>
          </p:nvCxnSpPr>
          <p:spPr>
            <a:xfrm>
              <a:off x="7173935" y="2956832"/>
              <a:ext cx="333906" cy="184836"/>
            </a:xfrm>
            <a:prstGeom prst="line">
              <a:avLst/>
            </a:prstGeom>
            <a:ln w="3492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212"/>
            <p:cNvCxnSpPr>
              <a:stCxn id="25" idx="7"/>
              <a:endCxn id="41" idx="3"/>
            </p:cNvCxnSpPr>
            <p:nvPr/>
          </p:nvCxnSpPr>
          <p:spPr>
            <a:xfrm flipV="1">
              <a:off x="7253612" y="2619160"/>
              <a:ext cx="167478" cy="157182"/>
            </a:xfrm>
            <a:prstGeom prst="line">
              <a:avLst/>
            </a:prstGeom>
            <a:ln w="349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201"/>
            <p:cNvCxnSpPr>
              <a:stCxn id="34" idx="1"/>
              <a:endCxn id="31" idx="5"/>
            </p:cNvCxnSpPr>
            <p:nvPr/>
          </p:nvCxnSpPr>
          <p:spPr>
            <a:xfrm flipH="1" flipV="1">
              <a:off x="5088171" y="3159540"/>
              <a:ext cx="156065" cy="190363"/>
            </a:xfrm>
            <a:prstGeom prst="line">
              <a:avLst/>
            </a:prstGeom>
            <a:ln w="3492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3"/>
            <p:cNvCxnSpPr/>
            <p:nvPr/>
          </p:nvCxnSpPr>
          <p:spPr>
            <a:xfrm flipV="1">
              <a:off x="5646420" y="4460171"/>
              <a:ext cx="0" cy="1377214"/>
            </a:xfrm>
            <a:prstGeom prst="line">
              <a:avLst/>
            </a:prstGeom>
            <a:ln w="349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33"/>
            <p:cNvCxnSpPr>
              <a:endCxn id="26" idx="5"/>
            </p:cNvCxnSpPr>
            <p:nvPr/>
          </p:nvCxnSpPr>
          <p:spPr>
            <a:xfrm flipH="1" flipV="1">
              <a:off x="5173011" y="4257483"/>
              <a:ext cx="482350" cy="219311"/>
            </a:xfrm>
            <a:prstGeom prst="line">
              <a:avLst/>
            </a:prstGeom>
            <a:ln w="349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36"/>
            <p:cNvCxnSpPr/>
            <p:nvPr/>
          </p:nvCxnSpPr>
          <p:spPr>
            <a:xfrm flipV="1">
              <a:off x="5812675" y="4189129"/>
              <a:ext cx="0" cy="1859979"/>
            </a:xfrm>
            <a:prstGeom prst="line">
              <a:avLst/>
            </a:prstGeom>
            <a:ln w="3492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37"/>
            <p:cNvCxnSpPr>
              <a:stCxn id="29" idx="7"/>
              <a:endCxn id="25" idx="2"/>
            </p:cNvCxnSpPr>
            <p:nvPr/>
          </p:nvCxnSpPr>
          <p:spPr>
            <a:xfrm flipV="1">
              <a:off x="6500725" y="2946851"/>
              <a:ext cx="344582" cy="238729"/>
            </a:xfrm>
            <a:prstGeom prst="line">
              <a:avLst/>
            </a:prstGeom>
            <a:ln w="3492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44"/>
            <p:cNvCxnSpPr/>
            <p:nvPr/>
          </p:nvCxnSpPr>
          <p:spPr>
            <a:xfrm flipV="1">
              <a:off x="6036479" y="4189129"/>
              <a:ext cx="0" cy="1648257"/>
            </a:xfrm>
            <a:prstGeom prst="line">
              <a:avLst/>
            </a:prstGeom>
            <a:ln w="3492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45"/>
            <p:cNvCxnSpPr>
              <a:endCxn id="29" idx="4"/>
            </p:cNvCxnSpPr>
            <p:nvPr/>
          </p:nvCxnSpPr>
          <p:spPr>
            <a:xfrm flipV="1">
              <a:off x="6033305" y="3669419"/>
              <a:ext cx="268222" cy="535587"/>
            </a:xfrm>
            <a:prstGeom prst="line">
              <a:avLst/>
            </a:prstGeom>
            <a:ln w="3492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50"/>
            <p:cNvCxnSpPr/>
            <p:nvPr/>
          </p:nvCxnSpPr>
          <p:spPr>
            <a:xfrm flipV="1">
              <a:off x="6260283" y="4189129"/>
              <a:ext cx="0" cy="1224813"/>
            </a:xfrm>
            <a:prstGeom prst="line">
              <a:avLst/>
            </a:prstGeom>
            <a:ln w="349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52"/>
            <p:cNvCxnSpPr>
              <a:endCxn id="23" idx="3"/>
            </p:cNvCxnSpPr>
            <p:nvPr/>
          </p:nvCxnSpPr>
          <p:spPr>
            <a:xfrm flipV="1">
              <a:off x="6257109" y="3927528"/>
              <a:ext cx="506221" cy="274304"/>
            </a:xfrm>
            <a:prstGeom prst="line">
              <a:avLst/>
            </a:prstGeom>
            <a:ln w="349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24"/>
            <p:cNvSpPr/>
            <p:nvPr/>
          </p:nvSpPr>
          <p:spPr>
            <a:xfrm>
              <a:off x="5575335" y="5781197"/>
              <a:ext cx="142170" cy="1421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Oval 61"/>
            <p:cNvSpPr/>
            <p:nvPr/>
          </p:nvSpPr>
          <p:spPr>
            <a:xfrm>
              <a:off x="5741590" y="5961574"/>
              <a:ext cx="142170" cy="14217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Oval 64"/>
            <p:cNvSpPr/>
            <p:nvPr/>
          </p:nvSpPr>
          <p:spPr>
            <a:xfrm>
              <a:off x="5966923" y="5777848"/>
              <a:ext cx="142170" cy="14217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Oval 67"/>
            <p:cNvSpPr/>
            <p:nvPr/>
          </p:nvSpPr>
          <p:spPr>
            <a:xfrm>
              <a:off x="6195909" y="5357685"/>
              <a:ext cx="142170" cy="14217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Oval 5">
              <a:extLst>
                <a:ext uri="{FF2B5EF4-FFF2-40B4-BE49-F238E27FC236}">
                  <a16:creationId xmlns="" xmlns:a16="http://schemas.microsoft.com/office/drawing/2014/main" id="{D2292BFB-D27A-4763-B051-2FC808888B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9249" y="3315876"/>
              <a:ext cx="710712" cy="71659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7">
              <a:extLst>
                <a:ext uri="{FF2B5EF4-FFF2-40B4-BE49-F238E27FC236}">
                  <a16:creationId xmlns="" xmlns:a16="http://schemas.microsoft.com/office/drawing/2014/main" id="{97B8378C-7394-440B-BB8B-DA705B307BE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6951" y="3564154"/>
              <a:ext cx="147085" cy="217685"/>
            </a:xfrm>
            <a:custGeom>
              <a:avLst/>
              <a:gdLst>
                <a:gd name="T0" fmla="*/ 125 w 125"/>
                <a:gd name="T1" fmla="*/ 93 h 185"/>
                <a:gd name="T2" fmla="*/ 0 w 125"/>
                <a:gd name="T3" fmla="*/ 185 h 185"/>
                <a:gd name="T4" fmla="*/ 0 w 125"/>
                <a:gd name="T5" fmla="*/ 0 h 185"/>
                <a:gd name="T6" fmla="*/ 125 w 125"/>
                <a:gd name="T7" fmla="*/ 93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" h="185">
                  <a:moveTo>
                    <a:pt x="125" y="93"/>
                  </a:moveTo>
                  <a:lnTo>
                    <a:pt x="0" y="185"/>
                  </a:lnTo>
                  <a:lnTo>
                    <a:pt x="0" y="0"/>
                  </a:lnTo>
                  <a:lnTo>
                    <a:pt x="125" y="9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Oval 46">
              <a:extLst>
                <a:ext uri="{FF2B5EF4-FFF2-40B4-BE49-F238E27FC236}">
                  <a16:creationId xmlns="" xmlns:a16="http://schemas.microsoft.com/office/drawing/2014/main" id="{8E43302F-702D-436D-8265-DC40F022A4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5307" y="2705715"/>
              <a:ext cx="478359" cy="48227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Oval 78">
              <a:extLst>
                <a:ext uri="{FF2B5EF4-FFF2-40B4-BE49-F238E27FC236}">
                  <a16:creationId xmlns="" xmlns:a16="http://schemas.microsoft.com/office/drawing/2014/main" id="{FB8FDF7E-A059-44DE-A03D-F5CA04AC0D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2136" y="3853222"/>
              <a:ext cx="469654" cy="47362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cxnSp>
          <p:nvCxnSpPr>
            <p:cNvPr id="27" name="Straight Connector 151"/>
            <p:cNvCxnSpPr>
              <a:stCxn id="29" idx="1"/>
              <a:endCxn id="40" idx="5"/>
            </p:cNvCxnSpPr>
            <p:nvPr/>
          </p:nvCxnSpPr>
          <p:spPr>
            <a:xfrm flipH="1" flipV="1">
              <a:off x="5909543" y="2786681"/>
              <a:ext cx="192786" cy="398899"/>
            </a:xfrm>
            <a:prstGeom prst="line">
              <a:avLst/>
            </a:prstGeom>
            <a:ln w="3492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152"/>
            <p:cNvCxnSpPr>
              <a:stCxn id="29" idx="0"/>
              <a:endCxn id="39" idx="3"/>
            </p:cNvCxnSpPr>
            <p:nvPr/>
          </p:nvCxnSpPr>
          <p:spPr>
            <a:xfrm flipV="1">
              <a:off x="6301527" y="2733677"/>
              <a:ext cx="175734" cy="368889"/>
            </a:xfrm>
            <a:prstGeom prst="line">
              <a:avLst/>
            </a:prstGeom>
            <a:ln w="349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19">
              <a:extLst>
                <a:ext uri="{FF2B5EF4-FFF2-40B4-BE49-F238E27FC236}">
                  <a16:creationId xmlns="" xmlns:a16="http://schemas.microsoft.com/office/drawing/2014/main" id="{2900AD70-9DA8-47C4-9352-F6E4CB6E9E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18" y="3102566"/>
              <a:ext cx="563418" cy="56685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0" name="Straight Connector 153"/>
            <p:cNvCxnSpPr>
              <a:stCxn id="34" idx="5"/>
            </p:cNvCxnSpPr>
            <p:nvPr/>
          </p:nvCxnSpPr>
          <p:spPr>
            <a:xfrm>
              <a:off x="5656258" y="3765939"/>
              <a:ext cx="159524" cy="426499"/>
            </a:xfrm>
            <a:prstGeom prst="line">
              <a:avLst/>
            </a:prstGeom>
            <a:ln w="3492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1">
              <a:extLst>
                <a:ext uri="{FF2B5EF4-FFF2-40B4-BE49-F238E27FC236}">
                  <a16:creationId xmlns="" xmlns:a16="http://schemas.microsoft.com/office/drawing/2014/main" id="{907A43AF-8B3B-4BF1-837E-DE2E8D4DE2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5129" y="2713038"/>
              <a:ext cx="519056" cy="52311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 5"/>
            <p:cNvSpPr>
              <a:spLocks noEditPoints="1"/>
            </p:cNvSpPr>
            <p:nvPr/>
          </p:nvSpPr>
          <p:spPr bwMode="auto">
            <a:xfrm>
              <a:off x="6132374" y="3227984"/>
              <a:ext cx="307051" cy="317786"/>
            </a:xfrm>
            <a:custGeom>
              <a:avLst/>
              <a:gdLst>
                <a:gd name="T0" fmla="*/ 1404 w 1513"/>
                <a:gd name="T1" fmla="*/ 0 h 1566"/>
                <a:gd name="T2" fmla="*/ 270 w 1513"/>
                <a:gd name="T3" fmla="*/ 0 h 1566"/>
                <a:gd name="T4" fmla="*/ 162 w 1513"/>
                <a:gd name="T5" fmla="*/ 109 h 1566"/>
                <a:gd name="T6" fmla="*/ 162 w 1513"/>
                <a:gd name="T7" fmla="*/ 305 h 1566"/>
                <a:gd name="T8" fmla="*/ 78 w 1513"/>
                <a:gd name="T9" fmla="*/ 305 h 1566"/>
                <a:gd name="T10" fmla="*/ 0 w 1513"/>
                <a:gd name="T11" fmla="*/ 383 h 1566"/>
                <a:gd name="T12" fmla="*/ 0 w 1513"/>
                <a:gd name="T13" fmla="*/ 421 h 1566"/>
                <a:gd name="T14" fmla="*/ 78 w 1513"/>
                <a:gd name="T15" fmla="*/ 499 h 1566"/>
                <a:gd name="T16" fmla="*/ 162 w 1513"/>
                <a:gd name="T17" fmla="*/ 499 h 1566"/>
                <a:gd name="T18" fmla="*/ 162 w 1513"/>
                <a:gd name="T19" fmla="*/ 686 h 1566"/>
                <a:gd name="T20" fmla="*/ 78 w 1513"/>
                <a:gd name="T21" fmla="*/ 686 h 1566"/>
                <a:gd name="T22" fmla="*/ 0 w 1513"/>
                <a:gd name="T23" fmla="*/ 764 h 1566"/>
                <a:gd name="T24" fmla="*/ 0 w 1513"/>
                <a:gd name="T25" fmla="*/ 802 h 1566"/>
                <a:gd name="T26" fmla="*/ 78 w 1513"/>
                <a:gd name="T27" fmla="*/ 880 h 1566"/>
                <a:gd name="T28" fmla="*/ 162 w 1513"/>
                <a:gd name="T29" fmla="*/ 880 h 1566"/>
                <a:gd name="T30" fmla="*/ 162 w 1513"/>
                <a:gd name="T31" fmla="*/ 1067 h 1566"/>
                <a:gd name="T32" fmla="*/ 78 w 1513"/>
                <a:gd name="T33" fmla="*/ 1067 h 1566"/>
                <a:gd name="T34" fmla="*/ 0 w 1513"/>
                <a:gd name="T35" fmla="*/ 1145 h 1566"/>
                <a:gd name="T36" fmla="*/ 0 w 1513"/>
                <a:gd name="T37" fmla="*/ 1183 h 1566"/>
                <a:gd name="T38" fmla="*/ 78 w 1513"/>
                <a:gd name="T39" fmla="*/ 1261 h 1566"/>
                <a:gd name="T40" fmla="*/ 162 w 1513"/>
                <a:gd name="T41" fmla="*/ 1261 h 1566"/>
                <a:gd name="T42" fmla="*/ 162 w 1513"/>
                <a:gd name="T43" fmla="*/ 1458 h 1566"/>
                <a:gd name="T44" fmla="*/ 270 w 1513"/>
                <a:gd name="T45" fmla="*/ 1566 h 1566"/>
                <a:gd name="T46" fmla="*/ 1404 w 1513"/>
                <a:gd name="T47" fmla="*/ 1566 h 1566"/>
                <a:gd name="T48" fmla="*/ 1513 w 1513"/>
                <a:gd name="T49" fmla="*/ 1458 h 1566"/>
                <a:gd name="T50" fmla="*/ 1513 w 1513"/>
                <a:gd name="T51" fmla="*/ 109 h 1566"/>
                <a:gd name="T52" fmla="*/ 1404 w 1513"/>
                <a:gd name="T53" fmla="*/ 0 h 1566"/>
                <a:gd name="T54" fmla="*/ 1259 w 1513"/>
                <a:gd name="T55" fmla="*/ 1177 h 1566"/>
                <a:gd name="T56" fmla="*/ 1211 w 1513"/>
                <a:gd name="T57" fmla="*/ 1224 h 1566"/>
                <a:gd name="T58" fmla="*/ 468 w 1513"/>
                <a:gd name="T59" fmla="*/ 1224 h 1566"/>
                <a:gd name="T60" fmla="*/ 421 w 1513"/>
                <a:gd name="T61" fmla="*/ 1177 h 1566"/>
                <a:gd name="T62" fmla="*/ 421 w 1513"/>
                <a:gd name="T63" fmla="*/ 1155 h 1566"/>
                <a:gd name="T64" fmla="*/ 494 w 1513"/>
                <a:gd name="T65" fmla="*/ 1008 h 1566"/>
                <a:gd name="T66" fmla="*/ 696 w 1513"/>
                <a:gd name="T67" fmla="*/ 884 h 1566"/>
                <a:gd name="T68" fmla="*/ 700 w 1513"/>
                <a:gd name="T69" fmla="*/ 878 h 1566"/>
                <a:gd name="T70" fmla="*/ 700 w 1513"/>
                <a:gd name="T71" fmla="*/ 796 h 1566"/>
                <a:gd name="T72" fmla="*/ 677 w 1513"/>
                <a:gd name="T73" fmla="*/ 731 h 1566"/>
                <a:gd name="T74" fmla="*/ 643 w 1513"/>
                <a:gd name="T75" fmla="*/ 672 h 1566"/>
                <a:gd name="T76" fmla="*/ 660 w 1513"/>
                <a:gd name="T77" fmla="*/ 602 h 1566"/>
                <a:gd name="T78" fmla="*/ 653 w 1513"/>
                <a:gd name="T79" fmla="*/ 576 h 1566"/>
                <a:gd name="T80" fmla="*/ 653 w 1513"/>
                <a:gd name="T81" fmla="*/ 494 h 1566"/>
                <a:gd name="T82" fmla="*/ 701 w 1513"/>
                <a:gd name="T83" fmla="*/ 410 h 1566"/>
                <a:gd name="T84" fmla="*/ 745 w 1513"/>
                <a:gd name="T85" fmla="*/ 373 h 1566"/>
                <a:gd name="T86" fmla="*/ 788 w 1513"/>
                <a:gd name="T87" fmla="*/ 351 h 1566"/>
                <a:gd name="T88" fmla="*/ 828 w 1513"/>
                <a:gd name="T89" fmla="*/ 344 h 1566"/>
                <a:gd name="T90" fmla="*/ 926 w 1513"/>
                <a:gd name="T91" fmla="*/ 364 h 1566"/>
                <a:gd name="T92" fmla="*/ 974 w 1513"/>
                <a:gd name="T93" fmla="*/ 409 h 1566"/>
                <a:gd name="T94" fmla="*/ 1027 w 1513"/>
                <a:gd name="T95" fmla="*/ 576 h 1566"/>
                <a:gd name="T96" fmla="*/ 1020 w 1513"/>
                <a:gd name="T97" fmla="*/ 602 h 1566"/>
                <a:gd name="T98" fmla="*/ 1037 w 1513"/>
                <a:gd name="T99" fmla="*/ 672 h 1566"/>
                <a:gd name="T100" fmla="*/ 1004 w 1513"/>
                <a:gd name="T101" fmla="*/ 731 h 1566"/>
                <a:gd name="T102" fmla="*/ 980 w 1513"/>
                <a:gd name="T103" fmla="*/ 796 h 1566"/>
                <a:gd name="T104" fmla="*/ 980 w 1513"/>
                <a:gd name="T105" fmla="*/ 878 h 1566"/>
                <a:gd name="T106" fmla="*/ 984 w 1513"/>
                <a:gd name="T107" fmla="*/ 884 h 1566"/>
                <a:gd name="T108" fmla="*/ 1186 w 1513"/>
                <a:gd name="T109" fmla="*/ 1008 h 1566"/>
                <a:gd name="T110" fmla="*/ 1260 w 1513"/>
                <a:gd name="T111" fmla="*/ 1155 h 1566"/>
                <a:gd name="T112" fmla="*/ 1260 w 1513"/>
                <a:gd name="T113" fmla="*/ 1177 h 1566"/>
                <a:gd name="T114" fmla="*/ 1259 w 1513"/>
                <a:gd name="T115" fmla="*/ 1177 h 1566"/>
                <a:gd name="T116" fmla="*/ 1259 w 1513"/>
                <a:gd name="T117" fmla="*/ 1177 h 1566"/>
                <a:gd name="T118" fmla="*/ 1259 w 1513"/>
                <a:gd name="T119" fmla="*/ 1177 h 1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13" h="1566">
                  <a:moveTo>
                    <a:pt x="1404" y="0"/>
                  </a:moveTo>
                  <a:cubicBezTo>
                    <a:pt x="270" y="0"/>
                    <a:pt x="270" y="0"/>
                    <a:pt x="270" y="0"/>
                  </a:cubicBezTo>
                  <a:cubicBezTo>
                    <a:pt x="210" y="0"/>
                    <a:pt x="162" y="49"/>
                    <a:pt x="162" y="109"/>
                  </a:cubicBezTo>
                  <a:cubicBezTo>
                    <a:pt x="162" y="305"/>
                    <a:pt x="162" y="305"/>
                    <a:pt x="162" y="305"/>
                  </a:cubicBezTo>
                  <a:cubicBezTo>
                    <a:pt x="78" y="305"/>
                    <a:pt x="78" y="305"/>
                    <a:pt x="78" y="305"/>
                  </a:cubicBezTo>
                  <a:cubicBezTo>
                    <a:pt x="35" y="305"/>
                    <a:pt x="0" y="340"/>
                    <a:pt x="0" y="383"/>
                  </a:cubicBezTo>
                  <a:cubicBezTo>
                    <a:pt x="0" y="421"/>
                    <a:pt x="0" y="421"/>
                    <a:pt x="0" y="421"/>
                  </a:cubicBezTo>
                  <a:cubicBezTo>
                    <a:pt x="0" y="464"/>
                    <a:pt x="35" y="499"/>
                    <a:pt x="78" y="499"/>
                  </a:cubicBezTo>
                  <a:cubicBezTo>
                    <a:pt x="162" y="499"/>
                    <a:pt x="162" y="499"/>
                    <a:pt x="162" y="499"/>
                  </a:cubicBezTo>
                  <a:cubicBezTo>
                    <a:pt x="162" y="686"/>
                    <a:pt x="162" y="686"/>
                    <a:pt x="162" y="686"/>
                  </a:cubicBezTo>
                  <a:cubicBezTo>
                    <a:pt x="78" y="686"/>
                    <a:pt x="78" y="686"/>
                    <a:pt x="78" y="686"/>
                  </a:cubicBezTo>
                  <a:cubicBezTo>
                    <a:pt x="35" y="686"/>
                    <a:pt x="0" y="721"/>
                    <a:pt x="0" y="764"/>
                  </a:cubicBezTo>
                  <a:cubicBezTo>
                    <a:pt x="0" y="802"/>
                    <a:pt x="0" y="802"/>
                    <a:pt x="0" y="802"/>
                  </a:cubicBezTo>
                  <a:cubicBezTo>
                    <a:pt x="0" y="845"/>
                    <a:pt x="35" y="880"/>
                    <a:pt x="78" y="880"/>
                  </a:cubicBezTo>
                  <a:cubicBezTo>
                    <a:pt x="162" y="880"/>
                    <a:pt x="162" y="880"/>
                    <a:pt x="162" y="880"/>
                  </a:cubicBezTo>
                  <a:cubicBezTo>
                    <a:pt x="162" y="1067"/>
                    <a:pt x="162" y="1067"/>
                    <a:pt x="162" y="1067"/>
                  </a:cubicBezTo>
                  <a:cubicBezTo>
                    <a:pt x="78" y="1067"/>
                    <a:pt x="78" y="1067"/>
                    <a:pt x="78" y="1067"/>
                  </a:cubicBezTo>
                  <a:cubicBezTo>
                    <a:pt x="35" y="1067"/>
                    <a:pt x="0" y="1102"/>
                    <a:pt x="0" y="1145"/>
                  </a:cubicBezTo>
                  <a:cubicBezTo>
                    <a:pt x="0" y="1183"/>
                    <a:pt x="0" y="1183"/>
                    <a:pt x="0" y="1183"/>
                  </a:cubicBezTo>
                  <a:cubicBezTo>
                    <a:pt x="0" y="1227"/>
                    <a:pt x="35" y="1261"/>
                    <a:pt x="78" y="1261"/>
                  </a:cubicBezTo>
                  <a:cubicBezTo>
                    <a:pt x="162" y="1261"/>
                    <a:pt x="162" y="1261"/>
                    <a:pt x="162" y="1261"/>
                  </a:cubicBezTo>
                  <a:cubicBezTo>
                    <a:pt x="162" y="1458"/>
                    <a:pt x="162" y="1458"/>
                    <a:pt x="162" y="1458"/>
                  </a:cubicBezTo>
                  <a:cubicBezTo>
                    <a:pt x="162" y="1518"/>
                    <a:pt x="210" y="1566"/>
                    <a:pt x="270" y="1566"/>
                  </a:cubicBezTo>
                  <a:cubicBezTo>
                    <a:pt x="1404" y="1566"/>
                    <a:pt x="1404" y="1566"/>
                    <a:pt x="1404" y="1566"/>
                  </a:cubicBezTo>
                  <a:cubicBezTo>
                    <a:pt x="1464" y="1566"/>
                    <a:pt x="1513" y="1518"/>
                    <a:pt x="1513" y="1458"/>
                  </a:cubicBezTo>
                  <a:cubicBezTo>
                    <a:pt x="1513" y="109"/>
                    <a:pt x="1513" y="109"/>
                    <a:pt x="1513" y="109"/>
                  </a:cubicBezTo>
                  <a:cubicBezTo>
                    <a:pt x="1513" y="49"/>
                    <a:pt x="1464" y="0"/>
                    <a:pt x="1404" y="0"/>
                  </a:cubicBezTo>
                  <a:close/>
                  <a:moveTo>
                    <a:pt x="1259" y="1177"/>
                  </a:moveTo>
                  <a:cubicBezTo>
                    <a:pt x="1259" y="1203"/>
                    <a:pt x="1237" y="1224"/>
                    <a:pt x="1211" y="1224"/>
                  </a:cubicBezTo>
                  <a:cubicBezTo>
                    <a:pt x="468" y="1224"/>
                    <a:pt x="468" y="1224"/>
                    <a:pt x="468" y="1224"/>
                  </a:cubicBezTo>
                  <a:cubicBezTo>
                    <a:pt x="442" y="1224"/>
                    <a:pt x="421" y="1203"/>
                    <a:pt x="421" y="1177"/>
                  </a:cubicBezTo>
                  <a:cubicBezTo>
                    <a:pt x="421" y="1155"/>
                    <a:pt x="421" y="1155"/>
                    <a:pt x="421" y="1155"/>
                  </a:cubicBezTo>
                  <a:cubicBezTo>
                    <a:pt x="421" y="1097"/>
                    <a:pt x="448" y="1043"/>
                    <a:pt x="494" y="1008"/>
                  </a:cubicBezTo>
                  <a:cubicBezTo>
                    <a:pt x="587" y="939"/>
                    <a:pt x="676" y="894"/>
                    <a:pt x="696" y="884"/>
                  </a:cubicBezTo>
                  <a:cubicBezTo>
                    <a:pt x="699" y="883"/>
                    <a:pt x="700" y="881"/>
                    <a:pt x="700" y="878"/>
                  </a:cubicBezTo>
                  <a:cubicBezTo>
                    <a:pt x="700" y="796"/>
                    <a:pt x="700" y="796"/>
                    <a:pt x="700" y="796"/>
                  </a:cubicBezTo>
                  <a:cubicBezTo>
                    <a:pt x="688" y="775"/>
                    <a:pt x="680" y="752"/>
                    <a:pt x="677" y="731"/>
                  </a:cubicBezTo>
                  <a:cubicBezTo>
                    <a:pt x="668" y="731"/>
                    <a:pt x="656" y="718"/>
                    <a:pt x="643" y="672"/>
                  </a:cubicBezTo>
                  <a:cubicBezTo>
                    <a:pt x="625" y="610"/>
                    <a:pt x="644" y="600"/>
                    <a:pt x="660" y="602"/>
                  </a:cubicBezTo>
                  <a:cubicBezTo>
                    <a:pt x="657" y="593"/>
                    <a:pt x="654" y="585"/>
                    <a:pt x="653" y="576"/>
                  </a:cubicBezTo>
                  <a:cubicBezTo>
                    <a:pt x="647" y="547"/>
                    <a:pt x="646" y="520"/>
                    <a:pt x="653" y="494"/>
                  </a:cubicBezTo>
                  <a:cubicBezTo>
                    <a:pt x="661" y="459"/>
                    <a:pt x="680" y="431"/>
                    <a:pt x="701" y="410"/>
                  </a:cubicBezTo>
                  <a:cubicBezTo>
                    <a:pt x="714" y="396"/>
                    <a:pt x="729" y="383"/>
                    <a:pt x="745" y="373"/>
                  </a:cubicBezTo>
                  <a:cubicBezTo>
                    <a:pt x="758" y="364"/>
                    <a:pt x="773" y="356"/>
                    <a:pt x="788" y="351"/>
                  </a:cubicBezTo>
                  <a:cubicBezTo>
                    <a:pt x="801" y="347"/>
                    <a:pt x="814" y="344"/>
                    <a:pt x="828" y="344"/>
                  </a:cubicBezTo>
                  <a:cubicBezTo>
                    <a:pt x="871" y="340"/>
                    <a:pt x="903" y="351"/>
                    <a:pt x="926" y="364"/>
                  </a:cubicBezTo>
                  <a:cubicBezTo>
                    <a:pt x="961" y="384"/>
                    <a:pt x="974" y="409"/>
                    <a:pt x="974" y="409"/>
                  </a:cubicBezTo>
                  <a:cubicBezTo>
                    <a:pt x="974" y="409"/>
                    <a:pt x="1054" y="415"/>
                    <a:pt x="1027" y="576"/>
                  </a:cubicBezTo>
                  <a:cubicBezTo>
                    <a:pt x="1026" y="585"/>
                    <a:pt x="1023" y="593"/>
                    <a:pt x="1020" y="602"/>
                  </a:cubicBezTo>
                  <a:cubicBezTo>
                    <a:pt x="1036" y="600"/>
                    <a:pt x="1055" y="610"/>
                    <a:pt x="1037" y="672"/>
                  </a:cubicBezTo>
                  <a:cubicBezTo>
                    <a:pt x="1025" y="718"/>
                    <a:pt x="1012" y="731"/>
                    <a:pt x="1004" y="731"/>
                  </a:cubicBezTo>
                  <a:cubicBezTo>
                    <a:pt x="1000" y="752"/>
                    <a:pt x="992" y="774"/>
                    <a:pt x="980" y="796"/>
                  </a:cubicBezTo>
                  <a:cubicBezTo>
                    <a:pt x="980" y="878"/>
                    <a:pt x="980" y="878"/>
                    <a:pt x="980" y="878"/>
                  </a:cubicBezTo>
                  <a:cubicBezTo>
                    <a:pt x="980" y="881"/>
                    <a:pt x="981" y="883"/>
                    <a:pt x="984" y="884"/>
                  </a:cubicBezTo>
                  <a:cubicBezTo>
                    <a:pt x="1004" y="894"/>
                    <a:pt x="1093" y="940"/>
                    <a:pt x="1186" y="1008"/>
                  </a:cubicBezTo>
                  <a:cubicBezTo>
                    <a:pt x="1233" y="1043"/>
                    <a:pt x="1260" y="1097"/>
                    <a:pt x="1260" y="1155"/>
                  </a:cubicBezTo>
                  <a:cubicBezTo>
                    <a:pt x="1260" y="1177"/>
                    <a:pt x="1260" y="1177"/>
                    <a:pt x="1260" y="1177"/>
                  </a:cubicBezTo>
                  <a:lnTo>
                    <a:pt x="1259" y="1177"/>
                  </a:lnTo>
                  <a:close/>
                  <a:moveTo>
                    <a:pt x="1259" y="1177"/>
                  </a:moveTo>
                  <a:cubicBezTo>
                    <a:pt x="1259" y="1177"/>
                    <a:pt x="1259" y="1177"/>
                    <a:pt x="1259" y="117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9"/>
            <p:cNvSpPr>
              <a:spLocks noEditPoints="1"/>
            </p:cNvSpPr>
            <p:nvPr/>
          </p:nvSpPr>
          <p:spPr bwMode="auto">
            <a:xfrm>
              <a:off x="6769891" y="3486734"/>
              <a:ext cx="501704" cy="365369"/>
            </a:xfrm>
            <a:custGeom>
              <a:avLst/>
              <a:gdLst>
                <a:gd name="T0" fmla="*/ 1224 w 1566"/>
                <a:gd name="T1" fmla="*/ 1140 h 1140"/>
                <a:gd name="T2" fmla="*/ 888 w 1566"/>
                <a:gd name="T3" fmla="*/ 1140 h 1140"/>
                <a:gd name="T4" fmla="*/ 888 w 1566"/>
                <a:gd name="T5" fmla="*/ 800 h 1140"/>
                <a:gd name="T6" fmla="*/ 999 w 1566"/>
                <a:gd name="T7" fmla="*/ 800 h 1140"/>
                <a:gd name="T8" fmla="*/ 1027 w 1566"/>
                <a:gd name="T9" fmla="*/ 745 h 1140"/>
                <a:gd name="T10" fmla="*/ 811 w 1566"/>
                <a:gd name="T11" fmla="*/ 446 h 1140"/>
                <a:gd name="T12" fmla="*/ 755 w 1566"/>
                <a:gd name="T13" fmla="*/ 446 h 1140"/>
                <a:gd name="T14" fmla="*/ 539 w 1566"/>
                <a:gd name="T15" fmla="*/ 745 h 1140"/>
                <a:gd name="T16" fmla="*/ 567 w 1566"/>
                <a:gd name="T17" fmla="*/ 800 h 1140"/>
                <a:gd name="T18" fmla="*/ 678 w 1566"/>
                <a:gd name="T19" fmla="*/ 800 h 1140"/>
                <a:gd name="T20" fmla="*/ 678 w 1566"/>
                <a:gd name="T21" fmla="*/ 1140 h 1140"/>
                <a:gd name="T22" fmla="*/ 302 w 1566"/>
                <a:gd name="T23" fmla="*/ 1140 h 1140"/>
                <a:gd name="T24" fmla="*/ 0 w 1566"/>
                <a:gd name="T25" fmla="*/ 803 h 1140"/>
                <a:gd name="T26" fmla="*/ 158 w 1566"/>
                <a:gd name="T27" fmla="*/ 528 h 1140"/>
                <a:gd name="T28" fmla="*/ 145 w 1566"/>
                <a:gd name="T29" fmla="*/ 453 h 1140"/>
                <a:gd name="T30" fmla="*/ 362 w 1566"/>
                <a:gd name="T31" fmla="*/ 236 h 1140"/>
                <a:gd name="T32" fmla="*/ 436 w 1566"/>
                <a:gd name="T33" fmla="*/ 249 h 1140"/>
                <a:gd name="T34" fmla="*/ 829 w 1566"/>
                <a:gd name="T35" fmla="*/ 0 h 1140"/>
                <a:gd name="T36" fmla="*/ 1261 w 1566"/>
                <a:gd name="T37" fmla="*/ 393 h 1140"/>
                <a:gd name="T38" fmla="*/ 1566 w 1566"/>
                <a:gd name="T39" fmla="*/ 764 h 1140"/>
                <a:gd name="T40" fmla="*/ 1224 w 1566"/>
                <a:gd name="T41" fmla="*/ 1140 h 1140"/>
                <a:gd name="T42" fmla="*/ 1224 w 1566"/>
                <a:gd name="T43" fmla="*/ 1140 h 1140"/>
                <a:gd name="T44" fmla="*/ 1224 w 1566"/>
                <a:gd name="T45" fmla="*/ 1140 h 1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66" h="1140">
                  <a:moveTo>
                    <a:pt x="1224" y="1140"/>
                  </a:moveTo>
                  <a:cubicBezTo>
                    <a:pt x="888" y="1140"/>
                    <a:pt x="888" y="1140"/>
                    <a:pt x="888" y="1140"/>
                  </a:cubicBezTo>
                  <a:cubicBezTo>
                    <a:pt x="888" y="800"/>
                    <a:pt x="888" y="800"/>
                    <a:pt x="888" y="800"/>
                  </a:cubicBezTo>
                  <a:cubicBezTo>
                    <a:pt x="999" y="800"/>
                    <a:pt x="999" y="800"/>
                    <a:pt x="999" y="800"/>
                  </a:cubicBezTo>
                  <a:cubicBezTo>
                    <a:pt x="1027" y="800"/>
                    <a:pt x="1044" y="768"/>
                    <a:pt x="1027" y="745"/>
                  </a:cubicBezTo>
                  <a:cubicBezTo>
                    <a:pt x="811" y="446"/>
                    <a:pt x="811" y="446"/>
                    <a:pt x="811" y="446"/>
                  </a:cubicBezTo>
                  <a:cubicBezTo>
                    <a:pt x="797" y="427"/>
                    <a:pt x="769" y="427"/>
                    <a:pt x="755" y="446"/>
                  </a:cubicBezTo>
                  <a:cubicBezTo>
                    <a:pt x="539" y="745"/>
                    <a:pt x="539" y="745"/>
                    <a:pt x="539" y="745"/>
                  </a:cubicBezTo>
                  <a:cubicBezTo>
                    <a:pt x="522" y="768"/>
                    <a:pt x="539" y="800"/>
                    <a:pt x="567" y="800"/>
                  </a:cubicBezTo>
                  <a:cubicBezTo>
                    <a:pt x="678" y="800"/>
                    <a:pt x="678" y="800"/>
                    <a:pt x="678" y="800"/>
                  </a:cubicBezTo>
                  <a:cubicBezTo>
                    <a:pt x="678" y="1140"/>
                    <a:pt x="678" y="1140"/>
                    <a:pt x="678" y="1140"/>
                  </a:cubicBezTo>
                  <a:cubicBezTo>
                    <a:pt x="302" y="1140"/>
                    <a:pt x="302" y="1140"/>
                    <a:pt x="302" y="1140"/>
                  </a:cubicBezTo>
                  <a:cubicBezTo>
                    <a:pt x="134" y="1130"/>
                    <a:pt x="0" y="973"/>
                    <a:pt x="0" y="803"/>
                  </a:cubicBezTo>
                  <a:cubicBezTo>
                    <a:pt x="0" y="685"/>
                    <a:pt x="64" y="583"/>
                    <a:pt x="158" y="528"/>
                  </a:cubicBezTo>
                  <a:cubicBezTo>
                    <a:pt x="149" y="504"/>
                    <a:pt x="145" y="479"/>
                    <a:pt x="145" y="453"/>
                  </a:cubicBezTo>
                  <a:cubicBezTo>
                    <a:pt x="145" y="333"/>
                    <a:pt x="242" y="236"/>
                    <a:pt x="362" y="236"/>
                  </a:cubicBezTo>
                  <a:cubicBezTo>
                    <a:pt x="388" y="236"/>
                    <a:pt x="413" y="241"/>
                    <a:pt x="436" y="249"/>
                  </a:cubicBezTo>
                  <a:cubicBezTo>
                    <a:pt x="506" y="102"/>
                    <a:pt x="655" y="0"/>
                    <a:pt x="829" y="0"/>
                  </a:cubicBezTo>
                  <a:cubicBezTo>
                    <a:pt x="1055" y="0"/>
                    <a:pt x="1240" y="173"/>
                    <a:pt x="1261" y="393"/>
                  </a:cubicBezTo>
                  <a:cubicBezTo>
                    <a:pt x="1435" y="422"/>
                    <a:pt x="1566" y="583"/>
                    <a:pt x="1566" y="764"/>
                  </a:cubicBezTo>
                  <a:cubicBezTo>
                    <a:pt x="1566" y="958"/>
                    <a:pt x="1415" y="1126"/>
                    <a:pt x="1224" y="1140"/>
                  </a:cubicBezTo>
                  <a:close/>
                  <a:moveTo>
                    <a:pt x="1224" y="1140"/>
                  </a:moveTo>
                  <a:cubicBezTo>
                    <a:pt x="1224" y="1140"/>
                    <a:pt x="1224" y="1140"/>
                    <a:pt x="1224" y="114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Oval 62">
              <a:extLst>
                <a:ext uri="{FF2B5EF4-FFF2-40B4-BE49-F238E27FC236}">
                  <a16:creationId xmlns="" xmlns:a16="http://schemas.microsoft.com/office/drawing/2014/main" id="{2B9C0BA6-A82D-48FF-B21F-279C608156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8904" y="3263739"/>
              <a:ext cx="582686" cy="5883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5" name="Group 188"/>
            <p:cNvGrpSpPr/>
            <p:nvPr/>
          </p:nvGrpSpPr>
          <p:grpSpPr>
            <a:xfrm>
              <a:off x="5292848" y="3349928"/>
              <a:ext cx="339440" cy="360412"/>
              <a:chOff x="-47625" y="750888"/>
              <a:chExt cx="4856163" cy="5156201"/>
            </a:xfrm>
          </p:grpSpPr>
          <p:sp>
            <p:nvSpPr>
              <p:cNvPr id="55" name="Freeform 13"/>
              <p:cNvSpPr>
                <a:spLocks noEditPoints="1"/>
              </p:cNvSpPr>
              <p:nvPr/>
            </p:nvSpPr>
            <p:spPr bwMode="auto">
              <a:xfrm>
                <a:off x="-47625" y="1622426"/>
                <a:ext cx="4276725" cy="4284663"/>
              </a:xfrm>
              <a:custGeom>
                <a:avLst/>
                <a:gdLst>
                  <a:gd name="T0" fmla="*/ 1324 w 1344"/>
                  <a:gd name="T1" fmla="*/ 711 h 1347"/>
                  <a:gd name="T2" fmla="*/ 708 w 1344"/>
                  <a:gd name="T3" fmla="*/ 21 h 1347"/>
                  <a:gd name="T4" fmla="*/ 637 w 1344"/>
                  <a:gd name="T5" fmla="*/ 21 h 1347"/>
                  <a:gd name="T6" fmla="*/ 21 w 1344"/>
                  <a:gd name="T7" fmla="*/ 711 h 1347"/>
                  <a:gd name="T8" fmla="*/ 48 w 1344"/>
                  <a:gd name="T9" fmla="*/ 772 h 1347"/>
                  <a:gd name="T10" fmla="*/ 188 w 1344"/>
                  <a:gd name="T11" fmla="*/ 772 h 1347"/>
                  <a:gd name="T12" fmla="*/ 188 w 1344"/>
                  <a:gd name="T13" fmla="*/ 1280 h 1347"/>
                  <a:gd name="T14" fmla="*/ 255 w 1344"/>
                  <a:gd name="T15" fmla="*/ 1346 h 1347"/>
                  <a:gd name="T16" fmla="*/ 511 w 1344"/>
                  <a:gd name="T17" fmla="*/ 1346 h 1347"/>
                  <a:gd name="T18" fmla="*/ 511 w 1344"/>
                  <a:gd name="T19" fmla="*/ 1008 h 1347"/>
                  <a:gd name="T20" fmla="*/ 558 w 1344"/>
                  <a:gd name="T21" fmla="*/ 961 h 1347"/>
                  <a:gd name="T22" fmla="*/ 787 w 1344"/>
                  <a:gd name="T23" fmla="*/ 961 h 1347"/>
                  <a:gd name="T24" fmla="*/ 834 w 1344"/>
                  <a:gd name="T25" fmla="*/ 1008 h 1347"/>
                  <a:gd name="T26" fmla="*/ 834 w 1344"/>
                  <a:gd name="T27" fmla="*/ 1347 h 1347"/>
                  <a:gd name="T28" fmla="*/ 1090 w 1344"/>
                  <a:gd name="T29" fmla="*/ 1347 h 1347"/>
                  <a:gd name="T30" fmla="*/ 1156 w 1344"/>
                  <a:gd name="T31" fmla="*/ 1280 h 1347"/>
                  <a:gd name="T32" fmla="*/ 1156 w 1344"/>
                  <a:gd name="T33" fmla="*/ 772 h 1347"/>
                  <a:gd name="T34" fmla="*/ 1296 w 1344"/>
                  <a:gd name="T35" fmla="*/ 772 h 1347"/>
                  <a:gd name="T36" fmla="*/ 1324 w 1344"/>
                  <a:gd name="T37" fmla="*/ 711 h 1347"/>
                  <a:gd name="T38" fmla="*/ 1324 w 1344"/>
                  <a:gd name="T39" fmla="*/ 711 h 1347"/>
                  <a:gd name="T40" fmla="*/ 1324 w 1344"/>
                  <a:gd name="T41" fmla="*/ 711 h 1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44" h="1347">
                    <a:moveTo>
                      <a:pt x="1324" y="711"/>
                    </a:moveTo>
                    <a:cubicBezTo>
                      <a:pt x="708" y="21"/>
                      <a:pt x="708" y="21"/>
                      <a:pt x="708" y="21"/>
                    </a:cubicBezTo>
                    <a:cubicBezTo>
                      <a:pt x="689" y="0"/>
                      <a:pt x="656" y="0"/>
                      <a:pt x="637" y="21"/>
                    </a:cubicBezTo>
                    <a:cubicBezTo>
                      <a:pt x="21" y="711"/>
                      <a:pt x="21" y="711"/>
                      <a:pt x="21" y="711"/>
                    </a:cubicBezTo>
                    <a:cubicBezTo>
                      <a:pt x="0" y="735"/>
                      <a:pt x="17" y="772"/>
                      <a:pt x="48" y="772"/>
                    </a:cubicBezTo>
                    <a:cubicBezTo>
                      <a:pt x="188" y="772"/>
                      <a:pt x="188" y="772"/>
                      <a:pt x="188" y="772"/>
                    </a:cubicBezTo>
                    <a:cubicBezTo>
                      <a:pt x="188" y="1280"/>
                      <a:pt x="188" y="1280"/>
                      <a:pt x="188" y="1280"/>
                    </a:cubicBezTo>
                    <a:cubicBezTo>
                      <a:pt x="188" y="1317"/>
                      <a:pt x="218" y="1346"/>
                      <a:pt x="255" y="1346"/>
                    </a:cubicBezTo>
                    <a:cubicBezTo>
                      <a:pt x="511" y="1346"/>
                      <a:pt x="511" y="1346"/>
                      <a:pt x="511" y="1346"/>
                    </a:cubicBezTo>
                    <a:cubicBezTo>
                      <a:pt x="511" y="1008"/>
                      <a:pt x="511" y="1008"/>
                      <a:pt x="511" y="1008"/>
                    </a:cubicBezTo>
                    <a:cubicBezTo>
                      <a:pt x="511" y="982"/>
                      <a:pt x="532" y="961"/>
                      <a:pt x="558" y="961"/>
                    </a:cubicBezTo>
                    <a:cubicBezTo>
                      <a:pt x="787" y="961"/>
                      <a:pt x="787" y="961"/>
                      <a:pt x="787" y="961"/>
                    </a:cubicBezTo>
                    <a:cubicBezTo>
                      <a:pt x="813" y="961"/>
                      <a:pt x="834" y="982"/>
                      <a:pt x="834" y="1008"/>
                    </a:cubicBezTo>
                    <a:cubicBezTo>
                      <a:pt x="834" y="1347"/>
                      <a:pt x="834" y="1347"/>
                      <a:pt x="834" y="1347"/>
                    </a:cubicBezTo>
                    <a:cubicBezTo>
                      <a:pt x="1090" y="1347"/>
                      <a:pt x="1090" y="1347"/>
                      <a:pt x="1090" y="1347"/>
                    </a:cubicBezTo>
                    <a:cubicBezTo>
                      <a:pt x="1127" y="1347"/>
                      <a:pt x="1156" y="1317"/>
                      <a:pt x="1156" y="1280"/>
                    </a:cubicBezTo>
                    <a:cubicBezTo>
                      <a:pt x="1156" y="772"/>
                      <a:pt x="1156" y="772"/>
                      <a:pt x="1156" y="772"/>
                    </a:cubicBezTo>
                    <a:cubicBezTo>
                      <a:pt x="1296" y="772"/>
                      <a:pt x="1296" y="772"/>
                      <a:pt x="1296" y="772"/>
                    </a:cubicBezTo>
                    <a:cubicBezTo>
                      <a:pt x="1328" y="772"/>
                      <a:pt x="1344" y="735"/>
                      <a:pt x="1324" y="711"/>
                    </a:cubicBezTo>
                    <a:close/>
                    <a:moveTo>
                      <a:pt x="1324" y="711"/>
                    </a:moveTo>
                    <a:cubicBezTo>
                      <a:pt x="1324" y="711"/>
                      <a:pt x="1324" y="711"/>
                      <a:pt x="1324" y="711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14"/>
              <p:cNvSpPr>
                <a:spLocks noEditPoints="1"/>
              </p:cNvSpPr>
              <p:nvPr/>
            </p:nvSpPr>
            <p:spPr bwMode="auto">
              <a:xfrm>
                <a:off x="2403475" y="750888"/>
                <a:ext cx="2405063" cy="1863725"/>
              </a:xfrm>
              <a:custGeom>
                <a:avLst/>
                <a:gdLst>
                  <a:gd name="T0" fmla="*/ 756 w 756"/>
                  <a:gd name="T1" fmla="*/ 208 h 586"/>
                  <a:gd name="T2" fmla="*/ 684 w 756"/>
                  <a:gd name="T3" fmla="*/ 280 h 586"/>
                  <a:gd name="T4" fmla="*/ 72 w 756"/>
                  <a:gd name="T5" fmla="*/ 280 h 586"/>
                  <a:gd name="T6" fmla="*/ 0 w 756"/>
                  <a:gd name="T7" fmla="*/ 208 h 586"/>
                  <a:gd name="T8" fmla="*/ 756 w 756"/>
                  <a:gd name="T9" fmla="*/ 208 h 586"/>
                  <a:gd name="T10" fmla="*/ 378 w 756"/>
                  <a:gd name="T11" fmla="*/ 345 h 586"/>
                  <a:gd name="T12" fmla="*/ 549 w 756"/>
                  <a:gd name="T13" fmla="*/ 416 h 586"/>
                  <a:gd name="T14" fmla="*/ 621 w 756"/>
                  <a:gd name="T15" fmla="*/ 344 h 586"/>
                  <a:gd name="T16" fmla="*/ 135 w 756"/>
                  <a:gd name="T17" fmla="*/ 344 h 586"/>
                  <a:gd name="T18" fmla="*/ 207 w 756"/>
                  <a:gd name="T19" fmla="*/ 416 h 586"/>
                  <a:gd name="T20" fmla="*/ 378 w 756"/>
                  <a:gd name="T21" fmla="*/ 345 h 586"/>
                  <a:gd name="T22" fmla="*/ 482 w 756"/>
                  <a:gd name="T23" fmla="*/ 483 h 586"/>
                  <a:gd name="T24" fmla="*/ 378 w 756"/>
                  <a:gd name="T25" fmla="*/ 434 h 586"/>
                  <a:gd name="T26" fmla="*/ 274 w 756"/>
                  <a:gd name="T27" fmla="*/ 483 h 586"/>
                  <a:gd name="T28" fmla="*/ 378 w 756"/>
                  <a:gd name="T29" fmla="*/ 586 h 586"/>
                  <a:gd name="T30" fmla="*/ 482 w 756"/>
                  <a:gd name="T31" fmla="*/ 483 h 586"/>
                  <a:gd name="T32" fmla="*/ 482 w 756"/>
                  <a:gd name="T33" fmla="*/ 483 h 586"/>
                  <a:gd name="T34" fmla="*/ 482 w 756"/>
                  <a:gd name="T35" fmla="*/ 483 h 5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56" h="586">
                    <a:moveTo>
                      <a:pt x="756" y="208"/>
                    </a:moveTo>
                    <a:cubicBezTo>
                      <a:pt x="684" y="280"/>
                      <a:pt x="684" y="280"/>
                      <a:pt x="684" y="280"/>
                    </a:cubicBezTo>
                    <a:cubicBezTo>
                      <a:pt x="515" y="111"/>
                      <a:pt x="240" y="111"/>
                      <a:pt x="72" y="280"/>
                    </a:cubicBezTo>
                    <a:cubicBezTo>
                      <a:pt x="0" y="208"/>
                      <a:pt x="0" y="208"/>
                      <a:pt x="0" y="208"/>
                    </a:cubicBezTo>
                    <a:cubicBezTo>
                      <a:pt x="208" y="0"/>
                      <a:pt x="548" y="0"/>
                      <a:pt x="756" y="208"/>
                    </a:cubicBezTo>
                    <a:close/>
                    <a:moveTo>
                      <a:pt x="378" y="345"/>
                    </a:moveTo>
                    <a:cubicBezTo>
                      <a:pt x="443" y="345"/>
                      <a:pt x="503" y="370"/>
                      <a:pt x="549" y="416"/>
                    </a:cubicBezTo>
                    <a:cubicBezTo>
                      <a:pt x="621" y="344"/>
                      <a:pt x="621" y="344"/>
                      <a:pt x="621" y="344"/>
                    </a:cubicBezTo>
                    <a:cubicBezTo>
                      <a:pt x="487" y="210"/>
                      <a:pt x="269" y="210"/>
                      <a:pt x="135" y="344"/>
                    </a:cubicBezTo>
                    <a:cubicBezTo>
                      <a:pt x="207" y="416"/>
                      <a:pt x="207" y="416"/>
                      <a:pt x="207" y="416"/>
                    </a:cubicBezTo>
                    <a:cubicBezTo>
                      <a:pt x="253" y="370"/>
                      <a:pt x="313" y="345"/>
                      <a:pt x="378" y="345"/>
                    </a:cubicBezTo>
                    <a:close/>
                    <a:moveTo>
                      <a:pt x="482" y="483"/>
                    </a:moveTo>
                    <a:cubicBezTo>
                      <a:pt x="457" y="453"/>
                      <a:pt x="420" y="434"/>
                      <a:pt x="378" y="434"/>
                    </a:cubicBezTo>
                    <a:cubicBezTo>
                      <a:pt x="336" y="434"/>
                      <a:pt x="299" y="453"/>
                      <a:pt x="274" y="483"/>
                    </a:cubicBezTo>
                    <a:cubicBezTo>
                      <a:pt x="378" y="586"/>
                      <a:pt x="378" y="586"/>
                      <a:pt x="378" y="586"/>
                    </a:cubicBezTo>
                    <a:lnTo>
                      <a:pt x="482" y="483"/>
                    </a:lnTo>
                    <a:close/>
                    <a:moveTo>
                      <a:pt x="482" y="483"/>
                    </a:moveTo>
                    <a:cubicBezTo>
                      <a:pt x="482" y="483"/>
                      <a:pt x="482" y="483"/>
                      <a:pt x="482" y="48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6" name="Group 194"/>
            <p:cNvGrpSpPr/>
            <p:nvPr/>
          </p:nvGrpSpPr>
          <p:grpSpPr>
            <a:xfrm>
              <a:off x="4856596" y="3925608"/>
              <a:ext cx="283976" cy="328848"/>
              <a:chOff x="358503" y="768189"/>
              <a:chExt cx="4310062" cy="4991100"/>
            </a:xfrm>
          </p:grpSpPr>
          <p:sp>
            <p:nvSpPr>
              <p:cNvPr id="53" name="Freeform 18"/>
              <p:cNvSpPr>
                <a:spLocks noEditPoints="1"/>
              </p:cNvSpPr>
              <p:nvPr/>
            </p:nvSpPr>
            <p:spPr bwMode="auto">
              <a:xfrm>
                <a:off x="358503" y="768189"/>
                <a:ext cx="4310062" cy="4991100"/>
              </a:xfrm>
              <a:custGeom>
                <a:avLst/>
                <a:gdLst>
                  <a:gd name="T0" fmla="*/ 755 w 1354"/>
                  <a:gd name="T1" fmla="*/ 0 h 1569"/>
                  <a:gd name="T2" fmla="*/ 500 w 1354"/>
                  <a:gd name="T3" fmla="*/ 57 h 1569"/>
                  <a:gd name="T4" fmla="*/ 153 w 1354"/>
                  <a:gd name="T5" fmla="*/ 598 h 1569"/>
                  <a:gd name="T6" fmla="*/ 153 w 1354"/>
                  <a:gd name="T7" fmla="*/ 697 h 1569"/>
                  <a:gd name="T8" fmla="*/ 32 w 1354"/>
                  <a:gd name="T9" fmla="*/ 931 h 1569"/>
                  <a:gd name="T10" fmla="*/ 96 w 1354"/>
                  <a:gd name="T11" fmla="*/ 1039 h 1569"/>
                  <a:gd name="T12" fmla="*/ 153 w 1354"/>
                  <a:gd name="T13" fmla="*/ 1039 h 1569"/>
                  <a:gd name="T14" fmla="*/ 153 w 1354"/>
                  <a:gd name="T15" fmla="*/ 1259 h 1569"/>
                  <a:gd name="T16" fmla="*/ 279 w 1354"/>
                  <a:gd name="T17" fmla="*/ 1385 h 1569"/>
                  <a:gd name="T18" fmla="*/ 452 w 1354"/>
                  <a:gd name="T19" fmla="*/ 1359 h 1569"/>
                  <a:gd name="T20" fmla="*/ 452 w 1354"/>
                  <a:gd name="T21" fmla="*/ 1533 h 1569"/>
                  <a:gd name="T22" fmla="*/ 495 w 1354"/>
                  <a:gd name="T23" fmla="*/ 1566 h 1569"/>
                  <a:gd name="T24" fmla="*/ 1117 w 1354"/>
                  <a:gd name="T25" fmla="*/ 1456 h 1569"/>
                  <a:gd name="T26" fmla="*/ 1160 w 1354"/>
                  <a:gd name="T27" fmla="*/ 1405 h 1569"/>
                  <a:gd name="T28" fmla="*/ 1160 w 1354"/>
                  <a:gd name="T29" fmla="*/ 1038 h 1569"/>
                  <a:gd name="T30" fmla="*/ 1354 w 1354"/>
                  <a:gd name="T31" fmla="*/ 598 h 1569"/>
                  <a:gd name="T32" fmla="*/ 755 w 1354"/>
                  <a:gd name="T33" fmla="*/ 0 h 1569"/>
                  <a:gd name="T34" fmla="*/ 1052 w 1354"/>
                  <a:gd name="T35" fmla="*/ 891 h 1569"/>
                  <a:gd name="T36" fmla="*/ 544 w 1354"/>
                  <a:gd name="T37" fmla="*/ 957 h 1569"/>
                  <a:gd name="T38" fmla="*/ 543 w 1354"/>
                  <a:gd name="T39" fmla="*/ 955 h 1569"/>
                  <a:gd name="T40" fmla="*/ 364 w 1354"/>
                  <a:gd name="T41" fmla="*/ 1004 h 1569"/>
                  <a:gd name="T42" fmla="*/ 360 w 1354"/>
                  <a:gd name="T43" fmla="*/ 972 h 1569"/>
                  <a:gd name="T44" fmla="*/ 446 w 1354"/>
                  <a:gd name="T45" fmla="*/ 874 h 1569"/>
                  <a:gd name="T46" fmla="*/ 443 w 1354"/>
                  <a:gd name="T47" fmla="*/ 872 h 1569"/>
                  <a:gd name="T48" fmla="*/ 460 w 1354"/>
                  <a:gd name="T49" fmla="*/ 298 h 1569"/>
                  <a:gd name="T50" fmla="*/ 1053 w 1354"/>
                  <a:gd name="T51" fmla="*/ 298 h 1569"/>
                  <a:gd name="T52" fmla="*/ 1052 w 1354"/>
                  <a:gd name="T53" fmla="*/ 891 h 1569"/>
                  <a:gd name="T54" fmla="*/ 1052 w 1354"/>
                  <a:gd name="T55" fmla="*/ 891 h 1569"/>
                  <a:gd name="T56" fmla="*/ 1052 w 1354"/>
                  <a:gd name="T57" fmla="*/ 891 h 1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354" h="1569">
                    <a:moveTo>
                      <a:pt x="755" y="0"/>
                    </a:moveTo>
                    <a:cubicBezTo>
                      <a:pt x="664" y="0"/>
                      <a:pt x="577" y="19"/>
                      <a:pt x="500" y="57"/>
                    </a:cubicBezTo>
                    <a:cubicBezTo>
                      <a:pt x="295" y="153"/>
                      <a:pt x="153" y="359"/>
                      <a:pt x="153" y="598"/>
                    </a:cubicBezTo>
                    <a:cubicBezTo>
                      <a:pt x="153" y="697"/>
                      <a:pt x="153" y="697"/>
                      <a:pt x="153" y="697"/>
                    </a:cubicBezTo>
                    <a:cubicBezTo>
                      <a:pt x="32" y="931"/>
                      <a:pt x="32" y="931"/>
                      <a:pt x="32" y="931"/>
                    </a:cubicBezTo>
                    <a:cubicBezTo>
                      <a:pt x="0" y="991"/>
                      <a:pt x="30" y="1039"/>
                      <a:pt x="96" y="1039"/>
                    </a:cubicBezTo>
                    <a:cubicBezTo>
                      <a:pt x="153" y="1039"/>
                      <a:pt x="153" y="1039"/>
                      <a:pt x="153" y="1039"/>
                    </a:cubicBezTo>
                    <a:cubicBezTo>
                      <a:pt x="153" y="1259"/>
                      <a:pt x="153" y="1259"/>
                      <a:pt x="153" y="1259"/>
                    </a:cubicBezTo>
                    <a:cubicBezTo>
                      <a:pt x="153" y="1328"/>
                      <a:pt x="209" y="1385"/>
                      <a:pt x="279" y="1385"/>
                    </a:cubicBezTo>
                    <a:cubicBezTo>
                      <a:pt x="452" y="1359"/>
                      <a:pt x="452" y="1359"/>
                      <a:pt x="452" y="1359"/>
                    </a:cubicBezTo>
                    <a:cubicBezTo>
                      <a:pt x="452" y="1533"/>
                      <a:pt x="452" y="1533"/>
                      <a:pt x="452" y="1533"/>
                    </a:cubicBezTo>
                    <a:cubicBezTo>
                      <a:pt x="452" y="1555"/>
                      <a:pt x="472" y="1569"/>
                      <a:pt x="495" y="1566"/>
                    </a:cubicBezTo>
                    <a:cubicBezTo>
                      <a:pt x="1117" y="1456"/>
                      <a:pt x="1117" y="1456"/>
                      <a:pt x="1117" y="1456"/>
                    </a:cubicBezTo>
                    <a:cubicBezTo>
                      <a:pt x="1140" y="1451"/>
                      <a:pt x="1160" y="1430"/>
                      <a:pt x="1160" y="1405"/>
                    </a:cubicBezTo>
                    <a:cubicBezTo>
                      <a:pt x="1160" y="1038"/>
                      <a:pt x="1160" y="1038"/>
                      <a:pt x="1160" y="1038"/>
                    </a:cubicBezTo>
                    <a:cubicBezTo>
                      <a:pt x="1278" y="929"/>
                      <a:pt x="1354" y="773"/>
                      <a:pt x="1354" y="598"/>
                    </a:cubicBezTo>
                    <a:cubicBezTo>
                      <a:pt x="1352" y="268"/>
                      <a:pt x="1085" y="0"/>
                      <a:pt x="755" y="0"/>
                    </a:cubicBezTo>
                    <a:close/>
                    <a:moveTo>
                      <a:pt x="1052" y="891"/>
                    </a:moveTo>
                    <a:cubicBezTo>
                      <a:pt x="914" y="1029"/>
                      <a:pt x="704" y="1050"/>
                      <a:pt x="544" y="957"/>
                    </a:cubicBezTo>
                    <a:cubicBezTo>
                      <a:pt x="543" y="955"/>
                      <a:pt x="543" y="955"/>
                      <a:pt x="543" y="955"/>
                    </a:cubicBezTo>
                    <a:cubicBezTo>
                      <a:pt x="480" y="1004"/>
                      <a:pt x="412" y="1011"/>
                      <a:pt x="364" y="1004"/>
                    </a:cubicBezTo>
                    <a:cubicBezTo>
                      <a:pt x="348" y="1001"/>
                      <a:pt x="345" y="980"/>
                      <a:pt x="360" y="972"/>
                    </a:cubicBezTo>
                    <a:cubicBezTo>
                      <a:pt x="402" y="951"/>
                      <a:pt x="431" y="908"/>
                      <a:pt x="446" y="874"/>
                    </a:cubicBezTo>
                    <a:cubicBezTo>
                      <a:pt x="443" y="872"/>
                      <a:pt x="443" y="872"/>
                      <a:pt x="443" y="872"/>
                    </a:cubicBezTo>
                    <a:cubicBezTo>
                      <a:pt x="297" y="707"/>
                      <a:pt x="303" y="455"/>
                      <a:pt x="460" y="298"/>
                    </a:cubicBezTo>
                    <a:cubicBezTo>
                      <a:pt x="624" y="133"/>
                      <a:pt x="889" y="133"/>
                      <a:pt x="1053" y="298"/>
                    </a:cubicBezTo>
                    <a:cubicBezTo>
                      <a:pt x="1216" y="461"/>
                      <a:pt x="1216" y="727"/>
                      <a:pt x="1052" y="891"/>
                    </a:cubicBezTo>
                    <a:close/>
                    <a:moveTo>
                      <a:pt x="1052" y="891"/>
                    </a:moveTo>
                    <a:cubicBezTo>
                      <a:pt x="1052" y="891"/>
                      <a:pt x="1052" y="891"/>
                      <a:pt x="1052" y="891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19"/>
              <p:cNvSpPr>
                <a:spLocks noEditPoints="1"/>
              </p:cNvSpPr>
              <p:nvPr/>
            </p:nvSpPr>
            <p:spPr bwMode="auto">
              <a:xfrm>
                <a:off x="1950765" y="2020727"/>
                <a:ext cx="1635125" cy="1444625"/>
              </a:xfrm>
              <a:custGeom>
                <a:avLst/>
                <a:gdLst>
                  <a:gd name="T0" fmla="*/ 471 w 514"/>
                  <a:gd name="T1" fmla="*/ 250 h 454"/>
                  <a:gd name="T2" fmla="*/ 273 w 514"/>
                  <a:gd name="T3" fmla="*/ 448 h 454"/>
                  <a:gd name="T4" fmla="*/ 257 w 514"/>
                  <a:gd name="T5" fmla="*/ 454 h 454"/>
                  <a:gd name="T6" fmla="*/ 242 w 514"/>
                  <a:gd name="T7" fmla="*/ 448 h 454"/>
                  <a:gd name="T8" fmla="*/ 43 w 514"/>
                  <a:gd name="T9" fmla="*/ 249 h 454"/>
                  <a:gd name="T10" fmla="*/ 0 w 514"/>
                  <a:gd name="T11" fmla="*/ 146 h 454"/>
                  <a:gd name="T12" fmla="*/ 42 w 514"/>
                  <a:gd name="T13" fmla="*/ 43 h 454"/>
                  <a:gd name="T14" fmla="*/ 145 w 514"/>
                  <a:gd name="T15" fmla="*/ 0 h 454"/>
                  <a:gd name="T16" fmla="*/ 249 w 514"/>
                  <a:gd name="T17" fmla="*/ 43 h 454"/>
                  <a:gd name="T18" fmla="*/ 257 w 514"/>
                  <a:gd name="T19" fmla="*/ 51 h 454"/>
                  <a:gd name="T20" fmla="*/ 265 w 514"/>
                  <a:gd name="T21" fmla="*/ 43 h 454"/>
                  <a:gd name="T22" fmla="*/ 368 w 514"/>
                  <a:gd name="T23" fmla="*/ 0 h 454"/>
                  <a:gd name="T24" fmla="*/ 471 w 514"/>
                  <a:gd name="T25" fmla="*/ 43 h 454"/>
                  <a:gd name="T26" fmla="*/ 514 w 514"/>
                  <a:gd name="T27" fmla="*/ 147 h 454"/>
                  <a:gd name="T28" fmla="*/ 471 w 514"/>
                  <a:gd name="T29" fmla="*/ 250 h 454"/>
                  <a:gd name="T30" fmla="*/ 471 w 514"/>
                  <a:gd name="T31" fmla="*/ 250 h 454"/>
                  <a:gd name="T32" fmla="*/ 471 w 514"/>
                  <a:gd name="T33" fmla="*/ 250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14" h="454">
                    <a:moveTo>
                      <a:pt x="471" y="250"/>
                    </a:moveTo>
                    <a:cubicBezTo>
                      <a:pt x="273" y="448"/>
                      <a:pt x="273" y="448"/>
                      <a:pt x="273" y="448"/>
                    </a:cubicBezTo>
                    <a:cubicBezTo>
                      <a:pt x="269" y="452"/>
                      <a:pt x="263" y="454"/>
                      <a:pt x="257" y="454"/>
                    </a:cubicBezTo>
                    <a:cubicBezTo>
                      <a:pt x="252" y="454"/>
                      <a:pt x="246" y="452"/>
                      <a:pt x="242" y="448"/>
                    </a:cubicBezTo>
                    <a:cubicBezTo>
                      <a:pt x="43" y="249"/>
                      <a:pt x="43" y="249"/>
                      <a:pt x="43" y="249"/>
                    </a:cubicBezTo>
                    <a:cubicBezTo>
                      <a:pt x="15" y="222"/>
                      <a:pt x="0" y="185"/>
                      <a:pt x="0" y="146"/>
                    </a:cubicBezTo>
                    <a:cubicBezTo>
                      <a:pt x="0" y="107"/>
                      <a:pt x="15" y="71"/>
                      <a:pt x="42" y="43"/>
                    </a:cubicBezTo>
                    <a:cubicBezTo>
                      <a:pt x="70" y="15"/>
                      <a:pt x="106" y="0"/>
                      <a:pt x="145" y="0"/>
                    </a:cubicBezTo>
                    <a:cubicBezTo>
                      <a:pt x="184" y="0"/>
                      <a:pt x="221" y="16"/>
                      <a:pt x="249" y="43"/>
                    </a:cubicBezTo>
                    <a:cubicBezTo>
                      <a:pt x="257" y="51"/>
                      <a:pt x="257" y="51"/>
                      <a:pt x="257" y="51"/>
                    </a:cubicBezTo>
                    <a:cubicBezTo>
                      <a:pt x="265" y="43"/>
                      <a:pt x="265" y="43"/>
                      <a:pt x="265" y="43"/>
                    </a:cubicBezTo>
                    <a:cubicBezTo>
                      <a:pt x="292" y="16"/>
                      <a:pt x="329" y="0"/>
                      <a:pt x="368" y="0"/>
                    </a:cubicBezTo>
                    <a:cubicBezTo>
                      <a:pt x="407" y="0"/>
                      <a:pt x="444" y="15"/>
                      <a:pt x="471" y="43"/>
                    </a:cubicBezTo>
                    <a:cubicBezTo>
                      <a:pt x="499" y="71"/>
                      <a:pt x="514" y="108"/>
                      <a:pt x="514" y="147"/>
                    </a:cubicBezTo>
                    <a:cubicBezTo>
                      <a:pt x="514" y="185"/>
                      <a:pt x="499" y="222"/>
                      <a:pt x="471" y="250"/>
                    </a:cubicBezTo>
                    <a:close/>
                    <a:moveTo>
                      <a:pt x="471" y="250"/>
                    </a:moveTo>
                    <a:cubicBezTo>
                      <a:pt x="471" y="250"/>
                      <a:pt x="471" y="250"/>
                      <a:pt x="471" y="25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7" name="Group 200"/>
            <p:cNvGrpSpPr/>
            <p:nvPr/>
          </p:nvGrpSpPr>
          <p:grpSpPr>
            <a:xfrm>
              <a:off x="4795262" y="2818614"/>
              <a:ext cx="265548" cy="311957"/>
              <a:chOff x="129329" y="707852"/>
              <a:chExt cx="4278312" cy="5026026"/>
            </a:xfrm>
          </p:grpSpPr>
          <p:sp>
            <p:nvSpPr>
              <p:cNvPr id="51" name="Freeform 23"/>
              <p:cNvSpPr>
                <a:spLocks noEditPoints="1"/>
              </p:cNvSpPr>
              <p:nvPr/>
            </p:nvSpPr>
            <p:spPr bwMode="auto">
              <a:xfrm>
                <a:off x="129329" y="707852"/>
                <a:ext cx="2138362" cy="2132013"/>
              </a:xfrm>
              <a:custGeom>
                <a:avLst/>
                <a:gdLst>
                  <a:gd name="T0" fmla="*/ 302 w 672"/>
                  <a:gd name="T1" fmla="*/ 670 h 670"/>
                  <a:gd name="T2" fmla="*/ 271 w 672"/>
                  <a:gd name="T3" fmla="*/ 598 h 670"/>
                  <a:gd name="T4" fmla="*/ 231 w 672"/>
                  <a:gd name="T5" fmla="*/ 506 h 670"/>
                  <a:gd name="T6" fmla="*/ 305 w 672"/>
                  <a:gd name="T7" fmla="*/ 275 h 670"/>
                  <a:gd name="T8" fmla="*/ 309 w 672"/>
                  <a:gd name="T9" fmla="*/ 273 h 670"/>
                  <a:gd name="T10" fmla="*/ 393 w 672"/>
                  <a:gd name="T11" fmla="*/ 252 h 670"/>
                  <a:gd name="T12" fmla="*/ 546 w 672"/>
                  <a:gd name="T13" fmla="*/ 338 h 670"/>
                  <a:gd name="T14" fmla="*/ 620 w 672"/>
                  <a:gd name="T15" fmla="*/ 457 h 670"/>
                  <a:gd name="T16" fmla="*/ 637 w 672"/>
                  <a:gd name="T17" fmla="*/ 484 h 670"/>
                  <a:gd name="T18" fmla="*/ 637 w 672"/>
                  <a:gd name="T19" fmla="*/ 484 h 670"/>
                  <a:gd name="T20" fmla="*/ 672 w 672"/>
                  <a:gd name="T21" fmla="*/ 336 h 670"/>
                  <a:gd name="T22" fmla="*/ 336 w 672"/>
                  <a:gd name="T23" fmla="*/ 0 h 670"/>
                  <a:gd name="T24" fmla="*/ 0 w 672"/>
                  <a:gd name="T25" fmla="*/ 336 h 670"/>
                  <a:gd name="T26" fmla="*/ 302 w 672"/>
                  <a:gd name="T27" fmla="*/ 670 h 670"/>
                  <a:gd name="T28" fmla="*/ 302 w 672"/>
                  <a:gd name="T29" fmla="*/ 670 h 670"/>
                  <a:gd name="T30" fmla="*/ 302 w 672"/>
                  <a:gd name="T31" fmla="*/ 67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72" h="670">
                    <a:moveTo>
                      <a:pt x="302" y="670"/>
                    </a:moveTo>
                    <a:cubicBezTo>
                      <a:pt x="292" y="646"/>
                      <a:pt x="281" y="621"/>
                      <a:pt x="271" y="598"/>
                    </a:cubicBezTo>
                    <a:cubicBezTo>
                      <a:pt x="231" y="506"/>
                      <a:pt x="231" y="506"/>
                      <a:pt x="231" y="506"/>
                    </a:cubicBezTo>
                    <a:cubicBezTo>
                      <a:pt x="193" y="419"/>
                      <a:pt x="224" y="322"/>
                      <a:pt x="305" y="275"/>
                    </a:cubicBezTo>
                    <a:cubicBezTo>
                      <a:pt x="309" y="273"/>
                      <a:pt x="309" y="273"/>
                      <a:pt x="309" y="273"/>
                    </a:cubicBezTo>
                    <a:cubicBezTo>
                      <a:pt x="335" y="260"/>
                      <a:pt x="364" y="252"/>
                      <a:pt x="393" y="252"/>
                    </a:cubicBezTo>
                    <a:cubicBezTo>
                      <a:pt x="455" y="252"/>
                      <a:pt x="512" y="284"/>
                      <a:pt x="546" y="338"/>
                    </a:cubicBezTo>
                    <a:cubicBezTo>
                      <a:pt x="572" y="377"/>
                      <a:pt x="595" y="416"/>
                      <a:pt x="620" y="457"/>
                    </a:cubicBezTo>
                    <a:cubicBezTo>
                      <a:pt x="637" y="484"/>
                      <a:pt x="637" y="484"/>
                      <a:pt x="637" y="484"/>
                    </a:cubicBezTo>
                    <a:cubicBezTo>
                      <a:pt x="637" y="484"/>
                      <a:pt x="637" y="484"/>
                      <a:pt x="637" y="484"/>
                    </a:cubicBezTo>
                    <a:cubicBezTo>
                      <a:pt x="659" y="439"/>
                      <a:pt x="672" y="389"/>
                      <a:pt x="672" y="336"/>
                    </a:cubicBezTo>
                    <a:cubicBezTo>
                      <a:pt x="672" y="150"/>
                      <a:pt x="522" y="0"/>
                      <a:pt x="336" y="0"/>
                    </a:cubicBezTo>
                    <a:cubicBezTo>
                      <a:pt x="150" y="0"/>
                      <a:pt x="0" y="150"/>
                      <a:pt x="0" y="336"/>
                    </a:cubicBezTo>
                    <a:cubicBezTo>
                      <a:pt x="0" y="510"/>
                      <a:pt x="132" y="653"/>
                      <a:pt x="302" y="670"/>
                    </a:cubicBezTo>
                    <a:close/>
                    <a:moveTo>
                      <a:pt x="302" y="670"/>
                    </a:moveTo>
                    <a:cubicBezTo>
                      <a:pt x="302" y="670"/>
                      <a:pt x="302" y="670"/>
                      <a:pt x="302" y="67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24"/>
              <p:cNvSpPr>
                <a:spLocks noEditPoints="1"/>
              </p:cNvSpPr>
              <p:nvPr/>
            </p:nvSpPr>
            <p:spPr bwMode="auto">
              <a:xfrm>
                <a:off x="680191" y="1823865"/>
                <a:ext cx="3727450" cy="3910013"/>
              </a:xfrm>
              <a:custGeom>
                <a:avLst/>
                <a:gdLst>
                  <a:gd name="T0" fmla="*/ 1159 w 1171"/>
                  <a:gd name="T1" fmla="*/ 946 h 1229"/>
                  <a:gd name="T2" fmla="*/ 1138 w 1171"/>
                  <a:gd name="T3" fmla="*/ 1020 h 1229"/>
                  <a:gd name="T4" fmla="*/ 864 w 1171"/>
                  <a:gd name="T5" fmla="*/ 1200 h 1229"/>
                  <a:gd name="T6" fmla="*/ 718 w 1171"/>
                  <a:gd name="T7" fmla="*/ 1186 h 1229"/>
                  <a:gd name="T8" fmla="*/ 434 w 1171"/>
                  <a:gd name="T9" fmla="*/ 1019 h 1229"/>
                  <a:gd name="T10" fmla="*/ 322 w 1171"/>
                  <a:gd name="T11" fmla="*/ 958 h 1229"/>
                  <a:gd name="T12" fmla="*/ 240 w 1171"/>
                  <a:gd name="T13" fmla="*/ 895 h 1229"/>
                  <a:gd name="T14" fmla="*/ 39 w 1171"/>
                  <a:gd name="T15" fmla="*/ 766 h 1229"/>
                  <a:gd name="T16" fmla="*/ 16 w 1171"/>
                  <a:gd name="T17" fmla="*/ 698 h 1229"/>
                  <a:gd name="T18" fmla="*/ 63 w 1171"/>
                  <a:gd name="T19" fmla="*/ 656 h 1229"/>
                  <a:gd name="T20" fmla="*/ 179 w 1171"/>
                  <a:gd name="T21" fmla="*/ 658 h 1229"/>
                  <a:gd name="T22" fmla="*/ 340 w 1171"/>
                  <a:gd name="T23" fmla="*/ 745 h 1229"/>
                  <a:gd name="T24" fmla="*/ 389 w 1171"/>
                  <a:gd name="T25" fmla="*/ 687 h 1229"/>
                  <a:gd name="T26" fmla="*/ 376 w 1171"/>
                  <a:gd name="T27" fmla="*/ 627 h 1229"/>
                  <a:gd name="T28" fmla="*/ 157 w 1171"/>
                  <a:gd name="T29" fmla="*/ 111 h 1229"/>
                  <a:gd name="T30" fmla="*/ 186 w 1171"/>
                  <a:gd name="T31" fmla="*/ 17 h 1229"/>
                  <a:gd name="T32" fmla="*/ 282 w 1171"/>
                  <a:gd name="T33" fmla="*/ 45 h 1229"/>
                  <a:gd name="T34" fmla="*/ 372 w 1171"/>
                  <a:gd name="T35" fmla="*/ 189 h 1229"/>
                  <a:gd name="T36" fmla="*/ 455 w 1171"/>
                  <a:gd name="T37" fmla="*/ 323 h 1229"/>
                  <a:gd name="T38" fmla="*/ 489 w 1171"/>
                  <a:gd name="T39" fmla="*/ 377 h 1229"/>
                  <a:gd name="T40" fmla="*/ 991 w 1171"/>
                  <a:gd name="T41" fmla="*/ 403 h 1229"/>
                  <a:gd name="T42" fmla="*/ 1021 w 1171"/>
                  <a:gd name="T43" fmla="*/ 434 h 1229"/>
                  <a:gd name="T44" fmla="*/ 1111 w 1171"/>
                  <a:gd name="T45" fmla="*/ 798 h 1229"/>
                  <a:gd name="T46" fmla="*/ 1135 w 1171"/>
                  <a:gd name="T47" fmla="*/ 891 h 1229"/>
                  <a:gd name="T48" fmla="*/ 1159 w 1171"/>
                  <a:gd name="T49" fmla="*/ 946 h 1229"/>
                  <a:gd name="T50" fmla="*/ 1159 w 1171"/>
                  <a:gd name="T51" fmla="*/ 946 h 1229"/>
                  <a:gd name="T52" fmla="*/ 1159 w 1171"/>
                  <a:gd name="T53" fmla="*/ 946 h 1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71" h="1229">
                    <a:moveTo>
                      <a:pt x="1159" y="946"/>
                    </a:moveTo>
                    <a:cubicBezTo>
                      <a:pt x="1171" y="973"/>
                      <a:pt x="1161" y="1004"/>
                      <a:pt x="1138" y="1020"/>
                    </a:cubicBezTo>
                    <a:cubicBezTo>
                      <a:pt x="864" y="1200"/>
                      <a:pt x="864" y="1200"/>
                      <a:pt x="864" y="1200"/>
                    </a:cubicBezTo>
                    <a:cubicBezTo>
                      <a:pt x="818" y="1229"/>
                      <a:pt x="758" y="1224"/>
                      <a:pt x="718" y="1186"/>
                    </a:cubicBezTo>
                    <a:cubicBezTo>
                      <a:pt x="595" y="1070"/>
                      <a:pt x="434" y="1019"/>
                      <a:pt x="434" y="1019"/>
                    </a:cubicBezTo>
                    <a:cubicBezTo>
                      <a:pt x="393" y="1006"/>
                      <a:pt x="357" y="989"/>
                      <a:pt x="322" y="958"/>
                    </a:cubicBezTo>
                    <a:cubicBezTo>
                      <a:pt x="299" y="937"/>
                      <a:pt x="263" y="914"/>
                      <a:pt x="240" y="895"/>
                    </a:cubicBezTo>
                    <a:cubicBezTo>
                      <a:pt x="178" y="844"/>
                      <a:pt x="111" y="799"/>
                      <a:pt x="39" y="766"/>
                    </a:cubicBezTo>
                    <a:cubicBezTo>
                      <a:pt x="6" y="752"/>
                      <a:pt x="0" y="730"/>
                      <a:pt x="16" y="698"/>
                    </a:cubicBezTo>
                    <a:cubicBezTo>
                      <a:pt x="24" y="682"/>
                      <a:pt x="45" y="663"/>
                      <a:pt x="63" y="656"/>
                    </a:cubicBezTo>
                    <a:cubicBezTo>
                      <a:pt x="103" y="642"/>
                      <a:pt x="142" y="648"/>
                      <a:pt x="179" y="658"/>
                    </a:cubicBezTo>
                    <a:cubicBezTo>
                      <a:pt x="201" y="663"/>
                      <a:pt x="296" y="724"/>
                      <a:pt x="340" y="745"/>
                    </a:cubicBezTo>
                    <a:cubicBezTo>
                      <a:pt x="378" y="764"/>
                      <a:pt x="388" y="729"/>
                      <a:pt x="389" y="687"/>
                    </a:cubicBezTo>
                    <a:cubicBezTo>
                      <a:pt x="389" y="666"/>
                      <a:pt x="383" y="646"/>
                      <a:pt x="376" y="627"/>
                    </a:cubicBezTo>
                    <a:cubicBezTo>
                      <a:pt x="306" y="454"/>
                      <a:pt x="231" y="284"/>
                      <a:pt x="157" y="111"/>
                    </a:cubicBezTo>
                    <a:cubicBezTo>
                      <a:pt x="140" y="74"/>
                      <a:pt x="152" y="37"/>
                      <a:pt x="186" y="17"/>
                    </a:cubicBezTo>
                    <a:cubicBezTo>
                      <a:pt x="219" y="0"/>
                      <a:pt x="260" y="11"/>
                      <a:pt x="282" y="45"/>
                    </a:cubicBezTo>
                    <a:cubicBezTo>
                      <a:pt x="313" y="92"/>
                      <a:pt x="342" y="140"/>
                      <a:pt x="372" y="189"/>
                    </a:cubicBezTo>
                    <a:cubicBezTo>
                      <a:pt x="399" y="234"/>
                      <a:pt x="428" y="277"/>
                      <a:pt x="455" y="323"/>
                    </a:cubicBezTo>
                    <a:cubicBezTo>
                      <a:pt x="489" y="377"/>
                      <a:pt x="489" y="377"/>
                      <a:pt x="489" y="377"/>
                    </a:cubicBezTo>
                    <a:cubicBezTo>
                      <a:pt x="489" y="377"/>
                      <a:pt x="733" y="312"/>
                      <a:pt x="991" y="403"/>
                    </a:cubicBezTo>
                    <a:cubicBezTo>
                      <a:pt x="1005" y="409"/>
                      <a:pt x="1017" y="418"/>
                      <a:pt x="1021" y="434"/>
                    </a:cubicBezTo>
                    <a:cubicBezTo>
                      <a:pt x="1045" y="491"/>
                      <a:pt x="1106" y="649"/>
                      <a:pt x="1111" y="798"/>
                    </a:cubicBezTo>
                    <a:cubicBezTo>
                      <a:pt x="1118" y="837"/>
                      <a:pt x="1129" y="869"/>
                      <a:pt x="1135" y="891"/>
                    </a:cubicBezTo>
                    <a:lnTo>
                      <a:pt x="1159" y="946"/>
                    </a:lnTo>
                    <a:close/>
                    <a:moveTo>
                      <a:pt x="1159" y="946"/>
                    </a:moveTo>
                    <a:cubicBezTo>
                      <a:pt x="1159" y="946"/>
                      <a:pt x="1159" y="946"/>
                      <a:pt x="1159" y="94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8" name="Group 208"/>
            <p:cNvGrpSpPr/>
            <p:nvPr/>
          </p:nvGrpSpPr>
          <p:grpSpPr>
            <a:xfrm>
              <a:off x="6925842" y="2764207"/>
              <a:ext cx="313796" cy="335858"/>
              <a:chOff x="-144463" y="139700"/>
              <a:chExt cx="4651376" cy="4978400"/>
            </a:xfrm>
          </p:grpSpPr>
          <p:sp>
            <p:nvSpPr>
              <p:cNvPr id="49" name="Freeform 28"/>
              <p:cNvSpPr>
                <a:spLocks noEditPoints="1"/>
              </p:cNvSpPr>
              <p:nvPr/>
            </p:nvSpPr>
            <p:spPr bwMode="auto">
              <a:xfrm>
                <a:off x="-144463" y="3470275"/>
                <a:ext cx="4651376" cy="1647825"/>
              </a:xfrm>
              <a:custGeom>
                <a:avLst/>
                <a:gdLst>
                  <a:gd name="T0" fmla="*/ 1002 w 1462"/>
                  <a:gd name="T1" fmla="*/ 0 h 518"/>
                  <a:gd name="T2" fmla="*/ 974 w 1462"/>
                  <a:gd name="T3" fmla="*/ 25 h 518"/>
                  <a:gd name="T4" fmla="*/ 731 w 1462"/>
                  <a:gd name="T5" fmla="*/ 245 h 518"/>
                  <a:gd name="T6" fmla="*/ 487 w 1462"/>
                  <a:gd name="T7" fmla="*/ 25 h 518"/>
                  <a:gd name="T8" fmla="*/ 459 w 1462"/>
                  <a:gd name="T9" fmla="*/ 0 h 518"/>
                  <a:gd name="T10" fmla="*/ 126 w 1462"/>
                  <a:gd name="T11" fmla="*/ 0 h 518"/>
                  <a:gd name="T12" fmla="*/ 0 w 1462"/>
                  <a:gd name="T13" fmla="*/ 126 h 518"/>
                  <a:gd name="T14" fmla="*/ 0 w 1462"/>
                  <a:gd name="T15" fmla="*/ 391 h 518"/>
                  <a:gd name="T16" fmla="*/ 126 w 1462"/>
                  <a:gd name="T17" fmla="*/ 518 h 518"/>
                  <a:gd name="T18" fmla="*/ 1335 w 1462"/>
                  <a:gd name="T19" fmla="*/ 518 h 518"/>
                  <a:gd name="T20" fmla="*/ 1462 w 1462"/>
                  <a:gd name="T21" fmla="*/ 391 h 518"/>
                  <a:gd name="T22" fmla="*/ 1462 w 1462"/>
                  <a:gd name="T23" fmla="*/ 127 h 518"/>
                  <a:gd name="T24" fmla="*/ 1335 w 1462"/>
                  <a:gd name="T25" fmla="*/ 0 h 518"/>
                  <a:gd name="T26" fmla="*/ 1002 w 1462"/>
                  <a:gd name="T27" fmla="*/ 0 h 518"/>
                  <a:gd name="T28" fmla="*/ 1002 w 1462"/>
                  <a:gd name="T29" fmla="*/ 0 h 518"/>
                  <a:gd name="T30" fmla="*/ 1002 w 1462"/>
                  <a:gd name="T31" fmla="*/ 0 h 5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62" h="518">
                    <a:moveTo>
                      <a:pt x="1002" y="0"/>
                    </a:moveTo>
                    <a:cubicBezTo>
                      <a:pt x="988" y="0"/>
                      <a:pt x="976" y="11"/>
                      <a:pt x="974" y="25"/>
                    </a:cubicBezTo>
                    <a:cubicBezTo>
                      <a:pt x="962" y="149"/>
                      <a:pt x="858" y="245"/>
                      <a:pt x="731" y="245"/>
                    </a:cubicBezTo>
                    <a:cubicBezTo>
                      <a:pt x="604" y="245"/>
                      <a:pt x="500" y="149"/>
                      <a:pt x="487" y="25"/>
                    </a:cubicBezTo>
                    <a:cubicBezTo>
                      <a:pt x="485" y="11"/>
                      <a:pt x="474" y="0"/>
                      <a:pt x="459" y="0"/>
                    </a:cubicBezTo>
                    <a:cubicBezTo>
                      <a:pt x="126" y="0"/>
                      <a:pt x="126" y="0"/>
                      <a:pt x="126" y="0"/>
                    </a:cubicBezTo>
                    <a:cubicBezTo>
                      <a:pt x="57" y="0"/>
                      <a:pt x="0" y="57"/>
                      <a:pt x="0" y="126"/>
                    </a:cubicBezTo>
                    <a:cubicBezTo>
                      <a:pt x="0" y="391"/>
                      <a:pt x="0" y="391"/>
                      <a:pt x="0" y="391"/>
                    </a:cubicBezTo>
                    <a:cubicBezTo>
                      <a:pt x="0" y="461"/>
                      <a:pt x="57" y="518"/>
                      <a:pt x="126" y="518"/>
                    </a:cubicBezTo>
                    <a:cubicBezTo>
                      <a:pt x="1335" y="518"/>
                      <a:pt x="1335" y="518"/>
                      <a:pt x="1335" y="518"/>
                    </a:cubicBezTo>
                    <a:cubicBezTo>
                      <a:pt x="1405" y="518"/>
                      <a:pt x="1462" y="461"/>
                      <a:pt x="1462" y="391"/>
                    </a:cubicBezTo>
                    <a:cubicBezTo>
                      <a:pt x="1462" y="127"/>
                      <a:pt x="1462" y="127"/>
                      <a:pt x="1462" y="127"/>
                    </a:cubicBezTo>
                    <a:cubicBezTo>
                      <a:pt x="1462" y="57"/>
                      <a:pt x="1405" y="0"/>
                      <a:pt x="1335" y="0"/>
                    </a:cubicBezTo>
                    <a:cubicBezTo>
                      <a:pt x="1002" y="0"/>
                      <a:pt x="1002" y="0"/>
                      <a:pt x="1002" y="0"/>
                    </a:cubicBezTo>
                    <a:close/>
                    <a:moveTo>
                      <a:pt x="1002" y="0"/>
                    </a:moveTo>
                    <a:cubicBezTo>
                      <a:pt x="1002" y="0"/>
                      <a:pt x="1002" y="0"/>
                      <a:pt x="1002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29"/>
              <p:cNvSpPr>
                <a:spLocks noEditPoints="1"/>
              </p:cNvSpPr>
              <p:nvPr/>
            </p:nvSpPr>
            <p:spPr bwMode="auto">
              <a:xfrm>
                <a:off x="1042987" y="139700"/>
                <a:ext cx="2276475" cy="3355975"/>
              </a:xfrm>
              <a:custGeom>
                <a:avLst/>
                <a:gdLst>
                  <a:gd name="T0" fmla="*/ 547 w 716"/>
                  <a:gd name="T1" fmla="*/ 636 h 1055"/>
                  <a:gd name="T2" fmla="*/ 448 w 716"/>
                  <a:gd name="T3" fmla="*/ 734 h 1055"/>
                  <a:gd name="T4" fmla="*/ 448 w 716"/>
                  <a:gd name="T5" fmla="*/ 90 h 1055"/>
                  <a:gd name="T6" fmla="*/ 358 w 716"/>
                  <a:gd name="T7" fmla="*/ 0 h 1055"/>
                  <a:gd name="T8" fmla="*/ 268 w 716"/>
                  <a:gd name="T9" fmla="*/ 90 h 1055"/>
                  <a:gd name="T10" fmla="*/ 268 w 716"/>
                  <a:gd name="T11" fmla="*/ 734 h 1055"/>
                  <a:gd name="T12" fmla="*/ 169 w 716"/>
                  <a:gd name="T13" fmla="*/ 636 h 1055"/>
                  <a:gd name="T14" fmla="*/ 54 w 716"/>
                  <a:gd name="T15" fmla="*/ 621 h 1055"/>
                  <a:gd name="T16" fmla="*/ 40 w 716"/>
                  <a:gd name="T17" fmla="*/ 760 h 1055"/>
                  <a:gd name="T18" fmla="*/ 305 w 716"/>
                  <a:gd name="T19" fmla="*/ 1025 h 1055"/>
                  <a:gd name="T20" fmla="*/ 411 w 716"/>
                  <a:gd name="T21" fmla="*/ 1025 h 1055"/>
                  <a:gd name="T22" fmla="*/ 676 w 716"/>
                  <a:gd name="T23" fmla="*/ 760 h 1055"/>
                  <a:gd name="T24" fmla="*/ 662 w 716"/>
                  <a:gd name="T25" fmla="*/ 621 h 1055"/>
                  <a:gd name="T26" fmla="*/ 547 w 716"/>
                  <a:gd name="T27" fmla="*/ 636 h 1055"/>
                  <a:gd name="T28" fmla="*/ 547 w 716"/>
                  <a:gd name="T29" fmla="*/ 636 h 1055"/>
                  <a:gd name="T30" fmla="*/ 547 w 716"/>
                  <a:gd name="T31" fmla="*/ 63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16" h="1055">
                    <a:moveTo>
                      <a:pt x="547" y="636"/>
                    </a:moveTo>
                    <a:cubicBezTo>
                      <a:pt x="448" y="734"/>
                      <a:pt x="448" y="734"/>
                      <a:pt x="448" y="734"/>
                    </a:cubicBezTo>
                    <a:cubicBezTo>
                      <a:pt x="448" y="90"/>
                      <a:pt x="448" y="90"/>
                      <a:pt x="448" y="90"/>
                    </a:cubicBezTo>
                    <a:cubicBezTo>
                      <a:pt x="448" y="40"/>
                      <a:pt x="407" y="0"/>
                      <a:pt x="358" y="0"/>
                    </a:cubicBezTo>
                    <a:cubicBezTo>
                      <a:pt x="308" y="0"/>
                      <a:pt x="268" y="40"/>
                      <a:pt x="268" y="90"/>
                    </a:cubicBezTo>
                    <a:cubicBezTo>
                      <a:pt x="268" y="734"/>
                      <a:pt x="268" y="734"/>
                      <a:pt x="268" y="734"/>
                    </a:cubicBezTo>
                    <a:cubicBezTo>
                      <a:pt x="169" y="636"/>
                      <a:pt x="169" y="636"/>
                      <a:pt x="169" y="636"/>
                    </a:cubicBezTo>
                    <a:cubicBezTo>
                      <a:pt x="139" y="605"/>
                      <a:pt x="90" y="597"/>
                      <a:pt x="54" y="621"/>
                    </a:cubicBezTo>
                    <a:cubicBezTo>
                      <a:pt x="5" y="654"/>
                      <a:pt x="0" y="721"/>
                      <a:pt x="40" y="760"/>
                    </a:cubicBezTo>
                    <a:cubicBezTo>
                      <a:pt x="305" y="1025"/>
                      <a:pt x="305" y="1025"/>
                      <a:pt x="305" y="1025"/>
                    </a:cubicBezTo>
                    <a:cubicBezTo>
                      <a:pt x="334" y="1055"/>
                      <a:pt x="382" y="1055"/>
                      <a:pt x="411" y="1025"/>
                    </a:cubicBezTo>
                    <a:cubicBezTo>
                      <a:pt x="676" y="760"/>
                      <a:pt x="676" y="760"/>
                      <a:pt x="676" y="760"/>
                    </a:cubicBezTo>
                    <a:cubicBezTo>
                      <a:pt x="716" y="721"/>
                      <a:pt x="711" y="654"/>
                      <a:pt x="662" y="621"/>
                    </a:cubicBezTo>
                    <a:cubicBezTo>
                      <a:pt x="626" y="597"/>
                      <a:pt x="577" y="605"/>
                      <a:pt x="547" y="636"/>
                    </a:cubicBezTo>
                    <a:close/>
                    <a:moveTo>
                      <a:pt x="547" y="636"/>
                    </a:moveTo>
                    <a:cubicBezTo>
                      <a:pt x="547" y="636"/>
                      <a:pt x="547" y="636"/>
                      <a:pt x="547" y="63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9" name="Oval 5">
              <a:extLst>
                <a:ext uri="{FF2B5EF4-FFF2-40B4-BE49-F238E27FC236}">
                  <a16:creationId xmlns="" xmlns:a16="http://schemas.microsoft.com/office/drawing/2014/main" id="{D2292BFB-D27A-4763-B051-2FC808888B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20267" y="2398741"/>
              <a:ext cx="389180" cy="39240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Oval 62">
              <a:extLst>
                <a:ext uri="{FF2B5EF4-FFF2-40B4-BE49-F238E27FC236}">
                  <a16:creationId xmlns="" xmlns:a16="http://schemas.microsoft.com/office/drawing/2014/main" id="{2B9C0BA6-A82D-48FF-B21F-279C608156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1606" y="2394964"/>
              <a:ext cx="454496" cy="45892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Oval 62">
              <a:extLst>
                <a:ext uri="{FF2B5EF4-FFF2-40B4-BE49-F238E27FC236}">
                  <a16:creationId xmlns="" xmlns:a16="http://schemas.microsoft.com/office/drawing/2014/main" id="{2B9C0BA6-A82D-48FF-B21F-279C608156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4057" y="2401214"/>
              <a:ext cx="252876" cy="2553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Oval 78">
              <a:extLst>
                <a:ext uri="{FF2B5EF4-FFF2-40B4-BE49-F238E27FC236}">
                  <a16:creationId xmlns="" xmlns:a16="http://schemas.microsoft.com/office/drawing/2014/main" id="{FB8FDF7E-A059-44DE-A03D-F5CA04AC0D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07841" y="2937341"/>
              <a:ext cx="405231" cy="40865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Oval 5">
              <a:extLst>
                <a:ext uri="{FF2B5EF4-FFF2-40B4-BE49-F238E27FC236}">
                  <a16:creationId xmlns="" xmlns:a16="http://schemas.microsoft.com/office/drawing/2014/main" id="{D2292BFB-D27A-4763-B051-2FC808888B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4982" y="3361126"/>
              <a:ext cx="389180" cy="39240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cxnSp>
          <p:nvCxnSpPr>
            <p:cNvPr id="44" name="Straight Connector 244"/>
            <p:cNvCxnSpPr>
              <a:stCxn id="34" idx="2"/>
              <a:endCxn id="43" idx="6"/>
            </p:cNvCxnSpPr>
            <p:nvPr/>
          </p:nvCxnSpPr>
          <p:spPr>
            <a:xfrm flipH="1" flipV="1">
              <a:off x="4734162" y="3557327"/>
              <a:ext cx="424742" cy="594"/>
            </a:xfrm>
            <a:prstGeom prst="line">
              <a:avLst/>
            </a:prstGeom>
            <a:ln w="349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5">
              <a:extLst>
                <a:ext uri="{FF2B5EF4-FFF2-40B4-BE49-F238E27FC236}">
                  <a16:creationId xmlns="" xmlns:a16="http://schemas.microsoft.com/office/drawing/2014/main" id="{D2292BFB-D27A-4763-B051-2FC808888B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5440" y="2251798"/>
              <a:ext cx="213391" cy="21515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Oval 62">
              <a:extLst>
                <a:ext uri="{FF2B5EF4-FFF2-40B4-BE49-F238E27FC236}">
                  <a16:creationId xmlns="" xmlns:a16="http://schemas.microsoft.com/office/drawing/2014/main" id="{2B9C0BA6-A82D-48FF-B21F-279C608156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3957" y="2633633"/>
              <a:ext cx="295210" cy="29808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47" name="Straight Connector 261"/>
            <p:cNvCxnSpPr>
              <a:stCxn id="31" idx="2"/>
              <a:endCxn id="46" idx="5"/>
            </p:cNvCxnSpPr>
            <p:nvPr/>
          </p:nvCxnSpPr>
          <p:spPr>
            <a:xfrm flipH="1" flipV="1">
              <a:off x="4295934" y="2888066"/>
              <a:ext cx="349195" cy="86527"/>
            </a:xfrm>
            <a:prstGeom prst="line">
              <a:avLst/>
            </a:prstGeom>
            <a:ln w="349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265"/>
            <p:cNvCxnSpPr>
              <a:stCxn id="45" idx="4"/>
              <a:endCxn id="31" idx="0"/>
            </p:cNvCxnSpPr>
            <p:nvPr/>
          </p:nvCxnSpPr>
          <p:spPr>
            <a:xfrm>
              <a:off x="4772136" y="2466956"/>
              <a:ext cx="132521" cy="246082"/>
            </a:xfrm>
            <a:prstGeom prst="line">
              <a:avLst/>
            </a:prstGeom>
            <a:ln w="349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tângulo 1"/>
          <p:cNvSpPr/>
          <p:nvPr/>
        </p:nvSpPr>
        <p:spPr>
          <a:xfrm>
            <a:off x="4422131" y="3979897"/>
            <a:ext cx="724700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>
                <a:ea typeface="Calibri" panose="020F0502020204030204" pitchFamily="34" charset="0"/>
              </a:rPr>
              <a:t>Retomar e manter, de </a:t>
            </a:r>
            <a:r>
              <a:rPr lang="pt-BR" sz="2800" dirty="0">
                <a:ea typeface="Calibri" panose="020F0502020204030204" pitchFamily="34" charset="0"/>
              </a:rPr>
              <a:t>forma </a:t>
            </a:r>
            <a:r>
              <a:rPr lang="pt-BR" sz="2800" dirty="0" smtClean="0">
                <a:ea typeface="Calibri" panose="020F0502020204030204" pitchFamily="34" charset="0"/>
              </a:rPr>
              <a:t>abrangente, a </a:t>
            </a:r>
            <a:r>
              <a:rPr lang="pt-BR" sz="2800" dirty="0">
                <a:ea typeface="Calibri" panose="020F0502020204030204" pitchFamily="34" charset="0"/>
              </a:rPr>
              <a:t>interlocução  com  as  principais representações do setor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66429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6165669"/>
            <a:ext cx="12192000" cy="692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67675" y="6327168"/>
            <a:ext cx="5690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cap="small" dirty="0" smtClean="0">
                <a:solidFill>
                  <a:schemeClr val="bg1"/>
                </a:solidFill>
              </a:rPr>
              <a:t>Diferentes Abordagens Sobre Agricultura Irrigada no Brasil</a:t>
            </a:r>
            <a:endParaRPr lang="pt-BR" cap="small" dirty="0">
              <a:solidFill>
                <a:schemeClr val="bg1"/>
              </a:solidFill>
            </a:endParaRPr>
          </a:p>
        </p:txBody>
      </p:sp>
      <p:pic>
        <p:nvPicPr>
          <p:cNvPr id="6" name="Picture 4" descr="IICA Brasil (@iicabrasil) / Twit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8663" y="0"/>
            <a:ext cx="1663337" cy="166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3">
            <a:extLst>
              <a:ext uri="{FF2B5EF4-FFF2-40B4-BE49-F238E27FC236}">
                <a16:creationId xmlns="" xmlns:a16="http://schemas.microsoft.com/office/drawing/2014/main" id="{D3F65101-1724-4AFA-829D-F1ACE0C4B902}"/>
              </a:ext>
            </a:extLst>
          </p:cNvPr>
          <p:cNvSpPr/>
          <p:nvPr/>
        </p:nvSpPr>
        <p:spPr>
          <a:xfrm>
            <a:off x="3272686" y="4733548"/>
            <a:ext cx="1816100" cy="1006851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65">
            <a:extLst>
              <a:ext uri="{FF2B5EF4-FFF2-40B4-BE49-F238E27FC236}">
                <a16:creationId xmlns="" xmlns:a16="http://schemas.microsoft.com/office/drawing/2014/main" id="{1A804991-D272-4508-964B-4B9849046CB0}"/>
              </a:ext>
            </a:extLst>
          </p:cNvPr>
          <p:cNvSpPr/>
          <p:nvPr/>
        </p:nvSpPr>
        <p:spPr>
          <a:xfrm>
            <a:off x="5266586" y="4733548"/>
            <a:ext cx="1816100" cy="1006851"/>
          </a:xfrm>
          <a:prstGeom prst="rect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67">
            <a:extLst>
              <a:ext uri="{FF2B5EF4-FFF2-40B4-BE49-F238E27FC236}">
                <a16:creationId xmlns="" xmlns:a16="http://schemas.microsoft.com/office/drawing/2014/main" id="{B1307294-2942-4DB1-8A20-E1FD5F487D79}"/>
              </a:ext>
            </a:extLst>
          </p:cNvPr>
          <p:cNvSpPr/>
          <p:nvPr/>
        </p:nvSpPr>
        <p:spPr>
          <a:xfrm>
            <a:off x="7239321" y="4733548"/>
            <a:ext cx="1816100" cy="1006851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69">
            <a:extLst>
              <a:ext uri="{FF2B5EF4-FFF2-40B4-BE49-F238E27FC236}">
                <a16:creationId xmlns="" xmlns:a16="http://schemas.microsoft.com/office/drawing/2014/main" id="{772AF99F-8F72-4705-A128-E039B7F3FECE}"/>
              </a:ext>
            </a:extLst>
          </p:cNvPr>
          <p:cNvSpPr/>
          <p:nvPr/>
        </p:nvSpPr>
        <p:spPr>
          <a:xfrm>
            <a:off x="9203586" y="4733548"/>
            <a:ext cx="1768894" cy="1006851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62">
            <a:extLst>
              <a:ext uri="{FF2B5EF4-FFF2-40B4-BE49-F238E27FC236}">
                <a16:creationId xmlns="" xmlns:a16="http://schemas.microsoft.com/office/drawing/2014/main" id="{1EF39042-2F1A-42A0-804F-3199B0B9146F}"/>
              </a:ext>
            </a:extLst>
          </p:cNvPr>
          <p:cNvSpPr/>
          <p:nvPr/>
        </p:nvSpPr>
        <p:spPr>
          <a:xfrm>
            <a:off x="1274553" y="4733548"/>
            <a:ext cx="1816100" cy="1006851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4">
            <a:extLst>
              <a:ext uri="{FF2B5EF4-FFF2-40B4-BE49-F238E27FC236}">
                <a16:creationId xmlns="" xmlns:a16="http://schemas.microsoft.com/office/drawing/2014/main" id="{6699AC3C-FE44-4341-B799-F20DE8937C2B}"/>
              </a:ext>
            </a:extLst>
          </p:cNvPr>
          <p:cNvSpPr txBox="1"/>
          <p:nvPr/>
        </p:nvSpPr>
        <p:spPr>
          <a:xfrm>
            <a:off x="1202749" y="664755"/>
            <a:ext cx="9673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 smtClean="0">
                <a:ea typeface="Noto Sans" panose="020B0502040504020204" pitchFamily="34"/>
                <a:cs typeface="Noto Sans" panose="020B0502040504020204" pitchFamily="34"/>
              </a:rPr>
              <a:t>Desafios</a:t>
            </a:r>
            <a:r>
              <a:rPr lang="en-US" sz="2800" dirty="0" smtClean="0">
                <a:ea typeface="Noto Sans" panose="020B0502040504020204" pitchFamily="34"/>
                <a:cs typeface="Noto Sans" panose="020B0502040504020204" pitchFamily="34"/>
              </a:rPr>
              <a:t>: </a:t>
            </a:r>
            <a:r>
              <a:rPr lang="en-US" sz="2800" dirty="0" err="1" smtClean="0">
                <a:ea typeface="Noto Sans" panose="020B0502040504020204" pitchFamily="34"/>
                <a:cs typeface="Noto Sans" panose="020B0502040504020204" pitchFamily="34"/>
              </a:rPr>
              <a:t>Harmonizar</a:t>
            </a:r>
            <a:r>
              <a:rPr lang="en-US" sz="2800" dirty="0" smtClean="0"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lang="en-US" sz="2800" dirty="0" err="1" smtClean="0">
                <a:ea typeface="Noto Sans" panose="020B0502040504020204" pitchFamily="34"/>
                <a:cs typeface="Noto Sans" panose="020B0502040504020204" pitchFamily="34"/>
              </a:rPr>
              <a:t>conhecimentos</a:t>
            </a:r>
            <a:r>
              <a:rPr lang="en-US" sz="2800" dirty="0" smtClean="0">
                <a:ea typeface="Noto Sans" panose="020B0502040504020204" pitchFamily="34"/>
                <a:cs typeface="Noto Sans" panose="020B0502040504020204" pitchFamily="34"/>
              </a:rPr>
              <a:t> e </a:t>
            </a:r>
            <a:r>
              <a:rPr lang="en-US" sz="2800" dirty="0" err="1" smtClean="0">
                <a:ea typeface="Noto Sans" panose="020B0502040504020204" pitchFamily="34"/>
                <a:cs typeface="Noto Sans" panose="020B0502040504020204" pitchFamily="34"/>
              </a:rPr>
              <a:t>informações</a:t>
            </a:r>
            <a:r>
              <a:rPr lang="en-US" sz="2800" dirty="0" smtClean="0">
                <a:ea typeface="Noto Sans" panose="020B0502040504020204" pitchFamily="34"/>
                <a:cs typeface="Noto Sans" panose="020B0502040504020204" pitchFamily="34"/>
              </a:rPr>
              <a:t> 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Noto Sans" panose="020B0502040504020204" pitchFamily="34"/>
              <a:cs typeface="Noto Sans" panose="020B0502040504020204" pitchFamily="34"/>
            </a:endParaRPr>
          </a:p>
        </p:txBody>
      </p:sp>
      <p:grpSp>
        <p:nvGrpSpPr>
          <p:cNvPr id="13" name="Group 10">
            <a:extLst>
              <a:ext uri="{FF2B5EF4-FFF2-40B4-BE49-F238E27FC236}">
                <a16:creationId xmlns="" xmlns:a16="http://schemas.microsoft.com/office/drawing/2014/main" id="{702F4060-5C13-40F7-8F89-74374A12AB46}"/>
              </a:ext>
            </a:extLst>
          </p:cNvPr>
          <p:cNvGrpSpPr/>
          <p:nvPr/>
        </p:nvGrpSpPr>
        <p:grpSpPr>
          <a:xfrm>
            <a:off x="1219519" y="1423299"/>
            <a:ext cx="9752961" cy="3062422"/>
            <a:chOff x="1950567" y="2098917"/>
            <a:chExt cx="8830755" cy="2772850"/>
          </a:xfrm>
        </p:grpSpPr>
        <p:sp>
          <p:nvSpPr>
            <p:cNvPr id="14" name="Freeform 5">
              <a:extLst>
                <a:ext uri="{FF2B5EF4-FFF2-40B4-BE49-F238E27FC236}">
                  <a16:creationId xmlns="" xmlns:a16="http://schemas.microsoft.com/office/drawing/2014/main" id="{75EB0469-19D3-443F-B162-B819E92B5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4406" y="2098917"/>
              <a:ext cx="1729563" cy="2772850"/>
            </a:xfrm>
            <a:custGeom>
              <a:avLst/>
              <a:gdLst>
                <a:gd name="T0" fmla="*/ 27 w 4016"/>
                <a:gd name="T1" fmla="*/ 5450 h 6400"/>
                <a:gd name="T2" fmla="*/ 0 w 4016"/>
                <a:gd name="T3" fmla="*/ 3596 h 6400"/>
                <a:gd name="T4" fmla="*/ 144 w 4016"/>
                <a:gd name="T5" fmla="*/ 3537 h 6400"/>
                <a:gd name="T6" fmla="*/ 704 w 4016"/>
                <a:gd name="T7" fmla="*/ 3612 h 6400"/>
                <a:gd name="T8" fmla="*/ 945 w 4016"/>
                <a:gd name="T9" fmla="*/ 3183 h 6400"/>
                <a:gd name="T10" fmla="*/ 404 w 4016"/>
                <a:gd name="T11" fmla="*/ 2734 h 6400"/>
                <a:gd name="T12" fmla="*/ 58 w 4016"/>
                <a:gd name="T13" fmla="*/ 2888 h 6400"/>
                <a:gd name="T14" fmla="*/ 0 w 4016"/>
                <a:gd name="T15" fmla="*/ 2254 h 6400"/>
                <a:gd name="T16" fmla="*/ 29 w 4016"/>
                <a:gd name="T17" fmla="*/ 951 h 6400"/>
                <a:gd name="T18" fmla="*/ 1702 w 4016"/>
                <a:gd name="T19" fmla="*/ 933 h 6400"/>
                <a:gd name="T20" fmla="*/ 1750 w 4016"/>
                <a:gd name="T21" fmla="*/ 615 h 6400"/>
                <a:gd name="T22" fmla="*/ 1932 w 4016"/>
                <a:gd name="T23" fmla="*/ 28 h 6400"/>
                <a:gd name="T24" fmla="*/ 2356 w 4016"/>
                <a:gd name="T25" fmla="*/ 455 h 6400"/>
                <a:gd name="T26" fmla="*/ 2348 w 4016"/>
                <a:gd name="T27" fmla="*/ 946 h 6400"/>
                <a:gd name="T28" fmla="*/ 3986 w 4016"/>
                <a:gd name="T29" fmla="*/ 952 h 6400"/>
                <a:gd name="T30" fmla="*/ 4016 w 4016"/>
                <a:gd name="T31" fmla="*/ 2797 h 6400"/>
                <a:gd name="T32" fmla="*/ 3880 w 4016"/>
                <a:gd name="T33" fmla="*/ 2869 h 6400"/>
                <a:gd name="T34" fmla="*/ 3419 w 4016"/>
                <a:gd name="T35" fmla="*/ 2746 h 6400"/>
                <a:gd name="T36" fmla="*/ 3083 w 4016"/>
                <a:gd name="T37" fmla="*/ 3097 h 6400"/>
                <a:gd name="T38" fmla="*/ 3307 w 4016"/>
                <a:gd name="T39" fmla="*/ 3609 h 6400"/>
                <a:gd name="T40" fmla="*/ 3774 w 4016"/>
                <a:gd name="T41" fmla="*/ 3612 h 6400"/>
                <a:gd name="T42" fmla="*/ 3951 w 4016"/>
                <a:gd name="T43" fmla="*/ 3512 h 6400"/>
                <a:gd name="T44" fmla="*/ 4016 w 4016"/>
                <a:gd name="T45" fmla="*/ 3608 h 6400"/>
                <a:gd name="T46" fmla="*/ 3986 w 4016"/>
                <a:gd name="T47" fmla="*/ 5449 h 6400"/>
                <a:gd name="T48" fmla="*/ 2326 w 4016"/>
                <a:gd name="T49" fmla="*/ 5462 h 6400"/>
                <a:gd name="T50" fmla="*/ 2241 w 4016"/>
                <a:gd name="T51" fmla="*/ 5758 h 6400"/>
                <a:gd name="T52" fmla="*/ 2357 w 4016"/>
                <a:gd name="T53" fmla="*/ 6121 h 6400"/>
                <a:gd name="T54" fmla="*/ 1976 w 4016"/>
                <a:gd name="T55" fmla="*/ 6392 h 6400"/>
                <a:gd name="T56" fmla="*/ 1663 w 4016"/>
                <a:gd name="T57" fmla="*/ 5937 h 6400"/>
                <a:gd name="T58" fmla="*/ 1775 w 4016"/>
                <a:gd name="T59" fmla="*/ 5529 h 6400"/>
                <a:gd name="T60" fmla="*/ 509 w 4016"/>
                <a:gd name="T61" fmla="*/ 5450 h 6400"/>
                <a:gd name="T62" fmla="*/ 493 w 4016"/>
                <a:gd name="T63" fmla="*/ 5450 h 6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16" h="6400">
                  <a:moveTo>
                    <a:pt x="493" y="5450"/>
                  </a:moveTo>
                  <a:cubicBezTo>
                    <a:pt x="338" y="5450"/>
                    <a:pt x="183" y="5450"/>
                    <a:pt x="27" y="5450"/>
                  </a:cubicBezTo>
                  <a:cubicBezTo>
                    <a:pt x="0" y="5450"/>
                    <a:pt x="0" y="5450"/>
                    <a:pt x="0" y="5422"/>
                  </a:cubicBezTo>
                  <a:cubicBezTo>
                    <a:pt x="0" y="5120"/>
                    <a:pt x="0" y="3898"/>
                    <a:pt x="0" y="3596"/>
                  </a:cubicBezTo>
                  <a:cubicBezTo>
                    <a:pt x="0" y="3558"/>
                    <a:pt x="19" y="3529"/>
                    <a:pt x="53" y="3515"/>
                  </a:cubicBezTo>
                  <a:cubicBezTo>
                    <a:pt x="85" y="3502"/>
                    <a:pt x="116" y="3510"/>
                    <a:pt x="144" y="3537"/>
                  </a:cubicBezTo>
                  <a:cubicBezTo>
                    <a:pt x="241" y="3628"/>
                    <a:pt x="355" y="3674"/>
                    <a:pt x="489" y="3671"/>
                  </a:cubicBezTo>
                  <a:cubicBezTo>
                    <a:pt x="566" y="3669"/>
                    <a:pt x="638" y="3649"/>
                    <a:pt x="704" y="3612"/>
                  </a:cubicBezTo>
                  <a:cubicBezTo>
                    <a:pt x="767" y="3577"/>
                    <a:pt x="819" y="3530"/>
                    <a:pt x="861" y="3471"/>
                  </a:cubicBezTo>
                  <a:cubicBezTo>
                    <a:pt x="921" y="3384"/>
                    <a:pt x="949" y="3288"/>
                    <a:pt x="945" y="3183"/>
                  </a:cubicBezTo>
                  <a:cubicBezTo>
                    <a:pt x="940" y="3063"/>
                    <a:pt x="896" y="2960"/>
                    <a:pt x="813" y="2873"/>
                  </a:cubicBezTo>
                  <a:cubicBezTo>
                    <a:pt x="700" y="2757"/>
                    <a:pt x="561" y="2715"/>
                    <a:pt x="404" y="2734"/>
                  </a:cubicBezTo>
                  <a:cubicBezTo>
                    <a:pt x="303" y="2747"/>
                    <a:pt x="216" y="2793"/>
                    <a:pt x="143" y="2865"/>
                  </a:cubicBezTo>
                  <a:cubicBezTo>
                    <a:pt x="119" y="2888"/>
                    <a:pt x="85" y="2898"/>
                    <a:pt x="58" y="2888"/>
                  </a:cubicBezTo>
                  <a:cubicBezTo>
                    <a:pt x="21" y="2874"/>
                    <a:pt x="0" y="2845"/>
                    <a:pt x="0" y="2808"/>
                  </a:cubicBezTo>
                  <a:cubicBezTo>
                    <a:pt x="0" y="2623"/>
                    <a:pt x="0" y="2438"/>
                    <a:pt x="0" y="2254"/>
                  </a:cubicBezTo>
                  <a:cubicBezTo>
                    <a:pt x="0" y="2136"/>
                    <a:pt x="0" y="1098"/>
                    <a:pt x="0" y="980"/>
                  </a:cubicBezTo>
                  <a:cubicBezTo>
                    <a:pt x="0" y="951"/>
                    <a:pt x="0" y="951"/>
                    <a:pt x="29" y="951"/>
                  </a:cubicBezTo>
                  <a:cubicBezTo>
                    <a:pt x="327" y="951"/>
                    <a:pt x="1305" y="951"/>
                    <a:pt x="1603" y="951"/>
                  </a:cubicBezTo>
                  <a:cubicBezTo>
                    <a:pt x="1637" y="951"/>
                    <a:pt x="1670" y="948"/>
                    <a:pt x="1702" y="933"/>
                  </a:cubicBezTo>
                  <a:cubicBezTo>
                    <a:pt x="1786" y="894"/>
                    <a:pt x="1832" y="790"/>
                    <a:pt x="1802" y="702"/>
                  </a:cubicBezTo>
                  <a:cubicBezTo>
                    <a:pt x="1791" y="669"/>
                    <a:pt x="1773" y="641"/>
                    <a:pt x="1750" y="615"/>
                  </a:cubicBezTo>
                  <a:cubicBezTo>
                    <a:pt x="1656" y="512"/>
                    <a:pt x="1626" y="393"/>
                    <a:pt x="1667" y="259"/>
                  </a:cubicBezTo>
                  <a:cubicBezTo>
                    <a:pt x="1707" y="127"/>
                    <a:pt x="1800" y="56"/>
                    <a:pt x="1932" y="28"/>
                  </a:cubicBezTo>
                  <a:cubicBezTo>
                    <a:pt x="2058" y="0"/>
                    <a:pt x="2174" y="20"/>
                    <a:pt x="2266" y="117"/>
                  </a:cubicBezTo>
                  <a:cubicBezTo>
                    <a:pt x="2356" y="213"/>
                    <a:pt x="2387" y="326"/>
                    <a:pt x="2356" y="455"/>
                  </a:cubicBezTo>
                  <a:cubicBezTo>
                    <a:pt x="2340" y="521"/>
                    <a:pt x="2306" y="576"/>
                    <a:pt x="2259" y="624"/>
                  </a:cubicBezTo>
                  <a:cubicBezTo>
                    <a:pt x="2163" y="724"/>
                    <a:pt x="2199" y="901"/>
                    <a:pt x="2348" y="946"/>
                  </a:cubicBezTo>
                  <a:cubicBezTo>
                    <a:pt x="2369" y="952"/>
                    <a:pt x="2392" y="951"/>
                    <a:pt x="2414" y="951"/>
                  </a:cubicBezTo>
                  <a:cubicBezTo>
                    <a:pt x="2711" y="952"/>
                    <a:pt x="3688" y="952"/>
                    <a:pt x="3986" y="952"/>
                  </a:cubicBezTo>
                  <a:cubicBezTo>
                    <a:pt x="4016" y="952"/>
                    <a:pt x="4016" y="952"/>
                    <a:pt x="4016" y="983"/>
                  </a:cubicBezTo>
                  <a:cubicBezTo>
                    <a:pt x="4016" y="1281"/>
                    <a:pt x="4016" y="2499"/>
                    <a:pt x="4016" y="2797"/>
                  </a:cubicBezTo>
                  <a:cubicBezTo>
                    <a:pt x="4016" y="2845"/>
                    <a:pt x="3999" y="2871"/>
                    <a:pt x="3959" y="2887"/>
                  </a:cubicBezTo>
                  <a:cubicBezTo>
                    <a:pt x="3928" y="2899"/>
                    <a:pt x="3901" y="2890"/>
                    <a:pt x="3880" y="2869"/>
                  </a:cubicBezTo>
                  <a:cubicBezTo>
                    <a:pt x="3826" y="2818"/>
                    <a:pt x="3766" y="2777"/>
                    <a:pt x="3696" y="2754"/>
                  </a:cubicBezTo>
                  <a:cubicBezTo>
                    <a:pt x="3605" y="2723"/>
                    <a:pt x="3512" y="2721"/>
                    <a:pt x="3419" y="2746"/>
                  </a:cubicBezTo>
                  <a:cubicBezTo>
                    <a:pt x="3333" y="2768"/>
                    <a:pt x="3260" y="2813"/>
                    <a:pt x="3200" y="2877"/>
                  </a:cubicBezTo>
                  <a:cubicBezTo>
                    <a:pt x="3141" y="2939"/>
                    <a:pt x="3102" y="3013"/>
                    <a:pt x="3083" y="3097"/>
                  </a:cubicBezTo>
                  <a:cubicBezTo>
                    <a:pt x="3063" y="3184"/>
                    <a:pt x="3068" y="3268"/>
                    <a:pt x="3096" y="3351"/>
                  </a:cubicBezTo>
                  <a:cubicBezTo>
                    <a:pt x="3134" y="3463"/>
                    <a:pt x="3205" y="3549"/>
                    <a:pt x="3307" y="3609"/>
                  </a:cubicBezTo>
                  <a:cubicBezTo>
                    <a:pt x="3382" y="3654"/>
                    <a:pt x="3465" y="3673"/>
                    <a:pt x="3553" y="3672"/>
                  </a:cubicBezTo>
                  <a:cubicBezTo>
                    <a:pt x="3632" y="3670"/>
                    <a:pt x="3706" y="3652"/>
                    <a:pt x="3774" y="3612"/>
                  </a:cubicBezTo>
                  <a:cubicBezTo>
                    <a:pt x="3810" y="3590"/>
                    <a:pt x="3843" y="3561"/>
                    <a:pt x="3876" y="3534"/>
                  </a:cubicBezTo>
                  <a:cubicBezTo>
                    <a:pt x="3899" y="3517"/>
                    <a:pt x="3922" y="3504"/>
                    <a:pt x="3951" y="3512"/>
                  </a:cubicBezTo>
                  <a:cubicBezTo>
                    <a:pt x="3984" y="3521"/>
                    <a:pt x="4007" y="3540"/>
                    <a:pt x="4014" y="3576"/>
                  </a:cubicBezTo>
                  <a:cubicBezTo>
                    <a:pt x="4016" y="3586"/>
                    <a:pt x="4016" y="3597"/>
                    <a:pt x="4016" y="3608"/>
                  </a:cubicBezTo>
                  <a:cubicBezTo>
                    <a:pt x="4016" y="3905"/>
                    <a:pt x="4016" y="5122"/>
                    <a:pt x="4016" y="5420"/>
                  </a:cubicBezTo>
                  <a:cubicBezTo>
                    <a:pt x="4016" y="5449"/>
                    <a:pt x="4016" y="5449"/>
                    <a:pt x="3986" y="5449"/>
                  </a:cubicBezTo>
                  <a:cubicBezTo>
                    <a:pt x="3694" y="5449"/>
                    <a:pt x="2721" y="5448"/>
                    <a:pt x="2428" y="5448"/>
                  </a:cubicBezTo>
                  <a:cubicBezTo>
                    <a:pt x="2394" y="5448"/>
                    <a:pt x="2357" y="5449"/>
                    <a:pt x="2326" y="5462"/>
                  </a:cubicBezTo>
                  <a:cubicBezTo>
                    <a:pt x="2261" y="5489"/>
                    <a:pt x="2220" y="5541"/>
                    <a:pt x="2208" y="5614"/>
                  </a:cubicBezTo>
                  <a:cubicBezTo>
                    <a:pt x="2200" y="5666"/>
                    <a:pt x="2213" y="5715"/>
                    <a:pt x="2241" y="5758"/>
                  </a:cubicBezTo>
                  <a:cubicBezTo>
                    <a:pt x="2253" y="5777"/>
                    <a:pt x="2273" y="5791"/>
                    <a:pt x="2287" y="5809"/>
                  </a:cubicBezTo>
                  <a:cubicBezTo>
                    <a:pt x="2359" y="5902"/>
                    <a:pt x="2385" y="6005"/>
                    <a:pt x="2357" y="6121"/>
                  </a:cubicBezTo>
                  <a:cubicBezTo>
                    <a:pt x="2338" y="6197"/>
                    <a:pt x="2299" y="6260"/>
                    <a:pt x="2240" y="6310"/>
                  </a:cubicBezTo>
                  <a:cubicBezTo>
                    <a:pt x="2164" y="6374"/>
                    <a:pt x="2075" y="6400"/>
                    <a:pt x="1976" y="6392"/>
                  </a:cubicBezTo>
                  <a:cubicBezTo>
                    <a:pt x="1875" y="6383"/>
                    <a:pt x="1794" y="6337"/>
                    <a:pt x="1728" y="6261"/>
                  </a:cubicBezTo>
                  <a:cubicBezTo>
                    <a:pt x="1646" y="6165"/>
                    <a:pt x="1630" y="6056"/>
                    <a:pt x="1663" y="5937"/>
                  </a:cubicBezTo>
                  <a:cubicBezTo>
                    <a:pt x="1680" y="5876"/>
                    <a:pt x="1712" y="5825"/>
                    <a:pt x="1755" y="5779"/>
                  </a:cubicBezTo>
                  <a:cubicBezTo>
                    <a:pt x="1824" y="5707"/>
                    <a:pt x="1833" y="5610"/>
                    <a:pt x="1775" y="5529"/>
                  </a:cubicBezTo>
                  <a:cubicBezTo>
                    <a:pt x="1741" y="5483"/>
                    <a:pt x="1695" y="5452"/>
                    <a:pt x="1635" y="5451"/>
                  </a:cubicBezTo>
                  <a:cubicBezTo>
                    <a:pt x="1487" y="5450"/>
                    <a:pt x="658" y="5450"/>
                    <a:pt x="509" y="5450"/>
                  </a:cubicBezTo>
                  <a:cubicBezTo>
                    <a:pt x="504" y="5450"/>
                    <a:pt x="499" y="5450"/>
                    <a:pt x="493" y="5450"/>
                  </a:cubicBezTo>
                  <a:cubicBezTo>
                    <a:pt x="493" y="5450"/>
                    <a:pt x="493" y="5450"/>
                    <a:pt x="493" y="545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 5">
              <a:extLst>
                <a:ext uri="{FF2B5EF4-FFF2-40B4-BE49-F238E27FC236}">
                  <a16:creationId xmlns="" xmlns:a16="http://schemas.microsoft.com/office/drawing/2014/main" id="{A8B8B09B-7B2D-450E-8326-CE877AB622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0567" y="2098917"/>
              <a:ext cx="1729563" cy="2772850"/>
            </a:xfrm>
            <a:custGeom>
              <a:avLst/>
              <a:gdLst>
                <a:gd name="T0" fmla="*/ 27 w 4016"/>
                <a:gd name="T1" fmla="*/ 5450 h 6400"/>
                <a:gd name="T2" fmla="*/ 0 w 4016"/>
                <a:gd name="T3" fmla="*/ 3596 h 6400"/>
                <a:gd name="T4" fmla="*/ 144 w 4016"/>
                <a:gd name="T5" fmla="*/ 3537 h 6400"/>
                <a:gd name="T6" fmla="*/ 704 w 4016"/>
                <a:gd name="T7" fmla="*/ 3612 h 6400"/>
                <a:gd name="T8" fmla="*/ 945 w 4016"/>
                <a:gd name="T9" fmla="*/ 3183 h 6400"/>
                <a:gd name="T10" fmla="*/ 404 w 4016"/>
                <a:gd name="T11" fmla="*/ 2734 h 6400"/>
                <a:gd name="T12" fmla="*/ 58 w 4016"/>
                <a:gd name="T13" fmla="*/ 2888 h 6400"/>
                <a:gd name="T14" fmla="*/ 0 w 4016"/>
                <a:gd name="T15" fmla="*/ 2254 h 6400"/>
                <a:gd name="T16" fmla="*/ 29 w 4016"/>
                <a:gd name="T17" fmla="*/ 951 h 6400"/>
                <a:gd name="T18" fmla="*/ 1702 w 4016"/>
                <a:gd name="T19" fmla="*/ 933 h 6400"/>
                <a:gd name="T20" fmla="*/ 1750 w 4016"/>
                <a:gd name="T21" fmla="*/ 615 h 6400"/>
                <a:gd name="T22" fmla="*/ 1932 w 4016"/>
                <a:gd name="T23" fmla="*/ 28 h 6400"/>
                <a:gd name="T24" fmla="*/ 2356 w 4016"/>
                <a:gd name="T25" fmla="*/ 455 h 6400"/>
                <a:gd name="T26" fmla="*/ 2348 w 4016"/>
                <a:gd name="T27" fmla="*/ 946 h 6400"/>
                <a:gd name="T28" fmla="*/ 3986 w 4016"/>
                <a:gd name="T29" fmla="*/ 952 h 6400"/>
                <a:gd name="T30" fmla="*/ 4016 w 4016"/>
                <a:gd name="T31" fmla="*/ 2797 h 6400"/>
                <a:gd name="T32" fmla="*/ 3880 w 4016"/>
                <a:gd name="T33" fmla="*/ 2869 h 6400"/>
                <a:gd name="T34" fmla="*/ 3419 w 4016"/>
                <a:gd name="T35" fmla="*/ 2746 h 6400"/>
                <a:gd name="T36" fmla="*/ 3083 w 4016"/>
                <a:gd name="T37" fmla="*/ 3097 h 6400"/>
                <a:gd name="T38" fmla="*/ 3307 w 4016"/>
                <a:gd name="T39" fmla="*/ 3609 h 6400"/>
                <a:gd name="T40" fmla="*/ 3774 w 4016"/>
                <a:gd name="T41" fmla="*/ 3612 h 6400"/>
                <a:gd name="T42" fmla="*/ 3951 w 4016"/>
                <a:gd name="T43" fmla="*/ 3512 h 6400"/>
                <a:gd name="T44" fmla="*/ 4016 w 4016"/>
                <a:gd name="T45" fmla="*/ 3608 h 6400"/>
                <a:gd name="T46" fmla="*/ 3986 w 4016"/>
                <a:gd name="T47" fmla="*/ 5449 h 6400"/>
                <a:gd name="T48" fmla="*/ 2326 w 4016"/>
                <a:gd name="T49" fmla="*/ 5462 h 6400"/>
                <a:gd name="T50" fmla="*/ 2241 w 4016"/>
                <a:gd name="T51" fmla="*/ 5758 h 6400"/>
                <a:gd name="T52" fmla="*/ 2357 w 4016"/>
                <a:gd name="T53" fmla="*/ 6121 h 6400"/>
                <a:gd name="T54" fmla="*/ 1976 w 4016"/>
                <a:gd name="T55" fmla="*/ 6392 h 6400"/>
                <a:gd name="T56" fmla="*/ 1663 w 4016"/>
                <a:gd name="T57" fmla="*/ 5937 h 6400"/>
                <a:gd name="T58" fmla="*/ 1775 w 4016"/>
                <a:gd name="T59" fmla="*/ 5529 h 6400"/>
                <a:gd name="T60" fmla="*/ 509 w 4016"/>
                <a:gd name="T61" fmla="*/ 5450 h 6400"/>
                <a:gd name="T62" fmla="*/ 493 w 4016"/>
                <a:gd name="T63" fmla="*/ 5450 h 6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16" h="6400">
                  <a:moveTo>
                    <a:pt x="493" y="5450"/>
                  </a:moveTo>
                  <a:cubicBezTo>
                    <a:pt x="338" y="5450"/>
                    <a:pt x="183" y="5450"/>
                    <a:pt x="27" y="5450"/>
                  </a:cubicBezTo>
                  <a:cubicBezTo>
                    <a:pt x="0" y="5450"/>
                    <a:pt x="0" y="5450"/>
                    <a:pt x="0" y="5422"/>
                  </a:cubicBezTo>
                  <a:cubicBezTo>
                    <a:pt x="0" y="5120"/>
                    <a:pt x="0" y="3898"/>
                    <a:pt x="0" y="3596"/>
                  </a:cubicBezTo>
                  <a:cubicBezTo>
                    <a:pt x="0" y="3558"/>
                    <a:pt x="19" y="3529"/>
                    <a:pt x="53" y="3515"/>
                  </a:cubicBezTo>
                  <a:cubicBezTo>
                    <a:pt x="85" y="3502"/>
                    <a:pt x="116" y="3510"/>
                    <a:pt x="144" y="3537"/>
                  </a:cubicBezTo>
                  <a:cubicBezTo>
                    <a:pt x="241" y="3628"/>
                    <a:pt x="355" y="3674"/>
                    <a:pt x="489" y="3671"/>
                  </a:cubicBezTo>
                  <a:cubicBezTo>
                    <a:pt x="566" y="3669"/>
                    <a:pt x="638" y="3649"/>
                    <a:pt x="704" y="3612"/>
                  </a:cubicBezTo>
                  <a:cubicBezTo>
                    <a:pt x="767" y="3577"/>
                    <a:pt x="819" y="3530"/>
                    <a:pt x="861" y="3471"/>
                  </a:cubicBezTo>
                  <a:cubicBezTo>
                    <a:pt x="921" y="3384"/>
                    <a:pt x="949" y="3288"/>
                    <a:pt x="945" y="3183"/>
                  </a:cubicBezTo>
                  <a:cubicBezTo>
                    <a:pt x="940" y="3063"/>
                    <a:pt x="896" y="2960"/>
                    <a:pt x="813" y="2873"/>
                  </a:cubicBezTo>
                  <a:cubicBezTo>
                    <a:pt x="700" y="2757"/>
                    <a:pt x="561" y="2715"/>
                    <a:pt x="404" y="2734"/>
                  </a:cubicBezTo>
                  <a:cubicBezTo>
                    <a:pt x="303" y="2747"/>
                    <a:pt x="216" y="2793"/>
                    <a:pt x="143" y="2865"/>
                  </a:cubicBezTo>
                  <a:cubicBezTo>
                    <a:pt x="119" y="2888"/>
                    <a:pt x="85" y="2898"/>
                    <a:pt x="58" y="2888"/>
                  </a:cubicBezTo>
                  <a:cubicBezTo>
                    <a:pt x="21" y="2874"/>
                    <a:pt x="0" y="2845"/>
                    <a:pt x="0" y="2808"/>
                  </a:cubicBezTo>
                  <a:cubicBezTo>
                    <a:pt x="0" y="2623"/>
                    <a:pt x="0" y="2438"/>
                    <a:pt x="0" y="2254"/>
                  </a:cubicBezTo>
                  <a:cubicBezTo>
                    <a:pt x="0" y="2136"/>
                    <a:pt x="0" y="1098"/>
                    <a:pt x="0" y="980"/>
                  </a:cubicBezTo>
                  <a:cubicBezTo>
                    <a:pt x="0" y="951"/>
                    <a:pt x="0" y="951"/>
                    <a:pt x="29" y="951"/>
                  </a:cubicBezTo>
                  <a:cubicBezTo>
                    <a:pt x="327" y="951"/>
                    <a:pt x="1305" y="951"/>
                    <a:pt x="1603" y="951"/>
                  </a:cubicBezTo>
                  <a:cubicBezTo>
                    <a:pt x="1637" y="951"/>
                    <a:pt x="1670" y="948"/>
                    <a:pt x="1702" y="933"/>
                  </a:cubicBezTo>
                  <a:cubicBezTo>
                    <a:pt x="1786" y="894"/>
                    <a:pt x="1832" y="790"/>
                    <a:pt x="1802" y="702"/>
                  </a:cubicBezTo>
                  <a:cubicBezTo>
                    <a:pt x="1791" y="669"/>
                    <a:pt x="1773" y="641"/>
                    <a:pt x="1750" y="615"/>
                  </a:cubicBezTo>
                  <a:cubicBezTo>
                    <a:pt x="1656" y="512"/>
                    <a:pt x="1626" y="393"/>
                    <a:pt x="1667" y="259"/>
                  </a:cubicBezTo>
                  <a:cubicBezTo>
                    <a:pt x="1707" y="127"/>
                    <a:pt x="1800" y="56"/>
                    <a:pt x="1932" y="28"/>
                  </a:cubicBezTo>
                  <a:cubicBezTo>
                    <a:pt x="2058" y="0"/>
                    <a:pt x="2174" y="20"/>
                    <a:pt x="2266" y="117"/>
                  </a:cubicBezTo>
                  <a:cubicBezTo>
                    <a:pt x="2356" y="213"/>
                    <a:pt x="2387" y="326"/>
                    <a:pt x="2356" y="455"/>
                  </a:cubicBezTo>
                  <a:cubicBezTo>
                    <a:pt x="2340" y="521"/>
                    <a:pt x="2306" y="576"/>
                    <a:pt x="2259" y="624"/>
                  </a:cubicBezTo>
                  <a:cubicBezTo>
                    <a:pt x="2163" y="724"/>
                    <a:pt x="2199" y="901"/>
                    <a:pt x="2348" y="946"/>
                  </a:cubicBezTo>
                  <a:cubicBezTo>
                    <a:pt x="2369" y="952"/>
                    <a:pt x="2392" y="951"/>
                    <a:pt x="2414" y="951"/>
                  </a:cubicBezTo>
                  <a:cubicBezTo>
                    <a:pt x="2711" y="952"/>
                    <a:pt x="3688" y="952"/>
                    <a:pt x="3986" y="952"/>
                  </a:cubicBezTo>
                  <a:cubicBezTo>
                    <a:pt x="4016" y="952"/>
                    <a:pt x="4016" y="952"/>
                    <a:pt x="4016" y="983"/>
                  </a:cubicBezTo>
                  <a:cubicBezTo>
                    <a:pt x="4016" y="1281"/>
                    <a:pt x="4016" y="2499"/>
                    <a:pt x="4016" y="2797"/>
                  </a:cubicBezTo>
                  <a:cubicBezTo>
                    <a:pt x="4016" y="2845"/>
                    <a:pt x="3999" y="2871"/>
                    <a:pt x="3959" y="2887"/>
                  </a:cubicBezTo>
                  <a:cubicBezTo>
                    <a:pt x="3928" y="2899"/>
                    <a:pt x="3901" y="2890"/>
                    <a:pt x="3880" y="2869"/>
                  </a:cubicBezTo>
                  <a:cubicBezTo>
                    <a:pt x="3826" y="2818"/>
                    <a:pt x="3766" y="2777"/>
                    <a:pt x="3696" y="2754"/>
                  </a:cubicBezTo>
                  <a:cubicBezTo>
                    <a:pt x="3605" y="2723"/>
                    <a:pt x="3512" y="2721"/>
                    <a:pt x="3419" y="2746"/>
                  </a:cubicBezTo>
                  <a:cubicBezTo>
                    <a:pt x="3333" y="2768"/>
                    <a:pt x="3260" y="2813"/>
                    <a:pt x="3200" y="2877"/>
                  </a:cubicBezTo>
                  <a:cubicBezTo>
                    <a:pt x="3141" y="2939"/>
                    <a:pt x="3102" y="3013"/>
                    <a:pt x="3083" y="3097"/>
                  </a:cubicBezTo>
                  <a:cubicBezTo>
                    <a:pt x="3063" y="3184"/>
                    <a:pt x="3068" y="3268"/>
                    <a:pt x="3096" y="3351"/>
                  </a:cubicBezTo>
                  <a:cubicBezTo>
                    <a:pt x="3134" y="3463"/>
                    <a:pt x="3205" y="3549"/>
                    <a:pt x="3307" y="3609"/>
                  </a:cubicBezTo>
                  <a:cubicBezTo>
                    <a:pt x="3382" y="3654"/>
                    <a:pt x="3465" y="3673"/>
                    <a:pt x="3553" y="3672"/>
                  </a:cubicBezTo>
                  <a:cubicBezTo>
                    <a:pt x="3632" y="3670"/>
                    <a:pt x="3706" y="3652"/>
                    <a:pt x="3774" y="3612"/>
                  </a:cubicBezTo>
                  <a:cubicBezTo>
                    <a:pt x="3810" y="3590"/>
                    <a:pt x="3843" y="3561"/>
                    <a:pt x="3876" y="3534"/>
                  </a:cubicBezTo>
                  <a:cubicBezTo>
                    <a:pt x="3899" y="3517"/>
                    <a:pt x="3922" y="3504"/>
                    <a:pt x="3951" y="3512"/>
                  </a:cubicBezTo>
                  <a:cubicBezTo>
                    <a:pt x="3984" y="3521"/>
                    <a:pt x="4007" y="3540"/>
                    <a:pt x="4014" y="3576"/>
                  </a:cubicBezTo>
                  <a:cubicBezTo>
                    <a:pt x="4016" y="3586"/>
                    <a:pt x="4016" y="3597"/>
                    <a:pt x="4016" y="3608"/>
                  </a:cubicBezTo>
                  <a:cubicBezTo>
                    <a:pt x="4016" y="3905"/>
                    <a:pt x="4016" y="5122"/>
                    <a:pt x="4016" y="5420"/>
                  </a:cubicBezTo>
                  <a:cubicBezTo>
                    <a:pt x="4016" y="5449"/>
                    <a:pt x="4016" y="5449"/>
                    <a:pt x="3986" y="5449"/>
                  </a:cubicBezTo>
                  <a:cubicBezTo>
                    <a:pt x="3694" y="5449"/>
                    <a:pt x="2721" y="5448"/>
                    <a:pt x="2428" y="5448"/>
                  </a:cubicBezTo>
                  <a:cubicBezTo>
                    <a:pt x="2394" y="5448"/>
                    <a:pt x="2357" y="5449"/>
                    <a:pt x="2326" y="5462"/>
                  </a:cubicBezTo>
                  <a:cubicBezTo>
                    <a:pt x="2261" y="5489"/>
                    <a:pt x="2220" y="5541"/>
                    <a:pt x="2208" y="5614"/>
                  </a:cubicBezTo>
                  <a:cubicBezTo>
                    <a:pt x="2200" y="5666"/>
                    <a:pt x="2213" y="5715"/>
                    <a:pt x="2241" y="5758"/>
                  </a:cubicBezTo>
                  <a:cubicBezTo>
                    <a:pt x="2253" y="5777"/>
                    <a:pt x="2273" y="5791"/>
                    <a:pt x="2287" y="5809"/>
                  </a:cubicBezTo>
                  <a:cubicBezTo>
                    <a:pt x="2359" y="5902"/>
                    <a:pt x="2385" y="6005"/>
                    <a:pt x="2357" y="6121"/>
                  </a:cubicBezTo>
                  <a:cubicBezTo>
                    <a:pt x="2338" y="6197"/>
                    <a:pt x="2299" y="6260"/>
                    <a:pt x="2240" y="6310"/>
                  </a:cubicBezTo>
                  <a:cubicBezTo>
                    <a:pt x="2164" y="6374"/>
                    <a:pt x="2075" y="6400"/>
                    <a:pt x="1976" y="6392"/>
                  </a:cubicBezTo>
                  <a:cubicBezTo>
                    <a:pt x="1875" y="6383"/>
                    <a:pt x="1794" y="6337"/>
                    <a:pt x="1728" y="6261"/>
                  </a:cubicBezTo>
                  <a:cubicBezTo>
                    <a:pt x="1646" y="6165"/>
                    <a:pt x="1630" y="6056"/>
                    <a:pt x="1663" y="5937"/>
                  </a:cubicBezTo>
                  <a:cubicBezTo>
                    <a:pt x="1680" y="5876"/>
                    <a:pt x="1712" y="5825"/>
                    <a:pt x="1755" y="5779"/>
                  </a:cubicBezTo>
                  <a:cubicBezTo>
                    <a:pt x="1824" y="5707"/>
                    <a:pt x="1833" y="5610"/>
                    <a:pt x="1775" y="5529"/>
                  </a:cubicBezTo>
                  <a:cubicBezTo>
                    <a:pt x="1741" y="5483"/>
                    <a:pt x="1695" y="5452"/>
                    <a:pt x="1635" y="5451"/>
                  </a:cubicBezTo>
                  <a:cubicBezTo>
                    <a:pt x="1487" y="5450"/>
                    <a:pt x="658" y="5450"/>
                    <a:pt x="509" y="5450"/>
                  </a:cubicBezTo>
                  <a:cubicBezTo>
                    <a:pt x="504" y="5450"/>
                    <a:pt x="499" y="5450"/>
                    <a:pt x="493" y="5450"/>
                  </a:cubicBezTo>
                  <a:cubicBezTo>
                    <a:pt x="493" y="5450"/>
                    <a:pt x="493" y="5450"/>
                    <a:pt x="493" y="54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 6">
              <a:extLst>
                <a:ext uri="{FF2B5EF4-FFF2-40B4-BE49-F238E27FC236}">
                  <a16:creationId xmlns="" xmlns:a16="http://schemas.microsoft.com/office/drawing/2014/main" id="{A1C732DD-3665-45D3-8E88-69A350863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4139" y="2510018"/>
              <a:ext cx="2558126" cy="1950649"/>
            </a:xfrm>
            <a:custGeom>
              <a:avLst/>
              <a:gdLst>
                <a:gd name="T0" fmla="*/ 963 w 5936"/>
                <a:gd name="T1" fmla="*/ 30 h 4502"/>
                <a:gd name="T2" fmla="*/ 2570 w 5936"/>
                <a:gd name="T3" fmla="*/ 4 h 4502"/>
                <a:gd name="T4" fmla="*/ 2625 w 5936"/>
                <a:gd name="T5" fmla="*/ 157 h 4502"/>
                <a:gd name="T6" fmla="*/ 2534 w 5936"/>
                <a:gd name="T7" fmla="*/ 658 h 4502"/>
                <a:gd name="T8" fmla="*/ 3066 w 5936"/>
                <a:gd name="T9" fmla="*/ 940 h 4502"/>
                <a:gd name="T10" fmla="*/ 3428 w 5936"/>
                <a:gd name="T11" fmla="*/ 588 h 4502"/>
                <a:gd name="T12" fmla="*/ 3308 w 5936"/>
                <a:gd name="T13" fmla="*/ 150 h 4502"/>
                <a:gd name="T14" fmla="*/ 3369 w 5936"/>
                <a:gd name="T15" fmla="*/ 1 h 4502"/>
                <a:gd name="T16" fmla="*/ 3715 w 5936"/>
                <a:gd name="T17" fmla="*/ 1 h 4502"/>
                <a:gd name="T18" fmla="*/ 4958 w 5936"/>
                <a:gd name="T19" fmla="*/ 3 h 4502"/>
                <a:gd name="T20" fmla="*/ 4978 w 5936"/>
                <a:gd name="T21" fmla="*/ 54 h 4502"/>
                <a:gd name="T22" fmla="*/ 5045 w 5936"/>
                <a:gd name="T23" fmla="*/ 2008 h 4502"/>
                <a:gd name="T24" fmla="*/ 5317 w 5936"/>
                <a:gd name="T25" fmla="*/ 1990 h 4502"/>
                <a:gd name="T26" fmla="*/ 5883 w 5936"/>
                <a:gd name="T27" fmla="*/ 2086 h 4502"/>
                <a:gd name="T28" fmla="*/ 5761 w 5936"/>
                <a:gd name="T29" fmla="*/ 2554 h 4502"/>
                <a:gd name="T30" fmla="*/ 5298 w 5936"/>
                <a:gd name="T31" fmla="*/ 2496 h 4502"/>
                <a:gd name="T32" fmla="*/ 4978 w 5936"/>
                <a:gd name="T33" fmla="*/ 2648 h 4502"/>
                <a:gd name="T34" fmla="*/ 4950 w 5936"/>
                <a:gd name="T35" fmla="*/ 4501 h 4502"/>
                <a:gd name="T36" fmla="*/ 3299 w 5936"/>
                <a:gd name="T37" fmla="*/ 4471 h 4502"/>
                <a:gd name="T38" fmla="*/ 3423 w 5936"/>
                <a:gd name="T39" fmla="*/ 4161 h 4502"/>
                <a:gd name="T40" fmla="*/ 3297 w 5936"/>
                <a:gd name="T41" fmla="*/ 3687 h 4502"/>
                <a:gd name="T42" fmla="*/ 2829 w 5936"/>
                <a:gd name="T43" fmla="*/ 3576 h 4502"/>
                <a:gd name="T44" fmla="*/ 2504 w 5936"/>
                <a:gd name="T45" fmla="*/ 4096 h 4502"/>
                <a:gd name="T46" fmla="*/ 2652 w 5936"/>
                <a:gd name="T47" fmla="*/ 4454 h 4502"/>
                <a:gd name="T48" fmla="*/ 1983 w 5936"/>
                <a:gd name="T49" fmla="*/ 4501 h 4502"/>
                <a:gd name="T50" fmla="*/ 963 w 5936"/>
                <a:gd name="T51" fmla="*/ 4477 h 4502"/>
                <a:gd name="T52" fmla="*/ 869 w 5936"/>
                <a:gd name="T53" fmla="*/ 2477 h 4502"/>
                <a:gd name="T54" fmla="*/ 354 w 5936"/>
                <a:gd name="T55" fmla="*/ 2611 h 4502"/>
                <a:gd name="T56" fmla="*/ 31 w 5936"/>
                <a:gd name="T57" fmla="*/ 2154 h 4502"/>
                <a:gd name="T58" fmla="*/ 390 w 5936"/>
                <a:gd name="T59" fmla="*/ 1894 h 4502"/>
                <a:gd name="T60" fmla="*/ 715 w 5936"/>
                <a:gd name="T61" fmla="*/ 2049 h 4502"/>
                <a:gd name="T62" fmla="*/ 963 w 5936"/>
                <a:gd name="T63" fmla="*/ 1840 h 4502"/>
                <a:gd name="T64" fmla="*/ 963 w 5936"/>
                <a:gd name="T65" fmla="*/ 488 h 4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936" h="4502">
                  <a:moveTo>
                    <a:pt x="963" y="488"/>
                  </a:moveTo>
                  <a:cubicBezTo>
                    <a:pt x="963" y="335"/>
                    <a:pt x="963" y="183"/>
                    <a:pt x="963" y="30"/>
                  </a:cubicBezTo>
                  <a:cubicBezTo>
                    <a:pt x="962" y="11"/>
                    <a:pt x="967" y="3"/>
                    <a:pt x="988" y="3"/>
                  </a:cubicBezTo>
                  <a:cubicBezTo>
                    <a:pt x="1288" y="4"/>
                    <a:pt x="2269" y="4"/>
                    <a:pt x="2570" y="4"/>
                  </a:cubicBezTo>
                  <a:cubicBezTo>
                    <a:pt x="2638" y="4"/>
                    <a:pt x="2677" y="59"/>
                    <a:pt x="2652" y="121"/>
                  </a:cubicBezTo>
                  <a:cubicBezTo>
                    <a:pt x="2647" y="135"/>
                    <a:pt x="2635" y="146"/>
                    <a:pt x="2625" y="157"/>
                  </a:cubicBezTo>
                  <a:cubicBezTo>
                    <a:pt x="2561" y="228"/>
                    <a:pt x="2520" y="309"/>
                    <a:pt x="2505" y="404"/>
                  </a:cubicBezTo>
                  <a:cubicBezTo>
                    <a:pt x="2490" y="492"/>
                    <a:pt x="2500" y="576"/>
                    <a:pt x="2534" y="658"/>
                  </a:cubicBezTo>
                  <a:cubicBezTo>
                    <a:pt x="2576" y="762"/>
                    <a:pt x="2648" y="841"/>
                    <a:pt x="2747" y="894"/>
                  </a:cubicBezTo>
                  <a:cubicBezTo>
                    <a:pt x="2847" y="947"/>
                    <a:pt x="2953" y="964"/>
                    <a:pt x="3066" y="940"/>
                  </a:cubicBezTo>
                  <a:cubicBezTo>
                    <a:pt x="3150" y="922"/>
                    <a:pt x="3224" y="885"/>
                    <a:pt x="3287" y="827"/>
                  </a:cubicBezTo>
                  <a:cubicBezTo>
                    <a:pt x="3358" y="762"/>
                    <a:pt x="3406" y="683"/>
                    <a:pt x="3428" y="588"/>
                  </a:cubicBezTo>
                  <a:cubicBezTo>
                    <a:pt x="3442" y="529"/>
                    <a:pt x="3446" y="471"/>
                    <a:pt x="3437" y="411"/>
                  </a:cubicBezTo>
                  <a:cubicBezTo>
                    <a:pt x="3422" y="310"/>
                    <a:pt x="3379" y="222"/>
                    <a:pt x="3308" y="150"/>
                  </a:cubicBezTo>
                  <a:cubicBezTo>
                    <a:pt x="3281" y="122"/>
                    <a:pt x="3275" y="92"/>
                    <a:pt x="3284" y="58"/>
                  </a:cubicBezTo>
                  <a:cubicBezTo>
                    <a:pt x="3293" y="27"/>
                    <a:pt x="3331" y="2"/>
                    <a:pt x="3369" y="1"/>
                  </a:cubicBezTo>
                  <a:cubicBezTo>
                    <a:pt x="3405" y="0"/>
                    <a:pt x="3442" y="1"/>
                    <a:pt x="3479" y="1"/>
                  </a:cubicBezTo>
                  <a:cubicBezTo>
                    <a:pt x="3557" y="1"/>
                    <a:pt x="3636" y="1"/>
                    <a:pt x="3715" y="1"/>
                  </a:cubicBezTo>
                  <a:cubicBezTo>
                    <a:pt x="3885" y="1"/>
                    <a:pt x="4735" y="1"/>
                    <a:pt x="4905" y="1"/>
                  </a:cubicBezTo>
                  <a:cubicBezTo>
                    <a:pt x="4923" y="1"/>
                    <a:pt x="4940" y="3"/>
                    <a:pt x="4958" y="3"/>
                  </a:cubicBezTo>
                  <a:cubicBezTo>
                    <a:pt x="4973" y="3"/>
                    <a:pt x="4979" y="9"/>
                    <a:pt x="4978" y="24"/>
                  </a:cubicBezTo>
                  <a:cubicBezTo>
                    <a:pt x="4977" y="34"/>
                    <a:pt x="4978" y="44"/>
                    <a:pt x="4978" y="54"/>
                  </a:cubicBezTo>
                  <a:cubicBezTo>
                    <a:pt x="4978" y="345"/>
                    <a:pt x="4978" y="1556"/>
                    <a:pt x="4978" y="1848"/>
                  </a:cubicBezTo>
                  <a:cubicBezTo>
                    <a:pt x="4977" y="1911"/>
                    <a:pt x="4998" y="1964"/>
                    <a:pt x="5045" y="2008"/>
                  </a:cubicBezTo>
                  <a:cubicBezTo>
                    <a:pt x="5093" y="2053"/>
                    <a:pt x="5183" y="2071"/>
                    <a:pt x="5243" y="2041"/>
                  </a:cubicBezTo>
                  <a:cubicBezTo>
                    <a:pt x="5269" y="2028"/>
                    <a:pt x="5295" y="2010"/>
                    <a:pt x="5317" y="1990"/>
                  </a:cubicBezTo>
                  <a:cubicBezTo>
                    <a:pt x="5418" y="1904"/>
                    <a:pt x="5530" y="1871"/>
                    <a:pt x="5660" y="1907"/>
                  </a:cubicBezTo>
                  <a:cubicBezTo>
                    <a:pt x="5760" y="1934"/>
                    <a:pt x="5835" y="1995"/>
                    <a:pt x="5883" y="2086"/>
                  </a:cubicBezTo>
                  <a:cubicBezTo>
                    <a:pt x="5926" y="2169"/>
                    <a:pt x="5936" y="2258"/>
                    <a:pt x="5910" y="2349"/>
                  </a:cubicBezTo>
                  <a:cubicBezTo>
                    <a:pt x="5886" y="2436"/>
                    <a:pt x="5836" y="2505"/>
                    <a:pt x="5761" y="2554"/>
                  </a:cubicBezTo>
                  <a:cubicBezTo>
                    <a:pt x="5671" y="2611"/>
                    <a:pt x="5574" y="2627"/>
                    <a:pt x="5470" y="2599"/>
                  </a:cubicBezTo>
                  <a:cubicBezTo>
                    <a:pt x="5403" y="2581"/>
                    <a:pt x="5349" y="2542"/>
                    <a:pt x="5298" y="2496"/>
                  </a:cubicBezTo>
                  <a:cubicBezTo>
                    <a:pt x="5240" y="2446"/>
                    <a:pt x="5172" y="2434"/>
                    <a:pt x="5100" y="2464"/>
                  </a:cubicBezTo>
                  <a:cubicBezTo>
                    <a:pt x="5019" y="2498"/>
                    <a:pt x="4979" y="2562"/>
                    <a:pt x="4978" y="2648"/>
                  </a:cubicBezTo>
                  <a:cubicBezTo>
                    <a:pt x="4977" y="2950"/>
                    <a:pt x="4978" y="4172"/>
                    <a:pt x="4978" y="4474"/>
                  </a:cubicBezTo>
                  <a:cubicBezTo>
                    <a:pt x="4978" y="4502"/>
                    <a:pt x="4978" y="4502"/>
                    <a:pt x="4950" y="4501"/>
                  </a:cubicBezTo>
                  <a:cubicBezTo>
                    <a:pt x="4651" y="4501"/>
                    <a:pt x="3672" y="4501"/>
                    <a:pt x="3372" y="4501"/>
                  </a:cubicBezTo>
                  <a:cubicBezTo>
                    <a:pt x="3344" y="4501"/>
                    <a:pt x="3318" y="4494"/>
                    <a:pt x="3299" y="4471"/>
                  </a:cubicBezTo>
                  <a:cubicBezTo>
                    <a:pt x="3272" y="4438"/>
                    <a:pt x="3274" y="4390"/>
                    <a:pt x="3304" y="4359"/>
                  </a:cubicBezTo>
                  <a:cubicBezTo>
                    <a:pt x="3360" y="4303"/>
                    <a:pt x="3401" y="4237"/>
                    <a:pt x="3423" y="4161"/>
                  </a:cubicBezTo>
                  <a:cubicBezTo>
                    <a:pt x="3445" y="4083"/>
                    <a:pt x="3449" y="4003"/>
                    <a:pt x="3430" y="3922"/>
                  </a:cubicBezTo>
                  <a:cubicBezTo>
                    <a:pt x="3408" y="3830"/>
                    <a:pt x="3364" y="3752"/>
                    <a:pt x="3297" y="3687"/>
                  </a:cubicBezTo>
                  <a:cubicBezTo>
                    <a:pt x="3233" y="3625"/>
                    <a:pt x="3157" y="3585"/>
                    <a:pt x="3069" y="3566"/>
                  </a:cubicBezTo>
                  <a:cubicBezTo>
                    <a:pt x="2988" y="3549"/>
                    <a:pt x="2908" y="3552"/>
                    <a:pt x="2829" y="3576"/>
                  </a:cubicBezTo>
                  <a:cubicBezTo>
                    <a:pt x="2737" y="3604"/>
                    <a:pt x="2661" y="3657"/>
                    <a:pt x="2602" y="3732"/>
                  </a:cubicBezTo>
                  <a:cubicBezTo>
                    <a:pt x="2518" y="3838"/>
                    <a:pt x="2484" y="3960"/>
                    <a:pt x="2504" y="4096"/>
                  </a:cubicBezTo>
                  <a:cubicBezTo>
                    <a:pt x="2519" y="4198"/>
                    <a:pt x="2564" y="4284"/>
                    <a:pt x="2635" y="4359"/>
                  </a:cubicBezTo>
                  <a:cubicBezTo>
                    <a:pt x="2661" y="4387"/>
                    <a:pt x="2667" y="4419"/>
                    <a:pt x="2652" y="4454"/>
                  </a:cubicBezTo>
                  <a:cubicBezTo>
                    <a:pt x="2637" y="4486"/>
                    <a:pt x="2609" y="4501"/>
                    <a:pt x="2575" y="4502"/>
                  </a:cubicBezTo>
                  <a:cubicBezTo>
                    <a:pt x="2378" y="4502"/>
                    <a:pt x="2180" y="4502"/>
                    <a:pt x="1983" y="4501"/>
                  </a:cubicBezTo>
                  <a:cubicBezTo>
                    <a:pt x="1878" y="4501"/>
                    <a:pt x="1092" y="4500"/>
                    <a:pt x="987" y="4501"/>
                  </a:cubicBezTo>
                  <a:cubicBezTo>
                    <a:pt x="967" y="4502"/>
                    <a:pt x="963" y="4495"/>
                    <a:pt x="963" y="4477"/>
                  </a:cubicBezTo>
                  <a:cubicBezTo>
                    <a:pt x="963" y="4175"/>
                    <a:pt x="963" y="2954"/>
                    <a:pt x="963" y="2653"/>
                  </a:cubicBezTo>
                  <a:cubicBezTo>
                    <a:pt x="963" y="2577"/>
                    <a:pt x="932" y="2517"/>
                    <a:pt x="869" y="2477"/>
                  </a:cubicBezTo>
                  <a:cubicBezTo>
                    <a:pt x="796" y="2432"/>
                    <a:pt x="701" y="2439"/>
                    <a:pt x="638" y="2499"/>
                  </a:cubicBezTo>
                  <a:cubicBezTo>
                    <a:pt x="559" y="2576"/>
                    <a:pt x="465" y="2618"/>
                    <a:pt x="354" y="2611"/>
                  </a:cubicBezTo>
                  <a:cubicBezTo>
                    <a:pt x="251" y="2604"/>
                    <a:pt x="165" y="2560"/>
                    <a:pt x="99" y="2480"/>
                  </a:cubicBezTo>
                  <a:cubicBezTo>
                    <a:pt x="20" y="2384"/>
                    <a:pt x="0" y="2273"/>
                    <a:pt x="31" y="2154"/>
                  </a:cubicBezTo>
                  <a:cubicBezTo>
                    <a:pt x="52" y="2075"/>
                    <a:pt x="98" y="2011"/>
                    <a:pt x="165" y="1962"/>
                  </a:cubicBezTo>
                  <a:cubicBezTo>
                    <a:pt x="233" y="1914"/>
                    <a:pt x="308" y="1890"/>
                    <a:pt x="390" y="1894"/>
                  </a:cubicBezTo>
                  <a:cubicBezTo>
                    <a:pt x="470" y="1897"/>
                    <a:pt x="543" y="1924"/>
                    <a:pt x="605" y="1977"/>
                  </a:cubicBezTo>
                  <a:cubicBezTo>
                    <a:pt x="639" y="2006"/>
                    <a:pt x="670" y="2038"/>
                    <a:pt x="715" y="2049"/>
                  </a:cubicBezTo>
                  <a:cubicBezTo>
                    <a:pt x="814" y="2075"/>
                    <a:pt x="912" y="2023"/>
                    <a:pt x="948" y="1933"/>
                  </a:cubicBezTo>
                  <a:cubicBezTo>
                    <a:pt x="960" y="1903"/>
                    <a:pt x="963" y="1872"/>
                    <a:pt x="963" y="1840"/>
                  </a:cubicBezTo>
                  <a:cubicBezTo>
                    <a:pt x="963" y="1696"/>
                    <a:pt x="963" y="632"/>
                    <a:pt x="963" y="488"/>
                  </a:cubicBezTo>
                  <a:cubicBezTo>
                    <a:pt x="963" y="488"/>
                    <a:pt x="963" y="488"/>
                    <a:pt x="963" y="4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="" xmlns:a16="http://schemas.microsoft.com/office/drawing/2014/main" id="{2EB80AB3-BA51-4990-B554-7D12E28F3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1493" y="2510018"/>
              <a:ext cx="2558126" cy="1950649"/>
            </a:xfrm>
            <a:custGeom>
              <a:avLst/>
              <a:gdLst>
                <a:gd name="T0" fmla="*/ 963 w 5936"/>
                <a:gd name="T1" fmla="*/ 30 h 4502"/>
                <a:gd name="T2" fmla="*/ 2570 w 5936"/>
                <a:gd name="T3" fmla="*/ 4 h 4502"/>
                <a:gd name="T4" fmla="*/ 2625 w 5936"/>
                <a:gd name="T5" fmla="*/ 157 h 4502"/>
                <a:gd name="T6" fmla="*/ 2534 w 5936"/>
                <a:gd name="T7" fmla="*/ 658 h 4502"/>
                <a:gd name="T8" fmla="*/ 3066 w 5936"/>
                <a:gd name="T9" fmla="*/ 940 h 4502"/>
                <a:gd name="T10" fmla="*/ 3428 w 5936"/>
                <a:gd name="T11" fmla="*/ 588 h 4502"/>
                <a:gd name="T12" fmla="*/ 3308 w 5936"/>
                <a:gd name="T13" fmla="*/ 150 h 4502"/>
                <a:gd name="T14" fmla="*/ 3369 w 5936"/>
                <a:gd name="T15" fmla="*/ 1 h 4502"/>
                <a:gd name="T16" fmla="*/ 3715 w 5936"/>
                <a:gd name="T17" fmla="*/ 1 h 4502"/>
                <a:gd name="T18" fmla="*/ 4958 w 5936"/>
                <a:gd name="T19" fmla="*/ 3 h 4502"/>
                <a:gd name="T20" fmla="*/ 4978 w 5936"/>
                <a:gd name="T21" fmla="*/ 54 h 4502"/>
                <a:gd name="T22" fmla="*/ 5045 w 5936"/>
                <a:gd name="T23" fmla="*/ 2008 h 4502"/>
                <a:gd name="T24" fmla="*/ 5317 w 5936"/>
                <a:gd name="T25" fmla="*/ 1990 h 4502"/>
                <a:gd name="T26" fmla="*/ 5883 w 5936"/>
                <a:gd name="T27" fmla="*/ 2086 h 4502"/>
                <a:gd name="T28" fmla="*/ 5761 w 5936"/>
                <a:gd name="T29" fmla="*/ 2554 h 4502"/>
                <a:gd name="T30" fmla="*/ 5298 w 5936"/>
                <a:gd name="T31" fmla="*/ 2496 h 4502"/>
                <a:gd name="T32" fmla="*/ 4978 w 5936"/>
                <a:gd name="T33" fmla="*/ 2648 h 4502"/>
                <a:gd name="T34" fmla="*/ 4950 w 5936"/>
                <a:gd name="T35" fmla="*/ 4501 h 4502"/>
                <a:gd name="T36" fmla="*/ 3299 w 5936"/>
                <a:gd name="T37" fmla="*/ 4471 h 4502"/>
                <a:gd name="T38" fmla="*/ 3423 w 5936"/>
                <a:gd name="T39" fmla="*/ 4161 h 4502"/>
                <a:gd name="T40" fmla="*/ 3297 w 5936"/>
                <a:gd name="T41" fmla="*/ 3687 h 4502"/>
                <a:gd name="T42" fmla="*/ 2829 w 5936"/>
                <a:gd name="T43" fmla="*/ 3576 h 4502"/>
                <a:gd name="T44" fmla="*/ 2504 w 5936"/>
                <a:gd name="T45" fmla="*/ 4096 h 4502"/>
                <a:gd name="T46" fmla="*/ 2652 w 5936"/>
                <a:gd name="T47" fmla="*/ 4454 h 4502"/>
                <a:gd name="T48" fmla="*/ 1983 w 5936"/>
                <a:gd name="T49" fmla="*/ 4501 h 4502"/>
                <a:gd name="T50" fmla="*/ 963 w 5936"/>
                <a:gd name="T51" fmla="*/ 4477 h 4502"/>
                <a:gd name="T52" fmla="*/ 869 w 5936"/>
                <a:gd name="T53" fmla="*/ 2477 h 4502"/>
                <a:gd name="T54" fmla="*/ 354 w 5936"/>
                <a:gd name="T55" fmla="*/ 2611 h 4502"/>
                <a:gd name="T56" fmla="*/ 31 w 5936"/>
                <a:gd name="T57" fmla="*/ 2154 h 4502"/>
                <a:gd name="T58" fmla="*/ 390 w 5936"/>
                <a:gd name="T59" fmla="*/ 1894 h 4502"/>
                <a:gd name="T60" fmla="*/ 715 w 5936"/>
                <a:gd name="T61" fmla="*/ 2049 h 4502"/>
                <a:gd name="T62" fmla="*/ 963 w 5936"/>
                <a:gd name="T63" fmla="*/ 1840 h 4502"/>
                <a:gd name="T64" fmla="*/ 963 w 5936"/>
                <a:gd name="T65" fmla="*/ 488 h 4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936" h="4502">
                  <a:moveTo>
                    <a:pt x="963" y="488"/>
                  </a:moveTo>
                  <a:cubicBezTo>
                    <a:pt x="963" y="335"/>
                    <a:pt x="963" y="183"/>
                    <a:pt x="963" y="30"/>
                  </a:cubicBezTo>
                  <a:cubicBezTo>
                    <a:pt x="962" y="11"/>
                    <a:pt x="967" y="3"/>
                    <a:pt x="988" y="3"/>
                  </a:cubicBezTo>
                  <a:cubicBezTo>
                    <a:pt x="1288" y="4"/>
                    <a:pt x="2269" y="4"/>
                    <a:pt x="2570" y="4"/>
                  </a:cubicBezTo>
                  <a:cubicBezTo>
                    <a:pt x="2638" y="4"/>
                    <a:pt x="2677" y="59"/>
                    <a:pt x="2652" y="121"/>
                  </a:cubicBezTo>
                  <a:cubicBezTo>
                    <a:pt x="2647" y="135"/>
                    <a:pt x="2635" y="146"/>
                    <a:pt x="2625" y="157"/>
                  </a:cubicBezTo>
                  <a:cubicBezTo>
                    <a:pt x="2561" y="228"/>
                    <a:pt x="2520" y="309"/>
                    <a:pt x="2505" y="404"/>
                  </a:cubicBezTo>
                  <a:cubicBezTo>
                    <a:pt x="2490" y="492"/>
                    <a:pt x="2500" y="576"/>
                    <a:pt x="2534" y="658"/>
                  </a:cubicBezTo>
                  <a:cubicBezTo>
                    <a:pt x="2576" y="762"/>
                    <a:pt x="2648" y="841"/>
                    <a:pt x="2747" y="894"/>
                  </a:cubicBezTo>
                  <a:cubicBezTo>
                    <a:pt x="2847" y="947"/>
                    <a:pt x="2953" y="964"/>
                    <a:pt x="3066" y="940"/>
                  </a:cubicBezTo>
                  <a:cubicBezTo>
                    <a:pt x="3150" y="922"/>
                    <a:pt x="3224" y="885"/>
                    <a:pt x="3287" y="827"/>
                  </a:cubicBezTo>
                  <a:cubicBezTo>
                    <a:pt x="3358" y="762"/>
                    <a:pt x="3406" y="683"/>
                    <a:pt x="3428" y="588"/>
                  </a:cubicBezTo>
                  <a:cubicBezTo>
                    <a:pt x="3442" y="529"/>
                    <a:pt x="3446" y="471"/>
                    <a:pt x="3437" y="411"/>
                  </a:cubicBezTo>
                  <a:cubicBezTo>
                    <a:pt x="3422" y="310"/>
                    <a:pt x="3379" y="222"/>
                    <a:pt x="3308" y="150"/>
                  </a:cubicBezTo>
                  <a:cubicBezTo>
                    <a:pt x="3281" y="122"/>
                    <a:pt x="3275" y="92"/>
                    <a:pt x="3284" y="58"/>
                  </a:cubicBezTo>
                  <a:cubicBezTo>
                    <a:pt x="3293" y="27"/>
                    <a:pt x="3331" y="2"/>
                    <a:pt x="3369" y="1"/>
                  </a:cubicBezTo>
                  <a:cubicBezTo>
                    <a:pt x="3405" y="0"/>
                    <a:pt x="3442" y="1"/>
                    <a:pt x="3479" y="1"/>
                  </a:cubicBezTo>
                  <a:cubicBezTo>
                    <a:pt x="3557" y="1"/>
                    <a:pt x="3636" y="1"/>
                    <a:pt x="3715" y="1"/>
                  </a:cubicBezTo>
                  <a:cubicBezTo>
                    <a:pt x="3885" y="1"/>
                    <a:pt x="4735" y="1"/>
                    <a:pt x="4905" y="1"/>
                  </a:cubicBezTo>
                  <a:cubicBezTo>
                    <a:pt x="4923" y="1"/>
                    <a:pt x="4940" y="3"/>
                    <a:pt x="4958" y="3"/>
                  </a:cubicBezTo>
                  <a:cubicBezTo>
                    <a:pt x="4973" y="3"/>
                    <a:pt x="4979" y="9"/>
                    <a:pt x="4978" y="24"/>
                  </a:cubicBezTo>
                  <a:cubicBezTo>
                    <a:pt x="4977" y="34"/>
                    <a:pt x="4978" y="44"/>
                    <a:pt x="4978" y="54"/>
                  </a:cubicBezTo>
                  <a:cubicBezTo>
                    <a:pt x="4978" y="345"/>
                    <a:pt x="4978" y="1556"/>
                    <a:pt x="4978" y="1848"/>
                  </a:cubicBezTo>
                  <a:cubicBezTo>
                    <a:pt x="4977" y="1911"/>
                    <a:pt x="4998" y="1964"/>
                    <a:pt x="5045" y="2008"/>
                  </a:cubicBezTo>
                  <a:cubicBezTo>
                    <a:pt x="5093" y="2053"/>
                    <a:pt x="5183" y="2071"/>
                    <a:pt x="5243" y="2041"/>
                  </a:cubicBezTo>
                  <a:cubicBezTo>
                    <a:pt x="5269" y="2028"/>
                    <a:pt x="5295" y="2010"/>
                    <a:pt x="5317" y="1990"/>
                  </a:cubicBezTo>
                  <a:cubicBezTo>
                    <a:pt x="5418" y="1904"/>
                    <a:pt x="5530" y="1871"/>
                    <a:pt x="5660" y="1907"/>
                  </a:cubicBezTo>
                  <a:cubicBezTo>
                    <a:pt x="5760" y="1934"/>
                    <a:pt x="5835" y="1995"/>
                    <a:pt x="5883" y="2086"/>
                  </a:cubicBezTo>
                  <a:cubicBezTo>
                    <a:pt x="5926" y="2169"/>
                    <a:pt x="5936" y="2258"/>
                    <a:pt x="5910" y="2349"/>
                  </a:cubicBezTo>
                  <a:cubicBezTo>
                    <a:pt x="5886" y="2436"/>
                    <a:pt x="5836" y="2505"/>
                    <a:pt x="5761" y="2554"/>
                  </a:cubicBezTo>
                  <a:cubicBezTo>
                    <a:pt x="5671" y="2611"/>
                    <a:pt x="5574" y="2627"/>
                    <a:pt x="5470" y="2599"/>
                  </a:cubicBezTo>
                  <a:cubicBezTo>
                    <a:pt x="5403" y="2581"/>
                    <a:pt x="5349" y="2542"/>
                    <a:pt x="5298" y="2496"/>
                  </a:cubicBezTo>
                  <a:cubicBezTo>
                    <a:pt x="5240" y="2446"/>
                    <a:pt x="5172" y="2434"/>
                    <a:pt x="5100" y="2464"/>
                  </a:cubicBezTo>
                  <a:cubicBezTo>
                    <a:pt x="5019" y="2498"/>
                    <a:pt x="4979" y="2562"/>
                    <a:pt x="4978" y="2648"/>
                  </a:cubicBezTo>
                  <a:cubicBezTo>
                    <a:pt x="4977" y="2950"/>
                    <a:pt x="4978" y="4172"/>
                    <a:pt x="4978" y="4474"/>
                  </a:cubicBezTo>
                  <a:cubicBezTo>
                    <a:pt x="4978" y="4502"/>
                    <a:pt x="4978" y="4502"/>
                    <a:pt x="4950" y="4501"/>
                  </a:cubicBezTo>
                  <a:cubicBezTo>
                    <a:pt x="4651" y="4501"/>
                    <a:pt x="3672" y="4501"/>
                    <a:pt x="3372" y="4501"/>
                  </a:cubicBezTo>
                  <a:cubicBezTo>
                    <a:pt x="3344" y="4501"/>
                    <a:pt x="3318" y="4494"/>
                    <a:pt x="3299" y="4471"/>
                  </a:cubicBezTo>
                  <a:cubicBezTo>
                    <a:pt x="3272" y="4438"/>
                    <a:pt x="3274" y="4390"/>
                    <a:pt x="3304" y="4359"/>
                  </a:cubicBezTo>
                  <a:cubicBezTo>
                    <a:pt x="3360" y="4303"/>
                    <a:pt x="3401" y="4237"/>
                    <a:pt x="3423" y="4161"/>
                  </a:cubicBezTo>
                  <a:cubicBezTo>
                    <a:pt x="3445" y="4083"/>
                    <a:pt x="3449" y="4003"/>
                    <a:pt x="3430" y="3922"/>
                  </a:cubicBezTo>
                  <a:cubicBezTo>
                    <a:pt x="3408" y="3830"/>
                    <a:pt x="3364" y="3752"/>
                    <a:pt x="3297" y="3687"/>
                  </a:cubicBezTo>
                  <a:cubicBezTo>
                    <a:pt x="3233" y="3625"/>
                    <a:pt x="3157" y="3585"/>
                    <a:pt x="3069" y="3566"/>
                  </a:cubicBezTo>
                  <a:cubicBezTo>
                    <a:pt x="2988" y="3549"/>
                    <a:pt x="2908" y="3552"/>
                    <a:pt x="2829" y="3576"/>
                  </a:cubicBezTo>
                  <a:cubicBezTo>
                    <a:pt x="2737" y="3604"/>
                    <a:pt x="2661" y="3657"/>
                    <a:pt x="2602" y="3732"/>
                  </a:cubicBezTo>
                  <a:cubicBezTo>
                    <a:pt x="2518" y="3838"/>
                    <a:pt x="2484" y="3960"/>
                    <a:pt x="2504" y="4096"/>
                  </a:cubicBezTo>
                  <a:cubicBezTo>
                    <a:pt x="2519" y="4198"/>
                    <a:pt x="2564" y="4284"/>
                    <a:pt x="2635" y="4359"/>
                  </a:cubicBezTo>
                  <a:cubicBezTo>
                    <a:pt x="2661" y="4387"/>
                    <a:pt x="2667" y="4419"/>
                    <a:pt x="2652" y="4454"/>
                  </a:cubicBezTo>
                  <a:cubicBezTo>
                    <a:pt x="2637" y="4486"/>
                    <a:pt x="2609" y="4501"/>
                    <a:pt x="2575" y="4502"/>
                  </a:cubicBezTo>
                  <a:cubicBezTo>
                    <a:pt x="2378" y="4502"/>
                    <a:pt x="2180" y="4502"/>
                    <a:pt x="1983" y="4501"/>
                  </a:cubicBezTo>
                  <a:cubicBezTo>
                    <a:pt x="1878" y="4501"/>
                    <a:pt x="1092" y="4500"/>
                    <a:pt x="987" y="4501"/>
                  </a:cubicBezTo>
                  <a:cubicBezTo>
                    <a:pt x="967" y="4502"/>
                    <a:pt x="963" y="4495"/>
                    <a:pt x="963" y="4477"/>
                  </a:cubicBezTo>
                  <a:cubicBezTo>
                    <a:pt x="963" y="4175"/>
                    <a:pt x="963" y="2954"/>
                    <a:pt x="963" y="2653"/>
                  </a:cubicBezTo>
                  <a:cubicBezTo>
                    <a:pt x="963" y="2577"/>
                    <a:pt x="932" y="2517"/>
                    <a:pt x="869" y="2477"/>
                  </a:cubicBezTo>
                  <a:cubicBezTo>
                    <a:pt x="796" y="2432"/>
                    <a:pt x="701" y="2439"/>
                    <a:pt x="638" y="2499"/>
                  </a:cubicBezTo>
                  <a:cubicBezTo>
                    <a:pt x="559" y="2576"/>
                    <a:pt x="465" y="2618"/>
                    <a:pt x="354" y="2611"/>
                  </a:cubicBezTo>
                  <a:cubicBezTo>
                    <a:pt x="251" y="2604"/>
                    <a:pt x="165" y="2560"/>
                    <a:pt x="99" y="2480"/>
                  </a:cubicBezTo>
                  <a:cubicBezTo>
                    <a:pt x="20" y="2384"/>
                    <a:pt x="0" y="2273"/>
                    <a:pt x="31" y="2154"/>
                  </a:cubicBezTo>
                  <a:cubicBezTo>
                    <a:pt x="52" y="2075"/>
                    <a:pt x="98" y="2011"/>
                    <a:pt x="165" y="1962"/>
                  </a:cubicBezTo>
                  <a:cubicBezTo>
                    <a:pt x="233" y="1914"/>
                    <a:pt x="308" y="1890"/>
                    <a:pt x="390" y="1894"/>
                  </a:cubicBezTo>
                  <a:cubicBezTo>
                    <a:pt x="470" y="1897"/>
                    <a:pt x="543" y="1924"/>
                    <a:pt x="605" y="1977"/>
                  </a:cubicBezTo>
                  <a:cubicBezTo>
                    <a:pt x="639" y="2006"/>
                    <a:pt x="670" y="2038"/>
                    <a:pt x="715" y="2049"/>
                  </a:cubicBezTo>
                  <a:cubicBezTo>
                    <a:pt x="814" y="2075"/>
                    <a:pt x="912" y="2023"/>
                    <a:pt x="948" y="1933"/>
                  </a:cubicBezTo>
                  <a:cubicBezTo>
                    <a:pt x="960" y="1903"/>
                    <a:pt x="963" y="1872"/>
                    <a:pt x="963" y="1840"/>
                  </a:cubicBezTo>
                  <a:cubicBezTo>
                    <a:pt x="963" y="1696"/>
                    <a:pt x="963" y="632"/>
                    <a:pt x="963" y="488"/>
                  </a:cubicBezTo>
                  <a:cubicBezTo>
                    <a:pt x="963" y="488"/>
                    <a:pt x="963" y="488"/>
                    <a:pt x="963" y="4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 5">
              <a:extLst>
                <a:ext uri="{FF2B5EF4-FFF2-40B4-BE49-F238E27FC236}">
                  <a16:creationId xmlns="" xmlns:a16="http://schemas.microsoft.com/office/drawing/2014/main" id="{0E96E17B-B7E9-44FE-BACF-B68F8055B038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1759" y="2098917"/>
              <a:ext cx="1729563" cy="2772850"/>
            </a:xfrm>
            <a:custGeom>
              <a:avLst/>
              <a:gdLst>
                <a:gd name="T0" fmla="*/ 27 w 4016"/>
                <a:gd name="T1" fmla="*/ 5450 h 6400"/>
                <a:gd name="T2" fmla="*/ 0 w 4016"/>
                <a:gd name="T3" fmla="*/ 3596 h 6400"/>
                <a:gd name="T4" fmla="*/ 144 w 4016"/>
                <a:gd name="T5" fmla="*/ 3537 h 6400"/>
                <a:gd name="T6" fmla="*/ 704 w 4016"/>
                <a:gd name="T7" fmla="*/ 3612 h 6400"/>
                <a:gd name="T8" fmla="*/ 945 w 4016"/>
                <a:gd name="T9" fmla="*/ 3183 h 6400"/>
                <a:gd name="T10" fmla="*/ 404 w 4016"/>
                <a:gd name="T11" fmla="*/ 2734 h 6400"/>
                <a:gd name="T12" fmla="*/ 58 w 4016"/>
                <a:gd name="T13" fmla="*/ 2888 h 6400"/>
                <a:gd name="T14" fmla="*/ 0 w 4016"/>
                <a:gd name="T15" fmla="*/ 2254 h 6400"/>
                <a:gd name="T16" fmla="*/ 29 w 4016"/>
                <a:gd name="T17" fmla="*/ 951 h 6400"/>
                <a:gd name="T18" fmla="*/ 1702 w 4016"/>
                <a:gd name="T19" fmla="*/ 933 h 6400"/>
                <a:gd name="T20" fmla="*/ 1750 w 4016"/>
                <a:gd name="T21" fmla="*/ 615 h 6400"/>
                <a:gd name="T22" fmla="*/ 1932 w 4016"/>
                <a:gd name="T23" fmla="*/ 28 h 6400"/>
                <a:gd name="T24" fmla="*/ 2356 w 4016"/>
                <a:gd name="T25" fmla="*/ 455 h 6400"/>
                <a:gd name="T26" fmla="*/ 2348 w 4016"/>
                <a:gd name="T27" fmla="*/ 946 h 6400"/>
                <a:gd name="T28" fmla="*/ 3986 w 4016"/>
                <a:gd name="T29" fmla="*/ 952 h 6400"/>
                <a:gd name="T30" fmla="*/ 4016 w 4016"/>
                <a:gd name="T31" fmla="*/ 2797 h 6400"/>
                <a:gd name="T32" fmla="*/ 3880 w 4016"/>
                <a:gd name="T33" fmla="*/ 2869 h 6400"/>
                <a:gd name="T34" fmla="*/ 3419 w 4016"/>
                <a:gd name="T35" fmla="*/ 2746 h 6400"/>
                <a:gd name="T36" fmla="*/ 3083 w 4016"/>
                <a:gd name="T37" fmla="*/ 3097 h 6400"/>
                <a:gd name="T38" fmla="*/ 3307 w 4016"/>
                <a:gd name="T39" fmla="*/ 3609 h 6400"/>
                <a:gd name="T40" fmla="*/ 3774 w 4016"/>
                <a:gd name="T41" fmla="*/ 3612 h 6400"/>
                <a:gd name="T42" fmla="*/ 3951 w 4016"/>
                <a:gd name="T43" fmla="*/ 3512 h 6400"/>
                <a:gd name="T44" fmla="*/ 4016 w 4016"/>
                <a:gd name="T45" fmla="*/ 3608 h 6400"/>
                <a:gd name="T46" fmla="*/ 3986 w 4016"/>
                <a:gd name="T47" fmla="*/ 5449 h 6400"/>
                <a:gd name="T48" fmla="*/ 2326 w 4016"/>
                <a:gd name="T49" fmla="*/ 5462 h 6400"/>
                <a:gd name="T50" fmla="*/ 2241 w 4016"/>
                <a:gd name="T51" fmla="*/ 5758 h 6400"/>
                <a:gd name="T52" fmla="*/ 2357 w 4016"/>
                <a:gd name="T53" fmla="*/ 6121 h 6400"/>
                <a:gd name="T54" fmla="*/ 1976 w 4016"/>
                <a:gd name="T55" fmla="*/ 6392 h 6400"/>
                <a:gd name="T56" fmla="*/ 1663 w 4016"/>
                <a:gd name="T57" fmla="*/ 5937 h 6400"/>
                <a:gd name="T58" fmla="*/ 1775 w 4016"/>
                <a:gd name="T59" fmla="*/ 5529 h 6400"/>
                <a:gd name="T60" fmla="*/ 509 w 4016"/>
                <a:gd name="T61" fmla="*/ 5450 h 6400"/>
                <a:gd name="T62" fmla="*/ 493 w 4016"/>
                <a:gd name="T63" fmla="*/ 5450 h 6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16" h="6400">
                  <a:moveTo>
                    <a:pt x="493" y="5450"/>
                  </a:moveTo>
                  <a:cubicBezTo>
                    <a:pt x="338" y="5450"/>
                    <a:pt x="183" y="5450"/>
                    <a:pt x="27" y="5450"/>
                  </a:cubicBezTo>
                  <a:cubicBezTo>
                    <a:pt x="0" y="5450"/>
                    <a:pt x="0" y="5450"/>
                    <a:pt x="0" y="5422"/>
                  </a:cubicBezTo>
                  <a:cubicBezTo>
                    <a:pt x="0" y="5120"/>
                    <a:pt x="0" y="3898"/>
                    <a:pt x="0" y="3596"/>
                  </a:cubicBezTo>
                  <a:cubicBezTo>
                    <a:pt x="0" y="3558"/>
                    <a:pt x="19" y="3529"/>
                    <a:pt x="53" y="3515"/>
                  </a:cubicBezTo>
                  <a:cubicBezTo>
                    <a:pt x="85" y="3502"/>
                    <a:pt x="116" y="3510"/>
                    <a:pt x="144" y="3537"/>
                  </a:cubicBezTo>
                  <a:cubicBezTo>
                    <a:pt x="241" y="3628"/>
                    <a:pt x="355" y="3674"/>
                    <a:pt x="489" y="3671"/>
                  </a:cubicBezTo>
                  <a:cubicBezTo>
                    <a:pt x="566" y="3669"/>
                    <a:pt x="638" y="3649"/>
                    <a:pt x="704" y="3612"/>
                  </a:cubicBezTo>
                  <a:cubicBezTo>
                    <a:pt x="767" y="3577"/>
                    <a:pt x="819" y="3530"/>
                    <a:pt x="861" y="3471"/>
                  </a:cubicBezTo>
                  <a:cubicBezTo>
                    <a:pt x="921" y="3384"/>
                    <a:pt x="949" y="3288"/>
                    <a:pt x="945" y="3183"/>
                  </a:cubicBezTo>
                  <a:cubicBezTo>
                    <a:pt x="940" y="3063"/>
                    <a:pt x="896" y="2960"/>
                    <a:pt x="813" y="2873"/>
                  </a:cubicBezTo>
                  <a:cubicBezTo>
                    <a:pt x="700" y="2757"/>
                    <a:pt x="561" y="2715"/>
                    <a:pt x="404" y="2734"/>
                  </a:cubicBezTo>
                  <a:cubicBezTo>
                    <a:pt x="303" y="2747"/>
                    <a:pt x="216" y="2793"/>
                    <a:pt x="143" y="2865"/>
                  </a:cubicBezTo>
                  <a:cubicBezTo>
                    <a:pt x="119" y="2888"/>
                    <a:pt x="85" y="2898"/>
                    <a:pt x="58" y="2888"/>
                  </a:cubicBezTo>
                  <a:cubicBezTo>
                    <a:pt x="21" y="2874"/>
                    <a:pt x="0" y="2845"/>
                    <a:pt x="0" y="2808"/>
                  </a:cubicBezTo>
                  <a:cubicBezTo>
                    <a:pt x="0" y="2623"/>
                    <a:pt x="0" y="2438"/>
                    <a:pt x="0" y="2254"/>
                  </a:cubicBezTo>
                  <a:cubicBezTo>
                    <a:pt x="0" y="2136"/>
                    <a:pt x="0" y="1098"/>
                    <a:pt x="0" y="980"/>
                  </a:cubicBezTo>
                  <a:cubicBezTo>
                    <a:pt x="0" y="951"/>
                    <a:pt x="0" y="951"/>
                    <a:pt x="29" y="951"/>
                  </a:cubicBezTo>
                  <a:cubicBezTo>
                    <a:pt x="327" y="951"/>
                    <a:pt x="1305" y="951"/>
                    <a:pt x="1603" y="951"/>
                  </a:cubicBezTo>
                  <a:cubicBezTo>
                    <a:pt x="1637" y="951"/>
                    <a:pt x="1670" y="948"/>
                    <a:pt x="1702" y="933"/>
                  </a:cubicBezTo>
                  <a:cubicBezTo>
                    <a:pt x="1786" y="894"/>
                    <a:pt x="1832" y="790"/>
                    <a:pt x="1802" y="702"/>
                  </a:cubicBezTo>
                  <a:cubicBezTo>
                    <a:pt x="1791" y="669"/>
                    <a:pt x="1773" y="641"/>
                    <a:pt x="1750" y="615"/>
                  </a:cubicBezTo>
                  <a:cubicBezTo>
                    <a:pt x="1656" y="512"/>
                    <a:pt x="1626" y="393"/>
                    <a:pt x="1667" y="259"/>
                  </a:cubicBezTo>
                  <a:cubicBezTo>
                    <a:pt x="1707" y="127"/>
                    <a:pt x="1800" y="56"/>
                    <a:pt x="1932" y="28"/>
                  </a:cubicBezTo>
                  <a:cubicBezTo>
                    <a:pt x="2058" y="0"/>
                    <a:pt x="2174" y="20"/>
                    <a:pt x="2266" y="117"/>
                  </a:cubicBezTo>
                  <a:cubicBezTo>
                    <a:pt x="2356" y="213"/>
                    <a:pt x="2387" y="326"/>
                    <a:pt x="2356" y="455"/>
                  </a:cubicBezTo>
                  <a:cubicBezTo>
                    <a:pt x="2340" y="521"/>
                    <a:pt x="2306" y="576"/>
                    <a:pt x="2259" y="624"/>
                  </a:cubicBezTo>
                  <a:cubicBezTo>
                    <a:pt x="2163" y="724"/>
                    <a:pt x="2199" y="901"/>
                    <a:pt x="2348" y="946"/>
                  </a:cubicBezTo>
                  <a:cubicBezTo>
                    <a:pt x="2369" y="952"/>
                    <a:pt x="2392" y="951"/>
                    <a:pt x="2414" y="951"/>
                  </a:cubicBezTo>
                  <a:cubicBezTo>
                    <a:pt x="2711" y="952"/>
                    <a:pt x="3688" y="952"/>
                    <a:pt x="3986" y="952"/>
                  </a:cubicBezTo>
                  <a:cubicBezTo>
                    <a:pt x="4016" y="952"/>
                    <a:pt x="4016" y="952"/>
                    <a:pt x="4016" y="983"/>
                  </a:cubicBezTo>
                  <a:cubicBezTo>
                    <a:pt x="4016" y="1281"/>
                    <a:pt x="4016" y="2499"/>
                    <a:pt x="4016" y="2797"/>
                  </a:cubicBezTo>
                  <a:cubicBezTo>
                    <a:pt x="4016" y="2845"/>
                    <a:pt x="3999" y="2871"/>
                    <a:pt x="3959" y="2887"/>
                  </a:cubicBezTo>
                  <a:cubicBezTo>
                    <a:pt x="3928" y="2899"/>
                    <a:pt x="3901" y="2890"/>
                    <a:pt x="3880" y="2869"/>
                  </a:cubicBezTo>
                  <a:cubicBezTo>
                    <a:pt x="3826" y="2818"/>
                    <a:pt x="3766" y="2777"/>
                    <a:pt x="3696" y="2754"/>
                  </a:cubicBezTo>
                  <a:cubicBezTo>
                    <a:pt x="3605" y="2723"/>
                    <a:pt x="3512" y="2721"/>
                    <a:pt x="3419" y="2746"/>
                  </a:cubicBezTo>
                  <a:cubicBezTo>
                    <a:pt x="3333" y="2768"/>
                    <a:pt x="3260" y="2813"/>
                    <a:pt x="3200" y="2877"/>
                  </a:cubicBezTo>
                  <a:cubicBezTo>
                    <a:pt x="3141" y="2939"/>
                    <a:pt x="3102" y="3013"/>
                    <a:pt x="3083" y="3097"/>
                  </a:cubicBezTo>
                  <a:cubicBezTo>
                    <a:pt x="3063" y="3184"/>
                    <a:pt x="3068" y="3268"/>
                    <a:pt x="3096" y="3351"/>
                  </a:cubicBezTo>
                  <a:cubicBezTo>
                    <a:pt x="3134" y="3463"/>
                    <a:pt x="3205" y="3549"/>
                    <a:pt x="3307" y="3609"/>
                  </a:cubicBezTo>
                  <a:cubicBezTo>
                    <a:pt x="3382" y="3654"/>
                    <a:pt x="3465" y="3673"/>
                    <a:pt x="3553" y="3672"/>
                  </a:cubicBezTo>
                  <a:cubicBezTo>
                    <a:pt x="3632" y="3670"/>
                    <a:pt x="3706" y="3652"/>
                    <a:pt x="3774" y="3612"/>
                  </a:cubicBezTo>
                  <a:cubicBezTo>
                    <a:pt x="3810" y="3590"/>
                    <a:pt x="3843" y="3561"/>
                    <a:pt x="3876" y="3534"/>
                  </a:cubicBezTo>
                  <a:cubicBezTo>
                    <a:pt x="3899" y="3517"/>
                    <a:pt x="3922" y="3504"/>
                    <a:pt x="3951" y="3512"/>
                  </a:cubicBezTo>
                  <a:cubicBezTo>
                    <a:pt x="3984" y="3521"/>
                    <a:pt x="4007" y="3540"/>
                    <a:pt x="4014" y="3576"/>
                  </a:cubicBezTo>
                  <a:cubicBezTo>
                    <a:pt x="4016" y="3586"/>
                    <a:pt x="4016" y="3597"/>
                    <a:pt x="4016" y="3608"/>
                  </a:cubicBezTo>
                  <a:cubicBezTo>
                    <a:pt x="4016" y="3905"/>
                    <a:pt x="4016" y="5122"/>
                    <a:pt x="4016" y="5420"/>
                  </a:cubicBezTo>
                  <a:cubicBezTo>
                    <a:pt x="4016" y="5449"/>
                    <a:pt x="4016" y="5449"/>
                    <a:pt x="3986" y="5449"/>
                  </a:cubicBezTo>
                  <a:cubicBezTo>
                    <a:pt x="3694" y="5449"/>
                    <a:pt x="2721" y="5448"/>
                    <a:pt x="2428" y="5448"/>
                  </a:cubicBezTo>
                  <a:cubicBezTo>
                    <a:pt x="2394" y="5448"/>
                    <a:pt x="2357" y="5449"/>
                    <a:pt x="2326" y="5462"/>
                  </a:cubicBezTo>
                  <a:cubicBezTo>
                    <a:pt x="2261" y="5489"/>
                    <a:pt x="2220" y="5541"/>
                    <a:pt x="2208" y="5614"/>
                  </a:cubicBezTo>
                  <a:cubicBezTo>
                    <a:pt x="2200" y="5666"/>
                    <a:pt x="2213" y="5715"/>
                    <a:pt x="2241" y="5758"/>
                  </a:cubicBezTo>
                  <a:cubicBezTo>
                    <a:pt x="2253" y="5777"/>
                    <a:pt x="2273" y="5791"/>
                    <a:pt x="2287" y="5809"/>
                  </a:cubicBezTo>
                  <a:cubicBezTo>
                    <a:pt x="2359" y="5902"/>
                    <a:pt x="2385" y="6005"/>
                    <a:pt x="2357" y="6121"/>
                  </a:cubicBezTo>
                  <a:cubicBezTo>
                    <a:pt x="2338" y="6197"/>
                    <a:pt x="2299" y="6260"/>
                    <a:pt x="2240" y="6310"/>
                  </a:cubicBezTo>
                  <a:cubicBezTo>
                    <a:pt x="2164" y="6374"/>
                    <a:pt x="2075" y="6400"/>
                    <a:pt x="1976" y="6392"/>
                  </a:cubicBezTo>
                  <a:cubicBezTo>
                    <a:pt x="1875" y="6383"/>
                    <a:pt x="1794" y="6337"/>
                    <a:pt x="1728" y="6261"/>
                  </a:cubicBezTo>
                  <a:cubicBezTo>
                    <a:pt x="1646" y="6165"/>
                    <a:pt x="1630" y="6056"/>
                    <a:pt x="1663" y="5937"/>
                  </a:cubicBezTo>
                  <a:cubicBezTo>
                    <a:pt x="1680" y="5876"/>
                    <a:pt x="1712" y="5825"/>
                    <a:pt x="1755" y="5779"/>
                  </a:cubicBezTo>
                  <a:cubicBezTo>
                    <a:pt x="1824" y="5707"/>
                    <a:pt x="1833" y="5610"/>
                    <a:pt x="1775" y="5529"/>
                  </a:cubicBezTo>
                  <a:cubicBezTo>
                    <a:pt x="1741" y="5483"/>
                    <a:pt x="1695" y="5452"/>
                    <a:pt x="1635" y="5451"/>
                  </a:cubicBezTo>
                  <a:cubicBezTo>
                    <a:pt x="1487" y="5450"/>
                    <a:pt x="658" y="5450"/>
                    <a:pt x="509" y="5450"/>
                  </a:cubicBezTo>
                  <a:cubicBezTo>
                    <a:pt x="504" y="5450"/>
                    <a:pt x="499" y="5450"/>
                    <a:pt x="493" y="5450"/>
                  </a:cubicBezTo>
                  <a:cubicBezTo>
                    <a:pt x="493" y="5450"/>
                    <a:pt x="493" y="5450"/>
                    <a:pt x="493" y="545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extBox 16">
            <a:extLst>
              <a:ext uri="{FF2B5EF4-FFF2-40B4-BE49-F238E27FC236}">
                <a16:creationId xmlns="" xmlns:a16="http://schemas.microsoft.com/office/drawing/2014/main" id="{FA545015-114C-4C26-A13A-0A75675A36AD}"/>
              </a:ext>
            </a:extLst>
          </p:cNvPr>
          <p:cNvSpPr txBox="1"/>
          <p:nvPr/>
        </p:nvSpPr>
        <p:spPr>
          <a:xfrm>
            <a:off x="1633134" y="2653625"/>
            <a:ext cx="1098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dirty="0" smtClean="0">
                <a:solidFill>
                  <a:srgbClr val="FFFFFF"/>
                </a:solidFill>
              </a:rPr>
              <a:t>Água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0" name="TextBox 24">
            <a:extLst>
              <a:ext uri="{FF2B5EF4-FFF2-40B4-BE49-F238E27FC236}">
                <a16:creationId xmlns="" xmlns:a16="http://schemas.microsoft.com/office/drawing/2014/main" id="{5817593E-5325-41F4-B9D5-8F9CB2587E1A}"/>
              </a:ext>
            </a:extLst>
          </p:cNvPr>
          <p:cNvSpPr txBox="1"/>
          <p:nvPr/>
        </p:nvSpPr>
        <p:spPr>
          <a:xfrm>
            <a:off x="3344575" y="2687921"/>
            <a:ext cx="1545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dirty="0" smtClean="0">
                <a:solidFill>
                  <a:srgbClr val="FFFFFF"/>
                </a:solidFill>
              </a:rPr>
              <a:t>Mercado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1" name="TextBox 25">
            <a:extLst>
              <a:ext uri="{FF2B5EF4-FFF2-40B4-BE49-F238E27FC236}">
                <a16:creationId xmlns="" xmlns:a16="http://schemas.microsoft.com/office/drawing/2014/main" id="{85C8DCDA-6B63-41ED-84C9-E4B3086F312F}"/>
              </a:ext>
            </a:extLst>
          </p:cNvPr>
          <p:cNvSpPr txBox="1"/>
          <p:nvPr/>
        </p:nvSpPr>
        <p:spPr>
          <a:xfrm>
            <a:off x="5552875" y="2687921"/>
            <a:ext cx="1098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dirty="0" smtClean="0">
                <a:solidFill>
                  <a:srgbClr val="FFFFFF"/>
                </a:solidFill>
              </a:rPr>
              <a:t>Terra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2" name="TextBox 32">
            <a:extLst>
              <a:ext uri="{FF2B5EF4-FFF2-40B4-BE49-F238E27FC236}">
                <a16:creationId xmlns="" xmlns:a16="http://schemas.microsoft.com/office/drawing/2014/main" id="{F31CB762-0690-45AA-BC2A-B13B03A32567}"/>
              </a:ext>
            </a:extLst>
          </p:cNvPr>
          <p:cNvSpPr txBox="1"/>
          <p:nvPr/>
        </p:nvSpPr>
        <p:spPr>
          <a:xfrm>
            <a:off x="7364851" y="2672371"/>
            <a:ext cx="138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dirty="0" smtClean="0">
                <a:solidFill>
                  <a:srgbClr val="FFFFFF"/>
                </a:solidFill>
              </a:rPr>
              <a:t>Cultura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4" name="TextBox 52">
            <a:extLst>
              <a:ext uri="{FF2B5EF4-FFF2-40B4-BE49-F238E27FC236}">
                <a16:creationId xmlns="" xmlns:a16="http://schemas.microsoft.com/office/drawing/2014/main" id="{202F3B47-9CC0-423E-981A-C4CBB8B8DAB4}"/>
              </a:ext>
            </a:extLst>
          </p:cNvPr>
          <p:cNvSpPr txBox="1"/>
          <p:nvPr/>
        </p:nvSpPr>
        <p:spPr>
          <a:xfrm>
            <a:off x="1302907" y="4917316"/>
            <a:ext cx="1727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Disponibilidade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hídrica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5" name="TextBox 53">
            <a:extLst>
              <a:ext uri="{FF2B5EF4-FFF2-40B4-BE49-F238E27FC236}">
                <a16:creationId xmlns="" xmlns:a16="http://schemas.microsoft.com/office/drawing/2014/main" id="{B3915D38-390B-4700-839C-FCA1B1072B67}"/>
              </a:ext>
            </a:extLst>
          </p:cNvPr>
          <p:cNvSpPr txBox="1"/>
          <p:nvPr/>
        </p:nvSpPr>
        <p:spPr>
          <a:xfrm>
            <a:off x="3313737" y="4995694"/>
            <a:ext cx="1727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Valor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agregado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6" name="TextBox 54">
            <a:extLst>
              <a:ext uri="{FF2B5EF4-FFF2-40B4-BE49-F238E27FC236}">
                <a16:creationId xmlns="" xmlns:a16="http://schemas.microsoft.com/office/drawing/2014/main" id="{500EC8D0-855C-4B62-8023-16685AA50915}"/>
              </a:ext>
            </a:extLst>
          </p:cNvPr>
          <p:cNvSpPr txBox="1"/>
          <p:nvPr/>
        </p:nvSpPr>
        <p:spPr>
          <a:xfrm>
            <a:off x="5273771" y="4930379"/>
            <a:ext cx="1727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Dimensão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física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e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ambiental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7" name="TextBox 55">
            <a:extLst>
              <a:ext uri="{FF2B5EF4-FFF2-40B4-BE49-F238E27FC236}">
                <a16:creationId xmlns="" xmlns:a16="http://schemas.microsoft.com/office/drawing/2014/main" id="{8C68807B-332B-4F39-BA79-E1D1D761AA18}"/>
              </a:ext>
            </a:extLst>
          </p:cNvPr>
          <p:cNvSpPr txBox="1"/>
          <p:nvPr/>
        </p:nvSpPr>
        <p:spPr>
          <a:xfrm>
            <a:off x="7281098" y="5034883"/>
            <a:ext cx="1727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Aptidão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agrícola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8" name="TextBox 56">
            <a:extLst>
              <a:ext uri="{FF2B5EF4-FFF2-40B4-BE49-F238E27FC236}">
                <a16:creationId xmlns="" xmlns:a16="http://schemas.microsoft.com/office/drawing/2014/main" id="{BFF67E0C-0045-4DC1-978E-F81A5C93818A}"/>
              </a:ext>
            </a:extLst>
          </p:cNvPr>
          <p:cNvSpPr txBox="1"/>
          <p:nvPr/>
        </p:nvSpPr>
        <p:spPr>
          <a:xfrm>
            <a:off x="9210771" y="4917316"/>
            <a:ext cx="1727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Potencial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e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limitações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9" name="Rectangle 14">
            <a:extLst>
              <a:ext uri="{FF2B5EF4-FFF2-40B4-BE49-F238E27FC236}">
                <a16:creationId xmlns="" xmlns:a16="http://schemas.microsoft.com/office/drawing/2014/main" id="{4EBD148D-6039-4AD7-AB08-1985F46D5138}"/>
              </a:ext>
            </a:extLst>
          </p:cNvPr>
          <p:cNvSpPr/>
          <p:nvPr/>
        </p:nvSpPr>
        <p:spPr>
          <a:xfrm>
            <a:off x="1202749" y="4733548"/>
            <a:ext cx="71803" cy="10068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64">
            <a:extLst>
              <a:ext uri="{FF2B5EF4-FFF2-40B4-BE49-F238E27FC236}">
                <a16:creationId xmlns="" xmlns:a16="http://schemas.microsoft.com/office/drawing/2014/main" id="{A6FE1BE9-AE26-4F1D-BC0E-746421D9938F}"/>
              </a:ext>
            </a:extLst>
          </p:cNvPr>
          <p:cNvSpPr/>
          <p:nvPr/>
        </p:nvSpPr>
        <p:spPr>
          <a:xfrm>
            <a:off x="3200882" y="4733548"/>
            <a:ext cx="71803" cy="10068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66">
            <a:extLst>
              <a:ext uri="{FF2B5EF4-FFF2-40B4-BE49-F238E27FC236}">
                <a16:creationId xmlns="" xmlns:a16="http://schemas.microsoft.com/office/drawing/2014/main" id="{116F66BA-C79C-4367-B892-6EA9C0B14276}"/>
              </a:ext>
            </a:extLst>
          </p:cNvPr>
          <p:cNvSpPr/>
          <p:nvPr/>
        </p:nvSpPr>
        <p:spPr>
          <a:xfrm>
            <a:off x="5194782" y="4733548"/>
            <a:ext cx="71803" cy="10068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68">
            <a:extLst>
              <a:ext uri="{FF2B5EF4-FFF2-40B4-BE49-F238E27FC236}">
                <a16:creationId xmlns="" xmlns:a16="http://schemas.microsoft.com/office/drawing/2014/main" id="{6B7BF0CD-150F-4066-9C39-700D47CB9424}"/>
              </a:ext>
            </a:extLst>
          </p:cNvPr>
          <p:cNvSpPr/>
          <p:nvPr/>
        </p:nvSpPr>
        <p:spPr>
          <a:xfrm>
            <a:off x="7167517" y="4733548"/>
            <a:ext cx="71803" cy="100685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70">
            <a:extLst>
              <a:ext uri="{FF2B5EF4-FFF2-40B4-BE49-F238E27FC236}">
                <a16:creationId xmlns="" xmlns:a16="http://schemas.microsoft.com/office/drawing/2014/main" id="{AB1C48F6-F431-41F7-96CA-9D0703600E90}"/>
              </a:ext>
            </a:extLst>
          </p:cNvPr>
          <p:cNvSpPr/>
          <p:nvPr/>
        </p:nvSpPr>
        <p:spPr>
          <a:xfrm>
            <a:off x="9131782" y="4733548"/>
            <a:ext cx="71803" cy="100685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25">
            <a:extLst>
              <a:ext uri="{FF2B5EF4-FFF2-40B4-BE49-F238E27FC236}">
                <a16:creationId xmlns="" xmlns:a16="http://schemas.microsoft.com/office/drawing/2014/main" id="{85C8DCDA-6B63-41ED-84C9-E4B3086F312F}"/>
              </a:ext>
            </a:extLst>
          </p:cNvPr>
          <p:cNvSpPr txBox="1"/>
          <p:nvPr/>
        </p:nvSpPr>
        <p:spPr>
          <a:xfrm>
            <a:off x="9468573" y="2672371"/>
            <a:ext cx="1098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noProof="0" dirty="0" smtClean="0">
                <a:solidFill>
                  <a:srgbClr val="FFFFFF"/>
                </a:solidFill>
              </a:rPr>
              <a:t>Clima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Noto Sans" panose="020B0502040504020204" pitchFamily="34"/>
              <a:cs typeface="Noto Sans" panose="020B0502040504020204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89583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6165669"/>
            <a:ext cx="12192000" cy="692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67675" y="6327168"/>
            <a:ext cx="5690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cap="small" dirty="0" smtClean="0">
                <a:solidFill>
                  <a:schemeClr val="bg1"/>
                </a:solidFill>
              </a:rPr>
              <a:t>Diferentes Abordagens Sobre Agricultura Irrigada no Brasil</a:t>
            </a:r>
            <a:endParaRPr lang="pt-BR" cap="small" dirty="0">
              <a:solidFill>
                <a:schemeClr val="bg1"/>
              </a:solidFill>
            </a:endParaRPr>
          </a:p>
        </p:txBody>
      </p:sp>
      <p:pic>
        <p:nvPicPr>
          <p:cNvPr id="6" name="Picture 4" descr="IICA Brasil (@iicabrasil) / Twit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8663" y="0"/>
            <a:ext cx="1663337" cy="166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6">
            <a:extLst>
              <a:ext uri="{FF2B5EF4-FFF2-40B4-BE49-F238E27FC236}">
                <a16:creationId xmlns="" xmlns:a16="http://schemas.microsoft.com/office/drawing/2014/main" id="{FA545015-114C-4C26-A13A-0A75675A36AD}"/>
              </a:ext>
            </a:extLst>
          </p:cNvPr>
          <p:cNvSpPr txBox="1"/>
          <p:nvPr/>
        </p:nvSpPr>
        <p:spPr>
          <a:xfrm>
            <a:off x="1633134" y="2653625"/>
            <a:ext cx="1098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dirty="0" smtClean="0">
                <a:solidFill>
                  <a:srgbClr val="FFFFFF"/>
                </a:solidFill>
              </a:rPr>
              <a:t>Água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0" name="TextBox 24">
            <a:extLst>
              <a:ext uri="{FF2B5EF4-FFF2-40B4-BE49-F238E27FC236}">
                <a16:creationId xmlns="" xmlns:a16="http://schemas.microsoft.com/office/drawing/2014/main" id="{5817593E-5325-41F4-B9D5-8F9CB2587E1A}"/>
              </a:ext>
            </a:extLst>
          </p:cNvPr>
          <p:cNvSpPr txBox="1"/>
          <p:nvPr/>
        </p:nvSpPr>
        <p:spPr>
          <a:xfrm>
            <a:off x="3344575" y="2687921"/>
            <a:ext cx="1545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dirty="0" smtClean="0">
                <a:solidFill>
                  <a:srgbClr val="FFFFFF"/>
                </a:solidFill>
              </a:rPr>
              <a:t>Mercado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1" name="TextBox 25">
            <a:extLst>
              <a:ext uri="{FF2B5EF4-FFF2-40B4-BE49-F238E27FC236}">
                <a16:creationId xmlns="" xmlns:a16="http://schemas.microsoft.com/office/drawing/2014/main" id="{85C8DCDA-6B63-41ED-84C9-E4B3086F312F}"/>
              </a:ext>
            </a:extLst>
          </p:cNvPr>
          <p:cNvSpPr txBox="1"/>
          <p:nvPr/>
        </p:nvSpPr>
        <p:spPr>
          <a:xfrm>
            <a:off x="5552875" y="2687921"/>
            <a:ext cx="1098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dirty="0" smtClean="0">
                <a:solidFill>
                  <a:srgbClr val="FFFFFF"/>
                </a:solidFill>
              </a:rPr>
              <a:t>Terra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2" name="TextBox 32">
            <a:extLst>
              <a:ext uri="{FF2B5EF4-FFF2-40B4-BE49-F238E27FC236}">
                <a16:creationId xmlns="" xmlns:a16="http://schemas.microsoft.com/office/drawing/2014/main" id="{F31CB762-0690-45AA-BC2A-B13B03A32567}"/>
              </a:ext>
            </a:extLst>
          </p:cNvPr>
          <p:cNvSpPr txBox="1"/>
          <p:nvPr/>
        </p:nvSpPr>
        <p:spPr>
          <a:xfrm>
            <a:off x="6579553" y="3373537"/>
            <a:ext cx="138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dirty="0" smtClean="0">
                <a:solidFill>
                  <a:srgbClr val="FFFFFF"/>
                </a:solidFill>
              </a:rPr>
              <a:t>Cultura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4" name="TextBox 25">
            <a:extLst>
              <a:ext uri="{FF2B5EF4-FFF2-40B4-BE49-F238E27FC236}">
                <a16:creationId xmlns="" xmlns:a16="http://schemas.microsoft.com/office/drawing/2014/main" id="{85C8DCDA-6B63-41ED-84C9-E4B3086F312F}"/>
              </a:ext>
            </a:extLst>
          </p:cNvPr>
          <p:cNvSpPr txBox="1"/>
          <p:nvPr/>
        </p:nvSpPr>
        <p:spPr>
          <a:xfrm>
            <a:off x="8683275" y="3373537"/>
            <a:ext cx="10989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 b="1" noProof="0" dirty="0" smtClean="0">
                <a:solidFill>
                  <a:srgbClr val="FFFFFF"/>
                </a:solidFill>
              </a:rPr>
              <a:t>Clima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7" name="Cube 2">
            <a:extLst>
              <a:ext uri="{FF2B5EF4-FFF2-40B4-BE49-F238E27FC236}">
                <a16:creationId xmlns="" xmlns:a16="http://schemas.microsoft.com/office/drawing/2014/main" id="{96794F84-BA82-43E5-81B9-92723FCC613F}"/>
              </a:ext>
            </a:extLst>
          </p:cNvPr>
          <p:cNvSpPr/>
          <p:nvPr/>
        </p:nvSpPr>
        <p:spPr>
          <a:xfrm>
            <a:off x="1590216" y="3850697"/>
            <a:ext cx="3972383" cy="1501905"/>
          </a:xfrm>
          <a:prstGeom prst="cube">
            <a:avLst>
              <a:gd name="adj" fmla="val 74305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Cube 2">
            <a:extLst>
              <a:ext uri="{FF2B5EF4-FFF2-40B4-BE49-F238E27FC236}">
                <a16:creationId xmlns="" xmlns:a16="http://schemas.microsoft.com/office/drawing/2014/main" id="{96794F84-BA82-43E5-81B9-92723FCC613F}"/>
              </a:ext>
            </a:extLst>
          </p:cNvPr>
          <p:cNvSpPr/>
          <p:nvPr/>
        </p:nvSpPr>
        <p:spPr>
          <a:xfrm>
            <a:off x="1590217" y="3065867"/>
            <a:ext cx="3972383" cy="1501905"/>
          </a:xfrm>
          <a:prstGeom prst="cube">
            <a:avLst>
              <a:gd name="adj" fmla="val 7430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Cube 50">
            <a:extLst>
              <a:ext uri="{FF2B5EF4-FFF2-40B4-BE49-F238E27FC236}">
                <a16:creationId xmlns="" xmlns:a16="http://schemas.microsoft.com/office/drawing/2014/main" id="{B43CE7FB-ED47-4634-A4A7-1CC1F64AD494}"/>
              </a:ext>
            </a:extLst>
          </p:cNvPr>
          <p:cNvSpPr/>
          <p:nvPr/>
        </p:nvSpPr>
        <p:spPr>
          <a:xfrm>
            <a:off x="1590217" y="2239403"/>
            <a:ext cx="3972383" cy="1501905"/>
          </a:xfrm>
          <a:prstGeom prst="cube">
            <a:avLst>
              <a:gd name="adj" fmla="val 7430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Cube 51">
            <a:extLst>
              <a:ext uri="{FF2B5EF4-FFF2-40B4-BE49-F238E27FC236}">
                <a16:creationId xmlns="" xmlns:a16="http://schemas.microsoft.com/office/drawing/2014/main" id="{2922590B-5944-47D7-A861-67D700F5B817}"/>
              </a:ext>
            </a:extLst>
          </p:cNvPr>
          <p:cNvSpPr/>
          <p:nvPr/>
        </p:nvSpPr>
        <p:spPr>
          <a:xfrm>
            <a:off x="1590217" y="1325003"/>
            <a:ext cx="3972383" cy="1501905"/>
          </a:xfrm>
          <a:prstGeom prst="cube">
            <a:avLst>
              <a:gd name="adj" fmla="val 7430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Cube 52">
            <a:extLst>
              <a:ext uri="{FF2B5EF4-FFF2-40B4-BE49-F238E27FC236}">
                <a16:creationId xmlns="" xmlns:a16="http://schemas.microsoft.com/office/drawing/2014/main" id="{D9DD1E6B-C65B-4D05-8FC2-FA3D6D256CF1}"/>
              </a:ext>
            </a:extLst>
          </p:cNvPr>
          <p:cNvSpPr/>
          <p:nvPr/>
        </p:nvSpPr>
        <p:spPr>
          <a:xfrm>
            <a:off x="1590217" y="448703"/>
            <a:ext cx="3972383" cy="1501905"/>
          </a:xfrm>
          <a:prstGeom prst="cube">
            <a:avLst>
              <a:gd name="adj" fmla="val 74305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xtBox 53">
            <a:extLst>
              <a:ext uri="{FF2B5EF4-FFF2-40B4-BE49-F238E27FC236}">
                <a16:creationId xmlns="" xmlns:a16="http://schemas.microsoft.com/office/drawing/2014/main" id="{C38FF212-4E18-4C4A-8B46-F041F0BD80FF}"/>
              </a:ext>
            </a:extLst>
          </p:cNvPr>
          <p:cNvSpPr txBox="1"/>
          <p:nvPr/>
        </p:nvSpPr>
        <p:spPr>
          <a:xfrm>
            <a:off x="7270637" y="1462301"/>
            <a:ext cx="27770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Definição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de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Políticas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públicas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. 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3" name="Oval 54">
            <a:extLst>
              <a:ext uri="{FF2B5EF4-FFF2-40B4-BE49-F238E27FC236}">
                <a16:creationId xmlns="" xmlns:a16="http://schemas.microsoft.com/office/drawing/2014/main" id="{880F9157-91ED-4FDC-8CB9-CC79E0144234}"/>
              </a:ext>
            </a:extLst>
          </p:cNvPr>
          <p:cNvSpPr/>
          <p:nvPr/>
        </p:nvSpPr>
        <p:spPr>
          <a:xfrm>
            <a:off x="6450853" y="1400702"/>
            <a:ext cx="506366" cy="50636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44" name="Oval 55">
            <a:extLst>
              <a:ext uri="{FF2B5EF4-FFF2-40B4-BE49-F238E27FC236}">
                <a16:creationId xmlns="" xmlns:a16="http://schemas.microsoft.com/office/drawing/2014/main" id="{B54EE219-CDF3-4E66-BBDB-D972D6B70EF5}"/>
              </a:ext>
            </a:extLst>
          </p:cNvPr>
          <p:cNvSpPr/>
          <p:nvPr/>
        </p:nvSpPr>
        <p:spPr>
          <a:xfrm>
            <a:off x="6450853" y="2238486"/>
            <a:ext cx="506366" cy="50636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45" name="Oval 56">
            <a:extLst>
              <a:ext uri="{FF2B5EF4-FFF2-40B4-BE49-F238E27FC236}">
                <a16:creationId xmlns="" xmlns:a16="http://schemas.microsoft.com/office/drawing/2014/main" id="{7C0EC32F-66CE-41B3-8386-B3A255732876}"/>
              </a:ext>
            </a:extLst>
          </p:cNvPr>
          <p:cNvSpPr/>
          <p:nvPr/>
        </p:nvSpPr>
        <p:spPr>
          <a:xfrm>
            <a:off x="6450853" y="3906265"/>
            <a:ext cx="506366" cy="50636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46" name="TextBox 57">
            <a:extLst>
              <a:ext uri="{FF2B5EF4-FFF2-40B4-BE49-F238E27FC236}">
                <a16:creationId xmlns="" xmlns:a16="http://schemas.microsoft.com/office/drawing/2014/main" id="{B8B87C41-A45F-4916-9760-EF3644270B63}"/>
              </a:ext>
            </a:extLst>
          </p:cNvPr>
          <p:cNvSpPr txBox="1"/>
          <p:nvPr/>
        </p:nvSpPr>
        <p:spPr>
          <a:xfrm>
            <a:off x="7294766" y="2260263"/>
            <a:ext cx="27770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Adequação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da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infraestrutura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7" name="TextBox 58">
            <a:extLst>
              <a:ext uri="{FF2B5EF4-FFF2-40B4-BE49-F238E27FC236}">
                <a16:creationId xmlns="" xmlns:a16="http://schemas.microsoft.com/office/drawing/2014/main" id="{EC9F4B2A-B470-4F72-AF37-2E24F8842AF7}"/>
              </a:ext>
            </a:extLst>
          </p:cNvPr>
          <p:cNvSpPr txBox="1"/>
          <p:nvPr/>
        </p:nvSpPr>
        <p:spPr>
          <a:xfrm>
            <a:off x="7294766" y="4753519"/>
            <a:ext cx="39068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pt-BR" sz="1600" dirty="0"/>
              <a:t>orientação e aconselhamento de produtores e investidores</a:t>
            </a:r>
          </a:p>
        </p:txBody>
      </p:sp>
      <p:sp>
        <p:nvSpPr>
          <p:cNvPr id="48" name="Oval 59">
            <a:extLst>
              <a:ext uri="{FF2B5EF4-FFF2-40B4-BE49-F238E27FC236}">
                <a16:creationId xmlns="" xmlns:a16="http://schemas.microsoft.com/office/drawing/2014/main" id="{684A15B2-D417-43E1-A0D2-82B1DA252CD1}"/>
              </a:ext>
            </a:extLst>
          </p:cNvPr>
          <p:cNvSpPr/>
          <p:nvPr/>
        </p:nvSpPr>
        <p:spPr>
          <a:xfrm>
            <a:off x="6450853" y="3122322"/>
            <a:ext cx="506366" cy="50636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49" name="TextBox 60">
            <a:extLst>
              <a:ext uri="{FF2B5EF4-FFF2-40B4-BE49-F238E27FC236}">
                <a16:creationId xmlns="" xmlns:a16="http://schemas.microsoft.com/office/drawing/2014/main" id="{9107305A-6E60-456B-A7DC-965A58F6DE20}"/>
              </a:ext>
            </a:extLst>
          </p:cNvPr>
          <p:cNvSpPr txBox="1"/>
          <p:nvPr/>
        </p:nvSpPr>
        <p:spPr>
          <a:xfrm>
            <a:off x="7294766" y="3825777"/>
            <a:ext cx="4494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Mitigação e avaliação de impactos ambientais e </a:t>
            </a:r>
            <a:r>
              <a:rPr lang="pt-BR" sz="1600" dirty="0" smtClean="0"/>
              <a:t>outras externalidades </a:t>
            </a:r>
            <a:r>
              <a:rPr lang="pt-BR" sz="1600" dirty="0"/>
              <a:t>produtivas</a:t>
            </a:r>
          </a:p>
        </p:txBody>
      </p:sp>
      <p:sp>
        <p:nvSpPr>
          <p:cNvPr id="50" name="Oval 56">
            <a:extLst>
              <a:ext uri="{FF2B5EF4-FFF2-40B4-BE49-F238E27FC236}">
                <a16:creationId xmlns="" xmlns:a16="http://schemas.microsoft.com/office/drawing/2014/main" id="{7C0EC32F-66CE-41B3-8386-B3A255732876}"/>
              </a:ext>
            </a:extLst>
          </p:cNvPr>
          <p:cNvSpPr/>
          <p:nvPr/>
        </p:nvSpPr>
        <p:spPr>
          <a:xfrm>
            <a:off x="6450853" y="4760581"/>
            <a:ext cx="506366" cy="50636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51" name="TextBox 60">
            <a:extLst>
              <a:ext uri="{FF2B5EF4-FFF2-40B4-BE49-F238E27FC236}">
                <a16:creationId xmlns="" xmlns:a16="http://schemas.microsoft.com/office/drawing/2014/main" id="{9107305A-6E60-456B-A7DC-965A58F6DE20}"/>
              </a:ext>
            </a:extLst>
          </p:cNvPr>
          <p:cNvSpPr txBox="1"/>
          <p:nvPr/>
        </p:nvSpPr>
        <p:spPr>
          <a:xfrm>
            <a:off x="7250273" y="2923488"/>
            <a:ext cx="4494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600" dirty="0" smtClean="0"/>
          </a:p>
          <a:p>
            <a:r>
              <a:rPr lang="pt-BR" sz="1600" dirty="0" smtClean="0"/>
              <a:t>Planejamento </a:t>
            </a:r>
            <a:r>
              <a:rPr lang="pt-BR" sz="1600" dirty="0"/>
              <a:t>dos investimentos necessários</a:t>
            </a:r>
          </a:p>
        </p:txBody>
      </p:sp>
    </p:spTree>
    <p:extLst>
      <p:ext uri="{BB962C8B-B14F-4D97-AF65-F5344CB8AC3E}">
        <p14:creationId xmlns:p14="http://schemas.microsoft.com/office/powerpoint/2010/main" val="52159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6165669"/>
            <a:ext cx="12192000" cy="692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67675" y="6327168"/>
            <a:ext cx="5690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cap="small" dirty="0" smtClean="0">
                <a:solidFill>
                  <a:schemeClr val="bg1"/>
                </a:solidFill>
              </a:rPr>
              <a:t>Diferentes Abordagens Sobre Agricultura Irrigada no Brasil</a:t>
            </a:r>
            <a:endParaRPr lang="pt-BR" cap="small" dirty="0">
              <a:solidFill>
                <a:schemeClr val="bg1"/>
              </a:solidFill>
            </a:endParaRPr>
          </a:p>
        </p:txBody>
      </p:sp>
      <p:pic>
        <p:nvPicPr>
          <p:cNvPr id="6" name="Picture 4" descr="IICA Brasil (@iicabrasil) / Twit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8663" y="0"/>
            <a:ext cx="1663337" cy="166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4">
            <a:extLst>
              <a:ext uri="{FF2B5EF4-FFF2-40B4-BE49-F238E27FC236}">
                <a16:creationId xmlns="" xmlns:a16="http://schemas.microsoft.com/office/drawing/2014/main" id="{6699AC3C-FE44-4341-B799-F20DE8937C2B}"/>
              </a:ext>
            </a:extLst>
          </p:cNvPr>
          <p:cNvSpPr txBox="1"/>
          <p:nvPr/>
        </p:nvSpPr>
        <p:spPr>
          <a:xfrm>
            <a:off x="687465" y="797781"/>
            <a:ext cx="9495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ea typeface="Noto Sans" panose="020B0502040504020204" pitchFamily="34"/>
                <a:cs typeface="Noto Sans" panose="020B0502040504020204" pitchFamily="34"/>
              </a:rPr>
              <a:t>CAMINHOS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8" name="Freeform 5">
            <a:extLst>
              <a:ext uri="{FF2B5EF4-FFF2-40B4-BE49-F238E27FC236}">
                <a16:creationId xmlns="" xmlns:a16="http://schemas.microsoft.com/office/drawing/2014/main" id="{2CB569D2-26F1-43F2-BCB2-66AA9FCE07A1}"/>
              </a:ext>
            </a:extLst>
          </p:cNvPr>
          <p:cNvSpPr>
            <a:spLocks/>
          </p:cNvSpPr>
          <p:nvPr/>
        </p:nvSpPr>
        <p:spPr bwMode="auto">
          <a:xfrm>
            <a:off x="1473113" y="1285381"/>
            <a:ext cx="7412419" cy="3561292"/>
          </a:xfrm>
          <a:custGeom>
            <a:avLst/>
            <a:gdLst>
              <a:gd name="T0" fmla="*/ 1476 w 4788"/>
              <a:gd name="T1" fmla="*/ 1313 h 2310"/>
              <a:gd name="T2" fmla="*/ 3124 w 4788"/>
              <a:gd name="T3" fmla="*/ 1393 h 2310"/>
              <a:gd name="T4" fmla="*/ 3052 w 4788"/>
              <a:gd name="T5" fmla="*/ 605 h 2310"/>
              <a:gd name="T6" fmla="*/ 2872 w 4788"/>
              <a:gd name="T7" fmla="*/ 1361 h 2310"/>
              <a:gd name="T8" fmla="*/ 2844 w 4788"/>
              <a:gd name="T9" fmla="*/ 1989 h 2310"/>
              <a:gd name="T10" fmla="*/ 2220 w 4788"/>
              <a:gd name="T11" fmla="*/ 1165 h 2310"/>
              <a:gd name="T12" fmla="*/ 2828 w 4788"/>
              <a:gd name="T13" fmla="*/ 481 h 2310"/>
              <a:gd name="T14" fmla="*/ 2110 w 4788"/>
              <a:gd name="T15" fmla="*/ 673 h 2310"/>
              <a:gd name="T16" fmla="*/ 2404 w 4788"/>
              <a:gd name="T17" fmla="*/ 1881 h 2310"/>
              <a:gd name="T18" fmla="*/ 1672 w 4788"/>
              <a:gd name="T19" fmla="*/ 1769 h 2310"/>
              <a:gd name="T20" fmla="*/ 1524 w 4788"/>
              <a:gd name="T21" fmla="*/ 865 h 2310"/>
              <a:gd name="T22" fmla="*/ 2064 w 4788"/>
              <a:gd name="T23" fmla="*/ 301 h 2310"/>
              <a:gd name="T24" fmla="*/ 2972 w 4788"/>
              <a:gd name="T25" fmla="*/ 381 h 2310"/>
              <a:gd name="T26" fmla="*/ 3184 w 4788"/>
              <a:gd name="T27" fmla="*/ 1193 h 2310"/>
              <a:gd name="T28" fmla="*/ 2908 w 4788"/>
              <a:gd name="T29" fmla="*/ 1885 h 2310"/>
              <a:gd name="T30" fmla="*/ 2000 w 4788"/>
              <a:gd name="T31" fmla="*/ 1977 h 2310"/>
              <a:gd name="T32" fmla="*/ 1420 w 4788"/>
              <a:gd name="T33" fmla="*/ 1433 h 2310"/>
              <a:gd name="T34" fmla="*/ 1860 w 4788"/>
              <a:gd name="T35" fmla="*/ 813 h 2310"/>
              <a:gd name="T36" fmla="*/ 2212 w 4788"/>
              <a:gd name="T37" fmla="*/ 205 h 2310"/>
              <a:gd name="T38" fmla="*/ 2948 w 4788"/>
              <a:gd name="T39" fmla="*/ 445 h 2310"/>
              <a:gd name="T40" fmla="*/ 3028 w 4788"/>
              <a:gd name="T41" fmla="*/ 1125 h 2310"/>
              <a:gd name="T42" fmla="*/ 1948 w 4788"/>
              <a:gd name="T43" fmla="*/ 909 h 2310"/>
              <a:gd name="T44" fmla="*/ 2224 w 4788"/>
              <a:gd name="T45" fmla="*/ 1709 h 2310"/>
              <a:gd name="T46" fmla="*/ 3156 w 4788"/>
              <a:gd name="T47" fmla="*/ 1485 h 2310"/>
              <a:gd name="T48" fmla="*/ 3425 w 4788"/>
              <a:gd name="T49" fmla="*/ 1149 h 2310"/>
              <a:gd name="T50" fmla="*/ 3428 w 4788"/>
              <a:gd name="T51" fmla="*/ 1135 h 2310"/>
              <a:gd name="T52" fmla="*/ 2908 w 4788"/>
              <a:gd name="T53" fmla="*/ 513 h 2310"/>
              <a:gd name="T54" fmla="*/ 1860 w 4788"/>
              <a:gd name="T55" fmla="*/ 885 h 2310"/>
              <a:gd name="T56" fmla="*/ 1788 w 4788"/>
              <a:gd name="T57" fmla="*/ 2037 h 2310"/>
              <a:gd name="T58" fmla="*/ 2800 w 4788"/>
              <a:gd name="T59" fmla="*/ 2077 h 2310"/>
              <a:gd name="T60" fmla="*/ 3296 w 4788"/>
              <a:gd name="T61" fmla="*/ 1825 h 2310"/>
              <a:gd name="T62" fmla="*/ 3532 w 4788"/>
              <a:gd name="T63" fmla="*/ 1213 h 2310"/>
              <a:gd name="T64" fmla="*/ 3032 w 4788"/>
              <a:gd name="T65" fmla="*/ 757 h 2310"/>
              <a:gd name="T66" fmla="*/ 1968 w 4788"/>
              <a:gd name="T67" fmla="*/ 501 h 2310"/>
              <a:gd name="T68" fmla="*/ 1459 w 4788"/>
              <a:gd name="T69" fmla="*/ 1155 h 2310"/>
              <a:gd name="T70" fmla="*/ 2724 w 4788"/>
              <a:gd name="T71" fmla="*/ 1789 h 2310"/>
              <a:gd name="T72" fmla="*/ 3480 w 4788"/>
              <a:gd name="T73" fmla="*/ 1493 h 2310"/>
              <a:gd name="T74" fmla="*/ 2404 w 4788"/>
              <a:gd name="T75" fmla="*/ 853 h 2310"/>
              <a:gd name="T76" fmla="*/ 2184 w 4788"/>
              <a:gd name="T77" fmla="*/ 1429 h 2310"/>
              <a:gd name="T78" fmla="*/ 2404 w 4788"/>
              <a:gd name="T79" fmla="*/ 1201 h 2310"/>
              <a:gd name="T80" fmla="*/ 2508 w 4788"/>
              <a:gd name="T81" fmla="*/ 1941 h 2310"/>
              <a:gd name="T82" fmla="*/ 1752 w 4788"/>
              <a:gd name="T83" fmla="*/ 653 h 2310"/>
              <a:gd name="T84" fmla="*/ 2916 w 4788"/>
              <a:gd name="T85" fmla="*/ 321 h 2310"/>
              <a:gd name="T86" fmla="*/ 3024 w 4788"/>
              <a:gd name="T87" fmla="*/ 1965 h 2310"/>
              <a:gd name="T88" fmla="*/ 1816 w 4788"/>
              <a:gd name="T89" fmla="*/ 1161 h 2310"/>
              <a:gd name="T90" fmla="*/ 2660 w 4788"/>
              <a:gd name="T91" fmla="*/ 2209 h 2310"/>
              <a:gd name="T92" fmla="*/ 2940 w 4788"/>
              <a:gd name="T93" fmla="*/ 669 h 2310"/>
              <a:gd name="T94" fmla="*/ 1700 w 4788"/>
              <a:gd name="T95" fmla="*/ 1549 h 2310"/>
              <a:gd name="T96" fmla="*/ 2532 w 4788"/>
              <a:gd name="T97" fmla="*/ 673 h 2310"/>
              <a:gd name="T98" fmla="*/ 2272 w 4788"/>
              <a:gd name="T99" fmla="*/ 793 h 2310"/>
              <a:gd name="T100" fmla="*/ 2308 w 4788"/>
              <a:gd name="T101" fmla="*/ 641 h 2310"/>
              <a:gd name="T102" fmla="*/ 2932 w 4788"/>
              <a:gd name="T103" fmla="*/ 2033 h 2310"/>
              <a:gd name="T104" fmla="*/ 3408 w 4788"/>
              <a:gd name="T105" fmla="*/ 745 h 2310"/>
              <a:gd name="T106" fmla="*/ 1732 w 4788"/>
              <a:gd name="T107" fmla="*/ 789 h 2310"/>
              <a:gd name="T108" fmla="*/ 3080 w 4788"/>
              <a:gd name="T109" fmla="*/ 357 h 2310"/>
              <a:gd name="T110" fmla="*/ 2540 w 4788"/>
              <a:gd name="T111" fmla="*/ 2265 h 2310"/>
              <a:gd name="T112" fmla="*/ 3760 w 4788"/>
              <a:gd name="T113" fmla="*/ 1521 h 2310"/>
              <a:gd name="T114" fmla="*/ 4788 w 4788"/>
              <a:gd name="T115" fmla="*/ 1041 h 2310"/>
              <a:gd name="connsiteX0" fmla="*/ 0 w 10010"/>
              <a:gd name="connsiteY0" fmla="*/ 8484 h 9316"/>
              <a:gd name="connsiteX1" fmla="*/ 3083 w 10010"/>
              <a:gd name="connsiteY1" fmla="*/ 5177 h 9316"/>
              <a:gd name="connsiteX2" fmla="*/ 5079 w 10010"/>
              <a:gd name="connsiteY2" fmla="*/ 6251 h 9316"/>
              <a:gd name="connsiteX3" fmla="*/ 6525 w 10010"/>
              <a:gd name="connsiteY3" fmla="*/ 5523 h 9316"/>
              <a:gd name="connsiteX4" fmla="*/ 6892 w 10010"/>
              <a:gd name="connsiteY4" fmla="*/ 4173 h 9316"/>
              <a:gd name="connsiteX5" fmla="*/ 6374 w 10010"/>
              <a:gd name="connsiteY5" fmla="*/ 2112 h 9316"/>
              <a:gd name="connsiteX6" fmla="*/ 5472 w 10010"/>
              <a:gd name="connsiteY6" fmla="*/ 3567 h 9316"/>
              <a:gd name="connsiteX7" fmla="*/ 5998 w 10010"/>
              <a:gd name="connsiteY7" fmla="*/ 5385 h 9316"/>
              <a:gd name="connsiteX8" fmla="*/ 6516 w 10010"/>
              <a:gd name="connsiteY8" fmla="*/ 6701 h 9316"/>
              <a:gd name="connsiteX9" fmla="*/ 5940 w 10010"/>
              <a:gd name="connsiteY9" fmla="*/ 8103 h 9316"/>
              <a:gd name="connsiteX10" fmla="*/ 4678 w 10010"/>
              <a:gd name="connsiteY10" fmla="*/ 8121 h 9316"/>
              <a:gd name="connsiteX11" fmla="*/ 4637 w 10010"/>
              <a:gd name="connsiteY11" fmla="*/ 4536 h 9316"/>
              <a:gd name="connsiteX12" fmla="*/ 5748 w 10010"/>
              <a:gd name="connsiteY12" fmla="*/ 3722 h 9316"/>
              <a:gd name="connsiteX13" fmla="*/ 5906 w 10010"/>
              <a:gd name="connsiteY13" fmla="*/ 1575 h 9316"/>
              <a:gd name="connsiteX14" fmla="*/ 4453 w 10010"/>
              <a:gd name="connsiteY14" fmla="*/ 987 h 9316"/>
              <a:gd name="connsiteX15" fmla="*/ 4407 w 10010"/>
              <a:gd name="connsiteY15" fmla="*/ 2406 h 9316"/>
              <a:gd name="connsiteX16" fmla="*/ 4620 w 10010"/>
              <a:gd name="connsiteY16" fmla="*/ 3999 h 9316"/>
              <a:gd name="connsiteX17" fmla="*/ 5021 w 10010"/>
              <a:gd name="connsiteY17" fmla="*/ 7636 h 9316"/>
              <a:gd name="connsiteX18" fmla="*/ 4403 w 10010"/>
              <a:gd name="connsiteY18" fmla="*/ 8571 h 9316"/>
              <a:gd name="connsiteX19" fmla="*/ 3492 w 10010"/>
              <a:gd name="connsiteY19" fmla="*/ 7151 h 9316"/>
              <a:gd name="connsiteX20" fmla="*/ 3417 w 10010"/>
              <a:gd name="connsiteY20" fmla="*/ 4779 h 9316"/>
              <a:gd name="connsiteX21" fmla="*/ 3183 w 10010"/>
              <a:gd name="connsiteY21" fmla="*/ 3238 h 9316"/>
              <a:gd name="connsiteX22" fmla="*/ 3634 w 10010"/>
              <a:gd name="connsiteY22" fmla="*/ 1679 h 9316"/>
              <a:gd name="connsiteX23" fmla="*/ 4311 w 10010"/>
              <a:gd name="connsiteY23" fmla="*/ 796 h 9316"/>
              <a:gd name="connsiteX24" fmla="*/ 5138 w 10010"/>
              <a:gd name="connsiteY24" fmla="*/ 1835 h 9316"/>
              <a:gd name="connsiteX25" fmla="*/ 6207 w 10010"/>
              <a:gd name="connsiteY25" fmla="*/ 1142 h 9316"/>
              <a:gd name="connsiteX26" fmla="*/ 6942 w 10010"/>
              <a:gd name="connsiteY26" fmla="*/ 2441 h 9316"/>
              <a:gd name="connsiteX27" fmla="*/ 6650 w 10010"/>
              <a:gd name="connsiteY27" fmla="*/ 4658 h 9316"/>
              <a:gd name="connsiteX28" fmla="*/ 6742 w 10010"/>
              <a:gd name="connsiteY28" fmla="*/ 6389 h 9316"/>
              <a:gd name="connsiteX29" fmla="*/ 6074 w 10010"/>
              <a:gd name="connsiteY29" fmla="*/ 7653 h 9316"/>
              <a:gd name="connsiteX30" fmla="*/ 5104 w 10010"/>
              <a:gd name="connsiteY30" fmla="*/ 8917 h 9316"/>
              <a:gd name="connsiteX31" fmla="*/ 4177 w 10010"/>
              <a:gd name="connsiteY31" fmla="*/ 8051 h 9316"/>
              <a:gd name="connsiteX32" fmla="*/ 2989 w 10010"/>
              <a:gd name="connsiteY32" fmla="*/ 5822 h 9316"/>
              <a:gd name="connsiteX33" fmla="*/ 2966 w 10010"/>
              <a:gd name="connsiteY33" fmla="*/ 5696 h 9316"/>
              <a:gd name="connsiteX34" fmla="*/ 3016 w 10010"/>
              <a:gd name="connsiteY34" fmla="*/ 3688 h 9316"/>
              <a:gd name="connsiteX35" fmla="*/ 3885 w 10010"/>
              <a:gd name="connsiteY35" fmla="*/ 3012 h 9316"/>
              <a:gd name="connsiteX36" fmla="*/ 4169 w 10010"/>
              <a:gd name="connsiteY36" fmla="*/ 2060 h 9316"/>
              <a:gd name="connsiteX37" fmla="*/ 4620 w 10010"/>
              <a:gd name="connsiteY37" fmla="*/ 380 h 9316"/>
              <a:gd name="connsiteX38" fmla="*/ 5497 w 10010"/>
              <a:gd name="connsiteY38" fmla="*/ 259 h 9316"/>
              <a:gd name="connsiteX39" fmla="*/ 6157 w 10010"/>
              <a:gd name="connsiteY39" fmla="*/ 1419 h 9316"/>
              <a:gd name="connsiteX40" fmla="*/ 6675 w 10010"/>
              <a:gd name="connsiteY40" fmla="*/ 1956 h 9316"/>
              <a:gd name="connsiteX41" fmla="*/ 6324 w 10010"/>
              <a:gd name="connsiteY41" fmla="*/ 4363 h 9316"/>
              <a:gd name="connsiteX42" fmla="*/ 4971 w 10010"/>
              <a:gd name="connsiteY42" fmla="*/ 3670 h 9316"/>
              <a:gd name="connsiteX43" fmla="*/ 4069 w 10010"/>
              <a:gd name="connsiteY43" fmla="*/ 3428 h 9316"/>
              <a:gd name="connsiteX44" fmla="*/ 3743 w 10010"/>
              <a:gd name="connsiteY44" fmla="*/ 6095 h 9316"/>
              <a:gd name="connsiteX45" fmla="*/ 4645 w 10010"/>
              <a:gd name="connsiteY45" fmla="*/ 6891 h 9316"/>
              <a:gd name="connsiteX46" fmla="*/ 5564 w 10010"/>
              <a:gd name="connsiteY46" fmla="*/ 6839 h 9316"/>
              <a:gd name="connsiteX47" fmla="*/ 6591 w 10010"/>
              <a:gd name="connsiteY47" fmla="*/ 5922 h 9316"/>
              <a:gd name="connsiteX48" fmla="*/ 7084 w 10010"/>
              <a:gd name="connsiteY48" fmla="*/ 4900 h 9316"/>
              <a:gd name="connsiteX49" fmla="*/ 7153 w 10010"/>
              <a:gd name="connsiteY49" fmla="*/ 4467 h 9316"/>
              <a:gd name="connsiteX50" fmla="*/ 7153 w 10010"/>
              <a:gd name="connsiteY50" fmla="*/ 4467 h 9316"/>
              <a:gd name="connsiteX51" fmla="*/ 7160 w 10010"/>
              <a:gd name="connsiteY51" fmla="*/ 4406 h 9316"/>
              <a:gd name="connsiteX52" fmla="*/ 7151 w 10010"/>
              <a:gd name="connsiteY52" fmla="*/ 3515 h 9316"/>
              <a:gd name="connsiteX53" fmla="*/ 6074 w 10010"/>
              <a:gd name="connsiteY53" fmla="*/ 1714 h 9316"/>
              <a:gd name="connsiteX54" fmla="*/ 4754 w 10010"/>
              <a:gd name="connsiteY54" fmla="*/ 2580 h 9316"/>
              <a:gd name="connsiteX55" fmla="*/ 3885 w 10010"/>
              <a:gd name="connsiteY55" fmla="*/ 3324 h 9316"/>
              <a:gd name="connsiteX56" fmla="*/ 3250 w 10010"/>
              <a:gd name="connsiteY56" fmla="*/ 7324 h 9316"/>
              <a:gd name="connsiteX57" fmla="*/ 3734 w 10010"/>
              <a:gd name="connsiteY57" fmla="*/ 8311 h 9316"/>
              <a:gd name="connsiteX58" fmla="*/ 4695 w 10010"/>
              <a:gd name="connsiteY58" fmla="*/ 9316 h 9316"/>
              <a:gd name="connsiteX59" fmla="*/ 5848 w 10010"/>
              <a:gd name="connsiteY59" fmla="*/ 8484 h 9316"/>
              <a:gd name="connsiteX60" fmla="*/ 6391 w 10010"/>
              <a:gd name="connsiteY60" fmla="*/ 8484 h 9316"/>
              <a:gd name="connsiteX61" fmla="*/ 6884 w 10010"/>
              <a:gd name="connsiteY61" fmla="*/ 7393 h 9316"/>
              <a:gd name="connsiteX62" fmla="*/ 7059 w 10010"/>
              <a:gd name="connsiteY62" fmla="*/ 5904 h 9316"/>
              <a:gd name="connsiteX63" fmla="*/ 7377 w 10010"/>
              <a:gd name="connsiteY63" fmla="*/ 4744 h 9316"/>
              <a:gd name="connsiteX64" fmla="*/ 7268 w 10010"/>
              <a:gd name="connsiteY64" fmla="*/ 3688 h 9316"/>
              <a:gd name="connsiteX65" fmla="*/ 6332 w 10010"/>
              <a:gd name="connsiteY65" fmla="*/ 2770 h 9316"/>
              <a:gd name="connsiteX66" fmla="*/ 5063 w 10010"/>
              <a:gd name="connsiteY66" fmla="*/ 2839 h 9316"/>
              <a:gd name="connsiteX67" fmla="*/ 4110 w 10010"/>
              <a:gd name="connsiteY67" fmla="*/ 1662 h 9316"/>
              <a:gd name="connsiteX68" fmla="*/ 3166 w 10010"/>
              <a:gd name="connsiteY68" fmla="*/ 2493 h 9316"/>
              <a:gd name="connsiteX69" fmla="*/ 3047 w 10010"/>
              <a:gd name="connsiteY69" fmla="*/ 4493 h 9316"/>
              <a:gd name="connsiteX70" fmla="*/ 4144 w 10010"/>
              <a:gd name="connsiteY70" fmla="*/ 7393 h 9316"/>
              <a:gd name="connsiteX71" fmla="*/ 5689 w 10010"/>
              <a:gd name="connsiteY71" fmla="*/ 7238 h 9316"/>
              <a:gd name="connsiteX72" fmla="*/ 6658 w 10010"/>
              <a:gd name="connsiteY72" fmla="*/ 7238 h 9316"/>
              <a:gd name="connsiteX73" fmla="*/ 7268 w 10010"/>
              <a:gd name="connsiteY73" fmla="*/ 5956 h 9316"/>
              <a:gd name="connsiteX74" fmla="*/ 6115 w 10010"/>
              <a:gd name="connsiteY74" fmla="*/ 3445 h 9316"/>
              <a:gd name="connsiteX75" fmla="*/ 5021 w 10010"/>
              <a:gd name="connsiteY75" fmla="*/ 3186 h 9316"/>
              <a:gd name="connsiteX76" fmla="*/ 5263 w 10010"/>
              <a:gd name="connsiteY76" fmla="*/ 5454 h 9316"/>
              <a:gd name="connsiteX77" fmla="*/ 4561 w 10010"/>
              <a:gd name="connsiteY77" fmla="*/ 5679 h 9316"/>
              <a:gd name="connsiteX78" fmla="*/ 4069 w 10010"/>
              <a:gd name="connsiteY78" fmla="*/ 4103 h 9316"/>
              <a:gd name="connsiteX79" fmla="*/ 5021 w 10010"/>
              <a:gd name="connsiteY79" fmla="*/ 4692 h 9316"/>
              <a:gd name="connsiteX80" fmla="*/ 3609 w 10010"/>
              <a:gd name="connsiteY80" fmla="*/ 6978 h 9316"/>
              <a:gd name="connsiteX81" fmla="*/ 5238 w 10010"/>
              <a:gd name="connsiteY81" fmla="*/ 7896 h 9316"/>
              <a:gd name="connsiteX82" fmla="*/ 5606 w 10010"/>
              <a:gd name="connsiteY82" fmla="*/ 5056 h 9316"/>
              <a:gd name="connsiteX83" fmla="*/ 3659 w 10010"/>
              <a:gd name="connsiteY83" fmla="*/ 2320 h 9316"/>
              <a:gd name="connsiteX84" fmla="*/ 4252 w 10010"/>
              <a:gd name="connsiteY84" fmla="*/ 502 h 9316"/>
              <a:gd name="connsiteX85" fmla="*/ 6090 w 10010"/>
              <a:gd name="connsiteY85" fmla="*/ 883 h 9316"/>
              <a:gd name="connsiteX86" fmla="*/ 5472 w 10010"/>
              <a:gd name="connsiteY86" fmla="*/ 5627 h 9316"/>
              <a:gd name="connsiteX87" fmla="*/ 6316 w 10010"/>
              <a:gd name="connsiteY87" fmla="*/ 7999 h 9316"/>
              <a:gd name="connsiteX88" fmla="*/ 6107 w 10010"/>
              <a:gd name="connsiteY88" fmla="*/ 3826 h 9316"/>
              <a:gd name="connsiteX89" fmla="*/ 3793 w 10010"/>
              <a:gd name="connsiteY89" fmla="*/ 4519 h 9316"/>
              <a:gd name="connsiteX90" fmla="*/ 4327 w 10010"/>
              <a:gd name="connsiteY90" fmla="*/ 7861 h 9316"/>
              <a:gd name="connsiteX91" fmla="*/ 5556 w 10010"/>
              <a:gd name="connsiteY91" fmla="*/ 9056 h 9316"/>
              <a:gd name="connsiteX92" fmla="*/ 6884 w 10010"/>
              <a:gd name="connsiteY92" fmla="*/ 6095 h 9316"/>
              <a:gd name="connsiteX93" fmla="*/ 6140 w 10010"/>
              <a:gd name="connsiteY93" fmla="*/ 2389 h 9316"/>
              <a:gd name="connsiteX94" fmla="*/ 4002 w 10010"/>
              <a:gd name="connsiteY94" fmla="*/ 1367 h 9316"/>
              <a:gd name="connsiteX95" fmla="*/ 3551 w 10010"/>
              <a:gd name="connsiteY95" fmla="*/ 6199 h 9316"/>
              <a:gd name="connsiteX96" fmla="*/ 6199 w 10010"/>
              <a:gd name="connsiteY96" fmla="*/ 4848 h 9316"/>
              <a:gd name="connsiteX97" fmla="*/ 5288 w 10010"/>
              <a:gd name="connsiteY97" fmla="*/ 2406 h 9316"/>
              <a:gd name="connsiteX98" fmla="*/ 4745 w 10010"/>
              <a:gd name="connsiteY98" fmla="*/ 1679 h 9316"/>
              <a:gd name="connsiteX99" fmla="*/ 4745 w 10010"/>
              <a:gd name="connsiteY99" fmla="*/ 2926 h 9316"/>
              <a:gd name="connsiteX100" fmla="*/ 5597 w 10010"/>
              <a:gd name="connsiteY100" fmla="*/ 2354 h 9316"/>
              <a:gd name="connsiteX101" fmla="*/ 4820 w 10010"/>
              <a:gd name="connsiteY101" fmla="*/ 2268 h 9316"/>
              <a:gd name="connsiteX102" fmla="*/ 4612 w 10010"/>
              <a:gd name="connsiteY102" fmla="*/ 5229 h 9316"/>
              <a:gd name="connsiteX103" fmla="*/ 6124 w 10010"/>
              <a:gd name="connsiteY103" fmla="*/ 8294 h 9316"/>
              <a:gd name="connsiteX104" fmla="*/ 7084 w 10010"/>
              <a:gd name="connsiteY104" fmla="*/ 6961 h 9316"/>
              <a:gd name="connsiteX105" fmla="*/ 7118 w 10010"/>
              <a:gd name="connsiteY105" fmla="*/ 2718 h 9316"/>
              <a:gd name="connsiteX106" fmla="*/ 5046 w 10010"/>
              <a:gd name="connsiteY106" fmla="*/ 1471 h 9316"/>
              <a:gd name="connsiteX107" fmla="*/ 3617 w 10010"/>
              <a:gd name="connsiteY107" fmla="*/ 2909 h 9316"/>
              <a:gd name="connsiteX108" fmla="*/ 3676 w 10010"/>
              <a:gd name="connsiteY108" fmla="*/ 1246 h 9316"/>
              <a:gd name="connsiteX109" fmla="*/ 6433 w 10010"/>
              <a:gd name="connsiteY109" fmla="*/ 1038 h 9316"/>
              <a:gd name="connsiteX110" fmla="*/ 6115 w 10010"/>
              <a:gd name="connsiteY110" fmla="*/ 6978 h 9316"/>
              <a:gd name="connsiteX111" fmla="*/ 5305 w 10010"/>
              <a:gd name="connsiteY111" fmla="*/ 9298 h 9316"/>
              <a:gd name="connsiteX112" fmla="*/ 3926 w 10010"/>
              <a:gd name="connsiteY112" fmla="*/ 4779 h 9316"/>
              <a:gd name="connsiteX113" fmla="*/ 7853 w 10010"/>
              <a:gd name="connsiteY113" fmla="*/ 6077 h 9316"/>
              <a:gd name="connsiteX114" fmla="*/ 9541 w 10010"/>
              <a:gd name="connsiteY114" fmla="*/ 5038 h 9316"/>
              <a:gd name="connsiteX115" fmla="*/ 10010 w 10010"/>
              <a:gd name="connsiteY115" fmla="*/ 3999 h 9316"/>
              <a:gd name="connsiteX0" fmla="*/ 0 w 9900"/>
              <a:gd name="connsiteY0" fmla="*/ 9107 h 10000"/>
              <a:gd name="connsiteX1" fmla="*/ 3080 w 9900"/>
              <a:gd name="connsiteY1" fmla="*/ 5557 h 10000"/>
              <a:gd name="connsiteX2" fmla="*/ 5074 w 9900"/>
              <a:gd name="connsiteY2" fmla="*/ 6710 h 10000"/>
              <a:gd name="connsiteX3" fmla="*/ 6518 w 9900"/>
              <a:gd name="connsiteY3" fmla="*/ 5929 h 10000"/>
              <a:gd name="connsiteX4" fmla="*/ 6885 w 9900"/>
              <a:gd name="connsiteY4" fmla="*/ 4479 h 10000"/>
              <a:gd name="connsiteX5" fmla="*/ 6368 w 9900"/>
              <a:gd name="connsiteY5" fmla="*/ 2267 h 10000"/>
              <a:gd name="connsiteX6" fmla="*/ 5467 w 9900"/>
              <a:gd name="connsiteY6" fmla="*/ 3829 h 10000"/>
              <a:gd name="connsiteX7" fmla="*/ 5992 w 9900"/>
              <a:gd name="connsiteY7" fmla="*/ 5780 h 10000"/>
              <a:gd name="connsiteX8" fmla="*/ 6509 w 9900"/>
              <a:gd name="connsiteY8" fmla="*/ 7193 h 10000"/>
              <a:gd name="connsiteX9" fmla="*/ 5934 w 9900"/>
              <a:gd name="connsiteY9" fmla="*/ 8698 h 10000"/>
              <a:gd name="connsiteX10" fmla="*/ 4673 w 9900"/>
              <a:gd name="connsiteY10" fmla="*/ 8717 h 10000"/>
              <a:gd name="connsiteX11" fmla="*/ 4632 w 9900"/>
              <a:gd name="connsiteY11" fmla="*/ 4869 h 10000"/>
              <a:gd name="connsiteX12" fmla="*/ 5742 w 9900"/>
              <a:gd name="connsiteY12" fmla="*/ 3995 h 10000"/>
              <a:gd name="connsiteX13" fmla="*/ 5900 w 9900"/>
              <a:gd name="connsiteY13" fmla="*/ 1691 h 10000"/>
              <a:gd name="connsiteX14" fmla="*/ 4449 w 9900"/>
              <a:gd name="connsiteY14" fmla="*/ 1059 h 10000"/>
              <a:gd name="connsiteX15" fmla="*/ 4403 w 9900"/>
              <a:gd name="connsiteY15" fmla="*/ 2583 h 10000"/>
              <a:gd name="connsiteX16" fmla="*/ 4615 w 9900"/>
              <a:gd name="connsiteY16" fmla="*/ 4293 h 10000"/>
              <a:gd name="connsiteX17" fmla="*/ 5016 w 9900"/>
              <a:gd name="connsiteY17" fmla="*/ 8197 h 10000"/>
              <a:gd name="connsiteX18" fmla="*/ 4399 w 9900"/>
              <a:gd name="connsiteY18" fmla="*/ 9200 h 10000"/>
              <a:gd name="connsiteX19" fmla="*/ 3489 w 9900"/>
              <a:gd name="connsiteY19" fmla="*/ 7676 h 10000"/>
              <a:gd name="connsiteX20" fmla="*/ 3414 w 9900"/>
              <a:gd name="connsiteY20" fmla="*/ 5130 h 10000"/>
              <a:gd name="connsiteX21" fmla="*/ 3180 w 9900"/>
              <a:gd name="connsiteY21" fmla="*/ 3476 h 10000"/>
              <a:gd name="connsiteX22" fmla="*/ 3630 w 9900"/>
              <a:gd name="connsiteY22" fmla="*/ 1802 h 10000"/>
              <a:gd name="connsiteX23" fmla="*/ 4307 w 9900"/>
              <a:gd name="connsiteY23" fmla="*/ 854 h 10000"/>
              <a:gd name="connsiteX24" fmla="*/ 5133 w 9900"/>
              <a:gd name="connsiteY24" fmla="*/ 1970 h 10000"/>
              <a:gd name="connsiteX25" fmla="*/ 6201 w 9900"/>
              <a:gd name="connsiteY25" fmla="*/ 1226 h 10000"/>
              <a:gd name="connsiteX26" fmla="*/ 6935 w 9900"/>
              <a:gd name="connsiteY26" fmla="*/ 2620 h 10000"/>
              <a:gd name="connsiteX27" fmla="*/ 6643 w 9900"/>
              <a:gd name="connsiteY27" fmla="*/ 5000 h 10000"/>
              <a:gd name="connsiteX28" fmla="*/ 6735 w 9900"/>
              <a:gd name="connsiteY28" fmla="*/ 6858 h 10000"/>
              <a:gd name="connsiteX29" fmla="*/ 6068 w 9900"/>
              <a:gd name="connsiteY29" fmla="*/ 8215 h 10000"/>
              <a:gd name="connsiteX30" fmla="*/ 5099 w 9900"/>
              <a:gd name="connsiteY30" fmla="*/ 9572 h 10000"/>
              <a:gd name="connsiteX31" fmla="*/ 4173 w 9900"/>
              <a:gd name="connsiteY31" fmla="*/ 8642 h 10000"/>
              <a:gd name="connsiteX32" fmla="*/ 2986 w 9900"/>
              <a:gd name="connsiteY32" fmla="*/ 6249 h 10000"/>
              <a:gd name="connsiteX33" fmla="*/ 2963 w 9900"/>
              <a:gd name="connsiteY33" fmla="*/ 6114 h 10000"/>
              <a:gd name="connsiteX34" fmla="*/ 3013 w 9900"/>
              <a:gd name="connsiteY34" fmla="*/ 3959 h 10000"/>
              <a:gd name="connsiteX35" fmla="*/ 3881 w 9900"/>
              <a:gd name="connsiteY35" fmla="*/ 3233 h 10000"/>
              <a:gd name="connsiteX36" fmla="*/ 4165 w 9900"/>
              <a:gd name="connsiteY36" fmla="*/ 2211 h 10000"/>
              <a:gd name="connsiteX37" fmla="*/ 4615 w 9900"/>
              <a:gd name="connsiteY37" fmla="*/ 408 h 10000"/>
              <a:gd name="connsiteX38" fmla="*/ 5492 w 9900"/>
              <a:gd name="connsiteY38" fmla="*/ 278 h 10000"/>
              <a:gd name="connsiteX39" fmla="*/ 6151 w 9900"/>
              <a:gd name="connsiteY39" fmla="*/ 1523 h 10000"/>
              <a:gd name="connsiteX40" fmla="*/ 6668 w 9900"/>
              <a:gd name="connsiteY40" fmla="*/ 2100 h 10000"/>
              <a:gd name="connsiteX41" fmla="*/ 6318 w 9900"/>
              <a:gd name="connsiteY41" fmla="*/ 4683 h 10000"/>
              <a:gd name="connsiteX42" fmla="*/ 4966 w 9900"/>
              <a:gd name="connsiteY42" fmla="*/ 3939 h 10000"/>
              <a:gd name="connsiteX43" fmla="*/ 4065 w 9900"/>
              <a:gd name="connsiteY43" fmla="*/ 3680 h 10000"/>
              <a:gd name="connsiteX44" fmla="*/ 3739 w 9900"/>
              <a:gd name="connsiteY44" fmla="*/ 6543 h 10000"/>
              <a:gd name="connsiteX45" fmla="*/ 4640 w 9900"/>
              <a:gd name="connsiteY45" fmla="*/ 7397 h 10000"/>
              <a:gd name="connsiteX46" fmla="*/ 5558 w 9900"/>
              <a:gd name="connsiteY46" fmla="*/ 7341 h 10000"/>
              <a:gd name="connsiteX47" fmla="*/ 6584 w 9900"/>
              <a:gd name="connsiteY47" fmla="*/ 6357 h 10000"/>
              <a:gd name="connsiteX48" fmla="*/ 7077 w 9900"/>
              <a:gd name="connsiteY48" fmla="*/ 5260 h 10000"/>
              <a:gd name="connsiteX49" fmla="*/ 7146 w 9900"/>
              <a:gd name="connsiteY49" fmla="*/ 4795 h 10000"/>
              <a:gd name="connsiteX50" fmla="*/ 7146 w 9900"/>
              <a:gd name="connsiteY50" fmla="*/ 4795 h 10000"/>
              <a:gd name="connsiteX51" fmla="*/ 7153 w 9900"/>
              <a:gd name="connsiteY51" fmla="*/ 4729 h 10000"/>
              <a:gd name="connsiteX52" fmla="*/ 7144 w 9900"/>
              <a:gd name="connsiteY52" fmla="*/ 3773 h 10000"/>
              <a:gd name="connsiteX53" fmla="*/ 6068 w 9900"/>
              <a:gd name="connsiteY53" fmla="*/ 1840 h 10000"/>
              <a:gd name="connsiteX54" fmla="*/ 4749 w 9900"/>
              <a:gd name="connsiteY54" fmla="*/ 2769 h 10000"/>
              <a:gd name="connsiteX55" fmla="*/ 3881 w 9900"/>
              <a:gd name="connsiteY55" fmla="*/ 3568 h 10000"/>
              <a:gd name="connsiteX56" fmla="*/ 3247 w 9900"/>
              <a:gd name="connsiteY56" fmla="*/ 7862 h 10000"/>
              <a:gd name="connsiteX57" fmla="*/ 3730 w 9900"/>
              <a:gd name="connsiteY57" fmla="*/ 8921 h 10000"/>
              <a:gd name="connsiteX58" fmla="*/ 4690 w 9900"/>
              <a:gd name="connsiteY58" fmla="*/ 10000 h 10000"/>
              <a:gd name="connsiteX59" fmla="*/ 5842 w 9900"/>
              <a:gd name="connsiteY59" fmla="*/ 9107 h 10000"/>
              <a:gd name="connsiteX60" fmla="*/ 6385 w 9900"/>
              <a:gd name="connsiteY60" fmla="*/ 9107 h 10000"/>
              <a:gd name="connsiteX61" fmla="*/ 6877 w 9900"/>
              <a:gd name="connsiteY61" fmla="*/ 7936 h 10000"/>
              <a:gd name="connsiteX62" fmla="*/ 7052 w 9900"/>
              <a:gd name="connsiteY62" fmla="*/ 6337 h 10000"/>
              <a:gd name="connsiteX63" fmla="*/ 7370 w 9900"/>
              <a:gd name="connsiteY63" fmla="*/ 5092 h 10000"/>
              <a:gd name="connsiteX64" fmla="*/ 7261 w 9900"/>
              <a:gd name="connsiteY64" fmla="*/ 3959 h 10000"/>
              <a:gd name="connsiteX65" fmla="*/ 6326 w 9900"/>
              <a:gd name="connsiteY65" fmla="*/ 2973 h 10000"/>
              <a:gd name="connsiteX66" fmla="*/ 5058 w 9900"/>
              <a:gd name="connsiteY66" fmla="*/ 3047 h 10000"/>
              <a:gd name="connsiteX67" fmla="*/ 4106 w 9900"/>
              <a:gd name="connsiteY67" fmla="*/ 1784 h 10000"/>
              <a:gd name="connsiteX68" fmla="*/ 3163 w 9900"/>
              <a:gd name="connsiteY68" fmla="*/ 2676 h 10000"/>
              <a:gd name="connsiteX69" fmla="*/ 3044 w 9900"/>
              <a:gd name="connsiteY69" fmla="*/ 4823 h 10000"/>
              <a:gd name="connsiteX70" fmla="*/ 4140 w 9900"/>
              <a:gd name="connsiteY70" fmla="*/ 7936 h 10000"/>
              <a:gd name="connsiteX71" fmla="*/ 5683 w 9900"/>
              <a:gd name="connsiteY71" fmla="*/ 7769 h 10000"/>
              <a:gd name="connsiteX72" fmla="*/ 6651 w 9900"/>
              <a:gd name="connsiteY72" fmla="*/ 7769 h 10000"/>
              <a:gd name="connsiteX73" fmla="*/ 7261 w 9900"/>
              <a:gd name="connsiteY73" fmla="*/ 6393 h 10000"/>
              <a:gd name="connsiteX74" fmla="*/ 6109 w 9900"/>
              <a:gd name="connsiteY74" fmla="*/ 3698 h 10000"/>
              <a:gd name="connsiteX75" fmla="*/ 5016 w 9900"/>
              <a:gd name="connsiteY75" fmla="*/ 3420 h 10000"/>
              <a:gd name="connsiteX76" fmla="*/ 5258 w 9900"/>
              <a:gd name="connsiteY76" fmla="*/ 5854 h 10000"/>
              <a:gd name="connsiteX77" fmla="*/ 4556 w 9900"/>
              <a:gd name="connsiteY77" fmla="*/ 6096 h 10000"/>
              <a:gd name="connsiteX78" fmla="*/ 4065 w 9900"/>
              <a:gd name="connsiteY78" fmla="*/ 4404 h 10000"/>
              <a:gd name="connsiteX79" fmla="*/ 5016 w 9900"/>
              <a:gd name="connsiteY79" fmla="*/ 5036 h 10000"/>
              <a:gd name="connsiteX80" fmla="*/ 3605 w 9900"/>
              <a:gd name="connsiteY80" fmla="*/ 7490 h 10000"/>
              <a:gd name="connsiteX81" fmla="*/ 5233 w 9900"/>
              <a:gd name="connsiteY81" fmla="*/ 8476 h 10000"/>
              <a:gd name="connsiteX82" fmla="*/ 5600 w 9900"/>
              <a:gd name="connsiteY82" fmla="*/ 5427 h 10000"/>
              <a:gd name="connsiteX83" fmla="*/ 3655 w 9900"/>
              <a:gd name="connsiteY83" fmla="*/ 2490 h 10000"/>
              <a:gd name="connsiteX84" fmla="*/ 4248 w 9900"/>
              <a:gd name="connsiteY84" fmla="*/ 539 h 10000"/>
              <a:gd name="connsiteX85" fmla="*/ 6084 w 9900"/>
              <a:gd name="connsiteY85" fmla="*/ 948 h 10000"/>
              <a:gd name="connsiteX86" fmla="*/ 5467 w 9900"/>
              <a:gd name="connsiteY86" fmla="*/ 6040 h 10000"/>
              <a:gd name="connsiteX87" fmla="*/ 6310 w 9900"/>
              <a:gd name="connsiteY87" fmla="*/ 8586 h 10000"/>
              <a:gd name="connsiteX88" fmla="*/ 6101 w 9900"/>
              <a:gd name="connsiteY88" fmla="*/ 4107 h 10000"/>
              <a:gd name="connsiteX89" fmla="*/ 3789 w 9900"/>
              <a:gd name="connsiteY89" fmla="*/ 4851 h 10000"/>
              <a:gd name="connsiteX90" fmla="*/ 4323 w 9900"/>
              <a:gd name="connsiteY90" fmla="*/ 8438 h 10000"/>
              <a:gd name="connsiteX91" fmla="*/ 5550 w 9900"/>
              <a:gd name="connsiteY91" fmla="*/ 9721 h 10000"/>
              <a:gd name="connsiteX92" fmla="*/ 6877 w 9900"/>
              <a:gd name="connsiteY92" fmla="*/ 6543 h 10000"/>
              <a:gd name="connsiteX93" fmla="*/ 6134 w 9900"/>
              <a:gd name="connsiteY93" fmla="*/ 2564 h 10000"/>
              <a:gd name="connsiteX94" fmla="*/ 3998 w 9900"/>
              <a:gd name="connsiteY94" fmla="*/ 1467 h 10000"/>
              <a:gd name="connsiteX95" fmla="*/ 3547 w 9900"/>
              <a:gd name="connsiteY95" fmla="*/ 6654 h 10000"/>
              <a:gd name="connsiteX96" fmla="*/ 6193 w 9900"/>
              <a:gd name="connsiteY96" fmla="*/ 5204 h 10000"/>
              <a:gd name="connsiteX97" fmla="*/ 5283 w 9900"/>
              <a:gd name="connsiteY97" fmla="*/ 2583 h 10000"/>
              <a:gd name="connsiteX98" fmla="*/ 4740 w 9900"/>
              <a:gd name="connsiteY98" fmla="*/ 1802 h 10000"/>
              <a:gd name="connsiteX99" fmla="*/ 4740 w 9900"/>
              <a:gd name="connsiteY99" fmla="*/ 3141 h 10000"/>
              <a:gd name="connsiteX100" fmla="*/ 5591 w 9900"/>
              <a:gd name="connsiteY100" fmla="*/ 2527 h 10000"/>
              <a:gd name="connsiteX101" fmla="*/ 4815 w 9900"/>
              <a:gd name="connsiteY101" fmla="*/ 2435 h 10000"/>
              <a:gd name="connsiteX102" fmla="*/ 4607 w 9900"/>
              <a:gd name="connsiteY102" fmla="*/ 5613 h 10000"/>
              <a:gd name="connsiteX103" fmla="*/ 6118 w 9900"/>
              <a:gd name="connsiteY103" fmla="*/ 8903 h 10000"/>
              <a:gd name="connsiteX104" fmla="*/ 7077 w 9900"/>
              <a:gd name="connsiteY104" fmla="*/ 7472 h 10000"/>
              <a:gd name="connsiteX105" fmla="*/ 7111 w 9900"/>
              <a:gd name="connsiteY105" fmla="*/ 2918 h 10000"/>
              <a:gd name="connsiteX106" fmla="*/ 5041 w 9900"/>
              <a:gd name="connsiteY106" fmla="*/ 1579 h 10000"/>
              <a:gd name="connsiteX107" fmla="*/ 3613 w 9900"/>
              <a:gd name="connsiteY107" fmla="*/ 3123 h 10000"/>
              <a:gd name="connsiteX108" fmla="*/ 3672 w 9900"/>
              <a:gd name="connsiteY108" fmla="*/ 1337 h 10000"/>
              <a:gd name="connsiteX109" fmla="*/ 6427 w 9900"/>
              <a:gd name="connsiteY109" fmla="*/ 1114 h 10000"/>
              <a:gd name="connsiteX110" fmla="*/ 6109 w 9900"/>
              <a:gd name="connsiteY110" fmla="*/ 7490 h 10000"/>
              <a:gd name="connsiteX111" fmla="*/ 5300 w 9900"/>
              <a:gd name="connsiteY111" fmla="*/ 9981 h 10000"/>
              <a:gd name="connsiteX112" fmla="*/ 3922 w 9900"/>
              <a:gd name="connsiteY112" fmla="*/ 5130 h 10000"/>
              <a:gd name="connsiteX113" fmla="*/ 7845 w 9900"/>
              <a:gd name="connsiteY113" fmla="*/ 6523 h 10000"/>
              <a:gd name="connsiteX114" fmla="*/ 9531 w 9900"/>
              <a:gd name="connsiteY114" fmla="*/ 5408 h 10000"/>
              <a:gd name="connsiteX115" fmla="*/ 9900 w 9900"/>
              <a:gd name="connsiteY115" fmla="*/ 4536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9900" h="10000">
                <a:moveTo>
                  <a:pt x="0" y="9107"/>
                </a:moveTo>
                <a:cubicBezTo>
                  <a:pt x="1027" y="5278"/>
                  <a:pt x="2666" y="5404"/>
                  <a:pt x="3080" y="5557"/>
                </a:cubicBezTo>
                <a:cubicBezTo>
                  <a:pt x="3912" y="5868"/>
                  <a:pt x="4142" y="6593"/>
                  <a:pt x="5074" y="6710"/>
                </a:cubicBezTo>
                <a:cubicBezTo>
                  <a:pt x="6036" y="6826"/>
                  <a:pt x="6416" y="6134"/>
                  <a:pt x="6518" y="5929"/>
                </a:cubicBezTo>
                <a:cubicBezTo>
                  <a:pt x="6599" y="5766"/>
                  <a:pt x="6841" y="5269"/>
                  <a:pt x="6885" y="4479"/>
                </a:cubicBezTo>
                <a:cubicBezTo>
                  <a:pt x="6931" y="3680"/>
                  <a:pt x="6781" y="2481"/>
                  <a:pt x="6368" y="2267"/>
                </a:cubicBezTo>
                <a:cubicBezTo>
                  <a:pt x="5940" y="2044"/>
                  <a:pt x="5494" y="3020"/>
                  <a:pt x="5467" y="3829"/>
                </a:cubicBezTo>
                <a:cubicBezTo>
                  <a:pt x="5448" y="4410"/>
                  <a:pt x="5648" y="4911"/>
                  <a:pt x="5992" y="5780"/>
                </a:cubicBezTo>
                <a:cubicBezTo>
                  <a:pt x="6335" y="6640"/>
                  <a:pt x="6500" y="6752"/>
                  <a:pt x="6509" y="7193"/>
                </a:cubicBezTo>
                <a:cubicBezTo>
                  <a:pt x="6528" y="7987"/>
                  <a:pt x="6009" y="8610"/>
                  <a:pt x="5934" y="8698"/>
                </a:cubicBezTo>
                <a:cubicBezTo>
                  <a:pt x="5880" y="8763"/>
                  <a:pt x="5168" y="9558"/>
                  <a:pt x="4673" y="8717"/>
                </a:cubicBezTo>
                <a:cubicBezTo>
                  <a:pt x="4146" y="7820"/>
                  <a:pt x="4232" y="5673"/>
                  <a:pt x="4632" y="4869"/>
                </a:cubicBezTo>
                <a:cubicBezTo>
                  <a:pt x="4974" y="4186"/>
                  <a:pt x="5400" y="4771"/>
                  <a:pt x="5742" y="3995"/>
                </a:cubicBezTo>
                <a:cubicBezTo>
                  <a:pt x="5990" y="3434"/>
                  <a:pt x="6074" y="2425"/>
                  <a:pt x="5900" y="1691"/>
                </a:cubicBezTo>
                <a:cubicBezTo>
                  <a:pt x="5614" y="478"/>
                  <a:pt x="4726" y="376"/>
                  <a:pt x="4449" y="1059"/>
                </a:cubicBezTo>
                <a:cubicBezTo>
                  <a:pt x="4323" y="1371"/>
                  <a:pt x="4359" y="1876"/>
                  <a:pt x="4403" y="2583"/>
                </a:cubicBezTo>
                <a:cubicBezTo>
                  <a:pt x="4451" y="3392"/>
                  <a:pt x="4556" y="3967"/>
                  <a:pt x="4615" y="4293"/>
                </a:cubicBezTo>
                <a:cubicBezTo>
                  <a:pt x="4989" y="6379"/>
                  <a:pt x="5177" y="7425"/>
                  <a:pt x="5016" y="8197"/>
                </a:cubicBezTo>
                <a:cubicBezTo>
                  <a:pt x="4901" y="8740"/>
                  <a:pt x="4650" y="9149"/>
                  <a:pt x="4399" y="9200"/>
                </a:cubicBezTo>
                <a:cubicBezTo>
                  <a:pt x="3998" y="9280"/>
                  <a:pt x="3628" y="8438"/>
                  <a:pt x="3489" y="7676"/>
                </a:cubicBezTo>
                <a:cubicBezTo>
                  <a:pt x="3322" y="6766"/>
                  <a:pt x="3567" y="6439"/>
                  <a:pt x="3414" y="5130"/>
                </a:cubicBezTo>
                <a:cubicBezTo>
                  <a:pt x="3307" y="4214"/>
                  <a:pt x="3155" y="4103"/>
                  <a:pt x="3180" y="3476"/>
                </a:cubicBezTo>
                <a:cubicBezTo>
                  <a:pt x="3209" y="2750"/>
                  <a:pt x="3439" y="2235"/>
                  <a:pt x="3630" y="1802"/>
                </a:cubicBezTo>
                <a:cubicBezTo>
                  <a:pt x="3864" y="1277"/>
                  <a:pt x="4056" y="850"/>
                  <a:pt x="4307" y="854"/>
                </a:cubicBezTo>
                <a:cubicBezTo>
                  <a:pt x="4680" y="864"/>
                  <a:pt x="4728" y="1826"/>
                  <a:pt x="5133" y="1970"/>
                </a:cubicBezTo>
                <a:cubicBezTo>
                  <a:pt x="5566" y="2123"/>
                  <a:pt x="5733" y="1100"/>
                  <a:pt x="6201" y="1226"/>
                </a:cubicBezTo>
                <a:cubicBezTo>
                  <a:pt x="6528" y="1315"/>
                  <a:pt x="6862" y="1928"/>
                  <a:pt x="6935" y="2620"/>
                </a:cubicBezTo>
                <a:cubicBezTo>
                  <a:pt x="7023" y="3452"/>
                  <a:pt x="6664" y="3745"/>
                  <a:pt x="6643" y="5000"/>
                </a:cubicBezTo>
                <a:cubicBezTo>
                  <a:pt x="6626" y="5970"/>
                  <a:pt x="6837" y="6194"/>
                  <a:pt x="6735" y="6858"/>
                </a:cubicBezTo>
                <a:cubicBezTo>
                  <a:pt x="6685" y="7188"/>
                  <a:pt x="6601" y="7341"/>
                  <a:pt x="6068" y="8215"/>
                </a:cubicBezTo>
                <a:cubicBezTo>
                  <a:pt x="5310" y="9456"/>
                  <a:pt x="5233" y="9549"/>
                  <a:pt x="5099" y="9572"/>
                </a:cubicBezTo>
                <a:cubicBezTo>
                  <a:pt x="4924" y="9605"/>
                  <a:pt x="4673" y="9284"/>
                  <a:pt x="4173" y="8642"/>
                </a:cubicBezTo>
                <a:cubicBezTo>
                  <a:pt x="3513" y="7802"/>
                  <a:pt x="3144" y="7114"/>
                  <a:pt x="2986" y="6249"/>
                </a:cubicBezTo>
                <a:cubicBezTo>
                  <a:pt x="2973" y="6180"/>
                  <a:pt x="2965" y="6124"/>
                  <a:pt x="2963" y="6114"/>
                </a:cubicBezTo>
                <a:cubicBezTo>
                  <a:pt x="2871" y="5529"/>
                  <a:pt x="2808" y="4498"/>
                  <a:pt x="3013" y="3959"/>
                </a:cubicBezTo>
                <a:cubicBezTo>
                  <a:pt x="3230" y="3387"/>
                  <a:pt x="3549" y="3893"/>
                  <a:pt x="3881" y="3233"/>
                </a:cubicBezTo>
                <a:cubicBezTo>
                  <a:pt x="3950" y="3095"/>
                  <a:pt x="4023" y="2797"/>
                  <a:pt x="4165" y="2211"/>
                </a:cubicBezTo>
                <a:cubicBezTo>
                  <a:pt x="4488" y="873"/>
                  <a:pt x="4461" y="664"/>
                  <a:pt x="4615" y="408"/>
                </a:cubicBezTo>
                <a:cubicBezTo>
                  <a:pt x="4861" y="4"/>
                  <a:pt x="5237" y="32"/>
                  <a:pt x="5492" y="278"/>
                </a:cubicBezTo>
                <a:cubicBezTo>
                  <a:pt x="5788" y="567"/>
                  <a:pt x="5760" y="1004"/>
                  <a:pt x="6151" y="1523"/>
                </a:cubicBezTo>
                <a:cubicBezTo>
                  <a:pt x="6456" y="1928"/>
                  <a:pt x="6566" y="1788"/>
                  <a:pt x="6668" y="2100"/>
                </a:cubicBezTo>
                <a:cubicBezTo>
                  <a:pt x="6883" y="2755"/>
                  <a:pt x="6704" y="4302"/>
                  <a:pt x="6318" y="4683"/>
                </a:cubicBezTo>
                <a:cubicBezTo>
                  <a:pt x="6072" y="4925"/>
                  <a:pt x="5909" y="4535"/>
                  <a:pt x="4966" y="3939"/>
                </a:cubicBezTo>
                <a:cubicBezTo>
                  <a:pt x="4288" y="3512"/>
                  <a:pt x="4156" y="3578"/>
                  <a:pt x="4065" y="3680"/>
                </a:cubicBezTo>
                <a:cubicBezTo>
                  <a:pt x="3678" y="4103"/>
                  <a:pt x="3477" y="5655"/>
                  <a:pt x="3739" y="6543"/>
                </a:cubicBezTo>
                <a:cubicBezTo>
                  <a:pt x="3914" y="7133"/>
                  <a:pt x="4246" y="7253"/>
                  <a:pt x="4640" y="7397"/>
                </a:cubicBezTo>
                <a:cubicBezTo>
                  <a:pt x="4730" y="7430"/>
                  <a:pt x="5093" y="7550"/>
                  <a:pt x="5558" y="7341"/>
                </a:cubicBezTo>
                <a:cubicBezTo>
                  <a:pt x="6040" y="7128"/>
                  <a:pt x="6354" y="6682"/>
                  <a:pt x="6584" y="6357"/>
                </a:cubicBezTo>
                <a:cubicBezTo>
                  <a:pt x="6841" y="5994"/>
                  <a:pt x="6992" y="5678"/>
                  <a:pt x="7077" y="5260"/>
                </a:cubicBezTo>
                <a:cubicBezTo>
                  <a:pt x="7121" y="5050"/>
                  <a:pt x="7142" y="4841"/>
                  <a:pt x="7146" y="4795"/>
                </a:cubicBezTo>
                <a:lnTo>
                  <a:pt x="7146" y="4795"/>
                </a:lnTo>
                <a:cubicBezTo>
                  <a:pt x="7153" y="4763"/>
                  <a:pt x="7153" y="4729"/>
                  <a:pt x="7153" y="4729"/>
                </a:cubicBezTo>
                <a:cubicBezTo>
                  <a:pt x="7155" y="4702"/>
                  <a:pt x="7167" y="4019"/>
                  <a:pt x="7144" y="3773"/>
                </a:cubicBezTo>
                <a:cubicBezTo>
                  <a:pt x="7100" y="3289"/>
                  <a:pt x="6695" y="2002"/>
                  <a:pt x="6068" y="1840"/>
                </a:cubicBezTo>
                <a:cubicBezTo>
                  <a:pt x="5898" y="1798"/>
                  <a:pt x="5806" y="1858"/>
                  <a:pt x="4749" y="2769"/>
                </a:cubicBezTo>
                <a:cubicBezTo>
                  <a:pt x="4213" y="3229"/>
                  <a:pt x="3945" y="3462"/>
                  <a:pt x="3881" y="3568"/>
                </a:cubicBezTo>
                <a:cubicBezTo>
                  <a:pt x="3289" y="4544"/>
                  <a:pt x="2944" y="6584"/>
                  <a:pt x="3247" y="7862"/>
                </a:cubicBezTo>
                <a:cubicBezTo>
                  <a:pt x="3337" y="8247"/>
                  <a:pt x="3468" y="8470"/>
                  <a:pt x="3730" y="8921"/>
                </a:cubicBezTo>
                <a:cubicBezTo>
                  <a:pt x="4079" y="9521"/>
                  <a:pt x="4349" y="9986"/>
                  <a:pt x="4690" y="10000"/>
                </a:cubicBezTo>
                <a:cubicBezTo>
                  <a:pt x="5177" y="10023"/>
                  <a:pt x="5254" y="9112"/>
                  <a:pt x="5842" y="9107"/>
                </a:cubicBezTo>
                <a:cubicBezTo>
                  <a:pt x="6097" y="9107"/>
                  <a:pt x="6189" y="9274"/>
                  <a:pt x="6385" y="9107"/>
                </a:cubicBezTo>
                <a:cubicBezTo>
                  <a:pt x="6685" y="8851"/>
                  <a:pt x="6831" y="8150"/>
                  <a:pt x="6877" y="7936"/>
                </a:cubicBezTo>
                <a:cubicBezTo>
                  <a:pt x="7025" y="7229"/>
                  <a:pt x="6902" y="7063"/>
                  <a:pt x="7052" y="6337"/>
                </a:cubicBezTo>
                <a:cubicBezTo>
                  <a:pt x="7190" y="5673"/>
                  <a:pt x="7332" y="5627"/>
                  <a:pt x="7370" y="5092"/>
                </a:cubicBezTo>
                <a:cubicBezTo>
                  <a:pt x="7412" y="4512"/>
                  <a:pt x="7282" y="4033"/>
                  <a:pt x="7261" y="3959"/>
                </a:cubicBezTo>
                <a:cubicBezTo>
                  <a:pt x="7054" y="3215"/>
                  <a:pt x="6628" y="3067"/>
                  <a:pt x="6326" y="2973"/>
                </a:cubicBezTo>
                <a:cubicBezTo>
                  <a:pt x="5629" y="2755"/>
                  <a:pt x="5518" y="3359"/>
                  <a:pt x="5058" y="3047"/>
                </a:cubicBezTo>
                <a:cubicBezTo>
                  <a:pt x="4556" y="2708"/>
                  <a:pt x="4556" y="1914"/>
                  <a:pt x="4106" y="1784"/>
                </a:cubicBezTo>
                <a:cubicBezTo>
                  <a:pt x="3772" y="1686"/>
                  <a:pt x="3378" y="2012"/>
                  <a:pt x="3163" y="2676"/>
                </a:cubicBezTo>
                <a:cubicBezTo>
                  <a:pt x="2923" y="3420"/>
                  <a:pt x="2998" y="4293"/>
                  <a:pt x="3044" y="4823"/>
                </a:cubicBezTo>
                <a:cubicBezTo>
                  <a:pt x="3149" y="6012"/>
                  <a:pt x="3526" y="7481"/>
                  <a:pt x="4140" y="7936"/>
                </a:cubicBezTo>
                <a:cubicBezTo>
                  <a:pt x="4634" y="8303"/>
                  <a:pt x="4717" y="7597"/>
                  <a:pt x="5683" y="7769"/>
                </a:cubicBezTo>
                <a:cubicBezTo>
                  <a:pt x="6134" y="7848"/>
                  <a:pt x="6339" y="8043"/>
                  <a:pt x="6651" y="7769"/>
                </a:cubicBezTo>
                <a:cubicBezTo>
                  <a:pt x="6693" y="7732"/>
                  <a:pt x="7199" y="7271"/>
                  <a:pt x="7261" y="6393"/>
                </a:cubicBezTo>
                <a:cubicBezTo>
                  <a:pt x="7366" y="4967"/>
                  <a:pt x="6205" y="3791"/>
                  <a:pt x="6109" y="3698"/>
                </a:cubicBezTo>
                <a:cubicBezTo>
                  <a:pt x="5783" y="3378"/>
                  <a:pt x="5166" y="2950"/>
                  <a:pt x="5016" y="3420"/>
                </a:cubicBezTo>
                <a:cubicBezTo>
                  <a:pt x="4843" y="3959"/>
                  <a:pt x="5457" y="5162"/>
                  <a:pt x="5258" y="5854"/>
                </a:cubicBezTo>
                <a:cubicBezTo>
                  <a:pt x="5139" y="6268"/>
                  <a:pt x="4790" y="6291"/>
                  <a:pt x="4556" y="6096"/>
                </a:cubicBezTo>
                <a:cubicBezTo>
                  <a:pt x="4177" y="5775"/>
                  <a:pt x="3954" y="4735"/>
                  <a:pt x="4065" y="4404"/>
                </a:cubicBezTo>
                <a:cubicBezTo>
                  <a:pt x="4207" y="3981"/>
                  <a:pt x="4976" y="4446"/>
                  <a:pt x="5016" y="5036"/>
                </a:cubicBezTo>
                <a:cubicBezTo>
                  <a:pt x="5072" y="5887"/>
                  <a:pt x="3576" y="6495"/>
                  <a:pt x="3605" y="7490"/>
                </a:cubicBezTo>
                <a:cubicBezTo>
                  <a:pt x="3628" y="8285"/>
                  <a:pt x="4623" y="9390"/>
                  <a:pt x="5233" y="8476"/>
                </a:cubicBezTo>
                <a:cubicBezTo>
                  <a:pt x="5650" y="7848"/>
                  <a:pt x="5792" y="6421"/>
                  <a:pt x="5600" y="5427"/>
                </a:cubicBezTo>
                <a:cubicBezTo>
                  <a:pt x="5233" y="3522"/>
                  <a:pt x="3772" y="3921"/>
                  <a:pt x="3655" y="2490"/>
                </a:cubicBezTo>
                <a:cubicBezTo>
                  <a:pt x="3576" y="1519"/>
                  <a:pt x="4190" y="623"/>
                  <a:pt x="4248" y="539"/>
                </a:cubicBezTo>
                <a:cubicBezTo>
                  <a:pt x="4891" y="-381"/>
                  <a:pt x="5854" y="-33"/>
                  <a:pt x="6084" y="948"/>
                </a:cubicBezTo>
                <a:cubicBezTo>
                  <a:pt x="6377" y="2197"/>
                  <a:pt x="5283" y="3628"/>
                  <a:pt x="5467" y="6040"/>
                </a:cubicBezTo>
                <a:cubicBezTo>
                  <a:pt x="5573" y="7453"/>
                  <a:pt x="6084" y="8740"/>
                  <a:pt x="6310" y="8586"/>
                </a:cubicBezTo>
                <a:cubicBezTo>
                  <a:pt x="6601" y="8387"/>
                  <a:pt x="6793" y="5478"/>
                  <a:pt x="6101" y="4107"/>
                </a:cubicBezTo>
                <a:cubicBezTo>
                  <a:pt x="5425" y="2769"/>
                  <a:pt x="4108" y="3294"/>
                  <a:pt x="3789" y="4851"/>
                </a:cubicBezTo>
                <a:cubicBezTo>
                  <a:pt x="3526" y="6134"/>
                  <a:pt x="4016" y="7736"/>
                  <a:pt x="4323" y="8438"/>
                </a:cubicBezTo>
                <a:cubicBezTo>
                  <a:pt x="4478" y="8791"/>
                  <a:pt x="4932" y="9841"/>
                  <a:pt x="5550" y="9721"/>
                </a:cubicBezTo>
                <a:cubicBezTo>
                  <a:pt x="6262" y="9581"/>
                  <a:pt x="6770" y="7973"/>
                  <a:pt x="6877" y="6543"/>
                </a:cubicBezTo>
                <a:cubicBezTo>
                  <a:pt x="7040" y="4376"/>
                  <a:pt x="6266" y="2830"/>
                  <a:pt x="6134" y="2564"/>
                </a:cubicBezTo>
                <a:cubicBezTo>
                  <a:pt x="6049" y="2393"/>
                  <a:pt x="4934" y="228"/>
                  <a:pt x="3998" y="1467"/>
                </a:cubicBezTo>
                <a:cubicBezTo>
                  <a:pt x="3192" y="2532"/>
                  <a:pt x="3027" y="5436"/>
                  <a:pt x="3547" y="6654"/>
                </a:cubicBezTo>
                <a:cubicBezTo>
                  <a:pt x="4236" y="8266"/>
                  <a:pt x="6078" y="6826"/>
                  <a:pt x="6193" y="5204"/>
                </a:cubicBezTo>
                <a:cubicBezTo>
                  <a:pt x="6237" y="4600"/>
                  <a:pt x="5913" y="3927"/>
                  <a:pt x="5283" y="2583"/>
                </a:cubicBezTo>
                <a:cubicBezTo>
                  <a:pt x="4911" y="1788"/>
                  <a:pt x="4797" y="1733"/>
                  <a:pt x="4740" y="1802"/>
                </a:cubicBezTo>
                <a:cubicBezTo>
                  <a:pt x="4604" y="1970"/>
                  <a:pt x="4573" y="2816"/>
                  <a:pt x="4740" y="3141"/>
                </a:cubicBezTo>
                <a:cubicBezTo>
                  <a:pt x="4989" y="3624"/>
                  <a:pt x="5612" y="2834"/>
                  <a:pt x="5591" y="2527"/>
                </a:cubicBezTo>
                <a:cubicBezTo>
                  <a:pt x="5575" y="2277"/>
                  <a:pt x="5102" y="2044"/>
                  <a:pt x="4815" y="2435"/>
                </a:cubicBezTo>
                <a:cubicBezTo>
                  <a:pt x="4409" y="2987"/>
                  <a:pt x="4497" y="4725"/>
                  <a:pt x="4607" y="5613"/>
                </a:cubicBezTo>
                <a:cubicBezTo>
                  <a:pt x="4776" y="6979"/>
                  <a:pt x="5338" y="9043"/>
                  <a:pt x="6118" y="8903"/>
                </a:cubicBezTo>
                <a:cubicBezTo>
                  <a:pt x="6647" y="8810"/>
                  <a:pt x="6988" y="7760"/>
                  <a:pt x="7077" y="7472"/>
                </a:cubicBezTo>
                <a:cubicBezTo>
                  <a:pt x="7474" y="6217"/>
                  <a:pt x="7557" y="4288"/>
                  <a:pt x="7111" y="2918"/>
                </a:cubicBezTo>
                <a:cubicBezTo>
                  <a:pt x="6587" y="1310"/>
                  <a:pt x="5593" y="1277"/>
                  <a:pt x="5041" y="1579"/>
                </a:cubicBezTo>
                <a:cubicBezTo>
                  <a:pt x="4238" y="2021"/>
                  <a:pt x="3837" y="3456"/>
                  <a:pt x="3613" y="3123"/>
                </a:cubicBezTo>
                <a:cubicBezTo>
                  <a:pt x="3460" y="2890"/>
                  <a:pt x="3491" y="1960"/>
                  <a:pt x="3672" y="1337"/>
                </a:cubicBezTo>
                <a:cubicBezTo>
                  <a:pt x="4133" y="-251"/>
                  <a:pt x="5773" y="-544"/>
                  <a:pt x="6427" y="1114"/>
                </a:cubicBezTo>
                <a:cubicBezTo>
                  <a:pt x="7031" y="2648"/>
                  <a:pt x="6541" y="5222"/>
                  <a:pt x="6109" y="7490"/>
                </a:cubicBezTo>
                <a:cubicBezTo>
                  <a:pt x="5857" y="8810"/>
                  <a:pt x="5654" y="9883"/>
                  <a:pt x="5300" y="9981"/>
                </a:cubicBezTo>
                <a:cubicBezTo>
                  <a:pt x="4563" y="10190"/>
                  <a:pt x="3551" y="6086"/>
                  <a:pt x="3922" y="5130"/>
                </a:cubicBezTo>
                <a:cubicBezTo>
                  <a:pt x="4275" y="4219"/>
                  <a:pt x="5712" y="6543"/>
                  <a:pt x="7845" y="6523"/>
                </a:cubicBezTo>
                <a:cubicBezTo>
                  <a:pt x="8294" y="6519"/>
                  <a:pt x="8963" y="6413"/>
                  <a:pt x="9531" y="5408"/>
                </a:cubicBezTo>
                <a:cubicBezTo>
                  <a:pt x="9754" y="5013"/>
                  <a:pt x="9812" y="4829"/>
                  <a:pt x="9900" y="4536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Group 10">
            <a:extLst>
              <a:ext uri="{FF2B5EF4-FFF2-40B4-BE49-F238E27FC236}">
                <a16:creationId xmlns="" xmlns:a16="http://schemas.microsoft.com/office/drawing/2014/main" id="{DA5E3CF6-ED49-4147-836C-66E1207F8BD8}"/>
              </a:ext>
            </a:extLst>
          </p:cNvPr>
          <p:cNvGrpSpPr/>
          <p:nvPr/>
        </p:nvGrpSpPr>
        <p:grpSpPr>
          <a:xfrm>
            <a:off x="209974" y="3314311"/>
            <a:ext cx="2099689" cy="2838300"/>
            <a:chOff x="1669020" y="3858368"/>
            <a:chExt cx="1828922" cy="2355351"/>
          </a:xfrm>
        </p:grpSpPr>
        <p:sp>
          <p:nvSpPr>
            <p:cNvPr id="10" name="Freeform 5">
              <a:extLst>
                <a:ext uri="{FF2B5EF4-FFF2-40B4-BE49-F238E27FC236}">
                  <a16:creationId xmlns="" xmlns:a16="http://schemas.microsoft.com/office/drawing/2014/main" id="{19DF06EE-FC93-4880-8B82-8A588624B6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9020" y="3858368"/>
              <a:ext cx="1828922" cy="2355351"/>
            </a:xfrm>
            <a:custGeom>
              <a:avLst/>
              <a:gdLst>
                <a:gd name="T0" fmla="*/ 1406 w 1411"/>
                <a:gd name="T1" fmla="*/ 919 h 1818"/>
                <a:gd name="T2" fmla="*/ 1378 w 1411"/>
                <a:gd name="T3" fmla="*/ 845 h 1818"/>
                <a:gd name="T4" fmla="*/ 1291 w 1411"/>
                <a:gd name="T5" fmla="*/ 682 h 1818"/>
                <a:gd name="T6" fmla="*/ 1263 w 1411"/>
                <a:gd name="T7" fmla="*/ 591 h 1818"/>
                <a:gd name="T8" fmla="*/ 1248 w 1411"/>
                <a:gd name="T9" fmla="*/ 466 h 1818"/>
                <a:gd name="T10" fmla="*/ 1192 w 1411"/>
                <a:gd name="T11" fmla="*/ 298 h 1818"/>
                <a:gd name="T12" fmla="*/ 1064 w 1411"/>
                <a:gd name="T13" fmla="*/ 135 h 1818"/>
                <a:gd name="T14" fmla="*/ 749 w 1411"/>
                <a:gd name="T15" fmla="*/ 10 h 1818"/>
                <a:gd name="T16" fmla="*/ 573 w 1411"/>
                <a:gd name="T17" fmla="*/ 8 h 1818"/>
                <a:gd name="T18" fmla="*/ 441 w 1411"/>
                <a:gd name="T19" fmla="*/ 25 h 1818"/>
                <a:gd name="T20" fmla="*/ 311 w 1411"/>
                <a:gd name="T21" fmla="*/ 69 h 1818"/>
                <a:gd name="T22" fmla="*/ 163 w 1411"/>
                <a:gd name="T23" fmla="*/ 160 h 1818"/>
                <a:gd name="T24" fmla="*/ 39 w 1411"/>
                <a:gd name="T25" fmla="*/ 351 h 1818"/>
                <a:gd name="T26" fmla="*/ 5 w 1411"/>
                <a:gd name="T27" fmla="*/ 514 h 1818"/>
                <a:gd name="T28" fmla="*/ 23 w 1411"/>
                <a:gd name="T29" fmla="*/ 749 h 1818"/>
                <a:gd name="T30" fmla="*/ 72 w 1411"/>
                <a:gd name="T31" fmla="*/ 899 h 1818"/>
                <a:gd name="T32" fmla="*/ 194 w 1411"/>
                <a:gd name="T33" fmla="*/ 1108 h 1818"/>
                <a:gd name="T34" fmla="*/ 201 w 1411"/>
                <a:gd name="T35" fmla="*/ 1123 h 1818"/>
                <a:gd name="T36" fmla="*/ 204 w 1411"/>
                <a:gd name="T37" fmla="*/ 1215 h 1818"/>
                <a:gd name="T38" fmla="*/ 199 w 1411"/>
                <a:gd name="T39" fmla="*/ 1474 h 1818"/>
                <a:gd name="T40" fmla="*/ 209 w 1411"/>
                <a:gd name="T41" fmla="*/ 1492 h 1818"/>
                <a:gd name="T42" fmla="*/ 334 w 1411"/>
                <a:gd name="T43" fmla="*/ 1551 h 1818"/>
                <a:gd name="T44" fmla="*/ 423 w 1411"/>
                <a:gd name="T45" fmla="*/ 1594 h 1818"/>
                <a:gd name="T46" fmla="*/ 553 w 1411"/>
                <a:gd name="T47" fmla="*/ 1658 h 1818"/>
                <a:gd name="T48" fmla="*/ 680 w 1411"/>
                <a:gd name="T49" fmla="*/ 1719 h 1818"/>
                <a:gd name="T50" fmla="*/ 833 w 1411"/>
                <a:gd name="T51" fmla="*/ 1790 h 1818"/>
                <a:gd name="T52" fmla="*/ 889 w 1411"/>
                <a:gd name="T53" fmla="*/ 1818 h 1818"/>
                <a:gd name="T54" fmla="*/ 955 w 1411"/>
                <a:gd name="T55" fmla="*/ 1431 h 1818"/>
                <a:gd name="T56" fmla="*/ 965 w 1411"/>
                <a:gd name="T57" fmla="*/ 1434 h 1818"/>
                <a:gd name="T58" fmla="*/ 1080 w 1411"/>
                <a:gd name="T59" fmla="*/ 1446 h 1818"/>
                <a:gd name="T60" fmla="*/ 1240 w 1411"/>
                <a:gd name="T61" fmla="*/ 1439 h 1818"/>
                <a:gd name="T62" fmla="*/ 1266 w 1411"/>
                <a:gd name="T63" fmla="*/ 1426 h 1818"/>
                <a:gd name="T64" fmla="*/ 1283 w 1411"/>
                <a:gd name="T65" fmla="*/ 1357 h 1818"/>
                <a:gd name="T66" fmla="*/ 1255 w 1411"/>
                <a:gd name="T67" fmla="*/ 1273 h 1818"/>
                <a:gd name="T68" fmla="*/ 1255 w 1411"/>
                <a:gd name="T69" fmla="*/ 1260 h 1818"/>
                <a:gd name="T70" fmla="*/ 1281 w 1411"/>
                <a:gd name="T71" fmla="*/ 1187 h 1818"/>
                <a:gd name="T72" fmla="*/ 1276 w 1411"/>
                <a:gd name="T73" fmla="*/ 1169 h 1818"/>
                <a:gd name="T74" fmla="*/ 1235 w 1411"/>
                <a:gd name="T75" fmla="*/ 1131 h 1818"/>
                <a:gd name="T76" fmla="*/ 1240 w 1411"/>
                <a:gd name="T77" fmla="*/ 1123 h 1818"/>
                <a:gd name="T78" fmla="*/ 1291 w 1411"/>
                <a:gd name="T79" fmla="*/ 1090 h 1818"/>
                <a:gd name="T80" fmla="*/ 1296 w 1411"/>
                <a:gd name="T81" fmla="*/ 1077 h 1818"/>
                <a:gd name="T82" fmla="*/ 1291 w 1411"/>
                <a:gd name="T83" fmla="*/ 1039 h 1818"/>
                <a:gd name="T84" fmla="*/ 1283 w 1411"/>
                <a:gd name="T85" fmla="*/ 980 h 1818"/>
                <a:gd name="T86" fmla="*/ 1370 w 1411"/>
                <a:gd name="T87" fmla="*/ 970 h 1818"/>
                <a:gd name="T88" fmla="*/ 1406 w 1411"/>
                <a:gd name="T89" fmla="*/ 919 h 1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11" h="1818">
                  <a:moveTo>
                    <a:pt x="1406" y="919"/>
                  </a:moveTo>
                  <a:cubicBezTo>
                    <a:pt x="1395" y="894"/>
                    <a:pt x="1390" y="868"/>
                    <a:pt x="1378" y="845"/>
                  </a:cubicBezTo>
                  <a:cubicBezTo>
                    <a:pt x="1350" y="792"/>
                    <a:pt x="1319" y="738"/>
                    <a:pt x="1291" y="682"/>
                  </a:cubicBezTo>
                  <a:cubicBezTo>
                    <a:pt x="1276" y="654"/>
                    <a:pt x="1263" y="626"/>
                    <a:pt x="1263" y="591"/>
                  </a:cubicBezTo>
                  <a:cubicBezTo>
                    <a:pt x="1260" y="550"/>
                    <a:pt x="1255" y="507"/>
                    <a:pt x="1248" y="466"/>
                  </a:cubicBezTo>
                  <a:cubicBezTo>
                    <a:pt x="1238" y="407"/>
                    <a:pt x="1220" y="351"/>
                    <a:pt x="1192" y="298"/>
                  </a:cubicBezTo>
                  <a:cubicBezTo>
                    <a:pt x="1161" y="234"/>
                    <a:pt x="1118" y="181"/>
                    <a:pt x="1064" y="135"/>
                  </a:cubicBezTo>
                  <a:cubicBezTo>
                    <a:pt x="973" y="59"/>
                    <a:pt x="866" y="23"/>
                    <a:pt x="749" y="10"/>
                  </a:cubicBezTo>
                  <a:cubicBezTo>
                    <a:pt x="690" y="3"/>
                    <a:pt x="632" y="0"/>
                    <a:pt x="573" y="8"/>
                  </a:cubicBezTo>
                  <a:cubicBezTo>
                    <a:pt x="527" y="13"/>
                    <a:pt x="484" y="15"/>
                    <a:pt x="441" y="25"/>
                  </a:cubicBezTo>
                  <a:cubicBezTo>
                    <a:pt x="395" y="36"/>
                    <a:pt x="354" y="51"/>
                    <a:pt x="311" y="69"/>
                  </a:cubicBezTo>
                  <a:cubicBezTo>
                    <a:pt x="255" y="89"/>
                    <a:pt x="207" y="122"/>
                    <a:pt x="163" y="160"/>
                  </a:cubicBezTo>
                  <a:cubicBezTo>
                    <a:pt x="105" y="214"/>
                    <a:pt x="64" y="278"/>
                    <a:pt x="39" y="351"/>
                  </a:cubicBezTo>
                  <a:cubicBezTo>
                    <a:pt x="18" y="405"/>
                    <a:pt x="8" y="461"/>
                    <a:pt x="5" y="514"/>
                  </a:cubicBezTo>
                  <a:cubicBezTo>
                    <a:pt x="0" y="593"/>
                    <a:pt x="5" y="672"/>
                    <a:pt x="23" y="749"/>
                  </a:cubicBezTo>
                  <a:cubicBezTo>
                    <a:pt x="33" y="800"/>
                    <a:pt x="51" y="850"/>
                    <a:pt x="72" y="899"/>
                  </a:cubicBezTo>
                  <a:cubicBezTo>
                    <a:pt x="102" y="973"/>
                    <a:pt x="143" y="1044"/>
                    <a:pt x="194" y="1108"/>
                  </a:cubicBezTo>
                  <a:cubicBezTo>
                    <a:pt x="199" y="1110"/>
                    <a:pt x="201" y="1118"/>
                    <a:pt x="201" y="1123"/>
                  </a:cubicBezTo>
                  <a:cubicBezTo>
                    <a:pt x="204" y="1153"/>
                    <a:pt x="204" y="1184"/>
                    <a:pt x="204" y="1215"/>
                  </a:cubicBezTo>
                  <a:cubicBezTo>
                    <a:pt x="204" y="1301"/>
                    <a:pt x="201" y="1388"/>
                    <a:pt x="199" y="1474"/>
                  </a:cubicBezTo>
                  <a:cubicBezTo>
                    <a:pt x="199" y="1484"/>
                    <a:pt x="199" y="1490"/>
                    <a:pt x="209" y="1492"/>
                  </a:cubicBezTo>
                  <a:cubicBezTo>
                    <a:pt x="250" y="1512"/>
                    <a:pt x="293" y="1530"/>
                    <a:pt x="334" y="1551"/>
                  </a:cubicBezTo>
                  <a:cubicBezTo>
                    <a:pt x="364" y="1563"/>
                    <a:pt x="392" y="1581"/>
                    <a:pt x="423" y="1594"/>
                  </a:cubicBezTo>
                  <a:cubicBezTo>
                    <a:pt x="466" y="1617"/>
                    <a:pt x="509" y="1637"/>
                    <a:pt x="553" y="1658"/>
                  </a:cubicBezTo>
                  <a:cubicBezTo>
                    <a:pt x="596" y="1678"/>
                    <a:pt x="637" y="1698"/>
                    <a:pt x="680" y="1719"/>
                  </a:cubicBezTo>
                  <a:cubicBezTo>
                    <a:pt x="731" y="1742"/>
                    <a:pt x="782" y="1767"/>
                    <a:pt x="833" y="1790"/>
                  </a:cubicBezTo>
                  <a:cubicBezTo>
                    <a:pt x="851" y="1800"/>
                    <a:pt x="868" y="1808"/>
                    <a:pt x="889" y="1818"/>
                  </a:cubicBezTo>
                  <a:cubicBezTo>
                    <a:pt x="912" y="1688"/>
                    <a:pt x="935" y="1561"/>
                    <a:pt x="955" y="1431"/>
                  </a:cubicBezTo>
                  <a:cubicBezTo>
                    <a:pt x="960" y="1431"/>
                    <a:pt x="963" y="1431"/>
                    <a:pt x="965" y="1434"/>
                  </a:cubicBezTo>
                  <a:cubicBezTo>
                    <a:pt x="1003" y="1439"/>
                    <a:pt x="1042" y="1444"/>
                    <a:pt x="1080" y="1446"/>
                  </a:cubicBezTo>
                  <a:cubicBezTo>
                    <a:pt x="1133" y="1451"/>
                    <a:pt x="1187" y="1451"/>
                    <a:pt x="1240" y="1439"/>
                  </a:cubicBezTo>
                  <a:cubicBezTo>
                    <a:pt x="1250" y="1436"/>
                    <a:pt x="1258" y="1434"/>
                    <a:pt x="1266" y="1426"/>
                  </a:cubicBezTo>
                  <a:cubicBezTo>
                    <a:pt x="1286" y="1408"/>
                    <a:pt x="1291" y="1383"/>
                    <a:pt x="1283" y="1357"/>
                  </a:cubicBezTo>
                  <a:cubicBezTo>
                    <a:pt x="1278" y="1329"/>
                    <a:pt x="1266" y="1301"/>
                    <a:pt x="1255" y="1273"/>
                  </a:cubicBezTo>
                  <a:cubicBezTo>
                    <a:pt x="1255" y="1268"/>
                    <a:pt x="1255" y="1263"/>
                    <a:pt x="1255" y="1260"/>
                  </a:cubicBezTo>
                  <a:cubicBezTo>
                    <a:pt x="1263" y="1235"/>
                    <a:pt x="1271" y="1209"/>
                    <a:pt x="1281" y="1187"/>
                  </a:cubicBezTo>
                  <a:cubicBezTo>
                    <a:pt x="1283" y="1179"/>
                    <a:pt x="1281" y="1174"/>
                    <a:pt x="1276" y="1169"/>
                  </a:cubicBezTo>
                  <a:cubicBezTo>
                    <a:pt x="1263" y="1156"/>
                    <a:pt x="1248" y="1143"/>
                    <a:pt x="1235" y="1131"/>
                  </a:cubicBezTo>
                  <a:cubicBezTo>
                    <a:pt x="1238" y="1125"/>
                    <a:pt x="1240" y="1125"/>
                    <a:pt x="1240" y="1123"/>
                  </a:cubicBezTo>
                  <a:cubicBezTo>
                    <a:pt x="1258" y="1113"/>
                    <a:pt x="1273" y="1100"/>
                    <a:pt x="1291" y="1090"/>
                  </a:cubicBezTo>
                  <a:cubicBezTo>
                    <a:pt x="1294" y="1087"/>
                    <a:pt x="1296" y="1082"/>
                    <a:pt x="1296" y="1077"/>
                  </a:cubicBezTo>
                  <a:cubicBezTo>
                    <a:pt x="1296" y="1064"/>
                    <a:pt x="1294" y="1052"/>
                    <a:pt x="1291" y="1039"/>
                  </a:cubicBezTo>
                  <a:cubicBezTo>
                    <a:pt x="1288" y="1018"/>
                    <a:pt x="1286" y="998"/>
                    <a:pt x="1283" y="980"/>
                  </a:cubicBezTo>
                  <a:cubicBezTo>
                    <a:pt x="1314" y="975"/>
                    <a:pt x="1342" y="973"/>
                    <a:pt x="1370" y="970"/>
                  </a:cubicBezTo>
                  <a:cubicBezTo>
                    <a:pt x="1400" y="965"/>
                    <a:pt x="1411" y="950"/>
                    <a:pt x="1406" y="9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roup 9">
              <a:extLst>
                <a:ext uri="{FF2B5EF4-FFF2-40B4-BE49-F238E27FC236}">
                  <a16:creationId xmlns="" xmlns:a16="http://schemas.microsoft.com/office/drawing/2014/main" id="{9AB32366-8FA9-46BA-BADC-090C690C1BE3}"/>
                </a:ext>
              </a:extLst>
            </p:cNvPr>
            <p:cNvGrpSpPr/>
            <p:nvPr/>
          </p:nvGrpSpPr>
          <p:grpSpPr>
            <a:xfrm>
              <a:off x="1840037" y="4023360"/>
              <a:ext cx="1251702" cy="810696"/>
              <a:chOff x="675716" y="-3367038"/>
              <a:chExt cx="3580343" cy="2318902"/>
            </a:xfrm>
            <a:solidFill>
              <a:schemeClr val="bg1"/>
            </a:solidFill>
          </p:grpSpPr>
          <p:sp>
            <p:nvSpPr>
              <p:cNvPr id="12" name="Freeform 10">
                <a:extLst>
                  <a:ext uri="{FF2B5EF4-FFF2-40B4-BE49-F238E27FC236}">
                    <a16:creationId xmlns="" xmlns:a16="http://schemas.microsoft.com/office/drawing/2014/main" id="{43334409-ACD4-4300-8080-F30A1DE01FF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78999" y="-2596754"/>
                <a:ext cx="2069300" cy="1068198"/>
              </a:xfrm>
              <a:custGeom>
                <a:avLst/>
                <a:gdLst>
                  <a:gd name="T0" fmla="*/ 98 w 384"/>
                  <a:gd name="T1" fmla="*/ 166 h 198"/>
                  <a:gd name="T2" fmla="*/ 93 w 384"/>
                  <a:gd name="T3" fmla="*/ 156 h 198"/>
                  <a:gd name="T4" fmla="*/ 5 w 384"/>
                  <a:gd name="T5" fmla="*/ 104 h 198"/>
                  <a:gd name="T6" fmla="*/ 78 w 384"/>
                  <a:gd name="T7" fmla="*/ 91 h 198"/>
                  <a:gd name="T8" fmla="*/ 98 w 384"/>
                  <a:gd name="T9" fmla="*/ 111 h 198"/>
                  <a:gd name="T10" fmla="*/ 53 w 384"/>
                  <a:gd name="T11" fmla="*/ 59 h 198"/>
                  <a:gd name="T12" fmla="*/ 76 w 384"/>
                  <a:gd name="T13" fmla="*/ 9 h 198"/>
                  <a:gd name="T14" fmla="*/ 184 w 384"/>
                  <a:gd name="T15" fmla="*/ 63 h 198"/>
                  <a:gd name="T16" fmla="*/ 192 w 384"/>
                  <a:gd name="T17" fmla="*/ 114 h 198"/>
                  <a:gd name="T18" fmla="*/ 201 w 384"/>
                  <a:gd name="T19" fmla="*/ 110 h 198"/>
                  <a:gd name="T20" fmla="*/ 180 w 384"/>
                  <a:gd name="T21" fmla="*/ 34 h 198"/>
                  <a:gd name="T22" fmla="*/ 220 w 384"/>
                  <a:gd name="T23" fmla="*/ 14 h 198"/>
                  <a:gd name="T24" fmla="*/ 289 w 384"/>
                  <a:gd name="T25" fmla="*/ 85 h 198"/>
                  <a:gd name="T26" fmla="*/ 288 w 384"/>
                  <a:gd name="T27" fmla="*/ 111 h 198"/>
                  <a:gd name="T28" fmla="*/ 299 w 384"/>
                  <a:gd name="T29" fmla="*/ 77 h 198"/>
                  <a:gd name="T30" fmla="*/ 278 w 384"/>
                  <a:gd name="T31" fmla="*/ 32 h 198"/>
                  <a:gd name="T32" fmla="*/ 371 w 384"/>
                  <a:gd name="T33" fmla="*/ 54 h 198"/>
                  <a:gd name="T34" fmla="*/ 375 w 384"/>
                  <a:gd name="T35" fmla="*/ 128 h 198"/>
                  <a:gd name="T36" fmla="*/ 346 w 384"/>
                  <a:gd name="T37" fmla="*/ 125 h 198"/>
                  <a:gd name="T38" fmla="*/ 333 w 384"/>
                  <a:gd name="T39" fmla="*/ 126 h 198"/>
                  <a:gd name="T40" fmla="*/ 322 w 384"/>
                  <a:gd name="T41" fmla="*/ 121 h 198"/>
                  <a:gd name="T42" fmla="*/ 330 w 384"/>
                  <a:gd name="T43" fmla="*/ 41 h 198"/>
                  <a:gd name="T44" fmla="*/ 322 w 384"/>
                  <a:gd name="T45" fmla="*/ 48 h 198"/>
                  <a:gd name="T46" fmla="*/ 308 w 384"/>
                  <a:gd name="T47" fmla="*/ 118 h 198"/>
                  <a:gd name="T48" fmla="*/ 265 w 384"/>
                  <a:gd name="T49" fmla="*/ 131 h 198"/>
                  <a:gd name="T50" fmla="*/ 247 w 384"/>
                  <a:gd name="T51" fmla="*/ 69 h 198"/>
                  <a:gd name="T52" fmla="*/ 236 w 384"/>
                  <a:gd name="T53" fmla="*/ 62 h 198"/>
                  <a:gd name="T54" fmla="*/ 247 w 384"/>
                  <a:gd name="T55" fmla="*/ 93 h 198"/>
                  <a:gd name="T56" fmla="*/ 231 w 384"/>
                  <a:gd name="T57" fmla="*/ 167 h 198"/>
                  <a:gd name="T58" fmla="*/ 107 w 384"/>
                  <a:gd name="T59" fmla="*/ 184 h 198"/>
                  <a:gd name="T60" fmla="*/ 157 w 384"/>
                  <a:gd name="T61" fmla="*/ 107 h 198"/>
                  <a:gd name="T62" fmla="*/ 75 w 384"/>
                  <a:gd name="T63" fmla="*/ 123 h 198"/>
                  <a:gd name="T64" fmla="*/ 43 w 384"/>
                  <a:gd name="T65" fmla="*/ 101 h 198"/>
                  <a:gd name="T66" fmla="*/ 62 w 384"/>
                  <a:gd name="T67" fmla="*/ 123 h 198"/>
                  <a:gd name="T68" fmla="*/ 136 w 384"/>
                  <a:gd name="T69" fmla="*/ 149 h 198"/>
                  <a:gd name="T70" fmla="*/ 158 w 384"/>
                  <a:gd name="T71" fmla="*/ 77 h 198"/>
                  <a:gd name="T72" fmla="*/ 114 w 384"/>
                  <a:gd name="T73" fmla="*/ 40 h 198"/>
                  <a:gd name="T74" fmla="*/ 138 w 384"/>
                  <a:gd name="T75" fmla="*/ 69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84" h="198">
                    <a:moveTo>
                      <a:pt x="90" y="169"/>
                    </a:moveTo>
                    <a:cubicBezTo>
                      <a:pt x="94" y="168"/>
                      <a:pt x="96" y="167"/>
                      <a:pt x="98" y="166"/>
                    </a:cubicBezTo>
                    <a:cubicBezTo>
                      <a:pt x="100" y="164"/>
                      <a:pt x="101" y="162"/>
                      <a:pt x="100" y="159"/>
                    </a:cubicBezTo>
                    <a:cubicBezTo>
                      <a:pt x="98" y="156"/>
                      <a:pt x="96" y="155"/>
                      <a:pt x="93" y="156"/>
                    </a:cubicBezTo>
                    <a:cubicBezTo>
                      <a:pt x="71" y="167"/>
                      <a:pt x="52" y="162"/>
                      <a:pt x="34" y="147"/>
                    </a:cubicBezTo>
                    <a:cubicBezTo>
                      <a:pt x="20" y="136"/>
                      <a:pt x="9" y="122"/>
                      <a:pt x="5" y="104"/>
                    </a:cubicBezTo>
                    <a:cubicBezTo>
                      <a:pt x="0" y="86"/>
                      <a:pt x="13" y="60"/>
                      <a:pt x="39" y="66"/>
                    </a:cubicBezTo>
                    <a:cubicBezTo>
                      <a:pt x="56" y="69"/>
                      <a:pt x="68" y="79"/>
                      <a:pt x="78" y="91"/>
                    </a:cubicBezTo>
                    <a:cubicBezTo>
                      <a:pt x="83" y="96"/>
                      <a:pt x="87" y="102"/>
                      <a:pt x="91" y="108"/>
                    </a:cubicBezTo>
                    <a:cubicBezTo>
                      <a:pt x="93" y="110"/>
                      <a:pt x="95" y="113"/>
                      <a:pt x="98" y="111"/>
                    </a:cubicBezTo>
                    <a:cubicBezTo>
                      <a:pt x="102" y="108"/>
                      <a:pt x="102" y="106"/>
                      <a:pt x="100" y="102"/>
                    </a:cubicBezTo>
                    <a:cubicBezTo>
                      <a:pt x="88" y="84"/>
                      <a:pt x="74" y="68"/>
                      <a:pt x="53" y="59"/>
                    </a:cubicBezTo>
                    <a:cubicBezTo>
                      <a:pt x="45" y="55"/>
                      <a:pt x="45" y="54"/>
                      <a:pt x="46" y="45"/>
                    </a:cubicBezTo>
                    <a:cubicBezTo>
                      <a:pt x="49" y="27"/>
                      <a:pt x="59" y="15"/>
                      <a:pt x="76" y="9"/>
                    </a:cubicBezTo>
                    <a:cubicBezTo>
                      <a:pt x="99" y="0"/>
                      <a:pt x="121" y="5"/>
                      <a:pt x="142" y="16"/>
                    </a:cubicBezTo>
                    <a:cubicBezTo>
                      <a:pt x="162" y="26"/>
                      <a:pt x="176" y="42"/>
                      <a:pt x="184" y="63"/>
                    </a:cubicBezTo>
                    <a:cubicBezTo>
                      <a:pt x="190" y="77"/>
                      <a:pt x="192" y="92"/>
                      <a:pt x="191" y="108"/>
                    </a:cubicBezTo>
                    <a:cubicBezTo>
                      <a:pt x="191" y="110"/>
                      <a:pt x="191" y="112"/>
                      <a:pt x="192" y="114"/>
                    </a:cubicBezTo>
                    <a:cubicBezTo>
                      <a:pt x="193" y="115"/>
                      <a:pt x="196" y="116"/>
                      <a:pt x="198" y="115"/>
                    </a:cubicBezTo>
                    <a:cubicBezTo>
                      <a:pt x="199" y="114"/>
                      <a:pt x="201" y="112"/>
                      <a:pt x="201" y="110"/>
                    </a:cubicBezTo>
                    <a:cubicBezTo>
                      <a:pt x="201" y="101"/>
                      <a:pt x="202" y="92"/>
                      <a:pt x="200" y="84"/>
                    </a:cubicBezTo>
                    <a:cubicBezTo>
                      <a:pt x="198" y="65"/>
                      <a:pt x="191" y="49"/>
                      <a:pt x="180" y="34"/>
                    </a:cubicBezTo>
                    <a:cubicBezTo>
                      <a:pt x="178" y="32"/>
                      <a:pt x="179" y="30"/>
                      <a:pt x="180" y="28"/>
                    </a:cubicBezTo>
                    <a:cubicBezTo>
                      <a:pt x="191" y="15"/>
                      <a:pt x="204" y="11"/>
                      <a:pt x="220" y="14"/>
                    </a:cubicBezTo>
                    <a:cubicBezTo>
                      <a:pt x="247" y="19"/>
                      <a:pt x="267" y="36"/>
                      <a:pt x="280" y="60"/>
                    </a:cubicBezTo>
                    <a:cubicBezTo>
                      <a:pt x="285" y="67"/>
                      <a:pt x="288" y="76"/>
                      <a:pt x="289" y="85"/>
                    </a:cubicBezTo>
                    <a:cubicBezTo>
                      <a:pt x="290" y="91"/>
                      <a:pt x="290" y="97"/>
                      <a:pt x="286" y="103"/>
                    </a:cubicBezTo>
                    <a:cubicBezTo>
                      <a:pt x="285" y="106"/>
                      <a:pt x="284" y="109"/>
                      <a:pt x="288" y="111"/>
                    </a:cubicBezTo>
                    <a:cubicBezTo>
                      <a:pt x="292" y="113"/>
                      <a:pt x="294" y="111"/>
                      <a:pt x="296" y="108"/>
                    </a:cubicBezTo>
                    <a:cubicBezTo>
                      <a:pt x="301" y="98"/>
                      <a:pt x="301" y="87"/>
                      <a:pt x="299" y="77"/>
                    </a:cubicBezTo>
                    <a:cubicBezTo>
                      <a:pt x="295" y="62"/>
                      <a:pt x="287" y="50"/>
                      <a:pt x="278" y="38"/>
                    </a:cubicBezTo>
                    <a:cubicBezTo>
                      <a:pt x="276" y="36"/>
                      <a:pt x="276" y="34"/>
                      <a:pt x="278" y="32"/>
                    </a:cubicBezTo>
                    <a:cubicBezTo>
                      <a:pt x="296" y="12"/>
                      <a:pt x="332" y="4"/>
                      <a:pt x="355" y="20"/>
                    </a:cubicBezTo>
                    <a:cubicBezTo>
                      <a:pt x="367" y="28"/>
                      <a:pt x="374" y="39"/>
                      <a:pt x="371" y="54"/>
                    </a:cubicBezTo>
                    <a:cubicBezTo>
                      <a:pt x="368" y="71"/>
                      <a:pt x="372" y="87"/>
                      <a:pt x="380" y="102"/>
                    </a:cubicBezTo>
                    <a:cubicBezTo>
                      <a:pt x="384" y="111"/>
                      <a:pt x="381" y="123"/>
                      <a:pt x="375" y="128"/>
                    </a:cubicBezTo>
                    <a:cubicBezTo>
                      <a:pt x="368" y="133"/>
                      <a:pt x="358" y="134"/>
                      <a:pt x="350" y="130"/>
                    </a:cubicBezTo>
                    <a:cubicBezTo>
                      <a:pt x="349" y="128"/>
                      <a:pt x="347" y="127"/>
                      <a:pt x="346" y="125"/>
                    </a:cubicBezTo>
                    <a:cubicBezTo>
                      <a:pt x="345" y="122"/>
                      <a:pt x="344" y="118"/>
                      <a:pt x="340" y="119"/>
                    </a:cubicBezTo>
                    <a:cubicBezTo>
                      <a:pt x="337" y="120"/>
                      <a:pt x="336" y="123"/>
                      <a:pt x="333" y="126"/>
                    </a:cubicBezTo>
                    <a:cubicBezTo>
                      <a:pt x="330" y="125"/>
                      <a:pt x="326" y="124"/>
                      <a:pt x="321" y="123"/>
                    </a:cubicBezTo>
                    <a:cubicBezTo>
                      <a:pt x="321" y="122"/>
                      <a:pt x="322" y="121"/>
                      <a:pt x="322" y="121"/>
                    </a:cubicBezTo>
                    <a:cubicBezTo>
                      <a:pt x="345" y="100"/>
                      <a:pt x="349" y="68"/>
                      <a:pt x="332" y="43"/>
                    </a:cubicBezTo>
                    <a:cubicBezTo>
                      <a:pt x="331" y="43"/>
                      <a:pt x="331" y="42"/>
                      <a:pt x="330" y="41"/>
                    </a:cubicBezTo>
                    <a:cubicBezTo>
                      <a:pt x="328" y="39"/>
                      <a:pt x="326" y="37"/>
                      <a:pt x="322" y="40"/>
                    </a:cubicBezTo>
                    <a:cubicBezTo>
                      <a:pt x="319" y="42"/>
                      <a:pt x="320" y="45"/>
                      <a:pt x="322" y="48"/>
                    </a:cubicBezTo>
                    <a:cubicBezTo>
                      <a:pt x="325" y="53"/>
                      <a:pt x="328" y="58"/>
                      <a:pt x="330" y="63"/>
                    </a:cubicBezTo>
                    <a:cubicBezTo>
                      <a:pt x="337" y="84"/>
                      <a:pt x="327" y="108"/>
                      <a:pt x="308" y="118"/>
                    </a:cubicBezTo>
                    <a:cubicBezTo>
                      <a:pt x="303" y="121"/>
                      <a:pt x="297" y="121"/>
                      <a:pt x="291" y="123"/>
                    </a:cubicBezTo>
                    <a:cubicBezTo>
                      <a:pt x="282" y="126"/>
                      <a:pt x="273" y="129"/>
                      <a:pt x="265" y="131"/>
                    </a:cubicBezTo>
                    <a:cubicBezTo>
                      <a:pt x="264" y="126"/>
                      <a:pt x="264" y="119"/>
                      <a:pt x="263" y="113"/>
                    </a:cubicBezTo>
                    <a:cubicBezTo>
                      <a:pt x="262" y="97"/>
                      <a:pt x="255" y="83"/>
                      <a:pt x="247" y="69"/>
                    </a:cubicBezTo>
                    <a:cubicBezTo>
                      <a:pt x="246" y="68"/>
                      <a:pt x="245" y="66"/>
                      <a:pt x="244" y="64"/>
                    </a:cubicBezTo>
                    <a:cubicBezTo>
                      <a:pt x="242" y="61"/>
                      <a:pt x="240" y="59"/>
                      <a:pt x="236" y="62"/>
                    </a:cubicBezTo>
                    <a:cubicBezTo>
                      <a:pt x="233" y="64"/>
                      <a:pt x="233" y="67"/>
                      <a:pt x="235" y="70"/>
                    </a:cubicBezTo>
                    <a:cubicBezTo>
                      <a:pt x="239" y="78"/>
                      <a:pt x="244" y="85"/>
                      <a:pt x="247" y="93"/>
                    </a:cubicBezTo>
                    <a:cubicBezTo>
                      <a:pt x="253" y="108"/>
                      <a:pt x="257" y="123"/>
                      <a:pt x="252" y="139"/>
                    </a:cubicBezTo>
                    <a:cubicBezTo>
                      <a:pt x="248" y="150"/>
                      <a:pt x="241" y="160"/>
                      <a:pt x="231" y="167"/>
                    </a:cubicBezTo>
                    <a:cubicBezTo>
                      <a:pt x="212" y="182"/>
                      <a:pt x="190" y="192"/>
                      <a:pt x="167" y="195"/>
                    </a:cubicBezTo>
                    <a:cubicBezTo>
                      <a:pt x="146" y="198"/>
                      <a:pt x="125" y="197"/>
                      <a:pt x="107" y="184"/>
                    </a:cubicBezTo>
                    <a:cubicBezTo>
                      <a:pt x="101" y="180"/>
                      <a:pt x="96" y="175"/>
                      <a:pt x="90" y="169"/>
                    </a:cubicBezTo>
                    <a:close/>
                    <a:moveTo>
                      <a:pt x="157" y="107"/>
                    </a:moveTo>
                    <a:cubicBezTo>
                      <a:pt x="156" y="121"/>
                      <a:pt x="152" y="130"/>
                      <a:pt x="142" y="136"/>
                    </a:cubicBezTo>
                    <a:cubicBezTo>
                      <a:pt x="124" y="147"/>
                      <a:pt x="89" y="141"/>
                      <a:pt x="75" y="123"/>
                    </a:cubicBezTo>
                    <a:cubicBezTo>
                      <a:pt x="69" y="114"/>
                      <a:pt x="61" y="105"/>
                      <a:pt x="51" y="99"/>
                    </a:cubicBezTo>
                    <a:cubicBezTo>
                      <a:pt x="47" y="98"/>
                      <a:pt x="45" y="98"/>
                      <a:pt x="43" y="101"/>
                    </a:cubicBezTo>
                    <a:cubicBezTo>
                      <a:pt x="41" y="105"/>
                      <a:pt x="43" y="107"/>
                      <a:pt x="46" y="109"/>
                    </a:cubicBezTo>
                    <a:cubicBezTo>
                      <a:pt x="51" y="113"/>
                      <a:pt x="57" y="118"/>
                      <a:pt x="62" y="123"/>
                    </a:cubicBezTo>
                    <a:cubicBezTo>
                      <a:pt x="68" y="129"/>
                      <a:pt x="74" y="136"/>
                      <a:pt x="81" y="141"/>
                    </a:cubicBezTo>
                    <a:cubicBezTo>
                      <a:pt x="98" y="152"/>
                      <a:pt x="117" y="155"/>
                      <a:pt x="136" y="149"/>
                    </a:cubicBezTo>
                    <a:cubicBezTo>
                      <a:pt x="148" y="146"/>
                      <a:pt x="157" y="140"/>
                      <a:pt x="162" y="129"/>
                    </a:cubicBezTo>
                    <a:cubicBezTo>
                      <a:pt x="171" y="111"/>
                      <a:pt x="168" y="94"/>
                      <a:pt x="158" y="77"/>
                    </a:cubicBezTo>
                    <a:cubicBezTo>
                      <a:pt x="149" y="63"/>
                      <a:pt x="135" y="52"/>
                      <a:pt x="122" y="41"/>
                    </a:cubicBezTo>
                    <a:cubicBezTo>
                      <a:pt x="119" y="38"/>
                      <a:pt x="116" y="37"/>
                      <a:pt x="114" y="40"/>
                    </a:cubicBezTo>
                    <a:cubicBezTo>
                      <a:pt x="112" y="44"/>
                      <a:pt x="113" y="46"/>
                      <a:pt x="116" y="49"/>
                    </a:cubicBezTo>
                    <a:cubicBezTo>
                      <a:pt x="123" y="56"/>
                      <a:pt x="131" y="62"/>
                      <a:pt x="138" y="69"/>
                    </a:cubicBezTo>
                    <a:cubicBezTo>
                      <a:pt x="149" y="80"/>
                      <a:pt x="157" y="92"/>
                      <a:pt x="157" y="10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Freeform 11">
                <a:extLst>
                  <a:ext uri="{FF2B5EF4-FFF2-40B4-BE49-F238E27FC236}">
                    <a16:creationId xmlns="" xmlns:a16="http://schemas.microsoft.com/office/drawing/2014/main" id="{52A9E226-7E36-4FD0-A249-5C3C49DD40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866" y="-1949931"/>
                <a:ext cx="2627554" cy="901795"/>
              </a:xfrm>
              <a:custGeom>
                <a:avLst/>
                <a:gdLst>
                  <a:gd name="T0" fmla="*/ 264 w 487"/>
                  <a:gd name="T1" fmla="*/ 87 h 167"/>
                  <a:gd name="T2" fmla="*/ 258 w 487"/>
                  <a:gd name="T3" fmla="*/ 102 h 167"/>
                  <a:gd name="T4" fmla="*/ 279 w 487"/>
                  <a:gd name="T5" fmla="*/ 78 h 167"/>
                  <a:gd name="T6" fmla="*/ 326 w 487"/>
                  <a:gd name="T7" fmla="*/ 15 h 167"/>
                  <a:gd name="T8" fmla="*/ 403 w 487"/>
                  <a:gd name="T9" fmla="*/ 47 h 167"/>
                  <a:gd name="T10" fmla="*/ 420 w 487"/>
                  <a:gd name="T11" fmla="*/ 112 h 167"/>
                  <a:gd name="T12" fmla="*/ 443 w 487"/>
                  <a:gd name="T13" fmla="*/ 110 h 167"/>
                  <a:gd name="T14" fmla="*/ 423 w 487"/>
                  <a:gd name="T15" fmla="*/ 97 h 167"/>
                  <a:gd name="T16" fmla="*/ 406 w 487"/>
                  <a:gd name="T17" fmla="*/ 29 h 167"/>
                  <a:gd name="T18" fmla="*/ 407 w 487"/>
                  <a:gd name="T19" fmla="*/ 23 h 167"/>
                  <a:gd name="T20" fmla="*/ 455 w 487"/>
                  <a:gd name="T21" fmla="*/ 47 h 167"/>
                  <a:gd name="T22" fmla="*/ 469 w 487"/>
                  <a:gd name="T23" fmla="*/ 135 h 167"/>
                  <a:gd name="T24" fmla="*/ 373 w 487"/>
                  <a:gd name="T25" fmla="*/ 114 h 167"/>
                  <a:gd name="T26" fmla="*/ 372 w 487"/>
                  <a:gd name="T27" fmla="*/ 93 h 167"/>
                  <a:gd name="T28" fmla="*/ 402 w 487"/>
                  <a:gd name="T29" fmla="*/ 106 h 167"/>
                  <a:gd name="T30" fmla="*/ 368 w 487"/>
                  <a:gd name="T31" fmla="*/ 83 h 167"/>
                  <a:gd name="T32" fmla="*/ 296 w 487"/>
                  <a:gd name="T33" fmla="*/ 143 h 167"/>
                  <a:gd name="T34" fmla="*/ 216 w 487"/>
                  <a:gd name="T35" fmla="*/ 129 h 167"/>
                  <a:gd name="T36" fmla="*/ 215 w 487"/>
                  <a:gd name="T37" fmla="*/ 99 h 167"/>
                  <a:gd name="T38" fmla="*/ 202 w 487"/>
                  <a:gd name="T39" fmla="*/ 131 h 167"/>
                  <a:gd name="T40" fmla="*/ 138 w 487"/>
                  <a:gd name="T41" fmla="*/ 107 h 167"/>
                  <a:gd name="T42" fmla="*/ 125 w 487"/>
                  <a:gd name="T43" fmla="*/ 94 h 167"/>
                  <a:gd name="T44" fmla="*/ 128 w 487"/>
                  <a:gd name="T45" fmla="*/ 110 h 167"/>
                  <a:gd name="T46" fmla="*/ 86 w 487"/>
                  <a:gd name="T47" fmla="*/ 152 h 167"/>
                  <a:gd name="T48" fmla="*/ 1 w 487"/>
                  <a:gd name="T49" fmla="*/ 65 h 167"/>
                  <a:gd name="T50" fmla="*/ 41 w 487"/>
                  <a:gd name="T51" fmla="*/ 0 h 167"/>
                  <a:gd name="T52" fmla="*/ 65 w 487"/>
                  <a:gd name="T53" fmla="*/ 61 h 167"/>
                  <a:gd name="T54" fmla="*/ 57 w 487"/>
                  <a:gd name="T55" fmla="*/ 116 h 167"/>
                  <a:gd name="T56" fmla="*/ 68 w 487"/>
                  <a:gd name="T57" fmla="*/ 114 h 167"/>
                  <a:gd name="T58" fmla="*/ 89 w 487"/>
                  <a:gd name="T59" fmla="*/ 52 h 167"/>
                  <a:gd name="T60" fmla="*/ 119 w 487"/>
                  <a:gd name="T61" fmla="*/ 52 h 167"/>
                  <a:gd name="T62" fmla="*/ 203 w 487"/>
                  <a:gd name="T63" fmla="*/ 87 h 167"/>
                  <a:gd name="T64" fmla="*/ 274 w 487"/>
                  <a:gd name="T65" fmla="*/ 6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87" h="167">
                    <a:moveTo>
                      <a:pt x="274" y="60"/>
                    </a:moveTo>
                    <a:cubicBezTo>
                      <a:pt x="270" y="70"/>
                      <a:pt x="268" y="79"/>
                      <a:pt x="264" y="87"/>
                    </a:cubicBezTo>
                    <a:cubicBezTo>
                      <a:pt x="263" y="90"/>
                      <a:pt x="261" y="92"/>
                      <a:pt x="259" y="94"/>
                    </a:cubicBezTo>
                    <a:cubicBezTo>
                      <a:pt x="257" y="96"/>
                      <a:pt x="256" y="99"/>
                      <a:pt x="258" y="102"/>
                    </a:cubicBezTo>
                    <a:cubicBezTo>
                      <a:pt x="261" y="105"/>
                      <a:pt x="264" y="103"/>
                      <a:pt x="267" y="101"/>
                    </a:cubicBezTo>
                    <a:cubicBezTo>
                      <a:pt x="274" y="95"/>
                      <a:pt x="277" y="86"/>
                      <a:pt x="279" y="78"/>
                    </a:cubicBezTo>
                    <a:cubicBezTo>
                      <a:pt x="284" y="62"/>
                      <a:pt x="289" y="47"/>
                      <a:pt x="299" y="34"/>
                    </a:cubicBezTo>
                    <a:cubicBezTo>
                      <a:pt x="306" y="25"/>
                      <a:pt x="315" y="19"/>
                      <a:pt x="326" y="15"/>
                    </a:cubicBezTo>
                    <a:cubicBezTo>
                      <a:pt x="343" y="10"/>
                      <a:pt x="360" y="11"/>
                      <a:pt x="376" y="18"/>
                    </a:cubicBezTo>
                    <a:cubicBezTo>
                      <a:pt x="390" y="23"/>
                      <a:pt x="398" y="33"/>
                      <a:pt x="403" y="47"/>
                    </a:cubicBezTo>
                    <a:cubicBezTo>
                      <a:pt x="408" y="60"/>
                      <a:pt x="408" y="74"/>
                      <a:pt x="410" y="88"/>
                    </a:cubicBezTo>
                    <a:cubicBezTo>
                      <a:pt x="411" y="97"/>
                      <a:pt x="413" y="105"/>
                      <a:pt x="420" y="112"/>
                    </a:cubicBezTo>
                    <a:cubicBezTo>
                      <a:pt x="425" y="117"/>
                      <a:pt x="434" y="119"/>
                      <a:pt x="440" y="116"/>
                    </a:cubicBezTo>
                    <a:cubicBezTo>
                      <a:pt x="442" y="115"/>
                      <a:pt x="443" y="112"/>
                      <a:pt x="443" y="110"/>
                    </a:cubicBezTo>
                    <a:cubicBezTo>
                      <a:pt x="443" y="108"/>
                      <a:pt x="439" y="106"/>
                      <a:pt x="437" y="106"/>
                    </a:cubicBezTo>
                    <a:cubicBezTo>
                      <a:pt x="429" y="107"/>
                      <a:pt x="425" y="105"/>
                      <a:pt x="423" y="97"/>
                    </a:cubicBezTo>
                    <a:cubicBezTo>
                      <a:pt x="421" y="90"/>
                      <a:pt x="420" y="82"/>
                      <a:pt x="419" y="74"/>
                    </a:cubicBezTo>
                    <a:cubicBezTo>
                      <a:pt x="417" y="58"/>
                      <a:pt x="415" y="43"/>
                      <a:pt x="406" y="29"/>
                    </a:cubicBezTo>
                    <a:cubicBezTo>
                      <a:pt x="404" y="27"/>
                      <a:pt x="403" y="25"/>
                      <a:pt x="402" y="23"/>
                    </a:cubicBezTo>
                    <a:cubicBezTo>
                      <a:pt x="404" y="23"/>
                      <a:pt x="406" y="23"/>
                      <a:pt x="407" y="23"/>
                    </a:cubicBezTo>
                    <a:cubicBezTo>
                      <a:pt x="415" y="19"/>
                      <a:pt x="419" y="23"/>
                      <a:pt x="424" y="27"/>
                    </a:cubicBezTo>
                    <a:cubicBezTo>
                      <a:pt x="434" y="35"/>
                      <a:pt x="444" y="41"/>
                      <a:pt x="455" y="47"/>
                    </a:cubicBezTo>
                    <a:cubicBezTo>
                      <a:pt x="468" y="55"/>
                      <a:pt x="479" y="64"/>
                      <a:pt x="482" y="80"/>
                    </a:cubicBezTo>
                    <a:cubicBezTo>
                      <a:pt x="487" y="101"/>
                      <a:pt x="486" y="122"/>
                      <a:pt x="469" y="135"/>
                    </a:cubicBezTo>
                    <a:cubicBezTo>
                      <a:pt x="455" y="146"/>
                      <a:pt x="438" y="151"/>
                      <a:pt x="420" y="149"/>
                    </a:cubicBezTo>
                    <a:cubicBezTo>
                      <a:pt x="398" y="146"/>
                      <a:pt x="382" y="134"/>
                      <a:pt x="373" y="114"/>
                    </a:cubicBezTo>
                    <a:cubicBezTo>
                      <a:pt x="370" y="109"/>
                      <a:pt x="370" y="103"/>
                      <a:pt x="369" y="98"/>
                    </a:cubicBezTo>
                    <a:cubicBezTo>
                      <a:pt x="368" y="95"/>
                      <a:pt x="369" y="94"/>
                      <a:pt x="372" y="93"/>
                    </a:cubicBezTo>
                    <a:cubicBezTo>
                      <a:pt x="383" y="91"/>
                      <a:pt x="389" y="93"/>
                      <a:pt x="394" y="103"/>
                    </a:cubicBezTo>
                    <a:cubicBezTo>
                      <a:pt x="396" y="106"/>
                      <a:pt x="398" y="108"/>
                      <a:pt x="402" y="106"/>
                    </a:cubicBezTo>
                    <a:cubicBezTo>
                      <a:pt x="405" y="104"/>
                      <a:pt x="405" y="102"/>
                      <a:pt x="403" y="98"/>
                    </a:cubicBezTo>
                    <a:cubicBezTo>
                      <a:pt x="397" y="84"/>
                      <a:pt x="383" y="78"/>
                      <a:pt x="368" y="83"/>
                    </a:cubicBezTo>
                    <a:cubicBezTo>
                      <a:pt x="350" y="90"/>
                      <a:pt x="336" y="102"/>
                      <a:pt x="322" y="115"/>
                    </a:cubicBezTo>
                    <a:cubicBezTo>
                      <a:pt x="313" y="124"/>
                      <a:pt x="304" y="133"/>
                      <a:pt x="296" y="143"/>
                    </a:cubicBezTo>
                    <a:cubicBezTo>
                      <a:pt x="273" y="167"/>
                      <a:pt x="234" y="163"/>
                      <a:pt x="216" y="135"/>
                    </a:cubicBezTo>
                    <a:cubicBezTo>
                      <a:pt x="215" y="134"/>
                      <a:pt x="215" y="131"/>
                      <a:pt x="216" y="129"/>
                    </a:cubicBezTo>
                    <a:cubicBezTo>
                      <a:pt x="220" y="122"/>
                      <a:pt x="221" y="114"/>
                      <a:pt x="221" y="106"/>
                    </a:cubicBezTo>
                    <a:cubicBezTo>
                      <a:pt x="220" y="102"/>
                      <a:pt x="219" y="99"/>
                      <a:pt x="215" y="99"/>
                    </a:cubicBezTo>
                    <a:cubicBezTo>
                      <a:pt x="211" y="99"/>
                      <a:pt x="210" y="102"/>
                      <a:pt x="210" y="106"/>
                    </a:cubicBezTo>
                    <a:cubicBezTo>
                      <a:pt x="210" y="115"/>
                      <a:pt x="209" y="124"/>
                      <a:pt x="202" y="131"/>
                    </a:cubicBezTo>
                    <a:cubicBezTo>
                      <a:pt x="188" y="143"/>
                      <a:pt x="162" y="147"/>
                      <a:pt x="147" y="125"/>
                    </a:cubicBezTo>
                    <a:cubicBezTo>
                      <a:pt x="143" y="119"/>
                      <a:pt x="141" y="113"/>
                      <a:pt x="138" y="107"/>
                    </a:cubicBezTo>
                    <a:cubicBezTo>
                      <a:pt x="136" y="103"/>
                      <a:pt x="134" y="99"/>
                      <a:pt x="132" y="95"/>
                    </a:cubicBezTo>
                    <a:cubicBezTo>
                      <a:pt x="131" y="93"/>
                      <a:pt x="128" y="92"/>
                      <a:pt x="125" y="94"/>
                    </a:cubicBezTo>
                    <a:cubicBezTo>
                      <a:pt x="122" y="96"/>
                      <a:pt x="122" y="99"/>
                      <a:pt x="124" y="101"/>
                    </a:cubicBezTo>
                    <a:cubicBezTo>
                      <a:pt x="125" y="104"/>
                      <a:pt x="126" y="107"/>
                      <a:pt x="128" y="110"/>
                    </a:cubicBezTo>
                    <a:cubicBezTo>
                      <a:pt x="130" y="114"/>
                      <a:pt x="130" y="117"/>
                      <a:pt x="126" y="120"/>
                    </a:cubicBezTo>
                    <a:cubicBezTo>
                      <a:pt x="115" y="133"/>
                      <a:pt x="102" y="145"/>
                      <a:pt x="86" y="152"/>
                    </a:cubicBezTo>
                    <a:cubicBezTo>
                      <a:pt x="67" y="160"/>
                      <a:pt x="48" y="158"/>
                      <a:pt x="33" y="142"/>
                    </a:cubicBezTo>
                    <a:cubicBezTo>
                      <a:pt x="12" y="121"/>
                      <a:pt x="0" y="95"/>
                      <a:pt x="1" y="65"/>
                    </a:cubicBezTo>
                    <a:cubicBezTo>
                      <a:pt x="2" y="39"/>
                      <a:pt x="15" y="19"/>
                      <a:pt x="35" y="4"/>
                    </a:cubicBezTo>
                    <a:cubicBezTo>
                      <a:pt x="37" y="2"/>
                      <a:pt x="38" y="1"/>
                      <a:pt x="41" y="0"/>
                    </a:cubicBezTo>
                    <a:cubicBezTo>
                      <a:pt x="50" y="18"/>
                      <a:pt x="63" y="33"/>
                      <a:pt x="80" y="43"/>
                    </a:cubicBezTo>
                    <a:cubicBezTo>
                      <a:pt x="75" y="49"/>
                      <a:pt x="69" y="55"/>
                      <a:pt x="65" y="61"/>
                    </a:cubicBezTo>
                    <a:cubicBezTo>
                      <a:pt x="56" y="76"/>
                      <a:pt x="54" y="92"/>
                      <a:pt x="56" y="108"/>
                    </a:cubicBezTo>
                    <a:cubicBezTo>
                      <a:pt x="57" y="111"/>
                      <a:pt x="57" y="113"/>
                      <a:pt x="57" y="116"/>
                    </a:cubicBezTo>
                    <a:cubicBezTo>
                      <a:pt x="58" y="119"/>
                      <a:pt x="60" y="122"/>
                      <a:pt x="63" y="121"/>
                    </a:cubicBezTo>
                    <a:cubicBezTo>
                      <a:pt x="67" y="121"/>
                      <a:pt x="69" y="118"/>
                      <a:pt x="68" y="114"/>
                    </a:cubicBezTo>
                    <a:cubicBezTo>
                      <a:pt x="65" y="102"/>
                      <a:pt x="65" y="90"/>
                      <a:pt x="69" y="79"/>
                    </a:cubicBezTo>
                    <a:cubicBezTo>
                      <a:pt x="72" y="67"/>
                      <a:pt x="77" y="56"/>
                      <a:pt x="89" y="52"/>
                    </a:cubicBezTo>
                    <a:cubicBezTo>
                      <a:pt x="94" y="51"/>
                      <a:pt x="99" y="52"/>
                      <a:pt x="104" y="52"/>
                    </a:cubicBezTo>
                    <a:cubicBezTo>
                      <a:pt x="109" y="52"/>
                      <a:pt x="114" y="52"/>
                      <a:pt x="119" y="52"/>
                    </a:cubicBezTo>
                    <a:cubicBezTo>
                      <a:pt x="121" y="52"/>
                      <a:pt x="123" y="53"/>
                      <a:pt x="124" y="54"/>
                    </a:cubicBezTo>
                    <a:cubicBezTo>
                      <a:pt x="143" y="81"/>
                      <a:pt x="171" y="90"/>
                      <a:pt x="203" y="87"/>
                    </a:cubicBezTo>
                    <a:cubicBezTo>
                      <a:pt x="228" y="84"/>
                      <a:pt x="250" y="76"/>
                      <a:pt x="270" y="62"/>
                    </a:cubicBezTo>
                    <a:cubicBezTo>
                      <a:pt x="271" y="61"/>
                      <a:pt x="272" y="61"/>
                      <a:pt x="274" y="6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Freeform 12">
                <a:extLst>
                  <a:ext uri="{FF2B5EF4-FFF2-40B4-BE49-F238E27FC236}">
                    <a16:creationId xmlns="" xmlns:a16="http://schemas.microsoft.com/office/drawing/2014/main" id="{04CAD35A-9FC4-473B-A2C2-A5FD72D0E3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6219" y="-3367038"/>
                <a:ext cx="2179339" cy="1068198"/>
              </a:xfrm>
              <a:custGeom>
                <a:avLst/>
                <a:gdLst>
                  <a:gd name="T0" fmla="*/ 97 w 404"/>
                  <a:gd name="T1" fmla="*/ 165 h 198"/>
                  <a:gd name="T2" fmla="*/ 69 w 404"/>
                  <a:gd name="T3" fmla="*/ 147 h 198"/>
                  <a:gd name="T4" fmla="*/ 58 w 404"/>
                  <a:gd name="T5" fmla="*/ 89 h 198"/>
                  <a:gd name="T6" fmla="*/ 48 w 404"/>
                  <a:gd name="T7" fmla="*/ 87 h 198"/>
                  <a:gd name="T8" fmla="*/ 54 w 404"/>
                  <a:gd name="T9" fmla="*/ 141 h 198"/>
                  <a:gd name="T10" fmla="*/ 15 w 404"/>
                  <a:gd name="T11" fmla="*/ 138 h 198"/>
                  <a:gd name="T12" fmla="*/ 2 w 404"/>
                  <a:gd name="T13" fmla="*/ 84 h 198"/>
                  <a:gd name="T14" fmla="*/ 88 w 404"/>
                  <a:gd name="T15" fmla="*/ 46 h 198"/>
                  <a:gd name="T16" fmla="*/ 108 w 404"/>
                  <a:gd name="T17" fmla="*/ 83 h 198"/>
                  <a:gd name="T18" fmla="*/ 117 w 404"/>
                  <a:gd name="T19" fmla="*/ 82 h 198"/>
                  <a:gd name="T20" fmla="*/ 163 w 404"/>
                  <a:gd name="T21" fmla="*/ 39 h 198"/>
                  <a:gd name="T22" fmla="*/ 180 w 404"/>
                  <a:gd name="T23" fmla="*/ 81 h 198"/>
                  <a:gd name="T24" fmla="*/ 179 w 404"/>
                  <a:gd name="T25" fmla="*/ 95 h 198"/>
                  <a:gd name="T26" fmla="*/ 191 w 404"/>
                  <a:gd name="T27" fmla="*/ 80 h 198"/>
                  <a:gd name="T28" fmla="*/ 120 w 404"/>
                  <a:gd name="T29" fmla="*/ 44 h 198"/>
                  <a:gd name="T30" fmla="*/ 94 w 404"/>
                  <a:gd name="T31" fmla="*/ 36 h 198"/>
                  <a:gd name="T32" fmla="*/ 209 w 404"/>
                  <a:gd name="T33" fmla="*/ 5 h 198"/>
                  <a:gd name="T34" fmla="*/ 285 w 404"/>
                  <a:gd name="T35" fmla="*/ 60 h 198"/>
                  <a:gd name="T36" fmla="*/ 230 w 404"/>
                  <a:gd name="T37" fmla="*/ 128 h 198"/>
                  <a:gd name="T38" fmla="*/ 241 w 404"/>
                  <a:gd name="T39" fmla="*/ 128 h 198"/>
                  <a:gd name="T40" fmla="*/ 269 w 404"/>
                  <a:gd name="T41" fmla="*/ 77 h 198"/>
                  <a:gd name="T42" fmla="*/ 332 w 404"/>
                  <a:gd name="T43" fmla="*/ 109 h 198"/>
                  <a:gd name="T44" fmla="*/ 317 w 404"/>
                  <a:gd name="T45" fmla="*/ 139 h 198"/>
                  <a:gd name="T46" fmla="*/ 354 w 404"/>
                  <a:gd name="T47" fmla="*/ 127 h 198"/>
                  <a:gd name="T48" fmla="*/ 403 w 404"/>
                  <a:gd name="T49" fmla="*/ 159 h 198"/>
                  <a:gd name="T50" fmla="*/ 308 w 404"/>
                  <a:gd name="T51" fmla="*/ 198 h 198"/>
                  <a:gd name="T52" fmla="*/ 282 w 404"/>
                  <a:gd name="T53" fmla="*/ 152 h 198"/>
                  <a:gd name="T54" fmla="*/ 274 w 404"/>
                  <a:gd name="T55" fmla="*/ 141 h 198"/>
                  <a:gd name="T56" fmla="*/ 292 w 404"/>
                  <a:gd name="T57" fmla="*/ 115 h 198"/>
                  <a:gd name="T58" fmla="*/ 284 w 404"/>
                  <a:gd name="T59" fmla="*/ 109 h 198"/>
                  <a:gd name="T60" fmla="*/ 264 w 404"/>
                  <a:gd name="T61" fmla="*/ 141 h 198"/>
                  <a:gd name="T62" fmla="*/ 196 w 404"/>
                  <a:gd name="T63" fmla="*/ 168 h 198"/>
                  <a:gd name="T64" fmla="*/ 168 w 404"/>
                  <a:gd name="T65" fmla="*/ 153 h 198"/>
                  <a:gd name="T66" fmla="*/ 153 w 404"/>
                  <a:gd name="T67" fmla="*/ 106 h 198"/>
                  <a:gd name="T68" fmla="*/ 145 w 404"/>
                  <a:gd name="T69" fmla="*/ 78 h 198"/>
                  <a:gd name="T70" fmla="*/ 142 w 404"/>
                  <a:gd name="T71" fmla="*/ 104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04" h="198">
                    <a:moveTo>
                      <a:pt x="145" y="146"/>
                    </a:moveTo>
                    <a:cubicBezTo>
                      <a:pt x="124" y="144"/>
                      <a:pt x="108" y="150"/>
                      <a:pt x="97" y="165"/>
                    </a:cubicBezTo>
                    <a:cubicBezTo>
                      <a:pt x="88" y="160"/>
                      <a:pt x="79" y="154"/>
                      <a:pt x="71" y="148"/>
                    </a:cubicBezTo>
                    <a:cubicBezTo>
                      <a:pt x="70" y="148"/>
                      <a:pt x="69" y="147"/>
                      <a:pt x="69" y="147"/>
                    </a:cubicBezTo>
                    <a:cubicBezTo>
                      <a:pt x="60" y="130"/>
                      <a:pt x="53" y="113"/>
                      <a:pt x="58" y="93"/>
                    </a:cubicBezTo>
                    <a:cubicBezTo>
                      <a:pt x="58" y="92"/>
                      <a:pt x="58" y="90"/>
                      <a:pt x="58" y="89"/>
                    </a:cubicBezTo>
                    <a:cubicBezTo>
                      <a:pt x="59" y="85"/>
                      <a:pt x="57" y="83"/>
                      <a:pt x="54" y="82"/>
                    </a:cubicBezTo>
                    <a:cubicBezTo>
                      <a:pt x="51" y="82"/>
                      <a:pt x="48" y="84"/>
                      <a:pt x="48" y="87"/>
                    </a:cubicBezTo>
                    <a:cubicBezTo>
                      <a:pt x="45" y="105"/>
                      <a:pt x="45" y="122"/>
                      <a:pt x="53" y="139"/>
                    </a:cubicBezTo>
                    <a:cubicBezTo>
                      <a:pt x="54" y="139"/>
                      <a:pt x="54" y="140"/>
                      <a:pt x="54" y="141"/>
                    </a:cubicBezTo>
                    <a:cubicBezTo>
                      <a:pt x="51" y="141"/>
                      <a:pt x="49" y="141"/>
                      <a:pt x="46" y="140"/>
                    </a:cubicBezTo>
                    <a:cubicBezTo>
                      <a:pt x="36" y="137"/>
                      <a:pt x="25" y="137"/>
                      <a:pt x="15" y="138"/>
                    </a:cubicBezTo>
                    <a:cubicBezTo>
                      <a:pt x="12" y="138"/>
                      <a:pt x="11" y="137"/>
                      <a:pt x="10" y="134"/>
                    </a:cubicBezTo>
                    <a:cubicBezTo>
                      <a:pt x="4" y="118"/>
                      <a:pt x="0" y="102"/>
                      <a:pt x="2" y="84"/>
                    </a:cubicBezTo>
                    <a:cubicBezTo>
                      <a:pt x="4" y="59"/>
                      <a:pt x="22" y="38"/>
                      <a:pt x="45" y="31"/>
                    </a:cubicBezTo>
                    <a:cubicBezTo>
                      <a:pt x="62" y="27"/>
                      <a:pt x="77" y="33"/>
                      <a:pt x="88" y="46"/>
                    </a:cubicBezTo>
                    <a:cubicBezTo>
                      <a:pt x="97" y="55"/>
                      <a:pt x="103" y="65"/>
                      <a:pt x="106" y="77"/>
                    </a:cubicBezTo>
                    <a:cubicBezTo>
                      <a:pt x="106" y="79"/>
                      <a:pt x="107" y="82"/>
                      <a:pt x="108" y="83"/>
                    </a:cubicBezTo>
                    <a:cubicBezTo>
                      <a:pt x="109" y="85"/>
                      <a:pt x="111" y="87"/>
                      <a:pt x="113" y="87"/>
                    </a:cubicBezTo>
                    <a:cubicBezTo>
                      <a:pt x="114" y="86"/>
                      <a:pt x="117" y="84"/>
                      <a:pt x="117" y="82"/>
                    </a:cubicBezTo>
                    <a:cubicBezTo>
                      <a:pt x="119" y="75"/>
                      <a:pt x="120" y="67"/>
                      <a:pt x="123" y="60"/>
                    </a:cubicBezTo>
                    <a:cubicBezTo>
                      <a:pt x="130" y="41"/>
                      <a:pt x="144" y="33"/>
                      <a:pt x="163" y="39"/>
                    </a:cubicBezTo>
                    <a:cubicBezTo>
                      <a:pt x="170" y="41"/>
                      <a:pt x="174" y="47"/>
                      <a:pt x="177" y="53"/>
                    </a:cubicBezTo>
                    <a:cubicBezTo>
                      <a:pt x="181" y="62"/>
                      <a:pt x="183" y="71"/>
                      <a:pt x="180" y="81"/>
                    </a:cubicBezTo>
                    <a:cubicBezTo>
                      <a:pt x="180" y="83"/>
                      <a:pt x="178" y="86"/>
                      <a:pt x="177" y="88"/>
                    </a:cubicBezTo>
                    <a:cubicBezTo>
                      <a:pt x="175" y="91"/>
                      <a:pt x="176" y="93"/>
                      <a:pt x="179" y="95"/>
                    </a:cubicBezTo>
                    <a:cubicBezTo>
                      <a:pt x="182" y="97"/>
                      <a:pt x="184" y="96"/>
                      <a:pt x="186" y="93"/>
                    </a:cubicBezTo>
                    <a:cubicBezTo>
                      <a:pt x="188" y="89"/>
                      <a:pt x="191" y="85"/>
                      <a:pt x="191" y="80"/>
                    </a:cubicBezTo>
                    <a:cubicBezTo>
                      <a:pt x="194" y="62"/>
                      <a:pt x="189" y="46"/>
                      <a:pt x="175" y="34"/>
                    </a:cubicBezTo>
                    <a:cubicBezTo>
                      <a:pt x="161" y="22"/>
                      <a:pt x="132" y="24"/>
                      <a:pt x="120" y="44"/>
                    </a:cubicBezTo>
                    <a:cubicBezTo>
                      <a:pt x="117" y="49"/>
                      <a:pt x="114" y="54"/>
                      <a:pt x="111" y="59"/>
                    </a:cubicBezTo>
                    <a:cubicBezTo>
                      <a:pt x="106" y="52"/>
                      <a:pt x="100" y="44"/>
                      <a:pt x="94" y="36"/>
                    </a:cubicBezTo>
                    <a:cubicBezTo>
                      <a:pt x="103" y="26"/>
                      <a:pt x="114" y="19"/>
                      <a:pt x="127" y="13"/>
                    </a:cubicBezTo>
                    <a:cubicBezTo>
                      <a:pt x="153" y="1"/>
                      <a:pt x="181" y="0"/>
                      <a:pt x="209" y="5"/>
                    </a:cubicBezTo>
                    <a:cubicBezTo>
                      <a:pt x="236" y="10"/>
                      <a:pt x="260" y="22"/>
                      <a:pt x="277" y="46"/>
                    </a:cubicBezTo>
                    <a:cubicBezTo>
                      <a:pt x="280" y="50"/>
                      <a:pt x="282" y="55"/>
                      <a:pt x="285" y="60"/>
                    </a:cubicBezTo>
                    <a:cubicBezTo>
                      <a:pt x="278" y="63"/>
                      <a:pt x="271" y="65"/>
                      <a:pt x="264" y="68"/>
                    </a:cubicBezTo>
                    <a:cubicBezTo>
                      <a:pt x="241" y="81"/>
                      <a:pt x="230" y="101"/>
                      <a:pt x="230" y="128"/>
                    </a:cubicBezTo>
                    <a:cubicBezTo>
                      <a:pt x="230" y="130"/>
                      <a:pt x="233" y="133"/>
                      <a:pt x="235" y="134"/>
                    </a:cubicBezTo>
                    <a:cubicBezTo>
                      <a:pt x="238" y="134"/>
                      <a:pt x="240" y="131"/>
                      <a:pt x="241" y="128"/>
                    </a:cubicBezTo>
                    <a:cubicBezTo>
                      <a:pt x="241" y="123"/>
                      <a:pt x="241" y="117"/>
                      <a:pt x="242" y="112"/>
                    </a:cubicBezTo>
                    <a:cubicBezTo>
                      <a:pt x="245" y="96"/>
                      <a:pt x="255" y="85"/>
                      <a:pt x="269" y="77"/>
                    </a:cubicBezTo>
                    <a:cubicBezTo>
                      <a:pt x="285" y="68"/>
                      <a:pt x="301" y="68"/>
                      <a:pt x="318" y="76"/>
                    </a:cubicBezTo>
                    <a:cubicBezTo>
                      <a:pt x="330" y="83"/>
                      <a:pt x="335" y="96"/>
                      <a:pt x="332" y="109"/>
                    </a:cubicBezTo>
                    <a:cubicBezTo>
                      <a:pt x="329" y="118"/>
                      <a:pt x="325" y="125"/>
                      <a:pt x="318" y="131"/>
                    </a:cubicBezTo>
                    <a:cubicBezTo>
                      <a:pt x="315" y="133"/>
                      <a:pt x="314" y="136"/>
                      <a:pt x="317" y="139"/>
                    </a:cubicBezTo>
                    <a:cubicBezTo>
                      <a:pt x="318" y="140"/>
                      <a:pt x="323" y="140"/>
                      <a:pt x="324" y="139"/>
                    </a:cubicBezTo>
                    <a:cubicBezTo>
                      <a:pt x="333" y="133"/>
                      <a:pt x="343" y="129"/>
                      <a:pt x="354" y="127"/>
                    </a:cubicBezTo>
                    <a:cubicBezTo>
                      <a:pt x="365" y="124"/>
                      <a:pt x="376" y="123"/>
                      <a:pt x="386" y="128"/>
                    </a:cubicBezTo>
                    <a:cubicBezTo>
                      <a:pt x="399" y="134"/>
                      <a:pt x="404" y="146"/>
                      <a:pt x="403" y="159"/>
                    </a:cubicBezTo>
                    <a:cubicBezTo>
                      <a:pt x="402" y="164"/>
                      <a:pt x="400" y="169"/>
                      <a:pt x="399" y="174"/>
                    </a:cubicBezTo>
                    <a:cubicBezTo>
                      <a:pt x="363" y="162"/>
                      <a:pt x="333" y="169"/>
                      <a:pt x="308" y="198"/>
                    </a:cubicBezTo>
                    <a:cubicBezTo>
                      <a:pt x="308" y="194"/>
                      <a:pt x="308" y="190"/>
                      <a:pt x="308" y="186"/>
                    </a:cubicBezTo>
                    <a:cubicBezTo>
                      <a:pt x="306" y="169"/>
                      <a:pt x="296" y="159"/>
                      <a:pt x="282" y="152"/>
                    </a:cubicBezTo>
                    <a:cubicBezTo>
                      <a:pt x="281" y="151"/>
                      <a:pt x="279" y="150"/>
                      <a:pt x="278" y="149"/>
                    </a:cubicBezTo>
                    <a:cubicBezTo>
                      <a:pt x="272" y="147"/>
                      <a:pt x="272" y="147"/>
                      <a:pt x="274" y="141"/>
                    </a:cubicBezTo>
                    <a:cubicBezTo>
                      <a:pt x="277" y="134"/>
                      <a:pt x="281" y="128"/>
                      <a:pt x="286" y="123"/>
                    </a:cubicBezTo>
                    <a:cubicBezTo>
                      <a:pt x="289" y="121"/>
                      <a:pt x="291" y="118"/>
                      <a:pt x="292" y="115"/>
                    </a:cubicBezTo>
                    <a:cubicBezTo>
                      <a:pt x="293" y="113"/>
                      <a:pt x="292" y="110"/>
                      <a:pt x="290" y="109"/>
                    </a:cubicBezTo>
                    <a:cubicBezTo>
                      <a:pt x="289" y="108"/>
                      <a:pt x="285" y="108"/>
                      <a:pt x="284" y="109"/>
                    </a:cubicBezTo>
                    <a:cubicBezTo>
                      <a:pt x="279" y="115"/>
                      <a:pt x="274" y="121"/>
                      <a:pt x="269" y="127"/>
                    </a:cubicBezTo>
                    <a:cubicBezTo>
                      <a:pt x="267" y="131"/>
                      <a:pt x="265" y="136"/>
                      <a:pt x="264" y="141"/>
                    </a:cubicBezTo>
                    <a:cubicBezTo>
                      <a:pt x="263" y="143"/>
                      <a:pt x="262" y="145"/>
                      <a:pt x="259" y="145"/>
                    </a:cubicBezTo>
                    <a:cubicBezTo>
                      <a:pt x="234" y="143"/>
                      <a:pt x="213" y="150"/>
                      <a:pt x="196" y="168"/>
                    </a:cubicBezTo>
                    <a:cubicBezTo>
                      <a:pt x="196" y="169"/>
                      <a:pt x="195" y="169"/>
                      <a:pt x="195" y="169"/>
                    </a:cubicBezTo>
                    <a:cubicBezTo>
                      <a:pt x="186" y="164"/>
                      <a:pt x="177" y="158"/>
                      <a:pt x="168" y="153"/>
                    </a:cubicBezTo>
                    <a:cubicBezTo>
                      <a:pt x="155" y="146"/>
                      <a:pt x="147" y="134"/>
                      <a:pt x="149" y="120"/>
                    </a:cubicBezTo>
                    <a:cubicBezTo>
                      <a:pt x="149" y="115"/>
                      <a:pt x="151" y="111"/>
                      <a:pt x="153" y="106"/>
                    </a:cubicBezTo>
                    <a:cubicBezTo>
                      <a:pt x="155" y="97"/>
                      <a:pt x="156" y="89"/>
                      <a:pt x="152" y="81"/>
                    </a:cubicBezTo>
                    <a:cubicBezTo>
                      <a:pt x="150" y="78"/>
                      <a:pt x="148" y="77"/>
                      <a:pt x="145" y="78"/>
                    </a:cubicBezTo>
                    <a:cubicBezTo>
                      <a:pt x="142" y="80"/>
                      <a:pt x="141" y="82"/>
                      <a:pt x="143" y="85"/>
                    </a:cubicBezTo>
                    <a:cubicBezTo>
                      <a:pt x="146" y="92"/>
                      <a:pt x="145" y="98"/>
                      <a:pt x="142" y="104"/>
                    </a:cubicBezTo>
                    <a:cubicBezTo>
                      <a:pt x="137" y="118"/>
                      <a:pt x="137" y="132"/>
                      <a:pt x="145" y="14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Freeform 13">
                <a:extLst>
                  <a:ext uri="{FF2B5EF4-FFF2-40B4-BE49-F238E27FC236}">
                    <a16:creationId xmlns="" xmlns:a16="http://schemas.microsoft.com/office/drawing/2014/main" id="{3F5820E5-5A15-420A-B624-BD712EA8E4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2194" y="-2422300"/>
                <a:ext cx="1223865" cy="1266808"/>
              </a:xfrm>
              <a:custGeom>
                <a:avLst/>
                <a:gdLst>
                  <a:gd name="T0" fmla="*/ 221 w 227"/>
                  <a:gd name="T1" fmla="*/ 144 h 235"/>
                  <a:gd name="T2" fmla="*/ 212 w 227"/>
                  <a:gd name="T3" fmla="*/ 192 h 235"/>
                  <a:gd name="T4" fmla="*/ 156 w 227"/>
                  <a:gd name="T5" fmla="*/ 228 h 235"/>
                  <a:gd name="T6" fmla="*/ 98 w 227"/>
                  <a:gd name="T7" fmla="*/ 230 h 235"/>
                  <a:gd name="T8" fmla="*/ 70 w 227"/>
                  <a:gd name="T9" fmla="*/ 215 h 235"/>
                  <a:gd name="T10" fmla="*/ 69 w 227"/>
                  <a:gd name="T11" fmla="*/ 210 h 235"/>
                  <a:gd name="T12" fmla="*/ 71 w 227"/>
                  <a:gd name="T13" fmla="*/ 173 h 235"/>
                  <a:gd name="T14" fmla="*/ 71 w 227"/>
                  <a:gd name="T15" fmla="*/ 171 h 235"/>
                  <a:gd name="T16" fmla="*/ 97 w 227"/>
                  <a:gd name="T17" fmla="*/ 170 h 235"/>
                  <a:gd name="T18" fmla="*/ 135 w 227"/>
                  <a:gd name="T19" fmla="*/ 150 h 235"/>
                  <a:gd name="T20" fmla="*/ 161 w 227"/>
                  <a:gd name="T21" fmla="*/ 122 h 235"/>
                  <a:gd name="T22" fmla="*/ 183 w 227"/>
                  <a:gd name="T23" fmla="*/ 109 h 235"/>
                  <a:gd name="T24" fmla="*/ 187 w 227"/>
                  <a:gd name="T25" fmla="*/ 105 h 235"/>
                  <a:gd name="T26" fmla="*/ 183 w 227"/>
                  <a:gd name="T27" fmla="*/ 100 h 235"/>
                  <a:gd name="T28" fmla="*/ 168 w 227"/>
                  <a:gd name="T29" fmla="*/ 102 h 235"/>
                  <a:gd name="T30" fmla="*/ 147 w 227"/>
                  <a:gd name="T31" fmla="*/ 123 h 235"/>
                  <a:gd name="T32" fmla="*/ 106 w 227"/>
                  <a:gd name="T33" fmla="*/ 157 h 235"/>
                  <a:gd name="T34" fmla="*/ 72 w 227"/>
                  <a:gd name="T35" fmla="*/ 159 h 235"/>
                  <a:gd name="T36" fmla="*/ 65 w 227"/>
                  <a:gd name="T37" fmla="*/ 153 h 235"/>
                  <a:gd name="T38" fmla="*/ 40 w 227"/>
                  <a:gd name="T39" fmla="*/ 128 h 235"/>
                  <a:gd name="T40" fmla="*/ 36 w 227"/>
                  <a:gd name="T41" fmla="*/ 111 h 235"/>
                  <a:gd name="T42" fmla="*/ 50 w 227"/>
                  <a:gd name="T43" fmla="*/ 87 h 235"/>
                  <a:gd name="T44" fmla="*/ 57 w 227"/>
                  <a:gd name="T45" fmla="*/ 51 h 235"/>
                  <a:gd name="T46" fmla="*/ 52 w 227"/>
                  <a:gd name="T47" fmla="*/ 46 h 235"/>
                  <a:gd name="T48" fmla="*/ 47 w 227"/>
                  <a:gd name="T49" fmla="*/ 52 h 235"/>
                  <a:gd name="T50" fmla="*/ 46 w 227"/>
                  <a:gd name="T51" fmla="*/ 71 h 235"/>
                  <a:gd name="T52" fmla="*/ 35 w 227"/>
                  <a:gd name="T53" fmla="*/ 91 h 235"/>
                  <a:gd name="T54" fmla="*/ 23 w 227"/>
                  <a:gd name="T55" fmla="*/ 119 h 235"/>
                  <a:gd name="T56" fmla="*/ 3 w 227"/>
                  <a:gd name="T57" fmla="*/ 104 h 235"/>
                  <a:gd name="T58" fmla="*/ 10 w 227"/>
                  <a:gd name="T59" fmla="*/ 87 h 235"/>
                  <a:gd name="T60" fmla="*/ 5 w 227"/>
                  <a:gd name="T61" fmla="*/ 58 h 235"/>
                  <a:gd name="T62" fmla="*/ 7 w 227"/>
                  <a:gd name="T63" fmla="*/ 35 h 235"/>
                  <a:gd name="T64" fmla="*/ 72 w 227"/>
                  <a:gd name="T65" fmla="*/ 5 h 235"/>
                  <a:gd name="T66" fmla="*/ 106 w 227"/>
                  <a:gd name="T67" fmla="*/ 25 h 235"/>
                  <a:gd name="T68" fmla="*/ 111 w 227"/>
                  <a:gd name="T69" fmla="*/ 66 h 235"/>
                  <a:gd name="T70" fmla="*/ 106 w 227"/>
                  <a:gd name="T71" fmla="*/ 76 h 235"/>
                  <a:gd name="T72" fmla="*/ 107 w 227"/>
                  <a:gd name="T73" fmla="*/ 84 h 235"/>
                  <a:gd name="T74" fmla="*/ 115 w 227"/>
                  <a:gd name="T75" fmla="*/ 82 h 235"/>
                  <a:gd name="T76" fmla="*/ 131 w 227"/>
                  <a:gd name="T77" fmla="*/ 64 h 235"/>
                  <a:gd name="T78" fmla="*/ 163 w 227"/>
                  <a:gd name="T79" fmla="*/ 44 h 235"/>
                  <a:gd name="T80" fmla="*/ 193 w 227"/>
                  <a:gd name="T81" fmla="*/ 49 h 235"/>
                  <a:gd name="T82" fmla="*/ 223 w 227"/>
                  <a:gd name="T83" fmla="*/ 84 h 235"/>
                  <a:gd name="T84" fmla="*/ 224 w 227"/>
                  <a:gd name="T85" fmla="*/ 112 h 235"/>
                  <a:gd name="T86" fmla="*/ 188 w 227"/>
                  <a:gd name="T87" fmla="*/ 160 h 235"/>
                  <a:gd name="T88" fmla="*/ 159 w 227"/>
                  <a:gd name="T89" fmla="*/ 169 h 235"/>
                  <a:gd name="T90" fmla="*/ 152 w 227"/>
                  <a:gd name="T91" fmla="*/ 169 h 235"/>
                  <a:gd name="T92" fmla="*/ 146 w 227"/>
                  <a:gd name="T93" fmla="*/ 173 h 235"/>
                  <a:gd name="T94" fmla="*/ 150 w 227"/>
                  <a:gd name="T95" fmla="*/ 179 h 235"/>
                  <a:gd name="T96" fmla="*/ 182 w 227"/>
                  <a:gd name="T97" fmla="*/ 174 h 235"/>
                  <a:gd name="T98" fmla="*/ 221 w 227"/>
                  <a:gd name="T99" fmla="*/ 144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27" h="235">
                    <a:moveTo>
                      <a:pt x="221" y="144"/>
                    </a:moveTo>
                    <a:cubicBezTo>
                      <a:pt x="227" y="163"/>
                      <a:pt x="222" y="178"/>
                      <a:pt x="212" y="192"/>
                    </a:cubicBezTo>
                    <a:cubicBezTo>
                      <a:pt x="198" y="211"/>
                      <a:pt x="179" y="222"/>
                      <a:pt x="156" y="228"/>
                    </a:cubicBezTo>
                    <a:cubicBezTo>
                      <a:pt x="137" y="232"/>
                      <a:pt x="118" y="235"/>
                      <a:pt x="98" y="230"/>
                    </a:cubicBezTo>
                    <a:cubicBezTo>
                      <a:pt x="88" y="228"/>
                      <a:pt x="78" y="223"/>
                      <a:pt x="70" y="215"/>
                    </a:cubicBezTo>
                    <a:cubicBezTo>
                      <a:pt x="69" y="214"/>
                      <a:pt x="68" y="211"/>
                      <a:pt x="69" y="210"/>
                    </a:cubicBezTo>
                    <a:cubicBezTo>
                      <a:pt x="73" y="197"/>
                      <a:pt x="73" y="185"/>
                      <a:pt x="71" y="173"/>
                    </a:cubicBezTo>
                    <a:cubicBezTo>
                      <a:pt x="71" y="172"/>
                      <a:pt x="71" y="171"/>
                      <a:pt x="71" y="171"/>
                    </a:cubicBezTo>
                    <a:cubicBezTo>
                      <a:pt x="80" y="171"/>
                      <a:pt x="88" y="171"/>
                      <a:pt x="97" y="170"/>
                    </a:cubicBezTo>
                    <a:cubicBezTo>
                      <a:pt x="112" y="168"/>
                      <a:pt x="124" y="160"/>
                      <a:pt x="135" y="150"/>
                    </a:cubicBezTo>
                    <a:cubicBezTo>
                      <a:pt x="144" y="142"/>
                      <a:pt x="152" y="132"/>
                      <a:pt x="161" y="122"/>
                    </a:cubicBezTo>
                    <a:cubicBezTo>
                      <a:pt x="167" y="115"/>
                      <a:pt x="173" y="109"/>
                      <a:pt x="183" y="109"/>
                    </a:cubicBezTo>
                    <a:cubicBezTo>
                      <a:pt x="185" y="109"/>
                      <a:pt x="187" y="107"/>
                      <a:pt x="187" y="105"/>
                    </a:cubicBezTo>
                    <a:cubicBezTo>
                      <a:pt x="188" y="102"/>
                      <a:pt x="186" y="99"/>
                      <a:pt x="183" y="100"/>
                    </a:cubicBezTo>
                    <a:cubicBezTo>
                      <a:pt x="178" y="100"/>
                      <a:pt x="173" y="100"/>
                      <a:pt x="168" y="102"/>
                    </a:cubicBezTo>
                    <a:cubicBezTo>
                      <a:pt x="159" y="106"/>
                      <a:pt x="153" y="115"/>
                      <a:pt x="147" y="123"/>
                    </a:cubicBezTo>
                    <a:cubicBezTo>
                      <a:pt x="136" y="137"/>
                      <a:pt x="123" y="150"/>
                      <a:pt x="106" y="157"/>
                    </a:cubicBezTo>
                    <a:cubicBezTo>
                      <a:pt x="95" y="161"/>
                      <a:pt x="84" y="163"/>
                      <a:pt x="72" y="159"/>
                    </a:cubicBezTo>
                    <a:cubicBezTo>
                      <a:pt x="70" y="158"/>
                      <a:pt x="67" y="156"/>
                      <a:pt x="65" y="153"/>
                    </a:cubicBezTo>
                    <a:cubicBezTo>
                      <a:pt x="59" y="143"/>
                      <a:pt x="51" y="135"/>
                      <a:pt x="40" y="128"/>
                    </a:cubicBezTo>
                    <a:cubicBezTo>
                      <a:pt x="34" y="124"/>
                      <a:pt x="32" y="118"/>
                      <a:pt x="36" y="111"/>
                    </a:cubicBezTo>
                    <a:cubicBezTo>
                      <a:pt x="40" y="103"/>
                      <a:pt x="45" y="95"/>
                      <a:pt x="50" y="87"/>
                    </a:cubicBezTo>
                    <a:cubicBezTo>
                      <a:pt x="58" y="76"/>
                      <a:pt x="59" y="64"/>
                      <a:pt x="57" y="51"/>
                    </a:cubicBezTo>
                    <a:cubicBezTo>
                      <a:pt x="57" y="48"/>
                      <a:pt x="55" y="45"/>
                      <a:pt x="52" y="46"/>
                    </a:cubicBezTo>
                    <a:cubicBezTo>
                      <a:pt x="48" y="47"/>
                      <a:pt x="47" y="49"/>
                      <a:pt x="47" y="52"/>
                    </a:cubicBezTo>
                    <a:cubicBezTo>
                      <a:pt x="47" y="59"/>
                      <a:pt x="48" y="65"/>
                      <a:pt x="46" y="71"/>
                    </a:cubicBezTo>
                    <a:cubicBezTo>
                      <a:pt x="44" y="78"/>
                      <a:pt x="39" y="85"/>
                      <a:pt x="35" y="91"/>
                    </a:cubicBezTo>
                    <a:cubicBezTo>
                      <a:pt x="30" y="99"/>
                      <a:pt x="25" y="108"/>
                      <a:pt x="23" y="119"/>
                    </a:cubicBezTo>
                    <a:cubicBezTo>
                      <a:pt x="16" y="113"/>
                      <a:pt x="9" y="108"/>
                      <a:pt x="3" y="104"/>
                    </a:cubicBezTo>
                    <a:cubicBezTo>
                      <a:pt x="6" y="98"/>
                      <a:pt x="9" y="92"/>
                      <a:pt x="10" y="87"/>
                    </a:cubicBezTo>
                    <a:cubicBezTo>
                      <a:pt x="13" y="76"/>
                      <a:pt x="10" y="67"/>
                      <a:pt x="5" y="58"/>
                    </a:cubicBezTo>
                    <a:cubicBezTo>
                      <a:pt x="0" y="50"/>
                      <a:pt x="2" y="42"/>
                      <a:pt x="7" y="35"/>
                    </a:cubicBezTo>
                    <a:cubicBezTo>
                      <a:pt x="19" y="13"/>
                      <a:pt x="47" y="0"/>
                      <a:pt x="72" y="5"/>
                    </a:cubicBezTo>
                    <a:cubicBezTo>
                      <a:pt x="86" y="7"/>
                      <a:pt x="98" y="14"/>
                      <a:pt x="106" y="25"/>
                    </a:cubicBezTo>
                    <a:cubicBezTo>
                      <a:pt x="116" y="38"/>
                      <a:pt x="117" y="52"/>
                      <a:pt x="111" y="66"/>
                    </a:cubicBezTo>
                    <a:cubicBezTo>
                      <a:pt x="110" y="69"/>
                      <a:pt x="108" y="73"/>
                      <a:pt x="106" y="76"/>
                    </a:cubicBezTo>
                    <a:cubicBezTo>
                      <a:pt x="104" y="79"/>
                      <a:pt x="104" y="82"/>
                      <a:pt x="107" y="84"/>
                    </a:cubicBezTo>
                    <a:cubicBezTo>
                      <a:pt x="110" y="86"/>
                      <a:pt x="113" y="84"/>
                      <a:pt x="115" y="82"/>
                    </a:cubicBezTo>
                    <a:cubicBezTo>
                      <a:pt x="120" y="76"/>
                      <a:pt x="125" y="70"/>
                      <a:pt x="131" y="64"/>
                    </a:cubicBezTo>
                    <a:cubicBezTo>
                      <a:pt x="140" y="55"/>
                      <a:pt x="150" y="48"/>
                      <a:pt x="163" y="44"/>
                    </a:cubicBezTo>
                    <a:cubicBezTo>
                      <a:pt x="174" y="41"/>
                      <a:pt x="184" y="44"/>
                      <a:pt x="193" y="49"/>
                    </a:cubicBezTo>
                    <a:cubicBezTo>
                      <a:pt x="208" y="57"/>
                      <a:pt x="219" y="68"/>
                      <a:pt x="223" y="84"/>
                    </a:cubicBezTo>
                    <a:cubicBezTo>
                      <a:pt x="226" y="93"/>
                      <a:pt x="226" y="103"/>
                      <a:pt x="224" y="112"/>
                    </a:cubicBezTo>
                    <a:cubicBezTo>
                      <a:pt x="219" y="133"/>
                      <a:pt x="207" y="149"/>
                      <a:pt x="188" y="160"/>
                    </a:cubicBezTo>
                    <a:cubicBezTo>
                      <a:pt x="179" y="164"/>
                      <a:pt x="169" y="168"/>
                      <a:pt x="159" y="169"/>
                    </a:cubicBezTo>
                    <a:cubicBezTo>
                      <a:pt x="157" y="169"/>
                      <a:pt x="154" y="169"/>
                      <a:pt x="152" y="169"/>
                    </a:cubicBezTo>
                    <a:cubicBezTo>
                      <a:pt x="149" y="168"/>
                      <a:pt x="146" y="170"/>
                      <a:pt x="146" y="173"/>
                    </a:cubicBezTo>
                    <a:cubicBezTo>
                      <a:pt x="146" y="176"/>
                      <a:pt x="147" y="178"/>
                      <a:pt x="150" y="179"/>
                    </a:cubicBezTo>
                    <a:cubicBezTo>
                      <a:pt x="162" y="181"/>
                      <a:pt x="172" y="178"/>
                      <a:pt x="182" y="174"/>
                    </a:cubicBezTo>
                    <a:cubicBezTo>
                      <a:pt x="197" y="168"/>
                      <a:pt x="210" y="158"/>
                      <a:pt x="221" y="1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="" xmlns:a16="http://schemas.microsoft.com/office/drawing/2014/main" id="{BE3B19DE-2E6A-4C8C-8EB3-2010C815E8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1894" y="-3281153"/>
                <a:ext cx="1331222" cy="1148716"/>
              </a:xfrm>
              <a:custGeom>
                <a:avLst/>
                <a:gdLst>
                  <a:gd name="T0" fmla="*/ 154 w 247"/>
                  <a:gd name="T1" fmla="*/ 213 h 213"/>
                  <a:gd name="T2" fmla="*/ 148 w 247"/>
                  <a:gd name="T3" fmla="*/ 187 h 213"/>
                  <a:gd name="T4" fmla="*/ 132 w 247"/>
                  <a:gd name="T5" fmla="*/ 167 h 213"/>
                  <a:gd name="T6" fmla="*/ 130 w 247"/>
                  <a:gd name="T7" fmla="*/ 160 h 213"/>
                  <a:gd name="T8" fmla="*/ 118 w 247"/>
                  <a:gd name="T9" fmla="*/ 106 h 213"/>
                  <a:gd name="T10" fmla="*/ 118 w 247"/>
                  <a:gd name="T11" fmla="*/ 93 h 213"/>
                  <a:gd name="T12" fmla="*/ 125 w 247"/>
                  <a:gd name="T13" fmla="*/ 87 h 213"/>
                  <a:gd name="T14" fmla="*/ 129 w 247"/>
                  <a:gd name="T15" fmla="*/ 81 h 213"/>
                  <a:gd name="T16" fmla="*/ 123 w 247"/>
                  <a:gd name="T17" fmla="*/ 78 h 213"/>
                  <a:gd name="T18" fmla="*/ 109 w 247"/>
                  <a:gd name="T19" fmla="*/ 89 h 213"/>
                  <a:gd name="T20" fmla="*/ 105 w 247"/>
                  <a:gd name="T21" fmla="*/ 100 h 213"/>
                  <a:gd name="T22" fmla="*/ 61 w 247"/>
                  <a:gd name="T23" fmla="*/ 104 h 213"/>
                  <a:gd name="T24" fmla="*/ 64 w 247"/>
                  <a:gd name="T25" fmla="*/ 86 h 213"/>
                  <a:gd name="T26" fmla="*/ 40 w 247"/>
                  <a:gd name="T27" fmla="*/ 49 h 213"/>
                  <a:gd name="T28" fmla="*/ 21 w 247"/>
                  <a:gd name="T29" fmla="*/ 44 h 213"/>
                  <a:gd name="T30" fmla="*/ 16 w 247"/>
                  <a:gd name="T31" fmla="*/ 41 h 213"/>
                  <a:gd name="T32" fmla="*/ 0 w 247"/>
                  <a:gd name="T33" fmla="*/ 14 h 213"/>
                  <a:gd name="T34" fmla="*/ 26 w 247"/>
                  <a:gd name="T35" fmla="*/ 2 h 213"/>
                  <a:gd name="T36" fmla="*/ 99 w 247"/>
                  <a:gd name="T37" fmla="*/ 35 h 213"/>
                  <a:gd name="T38" fmla="*/ 104 w 247"/>
                  <a:gd name="T39" fmla="*/ 52 h 213"/>
                  <a:gd name="T40" fmla="*/ 112 w 247"/>
                  <a:gd name="T41" fmla="*/ 58 h 213"/>
                  <a:gd name="T42" fmla="*/ 166 w 247"/>
                  <a:gd name="T43" fmla="*/ 73 h 213"/>
                  <a:gd name="T44" fmla="*/ 193 w 247"/>
                  <a:gd name="T45" fmla="*/ 117 h 213"/>
                  <a:gd name="T46" fmla="*/ 192 w 247"/>
                  <a:gd name="T47" fmla="*/ 153 h 213"/>
                  <a:gd name="T48" fmla="*/ 190 w 247"/>
                  <a:gd name="T49" fmla="*/ 157 h 213"/>
                  <a:gd name="T50" fmla="*/ 192 w 247"/>
                  <a:gd name="T51" fmla="*/ 165 h 213"/>
                  <a:gd name="T52" fmla="*/ 199 w 247"/>
                  <a:gd name="T53" fmla="*/ 163 h 213"/>
                  <a:gd name="T54" fmla="*/ 204 w 247"/>
                  <a:gd name="T55" fmla="*/ 146 h 213"/>
                  <a:gd name="T56" fmla="*/ 205 w 247"/>
                  <a:gd name="T57" fmla="*/ 126 h 213"/>
                  <a:gd name="T58" fmla="*/ 233 w 247"/>
                  <a:gd name="T59" fmla="*/ 142 h 213"/>
                  <a:gd name="T60" fmla="*/ 238 w 247"/>
                  <a:gd name="T61" fmla="*/ 195 h 213"/>
                  <a:gd name="T62" fmla="*/ 235 w 247"/>
                  <a:gd name="T63" fmla="*/ 200 h 213"/>
                  <a:gd name="T64" fmla="*/ 230 w 247"/>
                  <a:gd name="T65" fmla="*/ 201 h 213"/>
                  <a:gd name="T66" fmla="*/ 162 w 247"/>
                  <a:gd name="T67" fmla="*/ 206 h 213"/>
                  <a:gd name="T68" fmla="*/ 154 w 247"/>
                  <a:gd name="T69" fmla="*/ 213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47" h="213">
                    <a:moveTo>
                      <a:pt x="154" y="213"/>
                    </a:moveTo>
                    <a:cubicBezTo>
                      <a:pt x="152" y="204"/>
                      <a:pt x="152" y="195"/>
                      <a:pt x="148" y="187"/>
                    </a:cubicBezTo>
                    <a:cubicBezTo>
                      <a:pt x="145" y="180"/>
                      <a:pt x="138" y="173"/>
                      <a:pt x="132" y="167"/>
                    </a:cubicBezTo>
                    <a:cubicBezTo>
                      <a:pt x="130" y="164"/>
                      <a:pt x="129" y="163"/>
                      <a:pt x="130" y="160"/>
                    </a:cubicBezTo>
                    <a:cubicBezTo>
                      <a:pt x="139" y="141"/>
                      <a:pt x="135" y="118"/>
                      <a:pt x="118" y="106"/>
                    </a:cubicBezTo>
                    <a:cubicBezTo>
                      <a:pt x="115" y="104"/>
                      <a:pt x="115" y="98"/>
                      <a:pt x="118" y="93"/>
                    </a:cubicBezTo>
                    <a:cubicBezTo>
                      <a:pt x="120" y="91"/>
                      <a:pt x="123" y="88"/>
                      <a:pt x="125" y="87"/>
                    </a:cubicBezTo>
                    <a:cubicBezTo>
                      <a:pt x="129" y="86"/>
                      <a:pt x="130" y="84"/>
                      <a:pt x="129" y="81"/>
                    </a:cubicBezTo>
                    <a:cubicBezTo>
                      <a:pt x="128" y="79"/>
                      <a:pt x="125" y="78"/>
                      <a:pt x="123" y="78"/>
                    </a:cubicBezTo>
                    <a:cubicBezTo>
                      <a:pt x="116" y="78"/>
                      <a:pt x="112" y="83"/>
                      <a:pt x="109" y="89"/>
                    </a:cubicBezTo>
                    <a:cubicBezTo>
                      <a:pt x="107" y="92"/>
                      <a:pt x="106" y="95"/>
                      <a:pt x="105" y="100"/>
                    </a:cubicBezTo>
                    <a:cubicBezTo>
                      <a:pt x="90" y="96"/>
                      <a:pt x="75" y="99"/>
                      <a:pt x="61" y="104"/>
                    </a:cubicBezTo>
                    <a:cubicBezTo>
                      <a:pt x="62" y="98"/>
                      <a:pt x="64" y="92"/>
                      <a:pt x="64" y="86"/>
                    </a:cubicBezTo>
                    <a:cubicBezTo>
                      <a:pt x="65" y="68"/>
                      <a:pt x="55" y="56"/>
                      <a:pt x="40" y="49"/>
                    </a:cubicBezTo>
                    <a:cubicBezTo>
                      <a:pt x="34" y="47"/>
                      <a:pt x="27" y="46"/>
                      <a:pt x="21" y="44"/>
                    </a:cubicBezTo>
                    <a:cubicBezTo>
                      <a:pt x="19" y="44"/>
                      <a:pt x="17" y="42"/>
                      <a:pt x="16" y="41"/>
                    </a:cubicBezTo>
                    <a:cubicBezTo>
                      <a:pt x="11" y="32"/>
                      <a:pt x="6" y="23"/>
                      <a:pt x="0" y="14"/>
                    </a:cubicBezTo>
                    <a:cubicBezTo>
                      <a:pt x="7" y="7"/>
                      <a:pt x="16" y="3"/>
                      <a:pt x="26" y="2"/>
                    </a:cubicBezTo>
                    <a:cubicBezTo>
                      <a:pt x="56" y="0"/>
                      <a:pt x="81" y="9"/>
                      <a:pt x="99" y="35"/>
                    </a:cubicBezTo>
                    <a:cubicBezTo>
                      <a:pt x="102" y="40"/>
                      <a:pt x="103" y="46"/>
                      <a:pt x="104" y="52"/>
                    </a:cubicBezTo>
                    <a:cubicBezTo>
                      <a:pt x="106" y="57"/>
                      <a:pt x="107" y="58"/>
                      <a:pt x="112" y="58"/>
                    </a:cubicBezTo>
                    <a:cubicBezTo>
                      <a:pt x="133" y="54"/>
                      <a:pt x="150" y="60"/>
                      <a:pt x="166" y="73"/>
                    </a:cubicBezTo>
                    <a:cubicBezTo>
                      <a:pt x="180" y="85"/>
                      <a:pt x="189" y="100"/>
                      <a:pt x="193" y="117"/>
                    </a:cubicBezTo>
                    <a:cubicBezTo>
                      <a:pt x="195" y="129"/>
                      <a:pt x="196" y="141"/>
                      <a:pt x="192" y="153"/>
                    </a:cubicBezTo>
                    <a:cubicBezTo>
                      <a:pt x="191" y="155"/>
                      <a:pt x="190" y="156"/>
                      <a:pt x="190" y="157"/>
                    </a:cubicBezTo>
                    <a:cubicBezTo>
                      <a:pt x="188" y="160"/>
                      <a:pt x="189" y="163"/>
                      <a:pt x="192" y="165"/>
                    </a:cubicBezTo>
                    <a:cubicBezTo>
                      <a:pt x="195" y="167"/>
                      <a:pt x="198" y="165"/>
                      <a:pt x="199" y="163"/>
                    </a:cubicBezTo>
                    <a:cubicBezTo>
                      <a:pt x="201" y="157"/>
                      <a:pt x="203" y="152"/>
                      <a:pt x="204" y="146"/>
                    </a:cubicBezTo>
                    <a:cubicBezTo>
                      <a:pt x="205" y="139"/>
                      <a:pt x="205" y="133"/>
                      <a:pt x="205" y="126"/>
                    </a:cubicBezTo>
                    <a:cubicBezTo>
                      <a:pt x="217" y="126"/>
                      <a:pt x="226" y="132"/>
                      <a:pt x="233" y="142"/>
                    </a:cubicBezTo>
                    <a:cubicBezTo>
                      <a:pt x="245" y="158"/>
                      <a:pt x="247" y="176"/>
                      <a:pt x="238" y="195"/>
                    </a:cubicBezTo>
                    <a:cubicBezTo>
                      <a:pt x="238" y="197"/>
                      <a:pt x="237" y="199"/>
                      <a:pt x="235" y="200"/>
                    </a:cubicBezTo>
                    <a:cubicBezTo>
                      <a:pt x="234" y="201"/>
                      <a:pt x="231" y="202"/>
                      <a:pt x="230" y="201"/>
                    </a:cubicBezTo>
                    <a:cubicBezTo>
                      <a:pt x="206" y="186"/>
                      <a:pt x="184" y="190"/>
                      <a:pt x="162" y="206"/>
                    </a:cubicBezTo>
                    <a:cubicBezTo>
                      <a:pt x="159" y="209"/>
                      <a:pt x="156" y="211"/>
                      <a:pt x="154" y="2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="" xmlns:a16="http://schemas.microsoft.com/office/drawing/2014/main" id="{28196F54-7BEA-4E90-BDFF-3B9B87E943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6533" y="-2929559"/>
                <a:ext cx="475054" cy="662928"/>
              </a:xfrm>
              <a:custGeom>
                <a:avLst/>
                <a:gdLst>
                  <a:gd name="T0" fmla="*/ 78 w 88"/>
                  <a:gd name="T1" fmla="*/ 1 h 123"/>
                  <a:gd name="T2" fmla="*/ 88 w 88"/>
                  <a:gd name="T3" fmla="*/ 59 h 123"/>
                  <a:gd name="T4" fmla="*/ 58 w 88"/>
                  <a:gd name="T5" fmla="*/ 81 h 123"/>
                  <a:gd name="T6" fmla="*/ 48 w 88"/>
                  <a:gd name="T7" fmla="*/ 117 h 123"/>
                  <a:gd name="T8" fmla="*/ 24 w 88"/>
                  <a:gd name="T9" fmla="*/ 123 h 123"/>
                  <a:gd name="T10" fmla="*/ 20 w 88"/>
                  <a:gd name="T11" fmla="*/ 121 h 123"/>
                  <a:gd name="T12" fmla="*/ 3 w 88"/>
                  <a:gd name="T13" fmla="*/ 82 h 123"/>
                  <a:gd name="T14" fmla="*/ 41 w 88"/>
                  <a:gd name="T15" fmla="*/ 9 h 123"/>
                  <a:gd name="T16" fmla="*/ 75 w 88"/>
                  <a:gd name="T17" fmla="*/ 1 h 123"/>
                  <a:gd name="T18" fmla="*/ 78 w 88"/>
                  <a:gd name="T19" fmla="*/ 1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8" h="123">
                    <a:moveTo>
                      <a:pt x="78" y="1"/>
                    </a:moveTo>
                    <a:cubicBezTo>
                      <a:pt x="76" y="22"/>
                      <a:pt x="81" y="40"/>
                      <a:pt x="88" y="59"/>
                    </a:cubicBezTo>
                    <a:cubicBezTo>
                      <a:pt x="76" y="64"/>
                      <a:pt x="66" y="70"/>
                      <a:pt x="58" y="81"/>
                    </a:cubicBezTo>
                    <a:cubicBezTo>
                      <a:pt x="51" y="92"/>
                      <a:pt x="47" y="103"/>
                      <a:pt x="48" y="117"/>
                    </a:cubicBezTo>
                    <a:cubicBezTo>
                      <a:pt x="39" y="116"/>
                      <a:pt x="31" y="118"/>
                      <a:pt x="24" y="123"/>
                    </a:cubicBezTo>
                    <a:cubicBezTo>
                      <a:pt x="23" y="123"/>
                      <a:pt x="20" y="122"/>
                      <a:pt x="20" y="121"/>
                    </a:cubicBezTo>
                    <a:cubicBezTo>
                      <a:pt x="9" y="110"/>
                      <a:pt x="4" y="96"/>
                      <a:pt x="3" y="82"/>
                    </a:cubicBezTo>
                    <a:cubicBezTo>
                      <a:pt x="0" y="50"/>
                      <a:pt x="13" y="25"/>
                      <a:pt x="41" y="9"/>
                    </a:cubicBezTo>
                    <a:cubicBezTo>
                      <a:pt x="51" y="2"/>
                      <a:pt x="63" y="0"/>
                      <a:pt x="75" y="1"/>
                    </a:cubicBezTo>
                    <a:cubicBezTo>
                      <a:pt x="76" y="1"/>
                      <a:pt x="77" y="1"/>
                      <a:pt x="7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="" xmlns:a16="http://schemas.microsoft.com/office/drawing/2014/main" id="{E5D2F214-1B41-4E64-BFC2-03BEFD7EDD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5716" y="-2454507"/>
                <a:ext cx="308651" cy="614617"/>
              </a:xfrm>
              <a:custGeom>
                <a:avLst/>
                <a:gdLst>
                  <a:gd name="T0" fmla="*/ 36 w 57"/>
                  <a:gd name="T1" fmla="*/ 0 h 114"/>
                  <a:gd name="T2" fmla="*/ 56 w 57"/>
                  <a:gd name="T3" fmla="*/ 42 h 114"/>
                  <a:gd name="T4" fmla="*/ 56 w 57"/>
                  <a:gd name="T5" fmla="*/ 46 h 114"/>
                  <a:gd name="T6" fmla="*/ 51 w 57"/>
                  <a:gd name="T7" fmla="*/ 80 h 114"/>
                  <a:gd name="T8" fmla="*/ 49 w 57"/>
                  <a:gd name="T9" fmla="*/ 84 h 114"/>
                  <a:gd name="T10" fmla="*/ 19 w 57"/>
                  <a:gd name="T11" fmla="*/ 114 h 114"/>
                  <a:gd name="T12" fmla="*/ 5 w 57"/>
                  <a:gd name="T13" fmla="*/ 90 h 114"/>
                  <a:gd name="T14" fmla="*/ 5 w 57"/>
                  <a:gd name="T15" fmla="*/ 37 h 114"/>
                  <a:gd name="T16" fmla="*/ 27 w 57"/>
                  <a:gd name="T17" fmla="*/ 4 h 114"/>
                  <a:gd name="T18" fmla="*/ 36 w 57"/>
                  <a:gd name="T19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7" h="114">
                    <a:moveTo>
                      <a:pt x="36" y="0"/>
                    </a:moveTo>
                    <a:cubicBezTo>
                      <a:pt x="39" y="17"/>
                      <a:pt x="46" y="31"/>
                      <a:pt x="56" y="42"/>
                    </a:cubicBezTo>
                    <a:cubicBezTo>
                      <a:pt x="57" y="43"/>
                      <a:pt x="57" y="45"/>
                      <a:pt x="56" y="46"/>
                    </a:cubicBezTo>
                    <a:cubicBezTo>
                      <a:pt x="50" y="57"/>
                      <a:pt x="48" y="68"/>
                      <a:pt x="51" y="80"/>
                    </a:cubicBezTo>
                    <a:cubicBezTo>
                      <a:pt x="51" y="81"/>
                      <a:pt x="50" y="84"/>
                      <a:pt x="49" y="84"/>
                    </a:cubicBezTo>
                    <a:cubicBezTo>
                      <a:pt x="37" y="93"/>
                      <a:pt x="27" y="102"/>
                      <a:pt x="19" y="114"/>
                    </a:cubicBezTo>
                    <a:cubicBezTo>
                      <a:pt x="12" y="107"/>
                      <a:pt x="8" y="99"/>
                      <a:pt x="5" y="90"/>
                    </a:cubicBezTo>
                    <a:cubicBezTo>
                      <a:pt x="0" y="72"/>
                      <a:pt x="0" y="54"/>
                      <a:pt x="5" y="37"/>
                    </a:cubicBezTo>
                    <a:cubicBezTo>
                      <a:pt x="9" y="24"/>
                      <a:pt x="15" y="12"/>
                      <a:pt x="27" y="4"/>
                    </a:cubicBezTo>
                    <a:cubicBezTo>
                      <a:pt x="30" y="3"/>
                      <a:pt x="33" y="2"/>
                      <a:pt x="3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9" name="Group 25">
            <a:extLst>
              <a:ext uri="{FF2B5EF4-FFF2-40B4-BE49-F238E27FC236}">
                <a16:creationId xmlns="" xmlns:a16="http://schemas.microsoft.com/office/drawing/2014/main" id="{DB955DA5-C747-48C5-AF10-CC0CA3956A10}"/>
              </a:ext>
            </a:extLst>
          </p:cNvPr>
          <p:cNvGrpSpPr/>
          <p:nvPr/>
        </p:nvGrpSpPr>
        <p:grpSpPr>
          <a:xfrm>
            <a:off x="8145250" y="835518"/>
            <a:ext cx="1706443" cy="2184758"/>
            <a:chOff x="7931851" y="2464731"/>
            <a:chExt cx="1002842" cy="1223210"/>
          </a:xfrm>
          <a:solidFill>
            <a:schemeClr val="accent5"/>
          </a:solidFill>
        </p:grpSpPr>
        <p:sp>
          <p:nvSpPr>
            <p:cNvPr id="20" name="Freeform 5">
              <a:extLst>
                <a:ext uri="{FF2B5EF4-FFF2-40B4-BE49-F238E27FC236}">
                  <a16:creationId xmlns="" xmlns:a16="http://schemas.microsoft.com/office/drawing/2014/main" id="{C5BE63E2-9EDC-463E-B395-EFBD904012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20806" y="2650831"/>
              <a:ext cx="623981" cy="1037110"/>
            </a:xfrm>
            <a:custGeom>
              <a:avLst/>
              <a:gdLst>
                <a:gd name="T0" fmla="*/ 674 w 750"/>
                <a:gd name="T1" fmla="*/ 602 h 1237"/>
                <a:gd name="T2" fmla="*/ 750 w 750"/>
                <a:gd name="T3" fmla="*/ 376 h 1237"/>
                <a:gd name="T4" fmla="*/ 638 w 750"/>
                <a:gd name="T5" fmla="*/ 110 h 1237"/>
                <a:gd name="T6" fmla="*/ 370 w 750"/>
                <a:gd name="T7" fmla="*/ 2 h 1237"/>
                <a:gd name="T8" fmla="*/ 110 w 750"/>
                <a:gd name="T9" fmla="*/ 112 h 1237"/>
                <a:gd name="T10" fmla="*/ 1 w 750"/>
                <a:gd name="T11" fmla="*/ 373 h 1237"/>
                <a:gd name="T12" fmla="*/ 77 w 750"/>
                <a:gd name="T13" fmla="*/ 603 h 1237"/>
                <a:gd name="T14" fmla="*/ 205 w 750"/>
                <a:gd name="T15" fmla="*/ 976 h 1237"/>
                <a:gd name="T16" fmla="*/ 205 w 750"/>
                <a:gd name="T17" fmla="*/ 1120 h 1237"/>
                <a:gd name="T18" fmla="*/ 321 w 750"/>
                <a:gd name="T19" fmla="*/ 1237 h 1237"/>
                <a:gd name="T20" fmla="*/ 430 w 750"/>
                <a:gd name="T21" fmla="*/ 1237 h 1237"/>
                <a:gd name="T22" fmla="*/ 546 w 750"/>
                <a:gd name="T23" fmla="*/ 1120 h 1237"/>
                <a:gd name="T24" fmla="*/ 546 w 750"/>
                <a:gd name="T25" fmla="*/ 976 h 1237"/>
                <a:gd name="T26" fmla="*/ 674 w 750"/>
                <a:gd name="T27" fmla="*/ 602 h 1237"/>
                <a:gd name="T28" fmla="*/ 116 w 750"/>
                <a:gd name="T29" fmla="*/ 574 h 1237"/>
                <a:gd name="T30" fmla="*/ 49 w 750"/>
                <a:gd name="T31" fmla="*/ 373 h 1237"/>
                <a:gd name="T32" fmla="*/ 371 w 750"/>
                <a:gd name="T33" fmla="*/ 50 h 1237"/>
                <a:gd name="T34" fmla="*/ 605 w 750"/>
                <a:gd name="T35" fmla="*/ 144 h 1237"/>
                <a:gd name="T36" fmla="*/ 702 w 750"/>
                <a:gd name="T37" fmla="*/ 376 h 1237"/>
                <a:gd name="T38" fmla="*/ 636 w 750"/>
                <a:gd name="T39" fmla="*/ 573 h 1237"/>
                <a:gd name="T40" fmla="*/ 498 w 750"/>
                <a:gd name="T41" fmla="*/ 967 h 1237"/>
                <a:gd name="T42" fmla="*/ 253 w 750"/>
                <a:gd name="T43" fmla="*/ 967 h 1237"/>
                <a:gd name="T44" fmla="*/ 116 w 750"/>
                <a:gd name="T45" fmla="*/ 574 h 1237"/>
                <a:gd name="T46" fmla="*/ 253 w 750"/>
                <a:gd name="T47" fmla="*/ 1104 h 1237"/>
                <a:gd name="T48" fmla="*/ 253 w 750"/>
                <a:gd name="T49" fmla="*/ 1085 h 1237"/>
                <a:gd name="T50" fmla="*/ 498 w 750"/>
                <a:gd name="T51" fmla="*/ 1113 h 1237"/>
                <a:gd name="T52" fmla="*/ 498 w 750"/>
                <a:gd name="T53" fmla="*/ 1120 h 1237"/>
                <a:gd name="T54" fmla="*/ 497 w 750"/>
                <a:gd name="T55" fmla="*/ 1132 h 1237"/>
                <a:gd name="T56" fmla="*/ 253 w 750"/>
                <a:gd name="T57" fmla="*/ 1104 h 1237"/>
                <a:gd name="T58" fmla="*/ 253 w 750"/>
                <a:gd name="T59" fmla="*/ 1036 h 1237"/>
                <a:gd name="T60" fmla="*/ 253 w 750"/>
                <a:gd name="T61" fmla="*/ 1015 h 1237"/>
                <a:gd name="T62" fmla="*/ 498 w 750"/>
                <a:gd name="T63" fmla="*/ 1015 h 1237"/>
                <a:gd name="T64" fmla="*/ 498 w 750"/>
                <a:gd name="T65" fmla="*/ 1064 h 1237"/>
                <a:gd name="T66" fmla="*/ 253 w 750"/>
                <a:gd name="T67" fmla="*/ 1036 h 1237"/>
                <a:gd name="T68" fmla="*/ 321 w 750"/>
                <a:gd name="T69" fmla="*/ 1189 h 1237"/>
                <a:gd name="T70" fmla="*/ 262 w 750"/>
                <a:gd name="T71" fmla="*/ 1153 h 1237"/>
                <a:gd name="T72" fmla="*/ 468 w 750"/>
                <a:gd name="T73" fmla="*/ 1177 h 1237"/>
                <a:gd name="T74" fmla="*/ 430 w 750"/>
                <a:gd name="T75" fmla="*/ 1189 h 1237"/>
                <a:gd name="T76" fmla="*/ 321 w 750"/>
                <a:gd name="T77" fmla="*/ 1189 h 1237"/>
                <a:gd name="T78" fmla="*/ 321 w 750"/>
                <a:gd name="T79" fmla="*/ 1189 h 1237"/>
                <a:gd name="T80" fmla="*/ 321 w 750"/>
                <a:gd name="T81" fmla="*/ 1189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50" h="1237">
                  <a:moveTo>
                    <a:pt x="674" y="602"/>
                  </a:moveTo>
                  <a:cubicBezTo>
                    <a:pt x="724" y="537"/>
                    <a:pt x="750" y="459"/>
                    <a:pt x="750" y="376"/>
                  </a:cubicBezTo>
                  <a:cubicBezTo>
                    <a:pt x="750" y="275"/>
                    <a:pt x="710" y="180"/>
                    <a:pt x="638" y="110"/>
                  </a:cubicBezTo>
                  <a:cubicBezTo>
                    <a:pt x="566" y="39"/>
                    <a:pt x="471" y="0"/>
                    <a:pt x="370" y="2"/>
                  </a:cubicBezTo>
                  <a:cubicBezTo>
                    <a:pt x="272" y="3"/>
                    <a:pt x="180" y="42"/>
                    <a:pt x="110" y="112"/>
                  </a:cubicBezTo>
                  <a:cubicBezTo>
                    <a:pt x="41" y="182"/>
                    <a:pt x="2" y="275"/>
                    <a:pt x="1" y="373"/>
                  </a:cubicBezTo>
                  <a:cubicBezTo>
                    <a:pt x="0" y="457"/>
                    <a:pt x="27" y="536"/>
                    <a:pt x="77" y="603"/>
                  </a:cubicBezTo>
                  <a:cubicBezTo>
                    <a:pt x="160" y="711"/>
                    <a:pt x="205" y="843"/>
                    <a:pt x="205" y="976"/>
                  </a:cubicBezTo>
                  <a:cubicBezTo>
                    <a:pt x="205" y="1120"/>
                    <a:pt x="205" y="1120"/>
                    <a:pt x="205" y="1120"/>
                  </a:cubicBezTo>
                  <a:cubicBezTo>
                    <a:pt x="205" y="1185"/>
                    <a:pt x="257" y="1237"/>
                    <a:pt x="321" y="1237"/>
                  </a:cubicBezTo>
                  <a:cubicBezTo>
                    <a:pt x="430" y="1237"/>
                    <a:pt x="430" y="1237"/>
                    <a:pt x="430" y="1237"/>
                  </a:cubicBezTo>
                  <a:cubicBezTo>
                    <a:pt x="494" y="1237"/>
                    <a:pt x="546" y="1185"/>
                    <a:pt x="546" y="1120"/>
                  </a:cubicBezTo>
                  <a:cubicBezTo>
                    <a:pt x="546" y="976"/>
                    <a:pt x="546" y="976"/>
                    <a:pt x="546" y="976"/>
                  </a:cubicBezTo>
                  <a:cubicBezTo>
                    <a:pt x="546" y="842"/>
                    <a:pt x="590" y="713"/>
                    <a:pt x="674" y="602"/>
                  </a:cubicBezTo>
                  <a:close/>
                  <a:moveTo>
                    <a:pt x="116" y="574"/>
                  </a:moveTo>
                  <a:cubicBezTo>
                    <a:pt x="71" y="516"/>
                    <a:pt x="48" y="446"/>
                    <a:pt x="49" y="373"/>
                  </a:cubicBezTo>
                  <a:cubicBezTo>
                    <a:pt x="51" y="197"/>
                    <a:pt x="195" y="52"/>
                    <a:pt x="371" y="50"/>
                  </a:cubicBezTo>
                  <a:cubicBezTo>
                    <a:pt x="459" y="49"/>
                    <a:pt x="542" y="82"/>
                    <a:pt x="605" y="144"/>
                  </a:cubicBezTo>
                  <a:cubicBezTo>
                    <a:pt x="667" y="206"/>
                    <a:pt x="702" y="288"/>
                    <a:pt x="702" y="376"/>
                  </a:cubicBezTo>
                  <a:cubicBezTo>
                    <a:pt x="702" y="448"/>
                    <a:pt x="679" y="516"/>
                    <a:pt x="636" y="573"/>
                  </a:cubicBezTo>
                  <a:cubicBezTo>
                    <a:pt x="547" y="690"/>
                    <a:pt x="500" y="825"/>
                    <a:pt x="498" y="967"/>
                  </a:cubicBezTo>
                  <a:cubicBezTo>
                    <a:pt x="253" y="967"/>
                    <a:pt x="253" y="967"/>
                    <a:pt x="253" y="967"/>
                  </a:cubicBezTo>
                  <a:cubicBezTo>
                    <a:pt x="251" y="827"/>
                    <a:pt x="202" y="688"/>
                    <a:pt x="116" y="574"/>
                  </a:cubicBezTo>
                  <a:close/>
                  <a:moveTo>
                    <a:pt x="253" y="1104"/>
                  </a:moveTo>
                  <a:cubicBezTo>
                    <a:pt x="253" y="1085"/>
                    <a:pt x="253" y="1085"/>
                    <a:pt x="253" y="1085"/>
                  </a:cubicBezTo>
                  <a:cubicBezTo>
                    <a:pt x="498" y="1113"/>
                    <a:pt x="498" y="1113"/>
                    <a:pt x="498" y="1113"/>
                  </a:cubicBezTo>
                  <a:cubicBezTo>
                    <a:pt x="498" y="1120"/>
                    <a:pt x="498" y="1120"/>
                    <a:pt x="498" y="1120"/>
                  </a:cubicBezTo>
                  <a:cubicBezTo>
                    <a:pt x="498" y="1124"/>
                    <a:pt x="498" y="1128"/>
                    <a:pt x="497" y="1132"/>
                  </a:cubicBezTo>
                  <a:lnTo>
                    <a:pt x="253" y="1104"/>
                  </a:lnTo>
                  <a:close/>
                  <a:moveTo>
                    <a:pt x="253" y="1036"/>
                  </a:moveTo>
                  <a:cubicBezTo>
                    <a:pt x="253" y="1015"/>
                    <a:pt x="253" y="1015"/>
                    <a:pt x="253" y="1015"/>
                  </a:cubicBezTo>
                  <a:cubicBezTo>
                    <a:pt x="498" y="1015"/>
                    <a:pt x="498" y="1015"/>
                    <a:pt x="498" y="1015"/>
                  </a:cubicBezTo>
                  <a:cubicBezTo>
                    <a:pt x="498" y="1064"/>
                    <a:pt x="498" y="1064"/>
                    <a:pt x="498" y="1064"/>
                  </a:cubicBezTo>
                  <a:lnTo>
                    <a:pt x="253" y="1036"/>
                  </a:lnTo>
                  <a:close/>
                  <a:moveTo>
                    <a:pt x="321" y="1189"/>
                  </a:moveTo>
                  <a:cubicBezTo>
                    <a:pt x="296" y="1189"/>
                    <a:pt x="273" y="1174"/>
                    <a:pt x="262" y="1153"/>
                  </a:cubicBezTo>
                  <a:cubicBezTo>
                    <a:pt x="468" y="1177"/>
                    <a:pt x="468" y="1177"/>
                    <a:pt x="468" y="1177"/>
                  </a:cubicBezTo>
                  <a:cubicBezTo>
                    <a:pt x="457" y="1184"/>
                    <a:pt x="444" y="1189"/>
                    <a:pt x="430" y="1189"/>
                  </a:cubicBezTo>
                  <a:lnTo>
                    <a:pt x="321" y="1189"/>
                  </a:lnTo>
                  <a:close/>
                  <a:moveTo>
                    <a:pt x="321" y="1189"/>
                  </a:moveTo>
                  <a:cubicBezTo>
                    <a:pt x="321" y="1189"/>
                    <a:pt x="321" y="1189"/>
                    <a:pt x="321" y="1189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7A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 6">
              <a:extLst>
                <a:ext uri="{FF2B5EF4-FFF2-40B4-BE49-F238E27FC236}">
                  <a16:creationId xmlns="" xmlns:a16="http://schemas.microsoft.com/office/drawing/2014/main" id="{EEF8E824-41B5-4DDD-AFD0-E5C4681AD2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93151" y="2944496"/>
              <a:ext cx="44264" cy="75201"/>
            </a:xfrm>
            <a:custGeom>
              <a:avLst/>
              <a:gdLst>
                <a:gd name="T0" fmla="*/ 51 w 53"/>
                <a:gd name="T1" fmla="*/ 62 h 90"/>
                <a:gd name="T2" fmla="*/ 48 w 53"/>
                <a:gd name="T3" fmla="*/ 24 h 90"/>
                <a:gd name="T4" fmla="*/ 25 w 53"/>
                <a:gd name="T5" fmla="*/ 0 h 90"/>
                <a:gd name="T6" fmla="*/ 0 w 53"/>
                <a:gd name="T7" fmla="*/ 23 h 90"/>
                <a:gd name="T8" fmla="*/ 4 w 53"/>
                <a:gd name="T9" fmla="*/ 69 h 90"/>
                <a:gd name="T10" fmla="*/ 27 w 53"/>
                <a:gd name="T11" fmla="*/ 90 h 90"/>
                <a:gd name="T12" fmla="*/ 31 w 53"/>
                <a:gd name="T13" fmla="*/ 90 h 90"/>
                <a:gd name="T14" fmla="*/ 51 w 53"/>
                <a:gd name="T15" fmla="*/ 62 h 90"/>
                <a:gd name="T16" fmla="*/ 51 w 53"/>
                <a:gd name="T17" fmla="*/ 62 h 90"/>
                <a:gd name="T18" fmla="*/ 51 w 53"/>
                <a:gd name="T19" fmla="*/ 6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90">
                  <a:moveTo>
                    <a:pt x="51" y="62"/>
                  </a:moveTo>
                  <a:cubicBezTo>
                    <a:pt x="49" y="50"/>
                    <a:pt x="48" y="37"/>
                    <a:pt x="48" y="24"/>
                  </a:cubicBezTo>
                  <a:cubicBezTo>
                    <a:pt x="49" y="11"/>
                    <a:pt x="38" y="0"/>
                    <a:pt x="25" y="0"/>
                  </a:cubicBezTo>
                  <a:cubicBezTo>
                    <a:pt x="11" y="0"/>
                    <a:pt x="1" y="10"/>
                    <a:pt x="0" y="23"/>
                  </a:cubicBezTo>
                  <a:cubicBezTo>
                    <a:pt x="0" y="39"/>
                    <a:pt x="1" y="54"/>
                    <a:pt x="4" y="69"/>
                  </a:cubicBezTo>
                  <a:cubicBezTo>
                    <a:pt x="5" y="81"/>
                    <a:pt x="16" y="90"/>
                    <a:pt x="27" y="90"/>
                  </a:cubicBezTo>
                  <a:cubicBezTo>
                    <a:pt x="28" y="90"/>
                    <a:pt x="30" y="90"/>
                    <a:pt x="31" y="90"/>
                  </a:cubicBezTo>
                  <a:cubicBezTo>
                    <a:pt x="44" y="88"/>
                    <a:pt x="53" y="75"/>
                    <a:pt x="51" y="62"/>
                  </a:cubicBezTo>
                  <a:close/>
                  <a:moveTo>
                    <a:pt x="51" y="62"/>
                  </a:moveTo>
                  <a:cubicBezTo>
                    <a:pt x="51" y="62"/>
                    <a:pt x="51" y="62"/>
                    <a:pt x="51" y="6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 7">
              <a:extLst>
                <a:ext uri="{FF2B5EF4-FFF2-40B4-BE49-F238E27FC236}">
                  <a16:creationId xmlns="" xmlns:a16="http://schemas.microsoft.com/office/drawing/2014/main" id="{26BE0581-758C-4A22-AFCF-B42132BE5B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15045" y="3044923"/>
              <a:ext cx="160397" cy="257493"/>
            </a:xfrm>
            <a:custGeom>
              <a:avLst/>
              <a:gdLst>
                <a:gd name="T0" fmla="*/ 166 w 193"/>
                <a:gd name="T1" fmla="*/ 307 h 307"/>
                <a:gd name="T2" fmla="*/ 174 w 193"/>
                <a:gd name="T3" fmla="*/ 306 h 307"/>
                <a:gd name="T4" fmla="*/ 189 w 193"/>
                <a:gd name="T5" fmla="*/ 275 h 307"/>
                <a:gd name="T6" fmla="*/ 71 w 193"/>
                <a:gd name="T7" fmla="*/ 51 h 307"/>
                <a:gd name="T8" fmla="*/ 49 w 193"/>
                <a:gd name="T9" fmla="*/ 16 h 307"/>
                <a:gd name="T10" fmla="*/ 16 w 193"/>
                <a:gd name="T11" fmla="*/ 6 h 307"/>
                <a:gd name="T12" fmla="*/ 6 w 193"/>
                <a:gd name="T13" fmla="*/ 38 h 307"/>
                <a:gd name="T14" fmla="*/ 33 w 193"/>
                <a:gd name="T15" fmla="*/ 80 h 307"/>
                <a:gd name="T16" fmla="*/ 143 w 193"/>
                <a:gd name="T17" fmla="*/ 290 h 307"/>
                <a:gd name="T18" fmla="*/ 166 w 193"/>
                <a:gd name="T19" fmla="*/ 307 h 307"/>
                <a:gd name="T20" fmla="*/ 166 w 193"/>
                <a:gd name="T21" fmla="*/ 307 h 307"/>
                <a:gd name="T22" fmla="*/ 166 w 193"/>
                <a:gd name="T23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3" h="307">
                  <a:moveTo>
                    <a:pt x="166" y="307"/>
                  </a:moveTo>
                  <a:cubicBezTo>
                    <a:pt x="169" y="307"/>
                    <a:pt x="171" y="306"/>
                    <a:pt x="174" y="306"/>
                  </a:cubicBezTo>
                  <a:cubicBezTo>
                    <a:pt x="186" y="301"/>
                    <a:pt x="193" y="288"/>
                    <a:pt x="189" y="275"/>
                  </a:cubicBezTo>
                  <a:cubicBezTo>
                    <a:pt x="162" y="194"/>
                    <a:pt x="123" y="119"/>
                    <a:pt x="71" y="51"/>
                  </a:cubicBezTo>
                  <a:cubicBezTo>
                    <a:pt x="63" y="40"/>
                    <a:pt x="55" y="28"/>
                    <a:pt x="49" y="16"/>
                  </a:cubicBezTo>
                  <a:cubicBezTo>
                    <a:pt x="43" y="4"/>
                    <a:pt x="28" y="0"/>
                    <a:pt x="16" y="6"/>
                  </a:cubicBezTo>
                  <a:cubicBezTo>
                    <a:pt x="5" y="12"/>
                    <a:pt x="0" y="26"/>
                    <a:pt x="6" y="38"/>
                  </a:cubicBezTo>
                  <a:cubicBezTo>
                    <a:pt x="14" y="53"/>
                    <a:pt x="23" y="67"/>
                    <a:pt x="33" y="80"/>
                  </a:cubicBezTo>
                  <a:cubicBezTo>
                    <a:pt x="81" y="144"/>
                    <a:pt x="119" y="215"/>
                    <a:pt x="143" y="290"/>
                  </a:cubicBezTo>
                  <a:cubicBezTo>
                    <a:pt x="147" y="300"/>
                    <a:pt x="156" y="307"/>
                    <a:pt x="166" y="307"/>
                  </a:cubicBezTo>
                  <a:close/>
                  <a:moveTo>
                    <a:pt x="166" y="307"/>
                  </a:moveTo>
                  <a:cubicBezTo>
                    <a:pt x="166" y="307"/>
                    <a:pt x="166" y="307"/>
                    <a:pt x="166" y="307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 8">
              <a:extLst>
                <a:ext uri="{FF2B5EF4-FFF2-40B4-BE49-F238E27FC236}">
                  <a16:creationId xmlns="" xmlns:a16="http://schemas.microsoft.com/office/drawing/2014/main" id="{482A4B52-0F5E-4C40-9453-B65EF8FFFB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85816" y="3030644"/>
              <a:ext cx="71870" cy="89004"/>
            </a:xfrm>
            <a:custGeom>
              <a:avLst/>
              <a:gdLst>
                <a:gd name="T0" fmla="*/ 69 w 86"/>
                <a:gd name="T1" fmla="*/ 5 h 106"/>
                <a:gd name="T2" fmla="*/ 37 w 86"/>
                <a:gd name="T3" fmla="*/ 18 h 106"/>
                <a:gd name="T4" fmla="*/ 8 w 86"/>
                <a:gd name="T5" fmla="*/ 68 h 106"/>
                <a:gd name="T6" fmla="*/ 12 w 86"/>
                <a:gd name="T7" fmla="*/ 102 h 106"/>
                <a:gd name="T8" fmla="*/ 27 w 86"/>
                <a:gd name="T9" fmla="*/ 106 h 106"/>
                <a:gd name="T10" fmla="*/ 46 w 86"/>
                <a:gd name="T11" fmla="*/ 97 h 106"/>
                <a:gd name="T12" fmla="*/ 81 w 86"/>
                <a:gd name="T13" fmla="*/ 37 h 106"/>
                <a:gd name="T14" fmla="*/ 69 w 86"/>
                <a:gd name="T15" fmla="*/ 5 h 106"/>
                <a:gd name="T16" fmla="*/ 69 w 86"/>
                <a:gd name="T17" fmla="*/ 5 h 106"/>
                <a:gd name="T18" fmla="*/ 69 w 86"/>
                <a:gd name="T19" fmla="*/ 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" h="106">
                  <a:moveTo>
                    <a:pt x="69" y="5"/>
                  </a:moveTo>
                  <a:cubicBezTo>
                    <a:pt x="56" y="0"/>
                    <a:pt x="42" y="6"/>
                    <a:pt x="37" y="18"/>
                  </a:cubicBezTo>
                  <a:cubicBezTo>
                    <a:pt x="29" y="36"/>
                    <a:pt x="20" y="52"/>
                    <a:pt x="8" y="68"/>
                  </a:cubicBezTo>
                  <a:cubicBezTo>
                    <a:pt x="0" y="79"/>
                    <a:pt x="2" y="94"/>
                    <a:pt x="12" y="102"/>
                  </a:cubicBezTo>
                  <a:cubicBezTo>
                    <a:pt x="17" y="105"/>
                    <a:pt x="22" y="106"/>
                    <a:pt x="27" y="106"/>
                  </a:cubicBezTo>
                  <a:cubicBezTo>
                    <a:pt x="34" y="106"/>
                    <a:pt x="41" y="103"/>
                    <a:pt x="46" y="97"/>
                  </a:cubicBezTo>
                  <a:cubicBezTo>
                    <a:pt x="60" y="78"/>
                    <a:pt x="72" y="58"/>
                    <a:pt x="81" y="37"/>
                  </a:cubicBezTo>
                  <a:cubicBezTo>
                    <a:pt x="86" y="25"/>
                    <a:pt x="81" y="11"/>
                    <a:pt x="69" y="5"/>
                  </a:cubicBezTo>
                  <a:close/>
                  <a:moveTo>
                    <a:pt x="69" y="5"/>
                  </a:moveTo>
                  <a:cubicBezTo>
                    <a:pt x="69" y="5"/>
                    <a:pt x="69" y="5"/>
                    <a:pt x="69" y="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 9">
              <a:extLst>
                <a:ext uri="{FF2B5EF4-FFF2-40B4-BE49-F238E27FC236}">
                  <a16:creationId xmlns="" xmlns:a16="http://schemas.microsoft.com/office/drawing/2014/main" id="{A0F355B6-B415-429A-B93F-9E90D52BA9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13044" y="2724603"/>
              <a:ext cx="259397" cy="282719"/>
            </a:xfrm>
            <a:custGeom>
              <a:avLst/>
              <a:gdLst>
                <a:gd name="T0" fmla="*/ 24 w 312"/>
                <a:gd name="T1" fmla="*/ 48 h 337"/>
                <a:gd name="T2" fmla="*/ 264 w 312"/>
                <a:gd name="T3" fmla="*/ 288 h 337"/>
                <a:gd name="T4" fmla="*/ 263 w 312"/>
                <a:gd name="T5" fmla="*/ 311 h 337"/>
                <a:gd name="T6" fmla="*/ 285 w 312"/>
                <a:gd name="T7" fmla="*/ 337 h 337"/>
                <a:gd name="T8" fmla="*/ 287 w 312"/>
                <a:gd name="T9" fmla="*/ 337 h 337"/>
                <a:gd name="T10" fmla="*/ 311 w 312"/>
                <a:gd name="T11" fmla="*/ 315 h 337"/>
                <a:gd name="T12" fmla="*/ 312 w 312"/>
                <a:gd name="T13" fmla="*/ 288 h 337"/>
                <a:gd name="T14" fmla="*/ 24 w 312"/>
                <a:gd name="T15" fmla="*/ 0 h 337"/>
                <a:gd name="T16" fmla="*/ 0 w 312"/>
                <a:gd name="T17" fmla="*/ 24 h 337"/>
                <a:gd name="T18" fmla="*/ 24 w 312"/>
                <a:gd name="T19" fmla="*/ 48 h 337"/>
                <a:gd name="T20" fmla="*/ 24 w 312"/>
                <a:gd name="T21" fmla="*/ 48 h 337"/>
                <a:gd name="T22" fmla="*/ 24 w 312"/>
                <a:gd name="T23" fmla="*/ 4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2" h="337">
                  <a:moveTo>
                    <a:pt x="24" y="48"/>
                  </a:moveTo>
                  <a:cubicBezTo>
                    <a:pt x="157" y="48"/>
                    <a:pt x="264" y="156"/>
                    <a:pt x="264" y="288"/>
                  </a:cubicBezTo>
                  <a:cubicBezTo>
                    <a:pt x="264" y="296"/>
                    <a:pt x="264" y="303"/>
                    <a:pt x="263" y="311"/>
                  </a:cubicBezTo>
                  <a:cubicBezTo>
                    <a:pt x="262" y="324"/>
                    <a:pt x="272" y="336"/>
                    <a:pt x="285" y="337"/>
                  </a:cubicBezTo>
                  <a:cubicBezTo>
                    <a:pt x="286" y="337"/>
                    <a:pt x="287" y="337"/>
                    <a:pt x="287" y="337"/>
                  </a:cubicBezTo>
                  <a:cubicBezTo>
                    <a:pt x="300" y="337"/>
                    <a:pt x="310" y="328"/>
                    <a:pt x="311" y="315"/>
                  </a:cubicBezTo>
                  <a:cubicBezTo>
                    <a:pt x="312" y="306"/>
                    <a:pt x="312" y="297"/>
                    <a:pt x="312" y="288"/>
                  </a:cubicBezTo>
                  <a:cubicBezTo>
                    <a:pt x="312" y="129"/>
                    <a:pt x="183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lose/>
                  <a:moveTo>
                    <a:pt x="24" y="48"/>
                  </a:moveTo>
                  <a:cubicBezTo>
                    <a:pt x="24" y="48"/>
                    <a:pt x="24" y="48"/>
                    <a:pt x="24" y="4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 10">
              <a:extLst>
                <a:ext uri="{FF2B5EF4-FFF2-40B4-BE49-F238E27FC236}">
                  <a16:creationId xmlns="" xmlns:a16="http://schemas.microsoft.com/office/drawing/2014/main" id="{6B0D9C57-B98F-4F1E-92FA-AB97FDA81E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13044" y="2464731"/>
              <a:ext cx="39980" cy="152306"/>
            </a:xfrm>
            <a:custGeom>
              <a:avLst/>
              <a:gdLst>
                <a:gd name="T0" fmla="*/ 24 w 48"/>
                <a:gd name="T1" fmla="*/ 182 h 182"/>
                <a:gd name="T2" fmla="*/ 48 w 48"/>
                <a:gd name="T3" fmla="*/ 158 h 182"/>
                <a:gd name="T4" fmla="*/ 48 w 48"/>
                <a:gd name="T5" fmla="*/ 24 h 182"/>
                <a:gd name="T6" fmla="*/ 24 w 48"/>
                <a:gd name="T7" fmla="*/ 0 h 182"/>
                <a:gd name="T8" fmla="*/ 0 w 48"/>
                <a:gd name="T9" fmla="*/ 24 h 182"/>
                <a:gd name="T10" fmla="*/ 0 w 48"/>
                <a:gd name="T11" fmla="*/ 158 h 182"/>
                <a:gd name="T12" fmla="*/ 24 w 48"/>
                <a:gd name="T13" fmla="*/ 182 h 182"/>
                <a:gd name="T14" fmla="*/ 24 w 48"/>
                <a:gd name="T15" fmla="*/ 182 h 182"/>
                <a:gd name="T16" fmla="*/ 24 w 48"/>
                <a:gd name="T17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182">
                  <a:moveTo>
                    <a:pt x="24" y="182"/>
                  </a:moveTo>
                  <a:cubicBezTo>
                    <a:pt x="38" y="182"/>
                    <a:pt x="48" y="172"/>
                    <a:pt x="48" y="158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8" y="11"/>
                    <a:pt x="38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72"/>
                    <a:pt x="11" y="182"/>
                    <a:pt x="24" y="182"/>
                  </a:cubicBezTo>
                  <a:close/>
                  <a:moveTo>
                    <a:pt x="24" y="182"/>
                  </a:moveTo>
                  <a:cubicBezTo>
                    <a:pt x="24" y="182"/>
                    <a:pt x="24" y="182"/>
                    <a:pt x="24" y="18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 11">
              <a:extLst>
                <a:ext uri="{FF2B5EF4-FFF2-40B4-BE49-F238E27FC236}">
                  <a16:creationId xmlns="" xmlns:a16="http://schemas.microsoft.com/office/drawing/2014/main" id="{5243F7B1-F8DF-4ECF-B6DF-8702FDCB3F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69830" y="2526606"/>
              <a:ext cx="101379" cy="140883"/>
            </a:xfrm>
            <a:custGeom>
              <a:avLst/>
              <a:gdLst>
                <a:gd name="T0" fmla="*/ 74 w 122"/>
                <a:gd name="T1" fmla="*/ 156 h 168"/>
                <a:gd name="T2" fmla="*/ 94 w 122"/>
                <a:gd name="T3" fmla="*/ 168 h 168"/>
                <a:gd name="T4" fmla="*/ 106 w 122"/>
                <a:gd name="T5" fmla="*/ 165 h 168"/>
                <a:gd name="T6" fmla="*/ 115 w 122"/>
                <a:gd name="T7" fmla="*/ 132 h 168"/>
                <a:gd name="T8" fmla="*/ 48 w 122"/>
                <a:gd name="T9" fmla="*/ 15 h 168"/>
                <a:gd name="T10" fmla="*/ 15 w 122"/>
                <a:gd name="T11" fmla="*/ 7 h 168"/>
                <a:gd name="T12" fmla="*/ 6 w 122"/>
                <a:gd name="T13" fmla="*/ 39 h 168"/>
                <a:gd name="T14" fmla="*/ 74 w 122"/>
                <a:gd name="T15" fmla="*/ 156 h 168"/>
                <a:gd name="T16" fmla="*/ 74 w 122"/>
                <a:gd name="T17" fmla="*/ 156 h 168"/>
                <a:gd name="T18" fmla="*/ 74 w 122"/>
                <a:gd name="T19" fmla="*/ 15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" h="168">
                  <a:moveTo>
                    <a:pt x="74" y="156"/>
                  </a:moveTo>
                  <a:cubicBezTo>
                    <a:pt x="78" y="164"/>
                    <a:pt x="86" y="168"/>
                    <a:pt x="94" y="168"/>
                  </a:cubicBezTo>
                  <a:cubicBezTo>
                    <a:pt x="98" y="168"/>
                    <a:pt x="103" y="167"/>
                    <a:pt x="106" y="165"/>
                  </a:cubicBezTo>
                  <a:cubicBezTo>
                    <a:pt x="118" y="158"/>
                    <a:pt x="122" y="143"/>
                    <a:pt x="115" y="132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1" y="4"/>
                    <a:pt x="27" y="0"/>
                    <a:pt x="15" y="7"/>
                  </a:cubicBezTo>
                  <a:cubicBezTo>
                    <a:pt x="4" y="13"/>
                    <a:pt x="0" y="28"/>
                    <a:pt x="6" y="39"/>
                  </a:cubicBezTo>
                  <a:lnTo>
                    <a:pt x="74" y="156"/>
                  </a:lnTo>
                  <a:close/>
                  <a:moveTo>
                    <a:pt x="74" y="156"/>
                  </a:moveTo>
                  <a:cubicBezTo>
                    <a:pt x="74" y="156"/>
                    <a:pt x="74" y="156"/>
                    <a:pt x="74" y="156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 12">
              <a:extLst>
                <a:ext uri="{FF2B5EF4-FFF2-40B4-BE49-F238E27FC236}">
                  <a16:creationId xmlns="" xmlns:a16="http://schemas.microsoft.com/office/drawing/2014/main" id="{55A9E63C-7C93-44B7-8101-52640F8543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30507" y="3132975"/>
              <a:ext cx="142311" cy="99951"/>
            </a:xfrm>
            <a:custGeom>
              <a:avLst/>
              <a:gdLst>
                <a:gd name="T0" fmla="*/ 155 w 171"/>
                <a:gd name="T1" fmla="*/ 74 h 119"/>
                <a:gd name="T2" fmla="*/ 39 w 171"/>
                <a:gd name="T3" fmla="*/ 7 h 119"/>
                <a:gd name="T4" fmla="*/ 6 w 171"/>
                <a:gd name="T5" fmla="*/ 15 h 119"/>
                <a:gd name="T6" fmla="*/ 15 w 171"/>
                <a:gd name="T7" fmla="*/ 48 h 119"/>
                <a:gd name="T8" fmla="*/ 131 w 171"/>
                <a:gd name="T9" fmla="*/ 115 h 119"/>
                <a:gd name="T10" fmla="*/ 143 w 171"/>
                <a:gd name="T11" fmla="*/ 119 h 119"/>
                <a:gd name="T12" fmla="*/ 164 w 171"/>
                <a:gd name="T13" fmla="*/ 107 h 119"/>
                <a:gd name="T14" fmla="*/ 155 w 171"/>
                <a:gd name="T15" fmla="*/ 74 h 119"/>
                <a:gd name="T16" fmla="*/ 155 w 171"/>
                <a:gd name="T17" fmla="*/ 74 h 119"/>
                <a:gd name="T18" fmla="*/ 155 w 171"/>
                <a:gd name="T19" fmla="*/ 7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19">
                  <a:moveTo>
                    <a:pt x="155" y="74"/>
                  </a:moveTo>
                  <a:cubicBezTo>
                    <a:pt x="39" y="7"/>
                    <a:pt x="39" y="7"/>
                    <a:pt x="39" y="7"/>
                  </a:cubicBezTo>
                  <a:cubicBezTo>
                    <a:pt x="27" y="0"/>
                    <a:pt x="13" y="4"/>
                    <a:pt x="6" y="15"/>
                  </a:cubicBezTo>
                  <a:cubicBezTo>
                    <a:pt x="0" y="27"/>
                    <a:pt x="3" y="42"/>
                    <a:pt x="15" y="48"/>
                  </a:cubicBezTo>
                  <a:cubicBezTo>
                    <a:pt x="131" y="115"/>
                    <a:pt x="131" y="115"/>
                    <a:pt x="131" y="115"/>
                  </a:cubicBezTo>
                  <a:cubicBezTo>
                    <a:pt x="135" y="118"/>
                    <a:pt x="139" y="119"/>
                    <a:pt x="143" y="119"/>
                  </a:cubicBezTo>
                  <a:cubicBezTo>
                    <a:pt x="152" y="119"/>
                    <a:pt x="160" y="114"/>
                    <a:pt x="164" y="107"/>
                  </a:cubicBezTo>
                  <a:cubicBezTo>
                    <a:pt x="171" y="95"/>
                    <a:pt x="167" y="80"/>
                    <a:pt x="155" y="74"/>
                  </a:cubicBezTo>
                  <a:close/>
                  <a:moveTo>
                    <a:pt x="155" y="74"/>
                  </a:moveTo>
                  <a:cubicBezTo>
                    <a:pt x="155" y="74"/>
                    <a:pt x="155" y="74"/>
                    <a:pt x="155" y="74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 13">
              <a:extLst>
                <a:ext uri="{FF2B5EF4-FFF2-40B4-BE49-F238E27FC236}">
                  <a16:creationId xmlns="" xmlns:a16="http://schemas.microsoft.com/office/drawing/2014/main" id="{A9B68C3C-0E0B-4B8C-BE65-2E54735675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93726" y="2704613"/>
              <a:ext cx="142311" cy="98999"/>
            </a:xfrm>
            <a:custGeom>
              <a:avLst/>
              <a:gdLst>
                <a:gd name="T0" fmla="*/ 15 w 171"/>
                <a:gd name="T1" fmla="*/ 48 h 118"/>
                <a:gd name="T2" fmla="*/ 132 w 171"/>
                <a:gd name="T3" fmla="*/ 115 h 118"/>
                <a:gd name="T4" fmla="*/ 144 w 171"/>
                <a:gd name="T5" fmla="*/ 118 h 118"/>
                <a:gd name="T6" fmla="*/ 165 w 171"/>
                <a:gd name="T7" fmla="*/ 106 h 118"/>
                <a:gd name="T8" fmla="*/ 156 w 171"/>
                <a:gd name="T9" fmla="*/ 74 h 118"/>
                <a:gd name="T10" fmla="*/ 39 w 171"/>
                <a:gd name="T11" fmla="*/ 6 h 118"/>
                <a:gd name="T12" fmla="*/ 7 w 171"/>
                <a:gd name="T13" fmla="*/ 15 h 118"/>
                <a:gd name="T14" fmla="*/ 15 w 171"/>
                <a:gd name="T15" fmla="*/ 48 h 118"/>
                <a:gd name="T16" fmla="*/ 15 w 171"/>
                <a:gd name="T17" fmla="*/ 48 h 118"/>
                <a:gd name="T18" fmla="*/ 15 w 171"/>
                <a:gd name="T19" fmla="*/ 4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18">
                  <a:moveTo>
                    <a:pt x="15" y="48"/>
                  </a:moveTo>
                  <a:cubicBezTo>
                    <a:pt x="132" y="115"/>
                    <a:pt x="132" y="115"/>
                    <a:pt x="132" y="115"/>
                  </a:cubicBezTo>
                  <a:cubicBezTo>
                    <a:pt x="136" y="117"/>
                    <a:pt x="140" y="118"/>
                    <a:pt x="144" y="118"/>
                  </a:cubicBezTo>
                  <a:cubicBezTo>
                    <a:pt x="152" y="118"/>
                    <a:pt x="160" y="114"/>
                    <a:pt x="165" y="106"/>
                  </a:cubicBezTo>
                  <a:cubicBezTo>
                    <a:pt x="171" y="95"/>
                    <a:pt x="167" y="80"/>
                    <a:pt x="156" y="74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28" y="0"/>
                    <a:pt x="13" y="4"/>
                    <a:pt x="7" y="15"/>
                  </a:cubicBezTo>
                  <a:cubicBezTo>
                    <a:pt x="0" y="27"/>
                    <a:pt x="4" y="41"/>
                    <a:pt x="15" y="48"/>
                  </a:cubicBezTo>
                  <a:close/>
                  <a:moveTo>
                    <a:pt x="15" y="48"/>
                  </a:moveTo>
                  <a:cubicBezTo>
                    <a:pt x="15" y="48"/>
                    <a:pt x="15" y="48"/>
                    <a:pt x="15" y="4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 14">
              <a:extLst>
                <a:ext uri="{FF2B5EF4-FFF2-40B4-BE49-F238E27FC236}">
                  <a16:creationId xmlns="" xmlns:a16="http://schemas.microsoft.com/office/drawing/2014/main" id="{3B7ECCCA-44AE-4EA9-9E38-B0F78C1CBB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82387" y="2949255"/>
              <a:ext cx="152306" cy="40457"/>
            </a:xfrm>
            <a:custGeom>
              <a:avLst/>
              <a:gdLst>
                <a:gd name="T0" fmla="*/ 159 w 183"/>
                <a:gd name="T1" fmla="*/ 0 h 48"/>
                <a:gd name="T2" fmla="*/ 24 w 183"/>
                <a:gd name="T3" fmla="*/ 0 h 48"/>
                <a:gd name="T4" fmla="*/ 0 w 183"/>
                <a:gd name="T5" fmla="*/ 24 h 48"/>
                <a:gd name="T6" fmla="*/ 24 w 183"/>
                <a:gd name="T7" fmla="*/ 48 h 48"/>
                <a:gd name="T8" fmla="*/ 159 w 183"/>
                <a:gd name="T9" fmla="*/ 48 h 48"/>
                <a:gd name="T10" fmla="*/ 183 w 183"/>
                <a:gd name="T11" fmla="*/ 24 h 48"/>
                <a:gd name="T12" fmla="*/ 159 w 183"/>
                <a:gd name="T13" fmla="*/ 0 h 48"/>
                <a:gd name="T14" fmla="*/ 159 w 183"/>
                <a:gd name="T15" fmla="*/ 0 h 48"/>
                <a:gd name="T16" fmla="*/ 159 w 183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3" h="48">
                  <a:moveTo>
                    <a:pt x="159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8"/>
                    <a:pt x="24" y="48"/>
                  </a:cubicBezTo>
                  <a:cubicBezTo>
                    <a:pt x="159" y="48"/>
                    <a:pt x="159" y="48"/>
                    <a:pt x="159" y="48"/>
                  </a:cubicBezTo>
                  <a:cubicBezTo>
                    <a:pt x="172" y="48"/>
                    <a:pt x="183" y="38"/>
                    <a:pt x="183" y="24"/>
                  </a:cubicBezTo>
                  <a:cubicBezTo>
                    <a:pt x="183" y="11"/>
                    <a:pt x="172" y="0"/>
                    <a:pt x="159" y="0"/>
                  </a:cubicBezTo>
                  <a:close/>
                  <a:moveTo>
                    <a:pt x="159" y="0"/>
                  </a:moveTo>
                  <a:cubicBezTo>
                    <a:pt x="159" y="0"/>
                    <a:pt x="159" y="0"/>
                    <a:pt x="159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 15">
              <a:extLst>
                <a:ext uri="{FF2B5EF4-FFF2-40B4-BE49-F238E27FC236}">
                  <a16:creationId xmlns="" xmlns:a16="http://schemas.microsoft.com/office/drawing/2014/main" id="{A3BF8AEC-CB17-4256-B372-4AEDD6D215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31851" y="2949255"/>
              <a:ext cx="151355" cy="40457"/>
            </a:xfrm>
            <a:custGeom>
              <a:avLst/>
              <a:gdLst>
                <a:gd name="T0" fmla="*/ 182 w 182"/>
                <a:gd name="T1" fmla="*/ 24 h 48"/>
                <a:gd name="T2" fmla="*/ 158 w 182"/>
                <a:gd name="T3" fmla="*/ 0 h 48"/>
                <a:gd name="T4" fmla="*/ 24 w 182"/>
                <a:gd name="T5" fmla="*/ 0 h 48"/>
                <a:gd name="T6" fmla="*/ 0 w 182"/>
                <a:gd name="T7" fmla="*/ 24 h 48"/>
                <a:gd name="T8" fmla="*/ 24 w 182"/>
                <a:gd name="T9" fmla="*/ 48 h 48"/>
                <a:gd name="T10" fmla="*/ 158 w 182"/>
                <a:gd name="T11" fmla="*/ 48 h 48"/>
                <a:gd name="T12" fmla="*/ 182 w 182"/>
                <a:gd name="T13" fmla="*/ 24 h 48"/>
                <a:gd name="T14" fmla="*/ 182 w 182"/>
                <a:gd name="T15" fmla="*/ 24 h 48"/>
                <a:gd name="T16" fmla="*/ 182 w 182"/>
                <a:gd name="T17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2" h="48">
                  <a:moveTo>
                    <a:pt x="182" y="24"/>
                  </a:moveTo>
                  <a:cubicBezTo>
                    <a:pt x="182" y="11"/>
                    <a:pt x="172" y="0"/>
                    <a:pt x="15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8"/>
                    <a:pt x="24" y="48"/>
                  </a:cubicBezTo>
                  <a:cubicBezTo>
                    <a:pt x="158" y="48"/>
                    <a:pt x="158" y="48"/>
                    <a:pt x="158" y="48"/>
                  </a:cubicBezTo>
                  <a:cubicBezTo>
                    <a:pt x="172" y="48"/>
                    <a:pt x="182" y="38"/>
                    <a:pt x="182" y="24"/>
                  </a:cubicBezTo>
                  <a:close/>
                  <a:moveTo>
                    <a:pt x="182" y="24"/>
                  </a:moveTo>
                  <a:cubicBezTo>
                    <a:pt x="182" y="24"/>
                    <a:pt x="182" y="24"/>
                    <a:pt x="182" y="24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 16">
              <a:extLst>
                <a:ext uri="{FF2B5EF4-FFF2-40B4-BE49-F238E27FC236}">
                  <a16:creationId xmlns="" xmlns:a16="http://schemas.microsoft.com/office/drawing/2014/main" id="{25125B18-7123-4130-B44C-F83892F709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30507" y="2704613"/>
              <a:ext cx="142311" cy="98999"/>
            </a:xfrm>
            <a:custGeom>
              <a:avLst/>
              <a:gdLst>
                <a:gd name="T0" fmla="*/ 27 w 171"/>
                <a:gd name="T1" fmla="*/ 118 h 118"/>
                <a:gd name="T2" fmla="*/ 39 w 171"/>
                <a:gd name="T3" fmla="*/ 115 h 118"/>
                <a:gd name="T4" fmla="*/ 155 w 171"/>
                <a:gd name="T5" fmla="*/ 48 h 118"/>
                <a:gd name="T6" fmla="*/ 164 w 171"/>
                <a:gd name="T7" fmla="*/ 15 h 118"/>
                <a:gd name="T8" fmla="*/ 131 w 171"/>
                <a:gd name="T9" fmla="*/ 6 h 118"/>
                <a:gd name="T10" fmla="*/ 15 w 171"/>
                <a:gd name="T11" fmla="*/ 74 h 118"/>
                <a:gd name="T12" fmla="*/ 6 w 171"/>
                <a:gd name="T13" fmla="*/ 106 h 118"/>
                <a:gd name="T14" fmla="*/ 27 w 171"/>
                <a:gd name="T15" fmla="*/ 118 h 118"/>
                <a:gd name="T16" fmla="*/ 27 w 171"/>
                <a:gd name="T17" fmla="*/ 118 h 118"/>
                <a:gd name="T18" fmla="*/ 27 w 171"/>
                <a:gd name="T1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18">
                  <a:moveTo>
                    <a:pt x="27" y="118"/>
                  </a:moveTo>
                  <a:cubicBezTo>
                    <a:pt x="31" y="118"/>
                    <a:pt x="35" y="117"/>
                    <a:pt x="39" y="115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67" y="41"/>
                    <a:pt x="171" y="27"/>
                    <a:pt x="164" y="15"/>
                  </a:cubicBezTo>
                  <a:cubicBezTo>
                    <a:pt x="157" y="4"/>
                    <a:pt x="143" y="0"/>
                    <a:pt x="131" y="6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3" y="80"/>
                    <a:pt x="0" y="95"/>
                    <a:pt x="6" y="106"/>
                  </a:cubicBezTo>
                  <a:cubicBezTo>
                    <a:pt x="11" y="114"/>
                    <a:pt x="19" y="118"/>
                    <a:pt x="27" y="118"/>
                  </a:cubicBezTo>
                  <a:close/>
                  <a:moveTo>
                    <a:pt x="27" y="118"/>
                  </a:moveTo>
                  <a:cubicBezTo>
                    <a:pt x="27" y="118"/>
                    <a:pt x="27" y="118"/>
                    <a:pt x="27" y="11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 17">
              <a:extLst>
                <a:ext uri="{FF2B5EF4-FFF2-40B4-BE49-F238E27FC236}">
                  <a16:creationId xmlns="" xmlns:a16="http://schemas.microsoft.com/office/drawing/2014/main" id="{E3A13503-5743-4FF5-9465-00ABA7CFF6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93726" y="3132975"/>
              <a:ext cx="142311" cy="99951"/>
            </a:xfrm>
            <a:custGeom>
              <a:avLst/>
              <a:gdLst>
                <a:gd name="T0" fmla="*/ 132 w 171"/>
                <a:gd name="T1" fmla="*/ 7 h 119"/>
                <a:gd name="T2" fmla="*/ 15 w 171"/>
                <a:gd name="T3" fmla="*/ 74 h 119"/>
                <a:gd name="T4" fmla="*/ 7 w 171"/>
                <a:gd name="T5" fmla="*/ 107 h 119"/>
                <a:gd name="T6" fmla="*/ 28 w 171"/>
                <a:gd name="T7" fmla="*/ 119 h 119"/>
                <a:gd name="T8" fmla="*/ 39 w 171"/>
                <a:gd name="T9" fmla="*/ 115 h 119"/>
                <a:gd name="T10" fmla="*/ 156 w 171"/>
                <a:gd name="T11" fmla="*/ 48 h 119"/>
                <a:gd name="T12" fmla="*/ 165 w 171"/>
                <a:gd name="T13" fmla="*/ 15 h 119"/>
                <a:gd name="T14" fmla="*/ 132 w 171"/>
                <a:gd name="T15" fmla="*/ 7 h 119"/>
                <a:gd name="T16" fmla="*/ 132 w 171"/>
                <a:gd name="T17" fmla="*/ 7 h 119"/>
                <a:gd name="T18" fmla="*/ 132 w 171"/>
                <a:gd name="T19" fmla="*/ 7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19">
                  <a:moveTo>
                    <a:pt x="132" y="7"/>
                  </a:moveTo>
                  <a:cubicBezTo>
                    <a:pt x="15" y="74"/>
                    <a:pt x="15" y="74"/>
                    <a:pt x="15" y="74"/>
                  </a:cubicBezTo>
                  <a:cubicBezTo>
                    <a:pt x="4" y="80"/>
                    <a:pt x="0" y="95"/>
                    <a:pt x="7" y="107"/>
                  </a:cubicBezTo>
                  <a:cubicBezTo>
                    <a:pt x="11" y="114"/>
                    <a:pt x="19" y="119"/>
                    <a:pt x="28" y="119"/>
                  </a:cubicBezTo>
                  <a:cubicBezTo>
                    <a:pt x="32" y="119"/>
                    <a:pt x="36" y="118"/>
                    <a:pt x="39" y="115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67" y="42"/>
                    <a:pt x="171" y="27"/>
                    <a:pt x="165" y="15"/>
                  </a:cubicBezTo>
                  <a:cubicBezTo>
                    <a:pt x="158" y="4"/>
                    <a:pt x="143" y="0"/>
                    <a:pt x="132" y="7"/>
                  </a:cubicBezTo>
                  <a:close/>
                  <a:moveTo>
                    <a:pt x="132" y="7"/>
                  </a:moveTo>
                  <a:cubicBezTo>
                    <a:pt x="132" y="7"/>
                    <a:pt x="132" y="7"/>
                    <a:pt x="132" y="7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 18">
              <a:extLst>
                <a:ext uri="{FF2B5EF4-FFF2-40B4-BE49-F238E27FC236}">
                  <a16:creationId xmlns="" xmlns:a16="http://schemas.microsoft.com/office/drawing/2014/main" id="{BCAEA7DB-7A97-413C-981C-49670ADC40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95336" y="2526606"/>
              <a:ext cx="101379" cy="140883"/>
            </a:xfrm>
            <a:custGeom>
              <a:avLst/>
              <a:gdLst>
                <a:gd name="T0" fmla="*/ 15 w 122"/>
                <a:gd name="T1" fmla="*/ 165 h 168"/>
                <a:gd name="T2" fmla="*/ 27 w 122"/>
                <a:gd name="T3" fmla="*/ 168 h 168"/>
                <a:gd name="T4" fmla="*/ 48 w 122"/>
                <a:gd name="T5" fmla="*/ 156 h 168"/>
                <a:gd name="T6" fmla="*/ 115 w 122"/>
                <a:gd name="T7" fmla="*/ 39 h 168"/>
                <a:gd name="T8" fmla="*/ 107 w 122"/>
                <a:gd name="T9" fmla="*/ 7 h 168"/>
                <a:gd name="T10" fmla="*/ 74 w 122"/>
                <a:gd name="T11" fmla="*/ 15 h 168"/>
                <a:gd name="T12" fmla="*/ 7 w 122"/>
                <a:gd name="T13" fmla="*/ 132 h 168"/>
                <a:gd name="T14" fmla="*/ 15 w 122"/>
                <a:gd name="T15" fmla="*/ 165 h 168"/>
                <a:gd name="T16" fmla="*/ 15 w 122"/>
                <a:gd name="T17" fmla="*/ 165 h 168"/>
                <a:gd name="T18" fmla="*/ 15 w 122"/>
                <a:gd name="T19" fmla="*/ 165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" h="168">
                  <a:moveTo>
                    <a:pt x="15" y="165"/>
                  </a:moveTo>
                  <a:cubicBezTo>
                    <a:pt x="19" y="167"/>
                    <a:pt x="23" y="168"/>
                    <a:pt x="27" y="168"/>
                  </a:cubicBezTo>
                  <a:cubicBezTo>
                    <a:pt x="36" y="168"/>
                    <a:pt x="44" y="164"/>
                    <a:pt x="48" y="156"/>
                  </a:cubicBezTo>
                  <a:cubicBezTo>
                    <a:pt x="115" y="39"/>
                    <a:pt x="115" y="39"/>
                    <a:pt x="115" y="39"/>
                  </a:cubicBezTo>
                  <a:cubicBezTo>
                    <a:pt x="122" y="28"/>
                    <a:pt x="118" y="13"/>
                    <a:pt x="107" y="7"/>
                  </a:cubicBezTo>
                  <a:cubicBezTo>
                    <a:pt x="95" y="0"/>
                    <a:pt x="80" y="4"/>
                    <a:pt x="74" y="15"/>
                  </a:cubicBezTo>
                  <a:cubicBezTo>
                    <a:pt x="7" y="132"/>
                    <a:pt x="7" y="132"/>
                    <a:pt x="7" y="132"/>
                  </a:cubicBezTo>
                  <a:cubicBezTo>
                    <a:pt x="0" y="143"/>
                    <a:pt x="4" y="158"/>
                    <a:pt x="15" y="165"/>
                  </a:cubicBezTo>
                  <a:close/>
                  <a:moveTo>
                    <a:pt x="15" y="165"/>
                  </a:moveTo>
                  <a:cubicBezTo>
                    <a:pt x="15" y="165"/>
                    <a:pt x="15" y="165"/>
                    <a:pt x="15" y="16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Retângulo 1"/>
          <p:cNvSpPr/>
          <p:nvPr/>
        </p:nvSpPr>
        <p:spPr>
          <a:xfrm>
            <a:off x="5958535" y="480873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dirty="0">
                <a:ea typeface="Times New Roman" panose="02020603050405020304" pitchFamily="18" charset="0"/>
              </a:rPr>
              <a:t>Ciência de  dados  na orientação  de  políticas  públicas  voltadas  à  agricultura  irrigada  através  da  versatilidade  de combinações  de  uso  de  ferramentas  de  análise  territorial  </a:t>
            </a:r>
            <a:r>
              <a:rPr lang="pt-BR" dirty="0" err="1">
                <a:ea typeface="Times New Roman" panose="02020603050405020304" pitchFamily="18" charset="0"/>
              </a:rPr>
              <a:t>multicriterial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9410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6165669"/>
            <a:ext cx="12192000" cy="692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67675" y="6327168"/>
            <a:ext cx="5690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cap="small" dirty="0" smtClean="0">
                <a:solidFill>
                  <a:schemeClr val="bg1"/>
                </a:solidFill>
              </a:rPr>
              <a:t>Diferentes Abordagens Sobre Agricultura Irrigada no Brasil</a:t>
            </a:r>
            <a:endParaRPr lang="pt-BR" cap="small" dirty="0">
              <a:solidFill>
                <a:schemeClr val="bg1"/>
              </a:solidFill>
            </a:endParaRPr>
          </a:p>
        </p:txBody>
      </p:sp>
      <p:pic>
        <p:nvPicPr>
          <p:cNvPr id="6" name="Picture 4" descr="IICA Brasil (@iicabrasil) / Twit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8663" y="0"/>
            <a:ext cx="1663337" cy="166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TextBox 21">
            <a:extLst>
              <a:ext uri="{FF2B5EF4-FFF2-40B4-BE49-F238E27FC236}">
                <a16:creationId xmlns="" xmlns:a16="http://schemas.microsoft.com/office/drawing/2014/main" id="{6901F867-EA3A-4053-BC23-44561238D953}"/>
              </a:ext>
            </a:extLst>
          </p:cNvPr>
          <p:cNvSpPr txBox="1"/>
          <p:nvPr/>
        </p:nvSpPr>
        <p:spPr>
          <a:xfrm>
            <a:off x="294814" y="333523"/>
            <a:ext cx="8561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800" dirty="0" err="1" smtClean="0">
                <a:ea typeface="Noto Sans" panose="020B0502040504020204" pitchFamily="34"/>
                <a:cs typeface="Noto Sans" panose="020B0502040504020204" pitchFamily="34"/>
              </a:rPr>
              <a:t>Expectativas</a:t>
            </a:r>
            <a:endParaRPr kumimoji="0" lang="ru-RU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63" name="TextBox 22">
            <a:extLst>
              <a:ext uri="{FF2B5EF4-FFF2-40B4-BE49-F238E27FC236}">
                <a16:creationId xmlns="" xmlns:a16="http://schemas.microsoft.com/office/drawing/2014/main" id="{7C0092CC-314E-489E-9B25-13D774E264E8}"/>
              </a:ext>
            </a:extLst>
          </p:cNvPr>
          <p:cNvSpPr txBox="1"/>
          <p:nvPr/>
        </p:nvSpPr>
        <p:spPr>
          <a:xfrm>
            <a:off x="3911537" y="1334500"/>
            <a:ext cx="75404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A</a:t>
            </a:r>
            <a:r>
              <a:rPr lang="pt-BR" dirty="0" smtClean="0"/>
              <a:t>proveitamento </a:t>
            </a:r>
            <a:r>
              <a:rPr lang="pt-BR" dirty="0"/>
              <a:t>sustentável das potencialidades dos recursos hídricos disponíveis e  das  culturas  agrícolas,  contribuindo  para  que  a  agricultura  irrigada  seja  um  instrumento </a:t>
            </a:r>
            <a:r>
              <a:rPr lang="pt-BR" dirty="0" err="1" smtClean="0"/>
              <a:t>potencializador</a:t>
            </a:r>
            <a:r>
              <a:rPr lang="pt-BR" dirty="0" smtClean="0"/>
              <a:t> de uma agricultura sustentável e promotor </a:t>
            </a:r>
            <a:r>
              <a:rPr lang="pt-BR" dirty="0"/>
              <a:t>do desenvolvimento regional</a:t>
            </a:r>
          </a:p>
        </p:txBody>
      </p:sp>
      <p:grpSp>
        <p:nvGrpSpPr>
          <p:cNvPr id="64" name="Group 60">
            <a:extLst>
              <a:ext uri="{FF2B5EF4-FFF2-40B4-BE49-F238E27FC236}">
                <a16:creationId xmlns="" xmlns:a16="http://schemas.microsoft.com/office/drawing/2014/main" id="{AC8BFAF3-6EB2-4CB4-93C1-5BBF92353128}"/>
              </a:ext>
            </a:extLst>
          </p:cNvPr>
          <p:cNvGrpSpPr/>
          <p:nvPr/>
        </p:nvGrpSpPr>
        <p:grpSpPr>
          <a:xfrm>
            <a:off x="518034" y="2057656"/>
            <a:ext cx="3580343" cy="3628655"/>
            <a:chOff x="5035550" y="2351088"/>
            <a:chExt cx="2117725" cy="2146301"/>
          </a:xfrm>
        </p:grpSpPr>
        <p:sp>
          <p:nvSpPr>
            <p:cNvPr id="65" name="Freeform 10">
              <a:extLst>
                <a:ext uri="{FF2B5EF4-FFF2-40B4-BE49-F238E27FC236}">
                  <a16:creationId xmlns="" xmlns:a16="http://schemas.microsoft.com/office/drawing/2014/main" id="{77742C4B-DD0B-4617-A378-B386AEFCE1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14938" y="2806701"/>
              <a:ext cx="1223963" cy="631825"/>
            </a:xfrm>
            <a:custGeom>
              <a:avLst/>
              <a:gdLst>
                <a:gd name="T0" fmla="*/ 98 w 384"/>
                <a:gd name="T1" fmla="*/ 166 h 198"/>
                <a:gd name="T2" fmla="*/ 93 w 384"/>
                <a:gd name="T3" fmla="*/ 156 h 198"/>
                <a:gd name="T4" fmla="*/ 5 w 384"/>
                <a:gd name="T5" fmla="*/ 104 h 198"/>
                <a:gd name="T6" fmla="*/ 78 w 384"/>
                <a:gd name="T7" fmla="*/ 91 h 198"/>
                <a:gd name="T8" fmla="*/ 98 w 384"/>
                <a:gd name="T9" fmla="*/ 111 h 198"/>
                <a:gd name="T10" fmla="*/ 53 w 384"/>
                <a:gd name="T11" fmla="*/ 59 h 198"/>
                <a:gd name="T12" fmla="*/ 76 w 384"/>
                <a:gd name="T13" fmla="*/ 9 h 198"/>
                <a:gd name="T14" fmla="*/ 184 w 384"/>
                <a:gd name="T15" fmla="*/ 63 h 198"/>
                <a:gd name="T16" fmla="*/ 192 w 384"/>
                <a:gd name="T17" fmla="*/ 114 h 198"/>
                <a:gd name="T18" fmla="*/ 201 w 384"/>
                <a:gd name="T19" fmla="*/ 110 h 198"/>
                <a:gd name="T20" fmla="*/ 180 w 384"/>
                <a:gd name="T21" fmla="*/ 34 h 198"/>
                <a:gd name="T22" fmla="*/ 220 w 384"/>
                <a:gd name="T23" fmla="*/ 14 h 198"/>
                <a:gd name="T24" fmla="*/ 289 w 384"/>
                <a:gd name="T25" fmla="*/ 85 h 198"/>
                <a:gd name="T26" fmla="*/ 288 w 384"/>
                <a:gd name="T27" fmla="*/ 111 h 198"/>
                <a:gd name="T28" fmla="*/ 299 w 384"/>
                <a:gd name="T29" fmla="*/ 77 h 198"/>
                <a:gd name="T30" fmla="*/ 278 w 384"/>
                <a:gd name="T31" fmla="*/ 32 h 198"/>
                <a:gd name="T32" fmla="*/ 371 w 384"/>
                <a:gd name="T33" fmla="*/ 54 h 198"/>
                <a:gd name="T34" fmla="*/ 375 w 384"/>
                <a:gd name="T35" fmla="*/ 128 h 198"/>
                <a:gd name="T36" fmla="*/ 346 w 384"/>
                <a:gd name="T37" fmla="*/ 125 h 198"/>
                <a:gd name="T38" fmla="*/ 333 w 384"/>
                <a:gd name="T39" fmla="*/ 126 h 198"/>
                <a:gd name="T40" fmla="*/ 322 w 384"/>
                <a:gd name="T41" fmla="*/ 121 h 198"/>
                <a:gd name="T42" fmla="*/ 330 w 384"/>
                <a:gd name="T43" fmla="*/ 41 h 198"/>
                <a:gd name="T44" fmla="*/ 322 w 384"/>
                <a:gd name="T45" fmla="*/ 48 h 198"/>
                <a:gd name="T46" fmla="*/ 308 w 384"/>
                <a:gd name="T47" fmla="*/ 118 h 198"/>
                <a:gd name="T48" fmla="*/ 265 w 384"/>
                <a:gd name="T49" fmla="*/ 131 h 198"/>
                <a:gd name="T50" fmla="*/ 247 w 384"/>
                <a:gd name="T51" fmla="*/ 69 h 198"/>
                <a:gd name="T52" fmla="*/ 236 w 384"/>
                <a:gd name="T53" fmla="*/ 62 h 198"/>
                <a:gd name="T54" fmla="*/ 247 w 384"/>
                <a:gd name="T55" fmla="*/ 93 h 198"/>
                <a:gd name="T56" fmla="*/ 231 w 384"/>
                <a:gd name="T57" fmla="*/ 167 h 198"/>
                <a:gd name="T58" fmla="*/ 107 w 384"/>
                <a:gd name="T59" fmla="*/ 184 h 198"/>
                <a:gd name="T60" fmla="*/ 157 w 384"/>
                <a:gd name="T61" fmla="*/ 107 h 198"/>
                <a:gd name="T62" fmla="*/ 75 w 384"/>
                <a:gd name="T63" fmla="*/ 123 h 198"/>
                <a:gd name="T64" fmla="*/ 43 w 384"/>
                <a:gd name="T65" fmla="*/ 101 h 198"/>
                <a:gd name="T66" fmla="*/ 62 w 384"/>
                <a:gd name="T67" fmla="*/ 123 h 198"/>
                <a:gd name="T68" fmla="*/ 136 w 384"/>
                <a:gd name="T69" fmla="*/ 149 h 198"/>
                <a:gd name="T70" fmla="*/ 158 w 384"/>
                <a:gd name="T71" fmla="*/ 77 h 198"/>
                <a:gd name="T72" fmla="*/ 114 w 384"/>
                <a:gd name="T73" fmla="*/ 40 h 198"/>
                <a:gd name="T74" fmla="*/ 138 w 384"/>
                <a:gd name="T75" fmla="*/ 69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84" h="198">
                  <a:moveTo>
                    <a:pt x="90" y="169"/>
                  </a:moveTo>
                  <a:cubicBezTo>
                    <a:pt x="94" y="168"/>
                    <a:pt x="96" y="167"/>
                    <a:pt x="98" y="166"/>
                  </a:cubicBezTo>
                  <a:cubicBezTo>
                    <a:pt x="100" y="164"/>
                    <a:pt x="101" y="162"/>
                    <a:pt x="100" y="159"/>
                  </a:cubicBezTo>
                  <a:cubicBezTo>
                    <a:pt x="98" y="156"/>
                    <a:pt x="96" y="155"/>
                    <a:pt x="93" y="156"/>
                  </a:cubicBezTo>
                  <a:cubicBezTo>
                    <a:pt x="71" y="167"/>
                    <a:pt x="52" y="162"/>
                    <a:pt x="34" y="147"/>
                  </a:cubicBezTo>
                  <a:cubicBezTo>
                    <a:pt x="20" y="136"/>
                    <a:pt x="9" y="122"/>
                    <a:pt x="5" y="104"/>
                  </a:cubicBezTo>
                  <a:cubicBezTo>
                    <a:pt x="0" y="86"/>
                    <a:pt x="13" y="60"/>
                    <a:pt x="39" y="66"/>
                  </a:cubicBezTo>
                  <a:cubicBezTo>
                    <a:pt x="56" y="69"/>
                    <a:pt x="68" y="79"/>
                    <a:pt x="78" y="91"/>
                  </a:cubicBezTo>
                  <a:cubicBezTo>
                    <a:pt x="83" y="96"/>
                    <a:pt x="87" y="102"/>
                    <a:pt x="91" y="108"/>
                  </a:cubicBezTo>
                  <a:cubicBezTo>
                    <a:pt x="93" y="110"/>
                    <a:pt x="95" y="113"/>
                    <a:pt x="98" y="111"/>
                  </a:cubicBezTo>
                  <a:cubicBezTo>
                    <a:pt x="102" y="108"/>
                    <a:pt x="102" y="106"/>
                    <a:pt x="100" y="102"/>
                  </a:cubicBezTo>
                  <a:cubicBezTo>
                    <a:pt x="88" y="84"/>
                    <a:pt x="74" y="68"/>
                    <a:pt x="53" y="59"/>
                  </a:cubicBezTo>
                  <a:cubicBezTo>
                    <a:pt x="45" y="55"/>
                    <a:pt x="45" y="54"/>
                    <a:pt x="46" y="45"/>
                  </a:cubicBezTo>
                  <a:cubicBezTo>
                    <a:pt x="49" y="27"/>
                    <a:pt x="59" y="15"/>
                    <a:pt x="76" y="9"/>
                  </a:cubicBezTo>
                  <a:cubicBezTo>
                    <a:pt x="99" y="0"/>
                    <a:pt x="121" y="5"/>
                    <a:pt x="142" y="16"/>
                  </a:cubicBezTo>
                  <a:cubicBezTo>
                    <a:pt x="162" y="26"/>
                    <a:pt x="176" y="42"/>
                    <a:pt x="184" y="63"/>
                  </a:cubicBezTo>
                  <a:cubicBezTo>
                    <a:pt x="190" y="77"/>
                    <a:pt x="192" y="92"/>
                    <a:pt x="191" y="108"/>
                  </a:cubicBezTo>
                  <a:cubicBezTo>
                    <a:pt x="191" y="110"/>
                    <a:pt x="191" y="112"/>
                    <a:pt x="192" y="114"/>
                  </a:cubicBezTo>
                  <a:cubicBezTo>
                    <a:pt x="193" y="115"/>
                    <a:pt x="196" y="116"/>
                    <a:pt x="198" y="115"/>
                  </a:cubicBezTo>
                  <a:cubicBezTo>
                    <a:pt x="199" y="114"/>
                    <a:pt x="201" y="112"/>
                    <a:pt x="201" y="110"/>
                  </a:cubicBezTo>
                  <a:cubicBezTo>
                    <a:pt x="201" y="101"/>
                    <a:pt x="202" y="92"/>
                    <a:pt x="200" y="84"/>
                  </a:cubicBezTo>
                  <a:cubicBezTo>
                    <a:pt x="198" y="65"/>
                    <a:pt x="191" y="49"/>
                    <a:pt x="180" y="34"/>
                  </a:cubicBezTo>
                  <a:cubicBezTo>
                    <a:pt x="178" y="32"/>
                    <a:pt x="179" y="30"/>
                    <a:pt x="180" y="28"/>
                  </a:cubicBezTo>
                  <a:cubicBezTo>
                    <a:pt x="191" y="15"/>
                    <a:pt x="204" y="11"/>
                    <a:pt x="220" y="14"/>
                  </a:cubicBezTo>
                  <a:cubicBezTo>
                    <a:pt x="247" y="19"/>
                    <a:pt x="267" y="36"/>
                    <a:pt x="280" y="60"/>
                  </a:cubicBezTo>
                  <a:cubicBezTo>
                    <a:pt x="285" y="67"/>
                    <a:pt x="288" y="76"/>
                    <a:pt x="289" y="85"/>
                  </a:cubicBezTo>
                  <a:cubicBezTo>
                    <a:pt x="290" y="91"/>
                    <a:pt x="290" y="97"/>
                    <a:pt x="286" y="103"/>
                  </a:cubicBezTo>
                  <a:cubicBezTo>
                    <a:pt x="285" y="106"/>
                    <a:pt x="284" y="109"/>
                    <a:pt x="288" y="111"/>
                  </a:cubicBezTo>
                  <a:cubicBezTo>
                    <a:pt x="292" y="113"/>
                    <a:pt x="294" y="111"/>
                    <a:pt x="296" y="108"/>
                  </a:cubicBezTo>
                  <a:cubicBezTo>
                    <a:pt x="301" y="98"/>
                    <a:pt x="301" y="87"/>
                    <a:pt x="299" y="77"/>
                  </a:cubicBezTo>
                  <a:cubicBezTo>
                    <a:pt x="295" y="62"/>
                    <a:pt x="287" y="50"/>
                    <a:pt x="278" y="38"/>
                  </a:cubicBezTo>
                  <a:cubicBezTo>
                    <a:pt x="276" y="36"/>
                    <a:pt x="276" y="34"/>
                    <a:pt x="278" y="32"/>
                  </a:cubicBezTo>
                  <a:cubicBezTo>
                    <a:pt x="296" y="12"/>
                    <a:pt x="332" y="4"/>
                    <a:pt x="355" y="20"/>
                  </a:cubicBezTo>
                  <a:cubicBezTo>
                    <a:pt x="367" y="28"/>
                    <a:pt x="374" y="39"/>
                    <a:pt x="371" y="54"/>
                  </a:cubicBezTo>
                  <a:cubicBezTo>
                    <a:pt x="368" y="71"/>
                    <a:pt x="372" y="87"/>
                    <a:pt x="380" y="102"/>
                  </a:cubicBezTo>
                  <a:cubicBezTo>
                    <a:pt x="384" y="111"/>
                    <a:pt x="381" y="123"/>
                    <a:pt x="375" y="128"/>
                  </a:cubicBezTo>
                  <a:cubicBezTo>
                    <a:pt x="368" y="133"/>
                    <a:pt x="358" y="134"/>
                    <a:pt x="350" y="130"/>
                  </a:cubicBezTo>
                  <a:cubicBezTo>
                    <a:pt x="349" y="128"/>
                    <a:pt x="347" y="127"/>
                    <a:pt x="346" y="125"/>
                  </a:cubicBezTo>
                  <a:cubicBezTo>
                    <a:pt x="345" y="122"/>
                    <a:pt x="344" y="118"/>
                    <a:pt x="340" y="119"/>
                  </a:cubicBezTo>
                  <a:cubicBezTo>
                    <a:pt x="337" y="120"/>
                    <a:pt x="336" y="123"/>
                    <a:pt x="333" y="126"/>
                  </a:cubicBezTo>
                  <a:cubicBezTo>
                    <a:pt x="330" y="125"/>
                    <a:pt x="326" y="124"/>
                    <a:pt x="321" y="123"/>
                  </a:cubicBezTo>
                  <a:cubicBezTo>
                    <a:pt x="321" y="122"/>
                    <a:pt x="322" y="121"/>
                    <a:pt x="322" y="121"/>
                  </a:cubicBezTo>
                  <a:cubicBezTo>
                    <a:pt x="345" y="100"/>
                    <a:pt x="349" y="68"/>
                    <a:pt x="332" y="43"/>
                  </a:cubicBezTo>
                  <a:cubicBezTo>
                    <a:pt x="331" y="43"/>
                    <a:pt x="331" y="42"/>
                    <a:pt x="330" y="41"/>
                  </a:cubicBezTo>
                  <a:cubicBezTo>
                    <a:pt x="328" y="39"/>
                    <a:pt x="326" y="37"/>
                    <a:pt x="322" y="40"/>
                  </a:cubicBezTo>
                  <a:cubicBezTo>
                    <a:pt x="319" y="42"/>
                    <a:pt x="320" y="45"/>
                    <a:pt x="322" y="48"/>
                  </a:cubicBezTo>
                  <a:cubicBezTo>
                    <a:pt x="325" y="53"/>
                    <a:pt x="328" y="58"/>
                    <a:pt x="330" y="63"/>
                  </a:cubicBezTo>
                  <a:cubicBezTo>
                    <a:pt x="337" y="84"/>
                    <a:pt x="327" y="108"/>
                    <a:pt x="308" y="118"/>
                  </a:cubicBezTo>
                  <a:cubicBezTo>
                    <a:pt x="303" y="121"/>
                    <a:pt x="297" y="121"/>
                    <a:pt x="291" y="123"/>
                  </a:cubicBezTo>
                  <a:cubicBezTo>
                    <a:pt x="282" y="126"/>
                    <a:pt x="273" y="129"/>
                    <a:pt x="265" y="131"/>
                  </a:cubicBezTo>
                  <a:cubicBezTo>
                    <a:pt x="264" y="126"/>
                    <a:pt x="264" y="119"/>
                    <a:pt x="263" y="113"/>
                  </a:cubicBezTo>
                  <a:cubicBezTo>
                    <a:pt x="262" y="97"/>
                    <a:pt x="255" y="83"/>
                    <a:pt x="247" y="69"/>
                  </a:cubicBezTo>
                  <a:cubicBezTo>
                    <a:pt x="246" y="68"/>
                    <a:pt x="245" y="66"/>
                    <a:pt x="244" y="64"/>
                  </a:cubicBezTo>
                  <a:cubicBezTo>
                    <a:pt x="242" y="61"/>
                    <a:pt x="240" y="59"/>
                    <a:pt x="236" y="62"/>
                  </a:cubicBezTo>
                  <a:cubicBezTo>
                    <a:pt x="233" y="64"/>
                    <a:pt x="233" y="67"/>
                    <a:pt x="235" y="70"/>
                  </a:cubicBezTo>
                  <a:cubicBezTo>
                    <a:pt x="239" y="78"/>
                    <a:pt x="244" y="85"/>
                    <a:pt x="247" y="93"/>
                  </a:cubicBezTo>
                  <a:cubicBezTo>
                    <a:pt x="253" y="108"/>
                    <a:pt x="257" y="123"/>
                    <a:pt x="252" y="139"/>
                  </a:cubicBezTo>
                  <a:cubicBezTo>
                    <a:pt x="248" y="150"/>
                    <a:pt x="241" y="160"/>
                    <a:pt x="231" y="167"/>
                  </a:cubicBezTo>
                  <a:cubicBezTo>
                    <a:pt x="212" y="182"/>
                    <a:pt x="190" y="192"/>
                    <a:pt x="167" y="195"/>
                  </a:cubicBezTo>
                  <a:cubicBezTo>
                    <a:pt x="146" y="198"/>
                    <a:pt x="125" y="197"/>
                    <a:pt x="107" y="184"/>
                  </a:cubicBezTo>
                  <a:cubicBezTo>
                    <a:pt x="101" y="180"/>
                    <a:pt x="96" y="175"/>
                    <a:pt x="90" y="169"/>
                  </a:cubicBezTo>
                  <a:close/>
                  <a:moveTo>
                    <a:pt x="157" y="107"/>
                  </a:moveTo>
                  <a:cubicBezTo>
                    <a:pt x="156" y="121"/>
                    <a:pt x="152" y="130"/>
                    <a:pt x="142" y="136"/>
                  </a:cubicBezTo>
                  <a:cubicBezTo>
                    <a:pt x="124" y="147"/>
                    <a:pt x="89" y="141"/>
                    <a:pt x="75" y="123"/>
                  </a:cubicBezTo>
                  <a:cubicBezTo>
                    <a:pt x="69" y="114"/>
                    <a:pt x="61" y="105"/>
                    <a:pt x="51" y="99"/>
                  </a:cubicBezTo>
                  <a:cubicBezTo>
                    <a:pt x="47" y="98"/>
                    <a:pt x="45" y="98"/>
                    <a:pt x="43" y="101"/>
                  </a:cubicBezTo>
                  <a:cubicBezTo>
                    <a:pt x="41" y="105"/>
                    <a:pt x="43" y="107"/>
                    <a:pt x="46" y="109"/>
                  </a:cubicBezTo>
                  <a:cubicBezTo>
                    <a:pt x="51" y="113"/>
                    <a:pt x="57" y="118"/>
                    <a:pt x="62" y="123"/>
                  </a:cubicBezTo>
                  <a:cubicBezTo>
                    <a:pt x="68" y="129"/>
                    <a:pt x="74" y="136"/>
                    <a:pt x="81" y="141"/>
                  </a:cubicBezTo>
                  <a:cubicBezTo>
                    <a:pt x="98" y="152"/>
                    <a:pt x="117" y="155"/>
                    <a:pt x="136" y="149"/>
                  </a:cubicBezTo>
                  <a:cubicBezTo>
                    <a:pt x="148" y="146"/>
                    <a:pt x="157" y="140"/>
                    <a:pt x="162" y="129"/>
                  </a:cubicBezTo>
                  <a:cubicBezTo>
                    <a:pt x="171" y="111"/>
                    <a:pt x="168" y="94"/>
                    <a:pt x="158" y="77"/>
                  </a:cubicBezTo>
                  <a:cubicBezTo>
                    <a:pt x="149" y="63"/>
                    <a:pt x="135" y="52"/>
                    <a:pt x="122" y="41"/>
                  </a:cubicBezTo>
                  <a:cubicBezTo>
                    <a:pt x="119" y="38"/>
                    <a:pt x="116" y="37"/>
                    <a:pt x="114" y="40"/>
                  </a:cubicBezTo>
                  <a:cubicBezTo>
                    <a:pt x="112" y="44"/>
                    <a:pt x="113" y="46"/>
                    <a:pt x="116" y="49"/>
                  </a:cubicBezTo>
                  <a:cubicBezTo>
                    <a:pt x="123" y="56"/>
                    <a:pt x="131" y="62"/>
                    <a:pt x="138" y="69"/>
                  </a:cubicBezTo>
                  <a:cubicBezTo>
                    <a:pt x="149" y="80"/>
                    <a:pt x="157" y="92"/>
                    <a:pt x="157" y="1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11">
              <a:extLst>
                <a:ext uri="{FF2B5EF4-FFF2-40B4-BE49-F238E27FC236}">
                  <a16:creationId xmlns="" xmlns:a16="http://schemas.microsoft.com/office/drawing/2014/main" id="{239C91DE-02B5-4784-956B-E5A3FF5F03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0000" y="3189288"/>
              <a:ext cx="1554163" cy="533400"/>
            </a:xfrm>
            <a:custGeom>
              <a:avLst/>
              <a:gdLst>
                <a:gd name="T0" fmla="*/ 264 w 487"/>
                <a:gd name="T1" fmla="*/ 87 h 167"/>
                <a:gd name="T2" fmla="*/ 258 w 487"/>
                <a:gd name="T3" fmla="*/ 102 h 167"/>
                <a:gd name="T4" fmla="*/ 279 w 487"/>
                <a:gd name="T5" fmla="*/ 78 h 167"/>
                <a:gd name="T6" fmla="*/ 326 w 487"/>
                <a:gd name="T7" fmla="*/ 15 h 167"/>
                <a:gd name="T8" fmla="*/ 403 w 487"/>
                <a:gd name="T9" fmla="*/ 47 h 167"/>
                <a:gd name="T10" fmla="*/ 420 w 487"/>
                <a:gd name="T11" fmla="*/ 112 h 167"/>
                <a:gd name="T12" fmla="*/ 443 w 487"/>
                <a:gd name="T13" fmla="*/ 110 h 167"/>
                <a:gd name="T14" fmla="*/ 423 w 487"/>
                <a:gd name="T15" fmla="*/ 97 h 167"/>
                <a:gd name="T16" fmla="*/ 406 w 487"/>
                <a:gd name="T17" fmla="*/ 29 h 167"/>
                <a:gd name="T18" fmla="*/ 407 w 487"/>
                <a:gd name="T19" fmla="*/ 23 h 167"/>
                <a:gd name="T20" fmla="*/ 455 w 487"/>
                <a:gd name="T21" fmla="*/ 47 h 167"/>
                <a:gd name="T22" fmla="*/ 469 w 487"/>
                <a:gd name="T23" fmla="*/ 135 h 167"/>
                <a:gd name="T24" fmla="*/ 373 w 487"/>
                <a:gd name="T25" fmla="*/ 114 h 167"/>
                <a:gd name="T26" fmla="*/ 372 w 487"/>
                <a:gd name="T27" fmla="*/ 93 h 167"/>
                <a:gd name="T28" fmla="*/ 402 w 487"/>
                <a:gd name="T29" fmla="*/ 106 h 167"/>
                <a:gd name="T30" fmla="*/ 368 w 487"/>
                <a:gd name="T31" fmla="*/ 83 h 167"/>
                <a:gd name="T32" fmla="*/ 296 w 487"/>
                <a:gd name="T33" fmla="*/ 143 h 167"/>
                <a:gd name="T34" fmla="*/ 216 w 487"/>
                <a:gd name="T35" fmla="*/ 129 h 167"/>
                <a:gd name="T36" fmla="*/ 215 w 487"/>
                <a:gd name="T37" fmla="*/ 99 h 167"/>
                <a:gd name="T38" fmla="*/ 202 w 487"/>
                <a:gd name="T39" fmla="*/ 131 h 167"/>
                <a:gd name="T40" fmla="*/ 138 w 487"/>
                <a:gd name="T41" fmla="*/ 107 h 167"/>
                <a:gd name="T42" fmla="*/ 125 w 487"/>
                <a:gd name="T43" fmla="*/ 94 h 167"/>
                <a:gd name="T44" fmla="*/ 128 w 487"/>
                <a:gd name="T45" fmla="*/ 110 h 167"/>
                <a:gd name="T46" fmla="*/ 86 w 487"/>
                <a:gd name="T47" fmla="*/ 152 h 167"/>
                <a:gd name="T48" fmla="*/ 1 w 487"/>
                <a:gd name="T49" fmla="*/ 65 h 167"/>
                <a:gd name="T50" fmla="*/ 41 w 487"/>
                <a:gd name="T51" fmla="*/ 0 h 167"/>
                <a:gd name="T52" fmla="*/ 65 w 487"/>
                <a:gd name="T53" fmla="*/ 61 h 167"/>
                <a:gd name="T54" fmla="*/ 57 w 487"/>
                <a:gd name="T55" fmla="*/ 116 h 167"/>
                <a:gd name="T56" fmla="*/ 68 w 487"/>
                <a:gd name="T57" fmla="*/ 114 h 167"/>
                <a:gd name="T58" fmla="*/ 89 w 487"/>
                <a:gd name="T59" fmla="*/ 52 h 167"/>
                <a:gd name="T60" fmla="*/ 119 w 487"/>
                <a:gd name="T61" fmla="*/ 52 h 167"/>
                <a:gd name="T62" fmla="*/ 203 w 487"/>
                <a:gd name="T63" fmla="*/ 87 h 167"/>
                <a:gd name="T64" fmla="*/ 274 w 487"/>
                <a:gd name="T65" fmla="*/ 6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87" h="167">
                  <a:moveTo>
                    <a:pt x="274" y="60"/>
                  </a:moveTo>
                  <a:cubicBezTo>
                    <a:pt x="270" y="70"/>
                    <a:pt x="268" y="79"/>
                    <a:pt x="264" y="87"/>
                  </a:cubicBezTo>
                  <a:cubicBezTo>
                    <a:pt x="263" y="90"/>
                    <a:pt x="261" y="92"/>
                    <a:pt x="259" y="94"/>
                  </a:cubicBezTo>
                  <a:cubicBezTo>
                    <a:pt x="257" y="96"/>
                    <a:pt x="256" y="99"/>
                    <a:pt x="258" y="102"/>
                  </a:cubicBezTo>
                  <a:cubicBezTo>
                    <a:pt x="261" y="105"/>
                    <a:pt x="264" y="103"/>
                    <a:pt x="267" y="101"/>
                  </a:cubicBezTo>
                  <a:cubicBezTo>
                    <a:pt x="274" y="95"/>
                    <a:pt x="277" y="86"/>
                    <a:pt x="279" y="78"/>
                  </a:cubicBezTo>
                  <a:cubicBezTo>
                    <a:pt x="284" y="62"/>
                    <a:pt x="289" y="47"/>
                    <a:pt x="299" y="34"/>
                  </a:cubicBezTo>
                  <a:cubicBezTo>
                    <a:pt x="306" y="25"/>
                    <a:pt x="315" y="19"/>
                    <a:pt x="326" y="15"/>
                  </a:cubicBezTo>
                  <a:cubicBezTo>
                    <a:pt x="343" y="10"/>
                    <a:pt x="360" y="11"/>
                    <a:pt x="376" y="18"/>
                  </a:cubicBezTo>
                  <a:cubicBezTo>
                    <a:pt x="390" y="23"/>
                    <a:pt x="398" y="33"/>
                    <a:pt x="403" y="47"/>
                  </a:cubicBezTo>
                  <a:cubicBezTo>
                    <a:pt x="408" y="60"/>
                    <a:pt x="408" y="74"/>
                    <a:pt x="410" y="88"/>
                  </a:cubicBezTo>
                  <a:cubicBezTo>
                    <a:pt x="411" y="97"/>
                    <a:pt x="413" y="105"/>
                    <a:pt x="420" y="112"/>
                  </a:cubicBezTo>
                  <a:cubicBezTo>
                    <a:pt x="425" y="117"/>
                    <a:pt x="434" y="119"/>
                    <a:pt x="440" y="116"/>
                  </a:cubicBezTo>
                  <a:cubicBezTo>
                    <a:pt x="442" y="115"/>
                    <a:pt x="443" y="112"/>
                    <a:pt x="443" y="110"/>
                  </a:cubicBezTo>
                  <a:cubicBezTo>
                    <a:pt x="443" y="108"/>
                    <a:pt x="439" y="106"/>
                    <a:pt x="437" y="106"/>
                  </a:cubicBezTo>
                  <a:cubicBezTo>
                    <a:pt x="429" y="107"/>
                    <a:pt x="425" y="105"/>
                    <a:pt x="423" y="97"/>
                  </a:cubicBezTo>
                  <a:cubicBezTo>
                    <a:pt x="421" y="90"/>
                    <a:pt x="420" y="82"/>
                    <a:pt x="419" y="74"/>
                  </a:cubicBezTo>
                  <a:cubicBezTo>
                    <a:pt x="417" y="58"/>
                    <a:pt x="415" y="43"/>
                    <a:pt x="406" y="29"/>
                  </a:cubicBezTo>
                  <a:cubicBezTo>
                    <a:pt x="404" y="27"/>
                    <a:pt x="403" y="25"/>
                    <a:pt x="402" y="23"/>
                  </a:cubicBezTo>
                  <a:cubicBezTo>
                    <a:pt x="404" y="23"/>
                    <a:pt x="406" y="23"/>
                    <a:pt x="407" y="23"/>
                  </a:cubicBezTo>
                  <a:cubicBezTo>
                    <a:pt x="415" y="19"/>
                    <a:pt x="419" y="23"/>
                    <a:pt x="424" y="27"/>
                  </a:cubicBezTo>
                  <a:cubicBezTo>
                    <a:pt x="434" y="35"/>
                    <a:pt x="444" y="41"/>
                    <a:pt x="455" y="47"/>
                  </a:cubicBezTo>
                  <a:cubicBezTo>
                    <a:pt x="468" y="55"/>
                    <a:pt x="479" y="64"/>
                    <a:pt x="482" y="80"/>
                  </a:cubicBezTo>
                  <a:cubicBezTo>
                    <a:pt x="487" y="101"/>
                    <a:pt x="486" y="122"/>
                    <a:pt x="469" y="135"/>
                  </a:cubicBezTo>
                  <a:cubicBezTo>
                    <a:pt x="455" y="146"/>
                    <a:pt x="438" y="151"/>
                    <a:pt x="420" y="149"/>
                  </a:cubicBezTo>
                  <a:cubicBezTo>
                    <a:pt x="398" y="146"/>
                    <a:pt x="382" y="134"/>
                    <a:pt x="373" y="114"/>
                  </a:cubicBezTo>
                  <a:cubicBezTo>
                    <a:pt x="370" y="109"/>
                    <a:pt x="370" y="103"/>
                    <a:pt x="369" y="98"/>
                  </a:cubicBezTo>
                  <a:cubicBezTo>
                    <a:pt x="368" y="95"/>
                    <a:pt x="369" y="94"/>
                    <a:pt x="372" y="93"/>
                  </a:cubicBezTo>
                  <a:cubicBezTo>
                    <a:pt x="383" y="91"/>
                    <a:pt x="389" y="93"/>
                    <a:pt x="394" y="103"/>
                  </a:cubicBezTo>
                  <a:cubicBezTo>
                    <a:pt x="396" y="106"/>
                    <a:pt x="398" y="108"/>
                    <a:pt x="402" y="106"/>
                  </a:cubicBezTo>
                  <a:cubicBezTo>
                    <a:pt x="405" y="104"/>
                    <a:pt x="405" y="102"/>
                    <a:pt x="403" y="98"/>
                  </a:cubicBezTo>
                  <a:cubicBezTo>
                    <a:pt x="397" y="84"/>
                    <a:pt x="383" y="78"/>
                    <a:pt x="368" y="83"/>
                  </a:cubicBezTo>
                  <a:cubicBezTo>
                    <a:pt x="350" y="90"/>
                    <a:pt x="336" y="102"/>
                    <a:pt x="322" y="115"/>
                  </a:cubicBezTo>
                  <a:cubicBezTo>
                    <a:pt x="313" y="124"/>
                    <a:pt x="304" y="133"/>
                    <a:pt x="296" y="143"/>
                  </a:cubicBezTo>
                  <a:cubicBezTo>
                    <a:pt x="273" y="167"/>
                    <a:pt x="234" y="163"/>
                    <a:pt x="216" y="135"/>
                  </a:cubicBezTo>
                  <a:cubicBezTo>
                    <a:pt x="215" y="134"/>
                    <a:pt x="215" y="131"/>
                    <a:pt x="216" y="129"/>
                  </a:cubicBezTo>
                  <a:cubicBezTo>
                    <a:pt x="220" y="122"/>
                    <a:pt x="221" y="114"/>
                    <a:pt x="221" y="106"/>
                  </a:cubicBezTo>
                  <a:cubicBezTo>
                    <a:pt x="220" y="102"/>
                    <a:pt x="219" y="99"/>
                    <a:pt x="215" y="99"/>
                  </a:cubicBezTo>
                  <a:cubicBezTo>
                    <a:pt x="211" y="99"/>
                    <a:pt x="210" y="102"/>
                    <a:pt x="210" y="106"/>
                  </a:cubicBezTo>
                  <a:cubicBezTo>
                    <a:pt x="210" y="115"/>
                    <a:pt x="209" y="124"/>
                    <a:pt x="202" y="131"/>
                  </a:cubicBezTo>
                  <a:cubicBezTo>
                    <a:pt x="188" y="143"/>
                    <a:pt x="162" y="147"/>
                    <a:pt x="147" y="125"/>
                  </a:cubicBezTo>
                  <a:cubicBezTo>
                    <a:pt x="143" y="119"/>
                    <a:pt x="141" y="113"/>
                    <a:pt x="138" y="107"/>
                  </a:cubicBezTo>
                  <a:cubicBezTo>
                    <a:pt x="136" y="103"/>
                    <a:pt x="134" y="99"/>
                    <a:pt x="132" y="95"/>
                  </a:cubicBezTo>
                  <a:cubicBezTo>
                    <a:pt x="131" y="93"/>
                    <a:pt x="128" y="92"/>
                    <a:pt x="125" y="94"/>
                  </a:cubicBezTo>
                  <a:cubicBezTo>
                    <a:pt x="122" y="96"/>
                    <a:pt x="122" y="99"/>
                    <a:pt x="124" y="101"/>
                  </a:cubicBezTo>
                  <a:cubicBezTo>
                    <a:pt x="125" y="104"/>
                    <a:pt x="126" y="107"/>
                    <a:pt x="128" y="110"/>
                  </a:cubicBezTo>
                  <a:cubicBezTo>
                    <a:pt x="130" y="114"/>
                    <a:pt x="130" y="117"/>
                    <a:pt x="126" y="120"/>
                  </a:cubicBezTo>
                  <a:cubicBezTo>
                    <a:pt x="115" y="133"/>
                    <a:pt x="102" y="145"/>
                    <a:pt x="86" y="152"/>
                  </a:cubicBezTo>
                  <a:cubicBezTo>
                    <a:pt x="67" y="160"/>
                    <a:pt x="48" y="158"/>
                    <a:pt x="33" y="142"/>
                  </a:cubicBezTo>
                  <a:cubicBezTo>
                    <a:pt x="12" y="121"/>
                    <a:pt x="0" y="95"/>
                    <a:pt x="1" y="65"/>
                  </a:cubicBezTo>
                  <a:cubicBezTo>
                    <a:pt x="2" y="39"/>
                    <a:pt x="15" y="19"/>
                    <a:pt x="35" y="4"/>
                  </a:cubicBezTo>
                  <a:cubicBezTo>
                    <a:pt x="37" y="2"/>
                    <a:pt x="38" y="1"/>
                    <a:pt x="41" y="0"/>
                  </a:cubicBezTo>
                  <a:cubicBezTo>
                    <a:pt x="50" y="18"/>
                    <a:pt x="63" y="33"/>
                    <a:pt x="80" y="43"/>
                  </a:cubicBezTo>
                  <a:cubicBezTo>
                    <a:pt x="75" y="49"/>
                    <a:pt x="69" y="55"/>
                    <a:pt x="65" y="61"/>
                  </a:cubicBezTo>
                  <a:cubicBezTo>
                    <a:pt x="56" y="76"/>
                    <a:pt x="54" y="92"/>
                    <a:pt x="56" y="108"/>
                  </a:cubicBezTo>
                  <a:cubicBezTo>
                    <a:pt x="57" y="111"/>
                    <a:pt x="57" y="113"/>
                    <a:pt x="57" y="116"/>
                  </a:cubicBezTo>
                  <a:cubicBezTo>
                    <a:pt x="58" y="119"/>
                    <a:pt x="60" y="122"/>
                    <a:pt x="63" y="121"/>
                  </a:cubicBezTo>
                  <a:cubicBezTo>
                    <a:pt x="67" y="121"/>
                    <a:pt x="69" y="118"/>
                    <a:pt x="68" y="114"/>
                  </a:cubicBezTo>
                  <a:cubicBezTo>
                    <a:pt x="65" y="102"/>
                    <a:pt x="65" y="90"/>
                    <a:pt x="69" y="79"/>
                  </a:cubicBezTo>
                  <a:cubicBezTo>
                    <a:pt x="72" y="67"/>
                    <a:pt x="77" y="56"/>
                    <a:pt x="89" y="52"/>
                  </a:cubicBezTo>
                  <a:cubicBezTo>
                    <a:pt x="94" y="51"/>
                    <a:pt x="99" y="52"/>
                    <a:pt x="104" y="52"/>
                  </a:cubicBezTo>
                  <a:cubicBezTo>
                    <a:pt x="109" y="52"/>
                    <a:pt x="114" y="52"/>
                    <a:pt x="119" y="52"/>
                  </a:cubicBezTo>
                  <a:cubicBezTo>
                    <a:pt x="121" y="52"/>
                    <a:pt x="123" y="53"/>
                    <a:pt x="124" y="54"/>
                  </a:cubicBezTo>
                  <a:cubicBezTo>
                    <a:pt x="143" y="81"/>
                    <a:pt x="171" y="90"/>
                    <a:pt x="203" y="87"/>
                  </a:cubicBezTo>
                  <a:cubicBezTo>
                    <a:pt x="228" y="84"/>
                    <a:pt x="250" y="76"/>
                    <a:pt x="270" y="62"/>
                  </a:cubicBezTo>
                  <a:cubicBezTo>
                    <a:pt x="271" y="61"/>
                    <a:pt x="272" y="61"/>
                    <a:pt x="274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12">
              <a:extLst>
                <a:ext uri="{FF2B5EF4-FFF2-40B4-BE49-F238E27FC236}">
                  <a16:creationId xmlns="" xmlns:a16="http://schemas.microsoft.com/office/drawing/2014/main" id="{24EBD9AC-556B-4E7B-BBBA-6829ED95E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9888" y="2351088"/>
              <a:ext cx="1289050" cy="631825"/>
            </a:xfrm>
            <a:custGeom>
              <a:avLst/>
              <a:gdLst>
                <a:gd name="T0" fmla="*/ 97 w 404"/>
                <a:gd name="T1" fmla="*/ 165 h 198"/>
                <a:gd name="T2" fmla="*/ 69 w 404"/>
                <a:gd name="T3" fmla="*/ 147 h 198"/>
                <a:gd name="T4" fmla="*/ 58 w 404"/>
                <a:gd name="T5" fmla="*/ 89 h 198"/>
                <a:gd name="T6" fmla="*/ 48 w 404"/>
                <a:gd name="T7" fmla="*/ 87 h 198"/>
                <a:gd name="T8" fmla="*/ 54 w 404"/>
                <a:gd name="T9" fmla="*/ 141 h 198"/>
                <a:gd name="T10" fmla="*/ 15 w 404"/>
                <a:gd name="T11" fmla="*/ 138 h 198"/>
                <a:gd name="T12" fmla="*/ 2 w 404"/>
                <a:gd name="T13" fmla="*/ 84 h 198"/>
                <a:gd name="T14" fmla="*/ 88 w 404"/>
                <a:gd name="T15" fmla="*/ 46 h 198"/>
                <a:gd name="T16" fmla="*/ 108 w 404"/>
                <a:gd name="T17" fmla="*/ 83 h 198"/>
                <a:gd name="T18" fmla="*/ 117 w 404"/>
                <a:gd name="T19" fmla="*/ 82 h 198"/>
                <a:gd name="T20" fmla="*/ 163 w 404"/>
                <a:gd name="T21" fmla="*/ 39 h 198"/>
                <a:gd name="T22" fmla="*/ 180 w 404"/>
                <a:gd name="T23" fmla="*/ 81 h 198"/>
                <a:gd name="T24" fmla="*/ 179 w 404"/>
                <a:gd name="T25" fmla="*/ 95 h 198"/>
                <a:gd name="T26" fmla="*/ 191 w 404"/>
                <a:gd name="T27" fmla="*/ 80 h 198"/>
                <a:gd name="T28" fmla="*/ 120 w 404"/>
                <a:gd name="T29" fmla="*/ 44 h 198"/>
                <a:gd name="T30" fmla="*/ 94 w 404"/>
                <a:gd name="T31" fmla="*/ 36 h 198"/>
                <a:gd name="T32" fmla="*/ 209 w 404"/>
                <a:gd name="T33" fmla="*/ 5 h 198"/>
                <a:gd name="T34" fmla="*/ 285 w 404"/>
                <a:gd name="T35" fmla="*/ 60 h 198"/>
                <a:gd name="T36" fmla="*/ 230 w 404"/>
                <a:gd name="T37" fmla="*/ 128 h 198"/>
                <a:gd name="T38" fmla="*/ 241 w 404"/>
                <a:gd name="T39" fmla="*/ 128 h 198"/>
                <a:gd name="T40" fmla="*/ 269 w 404"/>
                <a:gd name="T41" fmla="*/ 77 h 198"/>
                <a:gd name="T42" fmla="*/ 332 w 404"/>
                <a:gd name="T43" fmla="*/ 109 h 198"/>
                <a:gd name="T44" fmla="*/ 317 w 404"/>
                <a:gd name="T45" fmla="*/ 139 h 198"/>
                <a:gd name="T46" fmla="*/ 354 w 404"/>
                <a:gd name="T47" fmla="*/ 127 h 198"/>
                <a:gd name="T48" fmla="*/ 403 w 404"/>
                <a:gd name="T49" fmla="*/ 159 h 198"/>
                <a:gd name="T50" fmla="*/ 308 w 404"/>
                <a:gd name="T51" fmla="*/ 198 h 198"/>
                <a:gd name="T52" fmla="*/ 282 w 404"/>
                <a:gd name="T53" fmla="*/ 152 h 198"/>
                <a:gd name="T54" fmla="*/ 274 w 404"/>
                <a:gd name="T55" fmla="*/ 141 h 198"/>
                <a:gd name="T56" fmla="*/ 292 w 404"/>
                <a:gd name="T57" fmla="*/ 115 h 198"/>
                <a:gd name="T58" fmla="*/ 284 w 404"/>
                <a:gd name="T59" fmla="*/ 109 h 198"/>
                <a:gd name="T60" fmla="*/ 264 w 404"/>
                <a:gd name="T61" fmla="*/ 141 h 198"/>
                <a:gd name="T62" fmla="*/ 196 w 404"/>
                <a:gd name="T63" fmla="*/ 168 h 198"/>
                <a:gd name="T64" fmla="*/ 168 w 404"/>
                <a:gd name="T65" fmla="*/ 153 h 198"/>
                <a:gd name="T66" fmla="*/ 153 w 404"/>
                <a:gd name="T67" fmla="*/ 106 h 198"/>
                <a:gd name="T68" fmla="*/ 145 w 404"/>
                <a:gd name="T69" fmla="*/ 78 h 198"/>
                <a:gd name="T70" fmla="*/ 142 w 404"/>
                <a:gd name="T71" fmla="*/ 104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04" h="198">
                  <a:moveTo>
                    <a:pt x="145" y="146"/>
                  </a:moveTo>
                  <a:cubicBezTo>
                    <a:pt x="124" y="144"/>
                    <a:pt x="108" y="150"/>
                    <a:pt x="97" y="165"/>
                  </a:cubicBezTo>
                  <a:cubicBezTo>
                    <a:pt x="88" y="160"/>
                    <a:pt x="79" y="154"/>
                    <a:pt x="71" y="148"/>
                  </a:cubicBezTo>
                  <a:cubicBezTo>
                    <a:pt x="70" y="148"/>
                    <a:pt x="69" y="147"/>
                    <a:pt x="69" y="147"/>
                  </a:cubicBezTo>
                  <a:cubicBezTo>
                    <a:pt x="60" y="130"/>
                    <a:pt x="53" y="113"/>
                    <a:pt x="58" y="93"/>
                  </a:cubicBezTo>
                  <a:cubicBezTo>
                    <a:pt x="58" y="92"/>
                    <a:pt x="58" y="90"/>
                    <a:pt x="58" y="89"/>
                  </a:cubicBezTo>
                  <a:cubicBezTo>
                    <a:pt x="59" y="85"/>
                    <a:pt x="57" y="83"/>
                    <a:pt x="54" y="82"/>
                  </a:cubicBezTo>
                  <a:cubicBezTo>
                    <a:pt x="51" y="82"/>
                    <a:pt x="48" y="84"/>
                    <a:pt x="48" y="87"/>
                  </a:cubicBezTo>
                  <a:cubicBezTo>
                    <a:pt x="45" y="105"/>
                    <a:pt x="45" y="122"/>
                    <a:pt x="53" y="139"/>
                  </a:cubicBezTo>
                  <a:cubicBezTo>
                    <a:pt x="54" y="139"/>
                    <a:pt x="54" y="140"/>
                    <a:pt x="54" y="141"/>
                  </a:cubicBezTo>
                  <a:cubicBezTo>
                    <a:pt x="51" y="141"/>
                    <a:pt x="49" y="141"/>
                    <a:pt x="46" y="140"/>
                  </a:cubicBezTo>
                  <a:cubicBezTo>
                    <a:pt x="36" y="137"/>
                    <a:pt x="25" y="137"/>
                    <a:pt x="15" y="138"/>
                  </a:cubicBezTo>
                  <a:cubicBezTo>
                    <a:pt x="12" y="138"/>
                    <a:pt x="11" y="137"/>
                    <a:pt x="10" y="134"/>
                  </a:cubicBezTo>
                  <a:cubicBezTo>
                    <a:pt x="4" y="118"/>
                    <a:pt x="0" y="102"/>
                    <a:pt x="2" y="84"/>
                  </a:cubicBezTo>
                  <a:cubicBezTo>
                    <a:pt x="4" y="59"/>
                    <a:pt x="22" y="38"/>
                    <a:pt x="45" y="31"/>
                  </a:cubicBezTo>
                  <a:cubicBezTo>
                    <a:pt x="62" y="27"/>
                    <a:pt x="77" y="33"/>
                    <a:pt x="88" y="46"/>
                  </a:cubicBezTo>
                  <a:cubicBezTo>
                    <a:pt x="97" y="55"/>
                    <a:pt x="103" y="65"/>
                    <a:pt x="106" y="77"/>
                  </a:cubicBezTo>
                  <a:cubicBezTo>
                    <a:pt x="106" y="79"/>
                    <a:pt x="107" y="82"/>
                    <a:pt x="108" y="83"/>
                  </a:cubicBezTo>
                  <a:cubicBezTo>
                    <a:pt x="109" y="85"/>
                    <a:pt x="111" y="87"/>
                    <a:pt x="113" y="87"/>
                  </a:cubicBezTo>
                  <a:cubicBezTo>
                    <a:pt x="114" y="86"/>
                    <a:pt x="117" y="84"/>
                    <a:pt x="117" y="82"/>
                  </a:cubicBezTo>
                  <a:cubicBezTo>
                    <a:pt x="119" y="75"/>
                    <a:pt x="120" y="67"/>
                    <a:pt x="123" y="60"/>
                  </a:cubicBezTo>
                  <a:cubicBezTo>
                    <a:pt x="130" y="41"/>
                    <a:pt x="144" y="33"/>
                    <a:pt x="163" y="39"/>
                  </a:cubicBezTo>
                  <a:cubicBezTo>
                    <a:pt x="170" y="41"/>
                    <a:pt x="174" y="47"/>
                    <a:pt x="177" y="53"/>
                  </a:cubicBezTo>
                  <a:cubicBezTo>
                    <a:pt x="181" y="62"/>
                    <a:pt x="183" y="71"/>
                    <a:pt x="180" y="81"/>
                  </a:cubicBezTo>
                  <a:cubicBezTo>
                    <a:pt x="180" y="83"/>
                    <a:pt x="178" y="86"/>
                    <a:pt x="177" y="88"/>
                  </a:cubicBezTo>
                  <a:cubicBezTo>
                    <a:pt x="175" y="91"/>
                    <a:pt x="176" y="93"/>
                    <a:pt x="179" y="95"/>
                  </a:cubicBezTo>
                  <a:cubicBezTo>
                    <a:pt x="182" y="97"/>
                    <a:pt x="184" y="96"/>
                    <a:pt x="186" y="93"/>
                  </a:cubicBezTo>
                  <a:cubicBezTo>
                    <a:pt x="188" y="89"/>
                    <a:pt x="191" y="85"/>
                    <a:pt x="191" y="80"/>
                  </a:cubicBezTo>
                  <a:cubicBezTo>
                    <a:pt x="194" y="62"/>
                    <a:pt x="189" y="46"/>
                    <a:pt x="175" y="34"/>
                  </a:cubicBezTo>
                  <a:cubicBezTo>
                    <a:pt x="161" y="22"/>
                    <a:pt x="132" y="24"/>
                    <a:pt x="120" y="44"/>
                  </a:cubicBezTo>
                  <a:cubicBezTo>
                    <a:pt x="117" y="49"/>
                    <a:pt x="114" y="54"/>
                    <a:pt x="111" y="59"/>
                  </a:cubicBezTo>
                  <a:cubicBezTo>
                    <a:pt x="106" y="52"/>
                    <a:pt x="100" y="44"/>
                    <a:pt x="94" y="36"/>
                  </a:cubicBezTo>
                  <a:cubicBezTo>
                    <a:pt x="103" y="26"/>
                    <a:pt x="114" y="19"/>
                    <a:pt x="127" y="13"/>
                  </a:cubicBezTo>
                  <a:cubicBezTo>
                    <a:pt x="153" y="1"/>
                    <a:pt x="181" y="0"/>
                    <a:pt x="209" y="5"/>
                  </a:cubicBezTo>
                  <a:cubicBezTo>
                    <a:pt x="236" y="10"/>
                    <a:pt x="260" y="22"/>
                    <a:pt x="277" y="46"/>
                  </a:cubicBezTo>
                  <a:cubicBezTo>
                    <a:pt x="280" y="50"/>
                    <a:pt x="282" y="55"/>
                    <a:pt x="285" y="60"/>
                  </a:cubicBezTo>
                  <a:cubicBezTo>
                    <a:pt x="278" y="63"/>
                    <a:pt x="271" y="65"/>
                    <a:pt x="264" y="68"/>
                  </a:cubicBezTo>
                  <a:cubicBezTo>
                    <a:pt x="241" y="81"/>
                    <a:pt x="230" y="101"/>
                    <a:pt x="230" y="128"/>
                  </a:cubicBezTo>
                  <a:cubicBezTo>
                    <a:pt x="230" y="130"/>
                    <a:pt x="233" y="133"/>
                    <a:pt x="235" y="134"/>
                  </a:cubicBezTo>
                  <a:cubicBezTo>
                    <a:pt x="238" y="134"/>
                    <a:pt x="240" y="131"/>
                    <a:pt x="241" y="128"/>
                  </a:cubicBezTo>
                  <a:cubicBezTo>
                    <a:pt x="241" y="123"/>
                    <a:pt x="241" y="117"/>
                    <a:pt x="242" y="112"/>
                  </a:cubicBezTo>
                  <a:cubicBezTo>
                    <a:pt x="245" y="96"/>
                    <a:pt x="255" y="85"/>
                    <a:pt x="269" y="77"/>
                  </a:cubicBezTo>
                  <a:cubicBezTo>
                    <a:pt x="285" y="68"/>
                    <a:pt x="301" y="68"/>
                    <a:pt x="318" y="76"/>
                  </a:cubicBezTo>
                  <a:cubicBezTo>
                    <a:pt x="330" y="83"/>
                    <a:pt x="335" y="96"/>
                    <a:pt x="332" y="109"/>
                  </a:cubicBezTo>
                  <a:cubicBezTo>
                    <a:pt x="329" y="118"/>
                    <a:pt x="325" y="125"/>
                    <a:pt x="318" y="131"/>
                  </a:cubicBezTo>
                  <a:cubicBezTo>
                    <a:pt x="315" y="133"/>
                    <a:pt x="314" y="136"/>
                    <a:pt x="317" y="139"/>
                  </a:cubicBezTo>
                  <a:cubicBezTo>
                    <a:pt x="318" y="140"/>
                    <a:pt x="323" y="140"/>
                    <a:pt x="324" y="139"/>
                  </a:cubicBezTo>
                  <a:cubicBezTo>
                    <a:pt x="333" y="133"/>
                    <a:pt x="343" y="129"/>
                    <a:pt x="354" y="127"/>
                  </a:cubicBezTo>
                  <a:cubicBezTo>
                    <a:pt x="365" y="124"/>
                    <a:pt x="376" y="123"/>
                    <a:pt x="386" y="128"/>
                  </a:cubicBezTo>
                  <a:cubicBezTo>
                    <a:pt x="399" y="134"/>
                    <a:pt x="404" y="146"/>
                    <a:pt x="403" y="159"/>
                  </a:cubicBezTo>
                  <a:cubicBezTo>
                    <a:pt x="402" y="164"/>
                    <a:pt x="400" y="169"/>
                    <a:pt x="399" y="174"/>
                  </a:cubicBezTo>
                  <a:cubicBezTo>
                    <a:pt x="363" y="162"/>
                    <a:pt x="333" y="169"/>
                    <a:pt x="308" y="198"/>
                  </a:cubicBezTo>
                  <a:cubicBezTo>
                    <a:pt x="308" y="194"/>
                    <a:pt x="308" y="190"/>
                    <a:pt x="308" y="186"/>
                  </a:cubicBezTo>
                  <a:cubicBezTo>
                    <a:pt x="306" y="169"/>
                    <a:pt x="296" y="159"/>
                    <a:pt x="282" y="152"/>
                  </a:cubicBezTo>
                  <a:cubicBezTo>
                    <a:pt x="281" y="151"/>
                    <a:pt x="279" y="150"/>
                    <a:pt x="278" y="149"/>
                  </a:cubicBezTo>
                  <a:cubicBezTo>
                    <a:pt x="272" y="147"/>
                    <a:pt x="272" y="147"/>
                    <a:pt x="274" y="141"/>
                  </a:cubicBezTo>
                  <a:cubicBezTo>
                    <a:pt x="277" y="134"/>
                    <a:pt x="281" y="128"/>
                    <a:pt x="286" y="123"/>
                  </a:cubicBezTo>
                  <a:cubicBezTo>
                    <a:pt x="289" y="121"/>
                    <a:pt x="291" y="118"/>
                    <a:pt x="292" y="115"/>
                  </a:cubicBezTo>
                  <a:cubicBezTo>
                    <a:pt x="293" y="113"/>
                    <a:pt x="292" y="110"/>
                    <a:pt x="290" y="109"/>
                  </a:cubicBezTo>
                  <a:cubicBezTo>
                    <a:pt x="289" y="108"/>
                    <a:pt x="285" y="108"/>
                    <a:pt x="284" y="109"/>
                  </a:cubicBezTo>
                  <a:cubicBezTo>
                    <a:pt x="279" y="115"/>
                    <a:pt x="274" y="121"/>
                    <a:pt x="269" y="127"/>
                  </a:cubicBezTo>
                  <a:cubicBezTo>
                    <a:pt x="267" y="131"/>
                    <a:pt x="265" y="136"/>
                    <a:pt x="264" y="141"/>
                  </a:cubicBezTo>
                  <a:cubicBezTo>
                    <a:pt x="263" y="143"/>
                    <a:pt x="262" y="145"/>
                    <a:pt x="259" y="145"/>
                  </a:cubicBezTo>
                  <a:cubicBezTo>
                    <a:pt x="234" y="143"/>
                    <a:pt x="213" y="150"/>
                    <a:pt x="196" y="168"/>
                  </a:cubicBezTo>
                  <a:cubicBezTo>
                    <a:pt x="196" y="169"/>
                    <a:pt x="195" y="169"/>
                    <a:pt x="195" y="169"/>
                  </a:cubicBezTo>
                  <a:cubicBezTo>
                    <a:pt x="186" y="164"/>
                    <a:pt x="177" y="158"/>
                    <a:pt x="168" y="153"/>
                  </a:cubicBezTo>
                  <a:cubicBezTo>
                    <a:pt x="155" y="146"/>
                    <a:pt x="147" y="134"/>
                    <a:pt x="149" y="120"/>
                  </a:cubicBezTo>
                  <a:cubicBezTo>
                    <a:pt x="149" y="115"/>
                    <a:pt x="151" y="111"/>
                    <a:pt x="153" y="106"/>
                  </a:cubicBezTo>
                  <a:cubicBezTo>
                    <a:pt x="155" y="97"/>
                    <a:pt x="156" y="89"/>
                    <a:pt x="152" y="81"/>
                  </a:cubicBezTo>
                  <a:cubicBezTo>
                    <a:pt x="150" y="78"/>
                    <a:pt x="148" y="77"/>
                    <a:pt x="145" y="78"/>
                  </a:cubicBezTo>
                  <a:cubicBezTo>
                    <a:pt x="142" y="80"/>
                    <a:pt x="141" y="82"/>
                    <a:pt x="143" y="85"/>
                  </a:cubicBezTo>
                  <a:cubicBezTo>
                    <a:pt x="146" y="92"/>
                    <a:pt x="145" y="98"/>
                    <a:pt x="142" y="104"/>
                  </a:cubicBezTo>
                  <a:cubicBezTo>
                    <a:pt x="137" y="118"/>
                    <a:pt x="137" y="132"/>
                    <a:pt x="145" y="1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" name="Freeform 13">
              <a:extLst>
                <a:ext uri="{FF2B5EF4-FFF2-40B4-BE49-F238E27FC236}">
                  <a16:creationId xmlns="" xmlns:a16="http://schemas.microsoft.com/office/drawing/2014/main" id="{9B047780-DDAE-4928-9DFA-AF2787875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9375" y="2909888"/>
              <a:ext cx="723900" cy="749300"/>
            </a:xfrm>
            <a:custGeom>
              <a:avLst/>
              <a:gdLst>
                <a:gd name="T0" fmla="*/ 221 w 227"/>
                <a:gd name="T1" fmla="*/ 144 h 235"/>
                <a:gd name="T2" fmla="*/ 212 w 227"/>
                <a:gd name="T3" fmla="*/ 192 h 235"/>
                <a:gd name="T4" fmla="*/ 156 w 227"/>
                <a:gd name="T5" fmla="*/ 228 h 235"/>
                <a:gd name="T6" fmla="*/ 98 w 227"/>
                <a:gd name="T7" fmla="*/ 230 h 235"/>
                <a:gd name="T8" fmla="*/ 70 w 227"/>
                <a:gd name="T9" fmla="*/ 215 h 235"/>
                <a:gd name="T10" fmla="*/ 69 w 227"/>
                <a:gd name="T11" fmla="*/ 210 h 235"/>
                <a:gd name="T12" fmla="*/ 71 w 227"/>
                <a:gd name="T13" fmla="*/ 173 h 235"/>
                <a:gd name="T14" fmla="*/ 71 w 227"/>
                <a:gd name="T15" fmla="*/ 171 h 235"/>
                <a:gd name="T16" fmla="*/ 97 w 227"/>
                <a:gd name="T17" fmla="*/ 170 h 235"/>
                <a:gd name="T18" fmla="*/ 135 w 227"/>
                <a:gd name="T19" fmla="*/ 150 h 235"/>
                <a:gd name="T20" fmla="*/ 161 w 227"/>
                <a:gd name="T21" fmla="*/ 122 h 235"/>
                <a:gd name="T22" fmla="*/ 183 w 227"/>
                <a:gd name="T23" fmla="*/ 109 h 235"/>
                <a:gd name="T24" fmla="*/ 187 w 227"/>
                <a:gd name="T25" fmla="*/ 105 h 235"/>
                <a:gd name="T26" fmla="*/ 183 w 227"/>
                <a:gd name="T27" fmla="*/ 100 h 235"/>
                <a:gd name="T28" fmla="*/ 168 w 227"/>
                <a:gd name="T29" fmla="*/ 102 h 235"/>
                <a:gd name="T30" fmla="*/ 147 w 227"/>
                <a:gd name="T31" fmla="*/ 123 h 235"/>
                <a:gd name="T32" fmla="*/ 106 w 227"/>
                <a:gd name="T33" fmla="*/ 157 h 235"/>
                <a:gd name="T34" fmla="*/ 72 w 227"/>
                <a:gd name="T35" fmla="*/ 159 h 235"/>
                <a:gd name="T36" fmla="*/ 65 w 227"/>
                <a:gd name="T37" fmla="*/ 153 h 235"/>
                <a:gd name="T38" fmla="*/ 40 w 227"/>
                <a:gd name="T39" fmla="*/ 128 h 235"/>
                <a:gd name="T40" fmla="*/ 36 w 227"/>
                <a:gd name="T41" fmla="*/ 111 h 235"/>
                <a:gd name="T42" fmla="*/ 50 w 227"/>
                <a:gd name="T43" fmla="*/ 87 h 235"/>
                <a:gd name="T44" fmla="*/ 57 w 227"/>
                <a:gd name="T45" fmla="*/ 51 h 235"/>
                <a:gd name="T46" fmla="*/ 52 w 227"/>
                <a:gd name="T47" fmla="*/ 46 h 235"/>
                <a:gd name="T48" fmla="*/ 47 w 227"/>
                <a:gd name="T49" fmla="*/ 52 h 235"/>
                <a:gd name="T50" fmla="*/ 46 w 227"/>
                <a:gd name="T51" fmla="*/ 71 h 235"/>
                <a:gd name="T52" fmla="*/ 35 w 227"/>
                <a:gd name="T53" fmla="*/ 91 h 235"/>
                <a:gd name="T54" fmla="*/ 23 w 227"/>
                <a:gd name="T55" fmla="*/ 119 h 235"/>
                <a:gd name="T56" fmla="*/ 3 w 227"/>
                <a:gd name="T57" fmla="*/ 104 h 235"/>
                <a:gd name="T58" fmla="*/ 10 w 227"/>
                <a:gd name="T59" fmla="*/ 87 h 235"/>
                <a:gd name="T60" fmla="*/ 5 w 227"/>
                <a:gd name="T61" fmla="*/ 58 h 235"/>
                <a:gd name="T62" fmla="*/ 7 w 227"/>
                <a:gd name="T63" fmla="*/ 35 h 235"/>
                <a:gd name="T64" fmla="*/ 72 w 227"/>
                <a:gd name="T65" fmla="*/ 5 h 235"/>
                <a:gd name="T66" fmla="*/ 106 w 227"/>
                <a:gd name="T67" fmla="*/ 25 h 235"/>
                <a:gd name="T68" fmla="*/ 111 w 227"/>
                <a:gd name="T69" fmla="*/ 66 h 235"/>
                <a:gd name="T70" fmla="*/ 106 w 227"/>
                <a:gd name="T71" fmla="*/ 76 h 235"/>
                <a:gd name="T72" fmla="*/ 107 w 227"/>
                <a:gd name="T73" fmla="*/ 84 h 235"/>
                <a:gd name="T74" fmla="*/ 115 w 227"/>
                <a:gd name="T75" fmla="*/ 82 h 235"/>
                <a:gd name="T76" fmla="*/ 131 w 227"/>
                <a:gd name="T77" fmla="*/ 64 h 235"/>
                <a:gd name="T78" fmla="*/ 163 w 227"/>
                <a:gd name="T79" fmla="*/ 44 h 235"/>
                <a:gd name="T80" fmla="*/ 193 w 227"/>
                <a:gd name="T81" fmla="*/ 49 h 235"/>
                <a:gd name="T82" fmla="*/ 223 w 227"/>
                <a:gd name="T83" fmla="*/ 84 h 235"/>
                <a:gd name="T84" fmla="*/ 224 w 227"/>
                <a:gd name="T85" fmla="*/ 112 h 235"/>
                <a:gd name="T86" fmla="*/ 188 w 227"/>
                <a:gd name="T87" fmla="*/ 160 h 235"/>
                <a:gd name="T88" fmla="*/ 159 w 227"/>
                <a:gd name="T89" fmla="*/ 169 h 235"/>
                <a:gd name="T90" fmla="*/ 152 w 227"/>
                <a:gd name="T91" fmla="*/ 169 h 235"/>
                <a:gd name="T92" fmla="*/ 146 w 227"/>
                <a:gd name="T93" fmla="*/ 173 h 235"/>
                <a:gd name="T94" fmla="*/ 150 w 227"/>
                <a:gd name="T95" fmla="*/ 179 h 235"/>
                <a:gd name="T96" fmla="*/ 182 w 227"/>
                <a:gd name="T97" fmla="*/ 174 h 235"/>
                <a:gd name="T98" fmla="*/ 221 w 227"/>
                <a:gd name="T99" fmla="*/ 14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7" h="235">
                  <a:moveTo>
                    <a:pt x="221" y="144"/>
                  </a:moveTo>
                  <a:cubicBezTo>
                    <a:pt x="227" y="163"/>
                    <a:pt x="222" y="178"/>
                    <a:pt x="212" y="192"/>
                  </a:cubicBezTo>
                  <a:cubicBezTo>
                    <a:pt x="198" y="211"/>
                    <a:pt x="179" y="222"/>
                    <a:pt x="156" y="228"/>
                  </a:cubicBezTo>
                  <a:cubicBezTo>
                    <a:pt x="137" y="232"/>
                    <a:pt x="118" y="235"/>
                    <a:pt x="98" y="230"/>
                  </a:cubicBezTo>
                  <a:cubicBezTo>
                    <a:pt x="88" y="228"/>
                    <a:pt x="78" y="223"/>
                    <a:pt x="70" y="215"/>
                  </a:cubicBezTo>
                  <a:cubicBezTo>
                    <a:pt x="69" y="214"/>
                    <a:pt x="68" y="211"/>
                    <a:pt x="69" y="210"/>
                  </a:cubicBezTo>
                  <a:cubicBezTo>
                    <a:pt x="73" y="197"/>
                    <a:pt x="73" y="185"/>
                    <a:pt x="71" y="173"/>
                  </a:cubicBezTo>
                  <a:cubicBezTo>
                    <a:pt x="71" y="172"/>
                    <a:pt x="71" y="171"/>
                    <a:pt x="71" y="171"/>
                  </a:cubicBezTo>
                  <a:cubicBezTo>
                    <a:pt x="80" y="171"/>
                    <a:pt x="88" y="171"/>
                    <a:pt x="97" y="170"/>
                  </a:cubicBezTo>
                  <a:cubicBezTo>
                    <a:pt x="112" y="168"/>
                    <a:pt x="124" y="160"/>
                    <a:pt x="135" y="150"/>
                  </a:cubicBezTo>
                  <a:cubicBezTo>
                    <a:pt x="144" y="142"/>
                    <a:pt x="152" y="132"/>
                    <a:pt x="161" y="122"/>
                  </a:cubicBezTo>
                  <a:cubicBezTo>
                    <a:pt x="167" y="115"/>
                    <a:pt x="173" y="109"/>
                    <a:pt x="183" y="109"/>
                  </a:cubicBezTo>
                  <a:cubicBezTo>
                    <a:pt x="185" y="109"/>
                    <a:pt x="187" y="107"/>
                    <a:pt x="187" y="105"/>
                  </a:cubicBezTo>
                  <a:cubicBezTo>
                    <a:pt x="188" y="102"/>
                    <a:pt x="186" y="99"/>
                    <a:pt x="183" y="100"/>
                  </a:cubicBezTo>
                  <a:cubicBezTo>
                    <a:pt x="178" y="100"/>
                    <a:pt x="173" y="100"/>
                    <a:pt x="168" y="102"/>
                  </a:cubicBezTo>
                  <a:cubicBezTo>
                    <a:pt x="159" y="106"/>
                    <a:pt x="153" y="115"/>
                    <a:pt x="147" y="123"/>
                  </a:cubicBezTo>
                  <a:cubicBezTo>
                    <a:pt x="136" y="137"/>
                    <a:pt x="123" y="150"/>
                    <a:pt x="106" y="157"/>
                  </a:cubicBezTo>
                  <a:cubicBezTo>
                    <a:pt x="95" y="161"/>
                    <a:pt x="84" y="163"/>
                    <a:pt x="72" y="159"/>
                  </a:cubicBezTo>
                  <a:cubicBezTo>
                    <a:pt x="70" y="158"/>
                    <a:pt x="67" y="156"/>
                    <a:pt x="65" y="153"/>
                  </a:cubicBezTo>
                  <a:cubicBezTo>
                    <a:pt x="59" y="143"/>
                    <a:pt x="51" y="135"/>
                    <a:pt x="40" y="128"/>
                  </a:cubicBezTo>
                  <a:cubicBezTo>
                    <a:pt x="34" y="124"/>
                    <a:pt x="32" y="118"/>
                    <a:pt x="36" y="111"/>
                  </a:cubicBezTo>
                  <a:cubicBezTo>
                    <a:pt x="40" y="103"/>
                    <a:pt x="45" y="95"/>
                    <a:pt x="50" y="87"/>
                  </a:cubicBezTo>
                  <a:cubicBezTo>
                    <a:pt x="58" y="76"/>
                    <a:pt x="59" y="64"/>
                    <a:pt x="57" y="51"/>
                  </a:cubicBezTo>
                  <a:cubicBezTo>
                    <a:pt x="57" y="48"/>
                    <a:pt x="55" y="45"/>
                    <a:pt x="52" y="46"/>
                  </a:cubicBezTo>
                  <a:cubicBezTo>
                    <a:pt x="48" y="47"/>
                    <a:pt x="47" y="49"/>
                    <a:pt x="47" y="52"/>
                  </a:cubicBezTo>
                  <a:cubicBezTo>
                    <a:pt x="47" y="59"/>
                    <a:pt x="48" y="65"/>
                    <a:pt x="46" y="71"/>
                  </a:cubicBezTo>
                  <a:cubicBezTo>
                    <a:pt x="44" y="78"/>
                    <a:pt x="39" y="85"/>
                    <a:pt x="35" y="91"/>
                  </a:cubicBezTo>
                  <a:cubicBezTo>
                    <a:pt x="30" y="99"/>
                    <a:pt x="25" y="108"/>
                    <a:pt x="23" y="119"/>
                  </a:cubicBezTo>
                  <a:cubicBezTo>
                    <a:pt x="16" y="113"/>
                    <a:pt x="9" y="108"/>
                    <a:pt x="3" y="104"/>
                  </a:cubicBezTo>
                  <a:cubicBezTo>
                    <a:pt x="6" y="98"/>
                    <a:pt x="9" y="92"/>
                    <a:pt x="10" y="87"/>
                  </a:cubicBezTo>
                  <a:cubicBezTo>
                    <a:pt x="13" y="76"/>
                    <a:pt x="10" y="67"/>
                    <a:pt x="5" y="58"/>
                  </a:cubicBezTo>
                  <a:cubicBezTo>
                    <a:pt x="0" y="50"/>
                    <a:pt x="2" y="42"/>
                    <a:pt x="7" y="35"/>
                  </a:cubicBezTo>
                  <a:cubicBezTo>
                    <a:pt x="19" y="13"/>
                    <a:pt x="47" y="0"/>
                    <a:pt x="72" y="5"/>
                  </a:cubicBezTo>
                  <a:cubicBezTo>
                    <a:pt x="86" y="7"/>
                    <a:pt x="98" y="14"/>
                    <a:pt x="106" y="25"/>
                  </a:cubicBezTo>
                  <a:cubicBezTo>
                    <a:pt x="116" y="38"/>
                    <a:pt x="117" y="52"/>
                    <a:pt x="111" y="66"/>
                  </a:cubicBezTo>
                  <a:cubicBezTo>
                    <a:pt x="110" y="69"/>
                    <a:pt x="108" y="73"/>
                    <a:pt x="106" y="76"/>
                  </a:cubicBezTo>
                  <a:cubicBezTo>
                    <a:pt x="104" y="79"/>
                    <a:pt x="104" y="82"/>
                    <a:pt x="107" y="84"/>
                  </a:cubicBezTo>
                  <a:cubicBezTo>
                    <a:pt x="110" y="86"/>
                    <a:pt x="113" y="84"/>
                    <a:pt x="115" y="82"/>
                  </a:cubicBezTo>
                  <a:cubicBezTo>
                    <a:pt x="120" y="76"/>
                    <a:pt x="125" y="70"/>
                    <a:pt x="131" y="64"/>
                  </a:cubicBezTo>
                  <a:cubicBezTo>
                    <a:pt x="140" y="55"/>
                    <a:pt x="150" y="48"/>
                    <a:pt x="163" y="44"/>
                  </a:cubicBezTo>
                  <a:cubicBezTo>
                    <a:pt x="174" y="41"/>
                    <a:pt x="184" y="44"/>
                    <a:pt x="193" y="49"/>
                  </a:cubicBezTo>
                  <a:cubicBezTo>
                    <a:pt x="208" y="57"/>
                    <a:pt x="219" y="68"/>
                    <a:pt x="223" y="84"/>
                  </a:cubicBezTo>
                  <a:cubicBezTo>
                    <a:pt x="226" y="93"/>
                    <a:pt x="226" y="103"/>
                    <a:pt x="224" y="112"/>
                  </a:cubicBezTo>
                  <a:cubicBezTo>
                    <a:pt x="219" y="133"/>
                    <a:pt x="207" y="149"/>
                    <a:pt x="188" y="160"/>
                  </a:cubicBezTo>
                  <a:cubicBezTo>
                    <a:pt x="179" y="164"/>
                    <a:pt x="169" y="168"/>
                    <a:pt x="159" y="169"/>
                  </a:cubicBezTo>
                  <a:cubicBezTo>
                    <a:pt x="157" y="169"/>
                    <a:pt x="154" y="169"/>
                    <a:pt x="152" y="169"/>
                  </a:cubicBezTo>
                  <a:cubicBezTo>
                    <a:pt x="149" y="168"/>
                    <a:pt x="146" y="170"/>
                    <a:pt x="146" y="173"/>
                  </a:cubicBezTo>
                  <a:cubicBezTo>
                    <a:pt x="146" y="176"/>
                    <a:pt x="147" y="178"/>
                    <a:pt x="150" y="179"/>
                  </a:cubicBezTo>
                  <a:cubicBezTo>
                    <a:pt x="162" y="181"/>
                    <a:pt x="172" y="178"/>
                    <a:pt x="182" y="174"/>
                  </a:cubicBezTo>
                  <a:cubicBezTo>
                    <a:pt x="197" y="168"/>
                    <a:pt x="210" y="158"/>
                    <a:pt x="221" y="1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14">
              <a:extLst>
                <a:ext uri="{FF2B5EF4-FFF2-40B4-BE49-F238E27FC236}">
                  <a16:creationId xmlns="" xmlns:a16="http://schemas.microsoft.com/office/drawing/2014/main" id="{410A5BA1-F460-4AC1-8FB7-3BFAC79A23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0400" y="3508376"/>
              <a:ext cx="654050" cy="989013"/>
            </a:xfrm>
            <a:custGeom>
              <a:avLst/>
              <a:gdLst>
                <a:gd name="T0" fmla="*/ 19 w 205"/>
                <a:gd name="T1" fmla="*/ 310 h 310"/>
                <a:gd name="T2" fmla="*/ 76 w 205"/>
                <a:gd name="T3" fmla="*/ 165 h 310"/>
                <a:gd name="T4" fmla="*/ 0 w 205"/>
                <a:gd name="T5" fmla="*/ 165 h 310"/>
                <a:gd name="T6" fmla="*/ 7 w 205"/>
                <a:gd name="T7" fmla="*/ 146 h 310"/>
                <a:gd name="T8" fmla="*/ 32 w 205"/>
                <a:gd name="T9" fmla="*/ 81 h 310"/>
                <a:gd name="T10" fmla="*/ 32 w 205"/>
                <a:gd name="T11" fmla="*/ 80 h 310"/>
                <a:gd name="T12" fmla="*/ 38 w 205"/>
                <a:gd name="T13" fmla="*/ 69 h 310"/>
                <a:gd name="T14" fmla="*/ 49 w 205"/>
                <a:gd name="T15" fmla="*/ 70 h 310"/>
                <a:gd name="T16" fmla="*/ 99 w 205"/>
                <a:gd name="T17" fmla="*/ 47 h 310"/>
                <a:gd name="T18" fmla="*/ 147 w 205"/>
                <a:gd name="T19" fmla="*/ 2 h 310"/>
                <a:gd name="T20" fmla="*/ 151 w 205"/>
                <a:gd name="T21" fmla="*/ 0 h 310"/>
                <a:gd name="T22" fmla="*/ 175 w 205"/>
                <a:gd name="T23" fmla="*/ 44 h 310"/>
                <a:gd name="T24" fmla="*/ 136 w 205"/>
                <a:gd name="T25" fmla="*/ 106 h 310"/>
                <a:gd name="T26" fmla="*/ 205 w 205"/>
                <a:gd name="T27" fmla="*/ 106 h 310"/>
                <a:gd name="T28" fmla="*/ 205 w 205"/>
                <a:gd name="T29" fmla="*/ 108 h 310"/>
                <a:gd name="T30" fmla="*/ 20 w 205"/>
                <a:gd name="T31" fmla="*/ 310 h 310"/>
                <a:gd name="T32" fmla="*/ 19 w 205"/>
                <a:gd name="T33" fmla="*/ 31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5" h="310">
                  <a:moveTo>
                    <a:pt x="19" y="310"/>
                  </a:moveTo>
                  <a:cubicBezTo>
                    <a:pt x="38" y="262"/>
                    <a:pt x="57" y="214"/>
                    <a:pt x="76" y="165"/>
                  </a:cubicBezTo>
                  <a:cubicBezTo>
                    <a:pt x="50" y="165"/>
                    <a:pt x="25" y="165"/>
                    <a:pt x="0" y="165"/>
                  </a:cubicBezTo>
                  <a:cubicBezTo>
                    <a:pt x="2" y="158"/>
                    <a:pt x="4" y="152"/>
                    <a:pt x="7" y="146"/>
                  </a:cubicBezTo>
                  <a:cubicBezTo>
                    <a:pt x="15" y="125"/>
                    <a:pt x="24" y="103"/>
                    <a:pt x="32" y="81"/>
                  </a:cubicBezTo>
                  <a:cubicBezTo>
                    <a:pt x="32" y="81"/>
                    <a:pt x="32" y="81"/>
                    <a:pt x="32" y="80"/>
                  </a:cubicBezTo>
                  <a:cubicBezTo>
                    <a:pt x="34" y="76"/>
                    <a:pt x="35" y="71"/>
                    <a:pt x="38" y="69"/>
                  </a:cubicBezTo>
                  <a:cubicBezTo>
                    <a:pt x="40" y="67"/>
                    <a:pt x="45" y="69"/>
                    <a:pt x="49" y="70"/>
                  </a:cubicBezTo>
                  <a:cubicBezTo>
                    <a:pt x="69" y="70"/>
                    <a:pt x="86" y="62"/>
                    <a:pt x="99" y="47"/>
                  </a:cubicBezTo>
                  <a:cubicBezTo>
                    <a:pt x="113" y="30"/>
                    <a:pt x="129" y="15"/>
                    <a:pt x="147" y="2"/>
                  </a:cubicBezTo>
                  <a:cubicBezTo>
                    <a:pt x="148" y="2"/>
                    <a:pt x="149" y="1"/>
                    <a:pt x="151" y="0"/>
                  </a:cubicBezTo>
                  <a:cubicBezTo>
                    <a:pt x="153" y="18"/>
                    <a:pt x="162" y="32"/>
                    <a:pt x="175" y="44"/>
                  </a:cubicBezTo>
                  <a:cubicBezTo>
                    <a:pt x="162" y="64"/>
                    <a:pt x="150" y="85"/>
                    <a:pt x="136" y="106"/>
                  </a:cubicBezTo>
                  <a:cubicBezTo>
                    <a:pt x="160" y="106"/>
                    <a:pt x="182" y="106"/>
                    <a:pt x="205" y="106"/>
                  </a:cubicBezTo>
                  <a:cubicBezTo>
                    <a:pt x="205" y="107"/>
                    <a:pt x="205" y="107"/>
                    <a:pt x="205" y="108"/>
                  </a:cubicBezTo>
                  <a:cubicBezTo>
                    <a:pt x="143" y="175"/>
                    <a:pt x="81" y="243"/>
                    <a:pt x="20" y="310"/>
                  </a:cubicBezTo>
                  <a:cubicBezTo>
                    <a:pt x="19" y="310"/>
                    <a:pt x="19" y="310"/>
                    <a:pt x="19" y="3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15">
              <a:extLst>
                <a:ext uri="{FF2B5EF4-FFF2-40B4-BE49-F238E27FC236}">
                  <a16:creationId xmlns="" xmlns:a16="http://schemas.microsoft.com/office/drawing/2014/main" id="{CF74042D-CA16-4BA1-8288-FF02F84BC6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0475" y="2401888"/>
              <a:ext cx="787400" cy="679450"/>
            </a:xfrm>
            <a:custGeom>
              <a:avLst/>
              <a:gdLst>
                <a:gd name="T0" fmla="*/ 154 w 247"/>
                <a:gd name="T1" fmla="*/ 213 h 213"/>
                <a:gd name="T2" fmla="*/ 148 w 247"/>
                <a:gd name="T3" fmla="*/ 187 h 213"/>
                <a:gd name="T4" fmla="*/ 132 w 247"/>
                <a:gd name="T5" fmla="*/ 167 h 213"/>
                <a:gd name="T6" fmla="*/ 130 w 247"/>
                <a:gd name="T7" fmla="*/ 160 h 213"/>
                <a:gd name="T8" fmla="*/ 118 w 247"/>
                <a:gd name="T9" fmla="*/ 106 h 213"/>
                <a:gd name="T10" fmla="*/ 118 w 247"/>
                <a:gd name="T11" fmla="*/ 93 h 213"/>
                <a:gd name="T12" fmla="*/ 125 w 247"/>
                <a:gd name="T13" fmla="*/ 87 h 213"/>
                <a:gd name="T14" fmla="*/ 129 w 247"/>
                <a:gd name="T15" fmla="*/ 81 h 213"/>
                <a:gd name="T16" fmla="*/ 123 w 247"/>
                <a:gd name="T17" fmla="*/ 78 h 213"/>
                <a:gd name="T18" fmla="*/ 109 w 247"/>
                <a:gd name="T19" fmla="*/ 89 h 213"/>
                <a:gd name="T20" fmla="*/ 105 w 247"/>
                <a:gd name="T21" fmla="*/ 100 h 213"/>
                <a:gd name="T22" fmla="*/ 61 w 247"/>
                <a:gd name="T23" fmla="*/ 104 h 213"/>
                <a:gd name="T24" fmla="*/ 64 w 247"/>
                <a:gd name="T25" fmla="*/ 86 h 213"/>
                <a:gd name="T26" fmla="*/ 40 w 247"/>
                <a:gd name="T27" fmla="*/ 49 h 213"/>
                <a:gd name="T28" fmla="*/ 21 w 247"/>
                <a:gd name="T29" fmla="*/ 44 h 213"/>
                <a:gd name="T30" fmla="*/ 16 w 247"/>
                <a:gd name="T31" fmla="*/ 41 h 213"/>
                <a:gd name="T32" fmla="*/ 0 w 247"/>
                <a:gd name="T33" fmla="*/ 14 h 213"/>
                <a:gd name="T34" fmla="*/ 26 w 247"/>
                <a:gd name="T35" fmla="*/ 2 h 213"/>
                <a:gd name="T36" fmla="*/ 99 w 247"/>
                <a:gd name="T37" fmla="*/ 35 h 213"/>
                <a:gd name="T38" fmla="*/ 104 w 247"/>
                <a:gd name="T39" fmla="*/ 52 h 213"/>
                <a:gd name="T40" fmla="*/ 112 w 247"/>
                <a:gd name="T41" fmla="*/ 58 h 213"/>
                <a:gd name="T42" fmla="*/ 166 w 247"/>
                <a:gd name="T43" fmla="*/ 73 h 213"/>
                <a:gd name="T44" fmla="*/ 193 w 247"/>
                <a:gd name="T45" fmla="*/ 117 h 213"/>
                <a:gd name="T46" fmla="*/ 192 w 247"/>
                <a:gd name="T47" fmla="*/ 153 h 213"/>
                <a:gd name="T48" fmla="*/ 190 w 247"/>
                <a:gd name="T49" fmla="*/ 157 h 213"/>
                <a:gd name="T50" fmla="*/ 192 w 247"/>
                <a:gd name="T51" fmla="*/ 165 h 213"/>
                <a:gd name="T52" fmla="*/ 199 w 247"/>
                <a:gd name="T53" fmla="*/ 163 h 213"/>
                <a:gd name="T54" fmla="*/ 204 w 247"/>
                <a:gd name="T55" fmla="*/ 146 h 213"/>
                <a:gd name="T56" fmla="*/ 205 w 247"/>
                <a:gd name="T57" fmla="*/ 126 h 213"/>
                <a:gd name="T58" fmla="*/ 233 w 247"/>
                <a:gd name="T59" fmla="*/ 142 h 213"/>
                <a:gd name="T60" fmla="*/ 238 w 247"/>
                <a:gd name="T61" fmla="*/ 195 h 213"/>
                <a:gd name="T62" fmla="*/ 235 w 247"/>
                <a:gd name="T63" fmla="*/ 200 h 213"/>
                <a:gd name="T64" fmla="*/ 230 w 247"/>
                <a:gd name="T65" fmla="*/ 201 h 213"/>
                <a:gd name="T66" fmla="*/ 162 w 247"/>
                <a:gd name="T67" fmla="*/ 206 h 213"/>
                <a:gd name="T68" fmla="*/ 154 w 247"/>
                <a:gd name="T69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7" h="213">
                  <a:moveTo>
                    <a:pt x="154" y="213"/>
                  </a:moveTo>
                  <a:cubicBezTo>
                    <a:pt x="152" y="204"/>
                    <a:pt x="152" y="195"/>
                    <a:pt x="148" y="187"/>
                  </a:cubicBezTo>
                  <a:cubicBezTo>
                    <a:pt x="145" y="180"/>
                    <a:pt x="138" y="173"/>
                    <a:pt x="132" y="167"/>
                  </a:cubicBezTo>
                  <a:cubicBezTo>
                    <a:pt x="130" y="164"/>
                    <a:pt x="129" y="163"/>
                    <a:pt x="130" y="160"/>
                  </a:cubicBezTo>
                  <a:cubicBezTo>
                    <a:pt x="139" y="141"/>
                    <a:pt x="135" y="118"/>
                    <a:pt x="118" y="106"/>
                  </a:cubicBezTo>
                  <a:cubicBezTo>
                    <a:pt x="115" y="104"/>
                    <a:pt x="115" y="98"/>
                    <a:pt x="118" y="93"/>
                  </a:cubicBezTo>
                  <a:cubicBezTo>
                    <a:pt x="120" y="91"/>
                    <a:pt x="123" y="88"/>
                    <a:pt x="125" y="87"/>
                  </a:cubicBezTo>
                  <a:cubicBezTo>
                    <a:pt x="129" y="86"/>
                    <a:pt x="130" y="84"/>
                    <a:pt x="129" y="81"/>
                  </a:cubicBezTo>
                  <a:cubicBezTo>
                    <a:pt x="128" y="79"/>
                    <a:pt x="125" y="78"/>
                    <a:pt x="123" y="78"/>
                  </a:cubicBezTo>
                  <a:cubicBezTo>
                    <a:pt x="116" y="78"/>
                    <a:pt x="112" y="83"/>
                    <a:pt x="109" y="89"/>
                  </a:cubicBezTo>
                  <a:cubicBezTo>
                    <a:pt x="107" y="92"/>
                    <a:pt x="106" y="95"/>
                    <a:pt x="105" y="100"/>
                  </a:cubicBezTo>
                  <a:cubicBezTo>
                    <a:pt x="90" y="96"/>
                    <a:pt x="75" y="99"/>
                    <a:pt x="61" y="104"/>
                  </a:cubicBezTo>
                  <a:cubicBezTo>
                    <a:pt x="62" y="98"/>
                    <a:pt x="64" y="92"/>
                    <a:pt x="64" y="86"/>
                  </a:cubicBezTo>
                  <a:cubicBezTo>
                    <a:pt x="65" y="68"/>
                    <a:pt x="55" y="56"/>
                    <a:pt x="40" y="49"/>
                  </a:cubicBezTo>
                  <a:cubicBezTo>
                    <a:pt x="34" y="47"/>
                    <a:pt x="27" y="46"/>
                    <a:pt x="21" y="44"/>
                  </a:cubicBezTo>
                  <a:cubicBezTo>
                    <a:pt x="19" y="44"/>
                    <a:pt x="17" y="42"/>
                    <a:pt x="16" y="41"/>
                  </a:cubicBezTo>
                  <a:cubicBezTo>
                    <a:pt x="11" y="32"/>
                    <a:pt x="6" y="23"/>
                    <a:pt x="0" y="14"/>
                  </a:cubicBezTo>
                  <a:cubicBezTo>
                    <a:pt x="7" y="7"/>
                    <a:pt x="16" y="3"/>
                    <a:pt x="26" y="2"/>
                  </a:cubicBezTo>
                  <a:cubicBezTo>
                    <a:pt x="56" y="0"/>
                    <a:pt x="81" y="9"/>
                    <a:pt x="99" y="35"/>
                  </a:cubicBezTo>
                  <a:cubicBezTo>
                    <a:pt x="102" y="40"/>
                    <a:pt x="103" y="46"/>
                    <a:pt x="104" y="52"/>
                  </a:cubicBezTo>
                  <a:cubicBezTo>
                    <a:pt x="106" y="57"/>
                    <a:pt x="107" y="58"/>
                    <a:pt x="112" y="58"/>
                  </a:cubicBezTo>
                  <a:cubicBezTo>
                    <a:pt x="133" y="54"/>
                    <a:pt x="150" y="60"/>
                    <a:pt x="166" y="73"/>
                  </a:cubicBezTo>
                  <a:cubicBezTo>
                    <a:pt x="180" y="85"/>
                    <a:pt x="189" y="100"/>
                    <a:pt x="193" y="117"/>
                  </a:cubicBezTo>
                  <a:cubicBezTo>
                    <a:pt x="195" y="129"/>
                    <a:pt x="196" y="141"/>
                    <a:pt x="192" y="153"/>
                  </a:cubicBezTo>
                  <a:cubicBezTo>
                    <a:pt x="191" y="155"/>
                    <a:pt x="190" y="156"/>
                    <a:pt x="190" y="157"/>
                  </a:cubicBezTo>
                  <a:cubicBezTo>
                    <a:pt x="188" y="160"/>
                    <a:pt x="189" y="163"/>
                    <a:pt x="192" y="165"/>
                  </a:cubicBezTo>
                  <a:cubicBezTo>
                    <a:pt x="195" y="167"/>
                    <a:pt x="198" y="165"/>
                    <a:pt x="199" y="163"/>
                  </a:cubicBezTo>
                  <a:cubicBezTo>
                    <a:pt x="201" y="157"/>
                    <a:pt x="203" y="152"/>
                    <a:pt x="204" y="146"/>
                  </a:cubicBezTo>
                  <a:cubicBezTo>
                    <a:pt x="205" y="139"/>
                    <a:pt x="205" y="133"/>
                    <a:pt x="205" y="126"/>
                  </a:cubicBezTo>
                  <a:cubicBezTo>
                    <a:pt x="217" y="126"/>
                    <a:pt x="226" y="132"/>
                    <a:pt x="233" y="142"/>
                  </a:cubicBezTo>
                  <a:cubicBezTo>
                    <a:pt x="245" y="158"/>
                    <a:pt x="247" y="176"/>
                    <a:pt x="238" y="195"/>
                  </a:cubicBezTo>
                  <a:cubicBezTo>
                    <a:pt x="238" y="197"/>
                    <a:pt x="237" y="199"/>
                    <a:pt x="235" y="200"/>
                  </a:cubicBezTo>
                  <a:cubicBezTo>
                    <a:pt x="234" y="201"/>
                    <a:pt x="231" y="202"/>
                    <a:pt x="230" y="201"/>
                  </a:cubicBezTo>
                  <a:cubicBezTo>
                    <a:pt x="206" y="186"/>
                    <a:pt x="184" y="190"/>
                    <a:pt x="162" y="206"/>
                  </a:cubicBezTo>
                  <a:cubicBezTo>
                    <a:pt x="159" y="209"/>
                    <a:pt x="156" y="211"/>
                    <a:pt x="154" y="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16">
              <a:extLst>
                <a:ext uri="{FF2B5EF4-FFF2-40B4-BE49-F238E27FC236}">
                  <a16:creationId xmlns="" xmlns:a16="http://schemas.microsoft.com/office/drawing/2014/main" id="{99F63276-B641-4FAA-9FBC-45B6C7E1E2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2075" y="2609851"/>
              <a:ext cx="280988" cy="392113"/>
            </a:xfrm>
            <a:custGeom>
              <a:avLst/>
              <a:gdLst>
                <a:gd name="T0" fmla="*/ 78 w 88"/>
                <a:gd name="T1" fmla="*/ 1 h 123"/>
                <a:gd name="T2" fmla="*/ 88 w 88"/>
                <a:gd name="T3" fmla="*/ 59 h 123"/>
                <a:gd name="T4" fmla="*/ 58 w 88"/>
                <a:gd name="T5" fmla="*/ 81 h 123"/>
                <a:gd name="T6" fmla="*/ 48 w 88"/>
                <a:gd name="T7" fmla="*/ 117 h 123"/>
                <a:gd name="T8" fmla="*/ 24 w 88"/>
                <a:gd name="T9" fmla="*/ 123 h 123"/>
                <a:gd name="T10" fmla="*/ 20 w 88"/>
                <a:gd name="T11" fmla="*/ 121 h 123"/>
                <a:gd name="T12" fmla="*/ 3 w 88"/>
                <a:gd name="T13" fmla="*/ 82 h 123"/>
                <a:gd name="T14" fmla="*/ 41 w 88"/>
                <a:gd name="T15" fmla="*/ 9 h 123"/>
                <a:gd name="T16" fmla="*/ 75 w 88"/>
                <a:gd name="T17" fmla="*/ 1 h 123"/>
                <a:gd name="T18" fmla="*/ 78 w 88"/>
                <a:gd name="T19" fmla="*/ 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" h="123">
                  <a:moveTo>
                    <a:pt x="78" y="1"/>
                  </a:moveTo>
                  <a:cubicBezTo>
                    <a:pt x="76" y="22"/>
                    <a:pt x="81" y="40"/>
                    <a:pt x="88" y="59"/>
                  </a:cubicBezTo>
                  <a:cubicBezTo>
                    <a:pt x="76" y="64"/>
                    <a:pt x="66" y="70"/>
                    <a:pt x="58" y="81"/>
                  </a:cubicBezTo>
                  <a:cubicBezTo>
                    <a:pt x="51" y="92"/>
                    <a:pt x="47" y="103"/>
                    <a:pt x="48" y="117"/>
                  </a:cubicBezTo>
                  <a:cubicBezTo>
                    <a:pt x="39" y="116"/>
                    <a:pt x="31" y="118"/>
                    <a:pt x="24" y="123"/>
                  </a:cubicBezTo>
                  <a:cubicBezTo>
                    <a:pt x="23" y="123"/>
                    <a:pt x="20" y="122"/>
                    <a:pt x="20" y="121"/>
                  </a:cubicBezTo>
                  <a:cubicBezTo>
                    <a:pt x="9" y="110"/>
                    <a:pt x="4" y="96"/>
                    <a:pt x="3" y="82"/>
                  </a:cubicBezTo>
                  <a:cubicBezTo>
                    <a:pt x="0" y="50"/>
                    <a:pt x="13" y="25"/>
                    <a:pt x="41" y="9"/>
                  </a:cubicBezTo>
                  <a:cubicBezTo>
                    <a:pt x="51" y="2"/>
                    <a:pt x="63" y="0"/>
                    <a:pt x="75" y="1"/>
                  </a:cubicBezTo>
                  <a:cubicBezTo>
                    <a:pt x="76" y="1"/>
                    <a:pt x="77" y="1"/>
                    <a:pt x="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17">
              <a:extLst>
                <a:ext uri="{FF2B5EF4-FFF2-40B4-BE49-F238E27FC236}">
                  <a16:creationId xmlns="" xmlns:a16="http://schemas.microsoft.com/office/drawing/2014/main" id="{2A2F2C66-6DF8-4A4B-A7A7-0A181F7883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5550" y="2890838"/>
              <a:ext cx="182563" cy="363538"/>
            </a:xfrm>
            <a:custGeom>
              <a:avLst/>
              <a:gdLst>
                <a:gd name="T0" fmla="*/ 36 w 57"/>
                <a:gd name="T1" fmla="*/ 0 h 114"/>
                <a:gd name="T2" fmla="*/ 56 w 57"/>
                <a:gd name="T3" fmla="*/ 42 h 114"/>
                <a:gd name="T4" fmla="*/ 56 w 57"/>
                <a:gd name="T5" fmla="*/ 46 h 114"/>
                <a:gd name="T6" fmla="*/ 51 w 57"/>
                <a:gd name="T7" fmla="*/ 80 h 114"/>
                <a:gd name="T8" fmla="*/ 49 w 57"/>
                <a:gd name="T9" fmla="*/ 84 h 114"/>
                <a:gd name="T10" fmla="*/ 19 w 57"/>
                <a:gd name="T11" fmla="*/ 114 h 114"/>
                <a:gd name="T12" fmla="*/ 5 w 57"/>
                <a:gd name="T13" fmla="*/ 90 h 114"/>
                <a:gd name="T14" fmla="*/ 5 w 57"/>
                <a:gd name="T15" fmla="*/ 37 h 114"/>
                <a:gd name="T16" fmla="*/ 27 w 57"/>
                <a:gd name="T17" fmla="*/ 4 h 114"/>
                <a:gd name="T18" fmla="*/ 36 w 57"/>
                <a:gd name="T1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114">
                  <a:moveTo>
                    <a:pt x="36" y="0"/>
                  </a:moveTo>
                  <a:cubicBezTo>
                    <a:pt x="39" y="17"/>
                    <a:pt x="46" y="31"/>
                    <a:pt x="56" y="42"/>
                  </a:cubicBezTo>
                  <a:cubicBezTo>
                    <a:pt x="57" y="43"/>
                    <a:pt x="57" y="45"/>
                    <a:pt x="56" y="46"/>
                  </a:cubicBezTo>
                  <a:cubicBezTo>
                    <a:pt x="50" y="57"/>
                    <a:pt x="48" y="68"/>
                    <a:pt x="51" y="80"/>
                  </a:cubicBezTo>
                  <a:cubicBezTo>
                    <a:pt x="51" y="81"/>
                    <a:pt x="50" y="84"/>
                    <a:pt x="49" y="84"/>
                  </a:cubicBezTo>
                  <a:cubicBezTo>
                    <a:pt x="37" y="93"/>
                    <a:pt x="27" y="102"/>
                    <a:pt x="19" y="114"/>
                  </a:cubicBezTo>
                  <a:cubicBezTo>
                    <a:pt x="12" y="107"/>
                    <a:pt x="8" y="99"/>
                    <a:pt x="5" y="90"/>
                  </a:cubicBezTo>
                  <a:cubicBezTo>
                    <a:pt x="0" y="72"/>
                    <a:pt x="0" y="54"/>
                    <a:pt x="5" y="37"/>
                  </a:cubicBezTo>
                  <a:cubicBezTo>
                    <a:pt x="9" y="24"/>
                    <a:pt x="15" y="12"/>
                    <a:pt x="27" y="4"/>
                  </a:cubicBezTo>
                  <a:cubicBezTo>
                    <a:pt x="30" y="3"/>
                    <a:pt x="33" y="2"/>
                    <a:pt x="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3" name="Group 61">
            <a:extLst>
              <a:ext uri="{FF2B5EF4-FFF2-40B4-BE49-F238E27FC236}">
                <a16:creationId xmlns="" xmlns:a16="http://schemas.microsoft.com/office/drawing/2014/main" id="{A5F6E95C-14B3-4B36-8896-57086B1A1C6D}"/>
              </a:ext>
            </a:extLst>
          </p:cNvPr>
          <p:cNvGrpSpPr/>
          <p:nvPr/>
        </p:nvGrpSpPr>
        <p:grpSpPr>
          <a:xfrm>
            <a:off x="7364629" y="4646899"/>
            <a:ext cx="1180107" cy="1242620"/>
            <a:chOff x="5995988" y="2712903"/>
            <a:chExt cx="2457450" cy="2587625"/>
          </a:xfrm>
        </p:grpSpPr>
        <p:sp>
          <p:nvSpPr>
            <p:cNvPr id="74" name="Freeform 6">
              <a:extLst>
                <a:ext uri="{FF2B5EF4-FFF2-40B4-BE49-F238E27FC236}">
                  <a16:creationId xmlns="" xmlns:a16="http://schemas.microsoft.com/office/drawing/2014/main" id="{E09DE16B-3002-459B-A21D-147EC338C8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5988" y="2712903"/>
              <a:ext cx="2457450" cy="2587625"/>
            </a:xfrm>
            <a:custGeom>
              <a:avLst/>
              <a:gdLst>
                <a:gd name="T0" fmla="*/ 707 w 771"/>
                <a:gd name="T1" fmla="*/ 219 h 812"/>
                <a:gd name="T2" fmla="*/ 760 w 771"/>
                <a:gd name="T3" fmla="*/ 369 h 812"/>
                <a:gd name="T4" fmla="*/ 685 w 771"/>
                <a:gd name="T5" fmla="*/ 634 h 812"/>
                <a:gd name="T6" fmla="*/ 197 w 771"/>
                <a:gd name="T7" fmla="*/ 707 h 812"/>
                <a:gd name="T8" fmla="*/ 97 w 771"/>
                <a:gd name="T9" fmla="*/ 220 h 812"/>
                <a:gd name="T10" fmla="*/ 594 w 771"/>
                <a:gd name="T11" fmla="*/ 106 h 812"/>
                <a:gd name="T12" fmla="*/ 552 w 771"/>
                <a:gd name="T13" fmla="*/ 147 h 812"/>
                <a:gd name="T14" fmla="*/ 509 w 771"/>
                <a:gd name="T15" fmla="*/ 128 h 812"/>
                <a:gd name="T16" fmla="*/ 454 w 771"/>
                <a:gd name="T17" fmla="*/ 113 h 812"/>
                <a:gd name="T18" fmla="*/ 372 w 771"/>
                <a:gd name="T19" fmla="*/ 110 h 812"/>
                <a:gd name="T20" fmla="*/ 241 w 771"/>
                <a:gd name="T21" fmla="*/ 155 h 812"/>
                <a:gd name="T22" fmla="*/ 147 w 771"/>
                <a:gd name="T23" fmla="*/ 249 h 812"/>
                <a:gd name="T24" fmla="*/ 115 w 771"/>
                <a:gd name="T25" fmla="*/ 317 h 812"/>
                <a:gd name="T26" fmla="*/ 103 w 771"/>
                <a:gd name="T27" fmla="*/ 366 h 812"/>
                <a:gd name="T28" fmla="*/ 102 w 771"/>
                <a:gd name="T29" fmla="*/ 450 h 812"/>
                <a:gd name="T30" fmla="*/ 124 w 771"/>
                <a:gd name="T31" fmla="*/ 528 h 812"/>
                <a:gd name="T32" fmla="*/ 209 w 771"/>
                <a:gd name="T33" fmla="*/ 643 h 812"/>
                <a:gd name="T34" fmla="*/ 295 w 771"/>
                <a:gd name="T35" fmla="*/ 694 h 812"/>
                <a:gd name="T36" fmla="*/ 357 w 771"/>
                <a:gd name="T37" fmla="*/ 710 h 812"/>
                <a:gd name="T38" fmla="*/ 439 w 771"/>
                <a:gd name="T39" fmla="*/ 711 h 812"/>
                <a:gd name="T40" fmla="*/ 512 w 771"/>
                <a:gd name="T41" fmla="*/ 693 h 812"/>
                <a:gd name="T42" fmla="*/ 585 w 771"/>
                <a:gd name="T43" fmla="*/ 652 h 812"/>
                <a:gd name="T44" fmla="*/ 644 w 771"/>
                <a:gd name="T45" fmla="*/ 592 h 812"/>
                <a:gd name="T46" fmla="*/ 677 w 771"/>
                <a:gd name="T47" fmla="*/ 536 h 812"/>
                <a:gd name="T48" fmla="*/ 696 w 771"/>
                <a:gd name="T49" fmla="*/ 482 h 812"/>
                <a:gd name="T50" fmla="*/ 704 w 771"/>
                <a:gd name="T51" fmla="*/ 432 h 812"/>
                <a:gd name="T52" fmla="*/ 702 w 771"/>
                <a:gd name="T53" fmla="*/ 374 h 812"/>
                <a:gd name="T54" fmla="*/ 695 w 771"/>
                <a:gd name="T55" fmla="*/ 334 h 812"/>
                <a:gd name="T56" fmla="*/ 666 w 771"/>
                <a:gd name="T57" fmla="*/ 264 h 812"/>
                <a:gd name="T58" fmla="*/ 667 w 771"/>
                <a:gd name="T59" fmla="*/ 258 h 812"/>
                <a:gd name="T60" fmla="*/ 703 w 771"/>
                <a:gd name="T61" fmla="*/ 222 h 812"/>
                <a:gd name="T62" fmla="*/ 707 w 771"/>
                <a:gd name="T63" fmla="*/ 219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71" h="812">
                  <a:moveTo>
                    <a:pt x="707" y="219"/>
                  </a:moveTo>
                  <a:cubicBezTo>
                    <a:pt x="736" y="265"/>
                    <a:pt x="754" y="315"/>
                    <a:pt x="760" y="369"/>
                  </a:cubicBezTo>
                  <a:cubicBezTo>
                    <a:pt x="771" y="467"/>
                    <a:pt x="746" y="557"/>
                    <a:pt x="685" y="634"/>
                  </a:cubicBezTo>
                  <a:cubicBezTo>
                    <a:pt x="561" y="789"/>
                    <a:pt x="347" y="812"/>
                    <a:pt x="197" y="707"/>
                  </a:cubicBezTo>
                  <a:cubicBezTo>
                    <a:pt x="31" y="591"/>
                    <a:pt x="0" y="374"/>
                    <a:pt x="97" y="220"/>
                  </a:cubicBezTo>
                  <a:cubicBezTo>
                    <a:pt x="203" y="52"/>
                    <a:pt x="424" y="0"/>
                    <a:pt x="594" y="106"/>
                  </a:cubicBezTo>
                  <a:cubicBezTo>
                    <a:pt x="580" y="120"/>
                    <a:pt x="566" y="134"/>
                    <a:pt x="552" y="147"/>
                  </a:cubicBezTo>
                  <a:cubicBezTo>
                    <a:pt x="538" y="141"/>
                    <a:pt x="523" y="134"/>
                    <a:pt x="509" y="128"/>
                  </a:cubicBezTo>
                  <a:cubicBezTo>
                    <a:pt x="491" y="121"/>
                    <a:pt x="473" y="116"/>
                    <a:pt x="454" y="113"/>
                  </a:cubicBezTo>
                  <a:cubicBezTo>
                    <a:pt x="427" y="108"/>
                    <a:pt x="399" y="107"/>
                    <a:pt x="372" y="110"/>
                  </a:cubicBezTo>
                  <a:cubicBezTo>
                    <a:pt x="325" y="115"/>
                    <a:pt x="281" y="130"/>
                    <a:pt x="241" y="155"/>
                  </a:cubicBezTo>
                  <a:cubicBezTo>
                    <a:pt x="203" y="179"/>
                    <a:pt x="171" y="211"/>
                    <a:pt x="147" y="249"/>
                  </a:cubicBezTo>
                  <a:cubicBezTo>
                    <a:pt x="134" y="270"/>
                    <a:pt x="123" y="293"/>
                    <a:pt x="115" y="317"/>
                  </a:cubicBezTo>
                  <a:cubicBezTo>
                    <a:pt x="110" y="333"/>
                    <a:pt x="106" y="350"/>
                    <a:pt x="103" y="366"/>
                  </a:cubicBezTo>
                  <a:cubicBezTo>
                    <a:pt x="99" y="394"/>
                    <a:pt x="99" y="422"/>
                    <a:pt x="102" y="450"/>
                  </a:cubicBezTo>
                  <a:cubicBezTo>
                    <a:pt x="105" y="477"/>
                    <a:pt x="113" y="503"/>
                    <a:pt x="124" y="528"/>
                  </a:cubicBezTo>
                  <a:cubicBezTo>
                    <a:pt x="143" y="574"/>
                    <a:pt x="171" y="612"/>
                    <a:pt x="209" y="643"/>
                  </a:cubicBezTo>
                  <a:cubicBezTo>
                    <a:pt x="235" y="665"/>
                    <a:pt x="263" y="682"/>
                    <a:pt x="295" y="694"/>
                  </a:cubicBezTo>
                  <a:cubicBezTo>
                    <a:pt x="315" y="701"/>
                    <a:pt x="336" y="707"/>
                    <a:pt x="357" y="710"/>
                  </a:cubicBezTo>
                  <a:cubicBezTo>
                    <a:pt x="384" y="714"/>
                    <a:pt x="412" y="715"/>
                    <a:pt x="439" y="711"/>
                  </a:cubicBezTo>
                  <a:cubicBezTo>
                    <a:pt x="464" y="708"/>
                    <a:pt x="488" y="702"/>
                    <a:pt x="512" y="693"/>
                  </a:cubicBezTo>
                  <a:cubicBezTo>
                    <a:pt x="538" y="683"/>
                    <a:pt x="563" y="669"/>
                    <a:pt x="585" y="652"/>
                  </a:cubicBezTo>
                  <a:cubicBezTo>
                    <a:pt x="607" y="635"/>
                    <a:pt x="627" y="615"/>
                    <a:pt x="644" y="592"/>
                  </a:cubicBezTo>
                  <a:cubicBezTo>
                    <a:pt x="657" y="575"/>
                    <a:pt x="668" y="556"/>
                    <a:pt x="677" y="536"/>
                  </a:cubicBezTo>
                  <a:cubicBezTo>
                    <a:pt x="686" y="519"/>
                    <a:pt x="692" y="501"/>
                    <a:pt x="696" y="482"/>
                  </a:cubicBezTo>
                  <a:cubicBezTo>
                    <a:pt x="700" y="465"/>
                    <a:pt x="703" y="449"/>
                    <a:pt x="704" y="432"/>
                  </a:cubicBezTo>
                  <a:cubicBezTo>
                    <a:pt x="704" y="413"/>
                    <a:pt x="704" y="393"/>
                    <a:pt x="702" y="374"/>
                  </a:cubicBezTo>
                  <a:cubicBezTo>
                    <a:pt x="701" y="361"/>
                    <a:pt x="698" y="347"/>
                    <a:pt x="695" y="334"/>
                  </a:cubicBezTo>
                  <a:cubicBezTo>
                    <a:pt x="689" y="310"/>
                    <a:pt x="679" y="286"/>
                    <a:pt x="666" y="264"/>
                  </a:cubicBezTo>
                  <a:cubicBezTo>
                    <a:pt x="665" y="262"/>
                    <a:pt x="665" y="260"/>
                    <a:pt x="667" y="258"/>
                  </a:cubicBezTo>
                  <a:cubicBezTo>
                    <a:pt x="680" y="246"/>
                    <a:pt x="691" y="234"/>
                    <a:pt x="703" y="222"/>
                  </a:cubicBezTo>
                  <a:cubicBezTo>
                    <a:pt x="704" y="221"/>
                    <a:pt x="705" y="220"/>
                    <a:pt x="707" y="21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5" name="Freeform 7">
              <a:extLst>
                <a:ext uri="{FF2B5EF4-FFF2-40B4-BE49-F238E27FC236}">
                  <a16:creationId xmlns="" xmlns:a16="http://schemas.microsoft.com/office/drawing/2014/main" id="{3EECF044-A2EA-4D77-B348-F8C0BB12E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5101" y="3270116"/>
              <a:ext cx="1450975" cy="1435100"/>
            </a:xfrm>
            <a:custGeom>
              <a:avLst/>
              <a:gdLst>
                <a:gd name="T0" fmla="*/ 350 w 455"/>
                <a:gd name="T1" fmla="*/ 54 h 450"/>
                <a:gd name="T2" fmla="*/ 311 w 455"/>
                <a:gd name="T3" fmla="*/ 93 h 450"/>
                <a:gd name="T4" fmla="*/ 305 w 455"/>
                <a:gd name="T5" fmla="*/ 94 h 450"/>
                <a:gd name="T6" fmla="*/ 262 w 455"/>
                <a:gd name="T7" fmla="*/ 81 h 450"/>
                <a:gd name="T8" fmla="*/ 210 w 455"/>
                <a:gd name="T9" fmla="*/ 82 h 450"/>
                <a:gd name="T10" fmla="*/ 148 w 455"/>
                <a:gd name="T11" fmla="*/ 109 h 450"/>
                <a:gd name="T12" fmla="*/ 103 w 455"/>
                <a:gd name="T13" fmla="*/ 160 h 450"/>
                <a:gd name="T14" fmla="*/ 84 w 455"/>
                <a:gd name="T15" fmla="*/ 216 h 450"/>
                <a:gd name="T16" fmla="*/ 90 w 455"/>
                <a:gd name="T17" fmla="*/ 283 h 450"/>
                <a:gd name="T18" fmla="*/ 154 w 455"/>
                <a:gd name="T19" fmla="*/ 367 h 450"/>
                <a:gd name="T20" fmla="*/ 225 w 455"/>
                <a:gd name="T21" fmla="*/ 392 h 450"/>
                <a:gd name="T22" fmla="*/ 302 w 455"/>
                <a:gd name="T23" fmla="*/ 379 h 450"/>
                <a:gd name="T24" fmla="*/ 364 w 455"/>
                <a:gd name="T25" fmla="*/ 330 h 450"/>
                <a:gd name="T26" fmla="*/ 391 w 455"/>
                <a:gd name="T27" fmla="*/ 273 h 450"/>
                <a:gd name="T28" fmla="*/ 395 w 455"/>
                <a:gd name="T29" fmla="*/ 223 h 450"/>
                <a:gd name="T30" fmla="*/ 380 w 455"/>
                <a:gd name="T31" fmla="*/ 167 h 450"/>
                <a:gd name="T32" fmla="*/ 422 w 455"/>
                <a:gd name="T33" fmla="*/ 125 h 450"/>
                <a:gd name="T34" fmla="*/ 453 w 455"/>
                <a:gd name="T35" fmla="*/ 242 h 450"/>
                <a:gd name="T36" fmla="*/ 418 w 455"/>
                <a:gd name="T37" fmla="*/ 354 h 450"/>
                <a:gd name="T38" fmla="*/ 235 w 455"/>
                <a:gd name="T39" fmla="*/ 450 h 450"/>
                <a:gd name="T40" fmla="*/ 85 w 455"/>
                <a:gd name="T41" fmla="*/ 385 h 450"/>
                <a:gd name="T42" fmla="*/ 95 w 455"/>
                <a:gd name="T43" fmla="*/ 78 h 450"/>
                <a:gd name="T44" fmla="*/ 350 w 455"/>
                <a:gd name="T45" fmla="*/ 54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5" h="450">
                  <a:moveTo>
                    <a:pt x="350" y="54"/>
                  </a:moveTo>
                  <a:cubicBezTo>
                    <a:pt x="337" y="67"/>
                    <a:pt x="324" y="80"/>
                    <a:pt x="311" y="93"/>
                  </a:cubicBezTo>
                  <a:cubicBezTo>
                    <a:pt x="310" y="94"/>
                    <a:pt x="307" y="95"/>
                    <a:pt x="305" y="94"/>
                  </a:cubicBezTo>
                  <a:cubicBezTo>
                    <a:pt x="292" y="87"/>
                    <a:pt x="277" y="83"/>
                    <a:pt x="262" y="81"/>
                  </a:cubicBezTo>
                  <a:cubicBezTo>
                    <a:pt x="244" y="79"/>
                    <a:pt x="227" y="79"/>
                    <a:pt x="210" y="82"/>
                  </a:cubicBezTo>
                  <a:cubicBezTo>
                    <a:pt x="187" y="87"/>
                    <a:pt x="166" y="96"/>
                    <a:pt x="148" y="109"/>
                  </a:cubicBezTo>
                  <a:cubicBezTo>
                    <a:pt x="129" y="123"/>
                    <a:pt x="114" y="140"/>
                    <a:pt x="103" y="160"/>
                  </a:cubicBezTo>
                  <a:cubicBezTo>
                    <a:pt x="93" y="178"/>
                    <a:pt x="87" y="196"/>
                    <a:pt x="84" y="216"/>
                  </a:cubicBezTo>
                  <a:cubicBezTo>
                    <a:pt x="81" y="239"/>
                    <a:pt x="83" y="261"/>
                    <a:pt x="90" y="283"/>
                  </a:cubicBezTo>
                  <a:cubicBezTo>
                    <a:pt x="101" y="319"/>
                    <a:pt x="123" y="347"/>
                    <a:pt x="154" y="367"/>
                  </a:cubicBezTo>
                  <a:cubicBezTo>
                    <a:pt x="176" y="381"/>
                    <a:pt x="199" y="389"/>
                    <a:pt x="225" y="392"/>
                  </a:cubicBezTo>
                  <a:cubicBezTo>
                    <a:pt x="252" y="394"/>
                    <a:pt x="277" y="390"/>
                    <a:pt x="302" y="379"/>
                  </a:cubicBezTo>
                  <a:cubicBezTo>
                    <a:pt x="327" y="368"/>
                    <a:pt x="348" y="352"/>
                    <a:pt x="364" y="330"/>
                  </a:cubicBezTo>
                  <a:cubicBezTo>
                    <a:pt x="377" y="313"/>
                    <a:pt x="386" y="294"/>
                    <a:pt x="391" y="273"/>
                  </a:cubicBezTo>
                  <a:cubicBezTo>
                    <a:pt x="395" y="256"/>
                    <a:pt x="397" y="240"/>
                    <a:pt x="395" y="223"/>
                  </a:cubicBezTo>
                  <a:cubicBezTo>
                    <a:pt x="394" y="204"/>
                    <a:pt x="389" y="185"/>
                    <a:pt x="380" y="167"/>
                  </a:cubicBezTo>
                  <a:cubicBezTo>
                    <a:pt x="394" y="153"/>
                    <a:pt x="408" y="139"/>
                    <a:pt x="422" y="125"/>
                  </a:cubicBezTo>
                  <a:cubicBezTo>
                    <a:pt x="444" y="161"/>
                    <a:pt x="455" y="200"/>
                    <a:pt x="453" y="242"/>
                  </a:cubicBezTo>
                  <a:cubicBezTo>
                    <a:pt x="452" y="283"/>
                    <a:pt x="441" y="320"/>
                    <a:pt x="418" y="354"/>
                  </a:cubicBezTo>
                  <a:cubicBezTo>
                    <a:pt x="374" y="418"/>
                    <a:pt x="312" y="450"/>
                    <a:pt x="235" y="450"/>
                  </a:cubicBezTo>
                  <a:cubicBezTo>
                    <a:pt x="176" y="450"/>
                    <a:pt x="125" y="427"/>
                    <a:pt x="85" y="385"/>
                  </a:cubicBezTo>
                  <a:cubicBezTo>
                    <a:pt x="0" y="295"/>
                    <a:pt x="6" y="160"/>
                    <a:pt x="95" y="78"/>
                  </a:cubicBezTo>
                  <a:cubicBezTo>
                    <a:pt x="179" y="0"/>
                    <a:pt x="293" y="14"/>
                    <a:pt x="350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8">
              <a:extLst>
                <a:ext uri="{FF2B5EF4-FFF2-40B4-BE49-F238E27FC236}">
                  <a16:creationId xmlns="" xmlns:a16="http://schemas.microsoft.com/office/drawing/2014/main" id="{4F2BC627-85A7-4F7C-AB1F-139B4A761CC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0563" y="2874828"/>
              <a:ext cx="1381125" cy="1384300"/>
            </a:xfrm>
            <a:custGeom>
              <a:avLst/>
              <a:gdLst>
                <a:gd name="T0" fmla="*/ 363 w 433"/>
                <a:gd name="T1" fmla="*/ 0 h 434"/>
                <a:gd name="T2" fmla="*/ 363 w 433"/>
                <a:gd name="T3" fmla="*/ 71 h 434"/>
                <a:gd name="T4" fmla="*/ 432 w 433"/>
                <a:gd name="T5" fmla="*/ 71 h 434"/>
                <a:gd name="T6" fmla="*/ 433 w 433"/>
                <a:gd name="T7" fmla="*/ 73 h 434"/>
                <a:gd name="T8" fmla="*/ 408 w 433"/>
                <a:gd name="T9" fmla="*/ 98 h 434"/>
                <a:gd name="T10" fmla="*/ 303 w 433"/>
                <a:gd name="T11" fmla="*/ 203 h 434"/>
                <a:gd name="T12" fmla="*/ 292 w 433"/>
                <a:gd name="T13" fmla="*/ 207 h 434"/>
                <a:gd name="T14" fmla="*/ 262 w 433"/>
                <a:gd name="T15" fmla="*/ 208 h 434"/>
                <a:gd name="T16" fmla="*/ 255 w 433"/>
                <a:gd name="T17" fmla="*/ 210 h 434"/>
                <a:gd name="T18" fmla="*/ 176 w 433"/>
                <a:gd name="T19" fmla="*/ 289 h 434"/>
                <a:gd name="T20" fmla="*/ 141 w 433"/>
                <a:gd name="T21" fmla="*/ 325 h 434"/>
                <a:gd name="T22" fmla="*/ 140 w 433"/>
                <a:gd name="T23" fmla="*/ 330 h 434"/>
                <a:gd name="T24" fmla="*/ 146 w 433"/>
                <a:gd name="T25" fmla="*/ 354 h 434"/>
                <a:gd name="T26" fmla="*/ 121 w 433"/>
                <a:gd name="T27" fmla="*/ 415 h 434"/>
                <a:gd name="T28" fmla="*/ 67 w 433"/>
                <a:gd name="T29" fmla="*/ 432 h 434"/>
                <a:gd name="T30" fmla="*/ 12 w 433"/>
                <a:gd name="T31" fmla="*/ 397 h 434"/>
                <a:gd name="T32" fmla="*/ 4 w 433"/>
                <a:gd name="T33" fmla="*/ 342 h 434"/>
                <a:gd name="T34" fmla="*/ 46 w 433"/>
                <a:gd name="T35" fmla="*/ 294 h 434"/>
                <a:gd name="T36" fmla="*/ 105 w 433"/>
                <a:gd name="T37" fmla="*/ 295 h 434"/>
                <a:gd name="T38" fmla="*/ 110 w 433"/>
                <a:gd name="T39" fmla="*/ 293 h 434"/>
                <a:gd name="T40" fmla="*/ 191 w 433"/>
                <a:gd name="T41" fmla="*/ 213 h 434"/>
                <a:gd name="T42" fmla="*/ 223 w 433"/>
                <a:gd name="T43" fmla="*/ 181 h 434"/>
                <a:gd name="T44" fmla="*/ 227 w 433"/>
                <a:gd name="T45" fmla="*/ 171 h 434"/>
                <a:gd name="T46" fmla="*/ 227 w 433"/>
                <a:gd name="T47" fmla="*/ 143 h 434"/>
                <a:gd name="T48" fmla="*/ 231 w 433"/>
                <a:gd name="T49" fmla="*/ 131 h 434"/>
                <a:gd name="T50" fmla="*/ 360 w 433"/>
                <a:gd name="T51" fmla="*/ 3 h 434"/>
                <a:gd name="T52" fmla="*/ 363 w 433"/>
                <a:gd name="T53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33" h="434">
                  <a:moveTo>
                    <a:pt x="363" y="0"/>
                  </a:moveTo>
                  <a:cubicBezTo>
                    <a:pt x="363" y="24"/>
                    <a:pt x="363" y="47"/>
                    <a:pt x="363" y="71"/>
                  </a:cubicBezTo>
                  <a:cubicBezTo>
                    <a:pt x="386" y="71"/>
                    <a:pt x="409" y="71"/>
                    <a:pt x="432" y="71"/>
                  </a:cubicBezTo>
                  <a:cubicBezTo>
                    <a:pt x="432" y="72"/>
                    <a:pt x="432" y="73"/>
                    <a:pt x="433" y="73"/>
                  </a:cubicBezTo>
                  <a:cubicBezTo>
                    <a:pt x="424" y="81"/>
                    <a:pt x="416" y="90"/>
                    <a:pt x="408" y="98"/>
                  </a:cubicBezTo>
                  <a:cubicBezTo>
                    <a:pt x="373" y="133"/>
                    <a:pt x="338" y="168"/>
                    <a:pt x="303" y="203"/>
                  </a:cubicBezTo>
                  <a:cubicBezTo>
                    <a:pt x="300" y="206"/>
                    <a:pt x="297" y="208"/>
                    <a:pt x="292" y="207"/>
                  </a:cubicBezTo>
                  <a:cubicBezTo>
                    <a:pt x="282" y="207"/>
                    <a:pt x="272" y="207"/>
                    <a:pt x="262" y="208"/>
                  </a:cubicBezTo>
                  <a:cubicBezTo>
                    <a:pt x="260" y="208"/>
                    <a:pt x="256" y="209"/>
                    <a:pt x="255" y="210"/>
                  </a:cubicBezTo>
                  <a:cubicBezTo>
                    <a:pt x="228" y="237"/>
                    <a:pt x="202" y="263"/>
                    <a:pt x="176" y="289"/>
                  </a:cubicBezTo>
                  <a:cubicBezTo>
                    <a:pt x="164" y="301"/>
                    <a:pt x="152" y="313"/>
                    <a:pt x="141" y="325"/>
                  </a:cubicBezTo>
                  <a:cubicBezTo>
                    <a:pt x="140" y="326"/>
                    <a:pt x="139" y="328"/>
                    <a:pt x="140" y="330"/>
                  </a:cubicBezTo>
                  <a:cubicBezTo>
                    <a:pt x="143" y="338"/>
                    <a:pt x="145" y="346"/>
                    <a:pt x="146" y="354"/>
                  </a:cubicBezTo>
                  <a:cubicBezTo>
                    <a:pt x="148" y="379"/>
                    <a:pt x="139" y="399"/>
                    <a:pt x="121" y="415"/>
                  </a:cubicBezTo>
                  <a:cubicBezTo>
                    <a:pt x="105" y="428"/>
                    <a:pt x="87" y="434"/>
                    <a:pt x="67" y="432"/>
                  </a:cubicBezTo>
                  <a:cubicBezTo>
                    <a:pt x="43" y="429"/>
                    <a:pt x="25" y="417"/>
                    <a:pt x="12" y="397"/>
                  </a:cubicBezTo>
                  <a:cubicBezTo>
                    <a:pt x="2" y="380"/>
                    <a:pt x="0" y="361"/>
                    <a:pt x="4" y="342"/>
                  </a:cubicBezTo>
                  <a:cubicBezTo>
                    <a:pt x="10" y="320"/>
                    <a:pt x="24" y="303"/>
                    <a:pt x="46" y="294"/>
                  </a:cubicBezTo>
                  <a:cubicBezTo>
                    <a:pt x="66" y="285"/>
                    <a:pt x="86" y="286"/>
                    <a:pt x="105" y="295"/>
                  </a:cubicBezTo>
                  <a:cubicBezTo>
                    <a:pt x="107" y="295"/>
                    <a:pt x="109" y="294"/>
                    <a:pt x="110" y="293"/>
                  </a:cubicBezTo>
                  <a:cubicBezTo>
                    <a:pt x="137" y="267"/>
                    <a:pt x="164" y="240"/>
                    <a:pt x="191" y="213"/>
                  </a:cubicBezTo>
                  <a:cubicBezTo>
                    <a:pt x="202" y="202"/>
                    <a:pt x="212" y="191"/>
                    <a:pt x="223" y="181"/>
                  </a:cubicBezTo>
                  <a:cubicBezTo>
                    <a:pt x="226" y="178"/>
                    <a:pt x="227" y="175"/>
                    <a:pt x="227" y="171"/>
                  </a:cubicBezTo>
                  <a:cubicBezTo>
                    <a:pt x="227" y="162"/>
                    <a:pt x="227" y="152"/>
                    <a:pt x="227" y="143"/>
                  </a:cubicBezTo>
                  <a:cubicBezTo>
                    <a:pt x="226" y="138"/>
                    <a:pt x="228" y="135"/>
                    <a:pt x="231" y="131"/>
                  </a:cubicBezTo>
                  <a:cubicBezTo>
                    <a:pt x="274" y="88"/>
                    <a:pt x="317" y="45"/>
                    <a:pt x="360" y="3"/>
                  </a:cubicBezTo>
                  <a:cubicBezTo>
                    <a:pt x="361" y="2"/>
                    <a:pt x="362" y="1"/>
                    <a:pt x="3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7" name="Group 69">
            <a:extLst>
              <a:ext uri="{FF2B5EF4-FFF2-40B4-BE49-F238E27FC236}">
                <a16:creationId xmlns="" xmlns:a16="http://schemas.microsoft.com/office/drawing/2014/main" id="{C0B7E959-D44D-45CC-9A89-7CE4F3026142}"/>
              </a:ext>
            </a:extLst>
          </p:cNvPr>
          <p:cNvGrpSpPr/>
          <p:nvPr/>
        </p:nvGrpSpPr>
        <p:grpSpPr>
          <a:xfrm>
            <a:off x="9284649" y="2709488"/>
            <a:ext cx="1145844" cy="1145567"/>
            <a:chOff x="2700338" y="8651875"/>
            <a:chExt cx="6545262" cy="6543675"/>
          </a:xfrm>
          <a:solidFill>
            <a:schemeClr val="tx1"/>
          </a:solidFill>
        </p:grpSpPr>
        <p:sp>
          <p:nvSpPr>
            <p:cNvPr id="78" name="Freeform 18">
              <a:extLst>
                <a:ext uri="{FF2B5EF4-FFF2-40B4-BE49-F238E27FC236}">
                  <a16:creationId xmlns="" xmlns:a16="http://schemas.microsoft.com/office/drawing/2014/main" id="{F5C64816-BB8E-4BF3-9833-F168BDC458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00338" y="10820400"/>
              <a:ext cx="4376737" cy="4375150"/>
            </a:xfrm>
            <a:custGeom>
              <a:avLst/>
              <a:gdLst>
                <a:gd name="T0" fmla="*/ 477 w 1376"/>
                <a:gd name="T1" fmla="*/ 1360 h 1376"/>
                <a:gd name="T2" fmla="*/ 312 w 1376"/>
                <a:gd name="T3" fmla="*/ 1212 h 1376"/>
                <a:gd name="T4" fmla="*/ 237 w 1376"/>
                <a:gd name="T5" fmla="*/ 1044 h 1376"/>
                <a:gd name="T6" fmla="*/ 64 w 1376"/>
                <a:gd name="T7" fmla="*/ 1013 h 1376"/>
                <a:gd name="T8" fmla="*/ 51 w 1376"/>
                <a:gd name="T9" fmla="*/ 793 h 1376"/>
                <a:gd name="T10" fmla="*/ 117 w 1376"/>
                <a:gd name="T11" fmla="*/ 621 h 1376"/>
                <a:gd name="T12" fmla="*/ 16 w 1376"/>
                <a:gd name="T13" fmla="*/ 476 h 1376"/>
                <a:gd name="T14" fmla="*/ 164 w 1376"/>
                <a:gd name="T15" fmla="*/ 312 h 1376"/>
                <a:gd name="T16" fmla="*/ 332 w 1376"/>
                <a:gd name="T17" fmla="*/ 237 h 1376"/>
                <a:gd name="T18" fmla="*/ 363 w 1376"/>
                <a:gd name="T19" fmla="*/ 63 h 1376"/>
                <a:gd name="T20" fmla="*/ 583 w 1376"/>
                <a:gd name="T21" fmla="*/ 51 h 1376"/>
                <a:gd name="T22" fmla="*/ 755 w 1376"/>
                <a:gd name="T23" fmla="*/ 116 h 1376"/>
                <a:gd name="T24" fmla="*/ 900 w 1376"/>
                <a:gd name="T25" fmla="*/ 16 h 1376"/>
                <a:gd name="T26" fmla="*/ 1064 w 1376"/>
                <a:gd name="T27" fmla="*/ 163 h 1376"/>
                <a:gd name="T28" fmla="*/ 1139 w 1376"/>
                <a:gd name="T29" fmla="*/ 331 h 1376"/>
                <a:gd name="T30" fmla="*/ 1313 w 1376"/>
                <a:gd name="T31" fmla="*/ 362 h 1376"/>
                <a:gd name="T32" fmla="*/ 1360 w 1376"/>
                <a:gd name="T33" fmla="*/ 476 h 1376"/>
                <a:gd name="T34" fmla="*/ 1260 w 1376"/>
                <a:gd name="T35" fmla="*/ 621 h 1376"/>
                <a:gd name="T36" fmla="*/ 1325 w 1376"/>
                <a:gd name="T37" fmla="*/ 793 h 1376"/>
                <a:gd name="T38" fmla="*/ 1313 w 1376"/>
                <a:gd name="T39" fmla="*/ 1013 h 1376"/>
                <a:gd name="T40" fmla="*/ 1139 w 1376"/>
                <a:gd name="T41" fmla="*/ 1044 h 1376"/>
                <a:gd name="T42" fmla="*/ 1064 w 1376"/>
                <a:gd name="T43" fmla="*/ 1212 h 1376"/>
                <a:gd name="T44" fmla="*/ 900 w 1376"/>
                <a:gd name="T45" fmla="*/ 1360 h 1376"/>
                <a:gd name="T46" fmla="*/ 755 w 1376"/>
                <a:gd name="T47" fmla="*/ 1259 h 1376"/>
                <a:gd name="T48" fmla="*/ 583 w 1376"/>
                <a:gd name="T49" fmla="*/ 1325 h 1376"/>
                <a:gd name="T50" fmla="*/ 403 w 1376"/>
                <a:gd name="T51" fmla="*/ 1230 h 1376"/>
                <a:gd name="T52" fmla="*/ 544 w 1376"/>
                <a:gd name="T53" fmla="*/ 1210 h 1376"/>
                <a:gd name="T54" fmla="*/ 748 w 1376"/>
                <a:gd name="T55" fmla="*/ 1167 h 1376"/>
                <a:gd name="T56" fmla="*/ 870 w 1376"/>
                <a:gd name="T57" fmla="*/ 1273 h 1376"/>
                <a:gd name="T58" fmla="*/ 956 w 1376"/>
                <a:gd name="T59" fmla="*/ 1159 h 1376"/>
                <a:gd name="T60" fmla="*/ 1070 w 1376"/>
                <a:gd name="T61" fmla="*/ 985 h 1376"/>
                <a:gd name="T62" fmla="*/ 1230 w 1376"/>
                <a:gd name="T63" fmla="*/ 973 h 1376"/>
                <a:gd name="T64" fmla="*/ 1211 w 1376"/>
                <a:gd name="T65" fmla="*/ 832 h 1376"/>
                <a:gd name="T66" fmla="*/ 1168 w 1376"/>
                <a:gd name="T67" fmla="*/ 628 h 1376"/>
                <a:gd name="T68" fmla="*/ 1274 w 1376"/>
                <a:gd name="T69" fmla="*/ 506 h 1376"/>
                <a:gd name="T70" fmla="*/ 1160 w 1376"/>
                <a:gd name="T71" fmla="*/ 420 h 1376"/>
                <a:gd name="T72" fmla="*/ 986 w 1376"/>
                <a:gd name="T73" fmla="*/ 306 h 1376"/>
                <a:gd name="T74" fmla="*/ 974 w 1376"/>
                <a:gd name="T75" fmla="*/ 146 h 1376"/>
                <a:gd name="T76" fmla="*/ 833 w 1376"/>
                <a:gd name="T77" fmla="*/ 165 h 1376"/>
                <a:gd name="T78" fmla="*/ 629 w 1376"/>
                <a:gd name="T79" fmla="*/ 208 h 1376"/>
                <a:gd name="T80" fmla="*/ 507 w 1376"/>
                <a:gd name="T81" fmla="*/ 102 h 1376"/>
                <a:gd name="T82" fmla="*/ 421 w 1376"/>
                <a:gd name="T83" fmla="*/ 216 h 1376"/>
                <a:gd name="T84" fmla="*/ 307 w 1376"/>
                <a:gd name="T85" fmla="*/ 390 h 1376"/>
                <a:gd name="T86" fmla="*/ 146 w 1376"/>
                <a:gd name="T87" fmla="*/ 402 h 1376"/>
                <a:gd name="T88" fmla="*/ 166 w 1376"/>
                <a:gd name="T89" fmla="*/ 543 h 1376"/>
                <a:gd name="T90" fmla="*/ 209 w 1376"/>
                <a:gd name="T91" fmla="*/ 747 h 1376"/>
                <a:gd name="T92" fmla="*/ 103 w 1376"/>
                <a:gd name="T93" fmla="*/ 869 h 1376"/>
                <a:gd name="T94" fmla="*/ 217 w 1376"/>
                <a:gd name="T95" fmla="*/ 955 h 1376"/>
                <a:gd name="T96" fmla="*/ 391 w 1376"/>
                <a:gd name="T97" fmla="*/ 1069 h 1376"/>
                <a:gd name="T98" fmla="*/ 403 w 1376"/>
                <a:gd name="T99" fmla="*/ 1230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76" h="1376">
                  <a:moveTo>
                    <a:pt x="509" y="1366"/>
                  </a:moveTo>
                  <a:cubicBezTo>
                    <a:pt x="498" y="1366"/>
                    <a:pt x="487" y="1364"/>
                    <a:pt x="477" y="1360"/>
                  </a:cubicBezTo>
                  <a:cubicBezTo>
                    <a:pt x="363" y="1312"/>
                    <a:pt x="363" y="1312"/>
                    <a:pt x="363" y="1312"/>
                  </a:cubicBezTo>
                  <a:cubicBezTo>
                    <a:pt x="324" y="1296"/>
                    <a:pt x="302" y="1253"/>
                    <a:pt x="312" y="1212"/>
                  </a:cubicBezTo>
                  <a:cubicBezTo>
                    <a:pt x="319" y="1188"/>
                    <a:pt x="325" y="1163"/>
                    <a:pt x="332" y="1139"/>
                  </a:cubicBezTo>
                  <a:cubicBezTo>
                    <a:pt x="297" y="1111"/>
                    <a:pt x="265" y="1079"/>
                    <a:pt x="237" y="1044"/>
                  </a:cubicBezTo>
                  <a:cubicBezTo>
                    <a:pt x="213" y="1051"/>
                    <a:pt x="188" y="1057"/>
                    <a:pt x="164" y="1064"/>
                  </a:cubicBezTo>
                  <a:cubicBezTo>
                    <a:pt x="123" y="1074"/>
                    <a:pt x="80" y="1052"/>
                    <a:pt x="64" y="1013"/>
                  </a:cubicBezTo>
                  <a:cubicBezTo>
                    <a:pt x="16" y="899"/>
                    <a:pt x="16" y="899"/>
                    <a:pt x="16" y="899"/>
                  </a:cubicBezTo>
                  <a:cubicBezTo>
                    <a:pt x="0" y="860"/>
                    <a:pt x="15" y="815"/>
                    <a:pt x="51" y="793"/>
                  </a:cubicBezTo>
                  <a:cubicBezTo>
                    <a:pt x="73" y="780"/>
                    <a:pt x="95" y="767"/>
                    <a:pt x="117" y="754"/>
                  </a:cubicBezTo>
                  <a:cubicBezTo>
                    <a:pt x="112" y="710"/>
                    <a:pt x="112" y="665"/>
                    <a:pt x="117" y="621"/>
                  </a:cubicBezTo>
                  <a:cubicBezTo>
                    <a:pt x="95" y="608"/>
                    <a:pt x="73" y="595"/>
                    <a:pt x="51" y="582"/>
                  </a:cubicBezTo>
                  <a:cubicBezTo>
                    <a:pt x="15" y="561"/>
                    <a:pt x="0" y="515"/>
                    <a:pt x="16" y="476"/>
                  </a:cubicBezTo>
                  <a:cubicBezTo>
                    <a:pt x="64" y="362"/>
                    <a:pt x="64" y="362"/>
                    <a:pt x="64" y="362"/>
                  </a:cubicBezTo>
                  <a:cubicBezTo>
                    <a:pt x="80" y="323"/>
                    <a:pt x="123" y="301"/>
                    <a:pt x="164" y="312"/>
                  </a:cubicBezTo>
                  <a:cubicBezTo>
                    <a:pt x="188" y="318"/>
                    <a:pt x="213" y="324"/>
                    <a:pt x="237" y="331"/>
                  </a:cubicBezTo>
                  <a:cubicBezTo>
                    <a:pt x="265" y="296"/>
                    <a:pt x="297" y="264"/>
                    <a:pt x="332" y="237"/>
                  </a:cubicBezTo>
                  <a:cubicBezTo>
                    <a:pt x="325" y="212"/>
                    <a:pt x="319" y="187"/>
                    <a:pt x="312" y="163"/>
                  </a:cubicBezTo>
                  <a:cubicBezTo>
                    <a:pt x="302" y="122"/>
                    <a:pt x="324" y="79"/>
                    <a:pt x="363" y="63"/>
                  </a:cubicBezTo>
                  <a:cubicBezTo>
                    <a:pt x="477" y="16"/>
                    <a:pt x="477" y="16"/>
                    <a:pt x="477" y="16"/>
                  </a:cubicBezTo>
                  <a:cubicBezTo>
                    <a:pt x="516" y="0"/>
                    <a:pt x="561" y="15"/>
                    <a:pt x="583" y="51"/>
                  </a:cubicBezTo>
                  <a:cubicBezTo>
                    <a:pt x="596" y="72"/>
                    <a:pt x="609" y="94"/>
                    <a:pt x="622" y="116"/>
                  </a:cubicBezTo>
                  <a:cubicBezTo>
                    <a:pt x="666" y="111"/>
                    <a:pt x="711" y="111"/>
                    <a:pt x="755" y="116"/>
                  </a:cubicBezTo>
                  <a:cubicBezTo>
                    <a:pt x="768" y="94"/>
                    <a:pt x="781" y="72"/>
                    <a:pt x="794" y="51"/>
                  </a:cubicBezTo>
                  <a:cubicBezTo>
                    <a:pt x="815" y="15"/>
                    <a:pt x="861" y="0"/>
                    <a:pt x="900" y="16"/>
                  </a:cubicBezTo>
                  <a:cubicBezTo>
                    <a:pt x="1014" y="63"/>
                    <a:pt x="1014" y="63"/>
                    <a:pt x="1014" y="63"/>
                  </a:cubicBezTo>
                  <a:cubicBezTo>
                    <a:pt x="1053" y="79"/>
                    <a:pt x="1075" y="122"/>
                    <a:pt x="1064" y="163"/>
                  </a:cubicBezTo>
                  <a:cubicBezTo>
                    <a:pt x="1058" y="187"/>
                    <a:pt x="1052" y="212"/>
                    <a:pt x="1045" y="237"/>
                  </a:cubicBezTo>
                  <a:cubicBezTo>
                    <a:pt x="1080" y="264"/>
                    <a:pt x="1112" y="296"/>
                    <a:pt x="1139" y="331"/>
                  </a:cubicBezTo>
                  <a:cubicBezTo>
                    <a:pt x="1164" y="324"/>
                    <a:pt x="1189" y="318"/>
                    <a:pt x="1213" y="312"/>
                  </a:cubicBezTo>
                  <a:cubicBezTo>
                    <a:pt x="1254" y="301"/>
                    <a:pt x="1297" y="323"/>
                    <a:pt x="1313" y="362"/>
                  </a:cubicBezTo>
                  <a:cubicBezTo>
                    <a:pt x="1360" y="476"/>
                    <a:pt x="1360" y="476"/>
                    <a:pt x="1360" y="476"/>
                  </a:cubicBezTo>
                  <a:cubicBezTo>
                    <a:pt x="1360" y="476"/>
                    <a:pt x="1360" y="476"/>
                    <a:pt x="1360" y="476"/>
                  </a:cubicBezTo>
                  <a:cubicBezTo>
                    <a:pt x="1376" y="515"/>
                    <a:pt x="1361" y="561"/>
                    <a:pt x="1325" y="582"/>
                  </a:cubicBezTo>
                  <a:cubicBezTo>
                    <a:pt x="1304" y="595"/>
                    <a:pt x="1282" y="608"/>
                    <a:pt x="1260" y="621"/>
                  </a:cubicBezTo>
                  <a:cubicBezTo>
                    <a:pt x="1265" y="665"/>
                    <a:pt x="1265" y="710"/>
                    <a:pt x="1260" y="754"/>
                  </a:cubicBezTo>
                  <a:cubicBezTo>
                    <a:pt x="1282" y="767"/>
                    <a:pt x="1304" y="780"/>
                    <a:pt x="1325" y="793"/>
                  </a:cubicBezTo>
                  <a:cubicBezTo>
                    <a:pt x="1361" y="815"/>
                    <a:pt x="1376" y="860"/>
                    <a:pt x="1360" y="899"/>
                  </a:cubicBezTo>
                  <a:cubicBezTo>
                    <a:pt x="1313" y="1013"/>
                    <a:pt x="1313" y="1013"/>
                    <a:pt x="1313" y="1013"/>
                  </a:cubicBezTo>
                  <a:cubicBezTo>
                    <a:pt x="1297" y="1052"/>
                    <a:pt x="1254" y="1074"/>
                    <a:pt x="1213" y="1064"/>
                  </a:cubicBezTo>
                  <a:cubicBezTo>
                    <a:pt x="1189" y="1057"/>
                    <a:pt x="1164" y="1051"/>
                    <a:pt x="1139" y="1044"/>
                  </a:cubicBezTo>
                  <a:cubicBezTo>
                    <a:pt x="1112" y="1079"/>
                    <a:pt x="1080" y="1111"/>
                    <a:pt x="1045" y="1139"/>
                  </a:cubicBezTo>
                  <a:cubicBezTo>
                    <a:pt x="1052" y="1164"/>
                    <a:pt x="1058" y="1188"/>
                    <a:pt x="1064" y="1212"/>
                  </a:cubicBezTo>
                  <a:cubicBezTo>
                    <a:pt x="1075" y="1253"/>
                    <a:pt x="1053" y="1296"/>
                    <a:pt x="1014" y="1312"/>
                  </a:cubicBezTo>
                  <a:cubicBezTo>
                    <a:pt x="900" y="1360"/>
                    <a:pt x="900" y="1360"/>
                    <a:pt x="900" y="1360"/>
                  </a:cubicBezTo>
                  <a:cubicBezTo>
                    <a:pt x="861" y="1376"/>
                    <a:pt x="815" y="1361"/>
                    <a:pt x="794" y="1325"/>
                  </a:cubicBezTo>
                  <a:cubicBezTo>
                    <a:pt x="781" y="1303"/>
                    <a:pt x="768" y="1281"/>
                    <a:pt x="755" y="1259"/>
                  </a:cubicBezTo>
                  <a:cubicBezTo>
                    <a:pt x="711" y="1264"/>
                    <a:pt x="666" y="1264"/>
                    <a:pt x="622" y="1259"/>
                  </a:cubicBezTo>
                  <a:cubicBezTo>
                    <a:pt x="609" y="1281"/>
                    <a:pt x="596" y="1303"/>
                    <a:pt x="583" y="1325"/>
                  </a:cubicBezTo>
                  <a:cubicBezTo>
                    <a:pt x="567" y="1351"/>
                    <a:pt x="539" y="1366"/>
                    <a:pt x="509" y="1366"/>
                  </a:cubicBezTo>
                  <a:close/>
                  <a:moveTo>
                    <a:pt x="403" y="1230"/>
                  </a:moveTo>
                  <a:cubicBezTo>
                    <a:pt x="507" y="1273"/>
                    <a:pt x="507" y="1273"/>
                    <a:pt x="507" y="1273"/>
                  </a:cubicBezTo>
                  <a:cubicBezTo>
                    <a:pt x="519" y="1252"/>
                    <a:pt x="532" y="1231"/>
                    <a:pt x="544" y="1210"/>
                  </a:cubicBezTo>
                  <a:cubicBezTo>
                    <a:pt x="562" y="1180"/>
                    <a:pt x="595" y="1163"/>
                    <a:pt x="629" y="1167"/>
                  </a:cubicBezTo>
                  <a:cubicBezTo>
                    <a:pt x="669" y="1172"/>
                    <a:pt x="708" y="1172"/>
                    <a:pt x="748" y="1167"/>
                  </a:cubicBezTo>
                  <a:cubicBezTo>
                    <a:pt x="782" y="1163"/>
                    <a:pt x="815" y="1180"/>
                    <a:pt x="833" y="1210"/>
                  </a:cubicBezTo>
                  <a:cubicBezTo>
                    <a:pt x="845" y="1231"/>
                    <a:pt x="857" y="1252"/>
                    <a:pt x="870" y="1273"/>
                  </a:cubicBezTo>
                  <a:cubicBezTo>
                    <a:pt x="974" y="1230"/>
                    <a:pt x="974" y="1230"/>
                    <a:pt x="974" y="1230"/>
                  </a:cubicBezTo>
                  <a:cubicBezTo>
                    <a:pt x="968" y="1206"/>
                    <a:pt x="962" y="1183"/>
                    <a:pt x="956" y="1159"/>
                  </a:cubicBezTo>
                  <a:cubicBezTo>
                    <a:pt x="947" y="1125"/>
                    <a:pt x="958" y="1090"/>
                    <a:pt x="986" y="1069"/>
                  </a:cubicBezTo>
                  <a:cubicBezTo>
                    <a:pt x="1017" y="1044"/>
                    <a:pt x="1045" y="1016"/>
                    <a:pt x="1070" y="985"/>
                  </a:cubicBezTo>
                  <a:cubicBezTo>
                    <a:pt x="1091" y="958"/>
                    <a:pt x="1126" y="946"/>
                    <a:pt x="1160" y="955"/>
                  </a:cubicBezTo>
                  <a:cubicBezTo>
                    <a:pt x="1183" y="961"/>
                    <a:pt x="1207" y="967"/>
                    <a:pt x="1230" y="973"/>
                  </a:cubicBezTo>
                  <a:cubicBezTo>
                    <a:pt x="1274" y="869"/>
                    <a:pt x="1274" y="869"/>
                    <a:pt x="1274" y="869"/>
                  </a:cubicBezTo>
                  <a:cubicBezTo>
                    <a:pt x="1253" y="856"/>
                    <a:pt x="1232" y="844"/>
                    <a:pt x="1211" y="832"/>
                  </a:cubicBezTo>
                  <a:cubicBezTo>
                    <a:pt x="1181" y="814"/>
                    <a:pt x="1164" y="781"/>
                    <a:pt x="1168" y="747"/>
                  </a:cubicBezTo>
                  <a:cubicBezTo>
                    <a:pt x="1173" y="707"/>
                    <a:pt x="1173" y="668"/>
                    <a:pt x="1168" y="628"/>
                  </a:cubicBezTo>
                  <a:cubicBezTo>
                    <a:pt x="1164" y="594"/>
                    <a:pt x="1181" y="561"/>
                    <a:pt x="1211" y="543"/>
                  </a:cubicBezTo>
                  <a:cubicBezTo>
                    <a:pt x="1232" y="531"/>
                    <a:pt x="1253" y="519"/>
                    <a:pt x="1274" y="506"/>
                  </a:cubicBezTo>
                  <a:cubicBezTo>
                    <a:pt x="1230" y="402"/>
                    <a:pt x="1230" y="402"/>
                    <a:pt x="1230" y="402"/>
                  </a:cubicBezTo>
                  <a:cubicBezTo>
                    <a:pt x="1207" y="408"/>
                    <a:pt x="1183" y="414"/>
                    <a:pt x="1160" y="420"/>
                  </a:cubicBezTo>
                  <a:cubicBezTo>
                    <a:pt x="1126" y="429"/>
                    <a:pt x="1091" y="418"/>
                    <a:pt x="1070" y="390"/>
                  </a:cubicBezTo>
                  <a:cubicBezTo>
                    <a:pt x="1045" y="359"/>
                    <a:pt x="1017" y="331"/>
                    <a:pt x="986" y="306"/>
                  </a:cubicBezTo>
                  <a:cubicBezTo>
                    <a:pt x="958" y="285"/>
                    <a:pt x="947" y="250"/>
                    <a:pt x="956" y="216"/>
                  </a:cubicBezTo>
                  <a:cubicBezTo>
                    <a:pt x="962" y="193"/>
                    <a:pt x="968" y="169"/>
                    <a:pt x="974" y="146"/>
                  </a:cubicBezTo>
                  <a:cubicBezTo>
                    <a:pt x="870" y="102"/>
                    <a:pt x="870" y="102"/>
                    <a:pt x="870" y="102"/>
                  </a:cubicBezTo>
                  <a:cubicBezTo>
                    <a:pt x="857" y="123"/>
                    <a:pt x="845" y="144"/>
                    <a:pt x="833" y="165"/>
                  </a:cubicBezTo>
                  <a:cubicBezTo>
                    <a:pt x="815" y="195"/>
                    <a:pt x="782" y="212"/>
                    <a:pt x="748" y="208"/>
                  </a:cubicBezTo>
                  <a:cubicBezTo>
                    <a:pt x="708" y="203"/>
                    <a:pt x="668" y="203"/>
                    <a:pt x="629" y="208"/>
                  </a:cubicBezTo>
                  <a:cubicBezTo>
                    <a:pt x="595" y="212"/>
                    <a:pt x="561" y="195"/>
                    <a:pt x="544" y="165"/>
                  </a:cubicBezTo>
                  <a:cubicBezTo>
                    <a:pt x="532" y="144"/>
                    <a:pt x="519" y="123"/>
                    <a:pt x="507" y="102"/>
                  </a:cubicBezTo>
                  <a:cubicBezTo>
                    <a:pt x="403" y="146"/>
                    <a:pt x="403" y="146"/>
                    <a:pt x="403" y="146"/>
                  </a:cubicBezTo>
                  <a:cubicBezTo>
                    <a:pt x="409" y="169"/>
                    <a:pt x="415" y="193"/>
                    <a:pt x="421" y="216"/>
                  </a:cubicBezTo>
                  <a:cubicBezTo>
                    <a:pt x="430" y="250"/>
                    <a:pt x="418" y="285"/>
                    <a:pt x="391" y="306"/>
                  </a:cubicBezTo>
                  <a:cubicBezTo>
                    <a:pt x="360" y="331"/>
                    <a:pt x="332" y="359"/>
                    <a:pt x="307" y="390"/>
                  </a:cubicBezTo>
                  <a:cubicBezTo>
                    <a:pt x="286" y="418"/>
                    <a:pt x="251" y="429"/>
                    <a:pt x="217" y="420"/>
                  </a:cubicBezTo>
                  <a:cubicBezTo>
                    <a:pt x="193" y="414"/>
                    <a:pt x="170" y="408"/>
                    <a:pt x="146" y="402"/>
                  </a:cubicBezTo>
                  <a:cubicBezTo>
                    <a:pt x="103" y="506"/>
                    <a:pt x="103" y="506"/>
                    <a:pt x="103" y="506"/>
                  </a:cubicBezTo>
                  <a:cubicBezTo>
                    <a:pt x="124" y="519"/>
                    <a:pt x="145" y="531"/>
                    <a:pt x="166" y="543"/>
                  </a:cubicBezTo>
                  <a:cubicBezTo>
                    <a:pt x="196" y="561"/>
                    <a:pt x="213" y="594"/>
                    <a:pt x="209" y="628"/>
                  </a:cubicBezTo>
                  <a:cubicBezTo>
                    <a:pt x="204" y="668"/>
                    <a:pt x="204" y="708"/>
                    <a:pt x="209" y="747"/>
                  </a:cubicBezTo>
                  <a:cubicBezTo>
                    <a:pt x="213" y="781"/>
                    <a:pt x="196" y="815"/>
                    <a:pt x="166" y="832"/>
                  </a:cubicBezTo>
                  <a:cubicBezTo>
                    <a:pt x="145" y="844"/>
                    <a:pt x="124" y="856"/>
                    <a:pt x="103" y="869"/>
                  </a:cubicBezTo>
                  <a:cubicBezTo>
                    <a:pt x="146" y="973"/>
                    <a:pt x="146" y="973"/>
                    <a:pt x="146" y="973"/>
                  </a:cubicBezTo>
                  <a:cubicBezTo>
                    <a:pt x="170" y="968"/>
                    <a:pt x="193" y="961"/>
                    <a:pt x="217" y="955"/>
                  </a:cubicBezTo>
                  <a:cubicBezTo>
                    <a:pt x="251" y="946"/>
                    <a:pt x="286" y="958"/>
                    <a:pt x="307" y="985"/>
                  </a:cubicBezTo>
                  <a:cubicBezTo>
                    <a:pt x="332" y="1016"/>
                    <a:pt x="360" y="1044"/>
                    <a:pt x="391" y="1069"/>
                  </a:cubicBezTo>
                  <a:cubicBezTo>
                    <a:pt x="418" y="1090"/>
                    <a:pt x="430" y="1125"/>
                    <a:pt x="421" y="1159"/>
                  </a:cubicBezTo>
                  <a:cubicBezTo>
                    <a:pt x="415" y="1183"/>
                    <a:pt x="409" y="1206"/>
                    <a:pt x="403" y="12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9">
              <a:extLst>
                <a:ext uri="{FF2B5EF4-FFF2-40B4-BE49-F238E27FC236}">
                  <a16:creationId xmlns="" xmlns:a16="http://schemas.microsoft.com/office/drawing/2014/main" id="{9F85AE0B-2A40-4771-8459-3D1110737D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2375" y="11879263"/>
              <a:ext cx="2255837" cy="2120900"/>
            </a:xfrm>
            <a:custGeom>
              <a:avLst/>
              <a:gdLst>
                <a:gd name="T0" fmla="*/ 354 w 709"/>
                <a:gd name="T1" fmla="*/ 667 h 667"/>
                <a:gd name="T2" fmla="*/ 235 w 709"/>
                <a:gd name="T3" fmla="*/ 643 h 667"/>
                <a:gd name="T4" fmla="*/ 66 w 709"/>
                <a:gd name="T5" fmla="*/ 474 h 667"/>
                <a:gd name="T6" fmla="*/ 235 w 709"/>
                <a:gd name="T7" fmla="*/ 66 h 667"/>
                <a:gd name="T8" fmla="*/ 643 w 709"/>
                <a:gd name="T9" fmla="*/ 235 h 667"/>
                <a:gd name="T10" fmla="*/ 643 w 709"/>
                <a:gd name="T11" fmla="*/ 235 h 667"/>
                <a:gd name="T12" fmla="*/ 474 w 709"/>
                <a:gd name="T13" fmla="*/ 643 h 667"/>
                <a:gd name="T14" fmla="*/ 354 w 709"/>
                <a:gd name="T15" fmla="*/ 667 h 667"/>
                <a:gd name="T16" fmla="*/ 354 w 709"/>
                <a:gd name="T17" fmla="*/ 134 h 667"/>
                <a:gd name="T18" fmla="*/ 270 w 709"/>
                <a:gd name="T19" fmla="*/ 151 h 667"/>
                <a:gd name="T20" fmla="*/ 150 w 709"/>
                <a:gd name="T21" fmla="*/ 439 h 667"/>
                <a:gd name="T22" fmla="*/ 270 w 709"/>
                <a:gd name="T23" fmla="*/ 559 h 667"/>
                <a:gd name="T24" fmla="*/ 439 w 709"/>
                <a:gd name="T25" fmla="*/ 559 h 667"/>
                <a:gd name="T26" fmla="*/ 558 w 709"/>
                <a:gd name="T27" fmla="*/ 270 h 667"/>
                <a:gd name="T28" fmla="*/ 354 w 709"/>
                <a:gd name="T29" fmla="*/ 134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9" h="667">
                  <a:moveTo>
                    <a:pt x="354" y="667"/>
                  </a:moveTo>
                  <a:cubicBezTo>
                    <a:pt x="314" y="667"/>
                    <a:pt x="273" y="659"/>
                    <a:pt x="235" y="643"/>
                  </a:cubicBezTo>
                  <a:cubicBezTo>
                    <a:pt x="158" y="611"/>
                    <a:pt x="98" y="551"/>
                    <a:pt x="66" y="474"/>
                  </a:cubicBezTo>
                  <a:cubicBezTo>
                    <a:pt x="0" y="315"/>
                    <a:pt x="76" y="132"/>
                    <a:pt x="235" y="66"/>
                  </a:cubicBezTo>
                  <a:cubicBezTo>
                    <a:pt x="394" y="0"/>
                    <a:pt x="577" y="76"/>
                    <a:pt x="643" y="235"/>
                  </a:cubicBezTo>
                  <a:cubicBezTo>
                    <a:pt x="643" y="235"/>
                    <a:pt x="643" y="235"/>
                    <a:pt x="643" y="235"/>
                  </a:cubicBezTo>
                  <a:cubicBezTo>
                    <a:pt x="709" y="394"/>
                    <a:pt x="633" y="577"/>
                    <a:pt x="474" y="643"/>
                  </a:cubicBezTo>
                  <a:cubicBezTo>
                    <a:pt x="435" y="659"/>
                    <a:pt x="395" y="667"/>
                    <a:pt x="354" y="667"/>
                  </a:cubicBezTo>
                  <a:close/>
                  <a:moveTo>
                    <a:pt x="354" y="134"/>
                  </a:moveTo>
                  <a:cubicBezTo>
                    <a:pt x="326" y="134"/>
                    <a:pt x="297" y="139"/>
                    <a:pt x="270" y="151"/>
                  </a:cubicBezTo>
                  <a:cubicBezTo>
                    <a:pt x="157" y="197"/>
                    <a:pt x="104" y="327"/>
                    <a:pt x="150" y="439"/>
                  </a:cubicBezTo>
                  <a:cubicBezTo>
                    <a:pt x="173" y="494"/>
                    <a:pt x="215" y="536"/>
                    <a:pt x="270" y="559"/>
                  </a:cubicBezTo>
                  <a:cubicBezTo>
                    <a:pt x="324" y="581"/>
                    <a:pt x="384" y="581"/>
                    <a:pt x="439" y="559"/>
                  </a:cubicBezTo>
                  <a:cubicBezTo>
                    <a:pt x="551" y="512"/>
                    <a:pt x="605" y="383"/>
                    <a:pt x="558" y="270"/>
                  </a:cubicBezTo>
                  <a:cubicBezTo>
                    <a:pt x="523" y="185"/>
                    <a:pt x="441" y="134"/>
                    <a:pt x="354" y="1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20">
              <a:extLst>
                <a:ext uri="{FF2B5EF4-FFF2-40B4-BE49-F238E27FC236}">
                  <a16:creationId xmlns="" xmlns:a16="http://schemas.microsoft.com/office/drawing/2014/main" id="{1F7A97D9-808E-4C47-AF6A-72E1EF6F17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34075" y="8651875"/>
              <a:ext cx="3311525" cy="3309938"/>
            </a:xfrm>
            <a:custGeom>
              <a:avLst/>
              <a:gdLst>
                <a:gd name="T0" fmla="*/ 476 w 1041"/>
                <a:gd name="T1" fmla="*/ 1041 h 1041"/>
                <a:gd name="T2" fmla="*/ 397 w 1041"/>
                <a:gd name="T3" fmla="*/ 930 h 1041"/>
                <a:gd name="T4" fmla="*/ 279 w 1041"/>
                <a:gd name="T5" fmla="*/ 927 h 1041"/>
                <a:gd name="T6" fmla="*/ 121 w 1041"/>
                <a:gd name="T7" fmla="*/ 857 h 1041"/>
                <a:gd name="T8" fmla="*/ 143 w 1041"/>
                <a:gd name="T9" fmla="*/ 723 h 1041"/>
                <a:gd name="T10" fmla="*/ 62 w 1041"/>
                <a:gd name="T11" fmla="*/ 637 h 1041"/>
                <a:gd name="T12" fmla="*/ 0 w 1041"/>
                <a:gd name="T13" fmla="*/ 476 h 1041"/>
                <a:gd name="T14" fmla="*/ 111 w 1041"/>
                <a:gd name="T15" fmla="*/ 397 h 1041"/>
                <a:gd name="T16" fmla="*/ 114 w 1041"/>
                <a:gd name="T17" fmla="*/ 279 h 1041"/>
                <a:gd name="T18" fmla="*/ 184 w 1041"/>
                <a:gd name="T19" fmla="*/ 121 h 1041"/>
                <a:gd name="T20" fmla="*/ 318 w 1041"/>
                <a:gd name="T21" fmla="*/ 143 h 1041"/>
                <a:gd name="T22" fmla="*/ 404 w 1041"/>
                <a:gd name="T23" fmla="*/ 62 h 1041"/>
                <a:gd name="T24" fmla="*/ 565 w 1041"/>
                <a:gd name="T25" fmla="*/ 0 h 1041"/>
                <a:gd name="T26" fmla="*/ 644 w 1041"/>
                <a:gd name="T27" fmla="*/ 110 h 1041"/>
                <a:gd name="T28" fmla="*/ 762 w 1041"/>
                <a:gd name="T29" fmla="*/ 114 h 1041"/>
                <a:gd name="T30" fmla="*/ 920 w 1041"/>
                <a:gd name="T31" fmla="*/ 184 h 1041"/>
                <a:gd name="T32" fmla="*/ 898 w 1041"/>
                <a:gd name="T33" fmla="*/ 318 h 1041"/>
                <a:gd name="T34" fmla="*/ 979 w 1041"/>
                <a:gd name="T35" fmla="*/ 404 h 1041"/>
                <a:gd name="T36" fmla="*/ 1041 w 1041"/>
                <a:gd name="T37" fmla="*/ 565 h 1041"/>
                <a:gd name="T38" fmla="*/ 931 w 1041"/>
                <a:gd name="T39" fmla="*/ 644 h 1041"/>
                <a:gd name="T40" fmla="*/ 927 w 1041"/>
                <a:gd name="T41" fmla="*/ 762 h 1041"/>
                <a:gd name="T42" fmla="*/ 857 w 1041"/>
                <a:gd name="T43" fmla="*/ 920 h 1041"/>
                <a:gd name="T44" fmla="*/ 723 w 1041"/>
                <a:gd name="T45" fmla="*/ 898 h 1041"/>
                <a:gd name="T46" fmla="*/ 637 w 1041"/>
                <a:gd name="T47" fmla="*/ 979 h 1041"/>
                <a:gd name="T48" fmla="*/ 488 w 1041"/>
                <a:gd name="T49" fmla="*/ 954 h 1041"/>
                <a:gd name="T50" fmla="*/ 559 w 1041"/>
                <a:gd name="T51" fmla="*/ 910 h 1041"/>
                <a:gd name="T52" fmla="*/ 689 w 1041"/>
                <a:gd name="T53" fmla="*/ 817 h 1041"/>
                <a:gd name="T54" fmla="*/ 804 w 1041"/>
                <a:gd name="T55" fmla="*/ 849 h 1041"/>
                <a:gd name="T56" fmla="*/ 823 w 1041"/>
                <a:gd name="T57" fmla="*/ 769 h 1041"/>
                <a:gd name="T58" fmla="*/ 850 w 1041"/>
                <a:gd name="T59" fmla="*/ 611 h 1041"/>
                <a:gd name="T60" fmla="*/ 954 w 1041"/>
                <a:gd name="T61" fmla="*/ 553 h 1041"/>
                <a:gd name="T62" fmla="*/ 910 w 1041"/>
                <a:gd name="T63" fmla="*/ 482 h 1041"/>
                <a:gd name="T64" fmla="*/ 817 w 1041"/>
                <a:gd name="T65" fmla="*/ 352 h 1041"/>
                <a:gd name="T66" fmla="*/ 850 w 1041"/>
                <a:gd name="T67" fmla="*/ 237 h 1041"/>
                <a:gd name="T68" fmla="*/ 769 w 1041"/>
                <a:gd name="T69" fmla="*/ 218 h 1041"/>
                <a:gd name="T70" fmla="*/ 612 w 1041"/>
                <a:gd name="T71" fmla="*/ 191 h 1041"/>
                <a:gd name="T72" fmla="*/ 553 w 1041"/>
                <a:gd name="T73" fmla="*/ 87 h 1041"/>
                <a:gd name="T74" fmla="*/ 482 w 1041"/>
                <a:gd name="T75" fmla="*/ 131 h 1041"/>
                <a:gd name="T76" fmla="*/ 353 w 1041"/>
                <a:gd name="T77" fmla="*/ 224 h 1041"/>
                <a:gd name="T78" fmla="*/ 237 w 1041"/>
                <a:gd name="T79" fmla="*/ 191 h 1041"/>
                <a:gd name="T80" fmla="*/ 218 w 1041"/>
                <a:gd name="T81" fmla="*/ 272 h 1041"/>
                <a:gd name="T82" fmla="*/ 192 w 1041"/>
                <a:gd name="T83" fmla="*/ 429 h 1041"/>
                <a:gd name="T84" fmla="*/ 87 w 1041"/>
                <a:gd name="T85" fmla="*/ 488 h 1041"/>
                <a:gd name="T86" fmla="*/ 131 w 1041"/>
                <a:gd name="T87" fmla="*/ 559 h 1041"/>
                <a:gd name="T88" fmla="*/ 224 w 1041"/>
                <a:gd name="T89" fmla="*/ 688 h 1041"/>
                <a:gd name="T90" fmla="*/ 192 w 1041"/>
                <a:gd name="T91" fmla="*/ 804 h 1041"/>
                <a:gd name="T92" fmla="*/ 272 w 1041"/>
                <a:gd name="T93" fmla="*/ 823 h 1041"/>
                <a:gd name="T94" fmla="*/ 430 w 1041"/>
                <a:gd name="T95" fmla="*/ 849 h 1041"/>
                <a:gd name="T96" fmla="*/ 488 w 1041"/>
                <a:gd name="T97" fmla="*/ 954 h 1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41" h="1041">
                  <a:moveTo>
                    <a:pt x="565" y="1041"/>
                  </a:moveTo>
                  <a:cubicBezTo>
                    <a:pt x="476" y="1041"/>
                    <a:pt x="476" y="1041"/>
                    <a:pt x="476" y="1041"/>
                  </a:cubicBezTo>
                  <a:cubicBezTo>
                    <a:pt x="440" y="1041"/>
                    <a:pt x="409" y="1014"/>
                    <a:pt x="404" y="979"/>
                  </a:cubicBezTo>
                  <a:cubicBezTo>
                    <a:pt x="402" y="963"/>
                    <a:pt x="399" y="947"/>
                    <a:pt x="397" y="930"/>
                  </a:cubicBezTo>
                  <a:cubicBezTo>
                    <a:pt x="370" y="922"/>
                    <a:pt x="343" y="911"/>
                    <a:pt x="318" y="898"/>
                  </a:cubicBezTo>
                  <a:cubicBezTo>
                    <a:pt x="305" y="907"/>
                    <a:pt x="292" y="917"/>
                    <a:pt x="279" y="927"/>
                  </a:cubicBezTo>
                  <a:cubicBezTo>
                    <a:pt x="250" y="948"/>
                    <a:pt x="210" y="945"/>
                    <a:pt x="184" y="920"/>
                  </a:cubicBezTo>
                  <a:cubicBezTo>
                    <a:pt x="121" y="857"/>
                    <a:pt x="121" y="857"/>
                    <a:pt x="121" y="857"/>
                  </a:cubicBezTo>
                  <a:cubicBezTo>
                    <a:pt x="96" y="831"/>
                    <a:pt x="93" y="791"/>
                    <a:pt x="114" y="762"/>
                  </a:cubicBezTo>
                  <a:cubicBezTo>
                    <a:pt x="124" y="749"/>
                    <a:pt x="133" y="736"/>
                    <a:pt x="143" y="723"/>
                  </a:cubicBezTo>
                  <a:cubicBezTo>
                    <a:pt x="130" y="698"/>
                    <a:pt x="119" y="671"/>
                    <a:pt x="111" y="644"/>
                  </a:cubicBezTo>
                  <a:cubicBezTo>
                    <a:pt x="94" y="642"/>
                    <a:pt x="78" y="639"/>
                    <a:pt x="62" y="637"/>
                  </a:cubicBezTo>
                  <a:cubicBezTo>
                    <a:pt x="27" y="632"/>
                    <a:pt x="0" y="601"/>
                    <a:pt x="0" y="565"/>
                  </a:cubicBezTo>
                  <a:cubicBezTo>
                    <a:pt x="0" y="476"/>
                    <a:pt x="0" y="476"/>
                    <a:pt x="0" y="476"/>
                  </a:cubicBezTo>
                  <a:cubicBezTo>
                    <a:pt x="0" y="440"/>
                    <a:pt x="27" y="409"/>
                    <a:pt x="62" y="404"/>
                  </a:cubicBezTo>
                  <a:cubicBezTo>
                    <a:pt x="78" y="401"/>
                    <a:pt x="94" y="399"/>
                    <a:pt x="111" y="397"/>
                  </a:cubicBezTo>
                  <a:cubicBezTo>
                    <a:pt x="119" y="369"/>
                    <a:pt x="130" y="343"/>
                    <a:pt x="143" y="318"/>
                  </a:cubicBezTo>
                  <a:cubicBezTo>
                    <a:pt x="133" y="305"/>
                    <a:pt x="124" y="291"/>
                    <a:pt x="114" y="279"/>
                  </a:cubicBezTo>
                  <a:cubicBezTo>
                    <a:pt x="93" y="250"/>
                    <a:pt x="96" y="209"/>
                    <a:pt x="121" y="184"/>
                  </a:cubicBezTo>
                  <a:cubicBezTo>
                    <a:pt x="184" y="121"/>
                    <a:pt x="184" y="121"/>
                    <a:pt x="184" y="121"/>
                  </a:cubicBezTo>
                  <a:cubicBezTo>
                    <a:pt x="210" y="96"/>
                    <a:pt x="250" y="92"/>
                    <a:pt x="279" y="114"/>
                  </a:cubicBezTo>
                  <a:cubicBezTo>
                    <a:pt x="292" y="123"/>
                    <a:pt x="305" y="133"/>
                    <a:pt x="318" y="143"/>
                  </a:cubicBezTo>
                  <a:cubicBezTo>
                    <a:pt x="343" y="129"/>
                    <a:pt x="370" y="118"/>
                    <a:pt x="397" y="110"/>
                  </a:cubicBezTo>
                  <a:cubicBezTo>
                    <a:pt x="399" y="94"/>
                    <a:pt x="402" y="78"/>
                    <a:pt x="404" y="62"/>
                  </a:cubicBezTo>
                  <a:cubicBezTo>
                    <a:pt x="409" y="27"/>
                    <a:pt x="440" y="0"/>
                    <a:pt x="476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601" y="0"/>
                    <a:pt x="632" y="27"/>
                    <a:pt x="637" y="62"/>
                  </a:cubicBezTo>
                  <a:cubicBezTo>
                    <a:pt x="640" y="78"/>
                    <a:pt x="642" y="94"/>
                    <a:pt x="644" y="110"/>
                  </a:cubicBezTo>
                  <a:cubicBezTo>
                    <a:pt x="672" y="118"/>
                    <a:pt x="698" y="129"/>
                    <a:pt x="723" y="143"/>
                  </a:cubicBezTo>
                  <a:cubicBezTo>
                    <a:pt x="736" y="133"/>
                    <a:pt x="750" y="123"/>
                    <a:pt x="762" y="114"/>
                  </a:cubicBezTo>
                  <a:cubicBezTo>
                    <a:pt x="791" y="92"/>
                    <a:pt x="832" y="96"/>
                    <a:pt x="857" y="121"/>
                  </a:cubicBezTo>
                  <a:cubicBezTo>
                    <a:pt x="920" y="184"/>
                    <a:pt x="920" y="184"/>
                    <a:pt x="920" y="184"/>
                  </a:cubicBezTo>
                  <a:cubicBezTo>
                    <a:pt x="945" y="209"/>
                    <a:pt x="949" y="250"/>
                    <a:pt x="927" y="278"/>
                  </a:cubicBezTo>
                  <a:cubicBezTo>
                    <a:pt x="918" y="291"/>
                    <a:pt x="908" y="305"/>
                    <a:pt x="898" y="318"/>
                  </a:cubicBezTo>
                  <a:cubicBezTo>
                    <a:pt x="912" y="343"/>
                    <a:pt x="923" y="369"/>
                    <a:pt x="931" y="397"/>
                  </a:cubicBezTo>
                  <a:cubicBezTo>
                    <a:pt x="947" y="399"/>
                    <a:pt x="963" y="401"/>
                    <a:pt x="979" y="404"/>
                  </a:cubicBezTo>
                  <a:cubicBezTo>
                    <a:pt x="1014" y="409"/>
                    <a:pt x="1041" y="440"/>
                    <a:pt x="1041" y="476"/>
                  </a:cubicBezTo>
                  <a:cubicBezTo>
                    <a:pt x="1041" y="565"/>
                    <a:pt x="1041" y="565"/>
                    <a:pt x="1041" y="565"/>
                  </a:cubicBezTo>
                  <a:cubicBezTo>
                    <a:pt x="1041" y="601"/>
                    <a:pt x="1014" y="632"/>
                    <a:pt x="979" y="637"/>
                  </a:cubicBezTo>
                  <a:cubicBezTo>
                    <a:pt x="963" y="639"/>
                    <a:pt x="947" y="642"/>
                    <a:pt x="931" y="644"/>
                  </a:cubicBezTo>
                  <a:cubicBezTo>
                    <a:pt x="923" y="671"/>
                    <a:pt x="911" y="698"/>
                    <a:pt x="898" y="723"/>
                  </a:cubicBezTo>
                  <a:cubicBezTo>
                    <a:pt x="908" y="736"/>
                    <a:pt x="918" y="749"/>
                    <a:pt x="927" y="762"/>
                  </a:cubicBezTo>
                  <a:cubicBezTo>
                    <a:pt x="949" y="791"/>
                    <a:pt x="945" y="831"/>
                    <a:pt x="920" y="857"/>
                  </a:cubicBezTo>
                  <a:cubicBezTo>
                    <a:pt x="857" y="920"/>
                    <a:pt x="857" y="920"/>
                    <a:pt x="857" y="920"/>
                  </a:cubicBezTo>
                  <a:cubicBezTo>
                    <a:pt x="832" y="945"/>
                    <a:pt x="791" y="948"/>
                    <a:pt x="762" y="927"/>
                  </a:cubicBezTo>
                  <a:cubicBezTo>
                    <a:pt x="750" y="917"/>
                    <a:pt x="736" y="907"/>
                    <a:pt x="723" y="898"/>
                  </a:cubicBezTo>
                  <a:cubicBezTo>
                    <a:pt x="698" y="911"/>
                    <a:pt x="672" y="922"/>
                    <a:pt x="644" y="930"/>
                  </a:cubicBezTo>
                  <a:cubicBezTo>
                    <a:pt x="642" y="947"/>
                    <a:pt x="640" y="963"/>
                    <a:pt x="637" y="979"/>
                  </a:cubicBezTo>
                  <a:cubicBezTo>
                    <a:pt x="632" y="1014"/>
                    <a:pt x="601" y="1041"/>
                    <a:pt x="565" y="1041"/>
                  </a:cubicBezTo>
                  <a:close/>
                  <a:moveTo>
                    <a:pt x="488" y="954"/>
                  </a:moveTo>
                  <a:cubicBezTo>
                    <a:pt x="553" y="954"/>
                    <a:pt x="553" y="954"/>
                    <a:pt x="553" y="954"/>
                  </a:cubicBezTo>
                  <a:cubicBezTo>
                    <a:pt x="555" y="939"/>
                    <a:pt x="557" y="924"/>
                    <a:pt x="559" y="910"/>
                  </a:cubicBezTo>
                  <a:cubicBezTo>
                    <a:pt x="563" y="881"/>
                    <a:pt x="583" y="857"/>
                    <a:pt x="612" y="849"/>
                  </a:cubicBezTo>
                  <a:cubicBezTo>
                    <a:pt x="639" y="842"/>
                    <a:pt x="665" y="831"/>
                    <a:pt x="689" y="817"/>
                  </a:cubicBezTo>
                  <a:cubicBezTo>
                    <a:pt x="714" y="803"/>
                    <a:pt x="746" y="805"/>
                    <a:pt x="769" y="823"/>
                  </a:cubicBezTo>
                  <a:cubicBezTo>
                    <a:pt x="781" y="832"/>
                    <a:pt x="793" y="841"/>
                    <a:pt x="804" y="849"/>
                  </a:cubicBezTo>
                  <a:cubicBezTo>
                    <a:pt x="850" y="804"/>
                    <a:pt x="850" y="804"/>
                    <a:pt x="850" y="804"/>
                  </a:cubicBezTo>
                  <a:cubicBezTo>
                    <a:pt x="841" y="792"/>
                    <a:pt x="832" y="780"/>
                    <a:pt x="823" y="769"/>
                  </a:cubicBezTo>
                  <a:cubicBezTo>
                    <a:pt x="805" y="745"/>
                    <a:pt x="803" y="714"/>
                    <a:pt x="817" y="688"/>
                  </a:cubicBezTo>
                  <a:cubicBezTo>
                    <a:pt x="831" y="664"/>
                    <a:pt x="842" y="638"/>
                    <a:pt x="850" y="611"/>
                  </a:cubicBezTo>
                  <a:cubicBezTo>
                    <a:pt x="857" y="583"/>
                    <a:pt x="881" y="562"/>
                    <a:pt x="910" y="559"/>
                  </a:cubicBezTo>
                  <a:cubicBezTo>
                    <a:pt x="925" y="557"/>
                    <a:pt x="940" y="555"/>
                    <a:pt x="954" y="553"/>
                  </a:cubicBezTo>
                  <a:cubicBezTo>
                    <a:pt x="954" y="488"/>
                    <a:pt x="954" y="488"/>
                    <a:pt x="954" y="488"/>
                  </a:cubicBezTo>
                  <a:cubicBezTo>
                    <a:pt x="940" y="486"/>
                    <a:pt x="925" y="484"/>
                    <a:pt x="910" y="482"/>
                  </a:cubicBezTo>
                  <a:cubicBezTo>
                    <a:pt x="881" y="478"/>
                    <a:pt x="857" y="458"/>
                    <a:pt x="850" y="429"/>
                  </a:cubicBezTo>
                  <a:cubicBezTo>
                    <a:pt x="842" y="402"/>
                    <a:pt x="831" y="376"/>
                    <a:pt x="817" y="352"/>
                  </a:cubicBezTo>
                  <a:cubicBezTo>
                    <a:pt x="803" y="327"/>
                    <a:pt x="805" y="295"/>
                    <a:pt x="823" y="272"/>
                  </a:cubicBezTo>
                  <a:cubicBezTo>
                    <a:pt x="832" y="260"/>
                    <a:pt x="841" y="248"/>
                    <a:pt x="850" y="237"/>
                  </a:cubicBezTo>
                  <a:cubicBezTo>
                    <a:pt x="804" y="191"/>
                    <a:pt x="804" y="191"/>
                    <a:pt x="804" y="191"/>
                  </a:cubicBezTo>
                  <a:cubicBezTo>
                    <a:pt x="793" y="200"/>
                    <a:pt x="781" y="209"/>
                    <a:pt x="769" y="218"/>
                  </a:cubicBezTo>
                  <a:cubicBezTo>
                    <a:pt x="746" y="236"/>
                    <a:pt x="714" y="238"/>
                    <a:pt x="689" y="224"/>
                  </a:cubicBezTo>
                  <a:cubicBezTo>
                    <a:pt x="665" y="210"/>
                    <a:pt x="639" y="199"/>
                    <a:pt x="612" y="191"/>
                  </a:cubicBezTo>
                  <a:cubicBezTo>
                    <a:pt x="583" y="184"/>
                    <a:pt x="563" y="160"/>
                    <a:pt x="559" y="131"/>
                  </a:cubicBezTo>
                  <a:cubicBezTo>
                    <a:pt x="557" y="116"/>
                    <a:pt x="555" y="101"/>
                    <a:pt x="553" y="87"/>
                  </a:cubicBezTo>
                  <a:cubicBezTo>
                    <a:pt x="488" y="87"/>
                    <a:pt x="488" y="87"/>
                    <a:pt x="488" y="87"/>
                  </a:cubicBezTo>
                  <a:cubicBezTo>
                    <a:pt x="486" y="101"/>
                    <a:pt x="484" y="116"/>
                    <a:pt x="482" y="131"/>
                  </a:cubicBezTo>
                  <a:cubicBezTo>
                    <a:pt x="479" y="160"/>
                    <a:pt x="458" y="184"/>
                    <a:pt x="430" y="191"/>
                  </a:cubicBezTo>
                  <a:cubicBezTo>
                    <a:pt x="403" y="199"/>
                    <a:pt x="377" y="210"/>
                    <a:pt x="353" y="224"/>
                  </a:cubicBezTo>
                  <a:cubicBezTo>
                    <a:pt x="327" y="238"/>
                    <a:pt x="296" y="236"/>
                    <a:pt x="272" y="218"/>
                  </a:cubicBezTo>
                  <a:cubicBezTo>
                    <a:pt x="261" y="209"/>
                    <a:pt x="249" y="200"/>
                    <a:pt x="237" y="191"/>
                  </a:cubicBezTo>
                  <a:cubicBezTo>
                    <a:pt x="192" y="237"/>
                    <a:pt x="192" y="237"/>
                    <a:pt x="192" y="237"/>
                  </a:cubicBezTo>
                  <a:cubicBezTo>
                    <a:pt x="200" y="248"/>
                    <a:pt x="209" y="260"/>
                    <a:pt x="218" y="272"/>
                  </a:cubicBezTo>
                  <a:cubicBezTo>
                    <a:pt x="236" y="295"/>
                    <a:pt x="238" y="327"/>
                    <a:pt x="224" y="352"/>
                  </a:cubicBezTo>
                  <a:cubicBezTo>
                    <a:pt x="210" y="376"/>
                    <a:pt x="199" y="402"/>
                    <a:pt x="192" y="429"/>
                  </a:cubicBezTo>
                  <a:cubicBezTo>
                    <a:pt x="184" y="458"/>
                    <a:pt x="160" y="478"/>
                    <a:pt x="131" y="482"/>
                  </a:cubicBezTo>
                  <a:cubicBezTo>
                    <a:pt x="117" y="484"/>
                    <a:pt x="102" y="486"/>
                    <a:pt x="87" y="488"/>
                  </a:cubicBezTo>
                  <a:cubicBezTo>
                    <a:pt x="87" y="553"/>
                    <a:pt x="87" y="553"/>
                    <a:pt x="87" y="553"/>
                  </a:cubicBezTo>
                  <a:cubicBezTo>
                    <a:pt x="102" y="555"/>
                    <a:pt x="117" y="557"/>
                    <a:pt x="131" y="559"/>
                  </a:cubicBezTo>
                  <a:cubicBezTo>
                    <a:pt x="160" y="562"/>
                    <a:pt x="184" y="583"/>
                    <a:pt x="192" y="611"/>
                  </a:cubicBezTo>
                  <a:cubicBezTo>
                    <a:pt x="199" y="638"/>
                    <a:pt x="210" y="664"/>
                    <a:pt x="224" y="688"/>
                  </a:cubicBezTo>
                  <a:cubicBezTo>
                    <a:pt x="238" y="714"/>
                    <a:pt x="236" y="745"/>
                    <a:pt x="218" y="769"/>
                  </a:cubicBezTo>
                  <a:cubicBezTo>
                    <a:pt x="209" y="780"/>
                    <a:pt x="200" y="792"/>
                    <a:pt x="192" y="804"/>
                  </a:cubicBezTo>
                  <a:cubicBezTo>
                    <a:pt x="237" y="849"/>
                    <a:pt x="237" y="849"/>
                    <a:pt x="237" y="849"/>
                  </a:cubicBezTo>
                  <a:cubicBezTo>
                    <a:pt x="249" y="841"/>
                    <a:pt x="261" y="832"/>
                    <a:pt x="272" y="823"/>
                  </a:cubicBezTo>
                  <a:cubicBezTo>
                    <a:pt x="296" y="805"/>
                    <a:pt x="327" y="803"/>
                    <a:pt x="353" y="817"/>
                  </a:cubicBezTo>
                  <a:cubicBezTo>
                    <a:pt x="377" y="831"/>
                    <a:pt x="403" y="842"/>
                    <a:pt x="430" y="849"/>
                  </a:cubicBezTo>
                  <a:cubicBezTo>
                    <a:pt x="458" y="857"/>
                    <a:pt x="479" y="881"/>
                    <a:pt x="482" y="910"/>
                  </a:cubicBezTo>
                  <a:cubicBezTo>
                    <a:pt x="484" y="924"/>
                    <a:pt x="486" y="939"/>
                    <a:pt x="488" y="9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21">
              <a:extLst>
                <a:ext uri="{FF2B5EF4-FFF2-40B4-BE49-F238E27FC236}">
                  <a16:creationId xmlns="" xmlns:a16="http://schemas.microsoft.com/office/drawing/2014/main" id="{7A12ABF8-2F58-4EFF-A312-636113681C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00875" y="9717088"/>
              <a:ext cx="1179512" cy="1179513"/>
            </a:xfrm>
            <a:custGeom>
              <a:avLst/>
              <a:gdLst>
                <a:gd name="T0" fmla="*/ 186 w 371"/>
                <a:gd name="T1" fmla="*/ 371 h 371"/>
                <a:gd name="T2" fmla="*/ 0 w 371"/>
                <a:gd name="T3" fmla="*/ 185 h 371"/>
                <a:gd name="T4" fmla="*/ 186 w 371"/>
                <a:gd name="T5" fmla="*/ 0 h 371"/>
                <a:gd name="T6" fmla="*/ 371 w 371"/>
                <a:gd name="T7" fmla="*/ 185 h 371"/>
                <a:gd name="T8" fmla="*/ 186 w 371"/>
                <a:gd name="T9" fmla="*/ 371 h 371"/>
                <a:gd name="T10" fmla="*/ 186 w 371"/>
                <a:gd name="T11" fmla="*/ 82 h 371"/>
                <a:gd name="T12" fmla="*/ 83 w 371"/>
                <a:gd name="T13" fmla="*/ 185 h 371"/>
                <a:gd name="T14" fmla="*/ 186 w 371"/>
                <a:gd name="T15" fmla="*/ 288 h 371"/>
                <a:gd name="T16" fmla="*/ 289 w 371"/>
                <a:gd name="T17" fmla="*/ 185 h 371"/>
                <a:gd name="T18" fmla="*/ 186 w 371"/>
                <a:gd name="T19" fmla="*/ 82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1" h="371">
                  <a:moveTo>
                    <a:pt x="186" y="371"/>
                  </a:moveTo>
                  <a:cubicBezTo>
                    <a:pt x="83" y="371"/>
                    <a:pt x="0" y="288"/>
                    <a:pt x="0" y="185"/>
                  </a:cubicBezTo>
                  <a:cubicBezTo>
                    <a:pt x="0" y="83"/>
                    <a:pt x="83" y="0"/>
                    <a:pt x="186" y="0"/>
                  </a:cubicBezTo>
                  <a:cubicBezTo>
                    <a:pt x="288" y="0"/>
                    <a:pt x="371" y="83"/>
                    <a:pt x="371" y="185"/>
                  </a:cubicBezTo>
                  <a:cubicBezTo>
                    <a:pt x="371" y="288"/>
                    <a:pt x="288" y="371"/>
                    <a:pt x="186" y="371"/>
                  </a:cubicBezTo>
                  <a:close/>
                  <a:moveTo>
                    <a:pt x="186" y="82"/>
                  </a:moveTo>
                  <a:cubicBezTo>
                    <a:pt x="129" y="82"/>
                    <a:pt x="83" y="128"/>
                    <a:pt x="83" y="185"/>
                  </a:cubicBezTo>
                  <a:cubicBezTo>
                    <a:pt x="83" y="242"/>
                    <a:pt x="129" y="288"/>
                    <a:pt x="186" y="288"/>
                  </a:cubicBezTo>
                  <a:cubicBezTo>
                    <a:pt x="243" y="288"/>
                    <a:pt x="289" y="242"/>
                    <a:pt x="289" y="185"/>
                  </a:cubicBezTo>
                  <a:cubicBezTo>
                    <a:pt x="289" y="128"/>
                    <a:pt x="243" y="82"/>
                    <a:pt x="186" y="8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2" name="Group 76">
            <a:extLst>
              <a:ext uri="{FF2B5EF4-FFF2-40B4-BE49-F238E27FC236}">
                <a16:creationId xmlns="" xmlns:a16="http://schemas.microsoft.com/office/drawing/2014/main" id="{A7E7EAC1-2688-47FB-B843-CC0E5BA055F8}"/>
              </a:ext>
            </a:extLst>
          </p:cNvPr>
          <p:cNvGrpSpPr/>
          <p:nvPr/>
        </p:nvGrpSpPr>
        <p:grpSpPr>
          <a:xfrm>
            <a:off x="5056190" y="4765731"/>
            <a:ext cx="1024219" cy="1024219"/>
            <a:chOff x="5757333" y="2943779"/>
            <a:chExt cx="795498" cy="795498"/>
          </a:xfrm>
        </p:grpSpPr>
        <p:grpSp>
          <p:nvGrpSpPr>
            <p:cNvPr id="83" name="Group 75">
              <a:extLst>
                <a:ext uri="{FF2B5EF4-FFF2-40B4-BE49-F238E27FC236}">
                  <a16:creationId xmlns="" xmlns:a16="http://schemas.microsoft.com/office/drawing/2014/main" id="{E4172518-6EB5-4782-9966-17CDA7AA5B6E}"/>
                </a:ext>
              </a:extLst>
            </p:cNvPr>
            <p:cNvGrpSpPr/>
            <p:nvPr/>
          </p:nvGrpSpPr>
          <p:grpSpPr>
            <a:xfrm>
              <a:off x="5995774" y="3294766"/>
              <a:ext cx="449165" cy="265293"/>
              <a:chOff x="7175537" y="4438243"/>
              <a:chExt cx="347387" cy="205179"/>
            </a:xfrm>
            <a:solidFill>
              <a:srgbClr val="00B050"/>
            </a:solidFill>
          </p:grpSpPr>
          <p:sp>
            <p:nvSpPr>
              <p:cNvPr id="85" name="Rectangle: Rounded Corners 67">
                <a:extLst>
                  <a:ext uri="{FF2B5EF4-FFF2-40B4-BE49-F238E27FC236}">
                    <a16:creationId xmlns="" xmlns:a16="http://schemas.microsoft.com/office/drawing/2014/main" id="{B4CA95C5-5FAE-45A4-86BA-AD2A66D348EA}"/>
                  </a:ext>
                </a:extLst>
              </p:cNvPr>
              <p:cNvSpPr/>
              <p:nvPr/>
            </p:nvSpPr>
            <p:spPr>
              <a:xfrm rot="2700000">
                <a:off x="7120649" y="4493131"/>
                <a:ext cx="205179" cy="95403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: Rounded Corners 68">
                <a:extLst>
                  <a:ext uri="{FF2B5EF4-FFF2-40B4-BE49-F238E27FC236}">
                    <a16:creationId xmlns="" xmlns:a16="http://schemas.microsoft.com/office/drawing/2014/main" id="{42B88A41-BF48-4EA3-9A3E-1CC748D40FBF}"/>
                  </a:ext>
                </a:extLst>
              </p:cNvPr>
              <p:cNvSpPr/>
              <p:nvPr/>
            </p:nvSpPr>
            <p:spPr>
              <a:xfrm rot="8100000">
                <a:off x="7183297" y="4445598"/>
                <a:ext cx="339627" cy="95402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4" name="Oval 74">
              <a:extLst>
                <a:ext uri="{FF2B5EF4-FFF2-40B4-BE49-F238E27FC236}">
                  <a16:creationId xmlns="" xmlns:a16="http://schemas.microsoft.com/office/drawing/2014/main" id="{8AC70D3E-ECC2-4C2B-A03C-1F133B431878}"/>
                </a:ext>
              </a:extLst>
            </p:cNvPr>
            <p:cNvSpPr/>
            <p:nvPr/>
          </p:nvSpPr>
          <p:spPr>
            <a:xfrm>
              <a:off x="5757333" y="2943779"/>
              <a:ext cx="795498" cy="795498"/>
            </a:xfrm>
            <a:prstGeom prst="ellipse">
              <a:avLst/>
            </a:prstGeom>
            <a:noFill/>
            <a:ln w="889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7" name="Group 10">
            <a:extLst>
              <a:ext uri="{FF2B5EF4-FFF2-40B4-BE49-F238E27FC236}">
                <a16:creationId xmlns="" xmlns:a16="http://schemas.microsoft.com/office/drawing/2014/main" id="{BD700D35-ACCE-4B3F-A968-CB5362E3C2EB}"/>
              </a:ext>
            </a:extLst>
          </p:cNvPr>
          <p:cNvGrpSpPr/>
          <p:nvPr/>
        </p:nvGrpSpPr>
        <p:grpSpPr>
          <a:xfrm>
            <a:off x="5045832" y="2832635"/>
            <a:ext cx="1024219" cy="1038188"/>
            <a:chOff x="4498909" y="1876114"/>
            <a:chExt cx="1024219" cy="1038188"/>
          </a:xfrm>
        </p:grpSpPr>
        <p:sp>
          <p:nvSpPr>
            <p:cNvPr id="88" name="Oval 27">
              <a:extLst>
                <a:ext uri="{FF2B5EF4-FFF2-40B4-BE49-F238E27FC236}">
                  <a16:creationId xmlns="" xmlns:a16="http://schemas.microsoft.com/office/drawing/2014/main" id="{CAB98223-F6A5-43D3-B8A6-E108E8BA5878}"/>
                </a:ext>
              </a:extLst>
            </p:cNvPr>
            <p:cNvSpPr/>
            <p:nvPr/>
          </p:nvSpPr>
          <p:spPr>
            <a:xfrm>
              <a:off x="4498909" y="1876114"/>
              <a:ext cx="1024219" cy="1024219"/>
            </a:xfrm>
            <a:prstGeom prst="ellipse">
              <a:avLst/>
            </a:prstGeom>
            <a:noFill/>
            <a:ln w="889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TextBox 28">
              <a:extLst>
                <a:ext uri="{FF2B5EF4-FFF2-40B4-BE49-F238E27FC236}">
                  <a16:creationId xmlns="" xmlns:a16="http://schemas.microsoft.com/office/drawing/2014/main" id="{8C2ABE45-C179-4C5B-9A01-8676B22A0B0A}"/>
                </a:ext>
              </a:extLst>
            </p:cNvPr>
            <p:cNvSpPr txBox="1"/>
            <p:nvPr/>
          </p:nvSpPr>
          <p:spPr>
            <a:xfrm>
              <a:off x="4793184" y="1898639"/>
              <a:ext cx="48888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dirty="0">
                  <a:solidFill>
                    <a:schemeClr val="accent4"/>
                  </a:solidFill>
                  <a:latin typeface="Noto Sans" panose="020B0502040504020204" pitchFamily="34"/>
                  <a:ea typeface="Noto Sans" panose="020B0502040504020204" pitchFamily="34"/>
                  <a:cs typeface="Noto Sans" panose="020B0502040504020204" pitchFamily="34"/>
                </a:rPr>
                <a:t>?</a:t>
              </a:r>
              <a:endPara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</p:grpSp>
      <p:grpSp>
        <p:nvGrpSpPr>
          <p:cNvPr id="90" name="Group 9">
            <a:extLst>
              <a:ext uri="{FF2B5EF4-FFF2-40B4-BE49-F238E27FC236}">
                <a16:creationId xmlns="" xmlns:a16="http://schemas.microsoft.com/office/drawing/2014/main" id="{6E9718B7-3A4E-4297-BB2C-715AAA633677}"/>
              </a:ext>
            </a:extLst>
          </p:cNvPr>
          <p:cNvGrpSpPr/>
          <p:nvPr/>
        </p:nvGrpSpPr>
        <p:grpSpPr>
          <a:xfrm>
            <a:off x="9284649" y="4654457"/>
            <a:ext cx="1129276" cy="1009411"/>
            <a:chOff x="5418138" y="4568825"/>
            <a:chExt cx="568325" cy="508001"/>
          </a:xfrm>
        </p:grpSpPr>
        <p:sp>
          <p:nvSpPr>
            <p:cNvPr id="91" name="Freeform 5">
              <a:extLst>
                <a:ext uri="{FF2B5EF4-FFF2-40B4-BE49-F238E27FC236}">
                  <a16:creationId xmlns="" xmlns:a16="http://schemas.microsoft.com/office/drawing/2014/main" id="{693C8A7E-5325-491A-BF67-D321062CA1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5963" y="4730750"/>
              <a:ext cx="128588" cy="346075"/>
            </a:xfrm>
            <a:custGeom>
              <a:avLst/>
              <a:gdLst>
                <a:gd name="T0" fmla="*/ 40 w 40"/>
                <a:gd name="T1" fmla="*/ 0 h 107"/>
                <a:gd name="T2" fmla="*/ 40 w 40"/>
                <a:gd name="T3" fmla="*/ 107 h 107"/>
                <a:gd name="T4" fmla="*/ 0 w 40"/>
                <a:gd name="T5" fmla="*/ 107 h 107"/>
                <a:gd name="T6" fmla="*/ 0 w 40"/>
                <a:gd name="T7" fmla="*/ 103 h 107"/>
                <a:gd name="T8" fmla="*/ 0 w 40"/>
                <a:gd name="T9" fmla="*/ 41 h 107"/>
                <a:gd name="T10" fmla="*/ 3 w 40"/>
                <a:gd name="T11" fmla="*/ 35 h 107"/>
                <a:gd name="T12" fmla="*/ 40 w 40"/>
                <a:gd name="T13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107">
                  <a:moveTo>
                    <a:pt x="40" y="0"/>
                  </a:moveTo>
                  <a:cubicBezTo>
                    <a:pt x="40" y="107"/>
                    <a:pt x="40" y="107"/>
                    <a:pt x="40" y="107"/>
                  </a:cubicBezTo>
                  <a:cubicBezTo>
                    <a:pt x="40" y="107"/>
                    <a:pt x="14" y="107"/>
                    <a:pt x="0" y="107"/>
                  </a:cubicBezTo>
                  <a:cubicBezTo>
                    <a:pt x="0" y="106"/>
                    <a:pt x="0" y="104"/>
                    <a:pt x="0" y="103"/>
                  </a:cubicBezTo>
                  <a:cubicBezTo>
                    <a:pt x="0" y="82"/>
                    <a:pt x="0" y="62"/>
                    <a:pt x="0" y="41"/>
                  </a:cubicBezTo>
                  <a:cubicBezTo>
                    <a:pt x="0" y="39"/>
                    <a:pt x="1" y="36"/>
                    <a:pt x="3" y="35"/>
                  </a:cubicBezTo>
                  <a:cubicBezTo>
                    <a:pt x="14" y="24"/>
                    <a:pt x="40" y="0"/>
                    <a:pt x="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2" name="Freeform 6">
              <a:extLst>
                <a:ext uri="{FF2B5EF4-FFF2-40B4-BE49-F238E27FC236}">
                  <a16:creationId xmlns="" xmlns:a16="http://schemas.microsoft.com/office/drawing/2014/main" id="{4AA463D7-E83F-403C-954D-FFB6A3B351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8138" y="4568825"/>
              <a:ext cx="568325" cy="323850"/>
            </a:xfrm>
            <a:custGeom>
              <a:avLst/>
              <a:gdLst>
                <a:gd name="T0" fmla="*/ 81 w 176"/>
                <a:gd name="T1" fmla="*/ 80 h 100"/>
                <a:gd name="T2" fmla="*/ 143 w 176"/>
                <a:gd name="T3" fmla="*/ 22 h 100"/>
                <a:gd name="T4" fmla="*/ 139 w 176"/>
                <a:gd name="T5" fmla="*/ 17 h 100"/>
                <a:gd name="T6" fmla="*/ 141 w 176"/>
                <a:gd name="T7" fmla="*/ 8 h 100"/>
                <a:gd name="T8" fmla="*/ 168 w 176"/>
                <a:gd name="T9" fmla="*/ 1 h 100"/>
                <a:gd name="T10" fmla="*/ 175 w 176"/>
                <a:gd name="T11" fmla="*/ 9 h 100"/>
                <a:gd name="T12" fmla="*/ 168 w 176"/>
                <a:gd name="T13" fmla="*/ 34 h 100"/>
                <a:gd name="T14" fmla="*/ 158 w 176"/>
                <a:gd name="T15" fmla="*/ 37 h 100"/>
                <a:gd name="T16" fmla="*/ 154 w 176"/>
                <a:gd name="T17" fmla="*/ 31 h 100"/>
                <a:gd name="T18" fmla="*/ 134 w 176"/>
                <a:gd name="T19" fmla="*/ 49 h 100"/>
                <a:gd name="T20" fmla="*/ 84 w 176"/>
                <a:gd name="T21" fmla="*/ 96 h 100"/>
                <a:gd name="T22" fmla="*/ 77 w 176"/>
                <a:gd name="T23" fmla="*/ 96 h 100"/>
                <a:gd name="T24" fmla="*/ 51 w 176"/>
                <a:gd name="T25" fmla="*/ 70 h 100"/>
                <a:gd name="T26" fmla="*/ 44 w 176"/>
                <a:gd name="T27" fmla="*/ 69 h 100"/>
                <a:gd name="T28" fmla="*/ 10 w 176"/>
                <a:gd name="T29" fmla="*/ 100 h 100"/>
                <a:gd name="T30" fmla="*/ 9 w 176"/>
                <a:gd name="T31" fmla="*/ 100 h 100"/>
                <a:gd name="T32" fmla="*/ 10 w 176"/>
                <a:gd name="T33" fmla="*/ 82 h 100"/>
                <a:gd name="T34" fmla="*/ 45 w 176"/>
                <a:gd name="T35" fmla="*/ 50 h 100"/>
                <a:gd name="T36" fmla="*/ 51 w 176"/>
                <a:gd name="T37" fmla="*/ 50 h 100"/>
                <a:gd name="T38" fmla="*/ 79 w 176"/>
                <a:gd name="T39" fmla="*/ 78 h 100"/>
                <a:gd name="T40" fmla="*/ 81 w 176"/>
                <a:gd name="T41" fmla="*/ 8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6" h="100">
                  <a:moveTo>
                    <a:pt x="81" y="80"/>
                  </a:moveTo>
                  <a:cubicBezTo>
                    <a:pt x="102" y="60"/>
                    <a:pt x="122" y="41"/>
                    <a:pt x="143" y="22"/>
                  </a:cubicBezTo>
                  <a:cubicBezTo>
                    <a:pt x="141" y="20"/>
                    <a:pt x="140" y="19"/>
                    <a:pt x="139" y="17"/>
                  </a:cubicBezTo>
                  <a:cubicBezTo>
                    <a:pt x="135" y="14"/>
                    <a:pt x="136" y="10"/>
                    <a:pt x="141" y="8"/>
                  </a:cubicBezTo>
                  <a:cubicBezTo>
                    <a:pt x="150" y="6"/>
                    <a:pt x="159" y="3"/>
                    <a:pt x="168" y="1"/>
                  </a:cubicBezTo>
                  <a:cubicBezTo>
                    <a:pt x="173" y="0"/>
                    <a:pt x="176" y="3"/>
                    <a:pt x="175" y="9"/>
                  </a:cubicBezTo>
                  <a:cubicBezTo>
                    <a:pt x="173" y="17"/>
                    <a:pt x="170" y="26"/>
                    <a:pt x="168" y="34"/>
                  </a:cubicBezTo>
                  <a:cubicBezTo>
                    <a:pt x="166" y="40"/>
                    <a:pt x="163" y="41"/>
                    <a:pt x="158" y="37"/>
                  </a:cubicBezTo>
                  <a:cubicBezTo>
                    <a:pt x="157" y="35"/>
                    <a:pt x="155" y="33"/>
                    <a:pt x="154" y="31"/>
                  </a:cubicBezTo>
                  <a:cubicBezTo>
                    <a:pt x="147" y="38"/>
                    <a:pt x="140" y="44"/>
                    <a:pt x="134" y="49"/>
                  </a:cubicBezTo>
                  <a:cubicBezTo>
                    <a:pt x="117" y="65"/>
                    <a:pt x="100" y="80"/>
                    <a:pt x="84" y="96"/>
                  </a:cubicBezTo>
                  <a:cubicBezTo>
                    <a:pt x="81" y="99"/>
                    <a:pt x="79" y="98"/>
                    <a:pt x="77" y="96"/>
                  </a:cubicBezTo>
                  <a:cubicBezTo>
                    <a:pt x="68" y="87"/>
                    <a:pt x="59" y="78"/>
                    <a:pt x="51" y="70"/>
                  </a:cubicBezTo>
                  <a:cubicBezTo>
                    <a:pt x="48" y="67"/>
                    <a:pt x="47" y="67"/>
                    <a:pt x="44" y="69"/>
                  </a:cubicBezTo>
                  <a:cubicBezTo>
                    <a:pt x="33" y="80"/>
                    <a:pt x="21" y="90"/>
                    <a:pt x="10" y="100"/>
                  </a:cubicBezTo>
                  <a:cubicBezTo>
                    <a:pt x="9" y="100"/>
                    <a:pt x="9" y="100"/>
                    <a:pt x="9" y="100"/>
                  </a:cubicBezTo>
                  <a:cubicBezTo>
                    <a:pt x="0" y="90"/>
                    <a:pt x="0" y="90"/>
                    <a:pt x="10" y="82"/>
                  </a:cubicBezTo>
                  <a:cubicBezTo>
                    <a:pt x="21" y="71"/>
                    <a:pt x="33" y="61"/>
                    <a:pt x="45" y="50"/>
                  </a:cubicBezTo>
                  <a:cubicBezTo>
                    <a:pt x="47" y="48"/>
                    <a:pt x="49" y="48"/>
                    <a:pt x="51" y="50"/>
                  </a:cubicBezTo>
                  <a:cubicBezTo>
                    <a:pt x="60" y="60"/>
                    <a:pt x="70" y="69"/>
                    <a:pt x="79" y="78"/>
                  </a:cubicBezTo>
                  <a:cubicBezTo>
                    <a:pt x="80" y="79"/>
                    <a:pt x="80" y="79"/>
                    <a:pt x="81" y="8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3" name="Freeform 7">
              <a:extLst>
                <a:ext uri="{FF2B5EF4-FFF2-40B4-BE49-F238E27FC236}">
                  <a16:creationId xmlns="" xmlns:a16="http://schemas.microsoft.com/office/drawing/2014/main" id="{12849C3A-6CAB-46B0-930E-0A8868AE8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9888" y="4856163"/>
              <a:ext cx="130175" cy="220663"/>
            </a:xfrm>
            <a:custGeom>
              <a:avLst/>
              <a:gdLst>
                <a:gd name="T0" fmla="*/ 37 w 40"/>
                <a:gd name="T1" fmla="*/ 0 h 68"/>
                <a:gd name="T2" fmla="*/ 40 w 40"/>
                <a:gd name="T3" fmla="*/ 2 h 68"/>
                <a:gd name="T4" fmla="*/ 40 w 40"/>
                <a:gd name="T5" fmla="*/ 67 h 68"/>
                <a:gd name="T6" fmla="*/ 40 w 40"/>
                <a:gd name="T7" fmla="*/ 68 h 68"/>
                <a:gd name="T8" fmla="*/ 0 w 40"/>
                <a:gd name="T9" fmla="*/ 68 h 68"/>
                <a:gd name="T10" fmla="*/ 0 w 40"/>
                <a:gd name="T11" fmla="*/ 34 h 68"/>
                <a:gd name="T12" fmla="*/ 1 w 40"/>
                <a:gd name="T13" fmla="*/ 32 h 68"/>
                <a:gd name="T14" fmla="*/ 37 w 40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68">
                  <a:moveTo>
                    <a:pt x="37" y="0"/>
                  </a:moveTo>
                  <a:cubicBezTo>
                    <a:pt x="40" y="2"/>
                    <a:pt x="40" y="2"/>
                    <a:pt x="40" y="2"/>
                  </a:cubicBezTo>
                  <a:cubicBezTo>
                    <a:pt x="40" y="24"/>
                    <a:pt x="40" y="46"/>
                    <a:pt x="40" y="67"/>
                  </a:cubicBezTo>
                  <a:cubicBezTo>
                    <a:pt x="40" y="67"/>
                    <a:pt x="40" y="68"/>
                    <a:pt x="40" y="68"/>
                  </a:cubicBezTo>
                  <a:cubicBezTo>
                    <a:pt x="27" y="68"/>
                    <a:pt x="14" y="68"/>
                    <a:pt x="0" y="68"/>
                  </a:cubicBezTo>
                  <a:cubicBezTo>
                    <a:pt x="0" y="57"/>
                    <a:pt x="0" y="45"/>
                    <a:pt x="0" y="34"/>
                  </a:cubicBezTo>
                  <a:cubicBezTo>
                    <a:pt x="0" y="33"/>
                    <a:pt x="1" y="32"/>
                    <a:pt x="1" y="32"/>
                  </a:cubicBezTo>
                  <a:cubicBezTo>
                    <a:pt x="13" y="21"/>
                    <a:pt x="37" y="0"/>
                    <a:pt x="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4" name="Freeform 8">
              <a:extLst>
                <a:ext uri="{FF2B5EF4-FFF2-40B4-BE49-F238E27FC236}">
                  <a16:creationId xmlns="" xmlns:a16="http://schemas.microsoft.com/office/drawing/2014/main" id="{27E8EB48-3958-4083-B960-555E39FB5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1338" y="4895850"/>
              <a:ext cx="128588" cy="180975"/>
            </a:xfrm>
            <a:custGeom>
              <a:avLst/>
              <a:gdLst>
                <a:gd name="T0" fmla="*/ 40 w 40"/>
                <a:gd name="T1" fmla="*/ 0 h 56"/>
                <a:gd name="T2" fmla="*/ 40 w 40"/>
                <a:gd name="T3" fmla="*/ 56 h 56"/>
                <a:gd name="T4" fmla="*/ 0 w 40"/>
                <a:gd name="T5" fmla="*/ 56 h 56"/>
                <a:gd name="T6" fmla="*/ 0 w 40"/>
                <a:gd name="T7" fmla="*/ 2 h 56"/>
                <a:gd name="T8" fmla="*/ 14 w 40"/>
                <a:gd name="T9" fmla="*/ 17 h 56"/>
                <a:gd name="T10" fmla="*/ 21 w 40"/>
                <a:gd name="T11" fmla="*/ 17 h 56"/>
                <a:gd name="T12" fmla="*/ 40 w 40"/>
                <a:gd name="T1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56">
                  <a:moveTo>
                    <a:pt x="40" y="0"/>
                  </a:moveTo>
                  <a:cubicBezTo>
                    <a:pt x="40" y="19"/>
                    <a:pt x="40" y="37"/>
                    <a:pt x="40" y="56"/>
                  </a:cubicBezTo>
                  <a:cubicBezTo>
                    <a:pt x="27" y="56"/>
                    <a:pt x="14" y="56"/>
                    <a:pt x="0" y="56"/>
                  </a:cubicBezTo>
                  <a:cubicBezTo>
                    <a:pt x="0" y="39"/>
                    <a:pt x="0" y="2"/>
                    <a:pt x="0" y="2"/>
                  </a:cubicBezTo>
                  <a:cubicBezTo>
                    <a:pt x="0" y="2"/>
                    <a:pt x="10" y="12"/>
                    <a:pt x="14" y="17"/>
                  </a:cubicBezTo>
                  <a:cubicBezTo>
                    <a:pt x="16" y="19"/>
                    <a:pt x="18" y="20"/>
                    <a:pt x="21" y="17"/>
                  </a:cubicBezTo>
                  <a:cubicBezTo>
                    <a:pt x="27" y="11"/>
                    <a:pt x="33" y="6"/>
                    <a:pt x="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5" name="Group 11">
            <a:extLst>
              <a:ext uri="{FF2B5EF4-FFF2-40B4-BE49-F238E27FC236}">
                <a16:creationId xmlns="" xmlns:a16="http://schemas.microsoft.com/office/drawing/2014/main" id="{8A8DBB7F-26B5-4892-AF31-4BEAFEA5E910}"/>
              </a:ext>
            </a:extLst>
          </p:cNvPr>
          <p:cNvGrpSpPr/>
          <p:nvPr/>
        </p:nvGrpSpPr>
        <p:grpSpPr>
          <a:xfrm>
            <a:off x="7398590" y="2667841"/>
            <a:ext cx="1002842" cy="1223210"/>
            <a:chOff x="7931851" y="2464731"/>
            <a:chExt cx="1002842" cy="1223210"/>
          </a:xfrm>
          <a:solidFill>
            <a:schemeClr val="tx1"/>
          </a:solidFill>
        </p:grpSpPr>
        <p:sp>
          <p:nvSpPr>
            <p:cNvPr id="96" name="Freeform 5">
              <a:extLst>
                <a:ext uri="{FF2B5EF4-FFF2-40B4-BE49-F238E27FC236}">
                  <a16:creationId xmlns="" xmlns:a16="http://schemas.microsoft.com/office/drawing/2014/main" id="{8BBE44F6-04AE-4B0F-839E-8FCCCF1C55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20806" y="2650831"/>
              <a:ext cx="623981" cy="1037110"/>
            </a:xfrm>
            <a:custGeom>
              <a:avLst/>
              <a:gdLst>
                <a:gd name="T0" fmla="*/ 674 w 750"/>
                <a:gd name="T1" fmla="*/ 602 h 1237"/>
                <a:gd name="T2" fmla="*/ 750 w 750"/>
                <a:gd name="T3" fmla="*/ 376 h 1237"/>
                <a:gd name="T4" fmla="*/ 638 w 750"/>
                <a:gd name="T5" fmla="*/ 110 h 1237"/>
                <a:gd name="T6" fmla="*/ 370 w 750"/>
                <a:gd name="T7" fmla="*/ 2 h 1237"/>
                <a:gd name="T8" fmla="*/ 110 w 750"/>
                <a:gd name="T9" fmla="*/ 112 h 1237"/>
                <a:gd name="T10" fmla="*/ 1 w 750"/>
                <a:gd name="T11" fmla="*/ 373 h 1237"/>
                <a:gd name="T12" fmla="*/ 77 w 750"/>
                <a:gd name="T13" fmla="*/ 603 h 1237"/>
                <a:gd name="T14" fmla="*/ 205 w 750"/>
                <a:gd name="T15" fmla="*/ 976 h 1237"/>
                <a:gd name="T16" fmla="*/ 205 w 750"/>
                <a:gd name="T17" fmla="*/ 1120 h 1237"/>
                <a:gd name="T18" fmla="*/ 321 w 750"/>
                <a:gd name="T19" fmla="*/ 1237 h 1237"/>
                <a:gd name="T20" fmla="*/ 430 w 750"/>
                <a:gd name="T21" fmla="*/ 1237 h 1237"/>
                <a:gd name="T22" fmla="*/ 546 w 750"/>
                <a:gd name="T23" fmla="*/ 1120 h 1237"/>
                <a:gd name="T24" fmla="*/ 546 w 750"/>
                <a:gd name="T25" fmla="*/ 976 h 1237"/>
                <a:gd name="T26" fmla="*/ 674 w 750"/>
                <a:gd name="T27" fmla="*/ 602 h 1237"/>
                <a:gd name="T28" fmla="*/ 116 w 750"/>
                <a:gd name="T29" fmla="*/ 574 h 1237"/>
                <a:gd name="T30" fmla="*/ 49 w 750"/>
                <a:gd name="T31" fmla="*/ 373 h 1237"/>
                <a:gd name="T32" fmla="*/ 371 w 750"/>
                <a:gd name="T33" fmla="*/ 50 h 1237"/>
                <a:gd name="T34" fmla="*/ 605 w 750"/>
                <a:gd name="T35" fmla="*/ 144 h 1237"/>
                <a:gd name="T36" fmla="*/ 702 w 750"/>
                <a:gd name="T37" fmla="*/ 376 h 1237"/>
                <a:gd name="T38" fmla="*/ 636 w 750"/>
                <a:gd name="T39" fmla="*/ 573 h 1237"/>
                <a:gd name="T40" fmla="*/ 498 w 750"/>
                <a:gd name="T41" fmla="*/ 967 h 1237"/>
                <a:gd name="T42" fmla="*/ 253 w 750"/>
                <a:gd name="T43" fmla="*/ 967 h 1237"/>
                <a:gd name="T44" fmla="*/ 116 w 750"/>
                <a:gd name="T45" fmla="*/ 574 h 1237"/>
                <a:gd name="T46" fmla="*/ 253 w 750"/>
                <a:gd name="T47" fmla="*/ 1104 h 1237"/>
                <a:gd name="T48" fmla="*/ 253 w 750"/>
                <a:gd name="T49" fmla="*/ 1085 h 1237"/>
                <a:gd name="T50" fmla="*/ 498 w 750"/>
                <a:gd name="T51" fmla="*/ 1113 h 1237"/>
                <a:gd name="T52" fmla="*/ 498 w 750"/>
                <a:gd name="T53" fmla="*/ 1120 h 1237"/>
                <a:gd name="T54" fmla="*/ 497 w 750"/>
                <a:gd name="T55" fmla="*/ 1132 h 1237"/>
                <a:gd name="T56" fmla="*/ 253 w 750"/>
                <a:gd name="T57" fmla="*/ 1104 h 1237"/>
                <a:gd name="T58" fmla="*/ 253 w 750"/>
                <a:gd name="T59" fmla="*/ 1036 h 1237"/>
                <a:gd name="T60" fmla="*/ 253 w 750"/>
                <a:gd name="T61" fmla="*/ 1015 h 1237"/>
                <a:gd name="T62" fmla="*/ 498 w 750"/>
                <a:gd name="T63" fmla="*/ 1015 h 1237"/>
                <a:gd name="T64" fmla="*/ 498 w 750"/>
                <a:gd name="T65" fmla="*/ 1064 h 1237"/>
                <a:gd name="T66" fmla="*/ 253 w 750"/>
                <a:gd name="T67" fmla="*/ 1036 h 1237"/>
                <a:gd name="T68" fmla="*/ 321 w 750"/>
                <a:gd name="T69" fmla="*/ 1189 h 1237"/>
                <a:gd name="T70" fmla="*/ 262 w 750"/>
                <a:gd name="T71" fmla="*/ 1153 h 1237"/>
                <a:gd name="T72" fmla="*/ 468 w 750"/>
                <a:gd name="T73" fmla="*/ 1177 h 1237"/>
                <a:gd name="T74" fmla="*/ 430 w 750"/>
                <a:gd name="T75" fmla="*/ 1189 h 1237"/>
                <a:gd name="T76" fmla="*/ 321 w 750"/>
                <a:gd name="T77" fmla="*/ 1189 h 1237"/>
                <a:gd name="T78" fmla="*/ 321 w 750"/>
                <a:gd name="T79" fmla="*/ 1189 h 1237"/>
                <a:gd name="T80" fmla="*/ 321 w 750"/>
                <a:gd name="T81" fmla="*/ 1189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50" h="1237">
                  <a:moveTo>
                    <a:pt x="674" y="602"/>
                  </a:moveTo>
                  <a:cubicBezTo>
                    <a:pt x="724" y="537"/>
                    <a:pt x="750" y="459"/>
                    <a:pt x="750" y="376"/>
                  </a:cubicBezTo>
                  <a:cubicBezTo>
                    <a:pt x="750" y="275"/>
                    <a:pt x="710" y="180"/>
                    <a:pt x="638" y="110"/>
                  </a:cubicBezTo>
                  <a:cubicBezTo>
                    <a:pt x="566" y="39"/>
                    <a:pt x="471" y="0"/>
                    <a:pt x="370" y="2"/>
                  </a:cubicBezTo>
                  <a:cubicBezTo>
                    <a:pt x="272" y="3"/>
                    <a:pt x="180" y="42"/>
                    <a:pt x="110" y="112"/>
                  </a:cubicBezTo>
                  <a:cubicBezTo>
                    <a:pt x="41" y="182"/>
                    <a:pt x="2" y="275"/>
                    <a:pt x="1" y="373"/>
                  </a:cubicBezTo>
                  <a:cubicBezTo>
                    <a:pt x="0" y="457"/>
                    <a:pt x="27" y="536"/>
                    <a:pt x="77" y="603"/>
                  </a:cubicBezTo>
                  <a:cubicBezTo>
                    <a:pt x="160" y="711"/>
                    <a:pt x="205" y="843"/>
                    <a:pt x="205" y="976"/>
                  </a:cubicBezTo>
                  <a:cubicBezTo>
                    <a:pt x="205" y="1120"/>
                    <a:pt x="205" y="1120"/>
                    <a:pt x="205" y="1120"/>
                  </a:cubicBezTo>
                  <a:cubicBezTo>
                    <a:pt x="205" y="1185"/>
                    <a:pt x="257" y="1237"/>
                    <a:pt x="321" y="1237"/>
                  </a:cubicBezTo>
                  <a:cubicBezTo>
                    <a:pt x="430" y="1237"/>
                    <a:pt x="430" y="1237"/>
                    <a:pt x="430" y="1237"/>
                  </a:cubicBezTo>
                  <a:cubicBezTo>
                    <a:pt x="494" y="1237"/>
                    <a:pt x="546" y="1185"/>
                    <a:pt x="546" y="1120"/>
                  </a:cubicBezTo>
                  <a:cubicBezTo>
                    <a:pt x="546" y="976"/>
                    <a:pt x="546" y="976"/>
                    <a:pt x="546" y="976"/>
                  </a:cubicBezTo>
                  <a:cubicBezTo>
                    <a:pt x="546" y="842"/>
                    <a:pt x="590" y="713"/>
                    <a:pt x="674" y="602"/>
                  </a:cubicBezTo>
                  <a:close/>
                  <a:moveTo>
                    <a:pt x="116" y="574"/>
                  </a:moveTo>
                  <a:cubicBezTo>
                    <a:pt x="71" y="516"/>
                    <a:pt x="48" y="446"/>
                    <a:pt x="49" y="373"/>
                  </a:cubicBezTo>
                  <a:cubicBezTo>
                    <a:pt x="51" y="197"/>
                    <a:pt x="195" y="52"/>
                    <a:pt x="371" y="50"/>
                  </a:cubicBezTo>
                  <a:cubicBezTo>
                    <a:pt x="459" y="49"/>
                    <a:pt x="542" y="82"/>
                    <a:pt x="605" y="144"/>
                  </a:cubicBezTo>
                  <a:cubicBezTo>
                    <a:pt x="667" y="206"/>
                    <a:pt x="702" y="288"/>
                    <a:pt x="702" y="376"/>
                  </a:cubicBezTo>
                  <a:cubicBezTo>
                    <a:pt x="702" y="448"/>
                    <a:pt x="679" y="516"/>
                    <a:pt x="636" y="573"/>
                  </a:cubicBezTo>
                  <a:cubicBezTo>
                    <a:pt x="547" y="690"/>
                    <a:pt x="500" y="825"/>
                    <a:pt x="498" y="967"/>
                  </a:cubicBezTo>
                  <a:cubicBezTo>
                    <a:pt x="253" y="967"/>
                    <a:pt x="253" y="967"/>
                    <a:pt x="253" y="967"/>
                  </a:cubicBezTo>
                  <a:cubicBezTo>
                    <a:pt x="251" y="827"/>
                    <a:pt x="202" y="688"/>
                    <a:pt x="116" y="574"/>
                  </a:cubicBezTo>
                  <a:close/>
                  <a:moveTo>
                    <a:pt x="253" y="1104"/>
                  </a:moveTo>
                  <a:cubicBezTo>
                    <a:pt x="253" y="1085"/>
                    <a:pt x="253" y="1085"/>
                    <a:pt x="253" y="1085"/>
                  </a:cubicBezTo>
                  <a:cubicBezTo>
                    <a:pt x="498" y="1113"/>
                    <a:pt x="498" y="1113"/>
                    <a:pt x="498" y="1113"/>
                  </a:cubicBezTo>
                  <a:cubicBezTo>
                    <a:pt x="498" y="1120"/>
                    <a:pt x="498" y="1120"/>
                    <a:pt x="498" y="1120"/>
                  </a:cubicBezTo>
                  <a:cubicBezTo>
                    <a:pt x="498" y="1124"/>
                    <a:pt x="498" y="1128"/>
                    <a:pt x="497" y="1132"/>
                  </a:cubicBezTo>
                  <a:lnTo>
                    <a:pt x="253" y="1104"/>
                  </a:lnTo>
                  <a:close/>
                  <a:moveTo>
                    <a:pt x="253" y="1036"/>
                  </a:moveTo>
                  <a:cubicBezTo>
                    <a:pt x="253" y="1015"/>
                    <a:pt x="253" y="1015"/>
                    <a:pt x="253" y="1015"/>
                  </a:cubicBezTo>
                  <a:cubicBezTo>
                    <a:pt x="498" y="1015"/>
                    <a:pt x="498" y="1015"/>
                    <a:pt x="498" y="1015"/>
                  </a:cubicBezTo>
                  <a:cubicBezTo>
                    <a:pt x="498" y="1064"/>
                    <a:pt x="498" y="1064"/>
                    <a:pt x="498" y="1064"/>
                  </a:cubicBezTo>
                  <a:lnTo>
                    <a:pt x="253" y="1036"/>
                  </a:lnTo>
                  <a:close/>
                  <a:moveTo>
                    <a:pt x="321" y="1189"/>
                  </a:moveTo>
                  <a:cubicBezTo>
                    <a:pt x="296" y="1189"/>
                    <a:pt x="273" y="1174"/>
                    <a:pt x="262" y="1153"/>
                  </a:cubicBezTo>
                  <a:cubicBezTo>
                    <a:pt x="468" y="1177"/>
                    <a:pt x="468" y="1177"/>
                    <a:pt x="468" y="1177"/>
                  </a:cubicBezTo>
                  <a:cubicBezTo>
                    <a:pt x="457" y="1184"/>
                    <a:pt x="444" y="1189"/>
                    <a:pt x="430" y="1189"/>
                  </a:cubicBezTo>
                  <a:lnTo>
                    <a:pt x="321" y="1189"/>
                  </a:lnTo>
                  <a:close/>
                  <a:moveTo>
                    <a:pt x="321" y="1189"/>
                  </a:moveTo>
                  <a:cubicBezTo>
                    <a:pt x="321" y="1189"/>
                    <a:pt x="321" y="1189"/>
                    <a:pt x="321" y="1189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97" name="Freeform 6">
              <a:extLst>
                <a:ext uri="{FF2B5EF4-FFF2-40B4-BE49-F238E27FC236}">
                  <a16:creationId xmlns="" xmlns:a16="http://schemas.microsoft.com/office/drawing/2014/main" id="{A82E7510-C69D-4931-9BDD-3D092DB3AA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93151" y="2944496"/>
              <a:ext cx="44264" cy="75201"/>
            </a:xfrm>
            <a:custGeom>
              <a:avLst/>
              <a:gdLst>
                <a:gd name="T0" fmla="*/ 51 w 53"/>
                <a:gd name="T1" fmla="*/ 62 h 90"/>
                <a:gd name="T2" fmla="*/ 48 w 53"/>
                <a:gd name="T3" fmla="*/ 24 h 90"/>
                <a:gd name="T4" fmla="*/ 25 w 53"/>
                <a:gd name="T5" fmla="*/ 0 h 90"/>
                <a:gd name="T6" fmla="*/ 0 w 53"/>
                <a:gd name="T7" fmla="*/ 23 h 90"/>
                <a:gd name="T8" fmla="*/ 4 w 53"/>
                <a:gd name="T9" fmla="*/ 69 h 90"/>
                <a:gd name="T10" fmla="*/ 27 w 53"/>
                <a:gd name="T11" fmla="*/ 90 h 90"/>
                <a:gd name="T12" fmla="*/ 31 w 53"/>
                <a:gd name="T13" fmla="*/ 90 h 90"/>
                <a:gd name="T14" fmla="*/ 51 w 53"/>
                <a:gd name="T15" fmla="*/ 62 h 90"/>
                <a:gd name="T16" fmla="*/ 51 w 53"/>
                <a:gd name="T17" fmla="*/ 62 h 90"/>
                <a:gd name="T18" fmla="*/ 51 w 53"/>
                <a:gd name="T19" fmla="*/ 6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90">
                  <a:moveTo>
                    <a:pt x="51" y="62"/>
                  </a:moveTo>
                  <a:cubicBezTo>
                    <a:pt x="49" y="50"/>
                    <a:pt x="48" y="37"/>
                    <a:pt x="48" y="24"/>
                  </a:cubicBezTo>
                  <a:cubicBezTo>
                    <a:pt x="49" y="11"/>
                    <a:pt x="38" y="0"/>
                    <a:pt x="25" y="0"/>
                  </a:cubicBezTo>
                  <a:cubicBezTo>
                    <a:pt x="11" y="0"/>
                    <a:pt x="1" y="10"/>
                    <a:pt x="0" y="23"/>
                  </a:cubicBezTo>
                  <a:cubicBezTo>
                    <a:pt x="0" y="39"/>
                    <a:pt x="1" y="54"/>
                    <a:pt x="4" y="69"/>
                  </a:cubicBezTo>
                  <a:cubicBezTo>
                    <a:pt x="5" y="81"/>
                    <a:pt x="16" y="90"/>
                    <a:pt x="27" y="90"/>
                  </a:cubicBezTo>
                  <a:cubicBezTo>
                    <a:pt x="28" y="90"/>
                    <a:pt x="30" y="90"/>
                    <a:pt x="31" y="90"/>
                  </a:cubicBezTo>
                  <a:cubicBezTo>
                    <a:pt x="44" y="88"/>
                    <a:pt x="53" y="75"/>
                    <a:pt x="51" y="62"/>
                  </a:cubicBezTo>
                  <a:close/>
                  <a:moveTo>
                    <a:pt x="51" y="62"/>
                  </a:moveTo>
                  <a:cubicBezTo>
                    <a:pt x="51" y="62"/>
                    <a:pt x="51" y="62"/>
                    <a:pt x="51" y="6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Freeform 7">
              <a:extLst>
                <a:ext uri="{FF2B5EF4-FFF2-40B4-BE49-F238E27FC236}">
                  <a16:creationId xmlns="" xmlns:a16="http://schemas.microsoft.com/office/drawing/2014/main" id="{81BA4391-722F-4F8F-9E0C-3BFD0F6E5C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15045" y="3044923"/>
              <a:ext cx="160397" cy="257493"/>
            </a:xfrm>
            <a:custGeom>
              <a:avLst/>
              <a:gdLst>
                <a:gd name="T0" fmla="*/ 166 w 193"/>
                <a:gd name="T1" fmla="*/ 307 h 307"/>
                <a:gd name="T2" fmla="*/ 174 w 193"/>
                <a:gd name="T3" fmla="*/ 306 h 307"/>
                <a:gd name="T4" fmla="*/ 189 w 193"/>
                <a:gd name="T5" fmla="*/ 275 h 307"/>
                <a:gd name="T6" fmla="*/ 71 w 193"/>
                <a:gd name="T7" fmla="*/ 51 h 307"/>
                <a:gd name="T8" fmla="*/ 49 w 193"/>
                <a:gd name="T9" fmla="*/ 16 h 307"/>
                <a:gd name="T10" fmla="*/ 16 w 193"/>
                <a:gd name="T11" fmla="*/ 6 h 307"/>
                <a:gd name="T12" fmla="*/ 6 w 193"/>
                <a:gd name="T13" fmla="*/ 38 h 307"/>
                <a:gd name="T14" fmla="*/ 33 w 193"/>
                <a:gd name="T15" fmla="*/ 80 h 307"/>
                <a:gd name="T16" fmla="*/ 143 w 193"/>
                <a:gd name="T17" fmla="*/ 290 h 307"/>
                <a:gd name="T18" fmla="*/ 166 w 193"/>
                <a:gd name="T19" fmla="*/ 307 h 307"/>
                <a:gd name="T20" fmla="*/ 166 w 193"/>
                <a:gd name="T21" fmla="*/ 307 h 307"/>
                <a:gd name="T22" fmla="*/ 166 w 193"/>
                <a:gd name="T23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3" h="307">
                  <a:moveTo>
                    <a:pt x="166" y="307"/>
                  </a:moveTo>
                  <a:cubicBezTo>
                    <a:pt x="169" y="307"/>
                    <a:pt x="171" y="306"/>
                    <a:pt x="174" y="306"/>
                  </a:cubicBezTo>
                  <a:cubicBezTo>
                    <a:pt x="186" y="301"/>
                    <a:pt x="193" y="288"/>
                    <a:pt x="189" y="275"/>
                  </a:cubicBezTo>
                  <a:cubicBezTo>
                    <a:pt x="162" y="194"/>
                    <a:pt x="123" y="119"/>
                    <a:pt x="71" y="51"/>
                  </a:cubicBezTo>
                  <a:cubicBezTo>
                    <a:pt x="63" y="40"/>
                    <a:pt x="55" y="28"/>
                    <a:pt x="49" y="16"/>
                  </a:cubicBezTo>
                  <a:cubicBezTo>
                    <a:pt x="43" y="4"/>
                    <a:pt x="28" y="0"/>
                    <a:pt x="16" y="6"/>
                  </a:cubicBezTo>
                  <a:cubicBezTo>
                    <a:pt x="5" y="12"/>
                    <a:pt x="0" y="26"/>
                    <a:pt x="6" y="38"/>
                  </a:cubicBezTo>
                  <a:cubicBezTo>
                    <a:pt x="14" y="53"/>
                    <a:pt x="23" y="67"/>
                    <a:pt x="33" y="80"/>
                  </a:cubicBezTo>
                  <a:cubicBezTo>
                    <a:pt x="81" y="144"/>
                    <a:pt x="119" y="215"/>
                    <a:pt x="143" y="290"/>
                  </a:cubicBezTo>
                  <a:cubicBezTo>
                    <a:pt x="147" y="300"/>
                    <a:pt x="156" y="307"/>
                    <a:pt x="166" y="307"/>
                  </a:cubicBezTo>
                  <a:close/>
                  <a:moveTo>
                    <a:pt x="166" y="307"/>
                  </a:moveTo>
                  <a:cubicBezTo>
                    <a:pt x="166" y="307"/>
                    <a:pt x="166" y="307"/>
                    <a:pt x="166" y="307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Freeform 8">
              <a:extLst>
                <a:ext uri="{FF2B5EF4-FFF2-40B4-BE49-F238E27FC236}">
                  <a16:creationId xmlns="" xmlns:a16="http://schemas.microsoft.com/office/drawing/2014/main" id="{0013725C-64C8-40B9-94D9-E9AFAA571F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85816" y="3030644"/>
              <a:ext cx="71870" cy="89004"/>
            </a:xfrm>
            <a:custGeom>
              <a:avLst/>
              <a:gdLst>
                <a:gd name="T0" fmla="*/ 69 w 86"/>
                <a:gd name="T1" fmla="*/ 5 h 106"/>
                <a:gd name="T2" fmla="*/ 37 w 86"/>
                <a:gd name="T3" fmla="*/ 18 h 106"/>
                <a:gd name="T4" fmla="*/ 8 w 86"/>
                <a:gd name="T5" fmla="*/ 68 h 106"/>
                <a:gd name="T6" fmla="*/ 12 w 86"/>
                <a:gd name="T7" fmla="*/ 102 h 106"/>
                <a:gd name="T8" fmla="*/ 27 w 86"/>
                <a:gd name="T9" fmla="*/ 106 h 106"/>
                <a:gd name="T10" fmla="*/ 46 w 86"/>
                <a:gd name="T11" fmla="*/ 97 h 106"/>
                <a:gd name="T12" fmla="*/ 81 w 86"/>
                <a:gd name="T13" fmla="*/ 37 h 106"/>
                <a:gd name="T14" fmla="*/ 69 w 86"/>
                <a:gd name="T15" fmla="*/ 5 h 106"/>
                <a:gd name="T16" fmla="*/ 69 w 86"/>
                <a:gd name="T17" fmla="*/ 5 h 106"/>
                <a:gd name="T18" fmla="*/ 69 w 86"/>
                <a:gd name="T19" fmla="*/ 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" h="106">
                  <a:moveTo>
                    <a:pt x="69" y="5"/>
                  </a:moveTo>
                  <a:cubicBezTo>
                    <a:pt x="56" y="0"/>
                    <a:pt x="42" y="6"/>
                    <a:pt x="37" y="18"/>
                  </a:cubicBezTo>
                  <a:cubicBezTo>
                    <a:pt x="29" y="36"/>
                    <a:pt x="20" y="52"/>
                    <a:pt x="8" y="68"/>
                  </a:cubicBezTo>
                  <a:cubicBezTo>
                    <a:pt x="0" y="79"/>
                    <a:pt x="2" y="94"/>
                    <a:pt x="12" y="102"/>
                  </a:cubicBezTo>
                  <a:cubicBezTo>
                    <a:pt x="17" y="105"/>
                    <a:pt x="22" y="106"/>
                    <a:pt x="27" y="106"/>
                  </a:cubicBezTo>
                  <a:cubicBezTo>
                    <a:pt x="34" y="106"/>
                    <a:pt x="41" y="103"/>
                    <a:pt x="46" y="97"/>
                  </a:cubicBezTo>
                  <a:cubicBezTo>
                    <a:pt x="60" y="78"/>
                    <a:pt x="72" y="58"/>
                    <a:pt x="81" y="37"/>
                  </a:cubicBezTo>
                  <a:cubicBezTo>
                    <a:pt x="86" y="25"/>
                    <a:pt x="81" y="11"/>
                    <a:pt x="69" y="5"/>
                  </a:cubicBezTo>
                  <a:close/>
                  <a:moveTo>
                    <a:pt x="69" y="5"/>
                  </a:moveTo>
                  <a:cubicBezTo>
                    <a:pt x="69" y="5"/>
                    <a:pt x="69" y="5"/>
                    <a:pt x="69" y="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Freeform 9">
              <a:extLst>
                <a:ext uri="{FF2B5EF4-FFF2-40B4-BE49-F238E27FC236}">
                  <a16:creationId xmlns="" xmlns:a16="http://schemas.microsoft.com/office/drawing/2014/main" id="{EFE77FBF-AEC8-4444-8650-F52FF3238D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13044" y="2724603"/>
              <a:ext cx="259397" cy="282719"/>
            </a:xfrm>
            <a:custGeom>
              <a:avLst/>
              <a:gdLst>
                <a:gd name="T0" fmla="*/ 24 w 312"/>
                <a:gd name="T1" fmla="*/ 48 h 337"/>
                <a:gd name="T2" fmla="*/ 264 w 312"/>
                <a:gd name="T3" fmla="*/ 288 h 337"/>
                <a:gd name="T4" fmla="*/ 263 w 312"/>
                <a:gd name="T5" fmla="*/ 311 h 337"/>
                <a:gd name="T6" fmla="*/ 285 w 312"/>
                <a:gd name="T7" fmla="*/ 337 h 337"/>
                <a:gd name="T8" fmla="*/ 287 w 312"/>
                <a:gd name="T9" fmla="*/ 337 h 337"/>
                <a:gd name="T10" fmla="*/ 311 w 312"/>
                <a:gd name="T11" fmla="*/ 315 h 337"/>
                <a:gd name="T12" fmla="*/ 312 w 312"/>
                <a:gd name="T13" fmla="*/ 288 h 337"/>
                <a:gd name="T14" fmla="*/ 24 w 312"/>
                <a:gd name="T15" fmla="*/ 0 h 337"/>
                <a:gd name="T16" fmla="*/ 0 w 312"/>
                <a:gd name="T17" fmla="*/ 24 h 337"/>
                <a:gd name="T18" fmla="*/ 24 w 312"/>
                <a:gd name="T19" fmla="*/ 48 h 337"/>
                <a:gd name="T20" fmla="*/ 24 w 312"/>
                <a:gd name="T21" fmla="*/ 48 h 337"/>
                <a:gd name="T22" fmla="*/ 24 w 312"/>
                <a:gd name="T23" fmla="*/ 4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2" h="337">
                  <a:moveTo>
                    <a:pt x="24" y="48"/>
                  </a:moveTo>
                  <a:cubicBezTo>
                    <a:pt x="157" y="48"/>
                    <a:pt x="264" y="156"/>
                    <a:pt x="264" y="288"/>
                  </a:cubicBezTo>
                  <a:cubicBezTo>
                    <a:pt x="264" y="296"/>
                    <a:pt x="264" y="303"/>
                    <a:pt x="263" y="311"/>
                  </a:cubicBezTo>
                  <a:cubicBezTo>
                    <a:pt x="262" y="324"/>
                    <a:pt x="272" y="336"/>
                    <a:pt x="285" y="337"/>
                  </a:cubicBezTo>
                  <a:cubicBezTo>
                    <a:pt x="286" y="337"/>
                    <a:pt x="287" y="337"/>
                    <a:pt x="287" y="337"/>
                  </a:cubicBezTo>
                  <a:cubicBezTo>
                    <a:pt x="300" y="337"/>
                    <a:pt x="310" y="328"/>
                    <a:pt x="311" y="315"/>
                  </a:cubicBezTo>
                  <a:cubicBezTo>
                    <a:pt x="312" y="306"/>
                    <a:pt x="312" y="297"/>
                    <a:pt x="312" y="288"/>
                  </a:cubicBezTo>
                  <a:cubicBezTo>
                    <a:pt x="312" y="129"/>
                    <a:pt x="183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lose/>
                  <a:moveTo>
                    <a:pt x="24" y="48"/>
                  </a:moveTo>
                  <a:cubicBezTo>
                    <a:pt x="24" y="48"/>
                    <a:pt x="24" y="48"/>
                    <a:pt x="24" y="4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Freeform 10">
              <a:extLst>
                <a:ext uri="{FF2B5EF4-FFF2-40B4-BE49-F238E27FC236}">
                  <a16:creationId xmlns="" xmlns:a16="http://schemas.microsoft.com/office/drawing/2014/main" id="{66D457D1-9BA7-447F-8561-F3237917C1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13044" y="2464731"/>
              <a:ext cx="39980" cy="152306"/>
            </a:xfrm>
            <a:custGeom>
              <a:avLst/>
              <a:gdLst>
                <a:gd name="T0" fmla="*/ 24 w 48"/>
                <a:gd name="T1" fmla="*/ 182 h 182"/>
                <a:gd name="T2" fmla="*/ 48 w 48"/>
                <a:gd name="T3" fmla="*/ 158 h 182"/>
                <a:gd name="T4" fmla="*/ 48 w 48"/>
                <a:gd name="T5" fmla="*/ 24 h 182"/>
                <a:gd name="T6" fmla="*/ 24 w 48"/>
                <a:gd name="T7" fmla="*/ 0 h 182"/>
                <a:gd name="T8" fmla="*/ 0 w 48"/>
                <a:gd name="T9" fmla="*/ 24 h 182"/>
                <a:gd name="T10" fmla="*/ 0 w 48"/>
                <a:gd name="T11" fmla="*/ 158 h 182"/>
                <a:gd name="T12" fmla="*/ 24 w 48"/>
                <a:gd name="T13" fmla="*/ 182 h 182"/>
                <a:gd name="T14" fmla="*/ 24 w 48"/>
                <a:gd name="T15" fmla="*/ 182 h 182"/>
                <a:gd name="T16" fmla="*/ 24 w 48"/>
                <a:gd name="T17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182">
                  <a:moveTo>
                    <a:pt x="24" y="182"/>
                  </a:moveTo>
                  <a:cubicBezTo>
                    <a:pt x="38" y="182"/>
                    <a:pt x="48" y="172"/>
                    <a:pt x="48" y="158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8" y="11"/>
                    <a:pt x="38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72"/>
                    <a:pt x="11" y="182"/>
                    <a:pt x="24" y="182"/>
                  </a:cubicBezTo>
                  <a:close/>
                  <a:moveTo>
                    <a:pt x="24" y="182"/>
                  </a:moveTo>
                  <a:cubicBezTo>
                    <a:pt x="24" y="182"/>
                    <a:pt x="24" y="182"/>
                    <a:pt x="24" y="18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Freeform 11">
              <a:extLst>
                <a:ext uri="{FF2B5EF4-FFF2-40B4-BE49-F238E27FC236}">
                  <a16:creationId xmlns="" xmlns:a16="http://schemas.microsoft.com/office/drawing/2014/main" id="{D3617483-7EF5-42C1-9751-2650874FA2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69830" y="2526606"/>
              <a:ext cx="101379" cy="140883"/>
            </a:xfrm>
            <a:custGeom>
              <a:avLst/>
              <a:gdLst>
                <a:gd name="T0" fmla="*/ 74 w 122"/>
                <a:gd name="T1" fmla="*/ 156 h 168"/>
                <a:gd name="T2" fmla="*/ 94 w 122"/>
                <a:gd name="T3" fmla="*/ 168 h 168"/>
                <a:gd name="T4" fmla="*/ 106 w 122"/>
                <a:gd name="T5" fmla="*/ 165 h 168"/>
                <a:gd name="T6" fmla="*/ 115 w 122"/>
                <a:gd name="T7" fmla="*/ 132 h 168"/>
                <a:gd name="T8" fmla="*/ 48 w 122"/>
                <a:gd name="T9" fmla="*/ 15 h 168"/>
                <a:gd name="T10" fmla="*/ 15 w 122"/>
                <a:gd name="T11" fmla="*/ 7 h 168"/>
                <a:gd name="T12" fmla="*/ 6 w 122"/>
                <a:gd name="T13" fmla="*/ 39 h 168"/>
                <a:gd name="T14" fmla="*/ 74 w 122"/>
                <a:gd name="T15" fmla="*/ 156 h 168"/>
                <a:gd name="T16" fmla="*/ 74 w 122"/>
                <a:gd name="T17" fmla="*/ 156 h 168"/>
                <a:gd name="T18" fmla="*/ 74 w 122"/>
                <a:gd name="T19" fmla="*/ 15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" h="168">
                  <a:moveTo>
                    <a:pt x="74" y="156"/>
                  </a:moveTo>
                  <a:cubicBezTo>
                    <a:pt x="78" y="164"/>
                    <a:pt x="86" y="168"/>
                    <a:pt x="94" y="168"/>
                  </a:cubicBezTo>
                  <a:cubicBezTo>
                    <a:pt x="98" y="168"/>
                    <a:pt x="103" y="167"/>
                    <a:pt x="106" y="165"/>
                  </a:cubicBezTo>
                  <a:cubicBezTo>
                    <a:pt x="118" y="158"/>
                    <a:pt x="122" y="143"/>
                    <a:pt x="115" y="132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1" y="4"/>
                    <a:pt x="27" y="0"/>
                    <a:pt x="15" y="7"/>
                  </a:cubicBezTo>
                  <a:cubicBezTo>
                    <a:pt x="4" y="13"/>
                    <a:pt x="0" y="28"/>
                    <a:pt x="6" y="39"/>
                  </a:cubicBezTo>
                  <a:lnTo>
                    <a:pt x="74" y="156"/>
                  </a:lnTo>
                  <a:close/>
                  <a:moveTo>
                    <a:pt x="74" y="156"/>
                  </a:moveTo>
                  <a:cubicBezTo>
                    <a:pt x="74" y="156"/>
                    <a:pt x="74" y="156"/>
                    <a:pt x="74" y="156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Freeform 12">
              <a:extLst>
                <a:ext uri="{FF2B5EF4-FFF2-40B4-BE49-F238E27FC236}">
                  <a16:creationId xmlns="" xmlns:a16="http://schemas.microsoft.com/office/drawing/2014/main" id="{70BE01A1-22CA-4A78-9A3F-076C8C279B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30507" y="3132975"/>
              <a:ext cx="142311" cy="99951"/>
            </a:xfrm>
            <a:custGeom>
              <a:avLst/>
              <a:gdLst>
                <a:gd name="T0" fmla="*/ 155 w 171"/>
                <a:gd name="T1" fmla="*/ 74 h 119"/>
                <a:gd name="T2" fmla="*/ 39 w 171"/>
                <a:gd name="T3" fmla="*/ 7 h 119"/>
                <a:gd name="T4" fmla="*/ 6 w 171"/>
                <a:gd name="T5" fmla="*/ 15 h 119"/>
                <a:gd name="T6" fmla="*/ 15 w 171"/>
                <a:gd name="T7" fmla="*/ 48 h 119"/>
                <a:gd name="T8" fmla="*/ 131 w 171"/>
                <a:gd name="T9" fmla="*/ 115 h 119"/>
                <a:gd name="T10" fmla="*/ 143 w 171"/>
                <a:gd name="T11" fmla="*/ 119 h 119"/>
                <a:gd name="T12" fmla="*/ 164 w 171"/>
                <a:gd name="T13" fmla="*/ 107 h 119"/>
                <a:gd name="T14" fmla="*/ 155 w 171"/>
                <a:gd name="T15" fmla="*/ 74 h 119"/>
                <a:gd name="T16" fmla="*/ 155 w 171"/>
                <a:gd name="T17" fmla="*/ 74 h 119"/>
                <a:gd name="T18" fmla="*/ 155 w 171"/>
                <a:gd name="T19" fmla="*/ 7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19">
                  <a:moveTo>
                    <a:pt x="155" y="74"/>
                  </a:moveTo>
                  <a:cubicBezTo>
                    <a:pt x="39" y="7"/>
                    <a:pt x="39" y="7"/>
                    <a:pt x="39" y="7"/>
                  </a:cubicBezTo>
                  <a:cubicBezTo>
                    <a:pt x="27" y="0"/>
                    <a:pt x="13" y="4"/>
                    <a:pt x="6" y="15"/>
                  </a:cubicBezTo>
                  <a:cubicBezTo>
                    <a:pt x="0" y="27"/>
                    <a:pt x="3" y="42"/>
                    <a:pt x="15" y="48"/>
                  </a:cubicBezTo>
                  <a:cubicBezTo>
                    <a:pt x="131" y="115"/>
                    <a:pt x="131" y="115"/>
                    <a:pt x="131" y="115"/>
                  </a:cubicBezTo>
                  <a:cubicBezTo>
                    <a:pt x="135" y="118"/>
                    <a:pt x="139" y="119"/>
                    <a:pt x="143" y="119"/>
                  </a:cubicBezTo>
                  <a:cubicBezTo>
                    <a:pt x="152" y="119"/>
                    <a:pt x="160" y="114"/>
                    <a:pt x="164" y="107"/>
                  </a:cubicBezTo>
                  <a:cubicBezTo>
                    <a:pt x="171" y="95"/>
                    <a:pt x="167" y="80"/>
                    <a:pt x="155" y="74"/>
                  </a:cubicBezTo>
                  <a:close/>
                  <a:moveTo>
                    <a:pt x="155" y="74"/>
                  </a:moveTo>
                  <a:cubicBezTo>
                    <a:pt x="155" y="74"/>
                    <a:pt x="155" y="74"/>
                    <a:pt x="155" y="74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Freeform 13">
              <a:extLst>
                <a:ext uri="{FF2B5EF4-FFF2-40B4-BE49-F238E27FC236}">
                  <a16:creationId xmlns="" xmlns:a16="http://schemas.microsoft.com/office/drawing/2014/main" id="{D58B21E7-5FE1-4CB4-AF69-B09F6D4B59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93726" y="2704613"/>
              <a:ext cx="142311" cy="98999"/>
            </a:xfrm>
            <a:custGeom>
              <a:avLst/>
              <a:gdLst>
                <a:gd name="T0" fmla="*/ 15 w 171"/>
                <a:gd name="T1" fmla="*/ 48 h 118"/>
                <a:gd name="T2" fmla="*/ 132 w 171"/>
                <a:gd name="T3" fmla="*/ 115 h 118"/>
                <a:gd name="T4" fmla="*/ 144 w 171"/>
                <a:gd name="T5" fmla="*/ 118 h 118"/>
                <a:gd name="T6" fmla="*/ 165 w 171"/>
                <a:gd name="T7" fmla="*/ 106 h 118"/>
                <a:gd name="T8" fmla="*/ 156 w 171"/>
                <a:gd name="T9" fmla="*/ 74 h 118"/>
                <a:gd name="T10" fmla="*/ 39 w 171"/>
                <a:gd name="T11" fmla="*/ 6 h 118"/>
                <a:gd name="T12" fmla="*/ 7 w 171"/>
                <a:gd name="T13" fmla="*/ 15 h 118"/>
                <a:gd name="T14" fmla="*/ 15 w 171"/>
                <a:gd name="T15" fmla="*/ 48 h 118"/>
                <a:gd name="T16" fmla="*/ 15 w 171"/>
                <a:gd name="T17" fmla="*/ 48 h 118"/>
                <a:gd name="T18" fmla="*/ 15 w 171"/>
                <a:gd name="T19" fmla="*/ 4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18">
                  <a:moveTo>
                    <a:pt x="15" y="48"/>
                  </a:moveTo>
                  <a:cubicBezTo>
                    <a:pt x="132" y="115"/>
                    <a:pt x="132" y="115"/>
                    <a:pt x="132" y="115"/>
                  </a:cubicBezTo>
                  <a:cubicBezTo>
                    <a:pt x="136" y="117"/>
                    <a:pt x="140" y="118"/>
                    <a:pt x="144" y="118"/>
                  </a:cubicBezTo>
                  <a:cubicBezTo>
                    <a:pt x="152" y="118"/>
                    <a:pt x="160" y="114"/>
                    <a:pt x="165" y="106"/>
                  </a:cubicBezTo>
                  <a:cubicBezTo>
                    <a:pt x="171" y="95"/>
                    <a:pt x="167" y="80"/>
                    <a:pt x="156" y="74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28" y="0"/>
                    <a:pt x="13" y="4"/>
                    <a:pt x="7" y="15"/>
                  </a:cubicBezTo>
                  <a:cubicBezTo>
                    <a:pt x="0" y="27"/>
                    <a:pt x="4" y="41"/>
                    <a:pt x="15" y="48"/>
                  </a:cubicBezTo>
                  <a:close/>
                  <a:moveTo>
                    <a:pt x="15" y="48"/>
                  </a:moveTo>
                  <a:cubicBezTo>
                    <a:pt x="15" y="48"/>
                    <a:pt x="15" y="48"/>
                    <a:pt x="15" y="4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Freeform 14">
              <a:extLst>
                <a:ext uri="{FF2B5EF4-FFF2-40B4-BE49-F238E27FC236}">
                  <a16:creationId xmlns="" xmlns:a16="http://schemas.microsoft.com/office/drawing/2014/main" id="{23A171B3-4C80-429C-AD12-3A75F36DDE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82387" y="2949255"/>
              <a:ext cx="152306" cy="40457"/>
            </a:xfrm>
            <a:custGeom>
              <a:avLst/>
              <a:gdLst>
                <a:gd name="T0" fmla="*/ 159 w 183"/>
                <a:gd name="T1" fmla="*/ 0 h 48"/>
                <a:gd name="T2" fmla="*/ 24 w 183"/>
                <a:gd name="T3" fmla="*/ 0 h 48"/>
                <a:gd name="T4" fmla="*/ 0 w 183"/>
                <a:gd name="T5" fmla="*/ 24 h 48"/>
                <a:gd name="T6" fmla="*/ 24 w 183"/>
                <a:gd name="T7" fmla="*/ 48 h 48"/>
                <a:gd name="T8" fmla="*/ 159 w 183"/>
                <a:gd name="T9" fmla="*/ 48 h 48"/>
                <a:gd name="T10" fmla="*/ 183 w 183"/>
                <a:gd name="T11" fmla="*/ 24 h 48"/>
                <a:gd name="T12" fmla="*/ 159 w 183"/>
                <a:gd name="T13" fmla="*/ 0 h 48"/>
                <a:gd name="T14" fmla="*/ 159 w 183"/>
                <a:gd name="T15" fmla="*/ 0 h 48"/>
                <a:gd name="T16" fmla="*/ 159 w 183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3" h="48">
                  <a:moveTo>
                    <a:pt x="159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8"/>
                    <a:pt x="24" y="48"/>
                  </a:cubicBezTo>
                  <a:cubicBezTo>
                    <a:pt x="159" y="48"/>
                    <a:pt x="159" y="48"/>
                    <a:pt x="159" y="48"/>
                  </a:cubicBezTo>
                  <a:cubicBezTo>
                    <a:pt x="172" y="48"/>
                    <a:pt x="183" y="38"/>
                    <a:pt x="183" y="24"/>
                  </a:cubicBezTo>
                  <a:cubicBezTo>
                    <a:pt x="183" y="11"/>
                    <a:pt x="172" y="0"/>
                    <a:pt x="159" y="0"/>
                  </a:cubicBezTo>
                  <a:close/>
                  <a:moveTo>
                    <a:pt x="159" y="0"/>
                  </a:moveTo>
                  <a:cubicBezTo>
                    <a:pt x="159" y="0"/>
                    <a:pt x="159" y="0"/>
                    <a:pt x="159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Freeform 15">
              <a:extLst>
                <a:ext uri="{FF2B5EF4-FFF2-40B4-BE49-F238E27FC236}">
                  <a16:creationId xmlns="" xmlns:a16="http://schemas.microsoft.com/office/drawing/2014/main" id="{64CBA990-8F42-4CF7-BAEE-A338C2B4FA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31851" y="2949255"/>
              <a:ext cx="151355" cy="40457"/>
            </a:xfrm>
            <a:custGeom>
              <a:avLst/>
              <a:gdLst>
                <a:gd name="T0" fmla="*/ 182 w 182"/>
                <a:gd name="T1" fmla="*/ 24 h 48"/>
                <a:gd name="T2" fmla="*/ 158 w 182"/>
                <a:gd name="T3" fmla="*/ 0 h 48"/>
                <a:gd name="T4" fmla="*/ 24 w 182"/>
                <a:gd name="T5" fmla="*/ 0 h 48"/>
                <a:gd name="T6" fmla="*/ 0 w 182"/>
                <a:gd name="T7" fmla="*/ 24 h 48"/>
                <a:gd name="T8" fmla="*/ 24 w 182"/>
                <a:gd name="T9" fmla="*/ 48 h 48"/>
                <a:gd name="T10" fmla="*/ 158 w 182"/>
                <a:gd name="T11" fmla="*/ 48 h 48"/>
                <a:gd name="T12" fmla="*/ 182 w 182"/>
                <a:gd name="T13" fmla="*/ 24 h 48"/>
                <a:gd name="T14" fmla="*/ 182 w 182"/>
                <a:gd name="T15" fmla="*/ 24 h 48"/>
                <a:gd name="T16" fmla="*/ 182 w 182"/>
                <a:gd name="T17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2" h="48">
                  <a:moveTo>
                    <a:pt x="182" y="24"/>
                  </a:moveTo>
                  <a:cubicBezTo>
                    <a:pt x="182" y="11"/>
                    <a:pt x="172" y="0"/>
                    <a:pt x="15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8"/>
                    <a:pt x="24" y="48"/>
                  </a:cubicBezTo>
                  <a:cubicBezTo>
                    <a:pt x="158" y="48"/>
                    <a:pt x="158" y="48"/>
                    <a:pt x="158" y="48"/>
                  </a:cubicBezTo>
                  <a:cubicBezTo>
                    <a:pt x="172" y="48"/>
                    <a:pt x="182" y="38"/>
                    <a:pt x="182" y="24"/>
                  </a:cubicBezTo>
                  <a:close/>
                  <a:moveTo>
                    <a:pt x="182" y="24"/>
                  </a:moveTo>
                  <a:cubicBezTo>
                    <a:pt x="182" y="24"/>
                    <a:pt x="182" y="24"/>
                    <a:pt x="182" y="24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" name="Freeform 16">
              <a:extLst>
                <a:ext uri="{FF2B5EF4-FFF2-40B4-BE49-F238E27FC236}">
                  <a16:creationId xmlns="" xmlns:a16="http://schemas.microsoft.com/office/drawing/2014/main" id="{BCDA3A06-3EC0-445D-8547-34AF85B3EB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30507" y="2704613"/>
              <a:ext cx="142311" cy="98999"/>
            </a:xfrm>
            <a:custGeom>
              <a:avLst/>
              <a:gdLst>
                <a:gd name="T0" fmla="*/ 27 w 171"/>
                <a:gd name="T1" fmla="*/ 118 h 118"/>
                <a:gd name="T2" fmla="*/ 39 w 171"/>
                <a:gd name="T3" fmla="*/ 115 h 118"/>
                <a:gd name="T4" fmla="*/ 155 w 171"/>
                <a:gd name="T5" fmla="*/ 48 h 118"/>
                <a:gd name="T6" fmla="*/ 164 w 171"/>
                <a:gd name="T7" fmla="*/ 15 h 118"/>
                <a:gd name="T8" fmla="*/ 131 w 171"/>
                <a:gd name="T9" fmla="*/ 6 h 118"/>
                <a:gd name="T10" fmla="*/ 15 w 171"/>
                <a:gd name="T11" fmla="*/ 74 h 118"/>
                <a:gd name="T12" fmla="*/ 6 w 171"/>
                <a:gd name="T13" fmla="*/ 106 h 118"/>
                <a:gd name="T14" fmla="*/ 27 w 171"/>
                <a:gd name="T15" fmla="*/ 118 h 118"/>
                <a:gd name="T16" fmla="*/ 27 w 171"/>
                <a:gd name="T17" fmla="*/ 118 h 118"/>
                <a:gd name="T18" fmla="*/ 27 w 171"/>
                <a:gd name="T1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18">
                  <a:moveTo>
                    <a:pt x="27" y="118"/>
                  </a:moveTo>
                  <a:cubicBezTo>
                    <a:pt x="31" y="118"/>
                    <a:pt x="35" y="117"/>
                    <a:pt x="39" y="115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67" y="41"/>
                    <a:pt x="171" y="27"/>
                    <a:pt x="164" y="15"/>
                  </a:cubicBezTo>
                  <a:cubicBezTo>
                    <a:pt x="157" y="4"/>
                    <a:pt x="143" y="0"/>
                    <a:pt x="131" y="6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3" y="80"/>
                    <a:pt x="0" y="95"/>
                    <a:pt x="6" y="106"/>
                  </a:cubicBezTo>
                  <a:cubicBezTo>
                    <a:pt x="11" y="114"/>
                    <a:pt x="19" y="118"/>
                    <a:pt x="27" y="118"/>
                  </a:cubicBezTo>
                  <a:close/>
                  <a:moveTo>
                    <a:pt x="27" y="118"/>
                  </a:moveTo>
                  <a:cubicBezTo>
                    <a:pt x="27" y="118"/>
                    <a:pt x="27" y="118"/>
                    <a:pt x="27" y="11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" name="Freeform 17">
              <a:extLst>
                <a:ext uri="{FF2B5EF4-FFF2-40B4-BE49-F238E27FC236}">
                  <a16:creationId xmlns="" xmlns:a16="http://schemas.microsoft.com/office/drawing/2014/main" id="{BEC1385C-517F-4EBB-AD92-2EF2438B19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93726" y="3132975"/>
              <a:ext cx="142311" cy="99951"/>
            </a:xfrm>
            <a:custGeom>
              <a:avLst/>
              <a:gdLst>
                <a:gd name="T0" fmla="*/ 132 w 171"/>
                <a:gd name="T1" fmla="*/ 7 h 119"/>
                <a:gd name="T2" fmla="*/ 15 w 171"/>
                <a:gd name="T3" fmla="*/ 74 h 119"/>
                <a:gd name="T4" fmla="*/ 7 w 171"/>
                <a:gd name="T5" fmla="*/ 107 h 119"/>
                <a:gd name="T6" fmla="*/ 28 w 171"/>
                <a:gd name="T7" fmla="*/ 119 h 119"/>
                <a:gd name="T8" fmla="*/ 39 w 171"/>
                <a:gd name="T9" fmla="*/ 115 h 119"/>
                <a:gd name="T10" fmla="*/ 156 w 171"/>
                <a:gd name="T11" fmla="*/ 48 h 119"/>
                <a:gd name="T12" fmla="*/ 165 w 171"/>
                <a:gd name="T13" fmla="*/ 15 h 119"/>
                <a:gd name="T14" fmla="*/ 132 w 171"/>
                <a:gd name="T15" fmla="*/ 7 h 119"/>
                <a:gd name="T16" fmla="*/ 132 w 171"/>
                <a:gd name="T17" fmla="*/ 7 h 119"/>
                <a:gd name="T18" fmla="*/ 132 w 171"/>
                <a:gd name="T19" fmla="*/ 7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19">
                  <a:moveTo>
                    <a:pt x="132" y="7"/>
                  </a:moveTo>
                  <a:cubicBezTo>
                    <a:pt x="15" y="74"/>
                    <a:pt x="15" y="74"/>
                    <a:pt x="15" y="74"/>
                  </a:cubicBezTo>
                  <a:cubicBezTo>
                    <a:pt x="4" y="80"/>
                    <a:pt x="0" y="95"/>
                    <a:pt x="7" y="107"/>
                  </a:cubicBezTo>
                  <a:cubicBezTo>
                    <a:pt x="11" y="114"/>
                    <a:pt x="19" y="119"/>
                    <a:pt x="28" y="119"/>
                  </a:cubicBezTo>
                  <a:cubicBezTo>
                    <a:pt x="32" y="119"/>
                    <a:pt x="36" y="118"/>
                    <a:pt x="39" y="115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67" y="42"/>
                    <a:pt x="171" y="27"/>
                    <a:pt x="165" y="15"/>
                  </a:cubicBezTo>
                  <a:cubicBezTo>
                    <a:pt x="158" y="4"/>
                    <a:pt x="143" y="0"/>
                    <a:pt x="132" y="7"/>
                  </a:cubicBezTo>
                  <a:close/>
                  <a:moveTo>
                    <a:pt x="132" y="7"/>
                  </a:moveTo>
                  <a:cubicBezTo>
                    <a:pt x="132" y="7"/>
                    <a:pt x="132" y="7"/>
                    <a:pt x="132" y="7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" name="Freeform 18">
              <a:extLst>
                <a:ext uri="{FF2B5EF4-FFF2-40B4-BE49-F238E27FC236}">
                  <a16:creationId xmlns="" xmlns:a16="http://schemas.microsoft.com/office/drawing/2014/main" id="{CB76D987-6EF1-4962-BE48-D8FD22DDFC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95336" y="2526606"/>
              <a:ext cx="101379" cy="140883"/>
            </a:xfrm>
            <a:custGeom>
              <a:avLst/>
              <a:gdLst>
                <a:gd name="T0" fmla="*/ 15 w 122"/>
                <a:gd name="T1" fmla="*/ 165 h 168"/>
                <a:gd name="T2" fmla="*/ 27 w 122"/>
                <a:gd name="T3" fmla="*/ 168 h 168"/>
                <a:gd name="T4" fmla="*/ 48 w 122"/>
                <a:gd name="T5" fmla="*/ 156 h 168"/>
                <a:gd name="T6" fmla="*/ 115 w 122"/>
                <a:gd name="T7" fmla="*/ 39 h 168"/>
                <a:gd name="T8" fmla="*/ 107 w 122"/>
                <a:gd name="T9" fmla="*/ 7 h 168"/>
                <a:gd name="T10" fmla="*/ 74 w 122"/>
                <a:gd name="T11" fmla="*/ 15 h 168"/>
                <a:gd name="T12" fmla="*/ 7 w 122"/>
                <a:gd name="T13" fmla="*/ 132 h 168"/>
                <a:gd name="T14" fmla="*/ 15 w 122"/>
                <a:gd name="T15" fmla="*/ 165 h 168"/>
                <a:gd name="T16" fmla="*/ 15 w 122"/>
                <a:gd name="T17" fmla="*/ 165 h 168"/>
                <a:gd name="T18" fmla="*/ 15 w 122"/>
                <a:gd name="T19" fmla="*/ 165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" h="168">
                  <a:moveTo>
                    <a:pt x="15" y="165"/>
                  </a:moveTo>
                  <a:cubicBezTo>
                    <a:pt x="19" y="167"/>
                    <a:pt x="23" y="168"/>
                    <a:pt x="27" y="168"/>
                  </a:cubicBezTo>
                  <a:cubicBezTo>
                    <a:pt x="36" y="168"/>
                    <a:pt x="44" y="164"/>
                    <a:pt x="48" y="156"/>
                  </a:cubicBezTo>
                  <a:cubicBezTo>
                    <a:pt x="115" y="39"/>
                    <a:pt x="115" y="39"/>
                    <a:pt x="115" y="39"/>
                  </a:cubicBezTo>
                  <a:cubicBezTo>
                    <a:pt x="122" y="28"/>
                    <a:pt x="118" y="13"/>
                    <a:pt x="107" y="7"/>
                  </a:cubicBezTo>
                  <a:cubicBezTo>
                    <a:pt x="95" y="0"/>
                    <a:pt x="80" y="4"/>
                    <a:pt x="74" y="15"/>
                  </a:cubicBezTo>
                  <a:cubicBezTo>
                    <a:pt x="7" y="132"/>
                    <a:pt x="7" y="132"/>
                    <a:pt x="7" y="132"/>
                  </a:cubicBezTo>
                  <a:cubicBezTo>
                    <a:pt x="0" y="143"/>
                    <a:pt x="4" y="158"/>
                    <a:pt x="15" y="165"/>
                  </a:cubicBezTo>
                  <a:close/>
                  <a:moveTo>
                    <a:pt x="15" y="165"/>
                  </a:moveTo>
                  <a:cubicBezTo>
                    <a:pt x="15" y="165"/>
                    <a:pt x="15" y="165"/>
                    <a:pt x="15" y="16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16" name="Oval 83">
            <a:extLst>
              <a:ext uri="{FF2B5EF4-FFF2-40B4-BE49-F238E27FC236}">
                <a16:creationId xmlns="" xmlns:a16="http://schemas.microsoft.com/office/drawing/2014/main" id="{F742029C-48DC-48D6-B2A0-ECABB353B640}"/>
              </a:ext>
            </a:extLst>
          </p:cNvPr>
          <p:cNvSpPr/>
          <p:nvPr/>
        </p:nvSpPr>
        <p:spPr>
          <a:xfrm>
            <a:off x="948800" y="5818945"/>
            <a:ext cx="2627555" cy="257915"/>
          </a:xfrm>
          <a:prstGeom prst="ellipse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90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6165669"/>
            <a:ext cx="12192000" cy="692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67675" y="6327168"/>
            <a:ext cx="5690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cap="small" dirty="0" smtClean="0">
                <a:solidFill>
                  <a:schemeClr val="bg1"/>
                </a:solidFill>
              </a:rPr>
              <a:t>Diferentes Abordagens Sobre Agricultura Irrigada no Brasil</a:t>
            </a:r>
            <a:endParaRPr lang="pt-BR" cap="small" dirty="0">
              <a:solidFill>
                <a:schemeClr val="bg1"/>
              </a:solidFill>
            </a:endParaRPr>
          </a:p>
        </p:txBody>
      </p:sp>
      <p:pic>
        <p:nvPicPr>
          <p:cNvPr id="1028" name="Picture 4" descr="IICA Brasil (@iicabrasil) / Twit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8663" y="0"/>
            <a:ext cx="1663337" cy="166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0" y="243110"/>
            <a:ext cx="12192000" cy="9608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2400" b="1" smtClean="0">
                <a:solidFill>
                  <a:srgbClr val="002060"/>
                </a:solidFill>
                <a:cs typeface="Calibri Light" panose="020F0302020204030204" pitchFamily="34" charset="0"/>
              </a:rPr>
              <a:t>INTERSETORIALIDADE DA COOPERAÇÃO TÉCNICA DO IICA BRASIL</a:t>
            </a:r>
            <a:r>
              <a:rPr lang="pt-BR" sz="4800" b="1" smtClean="0">
                <a:solidFill>
                  <a:srgbClr val="002060"/>
                </a:solidFill>
                <a:cs typeface="Calibri Light" panose="020F0302020204030204" pitchFamily="34" charset="0"/>
              </a:rPr>
              <a:t/>
            </a:r>
            <a:br>
              <a:rPr lang="pt-BR" sz="4800" b="1" smtClean="0">
                <a:solidFill>
                  <a:srgbClr val="002060"/>
                </a:solidFill>
                <a:cs typeface="Calibri Light" panose="020F0302020204030204" pitchFamily="34" charset="0"/>
              </a:rPr>
            </a:br>
            <a:r>
              <a:rPr lang="pt-BR" sz="2025" b="1" smtClean="0">
                <a:solidFill>
                  <a:schemeClr val="accent1">
                    <a:lumMod val="75000"/>
                  </a:schemeClr>
                </a:solidFill>
                <a:cs typeface="Calibri Light" panose="020F0302020204030204" pitchFamily="34" charset="0"/>
              </a:rPr>
              <a:t>Parceria IICA na Cooperação Técnica com diversas instituições brasileiras</a:t>
            </a:r>
            <a:endParaRPr lang="pt-BR" sz="2025" b="1" dirty="0">
              <a:solidFill>
                <a:schemeClr val="accent1">
                  <a:lumMod val="75000"/>
                </a:schemeClr>
              </a:solidFill>
              <a:cs typeface="Calibri Light" panose="020F0302020204030204" pitchFamily="34" charset="0"/>
            </a:endParaRPr>
          </a:p>
        </p:txBody>
      </p:sp>
      <p:grpSp>
        <p:nvGrpSpPr>
          <p:cNvPr id="9" name="Agrupar 8"/>
          <p:cNvGrpSpPr/>
          <p:nvPr/>
        </p:nvGrpSpPr>
        <p:grpSpPr>
          <a:xfrm>
            <a:off x="4334256" y="1886175"/>
            <a:ext cx="3042263" cy="2687892"/>
            <a:chOff x="4494412" y="1811557"/>
            <a:chExt cx="3042263" cy="2687892"/>
          </a:xfrm>
        </p:grpSpPr>
        <p:grpSp>
          <p:nvGrpSpPr>
            <p:cNvPr id="10" name="Group 21"/>
            <p:cNvGrpSpPr>
              <a:grpSpLocks noChangeAspect="1"/>
            </p:cNvGrpSpPr>
            <p:nvPr/>
          </p:nvGrpSpPr>
          <p:grpSpPr bwMode="auto">
            <a:xfrm>
              <a:off x="4494412" y="1811557"/>
              <a:ext cx="3042263" cy="2687892"/>
              <a:chOff x="507" y="1182"/>
              <a:chExt cx="3091" cy="2558"/>
            </a:xfrm>
          </p:grpSpPr>
          <p:sp>
            <p:nvSpPr>
              <p:cNvPr id="12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507" y="1183"/>
                <a:ext cx="3044" cy="2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endParaRPr lang="en-US" sz="12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Freeform 5"/>
              <p:cNvSpPr>
                <a:spLocks/>
              </p:cNvSpPr>
              <p:nvPr/>
            </p:nvSpPr>
            <p:spPr bwMode="auto">
              <a:xfrm>
                <a:off x="1700" y="3289"/>
                <a:ext cx="669" cy="364"/>
              </a:xfrm>
              <a:custGeom>
                <a:avLst/>
                <a:gdLst>
                  <a:gd name="T0" fmla="*/ 659 w 659"/>
                  <a:gd name="T1" fmla="*/ 364 h 364"/>
                  <a:gd name="T2" fmla="*/ 0 w 659"/>
                  <a:gd name="T3" fmla="*/ 364 h 364"/>
                  <a:gd name="T4" fmla="*/ 51 w 659"/>
                  <a:gd name="T5" fmla="*/ 0 h 364"/>
                  <a:gd name="T6" fmla="*/ 612 w 659"/>
                  <a:gd name="T7" fmla="*/ 0 h 364"/>
                  <a:gd name="T8" fmla="*/ 659 w 659"/>
                  <a:gd name="T9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9" h="364">
                    <a:moveTo>
                      <a:pt x="659" y="364"/>
                    </a:moveTo>
                    <a:lnTo>
                      <a:pt x="0" y="364"/>
                    </a:lnTo>
                    <a:lnTo>
                      <a:pt x="51" y="0"/>
                    </a:lnTo>
                    <a:lnTo>
                      <a:pt x="612" y="0"/>
                    </a:lnTo>
                    <a:lnTo>
                      <a:pt x="659" y="364"/>
                    </a:lnTo>
                    <a:close/>
                  </a:path>
                </a:pathLst>
              </a:custGeom>
              <a:solidFill>
                <a:srgbClr val="D3D0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endParaRPr lang="en-US" sz="12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Freeform 6"/>
              <p:cNvSpPr>
                <a:spLocks/>
              </p:cNvSpPr>
              <p:nvPr/>
            </p:nvSpPr>
            <p:spPr bwMode="auto">
              <a:xfrm>
                <a:off x="1652" y="3645"/>
                <a:ext cx="765" cy="94"/>
              </a:xfrm>
              <a:custGeom>
                <a:avLst/>
                <a:gdLst>
                  <a:gd name="T0" fmla="*/ 758 w 772"/>
                  <a:gd name="T1" fmla="*/ 96 h 96"/>
                  <a:gd name="T2" fmla="*/ 12 w 772"/>
                  <a:gd name="T3" fmla="*/ 96 h 96"/>
                  <a:gd name="T4" fmla="*/ 0 w 772"/>
                  <a:gd name="T5" fmla="*/ 84 h 96"/>
                  <a:gd name="T6" fmla="*/ 2 w 772"/>
                  <a:gd name="T7" fmla="*/ 78 h 96"/>
                  <a:gd name="T8" fmla="*/ 48 w 772"/>
                  <a:gd name="T9" fmla="*/ 5 h 96"/>
                  <a:gd name="T10" fmla="*/ 58 w 772"/>
                  <a:gd name="T11" fmla="*/ 0 h 96"/>
                  <a:gd name="T12" fmla="*/ 715 w 772"/>
                  <a:gd name="T13" fmla="*/ 0 h 96"/>
                  <a:gd name="T14" fmla="*/ 725 w 772"/>
                  <a:gd name="T15" fmla="*/ 6 h 96"/>
                  <a:gd name="T16" fmla="*/ 768 w 772"/>
                  <a:gd name="T17" fmla="*/ 78 h 96"/>
                  <a:gd name="T18" fmla="*/ 764 w 772"/>
                  <a:gd name="T19" fmla="*/ 95 h 96"/>
                  <a:gd name="T20" fmla="*/ 758 w 772"/>
                  <a:gd name="T21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72" h="96">
                    <a:moveTo>
                      <a:pt x="758" y="96"/>
                    </a:moveTo>
                    <a:cubicBezTo>
                      <a:pt x="12" y="96"/>
                      <a:pt x="12" y="96"/>
                      <a:pt x="12" y="96"/>
                    </a:cubicBezTo>
                    <a:cubicBezTo>
                      <a:pt x="5" y="96"/>
                      <a:pt x="0" y="91"/>
                      <a:pt x="0" y="84"/>
                    </a:cubicBezTo>
                    <a:cubicBezTo>
                      <a:pt x="0" y="82"/>
                      <a:pt x="0" y="80"/>
                      <a:pt x="2" y="78"/>
                    </a:cubicBezTo>
                    <a:cubicBezTo>
                      <a:pt x="48" y="5"/>
                      <a:pt x="48" y="5"/>
                      <a:pt x="48" y="5"/>
                    </a:cubicBezTo>
                    <a:cubicBezTo>
                      <a:pt x="50" y="2"/>
                      <a:pt x="54" y="0"/>
                      <a:pt x="58" y="0"/>
                    </a:cubicBezTo>
                    <a:cubicBezTo>
                      <a:pt x="715" y="0"/>
                      <a:pt x="715" y="0"/>
                      <a:pt x="715" y="0"/>
                    </a:cubicBezTo>
                    <a:cubicBezTo>
                      <a:pt x="719" y="0"/>
                      <a:pt x="723" y="2"/>
                      <a:pt x="725" y="6"/>
                    </a:cubicBezTo>
                    <a:cubicBezTo>
                      <a:pt x="768" y="78"/>
                      <a:pt x="768" y="78"/>
                      <a:pt x="768" y="78"/>
                    </a:cubicBezTo>
                    <a:cubicBezTo>
                      <a:pt x="772" y="84"/>
                      <a:pt x="770" y="91"/>
                      <a:pt x="764" y="95"/>
                    </a:cubicBezTo>
                    <a:cubicBezTo>
                      <a:pt x="762" y="96"/>
                      <a:pt x="760" y="96"/>
                      <a:pt x="758" y="96"/>
                    </a:cubicBezTo>
                    <a:close/>
                  </a:path>
                </a:pathLst>
              </a:custGeom>
              <a:solidFill>
                <a:srgbClr val="BFBD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endParaRPr lang="en-US" sz="12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Freeform 7"/>
              <p:cNvSpPr>
                <a:spLocks/>
              </p:cNvSpPr>
              <p:nvPr/>
            </p:nvSpPr>
            <p:spPr bwMode="auto">
              <a:xfrm>
                <a:off x="507" y="1182"/>
                <a:ext cx="3090" cy="1885"/>
              </a:xfrm>
              <a:custGeom>
                <a:avLst/>
                <a:gdLst>
                  <a:gd name="T0" fmla="*/ 3056 w 3114"/>
                  <a:gd name="T1" fmla="*/ 0 h 1928"/>
                  <a:gd name="T2" fmla="*/ 56 w 3114"/>
                  <a:gd name="T3" fmla="*/ 0 h 1928"/>
                  <a:gd name="T4" fmla="*/ 0 w 3114"/>
                  <a:gd name="T5" fmla="*/ 56 h 1928"/>
                  <a:gd name="T6" fmla="*/ 0 w 3114"/>
                  <a:gd name="T7" fmla="*/ 1928 h 1928"/>
                  <a:gd name="T8" fmla="*/ 3114 w 3114"/>
                  <a:gd name="T9" fmla="*/ 1928 h 1928"/>
                  <a:gd name="T10" fmla="*/ 3112 w 3114"/>
                  <a:gd name="T11" fmla="*/ 56 h 1928"/>
                  <a:gd name="T12" fmla="*/ 3056 w 3114"/>
                  <a:gd name="T13" fmla="*/ 0 h 19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14" h="1928">
                    <a:moveTo>
                      <a:pt x="3056" y="0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25" y="0"/>
                      <a:pt x="0" y="26"/>
                      <a:pt x="0" y="56"/>
                    </a:cubicBezTo>
                    <a:cubicBezTo>
                      <a:pt x="0" y="56"/>
                      <a:pt x="0" y="1910"/>
                      <a:pt x="0" y="1928"/>
                    </a:cubicBezTo>
                    <a:cubicBezTo>
                      <a:pt x="3114" y="1928"/>
                      <a:pt x="3114" y="1928"/>
                      <a:pt x="3114" y="1928"/>
                    </a:cubicBezTo>
                    <a:cubicBezTo>
                      <a:pt x="3114" y="1896"/>
                      <a:pt x="3112" y="56"/>
                      <a:pt x="3112" y="56"/>
                    </a:cubicBezTo>
                    <a:cubicBezTo>
                      <a:pt x="3112" y="26"/>
                      <a:pt x="3087" y="0"/>
                      <a:pt x="3056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endParaRPr lang="en-US" sz="12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Freeform 9"/>
              <p:cNvSpPr>
                <a:spLocks/>
              </p:cNvSpPr>
              <p:nvPr/>
            </p:nvSpPr>
            <p:spPr bwMode="auto">
              <a:xfrm>
                <a:off x="508" y="3067"/>
                <a:ext cx="3090" cy="240"/>
              </a:xfrm>
              <a:custGeom>
                <a:avLst/>
                <a:gdLst>
                  <a:gd name="T0" fmla="*/ 3061 w 3114"/>
                  <a:gd name="T1" fmla="*/ 246 h 246"/>
                  <a:gd name="T2" fmla="*/ 56 w 3114"/>
                  <a:gd name="T3" fmla="*/ 246 h 246"/>
                  <a:gd name="T4" fmla="*/ 0 w 3114"/>
                  <a:gd name="T5" fmla="*/ 190 h 246"/>
                  <a:gd name="T6" fmla="*/ 0 w 3114"/>
                  <a:gd name="T7" fmla="*/ 0 h 246"/>
                  <a:gd name="T8" fmla="*/ 3114 w 3114"/>
                  <a:gd name="T9" fmla="*/ 0 h 246"/>
                  <a:gd name="T10" fmla="*/ 3114 w 3114"/>
                  <a:gd name="T11" fmla="*/ 190 h 246"/>
                  <a:gd name="T12" fmla="*/ 3061 w 3114"/>
                  <a:gd name="T13" fmla="*/ 24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14" h="246">
                    <a:moveTo>
                      <a:pt x="3061" y="246"/>
                    </a:moveTo>
                    <a:cubicBezTo>
                      <a:pt x="56" y="246"/>
                      <a:pt x="56" y="246"/>
                      <a:pt x="56" y="246"/>
                    </a:cubicBezTo>
                    <a:cubicBezTo>
                      <a:pt x="25" y="246"/>
                      <a:pt x="0" y="221"/>
                      <a:pt x="0" y="190"/>
                    </a:cubicBezTo>
                    <a:cubicBezTo>
                      <a:pt x="0" y="190"/>
                      <a:pt x="0" y="6"/>
                      <a:pt x="0" y="0"/>
                    </a:cubicBezTo>
                    <a:cubicBezTo>
                      <a:pt x="3114" y="0"/>
                      <a:pt x="3114" y="0"/>
                      <a:pt x="3114" y="0"/>
                    </a:cubicBezTo>
                    <a:cubicBezTo>
                      <a:pt x="3114" y="3"/>
                      <a:pt x="3114" y="190"/>
                      <a:pt x="3114" y="190"/>
                    </a:cubicBezTo>
                    <a:cubicBezTo>
                      <a:pt x="3114" y="221"/>
                      <a:pt x="3092" y="246"/>
                      <a:pt x="3061" y="246"/>
                    </a:cubicBezTo>
                    <a:close/>
                  </a:path>
                </a:pathLst>
              </a:custGeom>
              <a:solidFill>
                <a:srgbClr val="EBEA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endParaRPr lang="en-US" sz="12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Oval 10"/>
              <p:cNvSpPr>
                <a:spLocks noChangeArrowheads="1"/>
              </p:cNvSpPr>
              <p:nvPr/>
            </p:nvSpPr>
            <p:spPr bwMode="auto">
              <a:xfrm>
                <a:off x="1983" y="3140"/>
                <a:ext cx="94" cy="94"/>
              </a:xfrm>
              <a:prstGeom prst="ellipse">
                <a:avLst/>
              </a:prstGeom>
              <a:solidFill>
                <a:srgbClr val="D5D3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endParaRPr lang="en-US" sz="12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Oval 11"/>
              <p:cNvSpPr>
                <a:spLocks noChangeArrowheads="1"/>
              </p:cNvSpPr>
              <p:nvPr/>
            </p:nvSpPr>
            <p:spPr bwMode="auto">
              <a:xfrm>
                <a:off x="2011" y="1243"/>
                <a:ext cx="38" cy="37"/>
              </a:xfrm>
              <a:prstGeom prst="ellipse">
                <a:avLst/>
              </a:prstGeom>
              <a:solidFill>
                <a:srgbClr val="626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92" tIns="45696" rIns="91392" bIns="45696" numCol="1" anchor="t" anchorCtr="0" compatLnSpc="1"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endParaRPr lang="en-US" sz="12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1" name="Picture 2" descr="http://www.timeagrobrasil.com.br/sites/all/themes/timeagro/media/images/fke/slider_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4093" y="1914534"/>
              <a:ext cx="2776012" cy="1807371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CaixaDeTexto 18"/>
          <p:cNvSpPr txBox="1"/>
          <p:nvPr/>
        </p:nvSpPr>
        <p:spPr>
          <a:xfrm>
            <a:off x="268268" y="1686590"/>
            <a:ext cx="3811175" cy="33650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204788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ü"/>
              <a:defRPr/>
            </a:pPr>
            <a:r>
              <a:rPr lang="pt-BR" sz="1200" b="1" dirty="0">
                <a:latin typeface="Arial Narrow" panose="020B0606020202030204" pitchFamily="34" charset="0"/>
                <a:cs typeface="Calibri Light" panose="020F0302020204030204" pitchFamily="34" charset="0"/>
              </a:rPr>
              <a:t>Ministério da Agricultura, Pecuária, Abastecimento</a:t>
            </a:r>
          </a:p>
          <a:p>
            <a:pPr defTabSz="204788">
              <a:spcBef>
                <a:spcPts val="450"/>
              </a:spcBef>
              <a:spcAft>
                <a:spcPts val="450"/>
              </a:spcAft>
              <a:defRPr/>
            </a:pPr>
            <a:r>
              <a:rPr lang="pt-BR" sz="1200" dirty="0">
                <a:solidFill>
                  <a:schemeClr val="accent1"/>
                </a:solidFill>
                <a:latin typeface="Berlin Sans FB" panose="020E0602020502020306" pitchFamily="34" charset="0"/>
              </a:rPr>
              <a:t>	</a:t>
            </a:r>
            <a:r>
              <a:rPr lang="pt-BR" sz="1050" dirty="0">
                <a:solidFill>
                  <a:schemeClr val="accent1"/>
                </a:solidFill>
                <a:latin typeface="Berlin Sans FB" panose="020E0602020502020306" pitchFamily="34" charset="0"/>
              </a:rPr>
              <a:t>Segurança alimentar, sanidade agropecuária, 	cooperativismo, comércio internacional, agricultura familiar, 	reforma agrária, gênero, juventude rural, biossegurança, 	gestão social, inclusão </a:t>
            </a:r>
            <a:r>
              <a:rPr lang="pt-BR" sz="1050" dirty="0" err="1">
                <a:solidFill>
                  <a:schemeClr val="accent1"/>
                </a:solidFill>
                <a:latin typeface="Berlin Sans FB" panose="020E0602020502020306" pitchFamily="34" charset="0"/>
              </a:rPr>
              <a:t>sócioprodutiva</a:t>
            </a:r>
            <a:r>
              <a:rPr lang="pt-BR" sz="1050" dirty="0">
                <a:solidFill>
                  <a:schemeClr val="accent1"/>
                </a:solidFill>
                <a:latin typeface="Berlin Sans FB" panose="020E0602020502020306" pitchFamily="34" charset="0"/>
              </a:rPr>
              <a:t>, modernização 	estratégica</a:t>
            </a:r>
          </a:p>
          <a:p>
            <a:pPr marL="285750" indent="-285750" defTabSz="204788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ü"/>
              <a:defRPr/>
            </a:pPr>
            <a:r>
              <a:rPr lang="pt-BR" sz="1200" b="1" dirty="0">
                <a:latin typeface="Arial Narrow" panose="020B0606020202030204" pitchFamily="34" charset="0"/>
                <a:cs typeface="Calibri Light" panose="020F0302020204030204" pitchFamily="34" charset="0"/>
              </a:rPr>
              <a:t>Ministério do Meio Ambiente</a:t>
            </a:r>
          </a:p>
          <a:p>
            <a:pPr defTabSz="204788">
              <a:spcBef>
                <a:spcPts val="450"/>
              </a:spcBef>
              <a:spcAft>
                <a:spcPts val="450"/>
              </a:spcAft>
              <a:defRPr/>
            </a:pPr>
            <a:r>
              <a:rPr lang="pt-BR" sz="1050" dirty="0">
                <a:solidFill>
                  <a:schemeClr val="accent1"/>
                </a:solidFill>
                <a:latin typeface="Berlin Sans FB" panose="020E0602020502020306" pitchFamily="34" charset="0"/>
              </a:rPr>
              <a:t>	Proteção ambiental, combate à desertificação, recursos 	hídricos, educação ambiental, dessalinização, mudanças 	climáticas</a:t>
            </a:r>
          </a:p>
          <a:p>
            <a:pPr marL="285750" indent="-285750" defTabSz="204788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ü"/>
              <a:defRPr/>
            </a:pPr>
            <a:r>
              <a:rPr lang="pt-BR" altLang="pt-BR" sz="1200" b="1" dirty="0">
                <a:latin typeface="Arial Narrow" panose="020B0606020202030204" pitchFamily="34" charset="0"/>
                <a:cs typeface="Calibri Light" panose="020F0302020204030204" pitchFamily="34" charset="0"/>
              </a:rPr>
              <a:t>Estados: Piauí, Paraíba e Ceará (BIRD e FIDA)</a:t>
            </a:r>
          </a:p>
          <a:p>
            <a:pPr defTabSz="204788">
              <a:spcBef>
                <a:spcPts val="450"/>
              </a:spcBef>
              <a:spcAft>
                <a:spcPts val="450"/>
              </a:spcAft>
              <a:defRPr/>
            </a:pPr>
            <a:r>
              <a:rPr lang="pt-BR" sz="1050" dirty="0">
                <a:solidFill>
                  <a:schemeClr val="accent1"/>
                </a:solidFill>
                <a:latin typeface="Berlin Sans FB" panose="020E0602020502020306" pitchFamily="34" charset="0"/>
              </a:rPr>
              <a:t>	Combate à pobreza rural, inclusão sócio produtiva, 	juventude, convivência com o semiárido, desenvolvimento 	rural, tecnologias adaptadas, agricultura familiar 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7863736" y="1686590"/>
            <a:ext cx="4282369" cy="3531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2" indent="-285750" defTabSz="273050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ü"/>
              <a:defRPr/>
            </a:pPr>
            <a:r>
              <a:rPr lang="pt-BR" sz="1200" b="1" dirty="0">
                <a:latin typeface="Arial Narrow" panose="020B0606020202030204" pitchFamily="34" charset="0"/>
                <a:cs typeface="Calibri Light" panose="020F0302020204030204" pitchFamily="34" charset="0"/>
              </a:rPr>
              <a:t>Ministério da Cidadania</a:t>
            </a:r>
          </a:p>
          <a:p>
            <a:pPr marL="0" lvl="2" defTabSz="273050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defRPr/>
            </a:pPr>
            <a:r>
              <a:rPr lang="pt-BR" sz="1200" dirty="0">
                <a:solidFill>
                  <a:schemeClr val="accent1"/>
                </a:solidFill>
                <a:latin typeface="Berlin Sans FB" panose="020E0602020502020306" pitchFamily="34" charset="0"/>
              </a:rPr>
              <a:t>	</a:t>
            </a:r>
            <a:r>
              <a:rPr lang="pt-BR" sz="1050" dirty="0">
                <a:solidFill>
                  <a:schemeClr val="accent1"/>
                </a:solidFill>
                <a:latin typeface="Berlin Sans FB" panose="020E0602020502020306" pitchFamily="34" charset="0"/>
              </a:rPr>
              <a:t>Segurança alimentar e nutricional, inclusão sócio produtiva, gênero</a:t>
            </a:r>
          </a:p>
          <a:p>
            <a:pPr marL="285750" lvl="2" indent="-285750" defTabSz="273050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ü"/>
              <a:defRPr/>
            </a:pPr>
            <a:r>
              <a:rPr lang="pt-BR" sz="1200" b="1" dirty="0">
                <a:latin typeface="Arial Narrow" panose="020B0606020202030204" pitchFamily="34" charset="0"/>
                <a:cs typeface="Calibri Light" panose="020F0302020204030204" pitchFamily="34" charset="0"/>
              </a:rPr>
              <a:t>Ministério do Desenvolvimento Regional</a:t>
            </a:r>
          </a:p>
          <a:p>
            <a:pPr marL="0" lvl="2" defTabSz="273050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defRPr/>
            </a:pPr>
            <a:r>
              <a:rPr lang="pt-BR" sz="1050" dirty="0">
                <a:solidFill>
                  <a:schemeClr val="accent1"/>
                </a:solidFill>
                <a:latin typeface="Berlin Sans FB" panose="020E0602020502020306" pitchFamily="34" charset="0"/>
              </a:rPr>
              <a:t>	Gestão integrada dos recursos hídricos, irrigação, desenvolvimento 	regional, revitalização de bacias, segurança hídrica, saneamento 	básico, </a:t>
            </a:r>
            <a:r>
              <a:rPr lang="pt-BR" sz="1050" dirty="0" err="1">
                <a:solidFill>
                  <a:schemeClr val="accent1"/>
                </a:solidFill>
                <a:latin typeface="Berlin Sans FB" panose="020E0602020502020306" pitchFamily="34" charset="0"/>
              </a:rPr>
              <a:t>reúso</a:t>
            </a:r>
            <a:r>
              <a:rPr lang="pt-BR" sz="1050" dirty="0">
                <a:solidFill>
                  <a:schemeClr val="accent1"/>
                </a:solidFill>
                <a:latin typeface="Berlin Sans FB" panose="020E0602020502020306" pitchFamily="34" charset="0"/>
              </a:rPr>
              <a:t> de água,  redução de perdas, regulação e certificação 	de informações de saneamento, critérios ESG</a:t>
            </a:r>
          </a:p>
          <a:p>
            <a:pPr marL="285750" lvl="2" indent="-285750" defTabSz="273050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ü"/>
              <a:defRPr/>
            </a:pPr>
            <a:r>
              <a:rPr lang="pt-BR" sz="1200" b="1" dirty="0">
                <a:latin typeface="Arial Narrow" panose="020B0606020202030204" pitchFamily="34" charset="0"/>
                <a:cs typeface="Calibri Light" panose="020F0302020204030204" pitchFamily="34" charset="0"/>
              </a:rPr>
              <a:t>Ministério das Relações Exteriores – ABC</a:t>
            </a:r>
          </a:p>
          <a:p>
            <a:pPr marL="0" lvl="2" defTabSz="273050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defRPr/>
            </a:pPr>
            <a:r>
              <a:rPr lang="pt-BR" sz="1050" dirty="0">
                <a:solidFill>
                  <a:schemeClr val="accent1"/>
                </a:solidFill>
                <a:latin typeface="Berlin Sans FB" panose="020E0602020502020306" pitchFamily="34" charset="0"/>
              </a:rPr>
              <a:t>	Cooperação multilateral, intercâmbio internacional e cooperação 	sul-sul</a:t>
            </a:r>
          </a:p>
          <a:p>
            <a:pPr marL="285750" lvl="2" indent="-285750" defTabSz="273050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ü"/>
              <a:defRPr/>
            </a:pPr>
            <a:r>
              <a:rPr lang="pt-BR" sz="1200" b="1" dirty="0">
                <a:latin typeface="Arial Narrow" panose="020B0606020202030204" pitchFamily="34" charset="0"/>
                <a:cs typeface="Calibri Light" panose="020F0302020204030204" pitchFamily="34" charset="0"/>
              </a:rPr>
              <a:t>Agência Nacional de Águas</a:t>
            </a:r>
          </a:p>
          <a:p>
            <a:pPr marL="0" lvl="2" defTabSz="273050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defRPr/>
            </a:pPr>
            <a:r>
              <a:rPr lang="pt-BR" sz="1050" dirty="0">
                <a:solidFill>
                  <a:schemeClr val="accent1"/>
                </a:solidFill>
                <a:latin typeface="Berlin Sans FB" panose="020E0602020502020306" pitchFamily="34" charset="0"/>
              </a:rPr>
              <a:t>	Gestão integrada dos recursos hídricos, segurança hídrica, planos de 	recursos hídricos</a:t>
            </a:r>
          </a:p>
          <a:p>
            <a:pPr marL="285750" lvl="2" indent="-285750" defTabSz="273050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ü"/>
              <a:defRPr/>
            </a:pPr>
            <a:endParaRPr lang="pt-BR" altLang="pt-BR" sz="1050" dirty="0">
              <a:solidFill>
                <a:schemeClr val="accent1"/>
              </a:solidFill>
              <a:latin typeface="Berlin Sans FB" panose="020E0602020502020306" pitchFamily="34" charset="0"/>
            </a:endParaRPr>
          </a:p>
          <a:p>
            <a:pPr marL="0" lvl="2" defTabSz="273050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defRPr/>
            </a:pPr>
            <a:endParaRPr lang="pt-BR" sz="1050" dirty="0">
              <a:solidFill>
                <a:schemeClr val="accent1"/>
              </a:solidFill>
              <a:latin typeface="Berlin Sans FB" panose="020E0602020502020306" pitchFamily="34" charset="0"/>
            </a:endParaRPr>
          </a:p>
        </p:txBody>
      </p:sp>
      <p:sp>
        <p:nvSpPr>
          <p:cNvPr id="21" name="Retângulo 6"/>
          <p:cNvSpPr>
            <a:spLocks noChangeArrowheads="1"/>
          </p:cNvSpPr>
          <p:nvPr/>
        </p:nvSpPr>
        <p:spPr bwMode="auto">
          <a:xfrm>
            <a:off x="794209" y="4810096"/>
            <a:ext cx="3960552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 defTabSz="2730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defTabSz="2730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285750" indent="-285750" defTabSz="2730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defTabSz="2730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defTabSz="2730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defTabSz="2730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defTabSz="2730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defTabSz="2730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defTabSz="2730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marL="0" lvl="2" indent="0">
              <a:spcBef>
                <a:spcPts val="450"/>
              </a:spcBef>
              <a:spcAft>
                <a:spcPts val="450"/>
              </a:spcAft>
              <a:buNone/>
            </a:pPr>
            <a:r>
              <a:rPr lang="pt-BR" altLang="pt-BR" sz="1800" b="1" dirty="0">
                <a:cs typeface="Calibri Light" panose="020F0302020204030204" pitchFamily="34" charset="0"/>
              </a:rPr>
              <a:t>  </a:t>
            </a:r>
          </a:p>
        </p:txBody>
      </p:sp>
      <p:sp>
        <p:nvSpPr>
          <p:cNvPr id="22" name="Retângulo 6"/>
          <p:cNvSpPr>
            <a:spLocks noChangeArrowheads="1"/>
          </p:cNvSpPr>
          <p:nvPr/>
        </p:nvSpPr>
        <p:spPr bwMode="auto">
          <a:xfrm>
            <a:off x="724449" y="3807862"/>
            <a:ext cx="3609807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 defTabSz="2730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defTabSz="2730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285750" indent="-285750" defTabSz="2730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defTabSz="2730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defTabSz="2730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defTabSz="2730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defTabSz="2730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defTabSz="2730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defTabSz="2730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marL="0" lvl="2" indent="0" defTabSz="204788">
              <a:spcBef>
                <a:spcPts val="450"/>
              </a:spcBef>
              <a:spcAft>
                <a:spcPts val="450"/>
              </a:spcAft>
              <a:buNone/>
              <a:defRPr/>
            </a:pPr>
            <a:r>
              <a:rPr lang="pt-BR" altLang="pt-BR" sz="1800" b="1" dirty="0">
                <a:solidFill>
                  <a:schemeClr val="accent6">
                    <a:lumMod val="50000"/>
                  </a:schemeClr>
                </a:solidFill>
                <a:cs typeface="Calibri Light" panose="020F0302020204030204" pitchFamily="34" charset="0"/>
              </a:rPr>
              <a:t>  </a:t>
            </a:r>
            <a:endParaRPr lang="pt-BR" altLang="pt-BR" sz="1800" b="1" dirty="0"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89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-111512" y="-20834"/>
            <a:ext cx="12303512" cy="6865387"/>
            <a:chOff x="-111512" y="-7387"/>
            <a:chExt cx="12303512" cy="6865387"/>
          </a:xfrm>
        </p:grpSpPr>
        <p:sp>
          <p:nvSpPr>
            <p:cNvPr id="4" name="Retângulo 3"/>
            <p:cNvSpPr/>
            <p:nvPr/>
          </p:nvSpPr>
          <p:spPr>
            <a:xfrm>
              <a:off x="0" y="6165669"/>
              <a:ext cx="12192000" cy="69233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Retângulo 4"/>
            <p:cNvSpPr/>
            <p:nvPr/>
          </p:nvSpPr>
          <p:spPr>
            <a:xfrm>
              <a:off x="167675" y="6327168"/>
              <a:ext cx="56909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cap="small" dirty="0" smtClean="0">
                  <a:solidFill>
                    <a:schemeClr val="bg1"/>
                  </a:solidFill>
                </a:rPr>
                <a:t>Diferentes Abordagens Sobre Agricultura Irrigada no Brasil</a:t>
              </a:r>
              <a:endParaRPr lang="pt-BR" cap="small" dirty="0">
                <a:solidFill>
                  <a:schemeClr val="bg1"/>
                </a:solidFill>
              </a:endParaRPr>
            </a:p>
          </p:txBody>
        </p:sp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2"/>
            <a:srcRect l="526" r="1689" b="2158"/>
            <a:stretch/>
          </p:blipFill>
          <p:spPr>
            <a:xfrm>
              <a:off x="4684611" y="-7387"/>
              <a:ext cx="7507389" cy="6173056"/>
            </a:xfrm>
            <a:prstGeom prst="rect">
              <a:avLst/>
            </a:prstGeom>
          </p:spPr>
        </p:pic>
        <p:sp>
          <p:nvSpPr>
            <p:cNvPr id="7" name="Título 1"/>
            <p:cNvSpPr txBox="1">
              <a:spLocks/>
            </p:cNvSpPr>
            <p:nvPr/>
          </p:nvSpPr>
          <p:spPr>
            <a:xfrm>
              <a:off x="142843" y="1031059"/>
              <a:ext cx="5288097" cy="1136737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pt-BR" sz="6600" b="1" dirty="0">
                  <a:solidFill>
                    <a:srgbClr val="00206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Obrigado</a:t>
              </a:r>
              <a:endParaRPr lang="es-UY" sz="66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8" name="Subtítulo 2"/>
            <p:cNvSpPr txBox="1">
              <a:spLocks/>
            </p:cNvSpPr>
            <p:nvPr/>
          </p:nvSpPr>
          <p:spPr>
            <a:xfrm>
              <a:off x="-111512" y="2410688"/>
              <a:ext cx="5288096" cy="1508170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600" dirty="0" smtClean="0">
                  <a:solidFill>
                    <a:srgbClr val="00206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Pedro </a:t>
              </a:r>
              <a:r>
                <a:rPr lang="en-US" sz="1600" dirty="0">
                  <a:solidFill>
                    <a:srgbClr val="00206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Cavalcante</a:t>
              </a:r>
            </a:p>
            <a:p>
              <a:pPr marL="0" indent="0" algn="ctr">
                <a:buNone/>
              </a:pPr>
              <a:endParaRPr lang="pt-BR" sz="16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0" indent="0" algn="ctr">
                <a:buNone/>
              </a:pPr>
              <a:r>
                <a:rPr lang="pt-BR" sz="1600" b="1" dirty="0">
                  <a:solidFill>
                    <a:srgbClr val="00206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IICA BRASIL</a:t>
              </a:r>
            </a:p>
          </p:txBody>
        </p:sp>
        <p:sp>
          <p:nvSpPr>
            <p:cNvPr id="9" name="Retângulo 8"/>
            <p:cNvSpPr/>
            <p:nvPr/>
          </p:nvSpPr>
          <p:spPr>
            <a:xfrm>
              <a:off x="970258" y="2079849"/>
              <a:ext cx="3490424" cy="7154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p:grpSp>
          <p:nvGrpSpPr>
            <p:cNvPr id="10" name="Grupo 6"/>
            <p:cNvGrpSpPr>
              <a:grpSpLocks/>
            </p:cNvGrpSpPr>
            <p:nvPr/>
          </p:nvGrpSpPr>
          <p:grpSpPr bwMode="auto">
            <a:xfrm>
              <a:off x="1731245" y="4246479"/>
              <a:ext cx="2438398" cy="1579563"/>
              <a:chOff x="6588224" y="3150708"/>
              <a:chExt cx="2927351" cy="1856724"/>
            </a:xfrm>
          </p:grpSpPr>
          <p:grpSp>
            <p:nvGrpSpPr>
              <p:cNvPr id="11" name="Grupo 7"/>
              <p:cNvGrpSpPr>
                <a:grpSpLocks/>
              </p:cNvGrpSpPr>
              <p:nvPr/>
            </p:nvGrpSpPr>
            <p:grpSpPr bwMode="auto">
              <a:xfrm>
                <a:off x="6588224" y="3150708"/>
                <a:ext cx="720000" cy="1856724"/>
                <a:chOff x="7006999" y="3141948"/>
                <a:chExt cx="720000" cy="1856724"/>
              </a:xfrm>
            </p:grpSpPr>
            <p:pic>
              <p:nvPicPr>
                <p:cNvPr id="16" name="Picture 2" descr="Resultado de imagem para simbolos de redes sociais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006999" y="3141948"/>
                  <a:ext cx="720000" cy="720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7" name="Picture 6" descr="Resultado de imagem para simbolos de redes sociais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006999" y="3739272"/>
                  <a:ext cx="720000" cy="720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8" name="Picture 8" descr="Twitter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006999" y="4278672"/>
                  <a:ext cx="720000" cy="720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2" name="Grupo 8"/>
              <p:cNvGrpSpPr>
                <a:grpSpLocks/>
              </p:cNvGrpSpPr>
              <p:nvPr/>
            </p:nvGrpSpPr>
            <p:grpSpPr bwMode="auto">
              <a:xfrm>
                <a:off x="7206455" y="3250265"/>
                <a:ext cx="2309120" cy="1606754"/>
                <a:chOff x="7206455" y="3250265"/>
                <a:chExt cx="2309120" cy="1606754"/>
              </a:xfrm>
            </p:grpSpPr>
            <p:sp>
              <p:nvSpPr>
                <p:cNvPr id="13" name="Retângulo 12"/>
                <p:cNvSpPr>
                  <a:spLocks noChangeArrowheads="1"/>
                </p:cNvSpPr>
                <p:nvPr/>
              </p:nvSpPr>
              <p:spPr bwMode="auto">
                <a:xfrm>
                  <a:off x="7206455" y="4355538"/>
                  <a:ext cx="1560921" cy="5014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defPPr>
                    <a:defRPr lang="es-E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400" b="1" dirty="0">
                      <a:solidFill>
                        <a:srgbClr val="002060"/>
                      </a:solidFill>
                      <a:latin typeface="Arial Narrow" panose="020B0606020202030204" pitchFamily="34" charset="0"/>
                    </a:rPr>
                    <a:t>@</a:t>
                  </a:r>
                  <a:r>
                    <a:rPr lang="pt-BR" altLang="pt-BR" sz="1400" dirty="0" err="1">
                      <a:solidFill>
                        <a:srgbClr val="002060"/>
                      </a:solidFill>
                      <a:latin typeface="Arial Narrow" panose="020B0606020202030204" pitchFamily="34" charset="0"/>
                    </a:rPr>
                    <a:t>iicabrasil</a:t>
                  </a:r>
                  <a:endParaRPr lang="pt-BR" altLang="pt-BR" sz="1400" dirty="0">
                    <a:solidFill>
                      <a:srgbClr val="002060"/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4" name="Retângulo 13"/>
                <p:cNvSpPr>
                  <a:spLocks noChangeArrowheads="1"/>
                </p:cNvSpPr>
                <p:nvPr/>
              </p:nvSpPr>
              <p:spPr bwMode="auto">
                <a:xfrm>
                  <a:off x="7206455" y="3797274"/>
                  <a:ext cx="2309120" cy="5014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defPPr>
                    <a:defRPr lang="es-E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400">
                      <a:solidFill>
                        <a:srgbClr val="002060"/>
                      </a:solidFill>
                      <a:latin typeface="Arial Narrow" panose="020B0606020202030204" pitchFamily="34" charset="0"/>
                    </a:rPr>
                    <a:t>IICABrasilinforma</a:t>
                  </a:r>
                </a:p>
              </p:txBody>
            </p:sp>
            <p:sp>
              <p:nvSpPr>
                <p:cNvPr id="15" name="Retângulo 14"/>
                <p:cNvSpPr>
                  <a:spLocks noChangeArrowheads="1"/>
                </p:cNvSpPr>
                <p:nvPr/>
              </p:nvSpPr>
              <p:spPr bwMode="auto">
                <a:xfrm>
                  <a:off x="7212937" y="3250265"/>
                  <a:ext cx="1560921" cy="5014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defPPr>
                    <a:defRPr lang="es-E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400" b="1" dirty="0">
                      <a:solidFill>
                        <a:srgbClr val="002060"/>
                      </a:solidFill>
                      <a:latin typeface="Arial Narrow" panose="020B0606020202030204" pitchFamily="34" charset="0"/>
                    </a:rPr>
                    <a:t>@</a:t>
                  </a:r>
                  <a:r>
                    <a:rPr lang="pt-BR" altLang="pt-BR" sz="1400" dirty="0" err="1">
                      <a:solidFill>
                        <a:srgbClr val="002060"/>
                      </a:solidFill>
                      <a:latin typeface="Arial Narrow" panose="020B0606020202030204" pitchFamily="34" charset="0"/>
                    </a:rPr>
                    <a:t>iicabrasil</a:t>
                  </a:r>
                  <a:endParaRPr lang="pt-BR" altLang="pt-BR" sz="1400" dirty="0">
                    <a:solidFill>
                      <a:srgbClr val="002060"/>
                    </a:solidFill>
                    <a:latin typeface="Arial Narrow" panose="020B060602020203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34949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6165669"/>
            <a:ext cx="12192000" cy="692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67675" y="6327168"/>
            <a:ext cx="5690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cap="small" dirty="0" smtClean="0">
                <a:solidFill>
                  <a:schemeClr val="bg1"/>
                </a:solidFill>
              </a:rPr>
              <a:t>Diferentes Abordagens Sobre Agricultura Irrigada no Brasil</a:t>
            </a:r>
            <a:endParaRPr lang="pt-BR" cap="small" dirty="0">
              <a:solidFill>
                <a:schemeClr val="bg1"/>
              </a:solidFill>
            </a:endParaRPr>
          </a:p>
        </p:txBody>
      </p:sp>
      <p:sp>
        <p:nvSpPr>
          <p:cNvPr id="6" name="Oval 1">
            <a:extLst>
              <a:ext uri="{FF2B5EF4-FFF2-40B4-BE49-F238E27FC236}">
                <a16:creationId xmlns="" xmlns:a16="http://schemas.microsoft.com/office/drawing/2014/main" id="{945CC67F-576A-4C8F-94B3-3D589D04D7BF}"/>
              </a:ext>
            </a:extLst>
          </p:cNvPr>
          <p:cNvSpPr/>
          <p:nvPr/>
        </p:nvSpPr>
        <p:spPr>
          <a:xfrm>
            <a:off x="2731116" y="433632"/>
            <a:ext cx="1518771" cy="151877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99">
            <a:extLst>
              <a:ext uri="{FF2B5EF4-FFF2-40B4-BE49-F238E27FC236}">
                <a16:creationId xmlns="" xmlns:a16="http://schemas.microsoft.com/office/drawing/2014/main" id="{2C17B1B8-A2B1-444F-B2C3-5DA10BD6A24B}"/>
              </a:ext>
            </a:extLst>
          </p:cNvPr>
          <p:cNvSpPr/>
          <p:nvPr/>
        </p:nvSpPr>
        <p:spPr>
          <a:xfrm>
            <a:off x="1127004" y="2989960"/>
            <a:ext cx="2321018" cy="355376"/>
          </a:xfrm>
          <a:prstGeom prst="ellipse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24">
            <a:extLst>
              <a:ext uri="{FF2B5EF4-FFF2-40B4-BE49-F238E27FC236}">
                <a16:creationId xmlns="" xmlns:a16="http://schemas.microsoft.com/office/drawing/2014/main" id="{84EF673F-2162-458A-9BAA-EC96C36F2913}"/>
              </a:ext>
            </a:extLst>
          </p:cNvPr>
          <p:cNvCxnSpPr>
            <a:cxnSpLocks/>
          </p:cNvCxnSpPr>
          <p:nvPr/>
        </p:nvCxnSpPr>
        <p:spPr>
          <a:xfrm>
            <a:off x="7339956" y="2442462"/>
            <a:ext cx="0" cy="204293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="" xmlns:a16="http://schemas.microsoft.com/office/drawing/2014/main" id="{EA9F8E7E-77A4-45F5-BE4D-122A9A7DB243}"/>
              </a:ext>
            </a:extLst>
          </p:cNvPr>
          <p:cNvCxnSpPr>
            <a:cxnSpLocks/>
          </p:cNvCxnSpPr>
          <p:nvPr/>
        </p:nvCxnSpPr>
        <p:spPr>
          <a:xfrm>
            <a:off x="7339956" y="2817178"/>
            <a:ext cx="0" cy="204293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6">
            <a:extLst>
              <a:ext uri="{FF2B5EF4-FFF2-40B4-BE49-F238E27FC236}">
                <a16:creationId xmlns="" xmlns:a16="http://schemas.microsoft.com/office/drawing/2014/main" id="{5DD2CC94-2E6E-4296-AD19-E898519A8B55}"/>
              </a:ext>
            </a:extLst>
          </p:cNvPr>
          <p:cNvCxnSpPr>
            <a:cxnSpLocks/>
          </p:cNvCxnSpPr>
          <p:nvPr/>
        </p:nvCxnSpPr>
        <p:spPr>
          <a:xfrm>
            <a:off x="7339956" y="3260023"/>
            <a:ext cx="0" cy="204293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56">
            <a:extLst>
              <a:ext uri="{FF2B5EF4-FFF2-40B4-BE49-F238E27FC236}">
                <a16:creationId xmlns="" xmlns:a16="http://schemas.microsoft.com/office/drawing/2014/main" id="{1761D52C-5342-4208-AC1F-D34F06482F89}"/>
              </a:ext>
            </a:extLst>
          </p:cNvPr>
          <p:cNvCxnSpPr>
            <a:cxnSpLocks/>
          </p:cNvCxnSpPr>
          <p:nvPr/>
        </p:nvCxnSpPr>
        <p:spPr>
          <a:xfrm>
            <a:off x="9249778" y="2442462"/>
            <a:ext cx="0" cy="204293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57">
            <a:extLst>
              <a:ext uri="{FF2B5EF4-FFF2-40B4-BE49-F238E27FC236}">
                <a16:creationId xmlns="" xmlns:a16="http://schemas.microsoft.com/office/drawing/2014/main" id="{F802FB7E-DE4E-4E45-BB6F-19F02B7C28A6}"/>
              </a:ext>
            </a:extLst>
          </p:cNvPr>
          <p:cNvCxnSpPr>
            <a:cxnSpLocks/>
          </p:cNvCxnSpPr>
          <p:nvPr/>
        </p:nvCxnSpPr>
        <p:spPr>
          <a:xfrm>
            <a:off x="9249778" y="2817178"/>
            <a:ext cx="0" cy="204293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58">
            <a:extLst>
              <a:ext uri="{FF2B5EF4-FFF2-40B4-BE49-F238E27FC236}">
                <a16:creationId xmlns="" xmlns:a16="http://schemas.microsoft.com/office/drawing/2014/main" id="{D2D7F8CD-3B63-40C2-85EE-BC96276EF5F1}"/>
              </a:ext>
            </a:extLst>
          </p:cNvPr>
          <p:cNvCxnSpPr>
            <a:cxnSpLocks/>
          </p:cNvCxnSpPr>
          <p:nvPr/>
        </p:nvCxnSpPr>
        <p:spPr>
          <a:xfrm>
            <a:off x="9249778" y="3260023"/>
            <a:ext cx="0" cy="204293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61">
            <a:extLst>
              <a:ext uri="{FF2B5EF4-FFF2-40B4-BE49-F238E27FC236}">
                <a16:creationId xmlns="" xmlns:a16="http://schemas.microsoft.com/office/drawing/2014/main" id="{5513CFFA-FB2F-49DF-BA87-1D4795999AAE}"/>
              </a:ext>
            </a:extLst>
          </p:cNvPr>
          <p:cNvCxnSpPr>
            <a:cxnSpLocks/>
          </p:cNvCxnSpPr>
          <p:nvPr/>
        </p:nvCxnSpPr>
        <p:spPr>
          <a:xfrm>
            <a:off x="8948837" y="2442462"/>
            <a:ext cx="0" cy="204293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62">
            <a:extLst>
              <a:ext uri="{FF2B5EF4-FFF2-40B4-BE49-F238E27FC236}">
                <a16:creationId xmlns="" xmlns:a16="http://schemas.microsoft.com/office/drawing/2014/main" id="{3640B20A-12AE-49D8-B172-698AEC02885D}"/>
              </a:ext>
            </a:extLst>
          </p:cNvPr>
          <p:cNvCxnSpPr>
            <a:cxnSpLocks/>
          </p:cNvCxnSpPr>
          <p:nvPr/>
        </p:nvCxnSpPr>
        <p:spPr>
          <a:xfrm>
            <a:off x="8948837" y="2817178"/>
            <a:ext cx="0" cy="204293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63">
            <a:extLst>
              <a:ext uri="{FF2B5EF4-FFF2-40B4-BE49-F238E27FC236}">
                <a16:creationId xmlns="" xmlns:a16="http://schemas.microsoft.com/office/drawing/2014/main" id="{71C04B4B-A34D-43A9-8D0D-150AD7079249}"/>
              </a:ext>
            </a:extLst>
          </p:cNvPr>
          <p:cNvCxnSpPr>
            <a:cxnSpLocks/>
          </p:cNvCxnSpPr>
          <p:nvPr/>
        </p:nvCxnSpPr>
        <p:spPr>
          <a:xfrm>
            <a:off x="8948837" y="3260023"/>
            <a:ext cx="0" cy="204293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66">
            <a:extLst>
              <a:ext uri="{FF2B5EF4-FFF2-40B4-BE49-F238E27FC236}">
                <a16:creationId xmlns="" xmlns:a16="http://schemas.microsoft.com/office/drawing/2014/main" id="{B44FBEDE-D769-4E9E-BDCA-C7393AADB4C9}"/>
              </a:ext>
            </a:extLst>
          </p:cNvPr>
          <p:cNvCxnSpPr>
            <a:cxnSpLocks/>
          </p:cNvCxnSpPr>
          <p:nvPr/>
        </p:nvCxnSpPr>
        <p:spPr>
          <a:xfrm>
            <a:off x="8671044" y="2442462"/>
            <a:ext cx="0" cy="204293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67">
            <a:extLst>
              <a:ext uri="{FF2B5EF4-FFF2-40B4-BE49-F238E27FC236}">
                <a16:creationId xmlns="" xmlns:a16="http://schemas.microsoft.com/office/drawing/2014/main" id="{96EBBFB5-61C5-4E6D-B213-E32100FDC23D}"/>
              </a:ext>
            </a:extLst>
          </p:cNvPr>
          <p:cNvCxnSpPr>
            <a:cxnSpLocks/>
          </p:cNvCxnSpPr>
          <p:nvPr/>
        </p:nvCxnSpPr>
        <p:spPr>
          <a:xfrm>
            <a:off x="8671044" y="2817178"/>
            <a:ext cx="0" cy="204293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68">
            <a:extLst>
              <a:ext uri="{FF2B5EF4-FFF2-40B4-BE49-F238E27FC236}">
                <a16:creationId xmlns="" xmlns:a16="http://schemas.microsoft.com/office/drawing/2014/main" id="{9D9564F3-BD88-4CC2-8BF5-2BCDE3E7E90D}"/>
              </a:ext>
            </a:extLst>
          </p:cNvPr>
          <p:cNvCxnSpPr>
            <a:cxnSpLocks/>
          </p:cNvCxnSpPr>
          <p:nvPr/>
        </p:nvCxnSpPr>
        <p:spPr>
          <a:xfrm>
            <a:off x="8671044" y="3260023"/>
            <a:ext cx="0" cy="204293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71">
            <a:extLst>
              <a:ext uri="{FF2B5EF4-FFF2-40B4-BE49-F238E27FC236}">
                <a16:creationId xmlns="" xmlns:a16="http://schemas.microsoft.com/office/drawing/2014/main" id="{A1FD686E-BCC6-4C51-B8F8-A12FD4D2D5A7}"/>
              </a:ext>
            </a:extLst>
          </p:cNvPr>
          <p:cNvCxnSpPr>
            <a:cxnSpLocks/>
          </p:cNvCxnSpPr>
          <p:nvPr/>
        </p:nvCxnSpPr>
        <p:spPr>
          <a:xfrm>
            <a:off x="8404826" y="2442462"/>
            <a:ext cx="0" cy="204293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72">
            <a:extLst>
              <a:ext uri="{FF2B5EF4-FFF2-40B4-BE49-F238E27FC236}">
                <a16:creationId xmlns="" xmlns:a16="http://schemas.microsoft.com/office/drawing/2014/main" id="{C03EF44D-81AB-497C-958F-F4BF8AC1895D}"/>
              </a:ext>
            </a:extLst>
          </p:cNvPr>
          <p:cNvCxnSpPr>
            <a:cxnSpLocks/>
          </p:cNvCxnSpPr>
          <p:nvPr/>
        </p:nvCxnSpPr>
        <p:spPr>
          <a:xfrm>
            <a:off x="8404826" y="2817178"/>
            <a:ext cx="0" cy="204293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73">
            <a:extLst>
              <a:ext uri="{FF2B5EF4-FFF2-40B4-BE49-F238E27FC236}">
                <a16:creationId xmlns="" xmlns:a16="http://schemas.microsoft.com/office/drawing/2014/main" id="{9B4AE319-B433-40F3-9FCC-F29A3A7F0FF9}"/>
              </a:ext>
            </a:extLst>
          </p:cNvPr>
          <p:cNvCxnSpPr>
            <a:cxnSpLocks/>
          </p:cNvCxnSpPr>
          <p:nvPr/>
        </p:nvCxnSpPr>
        <p:spPr>
          <a:xfrm>
            <a:off x="8404826" y="3260023"/>
            <a:ext cx="0" cy="204293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76">
            <a:extLst>
              <a:ext uri="{FF2B5EF4-FFF2-40B4-BE49-F238E27FC236}">
                <a16:creationId xmlns="" xmlns:a16="http://schemas.microsoft.com/office/drawing/2014/main" id="{CB9ECBFD-0C4F-4F8E-A4AD-232CEC7732AB}"/>
              </a:ext>
            </a:extLst>
          </p:cNvPr>
          <p:cNvCxnSpPr>
            <a:cxnSpLocks/>
          </p:cNvCxnSpPr>
          <p:nvPr/>
        </p:nvCxnSpPr>
        <p:spPr>
          <a:xfrm>
            <a:off x="8150183" y="2442462"/>
            <a:ext cx="0" cy="204293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77">
            <a:extLst>
              <a:ext uri="{FF2B5EF4-FFF2-40B4-BE49-F238E27FC236}">
                <a16:creationId xmlns="" xmlns:a16="http://schemas.microsoft.com/office/drawing/2014/main" id="{C3642337-E987-4436-8A4B-9A9CF82312C1}"/>
              </a:ext>
            </a:extLst>
          </p:cNvPr>
          <p:cNvCxnSpPr>
            <a:cxnSpLocks/>
          </p:cNvCxnSpPr>
          <p:nvPr/>
        </p:nvCxnSpPr>
        <p:spPr>
          <a:xfrm>
            <a:off x="8150183" y="2817178"/>
            <a:ext cx="0" cy="204293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78">
            <a:extLst>
              <a:ext uri="{FF2B5EF4-FFF2-40B4-BE49-F238E27FC236}">
                <a16:creationId xmlns="" xmlns:a16="http://schemas.microsoft.com/office/drawing/2014/main" id="{F023C1B8-7C5F-433E-B162-B88954DE3804}"/>
              </a:ext>
            </a:extLst>
          </p:cNvPr>
          <p:cNvCxnSpPr>
            <a:cxnSpLocks/>
          </p:cNvCxnSpPr>
          <p:nvPr/>
        </p:nvCxnSpPr>
        <p:spPr>
          <a:xfrm>
            <a:off x="8150183" y="3260023"/>
            <a:ext cx="0" cy="204293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81">
            <a:extLst>
              <a:ext uri="{FF2B5EF4-FFF2-40B4-BE49-F238E27FC236}">
                <a16:creationId xmlns="" xmlns:a16="http://schemas.microsoft.com/office/drawing/2014/main" id="{17D7AAF6-E22F-4D66-AAD9-FDC68C395B61}"/>
              </a:ext>
            </a:extLst>
          </p:cNvPr>
          <p:cNvCxnSpPr>
            <a:cxnSpLocks/>
          </p:cNvCxnSpPr>
          <p:nvPr/>
        </p:nvCxnSpPr>
        <p:spPr>
          <a:xfrm>
            <a:off x="7860816" y="2442462"/>
            <a:ext cx="0" cy="204293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82">
            <a:extLst>
              <a:ext uri="{FF2B5EF4-FFF2-40B4-BE49-F238E27FC236}">
                <a16:creationId xmlns="" xmlns:a16="http://schemas.microsoft.com/office/drawing/2014/main" id="{72D023CB-3BA5-41B1-B3F6-84DB56665E23}"/>
              </a:ext>
            </a:extLst>
          </p:cNvPr>
          <p:cNvCxnSpPr>
            <a:cxnSpLocks/>
          </p:cNvCxnSpPr>
          <p:nvPr/>
        </p:nvCxnSpPr>
        <p:spPr>
          <a:xfrm>
            <a:off x="7860816" y="2838641"/>
            <a:ext cx="0" cy="18283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83">
            <a:extLst>
              <a:ext uri="{FF2B5EF4-FFF2-40B4-BE49-F238E27FC236}">
                <a16:creationId xmlns="" xmlns:a16="http://schemas.microsoft.com/office/drawing/2014/main" id="{E34E6036-6F70-45AA-8304-5864070F54F4}"/>
              </a:ext>
            </a:extLst>
          </p:cNvPr>
          <p:cNvCxnSpPr>
            <a:cxnSpLocks/>
          </p:cNvCxnSpPr>
          <p:nvPr/>
        </p:nvCxnSpPr>
        <p:spPr>
          <a:xfrm>
            <a:off x="7860816" y="3260023"/>
            <a:ext cx="0" cy="204293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90">
            <a:extLst>
              <a:ext uri="{FF2B5EF4-FFF2-40B4-BE49-F238E27FC236}">
                <a16:creationId xmlns="" xmlns:a16="http://schemas.microsoft.com/office/drawing/2014/main" id="{6836AC6D-9CA7-450A-A739-A6D20A2DC643}"/>
              </a:ext>
            </a:extLst>
          </p:cNvPr>
          <p:cNvCxnSpPr>
            <a:cxnSpLocks/>
          </p:cNvCxnSpPr>
          <p:nvPr/>
        </p:nvCxnSpPr>
        <p:spPr>
          <a:xfrm>
            <a:off x="7606173" y="2442462"/>
            <a:ext cx="29428" cy="251513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91">
            <a:extLst>
              <a:ext uri="{FF2B5EF4-FFF2-40B4-BE49-F238E27FC236}">
                <a16:creationId xmlns="" xmlns:a16="http://schemas.microsoft.com/office/drawing/2014/main" id="{78047A50-F0D6-4B77-92A6-5BB74D2F26B3}"/>
              </a:ext>
            </a:extLst>
          </p:cNvPr>
          <p:cNvCxnSpPr>
            <a:cxnSpLocks/>
          </p:cNvCxnSpPr>
          <p:nvPr/>
        </p:nvCxnSpPr>
        <p:spPr>
          <a:xfrm>
            <a:off x="7606173" y="2838641"/>
            <a:ext cx="0" cy="18283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92">
            <a:extLst>
              <a:ext uri="{FF2B5EF4-FFF2-40B4-BE49-F238E27FC236}">
                <a16:creationId xmlns="" xmlns:a16="http://schemas.microsoft.com/office/drawing/2014/main" id="{FC91A53C-6C10-4FBD-B4D5-2F116F748CCC}"/>
              </a:ext>
            </a:extLst>
          </p:cNvPr>
          <p:cNvCxnSpPr>
            <a:cxnSpLocks/>
          </p:cNvCxnSpPr>
          <p:nvPr/>
        </p:nvCxnSpPr>
        <p:spPr>
          <a:xfrm>
            <a:off x="7606173" y="3260023"/>
            <a:ext cx="0" cy="204293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reeform 14">
            <a:extLst>
              <a:ext uri="{FF2B5EF4-FFF2-40B4-BE49-F238E27FC236}">
                <a16:creationId xmlns="" xmlns:a16="http://schemas.microsoft.com/office/drawing/2014/main" id="{B23A8B62-CBE6-4EB0-A711-D9F095F5A220}"/>
              </a:ext>
            </a:extLst>
          </p:cNvPr>
          <p:cNvSpPr>
            <a:spLocks/>
          </p:cNvSpPr>
          <p:nvPr/>
        </p:nvSpPr>
        <p:spPr bwMode="auto">
          <a:xfrm>
            <a:off x="7958997" y="1834264"/>
            <a:ext cx="797211" cy="1345677"/>
          </a:xfrm>
          <a:custGeom>
            <a:avLst/>
            <a:gdLst>
              <a:gd name="T0" fmla="*/ 19 w 205"/>
              <a:gd name="T1" fmla="*/ 310 h 310"/>
              <a:gd name="T2" fmla="*/ 76 w 205"/>
              <a:gd name="T3" fmla="*/ 165 h 310"/>
              <a:gd name="T4" fmla="*/ 0 w 205"/>
              <a:gd name="T5" fmla="*/ 165 h 310"/>
              <a:gd name="T6" fmla="*/ 7 w 205"/>
              <a:gd name="T7" fmla="*/ 146 h 310"/>
              <a:gd name="T8" fmla="*/ 32 w 205"/>
              <a:gd name="T9" fmla="*/ 81 h 310"/>
              <a:gd name="T10" fmla="*/ 32 w 205"/>
              <a:gd name="T11" fmla="*/ 80 h 310"/>
              <a:gd name="T12" fmla="*/ 38 w 205"/>
              <a:gd name="T13" fmla="*/ 69 h 310"/>
              <a:gd name="T14" fmla="*/ 49 w 205"/>
              <a:gd name="T15" fmla="*/ 70 h 310"/>
              <a:gd name="T16" fmla="*/ 99 w 205"/>
              <a:gd name="T17" fmla="*/ 47 h 310"/>
              <a:gd name="T18" fmla="*/ 147 w 205"/>
              <a:gd name="T19" fmla="*/ 2 h 310"/>
              <a:gd name="T20" fmla="*/ 151 w 205"/>
              <a:gd name="T21" fmla="*/ 0 h 310"/>
              <a:gd name="T22" fmla="*/ 175 w 205"/>
              <a:gd name="T23" fmla="*/ 44 h 310"/>
              <a:gd name="T24" fmla="*/ 136 w 205"/>
              <a:gd name="T25" fmla="*/ 106 h 310"/>
              <a:gd name="T26" fmla="*/ 205 w 205"/>
              <a:gd name="T27" fmla="*/ 106 h 310"/>
              <a:gd name="T28" fmla="*/ 205 w 205"/>
              <a:gd name="T29" fmla="*/ 108 h 310"/>
              <a:gd name="T30" fmla="*/ 20 w 205"/>
              <a:gd name="T31" fmla="*/ 310 h 310"/>
              <a:gd name="T32" fmla="*/ 19 w 205"/>
              <a:gd name="T33" fmla="*/ 310 h 310"/>
              <a:gd name="connsiteX0" fmla="*/ 927 w 10000"/>
              <a:gd name="connsiteY0" fmla="*/ 10926 h 10926"/>
              <a:gd name="connsiteX1" fmla="*/ 3707 w 10000"/>
              <a:gd name="connsiteY1" fmla="*/ 6249 h 10926"/>
              <a:gd name="connsiteX2" fmla="*/ 0 w 10000"/>
              <a:gd name="connsiteY2" fmla="*/ 6249 h 10926"/>
              <a:gd name="connsiteX3" fmla="*/ 341 w 10000"/>
              <a:gd name="connsiteY3" fmla="*/ 5636 h 10926"/>
              <a:gd name="connsiteX4" fmla="*/ 1561 w 10000"/>
              <a:gd name="connsiteY4" fmla="*/ 3539 h 10926"/>
              <a:gd name="connsiteX5" fmla="*/ 1561 w 10000"/>
              <a:gd name="connsiteY5" fmla="*/ 3507 h 10926"/>
              <a:gd name="connsiteX6" fmla="*/ 3634 w 10000"/>
              <a:gd name="connsiteY6" fmla="*/ 0 h 10926"/>
              <a:gd name="connsiteX7" fmla="*/ 2390 w 10000"/>
              <a:gd name="connsiteY7" fmla="*/ 3184 h 10926"/>
              <a:gd name="connsiteX8" fmla="*/ 4829 w 10000"/>
              <a:gd name="connsiteY8" fmla="*/ 2442 h 10926"/>
              <a:gd name="connsiteX9" fmla="*/ 7171 w 10000"/>
              <a:gd name="connsiteY9" fmla="*/ 991 h 10926"/>
              <a:gd name="connsiteX10" fmla="*/ 7366 w 10000"/>
              <a:gd name="connsiteY10" fmla="*/ 926 h 10926"/>
              <a:gd name="connsiteX11" fmla="*/ 8537 w 10000"/>
              <a:gd name="connsiteY11" fmla="*/ 2345 h 10926"/>
              <a:gd name="connsiteX12" fmla="*/ 6634 w 10000"/>
              <a:gd name="connsiteY12" fmla="*/ 4345 h 10926"/>
              <a:gd name="connsiteX13" fmla="*/ 10000 w 10000"/>
              <a:gd name="connsiteY13" fmla="*/ 4345 h 10926"/>
              <a:gd name="connsiteX14" fmla="*/ 10000 w 10000"/>
              <a:gd name="connsiteY14" fmla="*/ 4410 h 10926"/>
              <a:gd name="connsiteX15" fmla="*/ 976 w 10000"/>
              <a:gd name="connsiteY15" fmla="*/ 10926 h 10926"/>
              <a:gd name="connsiteX16" fmla="*/ 927 w 10000"/>
              <a:gd name="connsiteY16" fmla="*/ 10926 h 10926"/>
              <a:gd name="connsiteX0" fmla="*/ 927 w 10000"/>
              <a:gd name="connsiteY0" fmla="*/ 10926 h 10926"/>
              <a:gd name="connsiteX1" fmla="*/ 3707 w 10000"/>
              <a:gd name="connsiteY1" fmla="*/ 6249 h 10926"/>
              <a:gd name="connsiteX2" fmla="*/ 0 w 10000"/>
              <a:gd name="connsiteY2" fmla="*/ 6249 h 10926"/>
              <a:gd name="connsiteX3" fmla="*/ 341 w 10000"/>
              <a:gd name="connsiteY3" fmla="*/ 5636 h 10926"/>
              <a:gd name="connsiteX4" fmla="*/ 1561 w 10000"/>
              <a:gd name="connsiteY4" fmla="*/ 3539 h 10926"/>
              <a:gd name="connsiteX5" fmla="*/ 3634 w 10000"/>
              <a:gd name="connsiteY5" fmla="*/ 0 h 10926"/>
              <a:gd name="connsiteX6" fmla="*/ 2390 w 10000"/>
              <a:gd name="connsiteY6" fmla="*/ 3184 h 10926"/>
              <a:gd name="connsiteX7" fmla="*/ 4829 w 10000"/>
              <a:gd name="connsiteY7" fmla="*/ 2442 h 10926"/>
              <a:gd name="connsiteX8" fmla="*/ 7171 w 10000"/>
              <a:gd name="connsiteY8" fmla="*/ 991 h 10926"/>
              <a:gd name="connsiteX9" fmla="*/ 7366 w 10000"/>
              <a:gd name="connsiteY9" fmla="*/ 926 h 10926"/>
              <a:gd name="connsiteX10" fmla="*/ 8537 w 10000"/>
              <a:gd name="connsiteY10" fmla="*/ 2345 h 10926"/>
              <a:gd name="connsiteX11" fmla="*/ 6634 w 10000"/>
              <a:gd name="connsiteY11" fmla="*/ 4345 h 10926"/>
              <a:gd name="connsiteX12" fmla="*/ 10000 w 10000"/>
              <a:gd name="connsiteY12" fmla="*/ 4345 h 10926"/>
              <a:gd name="connsiteX13" fmla="*/ 10000 w 10000"/>
              <a:gd name="connsiteY13" fmla="*/ 4410 h 10926"/>
              <a:gd name="connsiteX14" fmla="*/ 976 w 10000"/>
              <a:gd name="connsiteY14" fmla="*/ 10926 h 10926"/>
              <a:gd name="connsiteX15" fmla="*/ 927 w 10000"/>
              <a:gd name="connsiteY15" fmla="*/ 10926 h 10926"/>
              <a:gd name="connsiteX0" fmla="*/ 927 w 10000"/>
              <a:gd name="connsiteY0" fmla="*/ 10926 h 10926"/>
              <a:gd name="connsiteX1" fmla="*/ 3707 w 10000"/>
              <a:gd name="connsiteY1" fmla="*/ 6249 h 10926"/>
              <a:gd name="connsiteX2" fmla="*/ 0 w 10000"/>
              <a:gd name="connsiteY2" fmla="*/ 6249 h 10926"/>
              <a:gd name="connsiteX3" fmla="*/ 341 w 10000"/>
              <a:gd name="connsiteY3" fmla="*/ 5636 h 10926"/>
              <a:gd name="connsiteX4" fmla="*/ 3634 w 10000"/>
              <a:gd name="connsiteY4" fmla="*/ 0 h 10926"/>
              <a:gd name="connsiteX5" fmla="*/ 2390 w 10000"/>
              <a:gd name="connsiteY5" fmla="*/ 3184 h 10926"/>
              <a:gd name="connsiteX6" fmla="*/ 4829 w 10000"/>
              <a:gd name="connsiteY6" fmla="*/ 2442 h 10926"/>
              <a:gd name="connsiteX7" fmla="*/ 7171 w 10000"/>
              <a:gd name="connsiteY7" fmla="*/ 991 h 10926"/>
              <a:gd name="connsiteX8" fmla="*/ 7366 w 10000"/>
              <a:gd name="connsiteY8" fmla="*/ 926 h 10926"/>
              <a:gd name="connsiteX9" fmla="*/ 8537 w 10000"/>
              <a:gd name="connsiteY9" fmla="*/ 2345 h 10926"/>
              <a:gd name="connsiteX10" fmla="*/ 6634 w 10000"/>
              <a:gd name="connsiteY10" fmla="*/ 4345 h 10926"/>
              <a:gd name="connsiteX11" fmla="*/ 10000 w 10000"/>
              <a:gd name="connsiteY11" fmla="*/ 4345 h 10926"/>
              <a:gd name="connsiteX12" fmla="*/ 10000 w 10000"/>
              <a:gd name="connsiteY12" fmla="*/ 4410 h 10926"/>
              <a:gd name="connsiteX13" fmla="*/ 976 w 10000"/>
              <a:gd name="connsiteY13" fmla="*/ 10926 h 10926"/>
              <a:gd name="connsiteX14" fmla="*/ 927 w 10000"/>
              <a:gd name="connsiteY14" fmla="*/ 10926 h 10926"/>
              <a:gd name="connsiteX0" fmla="*/ 927 w 10000"/>
              <a:gd name="connsiteY0" fmla="*/ 10992 h 10992"/>
              <a:gd name="connsiteX1" fmla="*/ 3707 w 10000"/>
              <a:gd name="connsiteY1" fmla="*/ 6315 h 10992"/>
              <a:gd name="connsiteX2" fmla="*/ 0 w 10000"/>
              <a:gd name="connsiteY2" fmla="*/ 6315 h 10992"/>
              <a:gd name="connsiteX3" fmla="*/ 341 w 10000"/>
              <a:gd name="connsiteY3" fmla="*/ 5702 h 10992"/>
              <a:gd name="connsiteX4" fmla="*/ 3634 w 10000"/>
              <a:gd name="connsiteY4" fmla="*/ 66 h 10992"/>
              <a:gd name="connsiteX5" fmla="*/ 4829 w 10000"/>
              <a:gd name="connsiteY5" fmla="*/ 2508 h 10992"/>
              <a:gd name="connsiteX6" fmla="*/ 7171 w 10000"/>
              <a:gd name="connsiteY6" fmla="*/ 1057 h 10992"/>
              <a:gd name="connsiteX7" fmla="*/ 7366 w 10000"/>
              <a:gd name="connsiteY7" fmla="*/ 992 h 10992"/>
              <a:gd name="connsiteX8" fmla="*/ 8537 w 10000"/>
              <a:gd name="connsiteY8" fmla="*/ 2411 h 10992"/>
              <a:gd name="connsiteX9" fmla="*/ 6634 w 10000"/>
              <a:gd name="connsiteY9" fmla="*/ 4411 h 10992"/>
              <a:gd name="connsiteX10" fmla="*/ 10000 w 10000"/>
              <a:gd name="connsiteY10" fmla="*/ 4411 h 10992"/>
              <a:gd name="connsiteX11" fmla="*/ 10000 w 10000"/>
              <a:gd name="connsiteY11" fmla="*/ 4476 h 10992"/>
              <a:gd name="connsiteX12" fmla="*/ 976 w 10000"/>
              <a:gd name="connsiteY12" fmla="*/ 10992 h 10992"/>
              <a:gd name="connsiteX13" fmla="*/ 927 w 10000"/>
              <a:gd name="connsiteY13" fmla="*/ 10992 h 10992"/>
              <a:gd name="connsiteX0" fmla="*/ 927 w 10000"/>
              <a:gd name="connsiteY0" fmla="*/ 11135 h 11135"/>
              <a:gd name="connsiteX1" fmla="*/ 3707 w 10000"/>
              <a:gd name="connsiteY1" fmla="*/ 6458 h 11135"/>
              <a:gd name="connsiteX2" fmla="*/ 0 w 10000"/>
              <a:gd name="connsiteY2" fmla="*/ 6458 h 11135"/>
              <a:gd name="connsiteX3" fmla="*/ 341 w 10000"/>
              <a:gd name="connsiteY3" fmla="*/ 5845 h 11135"/>
              <a:gd name="connsiteX4" fmla="*/ 3634 w 10000"/>
              <a:gd name="connsiteY4" fmla="*/ 209 h 11135"/>
              <a:gd name="connsiteX5" fmla="*/ 7171 w 10000"/>
              <a:gd name="connsiteY5" fmla="*/ 1200 h 11135"/>
              <a:gd name="connsiteX6" fmla="*/ 7366 w 10000"/>
              <a:gd name="connsiteY6" fmla="*/ 1135 h 11135"/>
              <a:gd name="connsiteX7" fmla="*/ 8537 w 10000"/>
              <a:gd name="connsiteY7" fmla="*/ 2554 h 11135"/>
              <a:gd name="connsiteX8" fmla="*/ 6634 w 10000"/>
              <a:gd name="connsiteY8" fmla="*/ 4554 h 11135"/>
              <a:gd name="connsiteX9" fmla="*/ 10000 w 10000"/>
              <a:gd name="connsiteY9" fmla="*/ 4554 h 11135"/>
              <a:gd name="connsiteX10" fmla="*/ 10000 w 10000"/>
              <a:gd name="connsiteY10" fmla="*/ 4619 h 11135"/>
              <a:gd name="connsiteX11" fmla="*/ 976 w 10000"/>
              <a:gd name="connsiteY11" fmla="*/ 11135 h 11135"/>
              <a:gd name="connsiteX12" fmla="*/ 927 w 10000"/>
              <a:gd name="connsiteY12" fmla="*/ 11135 h 11135"/>
              <a:gd name="connsiteX0" fmla="*/ 927 w 10087"/>
              <a:gd name="connsiteY0" fmla="*/ 11135 h 11135"/>
              <a:gd name="connsiteX1" fmla="*/ 3707 w 10087"/>
              <a:gd name="connsiteY1" fmla="*/ 6458 h 11135"/>
              <a:gd name="connsiteX2" fmla="*/ 0 w 10087"/>
              <a:gd name="connsiteY2" fmla="*/ 6458 h 11135"/>
              <a:gd name="connsiteX3" fmla="*/ 341 w 10087"/>
              <a:gd name="connsiteY3" fmla="*/ 5845 h 11135"/>
              <a:gd name="connsiteX4" fmla="*/ 3634 w 10087"/>
              <a:gd name="connsiteY4" fmla="*/ 209 h 11135"/>
              <a:gd name="connsiteX5" fmla="*/ 7171 w 10087"/>
              <a:gd name="connsiteY5" fmla="*/ 1200 h 11135"/>
              <a:gd name="connsiteX6" fmla="*/ 7366 w 10087"/>
              <a:gd name="connsiteY6" fmla="*/ 1135 h 11135"/>
              <a:gd name="connsiteX7" fmla="*/ 10087 w 10087"/>
              <a:gd name="connsiteY7" fmla="*/ 959 h 11135"/>
              <a:gd name="connsiteX8" fmla="*/ 6634 w 10087"/>
              <a:gd name="connsiteY8" fmla="*/ 4554 h 11135"/>
              <a:gd name="connsiteX9" fmla="*/ 10000 w 10087"/>
              <a:gd name="connsiteY9" fmla="*/ 4554 h 11135"/>
              <a:gd name="connsiteX10" fmla="*/ 10000 w 10087"/>
              <a:gd name="connsiteY10" fmla="*/ 4619 h 11135"/>
              <a:gd name="connsiteX11" fmla="*/ 976 w 10087"/>
              <a:gd name="connsiteY11" fmla="*/ 11135 h 11135"/>
              <a:gd name="connsiteX12" fmla="*/ 927 w 10087"/>
              <a:gd name="connsiteY12" fmla="*/ 11135 h 11135"/>
              <a:gd name="connsiteX0" fmla="*/ 927 w 10089"/>
              <a:gd name="connsiteY0" fmla="*/ 11135 h 11135"/>
              <a:gd name="connsiteX1" fmla="*/ 3707 w 10089"/>
              <a:gd name="connsiteY1" fmla="*/ 6458 h 11135"/>
              <a:gd name="connsiteX2" fmla="*/ 0 w 10089"/>
              <a:gd name="connsiteY2" fmla="*/ 6458 h 11135"/>
              <a:gd name="connsiteX3" fmla="*/ 341 w 10089"/>
              <a:gd name="connsiteY3" fmla="*/ 5845 h 11135"/>
              <a:gd name="connsiteX4" fmla="*/ 3634 w 10089"/>
              <a:gd name="connsiteY4" fmla="*/ 209 h 11135"/>
              <a:gd name="connsiteX5" fmla="*/ 7171 w 10089"/>
              <a:gd name="connsiteY5" fmla="*/ 1200 h 11135"/>
              <a:gd name="connsiteX6" fmla="*/ 10087 w 10089"/>
              <a:gd name="connsiteY6" fmla="*/ 959 h 11135"/>
              <a:gd name="connsiteX7" fmla="*/ 6634 w 10089"/>
              <a:gd name="connsiteY7" fmla="*/ 4554 h 11135"/>
              <a:gd name="connsiteX8" fmla="*/ 10000 w 10089"/>
              <a:gd name="connsiteY8" fmla="*/ 4554 h 11135"/>
              <a:gd name="connsiteX9" fmla="*/ 10000 w 10089"/>
              <a:gd name="connsiteY9" fmla="*/ 4619 h 11135"/>
              <a:gd name="connsiteX10" fmla="*/ 976 w 10089"/>
              <a:gd name="connsiteY10" fmla="*/ 11135 h 11135"/>
              <a:gd name="connsiteX11" fmla="*/ 927 w 10089"/>
              <a:gd name="connsiteY11" fmla="*/ 11135 h 11135"/>
              <a:gd name="connsiteX0" fmla="*/ 927 w 10087"/>
              <a:gd name="connsiteY0" fmla="*/ 11260 h 11260"/>
              <a:gd name="connsiteX1" fmla="*/ 3707 w 10087"/>
              <a:gd name="connsiteY1" fmla="*/ 6583 h 11260"/>
              <a:gd name="connsiteX2" fmla="*/ 0 w 10087"/>
              <a:gd name="connsiteY2" fmla="*/ 6583 h 11260"/>
              <a:gd name="connsiteX3" fmla="*/ 341 w 10087"/>
              <a:gd name="connsiteY3" fmla="*/ 5970 h 11260"/>
              <a:gd name="connsiteX4" fmla="*/ 3634 w 10087"/>
              <a:gd name="connsiteY4" fmla="*/ 334 h 11260"/>
              <a:gd name="connsiteX5" fmla="*/ 10087 w 10087"/>
              <a:gd name="connsiteY5" fmla="*/ 1084 h 11260"/>
              <a:gd name="connsiteX6" fmla="*/ 6634 w 10087"/>
              <a:gd name="connsiteY6" fmla="*/ 4679 h 11260"/>
              <a:gd name="connsiteX7" fmla="*/ 10000 w 10087"/>
              <a:gd name="connsiteY7" fmla="*/ 4679 h 11260"/>
              <a:gd name="connsiteX8" fmla="*/ 10000 w 10087"/>
              <a:gd name="connsiteY8" fmla="*/ 4744 h 11260"/>
              <a:gd name="connsiteX9" fmla="*/ 976 w 10087"/>
              <a:gd name="connsiteY9" fmla="*/ 11260 h 11260"/>
              <a:gd name="connsiteX10" fmla="*/ 927 w 10087"/>
              <a:gd name="connsiteY10" fmla="*/ 11260 h 11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87" h="11260">
                <a:moveTo>
                  <a:pt x="927" y="11260"/>
                </a:moveTo>
                <a:cubicBezTo>
                  <a:pt x="1854" y="9712"/>
                  <a:pt x="2780" y="8163"/>
                  <a:pt x="3707" y="6583"/>
                </a:cubicBezTo>
                <a:lnTo>
                  <a:pt x="0" y="6583"/>
                </a:lnTo>
                <a:cubicBezTo>
                  <a:pt x="98" y="6357"/>
                  <a:pt x="195" y="6163"/>
                  <a:pt x="341" y="5970"/>
                </a:cubicBezTo>
                <a:cubicBezTo>
                  <a:pt x="947" y="4928"/>
                  <a:pt x="3293" y="743"/>
                  <a:pt x="3634" y="334"/>
                </a:cubicBezTo>
                <a:cubicBezTo>
                  <a:pt x="5258" y="-480"/>
                  <a:pt x="9587" y="360"/>
                  <a:pt x="10087" y="1084"/>
                </a:cubicBezTo>
                <a:cubicBezTo>
                  <a:pt x="9452" y="1730"/>
                  <a:pt x="7317" y="4002"/>
                  <a:pt x="6634" y="4679"/>
                </a:cubicBezTo>
                <a:lnTo>
                  <a:pt x="10000" y="4679"/>
                </a:lnTo>
                <a:lnTo>
                  <a:pt x="10000" y="4744"/>
                </a:lnTo>
                <a:lnTo>
                  <a:pt x="976" y="11260"/>
                </a:lnTo>
                <a:lnTo>
                  <a:pt x="927" y="1126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Freeform 5">
            <a:extLst>
              <a:ext uri="{FF2B5EF4-FFF2-40B4-BE49-F238E27FC236}">
                <a16:creationId xmlns="" xmlns:a16="http://schemas.microsoft.com/office/drawing/2014/main" id="{8F522554-5943-4614-82D5-CB1722A7B9CD}"/>
              </a:ext>
            </a:extLst>
          </p:cNvPr>
          <p:cNvSpPr>
            <a:spLocks/>
          </p:cNvSpPr>
          <p:nvPr/>
        </p:nvSpPr>
        <p:spPr bwMode="auto">
          <a:xfrm>
            <a:off x="6693581" y="299181"/>
            <a:ext cx="3045966" cy="1815945"/>
          </a:xfrm>
          <a:custGeom>
            <a:avLst/>
            <a:gdLst>
              <a:gd name="T0" fmla="*/ 540 w 624"/>
              <a:gd name="T1" fmla="*/ 191 h 381"/>
              <a:gd name="T2" fmla="*/ 560 w 624"/>
              <a:gd name="T3" fmla="*/ 197 h 381"/>
              <a:gd name="T4" fmla="*/ 595 w 624"/>
              <a:gd name="T5" fmla="*/ 219 h 381"/>
              <a:gd name="T6" fmla="*/ 621 w 624"/>
              <a:gd name="T7" fmla="*/ 271 h 381"/>
              <a:gd name="T8" fmla="*/ 612 w 624"/>
              <a:gd name="T9" fmla="*/ 328 h 381"/>
              <a:gd name="T10" fmla="*/ 555 w 624"/>
              <a:gd name="T11" fmla="*/ 375 h 381"/>
              <a:gd name="T12" fmla="*/ 534 w 624"/>
              <a:gd name="T13" fmla="*/ 379 h 381"/>
              <a:gd name="T14" fmla="*/ 402 w 624"/>
              <a:gd name="T15" fmla="*/ 380 h 381"/>
              <a:gd name="T16" fmla="*/ 142 w 624"/>
              <a:gd name="T17" fmla="*/ 380 h 381"/>
              <a:gd name="T18" fmla="*/ 92 w 624"/>
              <a:gd name="T19" fmla="*/ 373 h 381"/>
              <a:gd name="T20" fmla="*/ 26 w 624"/>
              <a:gd name="T21" fmla="*/ 324 h 381"/>
              <a:gd name="T22" fmla="*/ 3 w 624"/>
              <a:gd name="T23" fmla="*/ 271 h 381"/>
              <a:gd name="T24" fmla="*/ 5 w 624"/>
              <a:gd name="T25" fmla="*/ 216 h 381"/>
              <a:gd name="T26" fmla="*/ 66 w 624"/>
              <a:gd name="T27" fmla="*/ 133 h 381"/>
              <a:gd name="T28" fmla="*/ 119 w 624"/>
              <a:gd name="T29" fmla="*/ 114 h 381"/>
              <a:gd name="T30" fmla="*/ 123 w 624"/>
              <a:gd name="T31" fmla="*/ 111 h 381"/>
              <a:gd name="T32" fmla="*/ 163 w 624"/>
              <a:gd name="T33" fmla="*/ 45 h 381"/>
              <a:gd name="T34" fmla="*/ 226 w 624"/>
              <a:gd name="T35" fmla="*/ 8 h 381"/>
              <a:gd name="T36" fmla="*/ 290 w 624"/>
              <a:gd name="T37" fmla="*/ 4 h 381"/>
              <a:gd name="T38" fmla="*/ 387 w 624"/>
              <a:gd name="T39" fmla="*/ 62 h 381"/>
              <a:gd name="T40" fmla="*/ 397 w 624"/>
              <a:gd name="T41" fmla="*/ 77 h 381"/>
              <a:gd name="T42" fmla="*/ 403 w 624"/>
              <a:gd name="T43" fmla="*/ 79 h 381"/>
              <a:gd name="T44" fmla="*/ 443 w 624"/>
              <a:gd name="T45" fmla="*/ 74 h 381"/>
              <a:gd name="T46" fmla="*/ 518 w 624"/>
              <a:gd name="T47" fmla="*/ 112 h 381"/>
              <a:gd name="T48" fmla="*/ 540 w 624"/>
              <a:gd name="T49" fmla="*/ 188 h 381"/>
              <a:gd name="T50" fmla="*/ 540 w 624"/>
              <a:gd name="T51" fmla="*/ 191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24" h="381">
                <a:moveTo>
                  <a:pt x="540" y="191"/>
                </a:moveTo>
                <a:cubicBezTo>
                  <a:pt x="547" y="193"/>
                  <a:pt x="554" y="195"/>
                  <a:pt x="560" y="197"/>
                </a:cubicBezTo>
                <a:cubicBezTo>
                  <a:pt x="574" y="202"/>
                  <a:pt x="585" y="209"/>
                  <a:pt x="595" y="219"/>
                </a:cubicBezTo>
                <a:cubicBezTo>
                  <a:pt x="609" y="233"/>
                  <a:pt x="619" y="251"/>
                  <a:pt x="621" y="271"/>
                </a:cubicBezTo>
                <a:cubicBezTo>
                  <a:pt x="624" y="290"/>
                  <a:pt x="622" y="310"/>
                  <a:pt x="612" y="328"/>
                </a:cubicBezTo>
                <a:cubicBezTo>
                  <a:pt x="600" y="352"/>
                  <a:pt x="581" y="367"/>
                  <a:pt x="555" y="375"/>
                </a:cubicBezTo>
                <a:cubicBezTo>
                  <a:pt x="549" y="378"/>
                  <a:pt x="541" y="379"/>
                  <a:pt x="534" y="379"/>
                </a:cubicBezTo>
                <a:cubicBezTo>
                  <a:pt x="490" y="380"/>
                  <a:pt x="446" y="380"/>
                  <a:pt x="402" y="380"/>
                </a:cubicBezTo>
                <a:cubicBezTo>
                  <a:pt x="315" y="381"/>
                  <a:pt x="228" y="380"/>
                  <a:pt x="142" y="380"/>
                </a:cubicBezTo>
                <a:cubicBezTo>
                  <a:pt x="125" y="380"/>
                  <a:pt x="108" y="379"/>
                  <a:pt x="92" y="373"/>
                </a:cubicBezTo>
                <a:cubicBezTo>
                  <a:pt x="65" y="364"/>
                  <a:pt x="43" y="348"/>
                  <a:pt x="26" y="324"/>
                </a:cubicBezTo>
                <a:cubicBezTo>
                  <a:pt x="14" y="308"/>
                  <a:pt x="7" y="291"/>
                  <a:pt x="3" y="271"/>
                </a:cubicBezTo>
                <a:cubicBezTo>
                  <a:pt x="0" y="253"/>
                  <a:pt x="0" y="234"/>
                  <a:pt x="5" y="216"/>
                </a:cubicBezTo>
                <a:cubicBezTo>
                  <a:pt x="14" y="180"/>
                  <a:pt x="34" y="152"/>
                  <a:pt x="66" y="133"/>
                </a:cubicBezTo>
                <a:cubicBezTo>
                  <a:pt x="82" y="122"/>
                  <a:pt x="100" y="117"/>
                  <a:pt x="119" y="114"/>
                </a:cubicBezTo>
                <a:cubicBezTo>
                  <a:pt x="121" y="114"/>
                  <a:pt x="123" y="112"/>
                  <a:pt x="123" y="111"/>
                </a:cubicBezTo>
                <a:cubicBezTo>
                  <a:pt x="131" y="85"/>
                  <a:pt x="144" y="63"/>
                  <a:pt x="163" y="45"/>
                </a:cubicBezTo>
                <a:cubicBezTo>
                  <a:pt x="181" y="27"/>
                  <a:pt x="202" y="15"/>
                  <a:pt x="226" y="8"/>
                </a:cubicBezTo>
                <a:cubicBezTo>
                  <a:pt x="247" y="2"/>
                  <a:pt x="268" y="0"/>
                  <a:pt x="290" y="4"/>
                </a:cubicBezTo>
                <a:cubicBezTo>
                  <a:pt x="330" y="10"/>
                  <a:pt x="362" y="30"/>
                  <a:pt x="387" y="62"/>
                </a:cubicBezTo>
                <a:cubicBezTo>
                  <a:pt x="391" y="67"/>
                  <a:pt x="394" y="72"/>
                  <a:pt x="397" y="77"/>
                </a:cubicBezTo>
                <a:cubicBezTo>
                  <a:pt x="399" y="80"/>
                  <a:pt x="401" y="80"/>
                  <a:pt x="403" y="79"/>
                </a:cubicBezTo>
                <a:cubicBezTo>
                  <a:pt x="416" y="74"/>
                  <a:pt x="429" y="73"/>
                  <a:pt x="443" y="74"/>
                </a:cubicBezTo>
                <a:cubicBezTo>
                  <a:pt x="474" y="75"/>
                  <a:pt x="499" y="88"/>
                  <a:pt x="518" y="112"/>
                </a:cubicBezTo>
                <a:cubicBezTo>
                  <a:pt x="536" y="134"/>
                  <a:pt x="543" y="160"/>
                  <a:pt x="540" y="188"/>
                </a:cubicBezTo>
                <a:cubicBezTo>
                  <a:pt x="540" y="189"/>
                  <a:pt x="540" y="190"/>
                  <a:pt x="540" y="19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101">
            <a:extLst>
              <a:ext uri="{FF2B5EF4-FFF2-40B4-BE49-F238E27FC236}">
                <a16:creationId xmlns="" xmlns:a16="http://schemas.microsoft.com/office/drawing/2014/main" id="{1EA70758-0F55-4413-A9AC-2768ACDB53A7}"/>
              </a:ext>
            </a:extLst>
          </p:cNvPr>
          <p:cNvSpPr/>
          <p:nvPr/>
        </p:nvSpPr>
        <p:spPr>
          <a:xfrm>
            <a:off x="7339956" y="3838929"/>
            <a:ext cx="2321018" cy="355376"/>
          </a:xfrm>
          <a:prstGeom prst="ellipse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9" name="Straight Connector 108">
            <a:extLst>
              <a:ext uri="{FF2B5EF4-FFF2-40B4-BE49-F238E27FC236}">
                <a16:creationId xmlns="" xmlns:a16="http://schemas.microsoft.com/office/drawing/2014/main" id="{A2761EAA-3853-4A6F-BA7D-B4A4F3D8345E}"/>
              </a:ext>
            </a:extLst>
          </p:cNvPr>
          <p:cNvCxnSpPr>
            <a:cxnSpLocks/>
          </p:cNvCxnSpPr>
          <p:nvPr/>
        </p:nvCxnSpPr>
        <p:spPr>
          <a:xfrm>
            <a:off x="7085313" y="2442462"/>
            <a:ext cx="0" cy="204293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109">
            <a:extLst>
              <a:ext uri="{FF2B5EF4-FFF2-40B4-BE49-F238E27FC236}">
                <a16:creationId xmlns="" xmlns:a16="http://schemas.microsoft.com/office/drawing/2014/main" id="{D6DA4BD4-B43A-40F3-9A0A-C950C6BFF6DD}"/>
              </a:ext>
            </a:extLst>
          </p:cNvPr>
          <p:cNvCxnSpPr>
            <a:cxnSpLocks/>
          </p:cNvCxnSpPr>
          <p:nvPr/>
        </p:nvCxnSpPr>
        <p:spPr>
          <a:xfrm>
            <a:off x="7085313" y="2817178"/>
            <a:ext cx="0" cy="204293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110">
            <a:extLst>
              <a:ext uri="{FF2B5EF4-FFF2-40B4-BE49-F238E27FC236}">
                <a16:creationId xmlns="" xmlns:a16="http://schemas.microsoft.com/office/drawing/2014/main" id="{13AFE20F-B72B-4627-BBF3-F15543D51E8D}"/>
              </a:ext>
            </a:extLst>
          </p:cNvPr>
          <p:cNvCxnSpPr>
            <a:cxnSpLocks/>
          </p:cNvCxnSpPr>
          <p:nvPr/>
        </p:nvCxnSpPr>
        <p:spPr>
          <a:xfrm>
            <a:off x="7085313" y="3260023"/>
            <a:ext cx="0" cy="204293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111">
            <a:extLst>
              <a:ext uri="{FF2B5EF4-FFF2-40B4-BE49-F238E27FC236}">
                <a16:creationId xmlns="" xmlns:a16="http://schemas.microsoft.com/office/drawing/2014/main" id="{15B16C41-30C6-422A-831C-A6F58B9CBEC3}"/>
              </a:ext>
            </a:extLst>
          </p:cNvPr>
          <p:cNvCxnSpPr>
            <a:cxnSpLocks/>
          </p:cNvCxnSpPr>
          <p:nvPr/>
        </p:nvCxnSpPr>
        <p:spPr>
          <a:xfrm>
            <a:off x="9492847" y="2442462"/>
            <a:ext cx="0" cy="204293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112">
            <a:extLst>
              <a:ext uri="{FF2B5EF4-FFF2-40B4-BE49-F238E27FC236}">
                <a16:creationId xmlns="" xmlns:a16="http://schemas.microsoft.com/office/drawing/2014/main" id="{E7D1119B-DCEE-40A2-9B8F-1EF23B9BF2C0}"/>
              </a:ext>
            </a:extLst>
          </p:cNvPr>
          <p:cNvCxnSpPr>
            <a:cxnSpLocks/>
          </p:cNvCxnSpPr>
          <p:nvPr/>
        </p:nvCxnSpPr>
        <p:spPr>
          <a:xfrm>
            <a:off x="9492847" y="2817178"/>
            <a:ext cx="0" cy="204293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113">
            <a:extLst>
              <a:ext uri="{FF2B5EF4-FFF2-40B4-BE49-F238E27FC236}">
                <a16:creationId xmlns="" xmlns:a16="http://schemas.microsoft.com/office/drawing/2014/main" id="{6A0096FA-648E-4D20-9CD4-40A4E5D0886A}"/>
              </a:ext>
            </a:extLst>
          </p:cNvPr>
          <p:cNvCxnSpPr>
            <a:cxnSpLocks/>
          </p:cNvCxnSpPr>
          <p:nvPr/>
        </p:nvCxnSpPr>
        <p:spPr>
          <a:xfrm>
            <a:off x="9492847" y="3260023"/>
            <a:ext cx="0" cy="204293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3">
            <a:extLst>
              <a:ext uri="{FF2B5EF4-FFF2-40B4-BE49-F238E27FC236}">
                <a16:creationId xmlns="" xmlns:a16="http://schemas.microsoft.com/office/drawing/2014/main" id="{2F6355E0-809E-419B-AB18-7CC77D559BCE}"/>
              </a:ext>
            </a:extLst>
          </p:cNvPr>
          <p:cNvCxnSpPr>
            <a:cxnSpLocks/>
          </p:cNvCxnSpPr>
          <p:nvPr/>
        </p:nvCxnSpPr>
        <p:spPr>
          <a:xfrm flipH="1" flipV="1">
            <a:off x="2699972" y="299181"/>
            <a:ext cx="197910" cy="213526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4">
            <a:extLst>
              <a:ext uri="{FF2B5EF4-FFF2-40B4-BE49-F238E27FC236}">
                <a16:creationId xmlns="" xmlns:a16="http://schemas.microsoft.com/office/drawing/2014/main" id="{2AC04A14-1317-4A90-8FCD-5A567BADC196}"/>
              </a:ext>
            </a:extLst>
          </p:cNvPr>
          <p:cNvCxnSpPr>
            <a:cxnSpLocks/>
          </p:cNvCxnSpPr>
          <p:nvPr/>
        </p:nvCxnSpPr>
        <p:spPr>
          <a:xfrm flipH="1" flipV="1">
            <a:off x="3103197" y="76931"/>
            <a:ext cx="96839" cy="26802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7">
            <a:extLst>
              <a:ext uri="{FF2B5EF4-FFF2-40B4-BE49-F238E27FC236}">
                <a16:creationId xmlns="" xmlns:a16="http://schemas.microsoft.com/office/drawing/2014/main" id="{6F13F193-8292-4C9D-97EB-4BF4044D5C64}"/>
              </a:ext>
            </a:extLst>
          </p:cNvPr>
          <p:cNvCxnSpPr>
            <a:cxnSpLocks/>
          </p:cNvCxnSpPr>
          <p:nvPr/>
        </p:nvCxnSpPr>
        <p:spPr>
          <a:xfrm flipV="1">
            <a:off x="3533413" y="13431"/>
            <a:ext cx="20634" cy="288063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51">
            <a:extLst>
              <a:ext uri="{FF2B5EF4-FFF2-40B4-BE49-F238E27FC236}">
                <a16:creationId xmlns="" xmlns:a16="http://schemas.microsoft.com/office/drawing/2014/main" id="{5A375E8C-5D4A-4DCF-A7E7-94BB8585C50B}"/>
              </a:ext>
            </a:extLst>
          </p:cNvPr>
          <p:cNvCxnSpPr>
            <a:cxnSpLocks/>
          </p:cNvCxnSpPr>
          <p:nvPr/>
        </p:nvCxnSpPr>
        <p:spPr>
          <a:xfrm flipV="1">
            <a:off x="3865731" y="132494"/>
            <a:ext cx="150279" cy="263293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53">
            <a:extLst>
              <a:ext uri="{FF2B5EF4-FFF2-40B4-BE49-F238E27FC236}">
                <a16:creationId xmlns="" xmlns:a16="http://schemas.microsoft.com/office/drawing/2014/main" id="{D31C2739-AF46-40CA-A2D1-9030966D7836}"/>
              </a:ext>
            </a:extLst>
          </p:cNvPr>
          <p:cNvCxnSpPr>
            <a:cxnSpLocks/>
          </p:cNvCxnSpPr>
          <p:nvPr/>
        </p:nvCxnSpPr>
        <p:spPr>
          <a:xfrm flipV="1">
            <a:off x="4153065" y="432531"/>
            <a:ext cx="242357" cy="18060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55">
            <a:extLst>
              <a:ext uri="{FF2B5EF4-FFF2-40B4-BE49-F238E27FC236}">
                <a16:creationId xmlns="" xmlns:a16="http://schemas.microsoft.com/office/drawing/2014/main" id="{A08A6755-B633-4D01-8CFD-B2DCD106B0CD}"/>
              </a:ext>
            </a:extLst>
          </p:cNvPr>
          <p:cNvCxnSpPr>
            <a:cxnSpLocks/>
          </p:cNvCxnSpPr>
          <p:nvPr/>
        </p:nvCxnSpPr>
        <p:spPr>
          <a:xfrm flipV="1">
            <a:off x="4323455" y="848456"/>
            <a:ext cx="289455" cy="8207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9">
            <a:extLst>
              <a:ext uri="{FF2B5EF4-FFF2-40B4-BE49-F238E27FC236}">
                <a16:creationId xmlns="" xmlns:a16="http://schemas.microsoft.com/office/drawing/2014/main" id="{8AB17CA5-9F35-45FB-AB2E-7EECB805E666}"/>
              </a:ext>
            </a:extLst>
          </p:cNvPr>
          <p:cNvCxnSpPr>
            <a:cxnSpLocks/>
          </p:cNvCxnSpPr>
          <p:nvPr/>
        </p:nvCxnSpPr>
        <p:spPr>
          <a:xfrm>
            <a:off x="4358909" y="1299154"/>
            <a:ext cx="296863" cy="3825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60">
            <a:extLst>
              <a:ext uri="{FF2B5EF4-FFF2-40B4-BE49-F238E27FC236}">
                <a16:creationId xmlns="" xmlns:a16="http://schemas.microsoft.com/office/drawing/2014/main" id="{C32A09E7-F53E-477E-908A-9BF58C5F9AF5}"/>
              </a:ext>
            </a:extLst>
          </p:cNvPr>
          <p:cNvCxnSpPr>
            <a:cxnSpLocks/>
          </p:cNvCxnSpPr>
          <p:nvPr/>
        </p:nvCxnSpPr>
        <p:spPr>
          <a:xfrm>
            <a:off x="4247818" y="1646777"/>
            <a:ext cx="255554" cy="15417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4" descr="IICA Brasil (@iicabrasil) / Twit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8663" y="0"/>
            <a:ext cx="1663337" cy="166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Freeform 5">
            <a:extLst>
              <a:ext uri="{FF2B5EF4-FFF2-40B4-BE49-F238E27FC236}">
                <a16:creationId xmlns="" xmlns:a16="http://schemas.microsoft.com/office/drawing/2014/main" id="{C7FB2F34-8837-46D1-A50D-87ADEF4BDC3E}"/>
              </a:ext>
            </a:extLst>
          </p:cNvPr>
          <p:cNvSpPr>
            <a:spLocks/>
          </p:cNvSpPr>
          <p:nvPr/>
        </p:nvSpPr>
        <p:spPr bwMode="auto">
          <a:xfrm>
            <a:off x="700112" y="340177"/>
            <a:ext cx="3158043" cy="1882763"/>
          </a:xfrm>
          <a:custGeom>
            <a:avLst/>
            <a:gdLst>
              <a:gd name="T0" fmla="*/ 540 w 624"/>
              <a:gd name="T1" fmla="*/ 191 h 381"/>
              <a:gd name="T2" fmla="*/ 560 w 624"/>
              <a:gd name="T3" fmla="*/ 197 h 381"/>
              <a:gd name="T4" fmla="*/ 595 w 624"/>
              <a:gd name="T5" fmla="*/ 219 h 381"/>
              <a:gd name="T6" fmla="*/ 621 w 624"/>
              <a:gd name="T7" fmla="*/ 271 h 381"/>
              <a:gd name="T8" fmla="*/ 612 w 624"/>
              <a:gd name="T9" fmla="*/ 328 h 381"/>
              <a:gd name="T10" fmla="*/ 555 w 624"/>
              <a:gd name="T11" fmla="*/ 375 h 381"/>
              <a:gd name="T12" fmla="*/ 534 w 624"/>
              <a:gd name="T13" fmla="*/ 379 h 381"/>
              <a:gd name="T14" fmla="*/ 402 w 624"/>
              <a:gd name="T15" fmla="*/ 380 h 381"/>
              <a:gd name="T16" fmla="*/ 142 w 624"/>
              <a:gd name="T17" fmla="*/ 380 h 381"/>
              <a:gd name="T18" fmla="*/ 92 w 624"/>
              <a:gd name="T19" fmla="*/ 373 h 381"/>
              <a:gd name="T20" fmla="*/ 26 w 624"/>
              <a:gd name="T21" fmla="*/ 324 h 381"/>
              <a:gd name="T22" fmla="*/ 3 w 624"/>
              <a:gd name="T23" fmla="*/ 271 h 381"/>
              <a:gd name="T24" fmla="*/ 5 w 624"/>
              <a:gd name="T25" fmla="*/ 216 h 381"/>
              <a:gd name="T26" fmla="*/ 66 w 624"/>
              <a:gd name="T27" fmla="*/ 133 h 381"/>
              <a:gd name="T28" fmla="*/ 119 w 624"/>
              <a:gd name="T29" fmla="*/ 114 h 381"/>
              <a:gd name="T30" fmla="*/ 123 w 624"/>
              <a:gd name="T31" fmla="*/ 111 h 381"/>
              <a:gd name="T32" fmla="*/ 163 w 624"/>
              <a:gd name="T33" fmla="*/ 45 h 381"/>
              <a:gd name="T34" fmla="*/ 226 w 624"/>
              <a:gd name="T35" fmla="*/ 8 h 381"/>
              <a:gd name="T36" fmla="*/ 290 w 624"/>
              <a:gd name="T37" fmla="*/ 4 h 381"/>
              <a:gd name="T38" fmla="*/ 387 w 624"/>
              <a:gd name="T39" fmla="*/ 62 h 381"/>
              <a:gd name="T40" fmla="*/ 397 w 624"/>
              <a:gd name="T41" fmla="*/ 77 h 381"/>
              <a:gd name="T42" fmla="*/ 403 w 624"/>
              <a:gd name="T43" fmla="*/ 79 h 381"/>
              <a:gd name="T44" fmla="*/ 443 w 624"/>
              <a:gd name="T45" fmla="*/ 74 h 381"/>
              <a:gd name="T46" fmla="*/ 518 w 624"/>
              <a:gd name="T47" fmla="*/ 112 h 381"/>
              <a:gd name="T48" fmla="*/ 540 w 624"/>
              <a:gd name="T49" fmla="*/ 188 h 381"/>
              <a:gd name="T50" fmla="*/ 540 w 624"/>
              <a:gd name="T51" fmla="*/ 191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24" h="381">
                <a:moveTo>
                  <a:pt x="540" y="191"/>
                </a:moveTo>
                <a:cubicBezTo>
                  <a:pt x="547" y="193"/>
                  <a:pt x="554" y="195"/>
                  <a:pt x="560" y="197"/>
                </a:cubicBezTo>
                <a:cubicBezTo>
                  <a:pt x="574" y="202"/>
                  <a:pt x="585" y="209"/>
                  <a:pt x="595" y="219"/>
                </a:cubicBezTo>
                <a:cubicBezTo>
                  <a:pt x="609" y="233"/>
                  <a:pt x="619" y="251"/>
                  <a:pt x="621" y="271"/>
                </a:cubicBezTo>
                <a:cubicBezTo>
                  <a:pt x="624" y="290"/>
                  <a:pt x="622" y="310"/>
                  <a:pt x="612" y="328"/>
                </a:cubicBezTo>
                <a:cubicBezTo>
                  <a:pt x="600" y="352"/>
                  <a:pt x="581" y="367"/>
                  <a:pt x="555" y="375"/>
                </a:cubicBezTo>
                <a:cubicBezTo>
                  <a:pt x="549" y="378"/>
                  <a:pt x="541" y="379"/>
                  <a:pt x="534" y="379"/>
                </a:cubicBezTo>
                <a:cubicBezTo>
                  <a:pt x="490" y="380"/>
                  <a:pt x="446" y="380"/>
                  <a:pt x="402" y="380"/>
                </a:cubicBezTo>
                <a:cubicBezTo>
                  <a:pt x="315" y="381"/>
                  <a:pt x="228" y="380"/>
                  <a:pt x="142" y="380"/>
                </a:cubicBezTo>
                <a:cubicBezTo>
                  <a:pt x="125" y="380"/>
                  <a:pt x="108" y="379"/>
                  <a:pt x="92" y="373"/>
                </a:cubicBezTo>
                <a:cubicBezTo>
                  <a:pt x="65" y="364"/>
                  <a:pt x="43" y="348"/>
                  <a:pt x="26" y="324"/>
                </a:cubicBezTo>
                <a:cubicBezTo>
                  <a:pt x="14" y="308"/>
                  <a:pt x="7" y="291"/>
                  <a:pt x="3" y="271"/>
                </a:cubicBezTo>
                <a:cubicBezTo>
                  <a:pt x="0" y="253"/>
                  <a:pt x="0" y="234"/>
                  <a:pt x="5" y="216"/>
                </a:cubicBezTo>
                <a:cubicBezTo>
                  <a:pt x="14" y="180"/>
                  <a:pt x="34" y="152"/>
                  <a:pt x="66" y="133"/>
                </a:cubicBezTo>
                <a:cubicBezTo>
                  <a:pt x="82" y="122"/>
                  <a:pt x="100" y="117"/>
                  <a:pt x="119" y="114"/>
                </a:cubicBezTo>
                <a:cubicBezTo>
                  <a:pt x="121" y="114"/>
                  <a:pt x="123" y="112"/>
                  <a:pt x="123" y="111"/>
                </a:cubicBezTo>
                <a:cubicBezTo>
                  <a:pt x="131" y="85"/>
                  <a:pt x="144" y="63"/>
                  <a:pt x="163" y="45"/>
                </a:cubicBezTo>
                <a:cubicBezTo>
                  <a:pt x="181" y="27"/>
                  <a:pt x="202" y="15"/>
                  <a:pt x="226" y="8"/>
                </a:cubicBezTo>
                <a:cubicBezTo>
                  <a:pt x="247" y="2"/>
                  <a:pt x="268" y="0"/>
                  <a:pt x="290" y="4"/>
                </a:cubicBezTo>
                <a:cubicBezTo>
                  <a:pt x="330" y="10"/>
                  <a:pt x="362" y="30"/>
                  <a:pt x="387" y="62"/>
                </a:cubicBezTo>
                <a:cubicBezTo>
                  <a:pt x="391" y="67"/>
                  <a:pt x="394" y="72"/>
                  <a:pt x="397" y="77"/>
                </a:cubicBezTo>
                <a:cubicBezTo>
                  <a:pt x="399" y="80"/>
                  <a:pt x="401" y="80"/>
                  <a:pt x="403" y="79"/>
                </a:cubicBezTo>
                <a:cubicBezTo>
                  <a:pt x="416" y="74"/>
                  <a:pt x="429" y="73"/>
                  <a:pt x="443" y="74"/>
                </a:cubicBezTo>
                <a:cubicBezTo>
                  <a:pt x="474" y="75"/>
                  <a:pt x="499" y="88"/>
                  <a:pt x="518" y="112"/>
                </a:cubicBezTo>
                <a:cubicBezTo>
                  <a:pt x="536" y="134"/>
                  <a:pt x="543" y="160"/>
                  <a:pt x="540" y="188"/>
                </a:cubicBezTo>
                <a:cubicBezTo>
                  <a:pt x="540" y="189"/>
                  <a:pt x="540" y="190"/>
                  <a:pt x="540" y="19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5" name="Retângulo 1044"/>
          <p:cNvSpPr/>
          <p:nvPr/>
        </p:nvSpPr>
        <p:spPr>
          <a:xfrm>
            <a:off x="2622283" y="4433711"/>
            <a:ext cx="69241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1600" dirty="0">
                <a:ea typeface="Calibri" panose="020F0502020204030204" pitchFamily="34" charset="0"/>
                <a:cs typeface="Arial" panose="020B0604020202020204" pitchFamily="34" charset="0"/>
              </a:rPr>
              <a:t>A intensificação da agricultura, aliada à redução dos impactos ambientais, é a estratégia mais adequada para aumentar a produção mundial de alimentos de forma sustentável</a:t>
            </a:r>
          </a:p>
        </p:txBody>
      </p:sp>
    </p:spTree>
    <p:extLst>
      <p:ext uri="{BB962C8B-B14F-4D97-AF65-F5344CB8AC3E}">
        <p14:creationId xmlns:p14="http://schemas.microsoft.com/office/powerpoint/2010/main" val="243524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6165669"/>
            <a:ext cx="12192000" cy="692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67675" y="6327168"/>
            <a:ext cx="5690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cap="small" dirty="0" smtClean="0">
                <a:solidFill>
                  <a:schemeClr val="bg1"/>
                </a:solidFill>
              </a:rPr>
              <a:t>Diferentes Abordagens Sobre Agricultura Irrigada no Brasil</a:t>
            </a:r>
            <a:endParaRPr lang="pt-BR" cap="small" dirty="0">
              <a:solidFill>
                <a:schemeClr val="bg1"/>
              </a:solidFill>
            </a:endParaRPr>
          </a:p>
        </p:txBody>
      </p:sp>
      <p:pic>
        <p:nvPicPr>
          <p:cNvPr id="6" name="Picture 4" descr="IICA Brasil (@iicabrasil) / Twit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8663" y="0"/>
            <a:ext cx="1663337" cy="166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4">
            <a:extLst>
              <a:ext uri="{FF2B5EF4-FFF2-40B4-BE49-F238E27FC236}">
                <a16:creationId xmlns="" xmlns:a16="http://schemas.microsoft.com/office/drawing/2014/main" id="{6699AC3C-FE44-4341-B799-F20DE8937C2B}"/>
              </a:ext>
            </a:extLst>
          </p:cNvPr>
          <p:cNvSpPr txBox="1"/>
          <p:nvPr/>
        </p:nvSpPr>
        <p:spPr>
          <a:xfrm>
            <a:off x="167675" y="249216"/>
            <a:ext cx="96737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t-BR" sz="2800" dirty="0"/>
              <a:t>A agricultura irrigada é uma das principais estratégias brasileiras para garantir o aumento da produção de alimentos com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2" name="TextBox 22">
            <a:extLst>
              <a:ext uri="{FF2B5EF4-FFF2-40B4-BE49-F238E27FC236}">
                <a16:creationId xmlns="" xmlns:a16="http://schemas.microsoft.com/office/drawing/2014/main" id="{96990E7C-82EE-4D61-B57B-96A0F9BB79A2}"/>
              </a:ext>
            </a:extLst>
          </p:cNvPr>
          <p:cNvSpPr txBox="1"/>
          <p:nvPr/>
        </p:nvSpPr>
        <p:spPr>
          <a:xfrm>
            <a:off x="5897364" y="2020141"/>
            <a:ext cx="1177107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500" b="1" i="0" u="none" strike="noStrike" kern="1200" cap="none" spc="0" normalizeH="0" baseline="0" noProof="0" dirty="0">
                <a:ln>
                  <a:noFill/>
                </a:ln>
                <a:solidFill>
                  <a:srgbClr val="C2C923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01</a:t>
            </a:r>
            <a:endParaRPr kumimoji="0" lang="en-GB" sz="6500" b="1" i="0" u="none" strike="noStrike" kern="1200" cap="none" spc="0" normalizeH="0" baseline="0" noProof="0" dirty="0">
              <a:ln>
                <a:noFill/>
              </a:ln>
              <a:solidFill>
                <a:srgbClr val="C2C923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3" name="TextBox 23">
            <a:extLst>
              <a:ext uri="{FF2B5EF4-FFF2-40B4-BE49-F238E27FC236}">
                <a16:creationId xmlns="" xmlns:a16="http://schemas.microsoft.com/office/drawing/2014/main" id="{6ED8313C-13E3-442C-AF3A-49D53CA7772F}"/>
              </a:ext>
            </a:extLst>
          </p:cNvPr>
          <p:cNvSpPr txBox="1"/>
          <p:nvPr/>
        </p:nvSpPr>
        <p:spPr>
          <a:xfrm>
            <a:off x="5798060" y="3163114"/>
            <a:ext cx="137571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500" b="1" i="0" u="none" strike="noStrike" kern="1200" cap="none" spc="0" normalizeH="0" baseline="0" noProof="0" dirty="0">
                <a:ln>
                  <a:noFill/>
                </a:ln>
                <a:solidFill>
                  <a:srgbClr val="FCB414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0</a:t>
            </a:r>
            <a:r>
              <a:rPr kumimoji="0" lang="en-US" sz="6500" b="1" i="0" u="none" strike="noStrike" kern="1200" cap="none" spc="0" normalizeH="0" baseline="0" noProof="0" dirty="0">
                <a:ln>
                  <a:noFill/>
                </a:ln>
                <a:solidFill>
                  <a:srgbClr val="FCB414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2</a:t>
            </a:r>
            <a:endParaRPr kumimoji="0" lang="en-GB" sz="6500" b="1" i="0" u="none" strike="noStrike" kern="1200" cap="none" spc="0" normalizeH="0" baseline="0" noProof="0" dirty="0">
              <a:ln>
                <a:noFill/>
              </a:ln>
              <a:solidFill>
                <a:srgbClr val="FCB414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4" name="TextBox 24">
            <a:extLst>
              <a:ext uri="{FF2B5EF4-FFF2-40B4-BE49-F238E27FC236}">
                <a16:creationId xmlns="" xmlns:a16="http://schemas.microsoft.com/office/drawing/2014/main" id="{74EC169C-2845-4334-B4BE-7035E00DC033}"/>
              </a:ext>
            </a:extLst>
          </p:cNvPr>
          <p:cNvSpPr txBox="1"/>
          <p:nvPr/>
        </p:nvSpPr>
        <p:spPr>
          <a:xfrm>
            <a:off x="7074471" y="2264684"/>
            <a:ext cx="48661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pt-BR" sz="1600" dirty="0"/>
              <a:t>Sustentabilidade social com a geração de inúmeros empregos diretos e indiretos;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</a:rPr>
              <a:t>. 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282F39"/>
              </a:solidFill>
              <a:effectLst/>
              <a:uLnTx/>
              <a:uFillTx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5" name="TextBox 25">
            <a:extLst>
              <a:ext uri="{FF2B5EF4-FFF2-40B4-BE49-F238E27FC236}">
                <a16:creationId xmlns="" xmlns:a16="http://schemas.microsoft.com/office/drawing/2014/main" id="{4206F480-6613-4BE1-BEB5-83F0A324BEC3}"/>
              </a:ext>
            </a:extLst>
          </p:cNvPr>
          <p:cNvSpPr txBox="1"/>
          <p:nvPr/>
        </p:nvSpPr>
        <p:spPr>
          <a:xfrm>
            <a:off x="7175827" y="3283286"/>
            <a:ext cx="4764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pt-BR" sz="1600" dirty="0" smtClean="0"/>
              <a:t>Preocupação Ambiental: a </a:t>
            </a:r>
            <a:r>
              <a:rPr lang="pt-BR" sz="1600" dirty="0"/>
              <a:t>área adicional irrigável de cerca de 15 </a:t>
            </a:r>
            <a:r>
              <a:rPr lang="pt-BR" sz="1600" dirty="0" err="1"/>
              <a:t>Mha</a:t>
            </a:r>
            <a:r>
              <a:rPr lang="pt-BR" sz="1600" dirty="0"/>
              <a:t>, no período de 30 anos, não necessitar o desmatamento de novas áreas 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6" name="TextBox 26">
            <a:extLst>
              <a:ext uri="{FF2B5EF4-FFF2-40B4-BE49-F238E27FC236}">
                <a16:creationId xmlns="" xmlns:a16="http://schemas.microsoft.com/office/drawing/2014/main" id="{3F4585F9-9AF5-464B-A826-19AAA7DE2C73}"/>
              </a:ext>
            </a:extLst>
          </p:cNvPr>
          <p:cNvSpPr txBox="1"/>
          <p:nvPr/>
        </p:nvSpPr>
        <p:spPr>
          <a:xfrm>
            <a:off x="7173775" y="4488970"/>
            <a:ext cx="47668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1600" dirty="0" smtClean="0"/>
              <a:t>Resultados Econômicos, </a:t>
            </a:r>
            <a:r>
              <a:rPr lang="pt-BR" sz="1600" dirty="0"/>
              <a:t>devido ao aumento da produção e, consequentemente,  da  renda  no  campo,  na  agroindústria  e  na  área  de  serviços. </a:t>
            </a:r>
          </a:p>
        </p:txBody>
      </p:sp>
      <p:sp>
        <p:nvSpPr>
          <p:cNvPr id="17" name="TextBox 27">
            <a:extLst>
              <a:ext uri="{FF2B5EF4-FFF2-40B4-BE49-F238E27FC236}">
                <a16:creationId xmlns="" xmlns:a16="http://schemas.microsoft.com/office/drawing/2014/main" id="{C4DD2B58-5A91-4614-B528-112C9659E1EB}"/>
              </a:ext>
            </a:extLst>
          </p:cNvPr>
          <p:cNvSpPr txBox="1"/>
          <p:nvPr/>
        </p:nvSpPr>
        <p:spPr>
          <a:xfrm>
            <a:off x="5798060" y="4414398"/>
            <a:ext cx="137571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500" b="1" i="0" u="none" strike="noStrike" kern="1200" cap="none" spc="0" normalizeH="0" baseline="0" noProof="0" dirty="0">
                <a:ln>
                  <a:noFill/>
                </a:ln>
                <a:solidFill>
                  <a:srgbClr val="CB1B4A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0</a:t>
            </a:r>
            <a:r>
              <a:rPr kumimoji="0" lang="en-US" sz="6500" b="1" i="0" u="none" strike="noStrike" kern="1200" cap="none" spc="0" normalizeH="0" baseline="0" noProof="0" dirty="0">
                <a:ln>
                  <a:noFill/>
                </a:ln>
                <a:solidFill>
                  <a:srgbClr val="CB1B4A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3</a:t>
            </a:r>
            <a:endParaRPr kumimoji="0" lang="en-GB" sz="6500" b="1" i="0" u="none" strike="noStrike" kern="1200" cap="none" spc="0" normalizeH="0" baseline="0" noProof="0" dirty="0">
              <a:ln>
                <a:noFill/>
              </a:ln>
              <a:solidFill>
                <a:srgbClr val="CB1B4A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8" name="Oval 34">
            <a:extLst>
              <a:ext uri="{FF2B5EF4-FFF2-40B4-BE49-F238E27FC236}">
                <a16:creationId xmlns="" xmlns:a16="http://schemas.microsoft.com/office/drawing/2014/main" id="{5DDABBE8-7360-452B-B856-38FEBE0D7B6C}"/>
              </a:ext>
            </a:extLst>
          </p:cNvPr>
          <p:cNvSpPr/>
          <p:nvPr/>
        </p:nvSpPr>
        <p:spPr>
          <a:xfrm flipV="1">
            <a:off x="1909236" y="5574976"/>
            <a:ext cx="2739830" cy="300753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8"/>
          <p:cNvGrpSpPr/>
          <p:nvPr/>
        </p:nvGrpSpPr>
        <p:grpSpPr>
          <a:xfrm>
            <a:off x="1251438" y="1404352"/>
            <a:ext cx="3482976" cy="3951414"/>
            <a:chOff x="5089525" y="2247900"/>
            <a:chExt cx="2006600" cy="2276475"/>
          </a:xfrm>
        </p:grpSpPr>
        <p:sp>
          <p:nvSpPr>
            <p:cNvPr id="20" name="Freeform 5"/>
            <p:cNvSpPr>
              <a:spLocks/>
            </p:cNvSpPr>
            <p:nvPr/>
          </p:nvSpPr>
          <p:spPr bwMode="auto">
            <a:xfrm>
              <a:off x="5089525" y="3806825"/>
              <a:ext cx="2006600" cy="717550"/>
            </a:xfrm>
            <a:custGeom>
              <a:avLst/>
              <a:gdLst>
                <a:gd name="T0" fmla="*/ 451 w 629"/>
                <a:gd name="T1" fmla="*/ 74 h 225"/>
                <a:gd name="T2" fmla="*/ 466 w 629"/>
                <a:gd name="T3" fmla="*/ 74 h 225"/>
                <a:gd name="T4" fmla="*/ 503 w 629"/>
                <a:gd name="T5" fmla="*/ 64 h 225"/>
                <a:gd name="T6" fmla="*/ 583 w 629"/>
                <a:gd name="T7" fmla="*/ 15 h 225"/>
                <a:gd name="T8" fmla="*/ 600 w 629"/>
                <a:gd name="T9" fmla="*/ 4 h 225"/>
                <a:gd name="T10" fmla="*/ 621 w 629"/>
                <a:gd name="T11" fmla="*/ 9 h 225"/>
                <a:gd name="T12" fmla="*/ 627 w 629"/>
                <a:gd name="T13" fmla="*/ 19 h 225"/>
                <a:gd name="T14" fmla="*/ 626 w 629"/>
                <a:gd name="T15" fmla="*/ 26 h 225"/>
                <a:gd name="T16" fmla="*/ 588 w 629"/>
                <a:gd name="T17" fmla="*/ 67 h 225"/>
                <a:gd name="T18" fmla="*/ 547 w 629"/>
                <a:gd name="T19" fmla="*/ 105 h 225"/>
                <a:gd name="T20" fmla="*/ 516 w 629"/>
                <a:gd name="T21" fmla="*/ 135 h 225"/>
                <a:gd name="T22" fmla="*/ 497 w 629"/>
                <a:gd name="T23" fmla="*/ 148 h 225"/>
                <a:gd name="T24" fmla="*/ 447 w 629"/>
                <a:gd name="T25" fmla="*/ 179 h 225"/>
                <a:gd name="T26" fmla="*/ 393 w 629"/>
                <a:gd name="T27" fmla="*/ 219 h 225"/>
                <a:gd name="T28" fmla="*/ 371 w 629"/>
                <a:gd name="T29" fmla="*/ 223 h 225"/>
                <a:gd name="T30" fmla="*/ 329 w 629"/>
                <a:gd name="T31" fmla="*/ 212 h 225"/>
                <a:gd name="T32" fmla="*/ 285 w 629"/>
                <a:gd name="T33" fmla="*/ 201 h 225"/>
                <a:gd name="T34" fmla="*/ 225 w 629"/>
                <a:gd name="T35" fmla="*/ 189 h 225"/>
                <a:gd name="T36" fmla="*/ 186 w 629"/>
                <a:gd name="T37" fmla="*/ 181 h 225"/>
                <a:gd name="T38" fmla="*/ 169 w 629"/>
                <a:gd name="T39" fmla="*/ 180 h 225"/>
                <a:gd name="T40" fmla="*/ 121 w 629"/>
                <a:gd name="T41" fmla="*/ 170 h 225"/>
                <a:gd name="T42" fmla="*/ 66 w 629"/>
                <a:gd name="T43" fmla="*/ 157 h 225"/>
                <a:gd name="T44" fmla="*/ 23 w 629"/>
                <a:gd name="T45" fmla="*/ 149 h 225"/>
                <a:gd name="T46" fmla="*/ 9 w 629"/>
                <a:gd name="T47" fmla="*/ 145 h 225"/>
                <a:gd name="T48" fmla="*/ 4 w 629"/>
                <a:gd name="T49" fmla="*/ 140 h 225"/>
                <a:gd name="T50" fmla="*/ 3 w 629"/>
                <a:gd name="T51" fmla="*/ 94 h 225"/>
                <a:gd name="T52" fmla="*/ 21 w 629"/>
                <a:gd name="T53" fmla="*/ 29 h 225"/>
                <a:gd name="T54" fmla="*/ 39 w 629"/>
                <a:gd name="T55" fmla="*/ 4 h 225"/>
                <a:gd name="T56" fmla="*/ 45 w 629"/>
                <a:gd name="T57" fmla="*/ 2 h 225"/>
                <a:gd name="T58" fmla="*/ 106 w 629"/>
                <a:gd name="T59" fmla="*/ 21 h 225"/>
                <a:gd name="T60" fmla="*/ 125 w 629"/>
                <a:gd name="T61" fmla="*/ 27 h 225"/>
                <a:gd name="T62" fmla="*/ 135 w 629"/>
                <a:gd name="T63" fmla="*/ 27 h 225"/>
                <a:gd name="T64" fmla="*/ 175 w 629"/>
                <a:gd name="T65" fmla="*/ 17 h 225"/>
                <a:gd name="T66" fmla="*/ 231 w 629"/>
                <a:gd name="T67" fmla="*/ 11 h 225"/>
                <a:gd name="T68" fmla="*/ 274 w 629"/>
                <a:gd name="T69" fmla="*/ 24 h 225"/>
                <a:gd name="T70" fmla="*/ 329 w 629"/>
                <a:gd name="T71" fmla="*/ 52 h 225"/>
                <a:gd name="T72" fmla="*/ 356 w 629"/>
                <a:gd name="T73" fmla="*/ 57 h 225"/>
                <a:gd name="T74" fmla="*/ 417 w 629"/>
                <a:gd name="T75" fmla="*/ 71 h 225"/>
                <a:gd name="T76" fmla="*/ 433 w 629"/>
                <a:gd name="T77" fmla="*/ 87 h 225"/>
                <a:gd name="T78" fmla="*/ 422 w 629"/>
                <a:gd name="T79" fmla="*/ 112 h 225"/>
                <a:gd name="T80" fmla="*/ 386 w 629"/>
                <a:gd name="T81" fmla="*/ 113 h 225"/>
                <a:gd name="T82" fmla="*/ 309 w 629"/>
                <a:gd name="T83" fmla="*/ 113 h 225"/>
                <a:gd name="T84" fmla="*/ 279 w 629"/>
                <a:gd name="T85" fmla="*/ 120 h 225"/>
                <a:gd name="T86" fmla="*/ 272 w 629"/>
                <a:gd name="T87" fmla="*/ 134 h 225"/>
                <a:gd name="T88" fmla="*/ 285 w 629"/>
                <a:gd name="T89" fmla="*/ 141 h 225"/>
                <a:gd name="T90" fmla="*/ 296 w 629"/>
                <a:gd name="T91" fmla="*/ 137 h 225"/>
                <a:gd name="T92" fmla="*/ 366 w 629"/>
                <a:gd name="T93" fmla="*/ 134 h 225"/>
                <a:gd name="T94" fmla="*/ 409 w 629"/>
                <a:gd name="T95" fmla="*/ 136 h 225"/>
                <a:gd name="T96" fmla="*/ 437 w 629"/>
                <a:gd name="T97" fmla="*/ 130 h 225"/>
                <a:gd name="T98" fmla="*/ 453 w 629"/>
                <a:gd name="T99" fmla="*/ 77 h 225"/>
                <a:gd name="T100" fmla="*/ 451 w 629"/>
                <a:gd name="T101" fmla="*/ 74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29" h="225">
                  <a:moveTo>
                    <a:pt x="451" y="74"/>
                  </a:moveTo>
                  <a:cubicBezTo>
                    <a:pt x="457" y="74"/>
                    <a:pt x="462" y="74"/>
                    <a:pt x="466" y="74"/>
                  </a:cubicBezTo>
                  <a:cubicBezTo>
                    <a:pt x="480" y="73"/>
                    <a:pt x="491" y="68"/>
                    <a:pt x="503" y="64"/>
                  </a:cubicBezTo>
                  <a:cubicBezTo>
                    <a:pt x="533" y="52"/>
                    <a:pt x="557" y="33"/>
                    <a:pt x="583" y="15"/>
                  </a:cubicBezTo>
                  <a:cubicBezTo>
                    <a:pt x="589" y="11"/>
                    <a:pt x="594" y="7"/>
                    <a:pt x="600" y="4"/>
                  </a:cubicBezTo>
                  <a:cubicBezTo>
                    <a:pt x="608" y="0"/>
                    <a:pt x="615" y="2"/>
                    <a:pt x="621" y="9"/>
                  </a:cubicBezTo>
                  <a:cubicBezTo>
                    <a:pt x="623" y="12"/>
                    <a:pt x="625" y="16"/>
                    <a:pt x="627" y="19"/>
                  </a:cubicBezTo>
                  <a:cubicBezTo>
                    <a:pt x="629" y="22"/>
                    <a:pt x="628" y="24"/>
                    <a:pt x="626" y="26"/>
                  </a:cubicBezTo>
                  <a:cubicBezTo>
                    <a:pt x="613" y="40"/>
                    <a:pt x="601" y="54"/>
                    <a:pt x="588" y="67"/>
                  </a:cubicBezTo>
                  <a:cubicBezTo>
                    <a:pt x="575" y="80"/>
                    <a:pt x="560" y="92"/>
                    <a:pt x="547" y="105"/>
                  </a:cubicBezTo>
                  <a:cubicBezTo>
                    <a:pt x="536" y="115"/>
                    <a:pt x="527" y="126"/>
                    <a:pt x="516" y="135"/>
                  </a:cubicBezTo>
                  <a:cubicBezTo>
                    <a:pt x="511" y="140"/>
                    <a:pt x="503" y="144"/>
                    <a:pt x="497" y="148"/>
                  </a:cubicBezTo>
                  <a:cubicBezTo>
                    <a:pt x="480" y="158"/>
                    <a:pt x="464" y="169"/>
                    <a:pt x="447" y="179"/>
                  </a:cubicBezTo>
                  <a:cubicBezTo>
                    <a:pt x="427" y="190"/>
                    <a:pt x="411" y="205"/>
                    <a:pt x="393" y="219"/>
                  </a:cubicBezTo>
                  <a:cubicBezTo>
                    <a:pt x="386" y="225"/>
                    <a:pt x="379" y="225"/>
                    <a:pt x="371" y="223"/>
                  </a:cubicBezTo>
                  <a:cubicBezTo>
                    <a:pt x="357" y="219"/>
                    <a:pt x="343" y="216"/>
                    <a:pt x="329" y="212"/>
                  </a:cubicBezTo>
                  <a:cubicBezTo>
                    <a:pt x="314" y="208"/>
                    <a:pt x="300" y="205"/>
                    <a:pt x="285" y="201"/>
                  </a:cubicBezTo>
                  <a:cubicBezTo>
                    <a:pt x="265" y="197"/>
                    <a:pt x="245" y="193"/>
                    <a:pt x="225" y="189"/>
                  </a:cubicBezTo>
                  <a:cubicBezTo>
                    <a:pt x="212" y="186"/>
                    <a:pt x="199" y="183"/>
                    <a:pt x="186" y="181"/>
                  </a:cubicBezTo>
                  <a:cubicBezTo>
                    <a:pt x="180" y="180"/>
                    <a:pt x="174" y="180"/>
                    <a:pt x="169" y="180"/>
                  </a:cubicBezTo>
                  <a:cubicBezTo>
                    <a:pt x="152" y="180"/>
                    <a:pt x="137" y="175"/>
                    <a:pt x="121" y="170"/>
                  </a:cubicBezTo>
                  <a:cubicBezTo>
                    <a:pt x="103" y="165"/>
                    <a:pt x="85" y="161"/>
                    <a:pt x="66" y="157"/>
                  </a:cubicBezTo>
                  <a:cubicBezTo>
                    <a:pt x="52" y="154"/>
                    <a:pt x="38" y="152"/>
                    <a:pt x="23" y="149"/>
                  </a:cubicBezTo>
                  <a:cubicBezTo>
                    <a:pt x="18" y="148"/>
                    <a:pt x="13" y="147"/>
                    <a:pt x="9" y="145"/>
                  </a:cubicBezTo>
                  <a:cubicBezTo>
                    <a:pt x="7" y="144"/>
                    <a:pt x="5" y="142"/>
                    <a:pt x="4" y="140"/>
                  </a:cubicBezTo>
                  <a:cubicBezTo>
                    <a:pt x="0" y="125"/>
                    <a:pt x="1" y="109"/>
                    <a:pt x="3" y="94"/>
                  </a:cubicBezTo>
                  <a:cubicBezTo>
                    <a:pt x="6" y="72"/>
                    <a:pt x="12" y="50"/>
                    <a:pt x="21" y="29"/>
                  </a:cubicBezTo>
                  <a:cubicBezTo>
                    <a:pt x="26" y="20"/>
                    <a:pt x="30" y="10"/>
                    <a:pt x="39" y="4"/>
                  </a:cubicBezTo>
                  <a:cubicBezTo>
                    <a:pt x="40" y="3"/>
                    <a:pt x="43" y="2"/>
                    <a:pt x="45" y="2"/>
                  </a:cubicBezTo>
                  <a:cubicBezTo>
                    <a:pt x="66" y="8"/>
                    <a:pt x="86" y="15"/>
                    <a:pt x="106" y="21"/>
                  </a:cubicBezTo>
                  <a:cubicBezTo>
                    <a:pt x="113" y="23"/>
                    <a:pt x="119" y="25"/>
                    <a:pt x="125" y="27"/>
                  </a:cubicBezTo>
                  <a:cubicBezTo>
                    <a:pt x="129" y="28"/>
                    <a:pt x="132" y="28"/>
                    <a:pt x="135" y="27"/>
                  </a:cubicBezTo>
                  <a:cubicBezTo>
                    <a:pt x="149" y="24"/>
                    <a:pt x="162" y="20"/>
                    <a:pt x="175" y="17"/>
                  </a:cubicBezTo>
                  <a:cubicBezTo>
                    <a:pt x="193" y="13"/>
                    <a:pt x="212" y="9"/>
                    <a:pt x="231" y="11"/>
                  </a:cubicBezTo>
                  <a:cubicBezTo>
                    <a:pt x="246" y="13"/>
                    <a:pt x="261" y="17"/>
                    <a:pt x="274" y="24"/>
                  </a:cubicBezTo>
                  <a:cubicBezTo>
                    <a:pt x="293" y="33"/>
                    <a:pt x="311" y="42"/>
                    <a:pt x="329" y="52"/>
                  </a:cubicBezTo>
                  <a:cubicBezTo>
                    <a:pt x="337" y="56"/>
                    <a:pt x="347" y="56"/>
                    <a:pt x="356" y="57"/>
                  </a:cubicBezTo>
                  <a:cubicBezTo>
                    <a:pt x="377" y="60"/>
                    <a:pt x="398" y="62"/>
                    <a:pt x="417" y="71"/>
                  </a:cubicBezTo>
                  <a:cubicBezTo>
                    <a:pt x="425" y="74"/>
                    <a:pt x="428" y="81"/>
                    <a:pt x="433" y="87"/>
                  </a:cubicBezTo>
                  <a:cubicBezTo>
                    <a:pt x="440" y="96"/>
                    <a:pt x="435" y="111"/>
                    <a:pt x="422" y="112"/>
                  </a:cubicBezTo>
                  <a:cubicBezTo>
                    <a:pt x="410" y="113"/>
                    <a:pt x="398" y="114"/>
                    <a:pt x="386" y="113"/>
                  </a:cubicBezTo>
                  <a:cubicBezTo>
                    <a:pt x="360" y="111"/>
                    <a:pt x="334" y="109"/>
                    <a:pt x="309" y="113"/>
                  </a:cubicBezTo>
                  <a:cubicBezTo>
                    <a:pt x="299" y="114"/>
                    <a:pt x="289" y="117"/>
                    <a:pt x="279" y="120"/>
                  </a:cubicBezTo>
                  <a:cubicBezTo>
                    <a:pt x="273" y="122"/>
                    <a:pt x="270" y="128"/>
                    <a:pt x="272" y="134"/>
                  </a:cubicBezTo>
                  <a:cubicBezTo>
                    <a:pt x="274" y="139"/>
                    <a:pt x="279" y="142"/>
                    <a:pt x="285" y="141"/>
                  </a:cubicBezTo>
                  <a:cubicBezTo>
                    <a:pt x="289" y="140"/>
                    <a:pt x="292" y="138"/>
                    <a:pt x="296" y="137"/>
                  </a:cubicBezTo>
                  <a:cubicBezTo>
                    <a:pt x="319" y="131"/>
                    <a:pt x="343" y="132"/>
                    <a:pt x="366" y="134"/>
                  </a:cubicBezTo>
                  <a:cubicBezTo>
                    <a:pt x="381" y="135"/>
                    <a:pt x="395" y="136"/>
                    <a:pt x="409" y="136"/>
                  </a:cubicBezTo>
                  <a:cubicBezTo>
                    <a:pt x="418" y="136"/>
                    <a:pt x="428" y="134"/>
                    <a:pt x="437" y="130"/>
                  </a:cubicBezTo>
                  <a:cubicBezTo>
                    <a:pt x="454" y="122"/>
                    <a:pt x="465" y="96"/>
                    <a:pt x="453" y="77"/>
                  </a:cubicBezTo>
                  <a:cubicBezTo>
                    <a:pt x="452" y="76"/>
                    <a:pt x="452" y="76"/>
                    <a:pt x="451" y="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 6"/>
            <p:cNvSpPr>
              <a:spLocks noEditPoints="1"/>
            </p:cNvSpPr>
            <p:nvPr/>
          </p:nvSpPr>
          <p:spPr bwMode="auto">
            <a:xfrm>
              <a:off x="5462588" y="2247900"/>
              <a:ext cx="1538288" cy="1677988"/>
            </a:xfrm>
            <a:custGeom>
              <a:avLst/>
              <a:gdLst>
                <a:gd name="T0" fmla="*/ 224 w 482"/>
                <a:gd name="T1" fmla="*/ 478 h 526"/>
                <a:gd name="T2" fmla="*/ 238 w 482"/>
                <a:gd name="T3" fmla="*/ 472 h 526"/>
                <a:gd name="T4" fmla="*/ 241 w 482"/>
                <a:gd name="T5" fmla="*/ 386 h 526"/>
                <a:gd name="T6" fmla="*/ 171 w 482"/>
                <a:gd name="T7" fmla="*/ 375 h 526"/>
                <a:gd name="T8" fmla="*/ 130 w 482"/>
                <a:gd name="T9" fmla="*/ 401 h 526"/>
                <a:gd name="T10" fmla="*/ 17 w 482"/>
                <a:gd name="T11" fmla="*/ 346 h 526"/>
                <a:gd name="T12" fmla="*/ 32 w 482"/>
                <a:gd name="T13" fmla="*/ 258 h 526"/>
                <a:gd name="T14" fmla="*/ 49 w 482"/>
                <a:gd name="T15" fmla="*/ 99 h 526"/>
                <a:gd name="T16" fmla="*/ 120 w 482"/>
                <a:gd name="T17" fmla="*/ 81 h 526"/>
                <a:gd name="T18" fmla="*/ 202 w 482"/>
                <a:gd name="T19" fmla="*/ 7 h 526"/>
                <a:gd name="T20" fmla="*/ 327 w 482"/>
                <a:gd name="T21" fmla="*/ 55 h 526"/>
                <a:gd name="T22" fmla="*/ 448 w 482"/>
                <a:gd name="T23" fmla="*/ 93 h 526"/>
                <a:gd name="T24" fmla="*/ 420 w 482"/>
                <a:gd name="T25" fmla="*/ 275 h 526"/>
                <a:gd name="T26" fmla="*/ 347 w 482"/>
                <a:gd name="T27" fmla="*/ 292 h 526"/>
                <a:gd name="T28" fmla="*/ 280 w 482"/>
                <a:gd name="T29" fmla="*/ 379 h 526"/>
                <a:gd name="T30" fmla="*/ 325 w 482"/>
                <a:gd name="T31" fmla="*/ 472 h 526"/>
                <a:gd name="T32" fmla="*/ 383 w 482"/>
                <a:gd name="T33" fmla="*/ 497 h 526"/>
                <a:gd name="T34" fmla="*/ 335 w 482"/>
                <a:gd name="T35" fmla="*/ 525 h 526"/>
                <a:gd name="T36" fmla="*/ 294 w 482"/>
                <a:gd name="T37" fmla="*/ 520 h 526"/>
                <a:gd name="T38" fmla="*/ 217 w 482"/>
                <a:gd name="T39" fmla="*/ 506 h 526"/>
                <a:gd name="T40" fmla="*/ 190 w 482"/>
                <a:gd name="T41" fmla="*/ 492 h 526"/>
                <a:gd name="T42" fmla="*/ 237 w 482"/>
                <a:gd name="T43" fmla="*/ 365 h 526"/>
                <a:gd name="T44" fmla="*/ 231 w 482"/>
                <a:gd name="T45" fmla="*/ 337 h 526"/>
                <a:gd name="T46" fmla="*/ 198 w 482"/>
                <a:gd name="T47" fmla="*/ 296 h 526"/>
                <a:gd name="T48" fmla="*/ 160 w 482"/>
                <a:gd name="T49" fmla="*/ 275 h 526"/>
                <a:gd name="T50" fmla="*/ 85 w 482"/>
                <a:gd name="T51" fmla="*/ 313 h 526"/>
                <a:gd name="T52" fmla="*/ 110 w 482"/>
                <a:gd name="T53" fmla="*/ 273 h 526"/>
                <a:gd name="T54" fmla="*/ 158 w 482"/>
                <a:gd name="T55" fmla="*/ 261 h 526"/>
                <a:gd name="T56" fmla="*/ 107 w 482"/>
                <a:gd name="T57" fmla="*/ 192 h 526"/>
                <a:gd name="T58" fmla="*/ 216 w 482"/>
                <a:gd name="T59" fmla="*/ 285 h 526"/>
                <a:gd name="T60" fmla="*/ 231 w 482"/>
                <a:gd name="T61" fmla="*/ 281 h 526"/>
                <a:gd name="T62" fmla="*/ 252 w 482"/>
                <a:gd name="T63" fmla="*/ 180 h 526"/>
                <a:gd name="T64" fmla="*/ 196 w 482"/>
                <a:gd name="T65" fmla="*/ 124 h 526"/>
                <a:gd name="T66" fmla="*/ 247 w 482"/>
                <a:gd name="T67" fmla="*/ 115 h 526"/>
                <a:gd name="T68" fmla="*/ 266 w 482"/>
                <a:gd name="T69" fmla="*/ 208 h 526"/>
                <a:gd name="T70" fmla="*/ 321 w 482"/>
                <a:gd name="T71" fmla="*/ 175 h 526"/>
                <a:gd name="T72" fmla="*/ 377 w 482"/>
                <a:gd name="T73" fmla="*/ 123 h 526"/>
                <a:gd name="T74" fmla="*/ 334 w 482"/>
                <a:gd name="T75" fmla="*/ 179 h 526"/>
                <a:gd name="T76" fmla="*/ 381 w 482"/>
                <a:gd name="T77" fmla="*/ 195 h 526"/>
                <a:gd name="T78" fmla="*/ 314 w 482"/>
                <a:gd name="T79" fmla="*/ 194 h 526"/>
                <a:gd name="T80" fmla="*/ 261 w 482"/>
                <a:gd name="T81" fmla="*/ 245 h 526"/>
                <a:gd name="T82" fmla="*/ 264 w 482"/>
                <a:gd name="T83" fmla="*/ 333 h 526"/>
                <a:gd name="T84" fmla="*/ 330 w 482"/>
                <a:gd name="T85" fmla="*/ 264 h 526"/>
                <a:gd name="T86" fmla="*/ 433 w 482"/>
                <a:gd name="T87" fmla="*/ 107 h 526"/>
                <a:gd name="T88" fmla="*/ 319 w 482"/>
                <a:gd name="T89" fmla="*/ 86 h 526"/>
                <a:gd name="T90" fmla="*/ 247 w 482"/>
                <a:gd name="T91" fmla="*/ 27 h 526"/>
                <a:gd name="T92" fmla="*/ 140 w 482"/>
                <a:gd name="T93" fmla="*/ 107 h 526"/>
                <a:gd name="T94" fmla="*/ 127 w 482"/>
                <a:gd name="T95" fmla="*/ 116 h 526"/>
                <a:gd name="T96" fmla="*/ 25 w 482"/>
                <a:gd name="T97" fmla="*/ 166 h 526"/>
                <a:gd name="T98" fmla="*/ 69 w 482"/>
                <a:gd name="T99" fmla="*/ 259 h 526"/>
                <a:gd name="T100" fmla="*/ 36 w 482"/>
                <a:gd name="T101" fmla="*/ 336 h 526"/>
                <a:gd name="T102" fmla="*/ 157 w 482"/>
                <a:gd name="T103" fmla="*/ 352 h 526"/>
                <a:gd name="T104" fmla="*/ 237 w 482"/>
                <a:gd name="T105" fmla="*/ 365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82" h="526">
                  <a:moveTo>
                    <a:pt x="190" y="490"/>
                  </a:moveTo>
                  <a:cubicBezTo>
                    <a:pt x="201" y="486"/>
                    <a:pt x="212" y="482"/>
                    <a:pt x="224" y="478"/>
                  </a:cubicBezTo>
                  <a:cubicBezTo>
                    <a:pt x="228" y="476"/>
                    <a:pt x="232" y="476"/>
                    <a:pt x="236" y="475"/>
                  </a:cubicBezTo>
                  <a:cubicBezTo>
                    <a:pt x="237" y="474"/>
                    <a:pt x="238" y="473"/>
                    <a:pt x="238" y="472"/>
                  </a:cubicBezTo>
                  <a:cubicBezTo>
                    <a:pt x="240" y="464"/>
                    <a:pt x="242" y="456"/>
                    <a:pt x="243" y="448"/>
                  </a:cubicBezTo>
                  <a:cubicBezTo>
                    <a:pt x="245" y="427"/>
                    <a:pt x="245" y="407"/>
                    <a:pt x="241" y="386"/>
                  </a:cubicBezTo>
                  <a:cubicBezTo>
                    <a:pt x="239" y="386"/>
                    <a:pt x="237" y="386"/>
                    <a:pt x="235" y="386"/>
                  </a:cubicBezTo>
                  <a:cubicBezTo>
                    <a:pt x="213" y="388"/>
                    <a:pt x="191" y="385"/>
                    <a:pt x="171" y="375"/>
                  </a:cubicBezTo>
                  <a:cubicBezTo>
                    <a:pt x="170" y="374"/>
                    <a:pt x="167" y="375"/>
                    <a:pt x="166" y="376"/>
                  </a:cubicBezTo>
                  <a:cubicBezTo>
                    <a:pt x="156" y="387"/>
                    <a:pt x="144" y="396"/>
                    <a:pt x="130" y="401"/>
                  </a:cubicBezTo>
                  <a:cubicBezTo>
                    <a:pt x="113" y="406"/>
                    <a:pt x="97" y="408"/>
                    <a:pt x="80" y="403"/>
                  </a:cubicBezTo>
                  <a:cubicBezTo>
                    <a:pt x="49" y="396"/>
                    <a:pt x="27" y="376"/>
                    <a:pt x="17" y="346"/>
                  </a:cubicBezTo>
                  <a:cubicBezTo>
                    <a:pt x="8" y="317"/>
                    <a:pt x="13" y="289"/>
                    <a:pt x="32" y="265"/>
                  </a:cubicBezTo>
                  <a:cubicBezTo>
                    <a:pt x="34" y="262"/>
                    <a:pt x="34" y="261"/>
                    <a:pt x="32" y="258"/>
                  </a:cubicBezTo>
                  <a:cubicBezTo>
                    <a:pt x="10" y="236"/>
                    <a:pt x="0" y="210"/>
                    <a:pt x="2" y="179"/>
                  </a:cubicBezTo>
                  <a:cubicBezTo>
                    <a:pt x="4" y="144"/>
                    <a:pt x="19" y="117"/>
                    <a:pt x="49" y="99"/>
                  </a:cubicBezTo>
                  <a:cubicBezTo>
                    <a:pt x="68" y="87"/>
                    <a:pt x="88" y="84"/>
                    <a:pt x="110" y="88"/>
                  </a:cubicBezTo>
                  <a:cubicBezTo>
                    <a:pt x="118" y="90"/>
                    <a:pt x="118" y="89"/>
                    <a:pt x="120" y="81"/>
                  </a:cubicBezTo>
                  <a:cubicBezTo>
                    <a:pt x="125" y="62"/>
                    <a:pt x="135" y="46"/>
                    <a:pt x="149" y="34"/>
                  </a:cubicBezTo>
                  <a:cubicBezTo>
                    <a:pt x="165" y="20"/>
                    <a:pt x="182" y="11"/>
                    <a:pt x="202" y="7"/>
                  </a:cubicBezTo>
                  <a:cubicBezTo>
                    <a:pt x="237" y="0"/>
                    <a:pt x="269" y="5"/>
                    <a:pt x="299" y="25"/>
                  </a:cubicBezTo>
                  <a:cubicBezTo>
                    <a:pt x="311" y="33"/>
                    <a:pt x="320" y="43"/>
                    <a:pt x="327" y="55"/>
                  </a:cubicBezTo>
                  <a:cubicBezTo>
                    <a:pt x="329" y="58"/>
                    <a:pt x="330" y="58"/>
                    <a:pt x="334" y="58"/>
                  </a:cubicBezTo>
                  <a:cubicBezTo>
                    <a:pt x="379" y="48"/>
                    <a:pt x="418" y="58"/>
                    <a:pt x="448" y="93"/>
                  </a:cubicBezTo>
                  <a:cubicBezTo>
                    <a:pt x="473" y="120"/>
                    <a:pt x="482" y="152"/>
                    <a:pt x="477" y="189"/>
                  </a:cubicBezTo>
                  <a:cubicBezTo>
                    <a:pt x="472" y="227"/>
                    <a:pt x="453" y="256"/>
                    <a:pt x="420" y="275"/>
                  </a:cubicBezTo>
                  <a:cubicBezTo>
                    <a:pt x="399" y="287"/>
                    <a:pt x="376" y="292"/>
                    <a:pt x="352" y="289"/>
                  </a:cubicBezTo>
                  <a:cubicBezTo>
                    <a:pt x="349" y="289"/>
                    <a:pt x="348" y="289"/>
                    <a:pt x="347" y="292"/>
                  </a:cubicBezTo>
                  <a:cubicBezTo>
                    <a:pt x="338" y="329"/>
                    <a:pt x="316" y="356"/>
                    <a:pt x="282" y="374"/>
                  </a:cubicBezTo>
                  <a:cubicBezTo>
                    <a:pt x="279" y="375"/>
                    <a:pt x="279" y="376"/>
                    <a:pt x="280" y="379"/>
                  </a:cubicBezTo>
                  <a:cubicBezTo>
                    <a:pt x="291" y="403"/>
                    <a:pt x="302" y="428"/>
                    <a:pt x="313" y="452"/>
                  </a:cubicBezTo>
                  <a:cubicBezTo>
                    <a:pt x="316" y="459"/>
                    <a:pt x="321" y="465"/>
                    <a:pt x="325" y="472"/>
                  </a:cubicBezTo>
                  <a:cubicBezTo>
                    <a:pt x="326" y="473"/>
                    <a:pt x="328" y="474"/>
                    <a:pt x="329" y="475"/>
                  </a:cubicBezTo>
                  <a:cubicBezTo>
                    <a:pt x="348" y="479"/>
                    <a:pt x="366" y="486"/>
                    <a:pt x="383" y="497"/>
                  </a:cubicBezTo>
                  <a:cubicBezTo>
                    <a:pt x="387" y="500"/>
                    <a:pt x="391" y="502"/>
                    <a:pt x="396" y="505"/>
                  </a:cubicBezTo>
                  <a:cubicBezTo>
                    <a:pt x="376" y="515"/>
                    <a:pt x="357" y="525"/>
                    <a:pt x="335" y="525"/>
                  </a:cubicBezTo>
                  <a:cubicBezTo>
                    <a:pt x="330" y="525"/>
                    <a:pt x="324" y="525"/>
                    <a:pt x="319" y="525"/>
                  </a:cubicBezTo>
                  <a:cubicBezTo>
                    <a:pt x="310" y="526"/>
                    <a:pt x="302" y="523"/>
                    <a:pt x="294" y="520"/>
                  </a:cubicBezTo>
                  <a:cubicBezTo>
                    <a:pt x="278" y="514"/>
                    <a:pt x="262" y="511"/>
                    <a:pt x="245" y="509"/>
                  </a:cubicBezTo>
                  <a:cubicBezTo>
                    <a:pt x="236" y="508"/>
                    <a:pt x="226" y="508"/>
                    <a:pt x="217" y="506"/>
                  </a:cubicBezTo>
                  <a:cubicBezTo>
                    <a:pt x="210" y="504"/>
                    <a:pt x="204" y="500"/>
                    <a:pt x="198" y="497"/>
                  </a:cubicBezTo>
                  <a:cubicBezTo>
                    <a:pt x="195" y="495"/>
                    <a:pt x="193" y="493"/>
                    <a:pt x="190" y="492"/>
                  </a:cubicBezTo>
                  <a:cubicBezTo>
                    <a:pt x="190" y="491"/>
                    <a:pt x="190" y="491"/>
                    <a:pt x="190" y="490"/>
                  </a:cubicBezTo>
                  <a:close/>
                  <a:moveTo>
                    <a:pt x="237" y="365"/>
                  </a:moveTo>
                  <a:cubicBezTo>
                    <a:pt x="237" y="363"/>
                    <a:pt x="236" y="362"/>
                    <a:pt x="236" y="360"/>
                  </a:cubicBezTo>
                  <a:cubicBezTo>
                    <a:pt x="234" y="352"/>
                    <a:pt x="233" y="344"/>
                    <a:pt x="231" y="337"/>
                  </a:cubicBezTo>
                  <a:cubicBezTo>
                    <a:pt x="231" y="334"/>
                    <a:pt x="230" y="330"/>
                    <a:pt x="228" y="328"/>
                  </a:cubicBezTo>
                  <a:cubicBezTo>
                    <a:pt x="218" y="317"/>
                    <a:pt x="208" y="306"/>
                    <a:pt x="198" y="296"/>
                  </a:cubicBezTo>
                  <a:cubicBezTo>
                    <a:pt x="192" y="291"/>
                    <a:pt x="185" y="285"/>
                    <a:pt x="177" y="281"/>
                  </a:cubicBezTo>
                  <a:cubicBezTo>
                    <a:pt x="172" y="278"/>
                    <a:pt x="166" y="276"/>
                    <a:pt x="160" y="275"/>
                  </a:cubicBezTo>
                  <a:cubicBezTo>
                    <a:pt x="146" y="272"/>
                    <a:pt x="131" y="272"/>
                    <a:pt x="117" y="277"/>
                  </a:cubicBezTo>
                  <a:cubicBezTo>
                    <a:pt x="101" y="284"/>
                    <a:pt x="90" y="296"/>
                    <a:pt x="85" y="313"/>
                  </a:cubicBezTo>
                  <a:cubicBezTo>
                    <a:pt x="84" y="312"/>
                    <a:pt x="84" y="311"/>
                    <a:pt x="84" y="310"/>
                  </a:cubicBezTo>
                  <a:cubicBezTo>
                    <a:pt x="88" y="294"/>
                    <a:pt x="97" y="282"/>
                    <a:pt x="110" y="273"/>
                  </a:cubicBezTo>
                  <a:cubicBezTo>
                    <a:pt x="123" y="265"/>
                    <a:pt x="138" y="262"/>
                    <a:pt x="153" y="262"/>
                  </a:cubicBezTo>
                  <a:cubicBezTo>
                    <a:pt x="154" y="262"/>
                    <a:pt x="156" y="262"/>
                    <a:pt x="158" y="261"/>
                  </a:cubicBezTo>
                  <a:cubicBezTo>
                    <a:pt x="132" y="236"/>
                    <a:pt x="108" y="212"/>
                    <a:pt x="99" y="177"/>
                  </a:cubicBezTo>
                  <a:cubicBezTo>
                    <a:pt x="102" y="182"/>
                    <a:pt x="104" y="187"/>
                    <a:pt x="107" y="192"/>
                  </a:cubicBezTo>
                  <a:cubicBezTo>
                    <a:pt x="119" y="212"/>
                    <a:pt x="136" y="228"/>
                    <a:pt x="154" y="241"/>
                  </a:cubicBezTo>
                  <a:cubicBezTo>
                    <a:pt x="174" y="256"/>
                    <a:pt x="195" y="270"/>
                    <a:pt x="216" y="285"/>
                  </a:cubicBezTo>
                  <a:cubicBezTo>
                    <a:pt x="221" y="288"/>
                    <a:pt x="225" y="291"/>
                    <a:pt x="229" y="294"/>
                  </a:cubicBezTo>
                  <a:cubicBezTo>
                    <a:pt x="230" y="289"/>
                    <a:pt x="230" y="285"/>
                    <a:pt x="231" y="281"/>
                  </a:cubicBezTo>
                  <a:cubicBezTo>
                    <a:pt x="234" y="267"/>
                    <a:pt x="236" y="252"/>
                    <a:pt x="240" y="238"/>
                  </a:cubicBezTo>
                  <a:cubicBezTo>
                    <a:pt x="245" y="219"/>
                    <a:pt x="250" y="200"/>
                    <a:pt x="252" y="180"/>
                  </a:cubicBezTo>
                  <a:cubicBezTo>
                    <a:pt x="253" y="173"/>
                    <a:pt x="252" y="166"/>
                    <a:pt x="248" y="160"/>
                  </a:cubicBezTo>
                  <a:cubicBezTo>
                    <a:pt x="235" y="141"/>
                    <a:pt x="218" y="129"/>
                    <a:pt x="196" y="124"/>
                  </a:cubicBezTo>
                  <a:cubicBezTo>
                    <a:pt x="217" y="125"/>
                    <a:pt x="235" y="134"/>
                    <a:pt x="252" y="148"/>
                  </a:cubicBezTo>
                  <a:cubicBezTo>
                    <a:pt x="251" y="137"/>
                    <a:pt x="249" y="126"/>
                    <a:pt x="247" y="115"/>
                  </a:cubicBezTo>
                  <a:cubicBezTo>
                    <a:pt x="244" y="105"/>
                    <a:pt x="241" y="94"/>
                    <a:pt x="237" y="83"/>
                  </a:cubicBezTo>
                  <a:cubicBezTo>
                    <a:pt x="260" y="122"/>
                    <a:pt x="268" y="164"/>
                    <a:pt x="266" y="208"/>
                  </a:cubicBezTo>
                  <a:cubicBezTo>
                    <a:pt x="268" y="207"/>
                    <a:pt x="269" y="207"/>
                    <a:pt x="269" y="207"/>
                  </a:cubicBezTo>
                  <a:cubicBezTo>
                    <a:pt x="287" y="196"/>
                    <a:pt x="304" y="186"/>
                    <a:pt x="321" y="175"/>
                  </a:cubicBezTo>
                  <a:cubicBezTo>
                    <a:pt x="336" y="166"/>
                    <a:pt x="351" y="156"/>
                    <a:pt x="363" y="143"/>
                  </a:cubicBezTo>
                  <a:cubicBezTo>
                    <a:pt x="368" y="137"/>
                    <a:pt x="372" y="130"/>
                    <a:pt x="377" y="123"/>
                  </a:cubicBezTo>
                  <a:cubicBezTo>
                    <a:pt x="373" y="135"/>
                    <a:pt x="367" y="145"/>
                    <a:pt x="359" y="154"/>
                  </a:cubicBezTo>
                  <a:cubicBezTo>
                    <a:pt x="351" y="162"/>
                    <a:pt x="342" y="170"/>
                    <a:pt x="334" y="179"/>
                  </a:cubicBezTo>
                  <a:cubicBezTo>
                    <a:pt x="342" y="180"/>
                    <a:pt x="351" y="182"/>
                    <a:pt x="359" y="184"/>
                  </a:cubicBezTo>
                  <a:cubicBezTo>
                    <a:pt x="368" y="186"/>
                    <a:pt x="378" y="191"/>
                    <a:pt x="381" y="195"/>
                  </a:cubicBezTo>
                  <a:cubicBezTo>
                    <a:pt x="374" y="193"/>
                    <a:pt x="367" y="190"/>
                    <a:pt x="360" y="189"/>
                  </a:cubicBezTo>
                  <a:cubicBezTo>
                    <a:pt x="344" y="185"/>
                    <a:pt x="328" y="185"/>
                    <a:pt x="314" y="194"/>
                  </a:cubicBezTo>
                  <a:cubicBezTo>
                    <a:pt x="298" y="203"/>
                    <a:pt x="283" y="215"/>
                    <a:pt x="271" y="230"/>
                  </a:cubicBezTo>
                  <a:cubicBezTo>
                    <a:pt x="267" y="234"/>
                    <a:pt x="263" y="239"/>
                    <a:pt x="261" y="245"/>
                  </a:cubicBezTo>
                  <a:cubicBezTo>
                    <a:pt x="259" y="253"/>
                    <a:pt x="259" y="262"/>
                    <a:pt x="258" y="271"/>
                  </a:cubicBezTo>
                  <a:cubicBezTo>
                    <a:pt x="257" y="292"/>
                    <a:pt x="259" y="312"/>
                    <a:pt x="264" y="333"/>
                  </a:cubicBezTo>
                  <a:cubicBezTo>
                    <a:pt x="266" y="340"/>
                    <a:pt x="269" y="348"/>
                    <a:pt x="271" y="356"/>
                  </a:cubicBezTo>
                  <a:cubicBezTo>
                    <a:pt x="309" y="336"/>
                    <a:pt x="328" y="305"/>
                    <a:pt x="330" y="264"/>
                  </a:cubicBezTo>
                  <a:cubicBezTo>
                    <a:pt x="382" y="277"/>
                    <a:pt x="422" y="263"/>
                    <a:pt x="447" y="216"/>
                  </a:cubicBezTo>
                  <a:cubicBezTo>
                    <a:pt x="466" y="180"/>
                    <a:pt x="460" y="139"/>
                    <a:pt x="433" y="107"/>
                  </a:cubicBezTo>
                  <a:cubicBezTo>
                    <a:pt x="419" y="90"/>
                    <a:pt x="401" y="80"/>
                    <a:pt x="379" y="76"/>
                  </a:cubicBezTo>
                  <a:cubicBezTo>
                    <a:pt x="358" y="72"/>
                    <a:pt x="338" y="77"/>
                    <a:pt x="319" y="86"/>
                  </a:cubicBezTo>
                  <a:cubicBezTo>
                    <a:pt x="316" y="80"/>
                    <a:pt x="314" y="74"/>
                    <a:pt x="311" y="69"/>
                  </a:cubicBezTo>
                  <a:cubicBezTo>
                    <a:pt x="297" y="44"/>
                    <a:pt x="274" y="31"/>
                    <a:pt x="247" y="27"/>
                  </a:cubicBezTo>
                  <a:cubicBezTo>
                    <a:pt x="224" y="23"/>
                    <a:pt x="202" y="26"/>
                    <a:pt x="182" y="37"/>
                  </a:cubicBezTo>
                  <a:cubicBezTo>
                    <a:pt x="154" y="52"/>
                    <a:pt x="137" y="74"/>
                    <a:pt x="140" y="107"/>
                  </a:cubicBezTo>
                  <a:cubicBezTo>
                    <a:pt x="140" y="112"/>
                    <a:pt x="140" y="117"/>
                    <a:pt x="140" y="123"/>
                  </a:cubicBezTo>
                  <a:cubicBezTo>
                    <a:pt x="135" y="120"/>
                    <a:pt x="131" y="118"/>
                    <a:pt x="127" y="116"/>
                  </a:cubicBezTo>
                  <a:cubicBezTo>
                    <a:pt x="104" y="104"/>
                    <a:pt x="81" y="104"/>
                    <a:pt x="59" y="117"/>
                  </a:cubicBezTo>
                  <a:cubicBezTo>
                    <a:pt x="41" y="129"/>
                    <a:pt x="29" y="145"/>
                    <a:pt x="25" y="166"/>
                  </a:cubicBezTo>
                  <a:cubicBezTo>
                    <a:pt x="17" y="199"/>
                    <a:pt x="27" y="227"/>
                    <a:pt x="53" y="248"/>
                  </a:cubicBezTo>
                  <a:cubicBezTo>
                    <a:pt x="58" y="252"/>
                    <a:pt x="63" y="256"/>
                    <a:pt x="69" y="259"/>
                  </a:cubicBezTo>
                  <a:cubicBezTo>
                    <a:pt x="65" y="262"/>
                    <a:pt x="62" y="265"/>
                    <a:pt x="59" y="267"/>
                  </a:cubicBezTo>
                  <a:cubicBezTo>
                    <a:pt x="38" y="285"/>
                    <a:pt x="29" y="308"/>
                    <a:pt x="36" y="336"/>
                  </a:cubicBezTo>
                  <a:cubicBezTo>
                    <a:pt x="43" y="361"/>
                    <a:pt x="66" y="382"/>
                    <a:pt x="92" y="384"/>
                  </a:cubicBezTo>
                  <a:cubicBezTo>
                    <a:pt x="120" y="387"/>
                    <a:pt x="142" y="376"/>
                    <a:pt x="157" y="352"/>
                  </a:cubicBezTo>
                  <a:cubicBezTo>
                    <a:pt x="162" y="346"/>
                    <a:pt x="162" y="345"/>
                    <a:pt x="168" y="350"/>
                  </a:cubicBezTo>
                  <a:cubicBezTo>
                    <a:pt x="189" y="363"/>
                    <a:pt x="211" y="369"/>
                    <a:pt x="237" y="365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588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6165669"/>
            <a:ext cx="12192000" cy="692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67675" y="6327168"/>
            <a:ext cx="5690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cap="small" dirty="0" smtClean="0">
                <a:solidFill>
                  <a:schemeClr val="bg1"/>
                </a:solidFill>
              </a:rPr>
              <a:t>Diferentes Abordagens Sobre Agricultura Irrigada no Brasil</a:t>
            </a:r>
            <a:endParaRPr lang="pt-BR" cap="small" dirty="0">
              <a:solidFill>
                <a:schemeClr val="bg1"/>
              </a:solidFill>
            </a:endParaRPr>
          </a:p>
        </p:txBody>
      </p:sp>
      <p:pic>
        <p:nvPicPr>
          <p:cNvPr id="6" name="Picture 4" descr="IICA Brasil (@iicabrasil) / Twit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8663" y="0"/>
            <a:ext cx="1663337" cy="166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28">
            <a:extLst>
              <a:ext uri="{FF2B5EF4-FFF2-40B4-BE49-F238E27FC236}">
                <a16:creationId xmlns="" xmlns:a16="http://schemas.microsoft.com/office/drawing/2014/main" id="{B1344595-DC14-4984-90D0-965954800350}"/>
              </a:ext>
            </a:extLst>
          </p:cNvPr>
          <p:cNvSpPr txBox="1"/>
          <p:nvPr/>
        </p:nvSpPr>
        <p:spPr>
          <a:xfrm>
            <a:off x="379416" y="395042"/>
            <a:ext cx="10764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sz="2800" dirty="0" err="1"/>
              <a:t>Agricultura</a:t>
            </a:r>
            <a:r>
              <a:rPr lang="en-US" sz="2800" dirty="0"/>
              <a:t> </a:t>
            </a:r>
            <a:r>
              <a:rPr lang="en-US" sz="2800" dirty="0" err="1"/>
              <a:t>Irrigada</a:t>
            </a:r>
            <a:r>
              <a:rPr lang="en-US" sz="2800" dirty="0"/>
              <a:t> </a:t>
            </a:r>
            <a:r>
              <a:rPr lang="en-US" sz="2800" dirty="0" err="1"/>
              <a:t>proporciona</a:t>
            </a:r>
            <a:r>
              <a:rPr lang="en-US" sz="2800" dirty="0" smtClean="0">
                <a:ea typeface="Noto Sans" panose="020B0502040504020204" pitchFamily="34"/>
                <a:cs typeface="Noto Sans" panose="020B0502040504020204" pitchFamily="34"/>
              </a:rPr>
              <a:t>:</a:t>
            </a:r>
            <a:endParaRPr lang="ru-RU" sz="2800" dirty="0">
              <a:ea typeface="Noto Sans" panose="020B0502040504020204" pitchFamily="34"/>
              <a:cs typeface="Noto Sans" panose="020B0502040504020204" pitchFamily="34"/>
            </a:endParaRPr>
          </a:p>
        </p:txBody>
      </p:sp>
      <p:grpSp>
        <p:nvGrpSpPr>
          <p:cNvPr id="8" name="Group 30">
            <a:extLst>
              <a:ext uri="{FF2B5EF4-FFF2-40B4-BE49-F238E27FC236}">
                <a16:creationId xmlns="" xmlns:a16="http://schemas.microsoft.com/office/drawing/2014/main" id="{89D484E6-2DDA-488F-9761-81DF59278B5E}"/>
              </a:ext>
            </a:extLst>
          </p:cNvPr>
          <p:cNvGrpSpPr/>
          <p:nvPr/>
        </p:nvGrpSpPr>
        <p:grpSpPr>
          <a:xfrm rot="20122535">
            <a:off x="6090438" y="945560"/>
            <a:ext cx="5307878" cy="5307876"/>
            <a:chOff x="6294237" y="1022944"/>
            <a:chExt cx="4608049" cy="4608049"/>
          </a:xfrm>
        </p:grpSpPr>
        <p:sp>
          <p:nvSpPr>
            <p:cNvPr id="25" name="Arrow: Circular 31">
              <a:extLst>
                <a:ext uri="{FF2B5EF4-FFF2-40B4-BE49-F238E27FC236}">
                  <a16:creationId xmlns="" xmlns:a16="http://schemas.microsoft.com/office/drawing/2014/main" id="{C1C4A1EF-C8C0-410D-A000-C9537136ABB4}"/>
                </a:ext>
              </a:extLst>
            </p:cNvPr>
            <p:cNvSpPr/>
            <p:nvPr/>
          </p:nvSpPr>
          <p:spPr>
            <a:xfrm>
              <a:off x="6294237" y="1022944"/>
              <a:ext cx="4608049" cy="4608049"/>
            </a:xfrm>
            <a:prstGeom prst="circularArrow">
              <a:avLst>
                <a:gd name="adj1" fmla="val 3954"/>
                <a:gd name="adj2" fmla="val 627565"/>
                <a:gd name="adj3" fmla="val 19888895"/>
                <a:gd name="adj4" fmla="val 4918258"/>
                <a:gd name="adj5" fmla="val 5141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6" name="Arrow: Circular 32">
              <a:extLst>
                <a:ext uri="{FF2B5EF4-FFF2-40B4-BE49-F238E27FC236}">
                  <a16:creationId xmlns="" xmlns:a16="http://schemas.microsoft.com/office/drawing/2014/main" id="{D7DB646C-024A-4D89-9CBB-7903C9E3BD56}"/>
                </a:ext>
              </a:extLst>
            </p:cNvPr>
            <p:cNvSpPr/>
            <p:nvPr/>
          </p:nvSpPr>
          <p:spPr>
            <a:xfrm rot="20557507">
              <a:off x="6802236" y="1530945"/>
              <a:ext cx="3592050" cy="3592048"/>
            </a:xfrm>
            <a:prstGeom prst="circularArrow">
              <a:avLst>
                <a:gd name="adj1" fmla="val 5070"/>
                <a:gd name="adj2" fmla="val 627565"/>
                <a:gd name="adj3" fmla="val 20009698"/>
                <a:gd name="adj4" fmla="val 5190091"/>
                <a:gd name="adj5" fmla="val 6195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9" name="Arrow: Circular 33">
            <a:extLst>
              <a:ext uri="{FF2B5EF4-FFF2-40B4-BE49-F238E27FC236}">
                <a16:creationId xmlns="" xmlns:a16="http://schemas.microsoft.com/office/drawing/2014/main" id="{5A169C0C-AE05-442B-87E9-927D2E4727A7}"/>
              </a:ext>
            </a:extLst>
          </p:cNvPr>
          <p:cNvSpPr/>
          <p:nvPr/>
        </p:nvSpPr>
        <p:spPr>
          <a:xfrm rot="17800483">
            <a:off x="7208874" y="2048125"/>
            <a:ext cx="3102746" cy="3102744"/>
          </a:xfrm>
          <a:prstGeom prst="circularArrow">
            <a:avLst>
              <a:gd name="adj1" fmla="val 6116"/>
              <a:gd name="adj2" fmla="val 627565"/>
              <a:gd name="adj3" fmla="val 20030532"/>
              <a:gd name="adj4" fmla="val 5261285"/>
              <a:gd name="adj5" fmla="val 655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Arrow: Circular 34">
            <a:extLst>
              <a:ext uri="{FF2B5EF4-FFF2-40B4-BE49-F238E27FC236}">
                <a16:creationId xmlns="" xmlns:a16="http://schemas.microsoft.com/office/drawing/2014/main" id="{03E2C241-F1F0-448D-ADC6-49FF80A64E99}"/>
              </a:ext>
            </a:extLst>
          </p:cNvPr>
          <p:cNvSpPr/>
          <p:nvPr/>
        </p:nvSpPr>
        <p:spPr>
          <a:xfrm rot="16045047">
            <a:off x="7652086" y="2491337"/>
            <a:ext cx="2216324" cy="2216322"/>
          </a:xfrm>
          <a:prstGeom prst="circularArrow">
            <a:avLst>
              <a:gd name="adj1" fmla="val 7711"/>
              <a:gd name="adj2" fmla="val 886529"/>
              <a:gd name="adj3" fmla="val 19997735"/>
              <a:gd name="adj4" fmla="val 5052699"/>
              <a:gd name="adj5" fmla="val 7399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42">
            <a:extLst>
              <a:ext uri="{FF2B5EF4-FFF2-40B4-BE49-F238E27FC236}">
                <a16:creationId xmlns="" xmlns:a16="http://schemas.microsoft.com/office/drawing/2014/main" id="{283ADC5E-CEC3-4F97-9C6A-BFC8520CF779}"/>
              </a:ext>
            </a:extLst>
          </p:cNvPr>
          <p:cNvSpPr txBox="1"/>
          <p:nvPr/>
        </p:nvSpPr>
        <p:spPr>
          <a:xfrm>
            <a:off x="1502820" y="1385944"/>
            <a:ext cx="3726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defRPr/>
            </a:pPr>
            <a:r>
              <a:rPr lang="pt-BR" dirty="0"/>
              <a:t>aporte  de tecnologias, inovações e conhecimentos</a:t>
            </a:r>
            <a:endParaRPr kumimoji="0" lang="en-GB" sz="15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3" name="Oval 43">
            <a:extLst>
              <a:ext uri="{FF2B5EF4-FFF2-40B4-BE49-F238E27FC236}">
                <a16:creationId xmlns="" xmlns:a16="http://schemas.microsoft.com/office/drawing/2014/main" id="{AE49D83F-AC96-4CFC-9338-8E8DF6403C68}"/>
              </a:ext>
            </a:extLst>
          </p:cNvPr>
          <p:cNvSpPr/>
          <p:nvPr/>
        </p:nvSpPr>
        <p:spPr>
          <a:xfrm>
            <a:off x="639539" y="1549265"/>
            <a:ext cx="506366" cy="50636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4" name="Oval 44">
            <a:extLst>
              <a:ext uri="{FF2B5EF4-FFF2-40B4-BE49-F238E27FC236}">
                <a16:creationId xmlns="" xmlns:a16="http://schemas.microsoft.com/office/drawing/2014/main" id="{9BC8712B-6CFD-4D32-8BA1-59FF3ED7BF23}"/>
              </a:ext>
            </a:extLst>
          </p:cNvPr>
          <p:cNvSpPr/>
          <p:nvPr/>
        </p:nvSpPr>
        <p:spPr>
          <a:xfrm>
            <a:off x="639539" y="2469830"/>
            <a:ext cx="506366" cy="50636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15" name="Oval 45">
            <a:extLst>
              <a:ext uri="{FF2B5EF4-FFF2-40B4-BE49-F238E27FC236}">
                <a16:creationId xmlns="" xmlns:a16="http://schemas.microsoft.com/office/drawing/2014/main" id="{2785A2CD-3918-4842-A357-88586112218E}"/>
              </a:ext>
            </a:extLst>
          </p:cNvPr>
          <p:cNvSpPr/>
          <p:nvPr/>
        </p:nvSpPr>
        <p:spPr>
          <a:xfrm>
            <a:off x="639539" y="3507259"/>
            <a:ext cx="506366" cy="50636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16" name="Oval 46">
            <a:extLst>
              <a:ext uri="{FF2B5EF4-FFF2-40B4-BE49-F238E27FC236}">
                <a16:creationId xmlns="" xmlns:a16="http://schemas.microsoft.com/office/drawing/2014/main" id="{9779D617-7323-4839-9388-164017E76D5E}"/>
              </a:ext>
            </a:extLst>
          </p:cNvPr>
          <p:cNvSpPr/>
          <p:nvPr/>
        </p:nvSpPr>
        <p:spPr>
          <a:xfrm>
            <a:off x="639539" y="4566759"/>
            <a:ext cx="506366" cy="50636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47">
            <a:extLst>
              <a:ext uri="{FF2B5EF4-FFF2-40B4-BE49-F238E27FC236}">
                <a16:creationId xmlns="" xmlns:a16="http://schemas.microsoft.com/office/drawing/2014/main" id="{E44CF24A-A683-4309-B3A9-64E88AEEE70E}"/>
              </a:ext>
            </a:extLst>
          </p:cNvPr>
          <p:cNvSpPr txBox="1"/>
          <p:nvPr/>
        </p:nvSpPr>
        <p:spPr>
          <a:xfrm>
            <a:off x="1502820" y="2496205"/>
            <a:ext cx="3726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defRPr/>
            </a:pPr>
            <a:r>
              <a:rPr lang="pt-BR" dirty="0"/>
              <a:t>aprimoramento de capacidades</a:t>
            </a:r>
            <a:endParaRPr kumimoji="0" lang="en-GB" sz="15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8" name="TextBox 48">
            <a:extLst>
              <a:ext uri="{FF2B5EF4-FFF2-40B4-BE49-F238E27FC236}">
                <a16:creationId xmlns="" xmlns:a16="http://schemas.microsoft.com/office/drawing/2014/main" id="{265992A4-A58B-4610-854D-C408E7D26658}"/>
              </a:ext>
            </a:extLst>
          </p:cNvPr>
          <p:cNvSpPr txBox="1"/>
          <p:nvPr/>
        </p:nvSpPr>
        <p:spPr>
          <a:xfrm>
            <a:off x="1502820" y="3397624"/>
            <a:ext cx="3445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defRPr/>
            </a:pPr>
            <a:r>
              <a:rPr lang="pt-BR" dirty="0"/>
              <a:t>intensificação das práticas agrícolas </a:t>
            </a:r>
            <a:endParaRPr kumimoji="0" lang="en-GB" sz="15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9" name="TextBox 49">
            <a:extLst>
              <a:ext uri="{FF2B5EF4-FFF2-40B4-BE49-F238E27FC236}">
                <a16:creationId xmlns="" xmlns:a16="http://schemas.microsoft.com/office/drawing/2014/main" id="{868488C8-A360-4315-A46B-A13A1A5AFAC5}"/>
              </a:ext>
            </a:extLst>
          </p:cNvPr>
          <p:cNvSpPr txBox="1"/>
          <p:nvPr/>
        </p:nvSpPr>
        <p:spPr>
          <a:xfrm>
            <a:off x="1502820" y="4427527"/>
            <a:ext cx="3829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técnicas e manejos associados aos conceitos do desenvolvimento sustentável</a:t>
            </a:r>
          </a:p>
        </p:txBody>
      </p:sp>
      <p:sp>
        <p:nvSpPr>
          <p:cNvPr id="29" name="Freeform 6"/>
          <p:cNvSpPr>
            <a:spLocks noEditPoints="1"/>
          </p:cNvSpPr>
          <p:nvPr/>
        </p:nvSpPr>
        <p:spPr bwMode="auto">
          <a:xfrm rot="494040">
            <a:off x="8302784" y="2946931"/>
            <a:ext cx="1189226" cy="1112020"/>
          </a:xfrm>
          <a:custGeom>
            <a:avLst/>
            <a:gdLst>
              <a:gd name="T0" fmla="*/ 224 w 482"/>
              <a:gd name="T1" fmla="*/ 478 h 526"/>
              <a:gd name="T2" fmla="*/ 238 w 482"/>
              <a:gd name="T3" fmla="*/ 472 h 526"/>
              <a:gd name="T4" fmla="*/ 241 w 482"/>
              <a:gd name="T5" fmla="*/ 386 h 526"/>
              <a:gd name="T6" fmla="*/ 171 w 482"/>
              <a:gd name="T7" fmla="*/ 375 h 526"/>
              <a:gd name="T8" fmla="*/ 130 w 482"/>
              <a:gd name="T9" fmla="*/ 401 h 526"/>
              <a:gd name="T10" fmla="*/ 17 w 482"/>
              <a:gd name="T11" fmla="*/ 346 h 526"/>
              <a:gd name="T12" fmla="*/ 32 w 482"/>
              <a:gd name="T13" fmla="*/ 258 h 526"/>
              <a:gd name="T14" fmla="*/ 49 w 482"/>
              <a:gd name="T15" fmla="*/ 99 h 526"/>
              <a:gd name="T16" fmla="*/ 120 w 482"/>
              <a:gd name="T17" fmla="*/ 81 h 526"/>
              <a:gd name="T18" fmla="*/ 202 w 482"/>
              <a:gd name="T19" fmla="*/ 7 h 526"/>
              <a:gd name="T20" fmla="*/ 327 w 482"/>
              <a:gd name="T21" fmla="*/ 55 h 526"/>
              <a:gd name="T22" fmla="*/ 448 w 482"/>
              <a:gd name="T23" fmla="*/ 93 h 526"/>
              <a:gd name="T24" fmla="*/ 420 w 482"/>
              <a:gd name="T25" fmla="*/ 275 h 526"/>
              <a:gd name="T26" fmla="*/ 347 w 482"/>
              <a:gd name="T27" fmla="*/ 292 h 526"/>
              <a:gd name="T28" fmla="*/ 280 w 482"/>
              <a:gd name="T29" fmla="*/ 379 h 526"/>
              <a:gd name="T30" fmla="*/ 325 w 482"/>
              <a:gd name="T31" fmla="*/ 472 h 526"/>
              <a:gd name="T32" fmla="*/ 383 w 482"/>
              <a:gd name="T33" fmla="*/ 497 h 526"/>
              <a:gd name="T34" fmla="*/ 335 w 482"/>
              <a:gd name="T35" fmla="*/ 525 h 526"/>
              <a:gd name="T36" fmla="*/ 294 w 482"/>
              <a:gd name="T37" fmla="*/ 520 h 526"/>
              <a:gd name="T38" fmla="*/ 217 w 482"/>
              <a:gd name="T39" fmla="*/ 506 h 526"/>
              <a:gd name="T40" fmla="*/ 190 w 482"/>
              <a:gd name="T41" fmla="*/ 492 h 526"/>
              <a:gd name="T42" fmla="*/ 237 w 482"/>
              <a:gd name="T43" fmla="*/ 365 h 526"/>
              <a:gd name="T44" fmla="*/ 231 w 482"/>
              <a:gd name="T45" fmla="*/ 337 h 526"/>
              <a:gd name="T46" fmla="*/ 198 w 482"/>
              <a:gd name="T47" fmla="*/ 296 h 526"/>
              <a:gd name="T48" fmla="*/ 160 w 482"/>
              <a:gd name="T49" fmla="*/ 275 h 526"/>
              <a:gd name="T50" fmla="*/ 85 w 482"/>
              <a:gd name="T51" fmla="*/ 313 h 526"/>
              <a:gd name="T52" fmla="*/ 110 w 482"/>
              <a:gd name="T53" fmla="*/ 273 h 526"/>
              <a:gd name="T54" fmla="*/ 158 w 482"/>
              <a:gd name="T55" fmla="*/ 261 h 526"/>
              <a:gd name="T56" fmla="*/ 107 w 482"/>
              <a:gd name="T57" fmla="*/ 192 h 526"/>
              <a:gd name="T58" fmla="*/ 216 w 482"/>
              <a:gd name="T59" fmla="*/ 285 h 526"/>
              <a:gd name="T60" fmla="*/ 231 w 482"/>
              <a:gd name="T61" fmla="*/ 281 h 526"/>
              <a:gd name="T62" fmla="*/ 252 w 482"/>
              <a:gd name="T63" fmla="*/ 180 h 526"/>
              <a:gd name="T64" fmla="*/ 196 w 482"/>
              <a:gd name="T65" fmla="*/ 124 h 526"/>
              <a:gd name="T66" fmla="*/ 247 w 482"/>
              <a:gd name="T67" fmla="*/ 115 h 526"/>
              <a:gd name="T68" fmla="*/ 266 w 482"/>
              <a:gd name="T69" fmla="*/ 208 h 526"/>
              <a:gd name="T70" fmla="*/ 321 w 482"/>
              <a:gd name="T71" fmla="*/ 175 h 526"/>
              <a:gd name="T72" fmla="*/ 377 w 482"/>
              <a:gd name="T73" fmla="*/ 123 h 526"/>
              <a:gd name="T74" fmla="*/ 334 w 482"/>
              <a:gd name="T75" fmla="*/ 179 h 526"/>
              <a:gd name="T76" fmla="*/ 381 w 482"/>
              <a:gd name="T77" fmla="*/ 195 h 526"/>
              <a:gd name="T78" fmla="*/ 314 w 482"/>
              <a:gd name="T79" fmla="*/ 194 h 526"/>
              <a:gd name="T80" fmla="*/ 261 w 482"/>
              <a:gd name="T81" fmla="*/ 245 h 526"/>
              <a:gd name="T82" fmla="*/ 264 w 482"/>
              <a:gd name="T83" fmla="*/ 333 h 526"/>
              <a:gd name="T84" fmla="*/ 330 w 482"/>
              <a:gd name="T85" fmla="*/ 264 h 526"/>
              <a:gd name="T86" fmla="*/ 433 w 482"/>
              <a:gd name="T87" fmla="*/ 107 h 526"/>
              <a:gd name="T88" fmla="*/ 319 w 482"/>
              <a:gd name="T89" fmla="*/ 86 h 526"/>
              <a:gd name="T90" fmla="*/ 247 w 482"/>
              <a:gd name="T91" fmla="*/ 27 h 526"/>
              <a:gd name="T92" fmla="*/ 140 w 482"/>
              <a:gd name="T93" fmla="*/ 107 h 526"/>
              <a:gd name="T94" fmla="*/ 127 w 482"/>
              <a:gd name="T95" fmla="*/ 116 h 526"/>
              <a:gd name="T96" fmla="*/ 25 w 482"/>
              <a:gd name="T97" fmla="*/ 166 h 526"/>
              <a:gd name="T98" fmla="*/ 69 w 482"/>
              <a:gd name="T99" fmla="*/ 259 h 526"/>
              <a:gd name="T100" fmla="*/ 36 w 482"/>
              <a:gd name="T101" fmla="*/ 336 h 526"/>
              <a:gd name="T102" fmla="*/ 157 w 482"/>
              <a:gd name="T103" fmla="*/ 352 h 526"/>
              <a:gd name="T104" fmla="*/ 237 w 482"/>
              <a:gd name="T105" fmla="*/ 365 h 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82" h="526">
                <a:moveTo>
                  <a:pt x="190" y="490"/>
                </a:moveTo>
                <a:cubicBezTo>
                  <a:pt x="201" y="486"/>
                  <a:pt x="212" y="482"/>
                  <a:pt x="224" y="478"/>
                </a:cubicBezTo>
                <a:cubicBezTo>
                  <a:pt x="228" y="476"/>
                  <a:pt x="232" y="476"/>
                  <a:pt x="236" y="475"/>
                </a:cubicBezTo>
                <a:cubicBezTo>
                  <a:pt x="237" y="474"/>
                  <a:pt x="238" y="473"/>
                  <a:pt x="238" y="472"/>
                </a:cubicBezTo>
                <a:cubicBezTo>
                  <a:pt x="240" y="464"/>
                  <a:pt x="242" y="456"/>
                  <a:pt x="243" y="448"/>
                </a:cubicBezTo>
                <a:cubicBezTo>
                  <a:pt x="245" y="427"/>
                  <a:pt x="245" y="407"/>
                  <a:pt x="241" y="386"/>
                </a:cubicBezTo>
                <a:cubicBezTo>
                  <a:pt x="239" y="386"/>
                  <a:pt x="237" y="386"/>
                  <a:pt x="235" y="386"/>
                </a:cubicBezTo>
                <a:cubicBezTo>
                  <a:pt x="213" y="388"/>
                  <a:pt x="191" y="385"/>
                  <a:pt x="171" y="375"/>
                </a:cubicBezTo>
                <a:cubicBezTo>
                  <a:pt x="170" y="374"/>
                  <a:pt x="167" y="375"/>
                  <a:pt x="166" y="376"/>
                </a:cubicBezTo>
                <a:cubicBezTo>
                  <a:pt x="156" y="387"/>
                  <a:pt x="144" y="396"/>
                  <a:pt x="130" y="401"/>
                </a:cubicBezTo>
                <a:cubicBezTo>
                  <a:pt x="113" y="406"/>
                  <a:pt x="97" y="408"/>
                  <a:pt x="80" y="403"/>
                </a:cubicBezTo>
                <a:cubicBezTo>
                  <a:pt x="49" y="396"/>
                  <a:pt x="27" y="376"/>
                  <a:pt x="17" y="346"/>
                </a:cubicBezTo>
                <a:cubicBezTo>
                  <a:pt x="8" y="317"/>
                  <a:pt x="13" y="289"/>
                  <a:pt x="32" y="265"/>
                </a:cubicBezTo>
                <a:cubicBezTo>
                  <a:pt x="34" y="262"/>
                  <a:pt x="34" y="261"/>
                  <a:pt x="32" y="258"/>
                </a:cubicBezTo>
                <a:cubicBezTo>
                  <a:pt x="10" y="236"/>
                  <a:pt x="0" y="210"/>
                  <a:pt x="2" y="179"/>
                </a:cubicBezTo>
                <a:cubicBezTo>
                  <a:pt x="4" y="144"/>
                  <a:pt x="19" y="117"/>
                  <a:pt x="49" y="99"/>
                </a:cubicBezTo>
                <a:cubicBezTo>
                  <a:pt x="68" y="87"/>
                  <a:pt x="88" y="84"/>
                  <a:pt x="110" y="88"/>
                </a:cubicBezTo>
                <a:cubicBezTo>
                  <a:pt x="118" y="90"/>
                  <a:pt x="118" y="89"/>
                  <a:pt x="120" y="81"/>
                </a:cubicBezTo>
                <a:cubicBezTo>
                  <a:pt x="125" y="62"/>
                  <a:pt x="135" y="46"/>
                  <a:pt x="149" y="34"/>
                </a:cubicBezTo>
                <a:cubicBezTo>
                  <a:pt x="165" y="20"/>
                  <a:pt x="182" y="11"/>
                  <a:pt x="202" y="7"/>
                </a:cubicBezTo>
                <a:cubicBezTo>
                  <a:pt x="237" y="0"/>
                  <a:pt x="269" y="5"/>
                  <a:pt x="299" y="25"/>
                </a:cubicBezTo>
                <a:cubicBezTo>
                  <a:pt x="311" y="33"/>
                  <a:pt x="320" y="43"/>
                  <a:pt x="327" y="55"/>
                </a:cubicBezTo>
                <a:cubicBezTo>
                  <a:pt x="329" y="58"/>
                  <a:pt x="330" y="58"/>
                  <a:pt x="334" y="58"/>
                </a:cubicBezTo>
                <a:cubicBezTo>
                  <a:pt x="379" y="48"/>
                  <a:pt x="418" y="58"/>
                  <a:pt x="448" y="93"/>
                </a:cubicBezTo>
                <a:cubicBezTo>
                  <a:pt x="473" y="120"/>
                  <a:pt x="482" y="152"/>
                  <a:pt x="477" y="189"/>
                </a:cubicBezTo>
                <a:cubicBezTo>
                  <a:pt x="472" y="227"/>
                  <a:pt x="453" y="256"/>
                  <a:pt x="420" y="275"/>
                </a:cubicBezTo>
                <a:cubicBezTo>
                  <a:pt x="399" y="287"/>
                  <a:pt x="376" y="292"/>
                  <a:pt x="352" y="289"/>
                </a:cubicBezTo>
                <a:cubicBezTo>
                  <a:pt x="349" y="289"/>
                  <a:pt x="348" y="289"/>
                  <a:pt x="347" y="292"/>
                </a:cubicBezTo>
                <a:cubicBezTo>
                  <a:pt x="338" y="329"/>
                  <a:pt x="316" y="356"/>
                  <a:pt x="282" y="374"/>
                </a:cubicBezTo>
                <a:cubicBezTo>
                  <a:pt x="279" y="375"/>
                  <a:pt x="279" y="376"/>
                  <a:pt x="280" y="379"/>
                </a:cubicBezTo>
                <a:cubicBezTo>
                  <a:pt x="291" y="403"/>
                  <a:pt x="302" y="428"/>
                  <a:pt x="313" y="452"/>
                </a:cubicBezTo>
                <a:cubicBezTo>
                  <a:pt x="316" y="459"/>
                  <a:pt x="321" y="465"/>
                  <a:pt x="325" y="472"/>
                </a:cubicBezTo>
                <a:cubicBezTo>
                  <a:pt x="326" y="473"/>
                  <a:pt x="328" y="474"/>
                  <a:pt x="329" y="475"/>
                </a:cubicBezTo>
                <a:cubicBezTo>
                  <a:pt x="348" y="479"/>
                  <a:pt x="366" y="486"/>
                  <a:pt x="383" y="497"/>
                </a:cubicBezTo>
                <a:cubicBezTo>
                  <a:pt x="387" y="500"/>
                  <a:pt x="391" y="502"/>
                  <a:pt x="396" y="505"/>
                </a:cubicBezTo>
                <a:cubicBezTo>
                  <a:pt x="376" y="515"/>
                  <a:pt x="357" y="525"/>
                  <a:pt x="335" y="525"/>
                </a:cubicBezTo>
                <a:cubicBezTo>
                  <a:pt x="330" y="525"/>
                  <a:pt x="324" y="525"/>
                  <a:pt x="319" y="525"/>
                </a:cubicBezTo>
                <a:cubicBezTo>
                  <a:pt x="310" y="526"/>
                  <a:pt x="302" y="523"/>
                  <a:pt x="294" y="520"/>
                </a:cubicBezTo>
                <a:cubicBezTo>
                  <a:pt x="278" y="514"/>
                  <a:pt x="262" y="511"/>
                  <a:pt x="245" y="509"/>
                </a:cubicBezTo>
                <a:cubicBezTo>
                  <a:pt x="236" y="508"/>
                  <a:pt x="226" y="508"/>
                  <a:pt x="217" y="506"/>
                </a:cubicBezTo>
                <a:cubicBezTo>
                  <a:pt x="210" y="504"/>
                  <a:pt x="204" y="500"/>
                  <a:pt x="198" y="497"/>
                </a:cubicBezTo>
                <a:cubicBezTo>
                  <a:pt x="195" y="495"/>
                  <a:pt x="193" y="493"/>
                  <a:pt x="190" y="492"/>
                </a:cubicBezTo>
                <a:cubicBezTo>
                  <a:pt x="190" y="491"/>
                  <a:pt x="190" y="491"/>
                  <a:pt x="190" y="490"/>
                </a:cubicBezTo>
                <a:close/>
                <a:moveTo>
                  <a:pt x="237" y="365"/>
                </a:moveTo>
                <a:cubicBezTo>
                  <a:pt x="237" y="363"/>
                  <a:pt x="236" y="362"/>
                  <a:pt x="236" y="360"/>
                </a:cubicBezTo>
                <a:cubicBezTo>
                  <a:pt x="234" y="352"/>
                  <a:pt x="233" y="344"/>
                  <a:pt x="231" y="337"/>
                </a:cubicBezTo>
                <a:cubicBezTo>
                  <a:pt x="231" y="334"/>
                  <a:pt x="230" y="330"/>
                  <a:pt x="228" y="328"/>
                </a:cubicBezTo>
                <a:cubicBezTo>
                  <a:pt x="218" y="317"/>
                  <a:pt x="208" y="306"/>
                  <a:pt x="198" y="296"/>
                </a:cubicBezTo>
                <a:cubicBezTo>
                  <a:pt x="192" y="291"/>
                  <a:pt x="185" y="285"/>
                  <a:pt x="177" y="281"/>
                </a:cubicBezTo>
                <a:cubicBezTo>
                  <a:pt x="172" y="278"/>
                  <a:pt x="166" y="276"/>
                  <a:pt x="160" y="275"/>
                </a:cubicBezTo>
                <a:cubicBezTo>
                  <a:pt x="146" y="272"/>
                  <a:pt x="131" y="272"/>
                  <a:pt x="117" y="277"/>
                </a:cubicBezTo>
                <a:cubicBezTo>
                  <a:pt x="101" y="284"/>
                  <a:pt x="90" y="296"/>
                  <a:pt x="85" y="313"/>
                </a:cubicBezTo>
                <a:cubicBezTo>
                  <a:pt x="84" y="312"/>
                  <a:pt x="84" y="311"/>
                  <a:pt x="84" y="310"/>
                </a:cubicBezTo>
                <a:cubicBezTo>
                  <a:pt x="88" y="294"/>
                  <a:pt x="97" y="282"/>
                  <a:pt x="110" y="273"/>
                </a:cubicBezTo>
                <a:cubicBezTo>
                  <a:pt x="123" y="265"/>
                  <a:pt x="138" y="262"/>
                  <a:pt x="153" y="262"/>
                </a:cubicBezTo>
                <a:cubicBezTo>
                  <a:pt x="154" y="262"/>
                  <a:pt x="156" y="262"/>
                  <a:pt x="158" y="261"/>
                </a:cubicBezTo>
                <a:cubicBezTo>
                  <a:pt x="132" y="236"/>
                  <a:pt x="108" y="212"/>
                  <a:pt x="99" y="177"/>
                </a:cubicBezTo>
                <a:cubicBezTo>
                  <a:pt x="102" y="182"/>
                  <a:pt x="104" y="187"/>
                  <a:pt x="107" y="192"/>
                </a:cubicBezTo>
                <a:cubicBezTo>
                  <a:pt x="119" y="212"/>
                  <a:pt x="136" y="228"/>
                  <a:pt x="154" y="241"/>
                </a:cubicBezTo>
                <a:cubicBezTo>
                  <a:pt x="174" y="256"/>
                  <a:pt x="195" y="270"/>
                  <a:pt x="216" y="285"/>
                </a:cubicBezTo>
                <a:cubicBezTo>
                  <a:pt x="221" y="288"/>
                  <a:pt x="225" y="291"/>
                  <a:pt x="229" y="294"/>
                </a:cubicBezTo>
                <a:cubicBezTo>
                  <a:pt x="230" y="289"/>
                  <a:pt x="230" y="285"/>
                  <a:pt x="231" y="281"/>
                </a:cubicBezTo>
                <a:cubicBezTo>
                  <a:pt x="234" y="267"/>
                  <a:pt x="236" y="252"/>
                  <a:pt x="240" y="238"/>
                </a:cubicBezTo>
                <a:cubicBezTo>
                  <a:pt x="245" y="219"/>
                  <a:pt x="250" y="200"/>
                  <a:pt x="252" y="180"/>
                </a:cubicBezTo>
                <a:cubicBezTo>
                  <a:pt x="253" y="173"/>
                  <a:pt x="252" y="166"/>
                  <a:pt x="248" y="160"/>
                </a:cubicBezTo>
                <a:cubicBezTo>
                  <a:pt x="235" y="141"/>
                  <a:pt x="218" y="129"/>
                  <a:pt x="196" y="124"/>
                </a:cubicBezTo>
                <a:cubicBezTo>
                  <a:pt x="217" y="125"/>
                  <a:pt x="235" y="134"/>
                  <a:pt x="252" y="148"/>
                </a:cubicBezTo>
                <a:cubicBezTo>
                  <a:pt x="251" y="137"/>
                  <a:pt x="249" y="126"/>
                  <a:pt x="247" y="115"/>
                </a:cubicBezTo>
                <a:cubicBezTo>
                  <a:pt x="244" y="105"/>
                  <a:pt x="241" y="94"/>
                  <a:pt x="237" y="83"/>
                </a:cubicBezTo>
                <a:cubicBezTo>
                  <a:pt x="260" y="122"/>
                  <a:pt x="268" y="164"/>
                  <a:pt x="266" y="208"/>
                </a:cubicBezTo>
                <a:cubicBezTo>
                  <a:pt x="268" y="207"/>
                  <a:pt x="269" y="207"/>
                  <a:pt x="269" y="207"/>
                </a:cubicBezTo>
                <a:cubicBezTo>
                  <a:pt x="287" y="196"/>
                  <a:pt x="304" y="186"/>
                  <a:pt x="321" y="175"/>
                </a:cubicBezTo>
                <a:cubicBezTo>
                  <a:pt x="336" y="166"/>
                  <a:pt x="351" y="156"/>
                  <a:pt x="363" y="143"/>
                </a:cubicBezTo>
                <a:cubicBezTo>
                  <a:pt x="368" y="137"/>
                  <a:pt x="372" y="130"/>
                  <a:pt x="377" y="123"/>
                </a:cubicBezTo>
                <a:cubicBezTo>
                  <a:pt x="373" y="135"/>
                  <a:pt x="367" y="145"/>
                  <a:pt x="359" y="154"/>
                </a:cubicBezTo>
                <a:cubicBezTo>
                  <a:pt x="351" y="162"/>
                  <a:pt x="342" y="170"/>
                  <a:pt x="334" y="179"/>
                </a:cubicBezTo>
                <a:cubicBezTo>
                  <a:pt x="342" y="180"/>
                  <a:pt x="351" y="182"/>
                  <a:pt x="359" y="184"/>
                </a:cubicBezTo>
                <a:cubicBezTo>
                  <a:pt x="368" y="186"/>
                  <a:pt x="378" y="191"/>
                  <a:pt x="381" y="195"/>
                </a:cubicBezTo>
                <a:cubicBezTo>
                  <a:pt x="374" y="193"/>
                  <a:pt x="367" y="190"/>
                  <a:pt x="360" y="189"/>
                </a:cubicBezTo>
                <a:cubicBezTo>
                  <a:pt x="344" y="185"/>
                  <a:pt x="328" y="185"/>
                  <a:pt x="314" y="194"/>
                </a:cubicBezTo>
                <a:cubicBezTo>
                  <a:pt x="298" y="203"/>
                  <a:pt x="283" y="215"/>
                  <a:pt x="271" y="230"/>
                </a:cubicBezTo>
                <a:cubicBezTo>
                  <a:pt x="267" y="234"/>
                  <a:pt x="263" y="239"/>
                  <a:pt x="261" y="245"/>
                </a:cubicBezTo>
                <a:cubicBezTo>
                  <a:pt x="259" y="253"/>
                  <a:pt x="259" y="262"/>
                  <a:pt x="258" y="271"/>
                </a:cubicBezTo>
                <a:cubicBezTo>
                  <a:pt x="257" y="292"/>
                  <a:pt x="259" y="312"/>
                  <a:pt x="264" y="333"/>
                </a:cubicBezTo>
                <a:cubicBezTo>
                  <a:pt x="266" y="340"/>
                  <a:pt x="269" y="348"/>
                  <a:pt x="271" y="356"/>
                </a:cubicBezTo>
                <a:cubicBezTo>
                  <a:pt x="309" y="336"/>
                  <a:pt x="328" y="305"/>
                  <a:pt x="330" y="264"/>
                </a:cubicBezTo>
                <a:cubicBezTo>
                  <a:pt x="382" y="277"/>
                  <a:pt x="422" y="263"/>
                  <a:pt x="447" y="216"/>
                </a:cubicBezTo>
                <a:cubicBezTo>
                  <a:pt x="466" y="180"/>
                  <a:pt x="460" y="139"/>
                  <a:pt x="433" y="107"/>
                </a:cubicBezTo>
                <a:cubicBezTo>
                  <a:pt x="419" y="90"/>
                  <a:pt x="401" y="80"/>
                  <a:pt x="379" y="76"/>
                </a:cubicBezTo>
                <a:cubicBezTo>
                  <a:pt x="358" y="72"/>
                  <a:pt x="338" y="77"/>
                  <a:pt x="319" y="86"/>
                </a:cubicBezTo>
                <a:cubicBezTo>
                  <a:pt x="316" y="80"/>
                  <a:pt x="314" y="74"/>
                  <a:pt x="311" y="69"/>
                </a:cubicBezTo>
                <a:cubicBezTo>
                  <a:pt x="297" y="44"/>
                  <a:pt x="274" y="31"/>
                  <a:pt x="247" y="27"/>
                </a:cubicBezTo>
                <a:cubicBezTo>
                  <a:pt x="224" y="23"/>
                  <a:pt x="202" y="26"/>
                  <a:pt x="182" y="37"/>
                </a:cubicBezTo>
                <a:cubicBezTo>
                  <a:pt x="154" y="52"/>
                  <a:pt x="137" y="74"/>
                  <a:pt x="140" y="107"/>
                </a:cubicBezTo>
                <a:cubicBezTo>
                  <a:pt x="140" y="112"/>
                  <a:pt x="140" y="117"/>
                  <a:pt x="140" y="123"/>
                </a:cubicBezTo>
                <a:cubicBezTo>
                  <a:pt x="135" y="120"/>
                  <a:pt x="131" y="118"/>
                  <a:pt x="127" y="116"/>
                </a:cubicBezTo>
                <a:cubicBezTo>
                  <a:pt x="104" y="104"/>
                  <a:pt x="81" y="104"/>
                  <a:pt x="59" y="117"/>
                </a:cubicBezTo>
                <a:cubicBezTo>
                  <a:pt x="41" y="129"/>
                  <a:pt x="29" y="145"/>
                  <a:pt x="25" y="166"/>
                </a:cubicBezTo>
                <a:cubicBezTo>
                  <a:pt x="17" y="199"/>
                  <a:pt x="27" y="227"/>
                  <a:pt x="53" y="248"/>
                </a:cubicBezTo>
                <a:cubicBezTo>
                  <a:pt x="58" y="252"/>
                  <a:pt x="63" y="256"/>
                  <a:pt x="69" y="259"/>
                </a:cubicBezTo>
                <a:cubicBezTo>
                  <a:pt x="65" y="262"/>
                  <a:pt x="62" y="265"/>
                  <a:pt x="59" y="267"/>
                </a:cubicBezTo>
                <a:cubicBezTo>
                  <a:pt x="38" y="285"/>
                  <a:pt x="29" y="308"/>
                  <a:pt x="36" y="336"/>
                </a:cubicBezTo>
                <a:cubicBezTo>
                  <a:pt x="43" y="361"/>
                  <a:pt x="66" y="382"/>
                  <a:pt x="92" y="384"/>
                </a:cubicBezTo>
                <a:cubicBezTo>
                  <a:pt x="120" y="387"/>
                  <a:pt x="142" y="376"/>
                  <a:pt x="157" y="352"/>
                </a:cubicBezTo>
                <a:cubicBezTo>
                  <a:pt x="162" y="346"/>
                  <a:pt x="162" y="345"/>
                  <a:pt x="168" y="350"/>
                </a:cubicBezTo>
                <a:cubicBezTo>
                  <a:pt x="189" y="363"/>
                  <a:pt x="211" y="369"/>
                  <a:pt x="237" y="36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564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6165669"/>
            <a:ext cx="12192000" cy="692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67675" y="6327168"/>
            <a:ext cx="5690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cap="small" dirty="0" smtClean="0">
                <a:solidFill>
                  <a:schemeClr val="bg1"/>
                </a:solidFill>
              </a:rPr>
              <a:t>Diferentes Abordagens Sobre Agricultura Irrigada no Brasil</a:t>
            </a:r>
            <a:endParaRPr lang="pt-BR" cap="small" dirty="0">
              <a:solidFill>
                <a:schemeClr val="bg1"/>
              </a:solidFill>
            </a:endParaRPr>
          </a:p>
        </p:txBody>
      </p:sp>
      <p:pic>
        <p:nvPicPr>
          <p:cNvPr id="6" name="Picture 4" descr="IICA Brasil (@iicabrasil) / Twit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8663" y="0"/>
            <a:ext cx="1663337" cy="166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3"/>
          <p:cNvSpPr txBox="1"/>
          <p:nvPr/>
        </p:nvSpPr>
        <p:spPr>
          <a:xfrm>
            <a:off x="1107787" y="487309"/>
            <a:ext cx="612508" cy="1015399"/>
          </a:xfrm>
          <a:prstGeom prst="rect">
            <a:avLst/>
          </a:prstGeom>
          <a:noFill/>
          <a:effectLst/>
        </p:spPr>
        <p:txBody>
          <a:bodyPr wrap="none" rtlCol="0" anchor="t">
            <a:spAutoFit/>
          </a:bodyPr>
          <a:lstStyle/>
          <a:p>
            <a:pPr algn="ctr"/>
            <a:r>
              <a:rPr lang="en-US" sz="5998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8" name="Freeform 12"/>
          <p:cNvSpPr>
            <a:spLocks/>
          </p:cNvSpPr>
          <p:nvPr/>
        </p:nvSpPr>
        <p:spPr bwMode="auto">
          <a:xfrm>
            <a:off x="1683941" y="524936"/>
            <a:ext cx="5478034" cy="105575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06" y="0"/>
              </a:cxn>
              <a:cxn ang="0">
                <a:pos x="2202" y="597"/>
              </a:cxn>
              <a:cxn ang="0">
                <a:pos x="295" y="597"/>
              </a:cxn>
              <a:cxn ang="0">
                <a:pos x="0" y="0"/>
              </a:cxn>
            </a:cxnLst>
            <a:rect l="0" t="0" r="r" b="b"/>
            <a:pathLst>
              <a:path w="2202" h="597">
                <a:moveTo>
                  <a:pt x="0" y="0"/>
                </a:moveTo>
                <a:lnTo>
                  <a:pt x="1906" y="0"/>
                </a:lnTo>
                <a:lnTo>
                  <a:pt x="2202" y="597"/>
                </a:lnTo>
                <a:lnTo>
                  <a:pt x="295" y="59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62" tIns="91416" rIns="914162" bIns="91416" numCol="1" anchor="ctr" anchorCtr="1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600" kern="0" dirty="0">
                <a:solidFill>
                  <a:schemeClr val="bg1"/>
                </a:solidFill>
                <a:latin typeface="+mj-lt"/>
                <a:cs typeface="Leelawadee" panose="020B0502040204020203" pitchFamily="34" charset="-34"/>
              </a:rPr>
              <a:t>Prover experiência e conhecimentos inovadores na execução e  gestão de Projetos de Cooperação Técnica Internacional</a:t>
            </a:r>
            <a:endParaRPr lang="en-US" sz="1600" kern="0" dirty="0">
              <a:solidFill>
                <a:schemeClr val="bg1"/>
              </a:solidFill>
              <a:latin typeface="+mj-lt"/>
              <a:cs typeface="Leelawadee" panose="020B0502040204020203" pitchFamily="34" charset="-34"/>
            </a:endParaRPr>
          </a:p>
        </p:txBody>
      </p:sp>
      <p:sp>
        <p:nvSpPr>
          <p:cNvPr id="9" name="TextBox 4"/>
          <p:cNvSpPr txBox="1"/>
          <p:nvPr/>
        </p:nvSpPr>
        <p:spPr>
          <a:xfrm>
            <a:off x="2620812" y="1914254"/>
            <a:ext cx="612508" cy="1015399"/>
          </a:xfrm>
          <a:prstGeom prst="rect">
            <a:avLst/>
          </a:prstGeom>
          <a:noFill/>
          <a:effectLst/>
        </p:spPr>
        <p:txBody>
          <a:bodyPr wrap="none" rtlCol="0" anchor="t">
            <a:spAutoFit/>
          </a:bodyPr>
          <a:lstStyle/>
          <a:p>
            <a:pPr algn="ctr"/>
            <a:r>
              <a:rPr lang="en-US" sz="5998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0" name="Freeform 10"/>
          <p:cNvSpPr>
            <a:spLocks/>
          </p:cNvSpPr>
          <p:nvPr/>
        </p:nvSpPr>
        <p:spPr bwMode="auto">
          <a:xfrm>
            <a:off x="3096005" y="1817578"/>
            <a:ext cx="4671162" cy="105575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05" y="0"/>
              </a:cxn>
              <a:cxn ang="0">
                <a:pos x="2200" y="597"/>
              </a:cxn>
              <a:cxn ang="0">
                <a:pos x="295" y="597"/>
              </a:cxn>
              <a:cxn ang="0">
                <a:pos x="0" y="0"/>
              </a:cxn>
            </a:cxnLst>
            <a:rect l="0" t="0" r="r" b="b"/>
            <a:pathLst>
              <a:path w="2200" h="597">
                <a:moveTo>
                  <a:pt x="0" y="0"/>
                </a:moveTo>
                <a:lnTo>
                  <a:pt x="1905" y="0"/>
                </a:lnTo>
                <a:lnTo>
                  <a:pt x="2200" y="597"/>
                </a:lnTo>
                <a:lnTo>
                  <a:pt x="295" y="59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62" tIns="91416" rIns="914162" bIns="91416" numCol="1" anchor="ctr" anchorCtr="1" compatLnSpc="1">
            <a:prstTxWarp prst="textNoShape">
              <a:avLst/>
            </a:prstTxWarp>
          </a:bodyPr>
          <a:lstStyle/>
          <a:p>
            <a:r>
              <a:rPr lang="pt-BR" sz="1600" kern="0" dirty="0">
                <a:solidFill>
                  <a:schemeClr val="bg1"/>
                </a:solidFill>
                <a:latin typeface="+mj-lt"/>
                <a:cs typeface="Leelawadee" panose="020B0502040204020203" pitchFamily="34" charset="-34"/>
              </a:rPr>
              <a:t>Mobilizar rede interamericana de conhecimentos e especialistas</a:t>
            </a:r>
            <a:endParaRPr lang="en-US" sz="1600" kern="0" dirty="0">
              <a:solidFill>
                <a:schemeClr val="bg1"/>
              </a:solidFill>
              <a:latin typeface="+mj-lt"/>
              <a:cs typeface="Leelawadee" panose="020B0502040204020203" pitchFamily="34" charset="-34"/>
            </a:endParaRPr>
          </a:p>
        </p:txBody>
      </p:sp>
      <p:sp>
        <p:nvSpPr>
          <p:cNvPr id="11" name="Freeform 12"/>
          <p:cNvSpPr>
            <a:spLocks/>
          </p:cNvSpPr>
          <p:nvPr/>
        </p:nvSpPr>
        <p:spPr bwMode="auto">
          <a:xfrm>
            <a:off x="4411360" y="3023313"/>
            <a:ext cx="5258137" cy="124091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06" y="0"/>
              </a:cxn>
              <a:cxn ang="0">
                <a:pos x="2202" y="597"/>
              </a:cxn>
              <a:cxn ang="0">
                <a:pos x="295" y="597"/>
              </a:cxn>
              <a:cxn ang="0">
                <a:pos x="0" y="0"/>
              </a:cxn>
            </a:cxnLst>
            <a:rect l="0" t="0" r="r" b="b"/>
            <a:pathLst>
              <a:path w="2202" h="597">
                <a:moveTo>
                  <a:pt x="0" y="0"/>
                </a:moveTo>
                <a:lnTo>
                  <a:pt x="1906" y="0"/>
                </a:lnTo>
                <a:lnTo>
                  <a:pt x="2202" y="597"/>
                </a:lnTo>
                <a:lnTo>
                  <a:pt x="295" y="59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62" tIns="91416" rIns="914162" bIns="91416" numCol="1" anchor="ctr" anchorCtr="1" compatLnSpc="1">
            <a:prstTxWarp prst="textNoShape">
              <a:avLst/>
            </a:prstTxWarp>
          </a:bodyPr>
          <a:lstStyle/>
          <a:p>
            <a:endParaRPr lang="pt-BR" sz="1100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pt-BR" sz="1100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1600" kern="0" dirty="0">
                <a:solidFill>
                  <a:schemeClr val="bg1"/>
                </a:solidFill>
                <a:latin typeface="+mj-lt"/>
                <a:cs typeface="Leelawadee" panose="020B0502040204020203" pitchFamily="34" charset="-34"/>
              </a:rPr>
              <a:t>Aproximar e articular instituições nacionais e estrangeiras para mobilizar recursos e  alcançar objetivos convergentes ou complementares</a:t>
            </a:r>
          </a:p>
          <a:p>
            <a:endParaRPr lang="en-US" sz="1600" kern="0" dirty="0">
              <a:solidFill>
                <a:schemeClr val="bg1"/>
              </a:solidFill>
              <a:latin typeface="+mj-lt"/>
              <a:cs typeface="Leelawadee" panose="020B0502040204020203" pitchFamily="34" charset="-34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072898" y="3212346"/>
            <a:ext cx="612508" cy="1015399"/>
          </a:xfrm>
          <a:prstGeom prst="rect">
            <a:avLst/>
          </a:prstGeom>
          <a:noFill/>
          <a:effectLst/>
        </p:spPr>
        <p:txBody>
          <a:bodyPr wrap="none" rtlCol="0" anchor="t">
            <a:spAutoFit/>
          </a:bodyPr>
          <a:lstStyle/>
          <a:p>
            <a:pPr algn="ctr"/>
            <a:r>
              <a:rPr lang="en-US" sz="5998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408591" y="4458700"/>
            <a:ext cx="612508" cy="1015399"/>
          </a:xfrm>
          <a:prstGeom prst="rect">
            <a:avLst/>
          </a:prstGeom>
          <a:noFill/>
          <a:effectLst/>
        </p:spPr>
        <p:txBody>
          <a:bodyPr wrap="none" rtlCol="0" anchor="t">
            <a:spAutoFit/>
          </a:bodyPr>
          <a:lstStyle/>
          <a:p>
            <a:pPr algn="ctr"/>
            <a:r>
              <a:rPr lang="en-US" sz="5998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4" name="Freeform 10"/>
          <p:cNvSpPr>
            <a:spLocks/>
          </p:cNvSpPr>
          <p:nvPr/>
        </p:nvSpPr>
        <p:spPr bwMode="auto">
          <a:xfrm>
            <a:off x="5896292" y="4405732"/>
            <a:ext cx="4704705" cy="12100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05" y="0"/>
              </a:cxn>
              <a:cxn ang="0">
                <a:pos x="2200" y="597"/>
              </a:cxn>
              <a:cxn ang="0">
                <a:pos x="295" y="597"/>
              </a:cxn>
              <a:cxn ang="0">
                <a:pos x="0" y="0"/>
              </a:cxn>
            </a:cxnLst>
            <a:rect l="0" t="0" r="r" b="b"/>
            <a:pathLst>
              <a:path w="2200" h="597">
                <a:moveTo>
                  <a:pt x="0" y="0"/>
                </a:moveTo>
                <a:lnTo>
                  <a:pt x="1905" y="0"/>
                </a:lnTo>
                <a:lnTo>
                  <a:pt x="2200" y="597"/>
                </a:lnTo>
                <a:lnTo>
                  <a:pt x="295" y="59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62" tIns="91416" rIns="914162" bIns="91416" numCol="1" anchor="ctr" anchorCtr="1" compatLnSpc="1">
            <a:prstTxWarp prst="textNoShape">
              <a:avLst/>
            </a:prstTxWarp>
          </a:bodyPr>
          <a:lstStyle/>
          <a:p>
            <a:pPr algn="just">
              <a:defRPr/>
            </a:pPr>
            <a:r>
              <a:rPr lang="pt-BR" sz="1600" kern="0" dirty="0">
                <a:solidFill>
                  <a:schemeClr val="bg1"/>
                </a:solidFill>
                <a:latin typeface="+mj-lt"/>
                <a:cs typeface="Leelawadee" panose="020B0502040204020203" pitchFamily="34" charset="-34"/>
              </a:rPr>
              <a:t>Planejar e realizar eventos de capacitação e intercâmbios técnicos nacionais e internacionais.</a:t>
            </a:r>
          </a:p>
          <a:p>
            <a:endParaRPr lang="en-US" sz="1100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47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6165669"/>
            <a:ext cx="12192000" cy="692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67675" y="6327168"/>
            <a:ext cx="5690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cap="small" dirty="0" smtClean="0">
                <a:solidFill>
                  <a:schemeClr val="bg1"/>
                </a:solidFill>
              </a:rPr>
              <a:t>Diferentes Abordagens Sobre Agricultura Irrigada no Brasil</a:t>
            </a:r>
            <a:endParaRPr lang="pt-BR" cap="small" dirty="0">
              <a:solidFill>
                <a:schemeClr val="bg1"/>
              </a:solidFill>
            </a:endParaRPr>
          </a:p>
        </p:txBody>
      </p:sp>
      <p:pic>
        <p:nvPicPr>
          <p:cNvPr id="6" name="Picture 4" descr="IICA Brasil (@iicabrasil) / Twit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8663" y="0"/>
            <a:ext cx="1663337" cy="166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 descr="Resultado de imagem para od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726" y="1293224"/>
            <a:ext cx="9718765" cy="43760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/>
          <p:cNvSpPr/>
          <p:nvPr/>
        </p:nvSpPr>
        <p:spPr>
          <a:xfrm>
            <a:off x="1397726" y="659117"/>
            <a:ext cx="3875997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r>
              <a:rPr lang="pt-BR" sz="2800" dirty="0">
                <a:ea typeface="Calibri" panose="020F0502020204030204" pitchFamily="34" charset="0"/>
                <a:cs typeface="Times New Roman" panose="02020603050405020304" pitchFamily="18" charset="0"/>
              </a:rPr>
              <a:t>ODS e a Cooperação IICA</a:t>
            </a:r>
            <a:endParaRPr lang="es-UY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78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6165669"/>
            <a:ext cx="12192000" cy="692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67675" y="6327168"/>
            <a:ext cx="5690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cap="small" dirty="0" smtClean="0">
                <a:solidFill>
                  <a:schemeClr val="bg1"/>
                </a:solidFill>
              </a:rPr>
              <a:t>Diferentes Abordagens Sobre Agricultura Irrigada no Brasil</a:t>
            </a:r>
            <a:endParaRPr lang="pt-BR" cap="small" dirty="0">
              <a:solidFill>
                <a:schemeClr val="bg1"/>
              </a:solidFill>
            </a:endParaRPr>
          </a:p>
        </p:txBody>
      </p:sp>
      <p:pic>
        <p:nvPicPr>
          <p:cNvPr id="6" name="Picture 4" descr="IICA Brasil (@iicabrasil) / Twit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8663" y="0"/>
            <a:ext cx="1663337" cy="166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eeform 6">
            <a:extLst>
              <a:ext uri="{FF2B5EF4-FFF2-40B4-BE49-F238E27FC236}">
                <a16:creationId xmlns="" xmlns:a16="http://schemas.microsoft.com/office/drawing/2014/main" id="{3C86B39B-027F-4A49-8AE8-A6F0F120CAA1}"/>
              </a:ext>
            </a:extLst>
          </p:cNvPr>
          <p:cNvSpPr>
            <a:spLocks noEditPoints="1"/>
          </p:cNvSpPr>
          <p:nvPr/>
        </p:nvSpPr>
        <p:spPr bwMode="auto">
          <a:xfrm>
            <a:off x="555671" y="1082029"/>
            <a:ext cx="4679857" cy="3753418"/>
          </a:xfrm>
          <a:custGeom>
            <a:avLst/>
            <a:gdLst>
              <a:gd name="T0" fmla="*/ 673 w 783"/>
              <a:gd name="T1" fmla="*/ 98 h 628"/>
              <a:gd name="T2" fmla="*/ 388 w 783"/>
              <a:gd name="T3" fmla="*/ 1 h 628"/>
              <a:gd name="T4" fmla="*/ 69 w 783"/>
              <a:gd name="T5" fmla="*/ 118 h 628"/>
              <a:gd name="T6" fmla="*/ 137 w 783"/>
              <a:gd name="T7" fmla="*/ 433 h 628"/>
              <a:gd name="T8" fmla="*/ 481 w 783"/>
              <a:gd name="T9" fmla="*/ 593 h 628"/>
              <a:gd name="T10" fmla="*/ 720 w 783"/>
              <a:gd name="T11" fmla="*/ 425 h 628"/>
              <a:gd name="T12" fmla="*/ 599 w 783"/>
              <a:gd name="T13" fmla="*/ 84 h 628"/>
              <a:gd name="T14" fmla="*/ 539 w 783"/>
              <a:gd name="T15" fmla="*/ 145 h 628"/>
              <a:gd name="T16" fmla="*/ 553 w 783"/>
              <a:gd name="T17" fmla="*/ 157 h 628"/>
              <a:gd name="T18" fmla="*/ 419 w 783"/>
              <a:gd name="T19" fmla="*/ 88 h 628"/>
              <a:gd name="T20" fmla="*/ 291 w 783"/>
              <a:gd name="T21" fmla="*/ 50 h 628"/>
              <a:gd name="T22" fmla="*/ 416 w 783"/>
              <a:gd name="T23" fmla="*/ 235 h 628"/>
              <a:gd name="T24" fmla="*/ 383 w 783"/>
              <a:gd name="T25" fmla="*/ 316 h 628"/>
              <a:gd name="T26" fmla="*/ 337 w 783"/>
              <a:gd name="T27" fmla="*/ 246 h 628"/>
              <a:gd name="T28" fmla="*/ 278 w 783"/>
              <a:gd name="T29" fmla="*/ 123 h 628"/>
              <a:gd name="T30" fmla="*/ 356 w 783"/>
              <a:gd name="T31" fmla="*/ 223 h 628"/>
              <a:gd name="T32" fmla="*/ 257 w 783"/>
              <a:gd name="T33" fmla="*/ 121 h 628"/>
              <a:gd name="T34" fmla="*/ 62 w 783"/>
              <a:gd name="T35" fmla="*/ 162 h 628"/>
              <a:gd name="T36" fmla="*/ 129 w 783"/>
              <a:gd name="T37" fmla="*/ 195 h 628"/>
              <a:gd name="T38" fmla="*/ 164 w 783"/>
              <a:gd name="T39" fmla="*/ 322 h 628"/>
              <a:gd name="T40" fmla="*/ 89 w 783"/>
              <a:gd name="T41" fmla="*/ 272 h 628"/>
              <a:gd name="T42" fmla="*/ 75 w 783"/>
              <a:gd name="T43" fmla="*/ 310 h 628"/>
              <a:gd name="T44" fmla="*/ 198 w 783"/>
              <a:gd name="T45" fmla="*/ 314 h 628"/>
              <a:gd name="T46" fmla="*/ 71 w 783"/>
              <a:gd name="T47" fmla="*/ 249 h 628"/>
              <a:gd name="T48" fmla="*/ 146 w 783"/>
              <a:gd name="T49" fmla="*/ 405 h 628"/>
              <a:gd name="T50" fmla="*/ 161 w 783"/>
              <a:gd name="T51" fmla="*/ 306 h 628"/>
              <a:gd name="T52" fmla="*/ 97 w 783"/>
              <a:gd name="T53" fmla="*/ 121 h 628"/>
              <a:gd name="T54" fmla="*/ 204 w 783"/>
              <a:gd name="T55" fmla="*/ 205 h 628"/>
              <a:gd name="T56" fmla="*/ 224 w 783"/>
              <a:gd name="T57" fmla="*/ 379 h 628"/>
              <a:gd name="T58" fmla="*/ 237 w 783"/>
              <a:gd name="T59" fmla="*/ 455 h 628"/>
              <a:gd name="T60" fmla="*/ 316 w 783"/>
              <a:gd name="T61" fmla="*/ 469 h 628"/>
              <a:gd name="T62" fmla="*/ 342 w 783"/>
              <a:gd name="T63" fmla="*/ 455 h 628"/>
              <a:gd name="T64" fmla="*/ 327 w 783"/>
              <a:gd name="T65" fmla="*/ 452 h 628"/>
              <a:gd name="T66" fmla="*/ 266 w 783"/>
              <a:gd name="T67" fmla="*/ 244 h 628"/>
              <a:gd name="T68" fmla="*/ 169 w 783"/>
              <a:gd name="T69" fmla="*/ 85 h 628"/>
              <a:gd name="T70" fmla="*/ 257 w 783"/>
              <a:gd name="T71" fmla="*/ 135 h 628"/>
              <a:gd name="T72" fmla="*/ 372 w 783"/>
              <a:gd name="T73" fmla="*/ 431 h 628"/>
              <a:gd name="T74" fmla="*/ 438 w 783"/>
              <a:gd name="T75" fmla="*/ 511 h 628"/>
              <a:gd name="T76" fmla="*/ 477 w 783"/>
              <a:gd name="T77" fmla="*/ 272 h 628"/>
              <a:gd name="T78" fmla="*/ 462 w 783"/>
              <a:gd name="T79" fmla="*/ 266 h 628"/>
              <a:gd name="T80" fmla="*/ 467 w 783"/>
              <a:gd name="T81" fmla="*/ 68 h 628"/>
              <a:gd name="T82" fmla="*/ 531 w 783"/>
              <a:gd name="T83" fmla="*/ 158 h 628"/>
              <a:gd name="T84" fmla="*/ 501 w 783"/>
              <a:gd name="T85" fmla="*/ 396 h 628"/>
              <a:gd name="T86" fmla="*/ 479 w 783"/>
              <a:gd name="T87" fmla="*/ 524 h 628"/>
              <a:gd name="T88" fmla="*/ 533 w 783"/>
              <a:gd name="T89" fmla="*/ 576 h 628"/>
              <a:gd name="T90" fmla="*/ 503 w 783"/>
              <a:gd name="T91" fmla="*/ 535 h 628"/>
              <a:gd name="T92" fmla="*/ 523 w 783"/>
              <a:gd name="T93" fmla="*/ 541 h 628"/>
              <a:gd name="T94" fmla="*/ 667 w 783"/>
              <a:gd name="T95" fmla="*/ 512 h 628"/>
              <a:gd name="T96" fmla="*/ 599 w 783"/>
              <a:gd name="T97" fmla="*/ 469 h 628"/>
              <a:gd name="T98" fmla="*/ 639 w 783"/>
              <a:gd name="T99" fmla="*/ 316 h 628"/>
              <a:gd name="T100" fmla="*/ 592 w 783"/>
              <a:gd name="T101" fmla="*/ 379 h 628"/>
              <a:gd name="T102" fmla="*/ 541 w 783"/>
              <a:gd name="T103" fmla="*/ 354 h 628"/>
              <a:gd name="T104" fmla="*/ 484 w 783"/>
              <a:gd name="T105" fmla="*/ 497 h 628"/>
              <a:gd name="T106" fmla="*/ 558 w 783"/>
              <a:gd name="T107" fmla="*/ 253 h 628"/>
              <a:gd name="T108" fmla="*/ 604 w 783"/>
              <a:gd name="T109" fmla="*/ 148 h 628"/>
              <a:gd name="T110" fmla="*/ 673 w 783"/>
              <a:gd name="T111" fmla="*/ 291 h 628"/>
              <a:gd name="T112" fmla="*/ 625 w 783"/>
              <a:gd name="T113" fmla="*/ 316 h 628"/>
              <a:gd name="T114" fmla="*/ 691 w 783"/>
              <a:gd name="T115" fmla="*/ 268 h 628"/>
              <a:gd name="T116" fmla="*/ 696 w 783"/>
              <a:gd name="T117" fmla="*/ 249 h 628"/>
              <a:gd name="T118" fmla="*/ 621 w 783"/>
              <a:gd name="T119" fmla="*/ 129 h 628"/>
              <a:gd name="T120" fmla="*/ 733 w 783"/>
              <a:gd name="T121" fmla="*/ 224 h 6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83" h="628">
                <a:moveTo>
                  <a:pt x="770" y="294"/>
                </a:moveTo>
                <a:cubicBezTo>
                  <a:pt x="769" y="292"/>
                  <a:pt x="768" y="289"/>
                  <a:pt x="769" y="287"/>
                </a:cubicBezTo>
                <a:cubicBezTo>
                  <a:pt x="770" y="272"/>
                  <a:pt x="770" y="258"/>
                  <a:pt x="765" y="244"/>
                </a:cubicBezTo>
                <a:cubicBezTo>
                  <a:pt x="758" y="218"/>
                  <a:pt x="745" y="195"/>
                  <a:pt x="723" y="179"/>
                </a:cubicBezTo>
                <a:cubicBezTo>
                  <a:pt x="720" y="177"/>
                  <a:pt x="720" y="175"/>
                  <a:pt x="720" y="172"/>
                </a:cubicBezTo>
                <a:cubicBezTo>
                  <a:pt x="719" y="157"/>
                  <a:pt x="715" y="144"/>
                  <a:pt x="707" y="131"/>
                </a:cubicBezTo>
                <a:cubicBezTo>
                  <a:pt x="698" y="118"/>
                  <a:pt x="686" y="107"/>
                  <a:pt x="673" y="98"/>
                </a:cubicBezTo>
                <a:cubicBezTo>
                  <a:pt x="673" y="98"/>
                  <a:pt x="673" y="98"/>
                  <a:pt x="673" y="98"/>
                </a:cubicBezTo>
                <a:cubicBezTo>
                  <a:pt x="661" y="90"/>
                  <a:pt x="637" y="77"/>
                  <a:pt x="632" y="74"/>
                </a:cubicBezTo>
                <a:cubicBezTo>
                  <a:pt x="621" y="67"/>
                  <a:pt x="607" y="64"/>
                  <a:pt x="597" y="54"/>
                </a:cubicBezTo>
                <a:cubicBezTo>
                  <a:pt x="584" y="41"/>
                  <a:pt x="567" y="32"/>
                  <a:pt x="549" y="26"/>
                </a:cubicBezTo>
                <a:cubicBezTo>
                  <a:pt x="536" y="21"/>
                  <a:pt x="522" y="17"/>
                  <a:pt x="508" y="13"/>
                </a:cubicBezTo>
                <a:cubicBezTo>
                  <a:pt x="499" y="11"/>
                  <a:pt x="490" y="10"/>
                  <a:pt x="481" y="9"/>
                </a:cubicBezTo>
                <a:cubicBezTo>
                  <a:pt x="469" y="9"/>
                  <a:pt x="457" y="9"/>
                  <a:pt x="445" y="9"/>
                </a:cubicBezTo>
                <a:cubicBezTo>
                  <a:pt x="440" y="9"/>
                  <a:pt x="435" y="12"/>
                  <a:pt x="431" y="10"/>
                </a:cubicBezTo>
                <a:cubicBezTo>
                  <a:pt x="417" y="4"/>
                  <a:pt x="403" y="2"/>
                  <a:pt x="388" y="1"/>
                </a:cubicBezTo>
                <a:cubicBezTo>
                  <a:pt x="366" y="0"/>
                  <a:pt x="345" y="3"/>
                  <a:pt x="324" y="8"/>
                </a:cubicBezTo>
                <a:cubicBezTo>
                  <a:pt x="311" y="12"/>
                  <a:pt x="298" y="16"/>
                  <a:pt x="287" y="24"/>
                </a:cubicBezTo>
                <a:cubicBezTo>
                  <a:pt x="286" y="25"/>
                  <a:pt x="283" y="25"/>
                  <a:pt x="282" y="25"/>
                </a:cubicBezTo>
                <a:cubicBezTo>
                  <a:pt x="259" y="19"/>
                  <a:pt x="236" y="21"/>
                  <a:pt x="214" y="29"/>
                </a:cubicBezTo>
                <a:cubicBezTo>
                  <a:pt x="191" y="37"/>
                  <a:pt x="171" y="50"/>
                  <a:pt x="152" y="66"/>
                </a:cubicBezTo>
                <a:cubicBezTo>
                  <a:pt x="150" y="68"/>
                  <a:pt x="147" y="69"/>
                  <a:pt x="145" y="70"/>
                </a:cubicBezTo>
                <a:cubicBezTo>
                  <a:pt x="139" y="71"/>
                  <a:pt x="133" y="70"/>
                  <a:pt x="127" y="72"/>
                </a:cubicBezTo>
                <a:cubicBezTo>
                  <a:pt x="101" y="78"/>
                  <a:pt x="82" y="94"/>
                  <a:pt x="69" y="118"/>
                </a:cubicBezTo>
                <a:cubicBezTo>
                  <a:pt x="64" y="127"/>
                  <a:pt x="62" y="136"/>
                  <a:pt x="52" y="142"/>
                </a:cubicBezTo>
                <a:cubicBezTo>
                  <a:pt x="15" y="169"/>
                  <a:pt x="0" y="218"/>
                  <a:pt x="14" y="261"/>
                </a:cubicBezTo>
                <a:cubicBezTo>
                  <a:pt x="18" y="273"/>
                  <a:pt x="20" y="284"/>
                  <a:pt x="19" y="297"/>
                </a:cubicBezTo>
                <a:cubicBezTo>
                  <a:pt x="18" y="315"/>
                  <a:pt x="23" y="332"/>
                  <a:pt x="29" y="349"/>
                </a:cubicBezTo>
                <a:cubicBezTo>
                  <a:pt x="38" y="366"/>
                  <a:pt x="38" y="366"/>
                  <a:pt x="38" y="366"/>
                </a:cubicBezTo>
                <a:cubicBezTo>
                  <a:pt x="43" y="374"/>
                  <a:pt x="47" y="381"/>
                  <a:pt x="53" y="388"/>
                </a:cubicBezTo>
                <a:cubicBezTo>
                  <a:pt x="74" y="411"/>
                  <a:pt x="100" y="424"/>
                  <a:pt x="130" y="429"/>
                </a:cubicBezTo>
                <a:cubicBezTo>
                  <a:pt x="133" y="429"/>
                  <a:pt x="136" y="431"/>
                  <a:pt x="137" y="433"/>
                </a:cubicBezTo>
                <a:cubicBezTo>
                  <a:pt x="153" y="459"/>
                  <a:pt x="177" y="472"/>
                  <a:pt x="207" y="473"/>
                </a:cubicBezTo>
                <a:cubicBezTo>
                  <a:pt x="217" y="473"/>
                  <a:pt x="224" y="475"/>
                  <a:pt x="233" y="480"/>
                </a:cubicBezTo>
                <a:cubicBezTo>
                  <a:pt x="256" y="492"/>
                  <a:pt x="295" y="498"/>
                  <a:pt x="321" y="493"/>
                </a:cubicBezTo>
                <a:cubicBezTo>
                  <a:pt x="325" y="493"/>
                  <a:pt x="328" y="493"/>
                  <a:pt x="332" y="497"/>
                </a:cubicBezTo>
                <a:cubicBezTo>
                  <a:pt x="346" y="513"/>
                  <a:pt x="363" y="524"/>
                  <a:pt x="384" y="530"/>
                </a:cubicBezTo>
                <a:cubicBezTo>
                  <a:pt x="399" y="535"/>
                  <a:pt x="414" y="536"/>
                  <a:pt x="429" y="535"/>
                </a:cubicBezTo>
                <a:cubicBezTo>
                  <a:pt x="432" y="535"/>
                  <a:pt x="434" y="535"/>
                  <a:pt x="436" y="538"/>
                </a:cubicBezTo>
                <a:cubicBezTo>
                  <a:pt x="451" y="556"/>
                  <a:pt x="466" y="575"/>
                  <a:pt x="481" y="593"/>
                </a:cubicBezTo>
                <a:cubicBezTo>
                  <a:pt x="489" y="603"/>
                  <a:pt x="497" y="614"/>
                  <a:pt x="509" y="620"/>
                </a:cubicBezTo>
                <a:cubicBezTo>
                  <a:pt x="520" y="626"/>
                  <a:pt x="531" y="628"/>
                  <a:pt x="543" y="622"/>
                </a:cubicBezTo>
                <a:cubicBezTo>
                  <a:pt x="554" y="616"/>
                  <a:pt x="559" y="606"/>
                  <a:pt x="560" y="594"/>
                </a:cubicBezTo>
                <a:cubicBezTo>
                  <a:pt x="560" y="591"/>
                  <a:pt x="561" y="588"/>
                  <a:pt x="565" y="588"/>
                </a:cubicBezTo>
                <a:cubicBezTo>
                  <a:pt x="578" y="588"/>
                  <a:pt x="591" y="585"/>
                  <a:pt x="603" y="581"/>
                </a:cubicBezTo>
                <a:cubicBezTo>
                  <a:pt x="623" y="575"/>
                  <a:pt x="641" y="566"/>
                  <a:pt x="657" y="554"/>
                </a:cubicBezTo>
                <a:cubicBezTo>
                  <a:pt x="696" y="522"/>
                  <a:pt x="715" y="480"/>
                  <a:pt x="717" y="430"/>
                </a:cubicBezTo>
                <a:cubicBezTo>
                  <a:pt x="717" y="427"/>
                  <a:pt x="717" y="426"/>
                  <a:pt x="720" y="425"/>
                </a:cubicBezTo>
                <a:cubicBezTo>
                  <a:pt x="723" y="424"/>
                  <a:pt x="726" y="423"/>
                  <a:pt x="728" y="422"/>
                </a:cubicBezTo>
                <a:cubicBezTo>
                  <a:pt x="755" y="407"/>
                  <a:pt x="772" y="385"/>
                  <a:pt x="778" y="355"/>
                </a:cubicBezTo>
                <a:cubicBezTo>
                  <a:pt x="783" y="334"/>
                  <a:pt x="780" y="313"/>
                  <a:pt x="770" y="294"/>
                </a:cubicBezTo>
                <a:close/>
                <a:moveTo>
                  <a:pt x="523" y="59"/>
                </a:moveTo>
                <a:cubicBezTo>
                  <a:pt x="523" y="53"/>
                  <a:pt x="524" y="47"/>
                  <a:pt x="524" y="40"/>
                </a:cubicBezTo>
                <a:cubicBezTo>
                  <a:pt x="534" y="44"/>
                  <a:pt x="543" y="47"/>
                  <a:pt x="552" y="51"/>
                </a:cubicBezTo>
                <a:cubicBezTo>
                  <a:pt x="566" y="58"/>
                  <a:pt x="579" y="64"/>
                  <a:pt x="588" y="77"/>
                </a:cubicBezTo>
                <a:cubicBezTo>
                  <a:pt x="591" y="81"/>
                  <a:pt x="594" y="83"/>
                  <a:pt x="599" y="84"/>
                </a:cubicBezTo>
                <a:cubicBezTo>
                  <a:pt x="607" y="87"/>
                  <a:pt x="607" y="87"/>
                  <a:pt x="607" y="96"/>
                </a:cubicBezTo>
                <a:cubicBezTo>
                  <a:pt x="607" y="101"/>
                  <a:pt x="607" y="119"/>
                  <a:pt x="606" y="130"/>
                </a:cubicBezTo>
                <a:cubicBezTo>
                  <a:pt x="605" y="130"/>
                  <a:pt x="604" y="131"/>
                  <a:pt x="604" y="131"/>
                </a:cubicBezTo>
                <a:cubicBezTo>
                  <a:pt x="593" y="137"/>
                  <a:pt x="582" y="143"/>
                  <a:pt x="572" y="148"/>
                </a:cubicBezTo>
                <a:cubicBezTo>
                  <a:pt x="571" y="149"/>
                  <a:pt x="569" y="149"/>
                  <a:pt x="568" y="149"/>
                </a:cubicBezTo>
                <a:cubicBezTo>
                  <a:pt x="564" y="146"/>
                  <a:pt x="559" y="144"/>
                  <a:pt x="553" y="144"/>
                </a:cubicBezTo>
                <a:cubicBezTo>
                  <a:pt x="550" y="144"/>
                  <a:pt x="546" y="144"/>
                  <a:pt x="543" y="146"/>
                </a:cubicBezTo>
                <a:cubicBezTo>
                  <a:pt x="542" y="146"/>
                  <a:pt x="540" y="145"/>
                  <a:pt x="539" y="145"/>
                </a:cubicBezTo>
                <a:cubicBezTo>
                  <a:pt x="534" y="140"/>
                  <a:pt x="529" y="136"/>
                  <a:pt x="523" y="131"/>
                </a:cubicBezTo>
                <a:cubicBezTo>
                  <a:pt x="522" y="130"/>
                  <a:pt x="521" y="128"/>
                  <a:pt x="521" y="126"/>
                </a:cubicBezTo>
                <a:cubicBezTo>
                  <a:pt x="522" y="104"/>
                  <a:pt x="522" y="81"/>
                  <a:pt x="523" y="59"/>
                </a:cubicBezTo>
                <a:close/>
                <a:moveTo>
                  <a:pt x="553" y="157"/>
                </a:moveTo>
                <a:cubicBezTo>
                  <a:pt x="559" y="157"/>
                  <a:pt x="564" y="162"/>
                  <a:pt x="564" y="168"/>
                </a:cubicBezTo>
                <a:cubicBezTo>
                  <a:pt x="564" y="174"/>
                  <a:pt x="559" y="179"/>
                  <a:pt x="553" y="179"/>
                </a:cubicBezTo>
                <a:cubicBezTo>
                  <a:pt x="547" y="179"/>
                  <a:pt x="542" y="174"/>
                  <a:pt x="542" y="168"/>
                </a:cubicBezTo>
                <a:cubicBezTo>
                  <a:pt x="542" y="162"/>
                  <a:pt x="547" y="157"/>
                  <a:pt x="553" y="157"/>
                </a:cubicBezTo>
                <a:close/>
                <a:moveTo>
                  <a:pt x="387" y="27"/>
                </a:moveTo>
                <a:cubicBezTo>
                  <a:pt x="387" y="24"/>
                  <a:pt x="388" y="23"/>
                  <a:pt x="391" y="23"/>
                </a:cubicBezTo>
                <a:cubicBezTo>
                  <a:pt x="403" y="25"/>
                  <a:pt x="416" y="25"/>
                  <a:pt x="427" y="34"/>
                </a:cubicBezTo>
                <a:cubicBezTo>
                  <a:pt x="428" y="35"/>
                  <a:pt x="430" y="35"/>
                  <a:pt x="432" y="34"/>
                </a:cubicBezTo>
                <a:cubicBezTo>
                  <a:pt x="439" y="32"/>
                  <a:pt x="446" y="30"/>
                  <a:pt x="454" y="31"/>
                </a:cubicBezTo>
                <a:cubicBezTo>
                  <a:pt x="454" y="42"/>
                  <a:pt x="453" y="52"/>
                  <a:pt x="453" y="63"/>
                </a:cubicBezTo>
                <a:cubicBezTo>
                  <a:pt x="453" y="64"/>
                  <a:pt x="451" y="65"/>
                  <a:pt x="450" y="66"/>
                </a:cubicBezTo>
                <a:cubicBezTo>
                  <a:pt x="440" y="73"/>
                  <a:pt x="430" y="81"/>
                  <a:pt x="419" y="88"/>
                </a:cubicBezTo>
                <a:cubicBezTo>
                  <a:pt x="417" y="90"/>
                  <a:pt x="416" y="92"/>
                  <a:pt x="416" y="95"/>
                </a:cubicBezTo>
                <a:cubicBezTo>
                  <a:pt x="416" y="130"/>
                  <a:pt x="416" y="165"/>
                  <a:pt x="416" y="201"/>
                </a:cubicBezTo>
                <a:cubicBezTo>
                  <a:pt x="416" y="203"/>
                  <a:pt x="416" y="208"/>
                  <a:pt x="416" y="209"/>
                </a:cubicBezTo>
                <a:cubicBezTo>
                  <a:pt x="416" y="209"/>
                  <a:pt x="396" y="188"/>
                  <a:pt x="391" y="182"/>
                </a:cubicBezTo>
                <a:cubicBezTo>
                  <a:pt x="388" y="179"/>
                  <a:pt x="387" y="177"/>
                  <a:pt x="387" y="173"/>
                </a:cubicBezTo>
                <a:cubicBezTo>
                  <a:pt x="387" y="124"/>
                  <a:pt x="387" y="76"/>
                  <a:pt x="387" y="27"/>
                </a:cubicBezTo>
                <a:close/>
                <a:moveTo>
                  <a:pt x="268" y="44"/>
                </a:moveTo>
                <a:cubicBezTo>
                  <a:pt x="275" y="46"/>
                  <a:pt x="283" y="48"/>
                  <a:pt x="291" y="50"/>
                </a:cubicBezTo>
                <a:cubicBezTo>
                  <a:pt x="304" y="35"/>
                  <a:pt x="322" y="31"/>
                  <a:pt x="340" y="28"/>
                </a:cubicBezTo>
                <a:cubicBezTo>
                  <a:pt x="348" y="26"/>
                  <a:pt x="356" y="25"/>
                  <a:pt x="365" y="24"/>
                </a:cubicBezTo>
                <a:cubicBezTo>
                  <a:pt x="367" y="24"/>
                  <a:pt x="369" y="24"/>
                  <a:pt x="372" y="24"/>
                </a:cubicBezTo>
                <a:cubicBezTo>
                  <a:pt x="372" y="26"/>
                  <a:pt x="372" y="28"/>
                  <a:pt x="372" y="30"/>
                </a:cubicBezTo>
                <a:cubicBezTo>
                  <a:pt x="372" y="80"/>
                  <a:pt x="372" y="130"/>
                  <a:pt x="372" y="179"/>
                </a:cubicBezTo>
                <a:cubicBezTo>
                  <a:pt x="372" y="183"/>
                  <a:pt x="373" y="185"/>
                  <a:pt x="375" y="188"/>
                </a:cubicBezTo>
                <a:cubicBezTo>
                  <a:pt x="388" y="201"/>
                  <a:pt x="401" y="214"/>
                  <a:pt x="413" y="227"/>
                </a:cubicBezTo>
                <a:cubicBezTo>
                  <a:pt x="415" y="229"/>
                  <a:pt x="416" y="232"/>
                  <a:pt x="416" y="235"/>
                </a:cubicBezTo>
                <a:cubicBezTo>
                  <a:pt x="416" y="267"/>
                  <a:pt x="416" y="299"/>
                  <a:pt x="416" y="332"/>
                </a:cubicBezTo>
                <a:cubicBezTo>
                  <a:pt x="416" y="351"/>
                  <a:pt x="416" y="371"/>
                  <a:pt x="416" y="390"/>
                </a:cubicBezTo>
                <a:cubicBezTo>
                  <a:pt x="416" y="394"/>
                  <a:pt x="415" y="396"/>
                  <a:pt x="413" y="399"/>
                </a:cubicBezTo>
                <a:cubicBezTo>
                  <a:pt x="405" y="405"/>
                  <a:pt x="398" y="411"/>
                  <a:pt x="391" y="418"/>
                </a:cubicBezTo>
                <a:cubicBezTo>
                  <a:pt x="390" y="419"/>
                  <a:pt x="389" y="419"/>
                  <a:pt x="387" y="421"/>
                </a:cubicBezTo>
                <a:cubicBezTo>
                  <a:pt x="387" y="418"/>
                  <a:pt x="387" y="416"/>
                  <a:pt x="387" y="414"/>
                </a:cubicBezTo>
                <a:cubicBezTo>
                  <a:pt x="387" y="384"/>
                  <a:pt x="387" y="355"/>
                  <a:pt x="387" y="325"/>
                </a:cubicBezTo>
                <a:cubicBezTo>
                  <a:pt x="387" y="321"/>
                  <a:pt x="386" y="318"/>
                  <a:pt x="383" y="316"/>
                </a:cubicBezTo>
                <a:cubicBezTo>
                  <a:pt x="373" y="307"/>
                  <a:pt x="364" y="299"/>
                  <a:pt x="355" y="290"/>
                </a:cubicBezTo>
                <a:cubicBezTo>
                  <a:pt x="354" y="289"/>
                  <a:pt x="352" y="286"/>
                  <a:pt x="352" y="284"/>
                </a:cubicBezTo>
                <a:cubicBezTo>
                  <a:pt x="352" y="272"/>
                  <a:pt x="352" y="261"/>
                  <a:pt x="352" y="249"/>
                </a:cubicBezTo>
                <a:cubicBezTo>
                  <a:pt x="352" y="248"/>
                  <a:pt x="352" y="247"/>
                  <a:pt x="352" y="246"/>
                </a:cubicBezTo>
                <a:cubicBezTo>
                  <a:pt x="362" y="243"/>
                  <a:pt x="369" y="234"/>
                  <a:pt x="369" y="223"/>
                </a:cubicBezTo>
                <a:cubicBezTo>
                  <a:pt x="369" y="210"/>
                  <a:pt x="358" y="199"/>
                  <a:pt x="345" y="199"/>
                </a:cubicBezTo>
                <a:cubicBezTo>
                  <a:pt x="331" y="199"/>
                  <a:pt x="320" y="210"/>
                  <a:pt x="320" y="223"/>
                </a:cubicBezTo>
                <a:cubicBezTo>
                  <a:pt x="320" y="234"/>
                  <a:pt x="327" y="243"/>
                  <a:pt x="337" y="246"/>
                </a:cubicBezTo>
                <a:cubicBezTo>
                  <a:pt x="337" y="248"/>
                  <a:pt x="337" y="249"/>
                  <a:pt x="337" y="251"/>
                </a:cubicBezTo>
                <a:cubicBezTo>
                  <a:pt x="337" y="258"/>
                  <a:pt x="337" y="265"/>
                  <a:pt x="337" y="274"/>
                </a:cubicBezTo>
                <a:cubicBezTo>
                  <a:pt x="326" y="264"/>
                  <a:pt x="316" y="255"/>
                  <a:pt x="306" y="245"/>
                </a:cubicBezTo>
                <a:cubicBezTo>
                  <a:pt x="305" y="244"/>
                  <a:pt x="304" y="241"/>
                  <a:pt x="304" y="238"/>
                </a:cubicBezTo>
                <a:cubicBezTo>
                  <a:pt x="304" y="211"/>
                  <a:pt x="304" y="184"/>
                  <a:pt x="304" y="156"/>
                </a:cubicBezTo>
                <a:cubicBezTo>
                  <a:pt x="304" y="152"/>
                  <a:pt x="303" y="149"/>
                  <a:pt x="300" y="146"/>
                </a:cubicBezTo>
                <a:cubicBezTo>
                  <a:pt x="292" y="139"/>
                  <a:pt x="285" y="131"/>
                  <a:pt x="278" y="123"/>
                </a:cubicBezTo>
                <a:cubicBezTo>
                  <a:pt x="278" y="123"/>
                  <a:pt x="278" y="123"/>
                  <a:pt x="278" y="123"/>
                </a:cubicBezTo>
                <a:cubicBezTo>
                  <a:pt x="280" y="119"/>
                  <a:pt x="281" y="115"/>
                  <a:pt x="281" y="110"/>
                </a:cubicBezTo>
                <a:cubicBezTo>
                  <a:pt x="281" y="100"/>
                  <a:pt x="275" y="91"/>
                  <a:pt x="266" y="88"/>
                </a:cubicBezTo>
                <a:cubicBezTo>
                  <a:pt x="264" y="87"/>
                  <a:pt x="263" y="85"/>
                  <a:pt x="263" y="84"/>
                </a:cubicBezTo>
                <a:cubicBezTo>
                  <a:pt x="263" y="72"/>
                  <a:pt x="263" y="60"/>
                  <a:pt x="262" y="48"/>
                </a:cubicBezTo>
                <a:cubicBezTo>
                  <a:pt x="262" y="44"/>
                  <a:pt x="264" y="43"/>
                  <a:pt x="268" y="44"/>
                </a:cubicBezTo>
                <a:close/>
                <a:moveTo>
                  <a:pt x="337" y="215"/>
                </a:moveTo>
                <a:cubicBezTo>
                  <a:pt x="339" y="213"/>
                  <a:pt x="342" y="212"/>
                  <a:pt x="345" y="212"/>
                </a:cubicBezTo>
                <a:cubicBezTo>
                  <a:pt x="351" y="212"/>
                  <a:pt x="356" y="217"/>
                  <a:pt x="356" y="223"/>
                </a:cubicBezTo>
                <a:cubicBezTo>
                  <a:pt x="356" y="229"/>
                  <a:pt x="351" y="234"/>
                  <a:pt x="345" y="234"/>
                </a:cubicBezTo>
                <a:cubicBezTo>
                  <a:pt x="339" y="234"/>
                  <a:pt x="334" y="230"/>
                  <a:pt x="334" y="224"/>
                </a:cubicBezTo>
                <a:cubicBezTo>
                  <a:pt x="334" y="221"/>
                  <a:pt x="335" y="218"/>
                  <a:pt x="337" y="215"/>
                </a:cubicBezTo>
                <a:close/>
                <a:moveTo>
                  <a:pt x="257" y="121"/>
                </a:moveTo>
                <a:cubicBezTo>
                  <a:pt x="251" y="121"/>
                  <a:pt x="246" y="116"/>
                  <a:pt x="246" y="110"/>
                </a:cubicBezTo>
                <a:cubicBezTo>
                  <a:pt x="246" y="104"/>
                  <a:pt x="251" y="99"/>
                  <a:pt x="257" y="99"/>
                </a:cubicBezTo>
                <a:cubicBezTo>
                  <a:pt x="263" y="99"/>
                  <a:pt x="268" y="104"/>
                  <a:pt x="268" y="110"/>
                </a:cubicBezTo>
                <a:cubicBezTo>
                  <a:pt x="268" y="116"/>
                  <a:pt x="263" y="121"/>
                  <a:pt x="257" y="121"/>
                </a:cubicBezTo>
                <a:close/>
                <a:moveTo>
                  <a:pt x="124" y="403"/>
                </a:moveTo>
                <a:cubicBezTo>
                  <a:pt x="123" y="404"/>
                  <a:pt x="121" y="404"/>
                  <a:pt x="119" y="404"/>
                </a:cubicBezTo>
                <a:cubicBezTo>
                  <a:pt x="90" y="396"/>
                  <a:pt x="69" y="378"/>
                  <a:pt x="55" y="351"/>
                </a:cubicBezTo>
                <a:cubicBezTo>
                  <a:pt x="54" y="350"/>
                  <a:pt x="51" y="344"/>
                  <a:pt x="48" y="337"/>
                </a:cubicBezTo>
                <a:cubicBezTo>
                  <a:pt x="42" y="321"/>
                  <a:pt x="39" y="304"/>
                  <a:pt x="42" y="287"/>
                </a:cubicBezTo>
                <a:cubicBezTo>
                  <a:pt x="43" y="277"/>
                  <a:pt x="41" y="270"/>
                  <a:pt x="37" y="262"/>
                </a:cubicBezTo>
                <a:cubicBezTo>
                  <a:pt x="29" y="244"/>
                  <a:pt x="29" y="226"/>
                  <a:pt x="34" y="207"/>
                </a:cubicBezTo>
                <a:cubicBezTo>
                  <a:pt x="38" y="189"/>
                  <a:pt x="48" y="174"/>
                  <a:pt x="62" y="162"/>
                </a:cubicBezTo>
                <a:cubicBezTo>
                  <a:pt x="66" y="159"/>
                  <a:pt x="72" y="156"/>
                  <a:pt x="76" y="153"/>
                </a:cubicBezTo>
                <a:cubicBezTo>
                  <a:pt x="78" y="151"/>
                  <a:pt x="80" y="149"/>
                  <a:pt x="80" y="148"/>
                </a:cubicBezTo>
                <a:cubicBezTo>
                  <a:pt x="83" y="143"/>
                  <a:pt x="84" y="138"/>
                  <a:pt x="85" y="135"/>
                </a:cubicBezTo>
                <a:cubicBezTo>
                  <a:pt x="96" y="145"/>
                  <a:pt x="107" y="155"/>
                  <a:pt x="118" y="165"/>
                </a:cubicBezTo>
                <a:cubicBezTo>
                  <a:pt x="119" y="165"/>
                  <a:pt x="119" y="166"/>
                  <a:pt x="119" y="166"/>
                </a:cubicBezTo>
                <a:cubicBezTo>
                  <a:pt x="121" y="168"/>
                  <a:pt x="123" y="169"/>
                  <a:pt x="124" y="171"/>
                </a:cubicBezTo>
                <a:cubicBezTo>
                  <a:pt x="123" y="173"/>
                  <a:pt x="122" y="176"/>
                  <a:pt x="122" y="178"/>
                </a:cubicBezTo>
                <a:cubicBezTo>
                  <a:pt x="122" y="185"/>
                  <a:pt x="125" y="191"/>
                  <a:pt x="129" y="195"/>
                </a:cubicBezTo>
                <a:cubicBezTo>
                  <a:pt x="129" y="195"/>
                  <a:pt x="129" y="195"/>
                  <a:pt x="129" y="195"/>
                </a:cubicBezTo>
                <a:cubicBezTo>
                  <a:pt x="130" y="196"/>
                  <a:pt x="130" y="197"/>
                  <a:pt x="131" y="197"/>
                </a:cubicBezTo>
                <a:cubicBezTo>
                  <a:pt x="132" y="198"/>
                  <a:pt x="133" y="199"/>
                  <a:pt x="134" y="200"/>
                </a:cubicBezTo>
                <a:cubicBezTo>
                  <a:pt x="137" y="201"/>
                  <a:pt x="138" y="203"/>
                  <a:pt x="138" y="206"/>
                </a:cubicBezTo>
                <a:cubicBezTo>
                  <a:pt x="137" y="231"/>
                  <a:pt x="137" y="255"/>
                  <a:pt x="137" y="280"/>
                </a:cubicBezTo>
                <a:cubicBezTo>
                  <a:pt x="137" y="283"/>
                  <a:pt x="137" y="313"/>
                  <a:pt x="137" y="321"/>
                </a:cubicBezTo>
                <a:cubicBezTo>
                  <a:pt x="144" y="321"/>
                  <a:pt x="151" y="321"/>
                  <a:pt x="157" y="321"/>
                </a:cubicBezTo>
                <a:cubicBezTo>
                  <a:pt x="160" y="321"/>
                  <a:pt x="162" y="321"/>
                  <a:pt x="164" y="322"/>
                </a:cubicBezTo>
                <a:cubicBezTo>
                  <a:pt x="167" y="329"/>
                  <a:pt x="173" y="336"/>
                  <a:pt x="181" y="338"/>
                </a:cubicBezTo>
                <a:cubicBezTo>
                  <a:pt x="181" y="339"/>
                  <a:pt x="181" y="340"/>
                  <a:pt x="182" y="341"/>
                </a:cubicBezTo>
                <a:cubicBezTo>
                  <a:pt x="182" y="348"/>
                  <a:pt x="180" y="354"/>
                  <a:pt x="174" y="358"/>
                </a:cubicBezTo>
                <a:cubicBezTo>
                  <a:pt x="168" y="362"/>
                  <a:pt x="163" y="367"/>
                  <a:pt x="158" y="372"/>
                </a:cubicBezTo>
                <a:cubicBezTo>
                  <a:pt x="156" y="375"/>
                  <a:pt x="154" y="375"/>
                  <a:pt x="152" y="372"/>
                </a:cubicBezTo>
                <a:cubicBezTo>
                  <a:pt x="137" y="357"/>
                  <a:pt x="121" y="342"/>
                  <a:pt x="106" y="327"/>
                </a:cubicBezTo>
                <a:cubicBezTo>
                  <a:pt x="105" y="326"/>
                  <a:pt x="91" y="310"/>
                  <a:pt x="90" y="307"/>
                </a:cubicBezTo>
                <a:cubicBezTo>
                  <a:pt x="90" y="303"/>
                  <a:pt x="89" y="278"/>
                  <a:pt x="89" y="272"/>
                </a:cubicBezTo>
                <a:cubicBezTo>
                  <a:pt x="99" y="269"/>
                  <a:pt x="106" y="260"/>
                  <a:pt x="106" y="249"/>
                </a:cubicBezTo>
                <a:cubicBezTo>
                  <a:pt x="106" y="238"/>
                  <a:pt x="99" y="229"/>
                  <a:pt x="90" y="226"/>
                </a:cubicBezTo>
                <a:cubicBezTo>
                  <a:pt x="87" y="225"/>
                  <a:pt x="84" y="224"/>
                  <a:pt x="81" y="224"/>
                </a:cubicBezTo>
                <a:cubicBezTo>
                  <a:pt x="76" y="224"/>
                  <a:pt x="71" y="227"/>
                  <a:pt x="67" y="230"/>
                </a:cubicBezTo>
                <a:cubicBezTo>
                  <a:pt x="61" y="234"/>
                  <a:pt x="58" y="241"/>
                  <a:pt x="58" y="249"/>
                </a:cubicBezTo>
                <a:cubicBezTo>
                  <a:pt x="58" y="260"/>
                  <a:pt x="65" y="269"/>
                  <a:pt x="74" y="272"/>
                </a:cubicBezTo>
                <a:cubicBezTo>
                  <a:pt x="74" y="272"/>
                  <a:pt x="74" y="273"/>
                  <a:pt x="74" y="274"/>
                </a:cubicBezTo>
                <a:cubicBezTo>
                  <a:pt x="74" y="287"/>
                  <a:pt x="74" y="297"/>
                  <a:pt x="75" y="310"/>
                </a:cubicBezTo>
                <a:cubicBezTo>
                  <a:pt x="75" y="312"/>
                  <a:pt x="126" y="368"/>
                  <a:pt x="143" y="386"/>
                </a:cubicBezTo>
                <a:cubicBezTo>
                  <a:pt x="137" y="392"/>
                  <a:pt x="131" y="398"/>
                  <a:pt x="124" y="403"/>
                </a:cubicBezTo>
                <a:close/>
                <a:moveTo>
                  <a:pt x="146" y="167"/>
                </a:moveTo>
                <a:cubicBezTo>
                  <a:pt x="153" y="167"/>
                  <a:pt x="157" y="172"/>
                  <a:pt x="157" y="178"/>
                </a:cubicBezTo>
                <a:cubicBezTo>
                  <a:pt x="157" y="184"/>
                  <a:pt x="153" y="189"/>
                  <a:pt x="146" y="189"/>
                </a:cubicBezTo>
                <a:cubicBezTo>
                  <a:pt x="140" y="189"/>
                  <a:pt x="135" y="184"/>
                  <a:pt x="135" y="178"/>
                </a:cubicBezTo>
                <a:cubicBezTo>
                  <a:pt x="135" y="172"/>
                  <a:pt x="140" y="167"/>
                  <a:pt x="146" y="167"/>
                </a:cubicBezTo>
                <a:close/>
                <a:moveTo>
                  <a:pt x="198" y="314"/>
                </a:moveTo>
                <a:cubicBezTo>
                  <a:pt x="198" y="320"/>
                  <a:pt x="194" y="325"/>
                  <a:pt x="187" y="325"/>
                </a:cubicBezTo>
                <a:cubicBezTo>
                  <a:pt x="181" y="325"/>
                  <a:pt x="176" y="320"/>
                  <a:pt x="176" y="314"/>
                </a:cubicBezTo>
                <a:cubicBezTo>
                  <a:pt x="176" y="308"/>
                  <a:pt x="181" y="303"/>
                  <a:pt x="187" y="303"/>
                </a:cubicBezTo>
                <a:cubicBezTo>
                  <a:pt x="194" y="303"/>
                  <a:pt x="198" y="308"/>
                  <a:pt x="198" y="314"/>
                </a:cubicBezTo>
                <a:close/>
                <a:moveTo>
                  <a:pt x="82" y="238"/>
                </a:moveTo>
                <a:cubicBezTo>
                  <a:pt x="88" y="238"/>
                  <a:pt x="93" y="243"/>
                  <a:pt x="93" y="249"/>
                </a:cubicBezTo>
                <a:cubicBezTo>
                  <a:pt x="93" y="255"/>
                  <a:pt x="88" y="260"/>
                  <a:pt x="82" y="260"/>
                </a:cubicBezTo>
                <a:cubicBezTo>
                  <a:pt x="76" y="260"/>
                  <a:pt x="71" y="255"/>
                  <a:pt x="71" y="249"/>
                </a:cubicBezTo>
                <a:cubicBezTo>
                  <a:pt x="71" y="243"/>
                  <a:pt x="76" y="238"/>
                  <a:pt x="82" y="238"/>
                </a:cubicBezTo>
                <a:close/>
                <a:moveTo>
                  <a:pt x="224" y="379"/>
                </a:moveTo>
                <a:cubicBezTo>
                  <a:pt x="222" y="381"/>
                  <a:pt x="221" y="383"/>
                  <a:pt x="221" y="386"/>
                </a:cubicBezTo>
                <a:cubicBezTo>
                  <a:pt x="220" y="406"/>
                  <a:pt x="219" y="426"/>
                  <a:pt x="219" y="446"/>
                </a:cubicBezTo>
                <a:cubicBezTo>
                  <a:pt x="219" y="450"/>
                  <a:pt x="218" y="451"/>
                  <a:pt x="214" y="451"/>
                </a:cubicBezTo>
                <a:cubicBezTo>
                  <a:pt x="189" y="452"/>
                  <a:pt x="161" y="439"/>
                  <a:pt x="152" y="413"/>
                </a:cubicBezTo>
                <a:cubicBezTo>
                  <a:pt x="151" y="409"/>
                  <a:pt x="148" y="408"/>
                  <a:pt x="143" y="408"/>
                </a:cubicBezTo>
                <a:cubicBezTo>
                  <a:pt x="144" y="406"/>
                  <a:pt x="145" y="405"/>
                  <a:pt x="146" y="405"/>
                </a:cubicBezTo>
                <a:cubicBezTo>
                  <a:pt x="162" y="390"/>
                  <a:pt x="178" y="375"/>
                  <a:pt x="193" y="360"/>
                </a:cubicBezTo>
                <a:cubicBezTo>
                  <a:pt x="195" y="359"/>
                  <a:pt x="196" y="356"/>
                  <a:pt x="196" y="354"/>
                </a:cubicBezTo>
                <a:cubicBezTo>
                  <a:pt x="196" y="349"/>
                  <a:pt x="196" y="344"/>
                  <a:pt x="196" y="338"/>
                </a:cubicBezTo>
                <a:cubicBezTo>
                  <a:pt x="196" y="338"/>
                  <a:pt x="196" y="337"/>
                  <a:pt x="196" y="337"/>
                </a:cubicBezTo>
                <a:cubicBezTo>
                  <a:pt x="205" y="333"/>
                  <a:pt x="212" y="325"/>
                  <a:pt x="212" y="314"/>
                </a:cubicBezTo>
                <a:cubicBezTo>
                  <a:pt x="212" y="301"/>
                  <a:pt x="201" y="290"/>
                  <a:pt x="188" y="290"/>
                </a:cubicBezTo>
                <a:cubicBezTo>
                  <a:pt x="177" y="290"/>
                  <a:pt x="168" y="297"/>
                  <a:pt x="165" y="306"/>
                </a:cubicBezTo>
                <a:cubicBezTo>
                  <a:pt x="164" y="306"/>
                  <a:pt x="162" y="306"/>
                  <a:pt x="161" y="306"/>
                </a:cubicBezTo>
                <a:cubicBezTo>
                  <a:pt x="158" y="306"/>
                  <a:pt x="156" y="306"/>
                  <a:pt x="152" y="306"/>
                </a:cubicBezTo>
                <a:cubicBezTo>
                  <a:pt x="152" y="304"/>
                  <a:pt x="152" y="302"/>
                  <a:pt x="152" y="301"/>
                </a:cubicBezTo>
                <a:cubicBezTo>
                  <a:pt x="152" y="269"/>
                  <a:pt x="152" y="238"/>
                  <a:pt x="152" y="207"/>
                </a:cubicBezTo>
                <a:cubicBezTo>
                  <a:pt x="152" y="204"/>
                  <a:pt x="153" y="202"/>
                  <a:pt x="155" y="201"/>
                </a:cubicBezTo>
                <a:cubicBezTo>
                  <a:pt x="164" y="198"/>
                  <a:pt x="171" y="189"/>
                  <a:pt x="171" y="178"/>
                </a:cubicBezTo>
                <a:cubicBezTo>
                  <a:pt x="171" y="165"/>
                  <a:pt x="160" y="154"/>
                  <a:pt x="147" y="154"/>
                </a:cubicBezTo>
                <a:cubicBezTo>
                  <a:pt x="142" y="154"/>
                  <a:pt x="137" y="156"/>
                  <a:pt x="133" y="158"/>
                </a:cubicBezTo>
                <a:cubicBezTo>
                  <a:pt x="121" y="146"/>
                  <a:pt x="109" y="133"/>
                  <a:pt x="97" y="121"/>
                </a:cubicBezTo>
                <a:cubicBezTo>
                  <a:pt x="95" y="119"/>
                  <a:pt x="95" y="118"/>
                  <a:pt x="97" y="116"/>
                </a:cubicBezTo>
                <a:cubicBezTo>
                  <a:pt x="111" y="100"/>
                  <a:pt x="129" y="92"/>
                  <a:pt x="150" y="91"/>
                </a:cubicBezTo>
                <a:cubicBezTo>
                  <a:pt x="152" y="91"/>
                  <a:pt x="154" y="92"/>
                  <a:pt x="156" y="94"/>
                </a:cubicBezTo>
                <a:cubicBezTo>
                  <a:pt x="168" y="106"/>
                  <a:pt x="181" y="118"/>
                  <a:pt x="194" y="130"/>
                </a:cubicBezTo>
                <a:cubicBezTo>
                  <a:pt x="195" y="131"/>
                  <a:pt x="196" y="133"/>
                  <a:pt x="196" y="134"/>
                </a:cubicBezTo>
                <a:cubicBezTo>
                  <a:pt x="197" y="145"/>
                  <a:pt x="198" y="156"/>
                  <a:pt x="199" y="166"/>
                </a:cubicBezTo>
                <a:cubicBezTo>
                  <a:pt x="199" y="177"/>
                  <a:pt x="200" y="187"/>
                  <a:pt x="201" y="198"/>
                </a:cubicBezTo>
                <a:cubicBezTo>
                  <a:pt x="201" y="200"/>
                  <a:pt x="202" y="203"/>
                  <a:pt x="204" y="205"/>
                </a:cubicBezTo>
                <a:cubicBezTo>
                  <a:pt x="217" y="220"/>
                  <a:pt x="230" y="236"/>
                  <a:pt x="244" y="252"/>
                </a:cubicBezTo>
                <a:cubicBezTo>
                  <a:pt x="245" y="253"/>
                  <a:pt x="245" y="254"/>
                  <a:pt x="246" y="255"/>
                </a:cubicBezTo>
                <a:cubicBezTo>
                  <a:pt x="243" y="259"/>
                  <a:pt x="241" y="263"/>
                  <a:pt x="241" y="268"/>
                </a:cubicBezTo>
                <a:cubicBezTo>
                  <a:pt x="241" y="280"/>
                  <a:pt x="249" y="289"/>
                  <a:pt x="259" y="292"/>
                </a:cubicBezTo>
                <a:cubicBezTo>
                  <a:pt x="259" y="292"/>
                  <a:pt x="259" y="292"/>
                  <a:pt x="259" y="292"/>
                </a:cubicBezTo>
                <a:cubicBezTo>
                  <a:pt x="259" y="310"/>
                  <a:pt x="259" y="328"/>
                  <a:pt x="259" y="347"/>
                </a:cubicBezTo>
                <a:cubicBezTo>
                  <a:pt x="259" y="348"/>
                  <a:pt x="258" y="350"/>
                  <a:pt x="257" y="351"/>
                </a:cubicBezTo>
                <a:cubicBezTo>
                  <a:pt x="246" y="361"/>
                  <a:pt x="235" y="370"/>
                  <a:pt x="224" y="379"/>
                </a:cubicBezTo>
                <a:close/>
                <a:moveTo>
                  <a:pt x="276" y="268"/>
                </a:moveTo>
                <a:cubicBezTo>
                  <a:pt x="276" y="274"/>
                  <a:pt x="272" y="279"/>
                  <a:pt x="265" y="279"/>
                </a:cubicBezTo>
                <a:cubicBezTo>
                  <a:pt x="259" y="279"/>
                  <a:pt x="254" y="274"/>
                  <a:pt x="254" y="268"/>
                </a:cubicBezTo>
                <a:cubicBezTo>
                  <a:pt x="254" y="262"/>
                  <a:pt x="259" y="257"/>
                  <a:pt x="265" y="257"/>
                </a:cubicBezTo>
                <a:cubicBezTo>
                  <a:pt x="272" y="257"/>
                  <a:pt x="276" y="262"/>
                  <a:pt x="276" y="268"/>
                </a:cubicBezTo>
                <a:close/>
                <a:moveTo>
                  <a:pt x="310" y="473"/>
                </a:moveTo>
                <a:cubicBezTo>
                  <a:pt x="293" y="475"/>
                  <a:pt x="276" y="475"/>
                  <a:pt x="260" y="468"/>
                </a:cubicBezTo>
                <a:cubicBezTo>
                  <a:pt x="252" y="465"/>
                  <a:pt x="244" y="460"/>
                  <a:pt x="237" y="455"/>
                </a:cubicBezTo>
                <a:cubicBezTo>
                  <a:pt x="235" y="454"/>
                  <a:pt x="234" y="452"/>
                  <a:pt x="234" y="450"/>
                </a:cubicBezTo>
                <a:cubicBezTo>
                  <a:pt x="234" y="431"/>
                  <a:pt x="235" y="412"/>
                  <a:pt x="235" y="393"/>
                </a:cubicBezTo>
                <a:cubicBezTo>
                  <a:pt x="235" y="392"/>
                  <a:pt x="236" y="389"/>
                  <a:pt x="237" y="388"/>
                </a:cubicBezTo>
                <a:cubicBezTo>
                  <a:pt x="244" y="381"/>
                  <a:pt x="252" y="375"/>
                  <a:pt x="260" y="368"/>
                </a:cubicBezTo>
                <a:cubicBezTo>
                  <a:pt x="260" y="371"/>
                  <a:pt x="261" y="373"/>
                  <a:pt x="261" y="374"/>
                </a:cubicBezTo>
                <a:cubicBezTo>
                  <a:pt x="261" y="385"/>
                  <a:pt x="261" y="396"/>
                  <a:pt x="261" y="407"/>
                </a:cubicBezTo>
                <a:cubicBezTo>
                  <a:pt x="261" y="411"/>
                  <a:pt x="263" y="414"/>
                  <a:pt x="265" y="417"/>
                </a:cubicBezTo>
                <a:cubicBezTo>
                  <a:pt x="282" y="434"/>
                  <a:pt x="299" y="451"/>
                  <a:pt x="316" y="469"/>
                </a:cubicBezTo>
                <a:cubicBezTo>
                  <a:pt x="316" y="469"/>
                  <a:pt x="317" y="470"/>
                  <a:pt x="318" y="471"/>
                </a:cubicBezTo>
                <a:cubicBezTo>
                  <a:pt x="315" y="472"/>
                  <a:pt x="312" y="473"/>
                  <a:pt x="310" y="473"/>
                </a:cubicBezTo>
                <a:close/>
                <a:moveTo>
                  <a:pt x="333" y="357"/>
                </a:moveTo>
                <a:cubicBezTo>
                  <a:pt x="340" y="357"/>
                  <a:pt x="344" y="362"/>
                  <a:pt x="344" y="368"/>
                </a:cubicBezTo>
                <a:cubicBezTo>
                  <a:pt x="344" y="374"/>
                  <a:pt x="340" y="379"/>
                  <a:pt x="333" y="379"/>
                </a:cubicBezTo>
                <a:cubicBezTo>
                  <a:pt x="327" y="379"/>
                  <a:pt x="322" y="374"/>
                  <a:pt x="322" y="368"/>
                </a:cubicBezTo>
                <a:cubicBezTo>
                  <a:pt x="322" y="362"/>
                  <a:pt x="327" y="357"/>
                  <a:pt x="333" y="357"/>
                </a:cubicBezTo>
                <a:close/>
                <a:moveTo>
                  <a:pt x="342" y="455"/>
                </a:moveTo>
                <a:cubicBezTo>
                  <a:pt x="342" y="434"/>
                  <a:pt x="342" y="414"/>
                  <a:pt x="342" y="393"/>
                </a:cubicBezTo>
                <a:cubicBezTo>
                  <a:pt x="342" y="392"/>
                  <a:pt x="342" y="391"/>
                  <a:pt x="343" y="390"/>
                </a:cubicBezTo>
                <a:cubicBezTo>
                  <a:pt x="352" y="387"/>
                  <a:pt x="358" y="378"/>
                  <a:pt x="358" y="368"/>
                </a:cubicBezTo>
                <a:cubicBezTo>
                  <a:pt x="358" y="355"/>
                  <a:pt x="347" y="344"/>
                  <a:pt x="334" y="344"/>
                </a:cubicBezTo>
                <a:cubicBezTo>
                  <a:pt x="320" y="344"/>
                  <a:pt x="309" y="355"/>
                  <a:pt x="309" y="368"/>
                </a:cubicBezTo>
                <a:cubicBezTo>
                  <a:pt x="309" y="379"/>
                  <a:pt x="317" y="388"/>
                  <a:pt x="327" y="391"/>
                </a:cubicBezTo>
                <a:cubicBezTo>
                  <a:pt x="327" y="393"/>
                  <a:pt x="328" y="395"/>
                  <a:pt x="327" y="397"/>
                </a:cubicBezTo>
                <a:cubicBezTo>
                  <a:pt x="327" y="415"/>
                  <a:pt x="327" y="434"/>
                  <a:pt x="327" y="452"/>
                </a:cubicBezTo>
                <a:cubicBezTo>
                  <a:pt x="327" y="454"/>
                  <a:pt x="327" y="455"/>
                  <a:pt x="327" y="458"/>
                </a:cubicBezTo>
                <a:cubicBezTo>
                  <a:pt x="325" y="457"/>
                  <a:pt x="324" y="456"/>
                  <a:pt x="324" y="455"/>
                </a:cubicBezTo>
                <a:cubicBezTo>
                  <a:pt x="308" y="440"/>
                  <a:pt x="293" y="424"/>
                  <a:pt x="278" y="409"/>
                </a:cubicBezTo>
                <a:cubicBezTo>
                  <a:pt x="277" y="407"/>
                  <a:pt x="276" y="405"/>
                  <a:pt x="276" y="404"/>
                </a:cubicBezTo>
                <a:cubicBezTo>
                  <a:pt x="276" y="367"/>
                  <a:pt x="275" y="331"/>
                  <a:pt x="274" y="294"/>
                </a:cubicBezTo>
                <a:cubicBezTo>
                  <a:pt x="274" y="293"/>
                  <a:pt x="274" y="292"/>
                  <a:pt x="275" y="291"/>
                </a:cubicBezTo>
                <a:cubicBezTo>
                  <a:pt x="283" y="287"/>
                  <a:pt x="290" y="279"/>
                  <a:pt x="290" y="268"/>
                </a:cubicBezTo>
                <a:cubicBezTo>
                  <a:pt x="290" y="255"/>
                  <a:pt x="279" y="244"/>
                  <a:pt x="266" y="244"/>
                </a:cubicBezTo>
                <a:cubicBezTo>
                  <a:pt x="263" y="244"/>
                  <a:pt x="261" y="245"/>
                  <a:pt x="259" y="245"/>
                </a:cubicBezTo>
                <a:cubicBezTo>
                  <a:pt x="258" y="245"/>
                  <a:pt x="257" y="244"/>
                  <a:pt x="255" y="242"/>
                </a:cubicBezTo>
                <a:cubicBezTo>
                  <a:pt x="243" y="228"/>
                  <a:pt x="230" y="213"/>
                  <a:pt x="217" y="198"/>
                </a:cubicBezTo>
                <a:cubicBezTo>
                  <a:pt x="216" y="197"/>
                  <a:pt x="216" y="195"/>
                  <a:pt x="216" y="194"/>
                </a:cubicBezTo>
                <a:cubicBezTo>
                  <a:pt x="215" y="185"/>
                  <a:pt x="214" y="175"/>
                  <a:pt x="213" y="166"/>
                </a:cubicBezTo>
                <a:cubicBezTo>
                  <a:pt x="212" y="153"/>
                  <a:pt x="211" y="141"/>
                  <a:pt x="210" y="128"/>
                </a:cubicBezTo>
                <a:cubicBezTo>
                  <a:pt x="210" y="126"/>
                  <a:pt x="209" y="124"/>
                  <a:pt x="208" y="123"/>
                </a:cubicBezTo>
                <a:cubicBezTo>
                  <a:pt x="195" y="110"/>
                  <a:pt x="182" y="98"/>
                  <a:pt x="169" y="85"/>
                </a:cubicBezTo>
                <a:cubicBezTo>
                  <a:pt x="168" y="85"/>
                  <a:pt x="168" y="84"/>
                  <a:pt x="167" y="83"/>
                </a:cubicBezTo>
                <a:cubicBezTo>
                  <a:pt x="174" y="77"/>
                  <a:pt x="181" y="71"/>
                  <a:pt x="188" y="66"/>
                </a:cubicBezTo>
                <a:cubicBezTo>
                  <a:pt x="203" y="57"/>
                  <a:pt x="219" y="50"/>
                  <a:pt x="236" y="46"/>
                </a:cubicBezTo>
                <a:cubicBezTo>
                  <a:pt x="248" y="43"/>
                  <a:pt x="248" y="43"/>
                  <a:pt x="248" y="55"/>
                </a:cubicBezTo>
                <a:cubicBezTo>
                  <a:pt x="248" y="65"/>
                  <a:pt x="248" y="74"/>
                  <a:pt x="248" y="83"/>
                </a:cubicBezTo>
                <a:cubicBezTo>
                  <a:pt x="248" y="85"/>
                  <a:pt x="247" y="87"/>
                  <a:pt x="246" y="89"/>
                </a:cubicBezTo>
                <a:cubicBezTo>
                  <a:pt x="238" y="93"/>
                  <a:pt x="233" y="101"/>
                  <a:pt x="233" y="110"/>
                </a:cubicBezTo>
                <a:cubicBezTo>
                  <a:pt x="233" y="124"/>
                  <a:pt x="244" y="135"/>
                  <a:pt x="257" y="135"/>
                </a:cubicBezTo>
                <a:cubicBezTo>
                  <a:pt x="260" y="135"/>
                  <a:pt x="263" y="134"/>
                  <a:pt x="266" y="133"/>
                </a:cubicBezTo>
                <a:cubicBezTo>
                  <a:pt x="274" y="140"/>
                  <a:pt x="281" y="147"/>
                  <a:pt x="288" y="155"/>
                </a:cubicBezTo>
                <a:cubicBezTo>
                  <a:pt x="289" y="156"/>
                  <a:pt x="289" y="159"/>
                  <a:pt x="289" y="162"/>
                </a:cubicBezTo>
                <a:cubicBezTo>
                  <a:pt x="289" y="190"/>
                  <a:pt x="289" y="218"/>
                  <a:pt x="290" y="246"/>
                </a:cubicBezTo>
                <a:cubicBezTo>
                  <a:pt x="290" y="248"/>
                  <a:pt x="291" y="251"/>
                  <a:pt x="292" y="253"/>
                </a:cubicBezTo>
                <a:cubicBezTo>
                  <a:pt x="318" y="277"/>
                  <a:pt x="344" y="300"/>
                  <a:pt x="369" y="324"/>
                </a:cubicBezTo>
                <a:cubicBezTo>
                  <a:pt x="370" y="326"/>
                  <a:pt x="372" y="328"/>
                  <a:pt x="372" y="330"/>
                </a:cubicBezTo>
                <a:cubicBezTo>
                  <a:pt x="372" y="363"/>
                  <a:pt x="372" y="397"/>
                  <a:pt x="372" y="431"/>
                </a:cubicBezTo>
                <a:cubicBezTo>
                  <a:pt x="372" y="433"/>
                  <a:pt x="370" y="436"/>
                  <a:pt x="369" y="437"/>
                </a:cubicBezTo>
                <a:cubicBezTo>
                  <a:pt x="360" y="445"/>
                  <a:pt x="352" y="452"/>
                  <a:pt x="343" y="460"/>
                </a:cubicBezTo>
                <a:cubicBezTo>
                  <a:pt x="343" y="458"/>
                  <a:pt x="342" y="457"/>
                  <a:pt x="342" y="455"/>
                </a:cubicBezTo>
                <a:close/>
                <a:moveTo>
                  <a:pt x="538" y="594"/>
                </a:moveTo>
                <a:cubicBezTo>
                  <a:pt x="537" y="602"/>
                  <a:pt x="530" y="606"/>
                  <a:pt x="522" y="602"/>
                </a:cubicBezTo>
                <a:cubicBezTo>
                  <a:pt x="513" y="598"/>
                  <a:pt x="507" y="591"/>
                  <a:pt x="502" y="584"/>
                </a:cubicBezTo>
                <a:cubicBezTo>
                  <a:pt x="482" y="560"/>
                  <a:pt x="463" y="536"/>
                  <a:pt x="444" y="512"/>
                </a:cubicBezTo>
                <a:cubicBezTo>
                  <a:pt x="442" y="510"/>
                  <a:pt x="440" y="510"/>
                  <a:pt x="438" y="511"/>
                </a:cubicBezTo>
                <a:cubicBezTo>
                  <a:pt x="402" y="518"/>
                  <a:pt x="372" y="508"/>
                  <a:pt x="348" y="482"/>
                </a:cubicBezTo>
                <a:cubicBezTo>
                  <a:pt x="345" y="479"/>
                  <a:pt x="346" y="478"/>
                  <a:pt x="348" y="475"/>
                </a:cubicBezTo>
                <a:cubicBezTo>
                  <a:pt x="375" y="452"/>
                  <a:pt x="401" y="429"/>
                  <a:pt x="427" y="406"/>
                </a:cubicBezTo>
                <a:cubicBezTo>
                  <a:pt x="430" y="403"/>
                  <a:pt x="431" y="401"/>
                  <a:pt x="431" y="397"/>
                </a:cubicBezTo>
                <a:cubicBezTo>
                  <a:pt x="431" y="372"/>
                  <a:pt x="431" y="348"/>
                  <a:pt x="431" y="323"/>
                </a:cubicBezTo>
                <a:cubicBezTo>
                  <a:pt x="431" y="319"/>
                  <a:pt x="432" y="316"/>
                  <a:pt x="435" y="313"/>
                </a:cubicBezTo>
                <a:cubicBezTo>
                  <a:pt x="448" y="302"/>
                  <a:pt x="461" y="291"/>
                  <a:pt x="473" y="280"/>
                </a:cubicBezTo>
                <a:cubicBezTo>
                  <a:pt x="476" y="277"/>
                  <a:pt x="477" y="275"/>
                  <a:pt x="477" y="272"/>
                </a:cubicBezTo>
                <a:cubicBezTo>
                  <a:pt x="477" y="253"/>
                  <a:pt x="477" y="234"/>
                  <a:pt x="477" y="215"/>
                </a:cubicBezTo>
                <a:cubicBezTo>
                  <a:pt x="477" y="213"/>
                  <a:pt x="477" y="212"/>
                  <a:pt x="477" y="210"/>
                </a:cubicBezTo>
                <a:cubicBezTo>
                  <a:pt x="487" y="207"/>
                  <a:pt x="494" y="198"/>
                  <a:pt x="494" y="187"/>
                </a:cubicBezTo>
                <a:cubicBezTo>
                  <a:pt x="494" y="174"/>
                  <a:pt x="483" y="163"/>
                  <a:pt x="470" y="163"/>
                </a:cubicBezTo>
                <a:cubicBezTo>
                  <a:pt x="456" y="163"/>
                  <a:pt x="445" y="174"/>
                  <a:pt x="445" y="187"/>
                </a:cubicBezTo>
                <a:cubicBezTo>
                  <a:pt x="445" y="198"/>
                  <a:pt x="452" y="207"/>
                  <a:pt x="462" y="210"/>
                </a:cubicBezTo>
                <a:cubicBezTo>
                  <a:pt x="462" y="211"/>
                  <a:pt x="462" y="211"/>
                  <a:pt x="462" y="212"/>
                </a:cubicBezTo>
                <a:cubicBezTo>
                  <a:pt x="462" y="230"/>
                  <a:pt x="462" y="248"/>
                  <a:pt x="462" y="266"/>
                </a:cubicBezTo>
                <a:cubicBezTo>
                  <a:pt x="462" y="268"/>
                  <a:pt x="461" y="271"/>
                  <a:pt x="459" y="272"/>
                </a:cubicBezTo>
                <a:cubicBezTo>
                  <a:pt x="451" y="280"/>
                  <a:pt x="442" y="287"/>
                  <a:pt x="434" y="295"/>
                </a:cubicBezTo>
                <a:cubicBezTo>
                  <a:pt x="433" y="295"/>
                  <a:pt x="433" y="295"/>
                  <a:pt x="431" y="296"/>
                </a:cubicBezTo>
                <a:cubicBezTo>
                  <a:pt x="431" y="294"/>
                  <a:pt x="431" y="292"/>
                  <a:pt x="431" y="291"/>
                </a:cubicBezTo>
                <a:cubicBezTo>
                  <a:pt x="431" y="229"/>
                  <a:pt x="431" y="166"/>
                  <a:pt x="431" y="104"/>
                </a:cubicBezTo>
                <a:cubicBezTo>
                  <a:pt x="431" y="99"/>
                  <a:pt x="432" y="97"/>
                  <a:pt x="436" y="94"/>
                </a:cubicBezTo>
                <a:cubicBezTo>
                  <a:pt x="446" y="88"/>
                  <a:pt x="455" y="81"/>
                  <a:pt x="465" y="74"/>
                </a:cubicBezTo>
                <a:cubicBezTo>
                  <a:pt x="466" y="73"/>
                  <a:pt x="467" y="70"/>
                  <a:pt x="467" y="68"/>
                </a:cubicBezTo>
                <a:cubicBezTo>
                  <a:pt x="468" y="57"/>
                  <a:pt x="469" y="45"/>
                  <a:pt x="469" y="34"/>
                </a:cubicBezTo>
                <a:cubicBezTo>
                  <a:pt x="469" y="33"/>
                  <a:pt x="469" y="32"/>
                  <a:pt x="470" y="30"/>
                </a:cubicBezTo>
                <a:cubicBezTo>
                  <a:pt x="483" y="32"/>
                  <a:pt x="495" y="34"/>
                  <a:pt x="509" y="36"/>
                </a:cubicBezTo>
                <a:cubicBezTo>
                  <a:pt x="509" y="39"/>
                  <a:pt x="509" y="41"/>
                  <a:pt x="509" y="43"/>
                </a:cubicBezTo>
                <a:cubicBezTo>
                  <a:pt x="508" y="73"/>
                  <a:pt x="507" y="102"/>
                  <a:pt x="507" y="131"/>
                </a:cubicBezTo>
                <a:cubicBezTo>
                  <a:pt x="506" y="135"/>
                  <a:pt x="508" y="138"/>
                  <a:pt x="510" y="140"/>
                </a:cubicBezTo>
                <a:cubicBezTo>
                  <a:pt x="516" y="145"/>
                  <a:pt x="523" y="150"/>
                  <a:pt x="529" y="155"/>
                </a:cubicBezTo>
                <a:cubicBezTo>
                  <a:pt x="530" y="156"/>
                  <a:pt x="530" y="157"/>
                  <a:pt x="531" y="158"/>
                </a:cubicBezTo>
                <a:cubicBezTo>
                  <a:pt x="530" y="161"/>
                  <a:pt x="529" y="164"/>
                  <a:pt x="529" y="168"/>
                </a:cubicBezTo>
                <a:cubicBezTo>
                  <a:pt x="529" y="179"/>
                  <a:pt x="536" y="188"/>
                  <a:pt x="546" y="191"/>
                </a:cubicBezTo>
                <a:cubicBezTo>
                  <a:pt x="546" y="191"/>
                  <a:pt x="546" y="192"/>
                  <a:pt x="546" y="192"/>
                </a:cubicBezTo>
                <a:cubicBezTo>
                  <a:pt x="546" y="208"/>
                  <a:pt x="546" y="223"/>
                  <a:pt x="546" y="238"/>
                </a:cubicBezTo>
                <a:cubicBezTo>
                  <a:pt x="546" y="241"/>
                  <a:pt x="545" y="243"/>
                  <a:pt x="543" y="244"/>
                </a:cubicBezTo>
                <a:cubicBezTo>
                  <a:pt x="530" y="252"/>
                  <a:pt x="518" y="260"/>
                  <a:pt x="505" y="267"/>
                </a:cubicBezTo>
                <a:cubicBezTo>
                  <a:pt x="502" y="269"/>
                  <a:pt x="501" y="271"/>
                  <a:pt x="501" y="275"/>
                </a:cubicBezTo>
                <a:cubicBezTo>
                  <a:pt x="501" y="316"/>
                  <a:pt x="501" y="356"/>
                  <a:pt x="501" y="396"/>
                </a:cubicBezTo>
                <a:cubicBezTo>
                  <a:pt x="501" y="400"/>
                  <a:pt x="500" y="402"/>
                  <a:pt x="496" y="404"/>
                </a:cubicBezTo>
                <a:cubicBezTo>
                  <a:pt x="487" y="409"/>
                  <a:pt x="479" y="414"/>
                  <a:pt x="470" y="419"/>
                </a:cubicBezTo>
                <a:cubicBezTo>
                  <a:pt x="469" y="420"/>
                  <a:pt x="467" y="423"/>
                  <a:pt x="467" y="425"/>
                </a:cubicBezTo>
                <a:cubicBezTo>
                  <a:pt x="467" y="449"/>
                  <a:pt x="467" y="473"/>
                  <a:pt x="467" y="498"/>
                </a:cubicBezTo>
                <a:cubicBezTo>
                  <a:pt x="467" y="499"/>
                  <a:pt x="468" y="501"/>
                  <a:pt x="469" y="503"/>
                </a:cubicBezTo>
                <a:cubicBezTo>
                  <a:pt x="470" y="505"/>
                  <a:pt x="471" y="506"/>
                  <a:pt x="473" y="507"/>
                </a:cubicBezTo>
                <a:cubicBezTo>
                  <a:pt x="476" y="511"/>
                  <a:pt x="479" y="514"/>
                  <a:pt x="480" y="518"/>
                </a:cubicBezTo>
                <a:cubicBezTo>
                  <a:pt x="480" y="520"/>
                  <a:pt x="479" y="522"/>
                  <a:pt x="479" y="524"/>
                </a:cubicBezTo>
                <a:cubicBezTo>
                  <a:pt x="479" y="529"/>
                  <a:pt x="481" y="533"/>
                  <a:pt x="483" y="537"/>
                </a:cubicBezTo>
                <a:cubicBezTo>
                  <a:pt x="485" y="540"/>
                  <a:pt x="488" y="543"/>
                  <a:pt x="492" y="545"/>
                </a:cubicBezTo>
                <a:cubicBezTo>
                  <a:pt x="492" y="545"/>
                  <a:pt x="492" y="545"/>
                  <a:pt x="492" y="545"/>
                </a:cubicBezTo>
                <a:cubicBezTo>
                  <a:pt x="492" y="545"/>
                  <a:pt x="492" y="545"/>
                  <a:pt x="492" y="545"/>
                </a:cubicBezTo>
                <a:cubicBezTo>
                  <a:pt x="496" y="547"/>
                  <a:pt x="499" y="548"/>
                  <a:pt x="504" y="548"/>
                </a:cubicBezTo>
                <a:cubicBezTo>
                  <a:pt x="505" y="548"/>
                  <a:pt x="506" y="548"/>
                  <a:pt x="507" y="548"/>
                </a:cubicBezTo>
                <a:cubicBezTo>
                  <a:pt x="509" y="548"/>
                  <a:pt x="510" y="550"/>
                  <a:pt x="512" y="551"/>
                </a:cubicBezTo>
                <a:cubicBezTo>
                  <a:pt x="519" y="560"/>
                  <a:pt x="526" y="568"/>
                  <a:pt x="533" y="576"/>
                </a:cubicBezTo>
                <a:cubicBezTo>
                  <a:pt x="538" y="581"/>
                  <a:pt x="539" y="587"/>
                  <a:pt x="538" y="594"/>
                </a:cubicBezTo>
                <a:close/>
                <a:moveTo>
                  <a:pt x="470" y="176"/>
                </a:moveTo>
                <a:cubicBezTo>
                  <a:pt x="476" y="176"/>
                  <a:pt x="481" y="181"/>
                  <a:pt x="481" y="187"/>
                </a:cubicBezTo>
                <a:cubicBezTo>
                  <a:pt x="481" y="193"/>
                  <a:pt x="476" y="198"/>
                  <a:pt x="470" y="198"/>
                </a:cubicBezTo>
                <a:cubicBezTo>
                  <a:pt x="463" y="198"/>
                  <a:pt x="459" y="193"/>
                  <a:pt x="459" y="187"/>
                </a:cubicBezTo>
                <a:cubicBezTo>
                  <a:pt x="459" y="181"/>
                  <a:pt x="463" y="176"/>
                  <a:pt x="470" y="176"/>
                </a:cubicBezTo>
                <a:close/>
                <a:moveTo>
                  <a:pt x="514" y="524"/>
                </a:moveTo>
                <a:cubicBezTo>
                  <a:pt x="514" y="530"/>
                  <a:pt x="510" y="535"/>
                  <a:pt x="503" y="535"/>
                </a:cubicBezTo>
                <a:cubicBezTo>
                  <a:pt x="497" y="535"/>
                  <a:pt x="492" y="530"/>
                  <a:pt x="492" y="524"/>
                </a:cubicBezTo>
                <a:cubicBezTo>
                  <a:pt x="492" y="518"/>
                  <a:pt x="497" y="513"/>
                  <a:pt x="503" y="513"/>
                </a:cubicBezTo>
                <a:cubicBezTo>
                  <a:pt x="510" y="513"/>
                  <a:pt x="514" y="518"/>
                  <a:pt x="514" y="524"/>
                </a:cubicBezTo>
                <a:close/>
                <a:moveTo>
                  <a:pt x="667" y="512"/>
                </a:moveTo>
                <a:cubicBezTo>
                  <a:pt x="652" y="532"/>
                  <a:pt x="632" y="547"/>
                  <a:pt x="609" y="557"/>
                </a:cubicBezTo>
                <a:cubicBezTo>
                  <a:pt x="589" y="564"/>
                  <a:pt x="568" y="567"/>
                  <a:pt x="547" y="567"/>
                </a:cubicBezTo>
                <a:cubicBezTo>
                  <a:pt x="546" y="567"/>
                  <a:pt x="544" y="565"/>
                  <a:pt x="543" y="564"/>
                </a:cubicBezTo>
                <a:cubicBezTo>
                  <a:pt x="536" y="557"/>
                  <a:pt x="529" y="549"/>
                  <a:pt x="523" y="541"/>
                </a:cubicBezTo>
                <a:cubicBezTo>
                  <a:pt x="522" y="541"/>
                  <a:pt x="522" y="540"/>
                  <a:pt x="522" y="540"/>
                </a:cubicBezTo>
                <a:cubicBezTo>
                  <a:pt x="526" y="535"/>
                  <a:pt x="528" y="530"/>
                  <a:pt x="528" y="524"/>
                </a:cubicBezTo>
                <a:cubicBezTo>
                  <a:pt x="528" y="522"/>
                  <a:pt x="528" y="520"/>
                  <a:pt x="527" y="519"/>
                </a:cubicBezTo>
                <a:cubicBezTo>
                  <a:pt x="540" y="508"/>
                  <a:pt x="552" y="497"/>
                  <a:pt x="565" y="487"/>
                </a:cubicBezTo>
                <a:cubicBezTo>
                  <a:pt x="567" y="485"/>
                  <a:pt x="569" y="485"/>
                  <a:pt x="571" y="485"/>
                </a:cubicBezTo>
                <a:cubicBezTo>
                  <a:pt x="607" y="484"/>
                  <a:pt x="643" y="483"/>
                  <a:pt x="680" y="483"/>
                </a:cubicBezTo>
                <a:cubicBezTo>
                  <a:pt x="680" y="483"/>
                  <a:pt x="681" y="483"/>
                  <a:pt x="684" y="483"/>
                </a:cubicBezTo>
                <a:cubicBezTo>
                  <a:pt x="678" y="493"/>
                  <a:pt x="673" y="503"/>
                  <a:pt x="667" y="512"/>
                </a:cubicBezTo>
                <a:close/>
                <a:moveTo>
                  <a:pt x="565" y="343"/>
                </a:moveTo>
                <a:cubicBezTo>
                  <a:pt x="572" y="343"/>
                  <a:pt x="576" y="348"/>
                  <a:pt x="576" y="354"/>
                </a:cubicBezTo>
                <a:cubicBezTo>
                  <a:pt x="576" y="360"/>
                  <a:pt x="572" y="365"/>
                  <a:pt x="565" y="365"/>
                </a:cubicBezTo>
                <a:cubicBezTo>
                  <a:pt x="559" y="365"/>
                  <a:pt x="554" y="360"/>
                  <a:pt x="554" y="354"/>
                </a:cubicBezTo>
                <a:cubicBezTo>
                  <a:pt x="554" y="348"/>
                  <a:pt x="559" y="343"/>
                  <a:pt x="565" y="343"/>
                </a:cubicBezTo>
                <a:close/>
                <a:moveTo>
                  <a:pt x="690" y="462"/>
                </a:moveTo>
                <a:cubicBezTo>
                  <a:pt x="689" y="466"/>
                  <a:pt x="688" y="468"/>
                  <a:pt x="683" y="468"/>
                </a:cubicBezTo>
                <a:cubicBezTo>
                  <a:pt x="655" y="468"/>
                  <a:pt x="627" y="469"/>
                  <a:pt x="599" y="469"/>
                </a:cubicBezTo>
                <a:cubicBezTo>
                  <a:pt x="592" y="469"/>
                  <a:pt x="584" y="470"/>
                  <a:pt x="576" y="470"/>
                </a:cubicBezTo>
                <a:cubicBezTo>
                  <a:pt x="573" y="470"/>
                  <a:pt x="572" y="469"/>
                  <a:pt x="572" y="466"/>
                </a:cubicBezTo>
                <a:cubicBezTo>
                  <a:pt x="571" y="462"/>
                  <a:pt x="572" y="429"/>
                  <a:pt x="573" y="427"/>
                </a:cubicBezTo>
                <a:cubicBezTo>
                  <a:pt x="585" y="409"/>
                  <a:pt x="605" y="386"/>
                  <a:pt x="618" y="369"/>
                </a:cubicBezTo>
                <a:cubicBezTo>
                  <a:pt x="620" y="367"/>
                  <a:pt x="621" y="364"/>
                  <a:pt x="621" y="362"/>
                </a:cubicBezTo>
                <a:cubicBezTo>
                  <a:pt x="621" y="355"/>
                  <a:pt x="621" y="347"/>
                  <a:pt x="621" y="340"/>
                </a:cubicBezTo>
                <a:cubicBezTo>
                  <a:pt x="621" y="340"/>
                  <a:pt x="621" y="340"/>
                  <a:pt x="621" y="339"/>
                </a:cubicBezTo>
                <a:cubicBezTo>
                  <a:pt x="631" y="337"/>
                  <a:pt x="639" y="327"/>
                  <a:pt x="639" y="316"/>
                </a:cubicBezTo>
                <a:cubicBezTo>
                  <a:pt x="639" y="304"/>
                  <a:pt x="630" y="294"/>
                  <a:pt x="618" y="292"/>
                </a:cubicBezTo>
                <a:cubicBezTo>
                  <a:pt x="617" y="292"/>
                  <a:pt x="615" y="291"/>
                  <a:pt x="613" y="292"/>
                </a:cubicBezTo>
                <a:cubicBezTo>
                  <a:pt x="604" y="292"/>
                  <a:pt x="598" y="296"/>
                  <a:pt x="594" y="303"/>
                </a:cubicBezTo>
                <a:cubicBezTo>
                  <a:pt x="592" y="307"/>
                  <a:pt x="590" y="311"/>
                  <a:pt x="590" y="316"/>
                </a:cubicBezTo>
                <a:cubicBezTo>
                  <a:pt x="590" y="326"/>
                  <a:pt x="597" y="335"/>
                  <a:pt x="606" y="339"/>
                </a:cubicBezTo>
                <a:cubicBezTo>
                  <a:pt x="606" y="339"/>
                  <a:pt x="606" y="339"/>
                  <a:pt x="606" y="339"/>
                </a:cubicBezTo>
                <a:cubicBezTo>
                  <a:pt x="606" y="339"/>
                  <a:pt x="606" y="340"/>
                  <a:pt x="606" y="340"/>
                </a:cubicBezTo>
                <a:cubicBezTo>
                  <a:pt x="606" y="361"/>
                  <a:pt x="606" y="361"/>
                  <a:pt x="592" y="379"/>
                </a:cubicBezTo>
                <a:cubicBezTo>
                  <a:pt x="587" y="386"/>
                  <a:pt x="581" y="393"/>
                  <a:pt x="576" y="401"/>
                </a:cubicBezTo>
                <a:cubicBezTo>
                  <a:pt x="575" y="402"/>
                  <a:pt x="574" y="403"/>
                  <a:pt x="572" y="405"/>
                </a:cubicBezTo>
                <a:cubicBezTo>
                  <a:pt x="572" y="402"/>
                  <a:pt x="572" y="401"/>
                  <a:pt x="572" y="400"/>
                </a:cubicBezTo>
                <a:cubicBezTo>
                  <a:pt x="572" y="396"/>
                  <a:pt x="572" y="391"/>
                  <a:pt x="572" y="387"/>
                </a:cubicBezTo>
                <a:cubicBezTo>
                  <a:pt x="571" y="383"/>
                  <a:pt x="572" y="380"/>
                  <a:pt x="573" y="377"/>
                </a:cubicBezTo>
                <a:cubicBezTo>
                  <a:pt x="583" y="374"/>
                  <a:pt x="590" y="365"/>
                  <a:pt x="590" y="354"/>
                </a:cubicBezTo>
                <a:cubicBezTo>
                  <a:pt x="590" y="341"/>
                  <a:pt x="579" y="330"/>
                  <a:pt x="566" y="330"/>
                </a:cubicBezTo>
                <a:cubicBezTo>
                  <a:pt x="552" y="330"/>
                  <a:pt x="541" y="341"/>
                  <a:pt x="541" y="354"/>
                </a:cubicBezTo>
                <a:cubicBezTo>
                  <a:pt x="541" y="364"/>
                  <a:pt x="548" y="373"/>
                  <a:pt x="557" y="376"/>
                </a:cubicBezTo>
                <a:cubicBezTo>
                  <a:pt x="557" y="378"/>
                  <a:pt x="557" y="379"/>
                  <a:pt x="557" y="381"/>
                </a:cubicBezTo>
                <a:cubicBezTo>
                  <a:pt x="557" y="402"/>
                  <a:pt x="557" y="424"/>
                  <a:pt x="557" y="446"/>
                </a:cubicBezTo>
                <a:cubicBezTo>
                  <a:pt x="557" y="448"/>
                  <a:pt x="557" y="471"/>
                  <a:pt x="558" y="472"/>
                </a:cubicBezTo>
                <a:cubicBezTo>
                  <a:pt x="558" y="475"/>
                  <a:pt x="536" y="494"/>
                  <a:pt x="520" y="506"/>
                </a:cubicBezTo>
                <a:cubicBezTo>
                  <a:pt x="516" y="502"/>
                  <a:pt x="510" y="500"/>
                  <a:pt x="504" y="500"/>
                </a:cubicBezTo>
                <a:cubicBezTo>
                  <a:pt x="498" y="500"/>
                  <a:pt x="494" y="501"/>
                  <a:pt x="490" y="504"/>
                </a:cubicBezTo>
                <a:cubicBezTo>
                  <a:pt x="488" y="502"/>
                  <a:pt x="486" y="500"/>
                  <a:pt x="484" y="497"/>
                </a:cubicBezTo>
                <a:cubicBezTo>
                  <a:pt x="483" y="496"/>
                  <a:pt x="482" y="494"/>
                  <a:pt x="482" y="492"/>
                </a:cubicBezTo>
                <a:cubicBezTo>
                  <a:pt x="482" y="472"/>
                  <a:pt x="482" y="453"/>
                  <a:pt x="482" y="433"/>
                </a:cubicBezTo>
                <a:cubicBezTo>
                  <a:pt x="482" y="431"/>
                  <a:pt x="484" y="429"/>
                  <a:pt x="485" y="428"/>
                </a:cubicBezTo>
                <a:cubicBezTo>
                  <a:pt x="494" y="422"/>
                  <a:pt x="503" y="417"/>
                  <a:pt x="512" y="412"/>
                </a:cubicBezTo>
                <a:cubicBezTo>
                  <a:pt x="515" y="411"/>
                  <a:pt x="515" y="409"/>
                  <a:pt x="515" y="406"/>
                </a:cubicBezTo>
                <a:cubicBezTo>
                  <a:pt x="515" y="367"/>
                  <a:pt x="516" y="328"/>
                  <a:pt x="515" y="290"/>
                </a:cubicBezTo>
                <a:cubicBezTo>
                  <a:pt x="515" y="281"/>
                  <a:pt x="518" y="277"/>
                  <a:pt x="525" y="273"/>
                </a:cubicBezTo>
                <a:cubicBezTo>
                  <a:pt x="537" y="267"/>
                  <a:pt x="547" y="259"/>
                  <a:pt x="558" y="253"/>
                </a:cubicBezTo>
                <a:cubicBezTo>
                  <a:pt x="559" y="252"/>
                  <a:pt x="560" y="250"/>
                  <a:pt x="560" y="248"/>
                </a:cubicBezTo>
                <a:cubicBezTo>
                  <a:pt x="560" y="233"/>
                  <a:pt x="560" y="218"/>
                  <a:pt x="560" y="203"/>
                </a:cubicBezTo>
                <a:cubicBezTo>
                  <a:pt x="560" y="201"/>
                  <a:pt x="560" y="199"/>
                  <a:pt x="560" y="196"/>
                </a:cubicBezTo>
                <a:cubicBezTo>
                  <a:pt x="560" y="194"/>
                  <a:pt x="560" y="193"/>
                  <a:pt x="561" y="191"/>
                </a:cubicBezTo>
                <a:cubicBezTo>
                  <a:pt x="570" y="188"/>
                  <a:pt x="577" y="179"/>
                  <a:pt x="577" y="168"/>
                </a:cubicBezTo>
                <a:cubicBezTo>
                  <a:pt x="577" y="166"/>
                  <a:pt x="577" y="165"/>
                  <a:pt x="577" y="163"/>
                </a:cubicBezTo>
                <a:cubicBezTo>
                  <a:pt x="577" y="163"/>
                  <a:pt x="578" y="162"/>
                  <a:pt x="578" y="162"/>
                </a:cubicBezTo>
                <a:cubicBezTo>
                  <a:pt x="587" y="157"/>
                  <a:pt x="595" y="153"/>
                  <a:pt x="604" y="148"/>
                </a:cubicBezTo>
                <a:cubicBezTo>
                  <a:pt x="604" y="148"/>
                  <a:pt x="605" y="148"/>
                  <a:pt x="606" y="148"/>
                </a:cubicBezTo>
                <a:cubicBezTo>
                  <a:pt x="606" y="150"/>
                  <a:pt x="606" y="152"/>
                  <a:pt x="606" y="153"/>
                </a:cubicBezTo>
                <a:cubicBezTo>
                  <a:pt x="606" y="175"/>
                  <a:pt x="606" y="197"/>
                  <a:pt x="606" y="218"/>
                </a:cubicBezTo>
                <a:cubicBezTo>
                  <a:pt x="606" y="222"/>
                  <a:pt x="607" y="224"/>
                  <a:pt x="610" y="226"/>
                </a:cubicBezTo>
                <a:cubicBezTo>
                  <a:pt x="626" y="236"/>
                  <a:pt x="641" y="246"/>
                  <a:pt x="656" y="256"/>
                </a:cubicBezTo>
                <a:cubicBezTo>
                  <a:pt x="657" y="257"/>
                  <a:pt x="658" y="257"/>
                  <a:pt x="658" y="258"/>
                </a:cubicBezTo>
                <a:cubicBezTo>
                  <a:pt x="657" y="261"/>
                  <a:pt x="656" y="265"/>
                  <a:pt x="656" y="268"/>
                </a:cubicBezTo>
                <a:cubicBezTo>
                  <a:pt x="656" y="279"/>
                  <a:pt x="663" y="288"/>
                  <a:pt x="673" y="291"/>
                </a:cubicBezTo>
                <a:cubicBezTo>
                  <a:pt x="673" y="291"/>
                  <a:pt x="673" y="291"/>
                  <a:pt x="673" y="291"/>
                </a:cubicBezTo>
                <a:cubicBezTo>
                  <a:pt x="673" y="323"/>
                  <a:pt x="672" y="355"/>
                  <a:pt x="673" y="387"/>
                </a:cubicBezTo>
                <a:cubicBezTo>
                  <a:pt x="673" y="390"/>
                  <a:pt x="674" y="393"/>
                  <a:pt x="675" y="395"/>
                </a:cubicBezTo>
                <a:cubicBezTo>
                  <a:pt x="681" y="402"/>
                  <a:pt x="687" y="409"/>
                  <a:pt x="692" y="416"/>
                </a:cubicBezTo>
                <a:cubicBezTo>
                  <a:pt x="693" y="417"/>
                  <a:pt x="694" y="419"/>
                  <a:pt x="694" y="420"/>
                </a:cubicBezTo>
                <a:cubicBezTo>
                  <a:pt x="695" y="435"/>
                  <a:pt x="694" y="449"/>
                  <a:pt x="690" y="462"/>
                </a:cubicBezTo>
                <a:close/>
                <a:moveTo>
                  <a:pt x="614" y="305"/>
                </a:moveTo>
                <a:cubicBezTo>
                  <a:pt x="621" y="305"/>
                  <a:pt x="625" y="310"/>
                  <a:pt x="625" y="316"/>
                </a:cubicBezTo>
                <a:cubicBezTo>
                  <a:pt x="625" y="322"/>
                  <a:pt x="621" y="327"/>
                  <a:pt x="614" y="327"/>
                </a:cubicBezTo>
                <a:cubicBezTo>
                  <a:pt x="608" y="327"/>
                  <a:pt x="603" y="322"/>
                  <a:pt x="603" y="316"/>
                </a:cubicBezTo>
                <a:cubicBezTo>
                  <a:pt x="603" y="310"/>
                  <a:pt x="608" y="305"/>
                  <a:pt x="614" y="305"/>
                </a:cubicBezTo>
                <a:close/>
                <a:moveTo>
                  <a:pt x="691" y="268"/>
                </a:moveTo>
                <a:cubicBezTo>
                  <a:pt x="691" y="274"/>
                  <a:pt x="687" y="279"/>
                  <a:pt x="680" y="279"/>
                </a:cubicBezTo>
                <a:cubicBezTo>
                  <a:pt x="674" y="279"/>
                  <a:pt x="669" y="274"/>
                  <a:pt x="669" y="268"/>
                </a:cubicBezTo>
                <a:cubicBezTo>
                  <a:pt x="669" y="262"/>
                  <a:pt x="674" y="257"/>
                  <a:pt x="680" y="257"/>
                </a:cubicBezTo>
                <a:cubicBezTo>
                  <a:pt x="687" y="257"/>
                  <a:pt x="691" y="262"/>
                  <a:pt x="691" y="268"/>
                </a:cubicBezTo>
                <a:close/>
                <a:moveTo>
                  <a:pt x="753" y="362"/>
                </a:moveTo>
                <a:cubicBezTo>
                  <a:pt x="746" y="384"/>
                  <a:pt x="730" y="399"/>
                  <a:pt x="708" y="406"/>
                </a:cubicBezTo>
                <a:cubicBezTo>
                  <a:pt x="705" y="407"/>
                  <a:pt x="704" y="407"/>
                  <a:pt x="702" y="405"/>
                </a:cubicBezTo>
                <a:cubicBezTo>
                  <a:pt x="698" y="399"/>
                  <a:pt x="694" y="394"/>
                  <a:pt x="690" y="389"/>
                </a:cubicBezTo>
                <a:cubicBezTo>
                  <a:pt x="688" y="387"/>
                  <a:pt x="687" y="384"/>
                  <a:pt x="687" y="381"/>
                </a:cubicBezTo>
                <a:cubicBezTo>
                  <a:pt x="687" y="351"/>
                  <a:pt x="688" y="321"/>
                  <a:pt x="688" y="291"/>
                </a:cubicBezTo>
                <a:cubicBezTo>
                  <a:pt x="698" y="288"/>
                  <a:pt x="705" y="279"/>
                  <a:pt x="705" y="268"/>
                </a:cubicBezTo>
                <a:cubicBezTo>
                  <a:pt x="705" y="260"/>
                  <a:pt x="701" y="253"/>
                  <a:pt x="696" y="249"/>
                </a:cubicBezTo>
                <a:cubicBezTo>
                  <a:pt x="689" y="243"/>
                  <a:pt x="680" y="241"/>
                  <a:pt x="671" y="245"/>
                </a:cubicBezTo>
                <a:cubicBezTo>
                  <a:pt x="670" y="245"/>
                  <a:pt x="667" y="245"/>
                  <a:pt x="666" y="244"/>
                </a:cubicBezTo>
                <a:cubicBezTo>
                  <a:pt x="652" y="236"/>
                  <a:pt x="639" y="227"/>
                  <a:pt x="625" y="218"/>
                </a:cubicBezTo>
                <a:cubicBezTo>
                  <a:pt x="622" y="216"/>
                  <a:pt x="621" y="214"/>
                  <a:pt x="621" y="210"/>
                </a:cubicBezTo>
                <a:cubicBezTo>
                  <a:pt x="621" y="195"/>
                  <a:pt x="621" y="179"/>
                  <a:pt x="621" y="164"/>
                </a:cubicBezTo>
                <a:cubicBezTo>
                  <a:pt x="621" y="159"/>
                  <a:pt x="621" y="154"/>
                  <a:pt x="621" y="149"/>
                </a:cubicBezTo>
                <a:cubicBezTo>
                  <a:pt x="621" y="149"/>
                  <a:pt x="621" y="140"/>
                  <a:pt x="621" y="130"/>
                </a:cubicBezTo>
                <a:cubicBezTo>
                  <a:pt x="621" y="130"/>
                  <a:pt x="621" y="129"/>
                  <a:pt x="621" y="129"/>
                </a:cubicBezTo>
                <a:cubicBezTo>
                  <a:pt x="621" y="129"/>
                  <a:pt x="621" y="129"/>
                  <a:pt x="621" y="129"/>
                </a:cubicBezTo>
                <a:cubicBezTo>
                  <a:pt x="622" y="114"/>
                  <a:pt x="622" y="94"/>
                  <a:pt x="622" y="92"/>
                </a:cubicBezTo>
                <a:cubicBezTo>
                  <a:pt x="629" y="96"/>
                  <a:pt x="647" y="106"/>
                  <a:pt x="657" y="113"/>
                </a:cubicBezTo>
                <a:cubicBezTo>
                  <a:pt x="662" y="116"/>
                  <a:pt x="666" y="119"/>
                  <a:pt x="670" y="123"/>
                </a:cubicBezTo>
                <a:cubicBezTo>
                  <a:pt x="679" y="131"/>
                  <a:pt x="687" y="141"/>
                  <a:pt x="693" y="152"/>
                </a:cubicBezTo>
                <a:cubicBezTo>
                  <a:pt x="698" y="164"/>
                  <a:pt x="699" y="176"/>
                  <a:pt x="694" y="188"/>
                </a:cubicBezTo>
                <a:cubicBezTo>
                  <a:pt x="698" y="190"/>
                  <a:pt x="702" y="191"/>
                  <a:pt x="706" y="194"/>
                </a:cubicBezTo>
                <a:cubicBezTo>
                  <a:pt x="718" y="201"/>
                  <a:pt x="726" y="212"/>
                  <a:pt x="733" y="224"/>
                </a:cubicBezTo>
                <a:cubicBezTo>
                  <a:pt x="746" y="245"/>
                  <a:pt x="751" y="267"/>
                  <a:pt x="745" y="292"/>
                </a:cubicBezTo>
                <a:cubicBezTo>
                  <a:pt x="744" y="294"/>
                  <a:pt x="745" y="296"/>
                  <a:pt x="746" y="298"/>
                </a:cubicBezTo>
                <a:cubicBezTo>
                  <a:pt x="761" y="318"/>
                  <a:pt x="761" y="340"/>
                  <a:pt x="753" y="36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Oval 10">
            <a:extLst>
              <a:ext uri="{FF2B5EF4-FFF2-40B4-BE49-F238E27FC236}">
                <a16:creationId xmlns="" xmlns:a16="http://schemas.microsoft.com/office/drawing/2014/main" id="{CD104749-4BBF-47C8-B5A8-84B4B924AEC2}"/>
              </a:ext>
            </a:extLst>
          </p:cNvPr>
          <p:cNvSpPr/>
          <p:nvPr/>
        </p:nvSpPr>
        <p:spPr>
          <a:xfrm>
            <a:off x="1129735" y="5283671"/>
            <a:ext cx="3766861" cy="314021"/>
          </a:xfrm>
          <a:prstGeom prst="ellipse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9" name="TextBox 11">
            <a:extLst>
              <a:ext uri="{FF2B5EF4-FFF2-40B4-BE49-F238E27FC236}">
                <a16:creationId xmlns="" xmlns:a16="http://schemas.microsoft.com/office/drawing/2014/main" id="{58C0B2E5-7369-493D-A3BF-EE2825263566}"/>
              </a:ext>
            </a:extLst>
          </p:cNvPr>
          <p:cNvSpPr txBox="1"/>
          <p:nvPr/>
        </p:nvSpPr>
        <p:spPr>
          <a:xfrm>
            <a:off x="5235528" y="1457241"/>
            <a:ext cx="6663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pt-BR" sz="2800" dirty="0" smtClean="0"/>
              <a:t>Mobilização </a:t>
            </a:r>
            <a:r>
              <a:rPr lang="pt-BR" sz="2800" dirty="0"/>
              <a:t>para um trabalho em rede</a:t>
            </a:r>
            <a:endParaRPr lang="ru-RU" sz="2800" dirty="0"/>
          </a:p>
        </p:txBody>
      </p:sp>
      <p:sp>
        <p:nvSpPr>
          <p:cNvPr id="10" name="TextBox 15">
            <a:extLst>
              <a:ext uri="{FF2B5EF4-FFF2-40B4-BE49-F238E27FC236}">
                <a16:creationId xmlns="" xmlns:a16="http://schemas.microsoft.com/office/drawing/2014/main" id="{B70034F0-AFC9-4E3F-9A3D-1A2F07E29854}"/>
              </a:ext>
            </a:extLst>
          </p:cNvPr>
          <p:cNvSpPr txBox="1"/>
          <p:nvPr/>
        </p:nvSpPr>
        <p:spPr>
          <a:xfrm>
            <a:off x="6925227" y="2294562"/>
            <a:ext cx="27770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defRPr/>
            </a:pPr>
            <a:r>
              <a:rPr lang="en-US" sz="1600" dirty="0" err="1" smtClean="0"/>
              <a:t>Agricultores</a:t>
            </a:r>
            <a:r>
              <a:rPr lang="en-US" sz="1500" dirty="0" smtClean="0">
                <a:latin typeface="Open Sans" panose="020B0606030504020204" pitchFamily="34" charset="0"/>
              </a:rPr>
              <a:t>. </a:t>
            </a:r>
            <a:endParaRPr kumimoji="0" lang="en-GB" sz="15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1" name="Oval 16">
            <a:extLst>
              <a:ext uri="{FF2B5EF4-FFF2-40B4-BE49-F238E27FC236}">
                <a16:creationId xmlns="" xmlns:a16="http://schemas.microsoft.com/office/drawing/2014/main" id="{97687F5F-1A57-4888-AEC8-CCEF358F8ED0}"/>
              </a:ext>
            </a:extLst>
          </p:cNvPr>
          <p:cNvSpPr/>
          <p:nvPr/>
        </p:nvSpPr>
        <p:spPr>
          <a:xfrm>
            <a:off x="6061945" y="2254924"/>
            <a:ext cx="506366" cy="50636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/>
              <a:t>1</a:t>
            </a:r>
          </a:p>
        </p:txBody>
      </p:sp>
      <p:sp>
        <p:nvSpPr>
          <p:cNvPr id="12" name="Oval 17">
            <a:extLst>
              <a:ext uri="{FF2B5EF4-FFF2-40B4-BE49-F238E27FC236}">
                <a16:creationId xmlns="" xmlns:a16="http://schemas.microsoft.com/office/drawing/2014/main" id="{071B4D86-D79B-4751-8C9D-0303EFECBF53}"/>
              </a:ext>
            </a:extLst>
          </p:cNvPr>
          <p:cNvSpPr/>
          <p:nvPr/>
        </p:nvSpPr>
        <p:spPr>
          <a:xfrm>
            <a:off x="6061945" y="3551192"/>
            <a:ext cx="506366" cy="50636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/>
              <a:t>2</a:t>
            </a:r>
          </a:p>
        </p:txBody>
      </p:sp>
      <p:sp>
        <p:nvSpPr>
          <p:cNvPr id="13" name="Oval 19">
            <a:extLst>
              <a:ext uri="{FF2B5EF4-FFF2-40B4-BE49-F238E27FC236}">
                <a16:creationId xmlns="" xmlns:a16="http://schemas.microsoft.com/office/drawing/2014/main" id="{DA898CA8-23EC-4D0D-A2D7-7DCFEE3E283C}"/>
              </a:ext>
            </a:extLst>
          </p:cNvPr>
          <p:cNvSpPr/>
          <p:nvPr/>
        </p:nvSpPr>
        <p:spPr>
          <a:xfrm>
            <a:off x="6061945" y="4753460"/>
            <a:ext cx="506366" cy="50636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/>
              <a:t>3</a:t>
            </a:r>
          </a:p>
        </p:txBody>
      </p:sp>
      <p:sp>
        <p:nvSpPr>
          <p:cNvPr id="14" name="TextBox 21">
            <a:extLst>
              <a:ext uri="{FF2B5EF4-FFF2-40B4-BE49-F238E27FC236}">
                <a16:creationId xmlns="" xmlns:a16="http://schemas.microsoft.com/office/drawing/2014/main" id="{9DEBAAAB-6F39-463C-BB42-7C4F79DDAE0A}"/>
              </a:ext>
            </a:extLst>
          </p:cNvPr>
          <p:cNvSpPr txBox="1"/>
          <p:nvPr/>
        </p:nvSpPr>
        <p:spPr>
          <a:xfrm>
            <a:off x="6925227" y="3597375"/>
            <a:ext cx="3877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defRPr/>
            </a:pPr>
            <a:r>
              <a:rPr lang="en-US" sz="1600" dirty="0" err="1" smtClean="0"/>
              <a:t>Estruturas</a:t>
            </a:r>
            <a:r>
              <a:rPr lang="en-US" sz="1600" dirty="0" smtClean="0"/>
              <a:t> </a:t>
            </a:r>
            <a:r>
              <a:rPr lang="en-US" sz="1600" dirty="0" err="1" smtClean="0"/>
              <a:t>municipais</a:t>
            </a:r>
            <a:r>
              <a:rPr lang="en-US" sz="1600" dirty="0" smtClean="0"/>
              <a:t>, </a:t>
            </a:r>
            <a:r>
              <a:rPr lang="en-US" sz="1600" dirty="0" err="1" smtClean="0"/>
              <a:t>estaduais</a:t>
            </a:r>
            <a:r>
              <a:rPr lang="en-US" sz="1600" dirty="0" smtClean="0"/>
              <a:t> e </a:t>
            </a:r>
            <a:r>
              <a:rPr lang="en-US" sz="1600" dirty="0" err="1" smtClean="0"/>
              <a:t>federais</a:t>
            </a:r>
            <a:endParaRPr kumimoji="0" lang="en-GB" sz="1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6" name="TextBox 21">
            <a:extLst>
              <a:ext uri="{FF2B5EF4-FFF2-40B4-BE49-F238E27FC236}">
                <a16:creationId xmlns="" xmlns:a16="http://schemas.microsoft.com/office/drawing/2014/main" id="{9DEBAAAB-6F39-463C-BB42-7C4F79DDAE0A}"/>
              </a:ext>
            </a:extLst>
          </p:cNvPr>
          <p:cNvSpPr txBox="1"/>
          <p:nvPr/>
        </p:nvSpPr>
        <p:spPr>
          <a:xfrm>
            <a:off x="6925227" y="4881522"/>
            <a:ext cx="3877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defRPr/>
            </a:pPr>
            <a:r>
              <a:rPr lang="en-US" sz="1600" dirty="0" smtClean="0"/>
              <a:t>ATER, </a:t>
            </a:r>
            <a:r>
              <a:rPr lang="en-US" sz="1600" dirty="0" err="1" smtClean="0"/>
              <a:t>Institutos</a:t>
            </a:r>
            <a:r>
              <a:rPr lang="en-US" sz="1600" dirty="0" smtClean="0"/>
              <a:t> de </a:t>
            </a:r>
            <a:r>
              <a:rPr lang="en-US" sz="1600" dirty="0" err="1" smtClean="0"/>
              <a:t>pesquisa</a:t>
            </a:r>
            <a:r>
              <a:rPr lang="en-US" sz="1600" dirty="0" smtClean="0"/>
              <a:t> e Academia</a:t>
            </a:r>
            <a:endParaRPr kumimoji="0" lang="en-GB" sz="1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Noto Sans" panose="020B0502040504020204" pitchFamily="34"/>
              <a:cs typeface="Noto Sans" panose="020B0502040504020204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43624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6165669"/>
            <a:ext cx="12192000" cy="692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67675" y="6327168"/>
            <a:ext cx="5690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cap="small" dirty="0" smtClean="0">
                <a:solidFill>
                  <a:schemeClr val="bg1"/>
                </a:solidFill>
              </a:rPr>
              <a:t>Diferentes Abordagens Sobre Agricultura Irrigada no Brasil</a:t>
            </a:r>
            <a:endParaRPr lang="pt-BR" cap="small" dirty="0">
              <a:solidFill>
                <a:schemeClr val="bg1"/>
              </a:solidFill>
            </a:endParaRPr>
          </a:p>
        </p:txBody>
      </p:sp>
      <p:pic>
        <p:nvPicPr>
          <p:cNvPr id="6" name="Picture 4" descr="IICA Brasil (@iicabrasil) / Twit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8663" y="0"/>
            <a:ext cx="1663337" cy="166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lock Arc 1">
            <a:extLst>
              <a:ext uri="{FF2B5EF4-FFF2-40B4-BE49-F238E27FC236}">
                <a16:creationId xmlns="" xmlns:a16="http://schemas.microsoft.com/office/drawing/2014/main" id="{4321184B-F986-4531-838C-722CDB451577}"/>
              </a:ext>
            </a:extLst>
          </p:cNvPr>
          <p:cNvSpPr/>
          <p:nvPr/>
        </p:nvSpPr>
        <p:spPr>
          <a:xfrm>
            <a:off x="259144" y="3934466"/>
            <a:ext cx="1342663" cy="1342663"/>
          </a:xfrm>
          <a:prstGeom prst="blockArc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row: Chevron 2">
            <a:extLst>
              <a:ext uri="{FF2B5EF4-FFF2-40B4-BE49-F238E27FC236}">
                <a16:creationId xmlns="" xmlns:a16="http://schemas.microsoft.com/office/drawing/2014/main" id="{C92E9D16-D7DC-40F7-961D-A8D5E6B8BEA1}"/>
              </a:ext>
            </a:extLst>
          </p:cNvPr>
          <p:cNvSpPr/>
          <p:nvPr/>
        </p:nvSpPr>
        <p:spPr>
          <a:xfrm rot="16200000">
            <a:off x="-25176" y="5311743"/>
            <a:ext cx="904772" cy="336129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="" xmlns:a16="http://schemas.microsoft.com/office/drawing/2014/main" id="{A5493524-682D-437E-916B-609DB5E371BD}"/>
              </a:ext>
            </a:extLst>
          </p:cNvPr>
          <p:cNvSpPr/>
          <p:nvPr/>
        </p:nvSpPr>
        <p:spPr>
          <a:xfrm>
            <a:off x="259144" y="4576930"/>
            <a:ext cx="336130" cy="700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Block Arc 6">
            <a:extLst>
              <a:ext uri="{FF2B5EF4-FFF2-40B4-BE49-F238E27FC236}">
                <a16:creationId xmlns="" xmlns:a16="http://schemas.microsoft.com/office/drawing/2014/main" id="{F0B75F94-4148-45E5-A894-066E8CD0D0A4}"/>
              </a:ext>
            </a:extLst>
          </p:cNvPr>
          <p:cNvSpPr/>
          <p:nvPr/>
        </p:nvSpPr>
        <p:spPr>
          <a:xfrm rot="10800000">
            <a:off x="1265677" y="3928786"/>
            <a:ext cx="1342663" cy="1342663"/>
          </a:xfrm>
          <a:prstGeom prst="blockArc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7">
            <a:extLst>
              <a:ext uri="{FF2B5EF4-FFF2-40B4-BE49-F238E27FC236}">
                <a16:creationId xmlns="" xmlns:a16="http://schemas.microsoft.com/office/drawing/2014/main" id="{BF9450C8-A607-46F2-8189-B6F5E8F8341F}"/>
              </a:ext>
            </a:extLst>
          </p:cNvPr>
          <p:cNvSpPr/>
          <p:nvPr/>
        </p:nvSpPr>
        <p:spPr>
          <a:xfrm>
            <a:off x="2272210" y="1919473"/>
            <a:ext cx="336130" cy="26863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Block Arc 8">
            <a:extLst>
              <a:ext uri="{FF2B5EF4-FFF2-40B4-BE49-F238E27FC236}">
                <a16:creationId xmlns="" xmlns:a16="http://schemas.microsoft.com/office/drawing/2014/main" id="{3277358C-E71C-4850-8F11-49BE5203178D}"/>
              </a:ext>
            </a:extLst>
          </p:cNvPr>
          <p:cNvSpPr/>
          <p:nvPr/>
        </p:nvSpPr>
        <p:spPr>
          <a:xfrm rot="5400000">
            <a:off x="2272210" y="1248141"/>
            <a:ext cx="1342663" cy="1342663"/>
          </a:xfrm>
          <a:prstGeom prst="blockArc">
            <a:avLst>
              <a:gd name="adj1" fmla="val 5351396"/>
              <a:gd name="adj2" fmla="val 0"/>
              <a:gd name="adj3" fmla="val 25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9">
            <a:extLst>
              <a:ext uri="{FF2B5EF4-FFF2-40B4-BE49-F238E27FC236}">
                <a16:creationId xmlns="" xmlns:a16="http://schemas.microsoft.com/office/drawing/2014/main" id="{EF431708-DC1F-49E8-86E2-7BDA9FF3B2BD}"/>
              </a:ext>
            </a:extLst>
          </p:cNvPr>
          <p:cNvSpPr/>
          <p:nvPr/>
        </p:nvSpPr>
        <p:spPr>
          <a:xfrm rot="5400000">
            <a:off x="2255221" y="1894018"/>
            <a:ext cx="336130" cy="105744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Block Arc 10">
            <a:extLst>
              <a:ext uri="{FF2B5EF4-FFF2-40B4-BE49-F238E27FC236}">
                <a16:creationId xmlns="" xmlns:a16="http://schemas.microsoft.com/office/drawing/2014/main" id="{8ECDEB7F-08E9-4A45-ACE0-4F527758F09F}"/>
              </a:ext>
            </a:extLst>
          </p:cNvPr>
          <p:cNvSpPr/>
          <p:nvPr/>
        </p:nvSpPr>
        <p:spPr>
          <a:xfrm rot="16200000">
            <a:off x="1224752" y="2256180"/>
            <a:ext cx="1342663" cy="1342663"/>
          </a:xfrm>
          <a:prstGeom prst="blockArc">
            <a:avLst>
              <a:gd name="adj1" fmla="val 10821323"/>
              <a:gd name="adj2" fmla="val 0"/>
              <a:gd name="adj3" fmla="val 25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1">
            <a:extLst>
              <a:ext uri="{FF2B5EF4-FFF2-40B4-BE49-F238E27FC236}">
                <a16:creationId xmlns="" xmlns:a16="http://schemas.microsoft.com/office/drawing/2014/main" id="{2E6939E1-92EC-4F94-A353-1F4CACB22D16}"/>
              </a:ext>
            </a:extLst>
          </p:cNvPr>
          <p:cNvSpPr/>
          <p:nvPr/>
        </p:nvSpPr>
        <p:spPr>
          <a:xfrm rot="5400000">
            <a:off x="2590579" y="2561930"/>
            <a:ext cx="336130" cy="17418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lock Arc 12">
            <a:extLst>
              <a:ext uri="{FF2B5EF4-FFF2-40B4-BE49-F238E27FC236}">
                <a16:creationId xmlns="" xmlns:a16="http://schemas.microsoft.com/office/drawing/2014/main" id="{1D640C50-5181-4D3E-AE28-748DB4285674}"/>
              </a:ext>
            </a:extLst>
          </p:cNvPr>
          <p:cNvSpPr/>
          <p:nvPr/>
        </p:nvSpPr>
        <p:spPr>
          <a:xfrm rot="10800000">
            <a:off x="2958228" y="3265778"/>
            <a:ext cx="1342663" cy="1342663"/>
          </a:xfrm>
          <a:prstGeom prst="blockArc">
            <a:avLst>
              <a:gd name="adj1" fmla="val 5351396"/>
              <a:gd name="adj2" fmla="val 0"/>
              <a:gd name="adj3" fmla="val 25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3">
            <a:extLst>
              <a:ext uri="{FF2B5EF4-FFF2-40B4-BE49-F238E27FC236}">
                <a16:creationId xmlns="" xmlns:a16="http://schemas.microsoft.com/office/drawing/2014/main" id="{D4326088-E80C-4B75-BA65-8A18C494CCCD}"/>
              </a:ext>
            </a:extLst>
          </p:cNvPr>
          <p:cNvSpPr/>
          <p:nvPr/>
        </p:nvSpPr>
        <p:spPr>
          <a:xfrm>
            <a:off x="2954588" y="3246392"/>
            <a:ext cx="336130" cy="6939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Block Arc 14">
            <a:extLst>
              <a:ext uri="{FF2B5EF4-FFF2-40B4-BE49-F238E27FC236}">
                <a16:creationId xmlns="" xmlns:a16="http://schemas.microsoft.com/office/drawing/2014/main" id="{5CAF9D37-F664-4263-BBFE-2068817A4CD4}"/>
              </a:ext>
            </a:extLst>
          </p:cNvPr>
          <p:cNvSpPr/>
          <p:nvPr/>
        </p:nvSpPr>
        <p:spPr>
          <a:xfrm>
            <a:off x="2954057" y="2589216"/>
            <a:ext cx="1342663" cy="1342663"/>
          </a:xfrm>
          <a:prstGeom prst="blockArc">
            <a:avLst>
              <a:gd name="adj1" fmla="val 10797373"/>
              <a:gd name="adj2" fmla="val 16207220"/>
              <a:gd name="adj3" fmla="val 2505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5">
            <a:extLst>
              <a:ext uri="{FF2B5EF4-FFF2-40B4-BE49-F238E27FC236}">
                <a16:creationId xmlns="" xmlns:a16="http://schemas.microsoft.com/office/drawing/2014/main" id="{DFC0086A-0E3A-4C16-B8D7-0CC437D438CA}"/>
              </a:ext>
            </a:extLst>
          </p:cNvPr>
          <p:cNvSpPr/>
          <p:nvPr/>
        </p:nvSpPr>
        <p:spPr>
          <a:xfrm rot="5400000">
            <a:off x="4328239" y="1886991"/>
            <a:ext cx="336130" cy="17418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Block Arc 16">
            <a:extLst>
              <a:ext uri="{FF2B5EF4-FFF2-40B4-BE49-F238E27FC236}">
                <a16:creationId xmlns="" xmlns:a16="http://schemas.microsoft.com/office/drawing/2014/main" id="{E3C4336D-CE97-4242-8034-527959BE6B68}"/>
              </a:ext>
            </a:extLst>
          </p:cNvPr>
          <p:cNvSpPr/>
          <p:nvPr/>
        </p:nvSpPr>
        <p:spPr>
          <a:xfrm rot="10800000">
            <a:off x="4695888" y="2589215"/>
            <a:ext cx="1342663" cy="1342663"/>
          </a:xfrm>
          <a:prstGeom prst="blockArc">
            <a:avLst>
              <a:gd name="adj1" fmla="val 5383912"/>
              <a:gd name="adj2" fmla="val 0"/>
              <a:gd name="adj3" fmla="val 25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18">
            <a:extLst>
              <a:ext uri="{FF2B5EF4-FFF2-40B4-BE49-F238E27FC236}">
                <a16:creationId xmlns="" xmlns:a16="http://schemas.microsoft.com/office/drawing/2014/main" id="{79D03DAC-D094-4871-BD46-726BA1ED8F21}"/>
              </a:ext>
            </a:extLst>
          </p:cNvPr>
          <p:cNvSpPr/>
          <p:nvPr/>
        </p:nvSpPr>
        <p:spPr>
          <a:xfrm>
            <a:off x="4695887" y="1773456"/>
            <a:ext cx="336130" cy="14870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Block Arc 20">
            <a:extLst>
              <a:ext uri="{FF2B5EF4-FFF2-40B4-BE49-F238E27FC236}">
                <a16:creationId xmlns="" xmlns:a16="http://schemas.microsoft.com/office/drawing/2014/main" id="{4ED1C5C1-7C86-44E5-9778-834A38F43C05}"/>
              </a:ext>
            </a:extLst>
          </p:cNvPr>
          <p:cNvSpPr/>
          <p:nvPr/>
        </p:nvSpPr>
        <p:spPr>
          <a:xfrm>
            <a:off x="4695888" y="1143138"/>
            <a:ext cx="1342663" cy="1342663"/>
          </a:xfrm>
          <a:prstGeom prst="blockArc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Block Arc 21">
            <a:extLst>
              <a:ext uri="{FF2B5EF4-FFF2-40B4-BE49-F238E27FC236}">
                <a16:creationId xmlns="" xmlns:a16="http://schemas.microsoft.com/office/drawing/2014/main" id="{ED6AD8CA-4483-43FA-86CA-D85E270FD1CE}"/>
              </a:ext>
            </a:extLst>
          </p:cNvPr>
          <p:cNvSpPr/>
          <p:nvPr/>
        </p:nvSpPr>
        <p:spPr>
          <a:xfrm rot="10800000">
            <a:off x="5702421" y="1473713"/>
            <a:ext cx="1342663" cy="1342663"/>
          </a:xfrm>
          <a:prstGeom prst="blockArc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2">
            <a:extLst>
              <a:ext uri="{FF2B5EF4-FFF2-40B4-BE49-F238E27FC236}">
                <a16:creationId xmlns="" xmlns:a16="http://schemas.microsoft.com/office/drawing/2014/main" id="{63D91F30-BAB4-4F62-9255-646517334D3D}"/>
              </a:ext>
            </a:extLst>
          </p:cNvPr>
          <p:cNvSpPr/>
          <p:nvPr/>
        </p:nvSpPr>
        <p:spPr>
          <a:xfrm>
            <a:off x="5702421" y="1731123"/>
            <a:ext cx="336130" cy="41603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Block Arc 23">
            <a:extLst>
              <a:ext uri="{FF2B5EF4-FFF2-40B4-BE49-F238E27FC236}">
                <a16:creationId xmlns="" xmlns:a16="http://schemas.microsoft.com/office/drawing/2014/main" id="{E7EBB778-1F6F-42D0-87F7-C454BE20C42B}"/>
              </a:ext>
            </a:extLst>
          </p:cNvPr>
          <p:cNvSpPr/>
          <p:nvPr/>
        </p:nvSpPr>
        <p:spPr>
          <a:xfrm rot="16200000">
            <a:off x="6714633" y="1500463"/>
            <a:ext cx="1342663" cy="1342663"/>
          </a:xfrm>
          <a:prstGeom prst="blockArc">
            <a:avLst>
              <a:gd name="adj1" fmla="val 16259643"/>
              <a:gd name="adj2" fmla="val 0"/>
              <a:gd name="adj3" fmla="val 25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Isosceles Triangle 4">
            <a:extLst>
              <a:ext uri="{FF2B5EF4-FFF2-40B4-BE49-F238E27FC236}">
                <a16:creationId xmlns="" xmlns:a16="http://schemas.microsoft.com/office/drawing/2014/main" id="{22E68197-D13C-4A7F-8257-3CD52EAA8FA6}"/>
              </a:ext>
            </a:extLst>
          </p:cNvPr>
          <p:cNvSpPr/>
          <p:nvPr/>
        </p:nvSpPr>
        <p:spPr>
          <a:xfrm rot="5400000">
            <a:off x="7837606" y="1334230"/>
            <a:ext cx="678855" cy="668595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8">
            <a:extLst>
              <a:ext uri="{FF2B5EF4-FFF2-40B4-BE49-F238E27FC236}">
                <a16:creationId xmlns="" xmlns:a16="http://schemas.microsoft.com/office/drawing/2014/main" id="{83137E3B-6D96-4B3F-906A-D85C3FB9F7F7}"/>
              </a:ext>
            </a:extLst>
          </p:cNvPr>
          <p:cNvSpPr/>
          <p:nvPr/>
        </p:nvSpPr>
        <p:spPr>
          <a:xfrm rot="5400000">
            <a:off x="7562318" y="1318429"/>
            <a:ext cx="336130" cy="7001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9">
            <a:extLst>
              <a:ext uri="{FF2B5EF4-FFF2-40B4-BE49-F238E27FC236}">
                <a16:creationId xmlns="" xmlns:a16="http://schemas.microsoft.com/office/drawing/2014/main" id="{DBCFFB29-23AF-40A7-B6CD-83092525278E}"/>
              </a:ext>
            </a:extLst>
          </p:cNvPr>
          <p:cNvSpPr txBox="1"/>
          <p:nvPr/>
        </p:nvSpPr>
        <p:spPr>
          <a:xfrm>
            <a:off x="8525270" y="2419938"/>
            <a:ext cx="16074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ea typeface="Noto Sans" panose="020B0502040504020204" pitchFamily="34"/>
                <a:cs typeface="Noto Sans" panose="020B0502040504020204" pitchFamily="34"/>
              </a:rPr>
              <a:t>Gestão</a:t>
            </a: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kumimoji="0" lang="en-US" sz="16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ea typeface="Noto Sans" panose="020B0502040504020204" pitchFamily="34"/>
                <a:cs typeface="Noto Sans" panose="020B0502040504020204" pitchFamily="34"/>
              </a:rPr>
              <a:t>Integrada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Noto Sans" panose="020B0502040504020204" pitchFamily="34"/>
              <a:cs typeface="Noto Sans" panose="020B0502040504020204" pitchFamily="34"/>
            </a:endParaRPr>
          </a:p>
        </p:txBody>
      </p:sp>
      <p:grpSp>
        <p:nvGrpSpPr>
          <p:cNvPr id="29" name="Group 30">
            <a:extLst>
              <a:ext uri="{FF2B5EF4-FFF2-40B4-BE49-F238E27FC236}">
                <a16:creationId xmlns="" xmlns:a16="http://schemas.microsoft.com/office/drawing/2014/main" id="{CFFA579C-0C6E-4B60-82E3-3C09B862C0EC}"/>
              </a:ext>
            </a:extLst>
          </p:cNvPr>
          <p:cNvGrpSpPr/>
          <p:nvPr/>
        </p:nvGrpSpPr>
        <p:grpSpPr>
          <a:xfrm>
            <a:off x="8649012" y="925807"/>
            <a:ext cx="1342662" cy="1413786"/>
            <a:chOff x="5995988" y="2712903"/>
            <a:chExt cx="2457450" cy="2587625"/>
          </a:xfrm>
          <a:solidFill>
            <a:schemeClr val="tx1"/>
          </a:solidFill>
        </p:grpSpPr>
        <p:sp>
          <p:nvSpPr>
            <p:cNvPr id="36" name="Freeform 6">
              <a:extLst>
                <a:ext uri="{FF2B5EF4-FFF2-40B4-BE49-F238E27FC236}">
                  <a16:creationId xmlns="" xmlns:a16="http://schemas.microsoft.com/office/drawing/2014/main" id="{49789E5D-E4B5-442C-8F5D-B3633DFF31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5988" y="2712903"/>
              <a:ext cx="2457450" cy="2587625"/>
            </a:xfrm>
            <a:custGeom>
              <a:avLst/>
              <a:gdLst>
                <a:gd name="T0" fmla="*/ 707 w 771"/>
                <a:gd name="T1" fmla="*/ 219 h 812"/>
                <a:gd name="T2" fmla="*/ 760 w 771"/>
                <a:gd name="T3" fmla="*/ 369 h 812"/>
                <a:gd name="T4" fmla="*/ 685 w 771"/>
                <a:gd name="T5" fmla="*/ 634 h 812"/>
                <a:gd name="T6" fmla="*/ 197 w 771"/>
                <a:gd name="T7" fmla="*/ 707 h 812"/>
                <a:gd name="T8" fmla="*/ 97 w 771"/>
                <a:gd name="T9" fmla="*/ 220 h 812"/>
                <a:gd name="T10" fmla="*/ 594 w 771"/>
                <a:gd name="T11" fmla="*/ 106 h 812"/>
                <a:gd name="T12" fmla="*/ 552 w 771"/>
                <a:gd name="T13" fmla="*/ 147 h 812"/>
                <a:gd name="T14" fmla="*/ 509 w 771"/>
                <a:gd name="T15" fmla="*/ 128 h 812"/>
                <a:gd name="T16" fmla="*/ 454 w 771"/>
                <a:gd name="T17" fmla="*/ 113 h 812"/>
                <a:gd name="T18" fmla="*/ 372 w 771"/>
                <a:gd name="T19" fmla="*/ 110 h 812"/>
                <a:gd name="T20" fmla="*/ 241 w 771"/>
                <a:gd name="T21" fmla="*/ 155 h 812"/>
                <a:gd name="T22" fmla="*/ 147 w 771"/>
                <a:gd name="T23" fmla="*/ 249 h 812"/>
                <a:gd name="T24" fmla="*/ 115 w 771"/>
                <a:gd name="T25" fmla="*/ 317 h 812"/>
                <a:gd name="T26" fmla="*/ 103 w 771"/>
                <a:gd name="T27" fmla="*/ 366 h 812"/>
                <a:gd name="T28" fmla="*/ 102 w 771"/>
                <a:gd name="T29" fmla="*/ 450 h 812"/>
                <a:gd name="T30" fmla="*/ 124 w 771"/>
                <a:gd name="T31" fmla="*/ 528 h 812"/>
                <a:gd name="T32" fmla="*/ 209 w 771"/>
                <a:gd name="T33" fmla="*/ 643 h 812"/>
                <a:gd name="T34" fmla="*/ 295 w 771"/>
                <a:gd name="T35" fmla="*/ 694 h 812"/>
                <a:gd name="T36" fmla="*/ 357 w 771"/>
                <a:gd name="T37" fmla="*/ 710 h 812"/>
                <a:gd name="T38" fmla="*/ 439 w 771"/>
                <a:gd name="T39" fmla="*/ 711 h 812"/>
                <a:gd name="T40" fmla="*/ 512 w 771"/>
                <a:gd name="T41" fmla="*/ 693 h 812"/>
                <a:gd name="T42" fmla="*/ 585 w 771"/>
                <a:gd name="T43" fmla="*/ 652 h 812"/>
                <a:gd name="T44" fmla="*/ 644 w 771"/>
                <a:gd name="T45" fmla="*/ 592 h 812"/>
                <a:gd name="T46" fmla="*/ 677 w 771"/>
                <a:gd name="T47" fmla="*/ 536 h 812"/>
                <a:gd name="T48" fmla="*/ 696 w 771"/>
                <a:gd name="T49" fmla="*/ 482 h 812"/>
                <a:gd name="T50" fmla="*/ 704 w 771"/>
                <a:gd name="T51" fmla="*/ 432 h 812"/>
                <a:gd name="T52" fmla="*/ 702 w 771"/>
                <a:gd name="T53" fmla="*/ 374 h 812"/>
                <a:gd name="T54" fmla="*/ 695 w 771"/>
                <a:gd name="T55" fmla="*/ 334 h 812"/>
                <a:gd name="T56" fmla="*/ 666 w 771"/>
                <a:gd name="T57" fmla="*/ 264 h 812"/>
                <a:gd name="T58" fmla="*/ 667 w 771"/>
                <a:gd name="T59" fmla="*/ 258 h 812"/>
                <a:gd name="T60" fmla="*/ 703 w 771"/>
                <a:gd name="T61" fmla="*/ 222 h 812"/>
                <a:gd name="T62" fmla="*/ 707 w 771"/>
                <a:gd name="T63" fmla="*/ 219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71" h="812">
                  <a:moveTo>
                    <a:pt x="707" y="219"/>
                  </a:moveTo>
                  <a:cubicBezTo>
                    <a:pt x="736" y="265"/>
                    <a:pt x="754" y="315"/>
                    <a:pt x="760" y="369"/>
                  </a:cubicBezTo>
                  <a:cubicBezTo>
                    <a:pt x="771" y="467"/>
                    <a:pt x="746" y="557"/>
                    <a:pt x="685" y="634"/>
                  </a:cubicBezTo>
                  <a:cubicBezTo>
                    <a:pt x="561" y="789"/>
                    <a:pt x="347" y="812"/>
                    <a:pt x="197" y="707"/>
                  </a:cubicBezTo>
                  <a:cubicBezTo>
                    <a:pt x="31" y="591"/>
                    <a:pt x="0" y="374"/>
                    <a:pt x="97" y="220"/>
                  </a:cubicBezTo>
                  <a:cubicBezTo>
                    <a:pt x="203" y="52"/>
                    <a:pt x="424" y="0"/>
                    <a:pt x="594" y="106"/>
                  </a:cubicBezTo>
                  <a:cubicBezTo>
                    <a:pt x="580" y="120"/>
                    <a:pt x="566" y="134"/>
                    <a:pt x="552" y="147"/>
                  </a:cubicBezTo>
                  <a:cubicBezTo>
                    <a:pt x="538" y="141"/>
                    <a:pt x="523" y="134"/>
                    <a:pt x="509" y="128"/>
                  </a:cubicBezTo>
                  <a:cubicBezTo>
                    <a:pt x="491" y="121"/>
                    <a:pt x="473" y="116"/>
                    <a:pt x="454" y="113"/>
                  </a:cubicBezTo>
                  <a:cubicBezTo>
                    <a:pt x="427" y="108"/>
                    <a:pt x="399" y="107"/>
                    <a:pt x="372" y="110"/>
                  </a:cubicBezTo>
                  <a:cubicBezTo>
                    <a:pt x="325" y="115"/>
                    <a:pt x="281" y="130"/>
                    <a:pt x="241" y="155"/>
                  </a:cubicBezTo>
                  <a:cubicBezTo>
                    <a:pt x="203" y="179"/>
                    <a:pt x="171" y="211"/>
                    <a:pt x="147" y="249"/>
                  </a:cubicBezTo>
                  <a:cubicBezTo>
                    <a:pt x="134" y="270"/>
                    <a:pt x="123" y="293"/>
                    <a:pt x="115" y="317"/>
                  </a:cubicBezTo>
                  <a:cubicBezTo>
                    <a:pt x="110" y="333"/>
                    <a:pt x="106" y="350"/>
                    <a:pt x="103" y="366"/>
                  </a:cubicBezTo>
                  <a:cubicBezTo>
                    <a:pt x="99" y="394"/>
                    <a:pt x="99" y="422"/>
                    <a:pt x="102" y="450"/>
                  </a:cubicBezTo>
                  <a:cubicBezTo>
                    <a:pt x="105" y="477"/>
                    <a:pt x="113" y="503"/>
                    <a:pt x="124" y="528"/>
                  </a:cubicBezTo>
                  <a:cubicBezTo>
                    <a:pt x="143" y="574"/>
                    <a:pt x="171" y="612"/>
                    <a:pt x="209" y="643"/>
                  </a:cubicBezTo>
                  <a:cubicBezTo>
                    <a:pt x="235" y="665"/>
                    <a:pt x="263" y="682"/>
                    <a:pt x="295" y="694"/>
                  </a:cubicBezTo>
                  <a:cubicBezTo>
                    <a:pt x="315" y="701"/>
                    <a:pt x="336" y="707"/>
                    <a:pt x="357" y="710"/>
                  </a:cubicBezTo>
                  <a:cubicBezTo>
                    <a:pt x="384" y="714"/>
                    <a:pt x="412" y="715"/>
                    <a:pt x="439" y="711"/>
                  </a:cubicBezTo>
                  <a:cubicBezTo>
                    <a:pt x="464" y="708"/>
                    <a:pt x="488" y="702"/>
                    <a:pt x="512" y="693"/>
                  </a:cubicBezTo>
                  <a:cubicBezTo>
                    <a:pt x="538" y="683"/>
                    <a:pt x="563" y="669"/>
                    <a:pt x="585" y="652"/>
                  </a:cubicBezTo>
                  <a:cubicBezTo>
                    <a:pt x="607" y="635"/>
                    <a:pt x="627" y="615"/>
                    <a:pt x="644" y="592"/>
                  </a:cubicBezTo>
                  <a:cubicBezTo>
                    <a:pt x="657" y="575"/>
                    <a:pt x="668" y="556"/>
                    <a:pt x="677" y="536"/>
                  </a:cubicBezTo>
                  <a:cubicBezTo>
                    <a:pt x="686" y="519"/>
                    <a:pt x="692" y="501"/>
                    <a:pt x="696" y="482"/>
                  </a:cubicBezTo>
                  <a:cubicBezTo>
                    <a:pt x="700" y="465"/>
                    <a:pt x="703" y="449"/>
                    <a:pt x="704" y="432"/>
                  </a:cubicBezTo>
                  <a:cubicBezTo>
                    <a:pt x="704" y="413"/>
                    <a:pt x="704" y="393"/>
                    <a:pt x="702" y="374"/>
                  </a:cubicBezTo>
                  <a:cubicBezTo>
                    <a:pt x="701" y="361"/>
                    <a:pt x="698" y="347"/>
                    <a:pt x="695" y="334"/>
                  </a:cubicBezTo>
                  <a:cubicBezTo>
                    <a:pt x="689" y="310"/>
                    <a:pt x="679" y="286"/>
                    <a:pt x="666" y="264"/>
                  </a:cubicBezTo>
                  <a:cubicBezTo>
                    <a:pt x="665" y="262"/>
                    <a:pt x="665" y="260"/>
                    <a:pt x="667" y="258"/>
                  </a:cubicBezTo>
                  <a:cubicBezTo>
                    <a:pt x="680" y="246"/>
                    <a:pt x="691" y="234"/>
                    <a:pt x="703" y="222"/>
                  </a:cubicBezTo>
                  <a:cubicBezTo>
                    <a:pt x="704" y="221"/>
                    <a:pt x="705" y="220"/>
                    <a:pt x="707" y="21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 7">
              <a:extLst>
                <a:ext uri="{FF2B5EF4-FFF2-40B4-BE49-F238E27FC236}">
                  <a16:creationId xmlns="" xmlns:a16="http://schemas.microsoft.com/office/drawing/2014/main" id="{D03BA523-0958-4888-A745-D6D728293D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5101" y="3270116"/>
              <a:ext cx="1450975" cy="1435100"/>
            </a:xfrm>
            <a:custGeom>
              <a:avLst/>
              <a:gdLst>
                <a:gd name="T0" fmla="*/ 350 w 455"/>
                <a:gd name="T1" fmla="*/ 54 h 450"/>
                <a:gd name="T2" fmla="*/ 311 w 455"/>
                <a:gd name="T3" fmla="*/ 93 h 450"/>
                <a:gd name="T4" fmla="*/ 305 w 455"/>
                <a:gd name="T5" fmla="*/ 94 h 450"/>
                <a:gd name="T6" fmla="*/ 262 w 455"/>
                <a:gd name="T7" fmla="*/ 81 h 450"/>
                <a:gd name="T8" fmla="*/ 210 w 455"/>
                <a:gd name="T9" fmla="*/ 82 h 450"/>
                <a:gd name="T10" fmla="*/ 148 w 455"/>
                <a:gd name="T11" fmla="*/ 109 h 450"/>
                <a:gd name="T12" fmla="*/ 103 w 455"/>
                <a:gd name="T13" fmla="*/ 160 h 450"/>
                <a:gd name="T14" fmla="*/ 84 w 455"/>
                <a:gd name="T15" fmla="*/ 216 h 450"/>
                <a:gd name="T16" fmla="*/ 90 w 455"/>
                <a:gd name="T17" fmla="*/ 283 h 450"/>
                <a:gd name="T18" fmla="*/ 154 w 455"/>
                <a:gd name="T19" fmla="*/ 367 h 450"/>
                <a:gd name="T20" fmla="*/ 225 w 455"/>
                <a:gd name="T21" fmla="*/ 392 h 450"/>
                <a:gd name="T22" fmla="*/ 302 w 455"/>
                <a:gd name="T23" fmla="*/ 379 h 450"/>
                <a:gd name="T24" fmla="*/ 364 w 455"/>
                <a:gd name="T25" fmla="*/ 330 h 450"/>
                <a:gd name="T26" fmla="*/ 391 w 455"/>
                <a:gd name="T27" fmla="*/ 273 h 450"/>
                <a:gd name="T28" fmla="*/ 395 w 455"/>
                <a:gd name="T29" fmla="*/ 223 h 450"/>
                <a:gd name="T30" fmla="*/ 380 w 455"/>
                <a:gd name="T31" fmla="*/ 167 h 450"/>
                <a:gd name="T32" fmla="*/ 422 w 455"/>
                <a:gd name="T33" fmla="*/ 125 h 450"/>
                <a:gd name="T34" fmla="*/ 453 w 455"/>
                <a:gd name="T35" fmla="*/ 242 h 450"/>
                <a:gd name="T36" fmla="*/ 418 w 455"/>
                <a:gd name="T37" fmla="*/ 354 h 450"/>
                <a:gd name="T38" fmla="*/ 235 w 455"/>
                <a:gd name="T39" fmla="*/ 450 h 450"/>
                <a:gd name="T40" fmla="*/ 85 w 455"/>
                <a:gd name="T41" fmla="*/ 385 h 450"/>
                <a:gd name="T42" fmla="*/ 95 w 455"/>
                <a:gd name="T43" fmla="*/ 78 h 450"/>
                <a:gd name="T44" fmla="*/ 350 w 455"/>
                <a:gd name="T45" fmla="*/ 54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5" h="450">
                  <a:moveTo>
                    <a:pt x="350" y="54"/>
                  </a:moveTo>
                  <a:cubicBezTo>
                    <a:pt x="337" y="67"/>
                    <a:pt x="324" y="80"/>
                    <a:pt x="311" y="93"/>
                  </a:cubicBezTo>
                  <a:cubicBezTo>
                    <a:pt x="310" y="94"/>
                    <a:pt x="307" y="95"/>
                    <a:pt x="305" y="94"/>
                  </a:cubicBezTo>
                  <a:cubicBezTo>
                    <a:pt x="292" y="87"/>
                    <a:pt x="277" y="83"/>
                    <a:pt x="262" y="81"/>
                  </a:cubicBezTo>
                  <a:cubicBezTo>
                    <a:pt x="244" y="79"/>
                    <a:pt x="227" y="79"/>
                    <a:pt x="210" y="82"/>
                  </a:cubicBezTo>
                  <a:cubicBezTo>
                    <a:pt x="187" y="87"/>
                    <a:pt x="166" y="96"/>
                    <a:pt x="148" y="109"/>
                  </a:cubicBezTo>
                  <a:cubicBezTo>
                    <a:pt x="129" y="123"/>
                    <a:pt x="114" y="140"/>
                    <a:pt x="103" y="160"/>
                  </a:cubicBezTo>
                  <a:cubicBezTo>
                    <a:pt x="93" y="178"/>
                    <a:pt x="87" y="196"/>
                    <a:pt x="84" y="216"/>
                  </a:cubicBezTo>
                  <a:cubicBezTo>
                    <a:pt x="81" y="239"/>
                    <a:pt x="83" y="261"/>
                    <a:pt x="90" y="283"/>
                  </a:cubicBezTo>
                  <a:cubicBezTo>
                    <a:pt x="101" y="319"/>
                    <a:pt x="123" y="347"/>
                    <a:pt x="154" y="367"/>
                  </a:cubicBezTo>
                  <a:cubicBezTo>
                    <a:pt x="176" y="381"/>
                    <a:pt x="199" y="389"/>
                    <a:pt x="225" y="392"/>
                  </a:cubicBezTo>
                  <a:cubicBezTo>
                    <a:pt x="252" y="394"/>
                    <a:pt x="277" y="390"/>
                    <a:pt x="302" y="379"/>
                  </a:cubicBezTo>
                  <a:cubicBezTo>
                    <a:pt x="327" y="368"/>
                    <a:pt x="348" y="352"/>
                    <a:pt x="364" y="330"/>
                  </a:cubicBezTo>
                  <a:cubicBezTo>
                    <a:pt x="377" y="313"/>
                    <a:pt x="386" y="294"/>
                    <a:pt x="391" y="273"/>
                  </a:cubicBezTo>
                  <a:cubicBezTo>
                    <a:pt x="395" y="256"/>
                    <a:pt x="397" y="240"/>
                    <a:pt x="395" y="223"/>
                  </a:cubicBezTo>
                  <a:cubicBezTo>
                    <a:pt x="394" y="204"/>
                    <a:pt x="389" y="185"/>
                    <a:pt x="380" y="167"/>
                  </a:cubicBezTo>
                  <a:cubicBezTo>
                    <a:pt x="394" y="153"/>
                    <a:pt x="408" y="139"/>
                    <a:pt x="422" y="125"/>
                  </a:cubicBezTo>
                  <a:cubicBezTo>
                    <a:pt x="444" y="161"/>
                    <a:pt x="455" y="200"/>
                    <a:pt x="453" y="242"/>
                  </a:cubicBezTo>
                  <a:cubicBezTo>
                    <a:pt x="452" y="283"/>
                    <a:pt x="441" y="320"/>
                    <a:pt x="418" y="354"/>
                  </a:cubicBezTo>
                  <a:cubicBezTo>
                    <a:pt x="374" y="418"/>
                    <a:pt x="312" y="450"/>
                    <a:pt x="235" y="450"/>
                  </a:cubicBezTo>
                  <a:cubicBezTo>
                    <a:pt x="176" y="450"/>
                    <a:pt x="125" y="427"/>
                    <a:pt x="85" y="385"/>
                  </a:cubicBezTo>
                  <a:cubicBezTo>
                    <a:pt x="0" y="295"/>
                    <a:pt x="6" y="160"/>
                    <a:pt x="95" y="78"/>
                  </a:cubicBezTo>
                  <a:cubicBezTo>
                    <a:pt x="179" y="0"/>
                    <a:pt x="293" y="14"/>
                    <a:pt x="350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 8">
              <a:extLst>
                <a:ext uri="{FF2B5EF4-FFF2-40B4-BE49-F238E27FC236}">
                  <a16:creationId xmlns="" xmlns:a16="http://schemas.microsoft.com/office/drawing/2014/main" id="{77C6B824-9A0E-44E7-A3FD-2263746E7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0563" y="2874828"/>
              <a:ext cx="1381125" cy="1384300"/>
            </a:xfrm>
            <a:custGeom>
              <a:avLst/>
              <a:gdLst>
                <a:gd name="T0" fmla="*/ 363 w 433"/>
                <a:gd name="T1" fmla="*/ 0 h 434"/>
                <a:gd name="T2" fmla="*/ 363 w 433"/>
                <a:gd name="T3" fmla="*/ 71 h 434"/>
                <a:gd name="T4" fmla="*/ 432 w 433"/>
                <a:gd name="T5" fmla="*/ 71 h 434"/>
                <a:gd name="T6" fmla="*/ 433 w 433"/>
                <a:gd name="T7" fmla="*/ 73 h 434"/>
                <a:gd name="T8" fmla="*/ 408 w 433"/>
                <a:gd name="T9" fmla="*/ 98 h 434"/>
                <a:gd name="T10" fmla="*/ 303 w 433"/>
                <a:gd name="T11" fmla="*/ 203 h 434"/>
                <a:gd name="T12" fmla="*/ 292 w 433"/>
                <a:gd name="T13" fmla="*/ 207 h 434"/>
                <a:gd name="T14" fmla="*/ 262 w 433"/>
                <a:gd name="T15" fmla="*/ 208 h 434"/>
                <a:gd name="T16" fmla="*/ 255 w 433"/>
                <a:gd name="T17" fmla="*/ 210 h 434"/>
                <a:gd name="T18" fmla="*/ 176 w 433"/>
                <a:gd name="T19" fmla="*/ 289 h 434"/>
                <a:gd name="T20" fmla="*/ 141 w 433"/>
                <a:gd name="T21" fmla="*/ 325 h 434"/>
                <a:gd name="T22" fmla="*/ 140 w 433"/>
                <a:gd name="T23" fmla="*/ 330 h 434"/>
                <a:gd name="T24" fmla="*/ 146 w 433"/>
                <a:gd name="T25" fmla="*/ 354 h 434"/>
                <a:gd name="T26" fmla="*/ 121 w 433"/>
                <a:gd name="T27" fmla="*/ 415 h 434"/>
                <a:gd name="T28" fmla="*/ 67 w 433"/>
                <a:gd name="T29" fmla="*/ 432 h 434"/>
                <a:gd name="T30" fmla="*/ 12 w 433"/>
                <a:gd name="T31" fmla="*/ 397 h 434"/>
                <a:gd name="T32" fmla="*/ 4 w 433"/>
                <a:gd name="T33" fmla="*/ 342 h 434"/>
                <a:gd name="T34" fmla="*/ 46 w 433"/>
                <a:gd name="T35" fmla="*/ 294 h 434"/>
                <a:gd name="T36" fmla="*/ 105 w 433"/>
                <a:gd name="T37" fmla="*/ 295 h 434"/>
                <a:gd name="T38" fmla="*/ 110 w 433"/>
                <a:gd name="T39" fmla="*/ 293 h 434"/>
                <a:gd name="T40" fmla="*/ 191 w 433"/>
                <a:gd name="T41" fmla="*/ 213 h 434"/>
                <a:gd name="T42" fmla="*/ 223 w 433"/>
                <a:gd name="T43" fmla="*/ 181 h 434"/>
                <a:gd name="T44" fmla="*/ 227 w 433"/>
                <a:gd name="T45" fmla="*/ 171 h 434"/>
                <a:gd name="T46" fmla="*/ 227 w 433"/>
                <a:gd name="T47" fmla="*/ 143 h 434"/>
                <a:gd name="T48" fmla="*/ 231 w 433"/>
                <a:gd name="T49" fmla="*/ 131 h 434"/>
                <a:gd name="T50" fmla="*/ 360 w 433"/>
                <a:gd name="T51" fmla="*/ 3 h 434"/>
                <a:gd name="T52" fmla="*/ 363 w 433"/>
                <a:gd name="T53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33" h="434">
                  <a:moveTo>
                    <a:pt x="363" y="0"/>
                  </a:moveTo>
                  <a:cubicBezTo>
                    <a:pt x="363" y="24"/>
                    <a:pt x="363" y="47"/>
                    <a:pt x="363" y="71"/>
                  </a:cubicBezTo>
                  <a:cubicBezTo>
                    <a:pt x="386" y="71"/>
                    <a:pt x="409" y="71"/>
                    <a:pt x="432" y="71"/>
                  </a:cubicBezTo>
                  <a:cubicBezTo>
                    <a:pt x="432" y="72"/>
                    <a:pt x="432" y="73"/>
                    <a:pt x="433" y="73"/>
                  </a:cubicBezTo>
                  <a:cubicBezTo>
                    <a:pt x="424" y="81"/>
                    <a:pt x="416" y="90"/>
                    <a:pt x="408" y="98"/>
                  </a:cubicBezTo>
                  <a:cubicBezTo>
                    <a:pt x="373" y="133"/>
                    <a:pt x="338" y="168"/>
                    <a:pt x="303" y="203"/>
                  </a:cubicBezTo>
                  <a:cubicBezTo>
                    <a:pt x="300" y="206"/>
                    <a:pt x="297" y="208"/>
                    <a:pt x="292" y="207"/>
                  </a:cubicBezTo>
                  <a:cubicBezTo>
                    <a:pt x="282" y="207"/>
                    <a:pt x="272" y="207"/>
                    <a:pt x="262" y="208"/>
                  </a:cubicBezTo>
                  <a:cubicBezTo>
                    <a:pt x="260" y="208"/>
                    <a:pt x="256" y="209"/>
                    <a:pt x="255" y="210"/>
                  </a:cubicBezTo>
                  <a:cubicBezTo>
                    <a:pt x="228" y="237"/>
                    <a:pt x="202" y="263"/>
                    <a:pt x="176" y="289"/>
                  </a:cubicBezTo>
                  <a:cubicBezTo>
                    <a:pt x="164" y="301"/>
                    <a:pt x="152" y="313"/>
                    <a:pt x="141" y="325"/>
                  </a:cubicBezTo>
                  <a:cubicBezTo>
                    <a:pt x="140" y="326"/>
                    <a:pt x="139" y="328"/>
                    <a:pt x="140" y="330"/>
                  </a:cubicBezTo>
                  <a:cubicBezTo>
                    <a:pt x="143" y="338"/>
                    <a:pt x="145" y="346"/>
                    <a:pt x="146" y="354"/>
                  </a:cubicBezTo>
                  <a:cubicBezTo>
                    <a:pt x="148" y="379"/>
                    <a:pt x="139" y="399"/>
                    <a:pt x="121" y="415"/>
                  </a:cubicBezTo>
                  <a:cubicBezTo>
                    <a:pt x="105" y="428"/>
                    <a:pt x="87" y="434"/>
                    <a:pt x="67" y="432"/>
                  </a:cubicBezTo>
                  <a:cubicBezTo>
                    <a:pt x="43" y="429"/>
                    <a:pt x="25" y="417"/>
                    <a:pt x="12" y="397"/>
                  </a:cubicBezTo>
                  <a:cubicBezTo>
                    <a:pt x="2" y="380"/>
                    <a:pt x="0" y="361"/>
                    <a:pt x="4" y="342"/>
                  </a:cubicBezTo>
                  <a:cubicBezTo>
                    <a:pt x="10" y="320"/>
                    <a:pt x="24" y="303"/>
                    <a:pt x="46" y="294"/>
                  </a:cubicBezTo>
                  <a:cubicBezTo>
                    <a:pt x="66" y="285"/>
                    <a:pt x="86" y="286"/>
                    <a:pt x="105" y="295"/>
                  </a:cubicBezTo>
                  <a:cubicBezTo>
                    <a:pt x="107" y="295"/>
                    <a:pt x="109" y="294"/>
                    <a:pt x="110" y="293"/>
                  </a:cubicBezTo>
                  <a:cubicBezTo>
                    <a:pt x="137" y="267"/>
                    <a:pt x="164" y="240"/>
                    <a:pt x="191" y="213"/>
                  </a:cubicBezTo>
                  <a:cubicBezTo>
                    <a:pt x="202" y="202"/>
                    <a:pt x="212" y="191"/>
                    <a:pt x="223" y="181"/>
                  </a:cubicBezTo>
                  <a:cubicBezTo>
                    <a:pt x="226" y="178"/>
                    <a:pt x="227" y="175"/>
                    <a:pt x="227" y="171"/>
                  </a:cubicBezTo>
                  <a:cubicBezTo>
                    <a:pt x="227" y="162"/>
                    <a:pt x="227" y="152"/>
                    <a:pt x="227" y="143"/>
                  </a:cubicBezTo>
                  <a:cubicBezTo>
                    <a:pt x="226" y="138"/>
                    <a:pt x="228" y="135"/>
                    <a:pt x="231" y="131"/>
                  </a:cubicBezTo>
                  <a:cubicBezTo>
                    <a:pt x="274" y="88"/>
                    <a:pt x="317" y="45"/>
                    <a:pt x="360" y="3"/>
                  </a:cubicBezTo>
                  <a:cubicBezTo>
                    <a:pt x="361" y="2"/>
                    <a:pt x="362" y="1"/>
                    <a:pt x="3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0" name="TextBox 35">
            <a:extLst>
              <a:ext uri="{FF2B5EF4-FFF2-40B4-BE49-F238E27FC236}">
                <a16:creationId xmlns="" xmlns:a16="http://schemas.microsoft.com/office/drawing/2014/main" id="{C06084BC-3739-4AF1-A4E6-E4564B5CC288}"/>
              </a:ext>
            </a:extLst>
          </p:cNvPr>
          <p:cNvSpPr txBox="1"/>
          <p:nvPr/>
        </p:nvSpPr>
        <p:spPr>
          <a:xfrm>
            <a:off x="6917063" y="4809784"/>
            <a:ext cx="53114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União </a:t>
            </a:r>
            <a:r>
              <a:rPr lang="pt-BR" dirty="0" smtClean="0"/>
              <a:t>apoiando os  </a:t>
            </a:r>
            <a:r>
              <a:rPr lang="pt-BR" dirty="0"/>
              <a:t>Estados  e  </a:t>
            </a:r>
            <a:r>
              <a:rPr lang="pt-BR" dirty="0" smtClean="0"/>
              <a:t>coordenando o  </a:t>
            </a:r>
            <a:r>
              <a:rPr lang="pt-BR" dirty="0"/>
              <a:t>processo</a:t>
            </a:r>
            <a:r>
              <a:rPr lang="pt-BR" dirty="0" smtClean="0"/>
              <a:t>. </a:t>
            </a:r>
            <a:r>
              <a:rPr lang="pt-BR" dirty="0"/>
              <a:t>É essencial que a coordenação necessária se faça pelo entendimento e colaboração mútuos.</a:t>
            </a:r>
          </a:p>
        </p:txBody>
      </p:sp>
      <p:sp>
        <p:nvSpPr>
          <p:cNvPr id="31" name="Rectangle 36">
            <a:extLst>
              <a:ext uri="{FF2B5EF4-FFF2-40B4-BE49-F238E27FC236}">
                <a16:creationId xmlns="" xmlns:a16="http://schemas.microsoft.com/office/drawing/2014/main" id="{64E151D0-ECFF-465A-A344-9F0F05C2BEFF}"/>
              </a:ext>
            </a:extLst>
          </p:cNvPr>
          <p:cNvSpPr/>
          <p:nvPr/>
        </p:nvSpPr>
        <p:spPr>
          <a:xfrm>
            <a:off x="6811842" y="4717848"/>
            <a:ext cx="98520" cy="10810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8">
            <a:extLst>
              <a:ext uri="{FF2B5EF4-FFF2-40B4-BE49-F238E27FC236}">
                <a16:creationId xmlns="" xmlns:a16="http://schemas.microsoft.com/office/drawing/2014/main" id="{9E4701B7-83BF-4B7B-996E-57E54BB8B249}"/>
              </a:ext>
            </a:extLst>
          </p:cNvPr>
          <p:cNvSpPr txBox="1"/>
          <p:nvPr/>
        </p:nvSpPr>
        <p:spPr>
          <a:xfrm>
            <a:off x="4123849" y="4796711"/>
            <a:ext cx="25335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defRPr/>
            </a:pPr>
            <a:r>
              <a:rPr lang="pt-BR" dirty="0" smtClean="0"/>
              <a:t>Arranjo em rede permitirá uma atuação </a:t>
            </a:r>
            <a:r>
              <a:rPr lang="pt-BR" dirty="0"/>
              <a:t>conjunta  e  integrada </a:t>
            </a: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</a:rPr>
              <a:t>. </a:t>
            </a:r>
            <a:endParaRPr kumimoji="0" lang="en-GB" sz="15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4" name="Rectangle 39">
            <a:extLst>
              <a:ext uri="{FF2B5EF4-FFF2-40B4-BE49-F238E27FC236}">
                <a16:creationId xmlns="" xmlns:a16="http://schemas.microsoft.com/office/drawing/2014/main" id="{14464268-FC56-4267-9129-F9F4E867945E}"/>
              </a:ext>
            </a:extLst>
          </p:cNvPr>
          <p:cNvSpPr/>
          <p:nvPr/>
        </p:nvSpPr>
        <p:spPr>
          <a:xfrm>
            <a:off x="3949806" y="4760671"/>
            <a:ext cx="98520" cy="108105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010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1083</TotalTime>
  <Words>767</Words>
  <Application>Microsoft Office PowerPoint</Application>
  <PresentationFormat>Widescreen</PresentationFormat>
  <Paragraphs>164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32" baseType="lpstr">
      <vt:lpstr>맑은 고딕</vt:lpstr>
      <vt:lpstr>Arial</vt:lpstr>
      <vt:lpstr>Arial Narrow</vt:lpstr>
      <vt:lpstr>Berlin Sans FB</vt:lpstr>
      <vt:lpstr>Calibri</vt:lpstr>
      <vt:lpstr>Calibri Light</vt:lpstr>
      <vt:lpstr>Leelawadee</vt:lpstr>
      <vt:lpstr>Noto Sans</vt:lpstr>
      <vt:lpstr>Open Sans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iica</dc:creator>
  <cp:lastModifiedBy>Maria Hollanda</cp:lastModifiedBy>
  <cp:revision>36</cp:revision>
  <cp:lastPrinted>2021-11-12T12:17:08Z</cp:lastPrinted>
  <dcterms:created xsi:type="dcterms:W3CDTF">2021-11-10T23:06:09Z</dcterms:created>
  <dcterms:modified xsi:type="dcterms:W3CDTF">2021-11-12T12:17:09Z</dcterms:modified>
</cp:coreProperties>
</file>