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68" r:id="rId5"/>
  </p:sldMasterIdLst>
  <p:notesMasterIdLst>
    <p:notesMasterId r:id="rId15"/>
  </p:notesMasterIdLst>
  <p:sldIdLst>
    <p:sldId id="256" r:id="rId6"/>
    <p:sldId id="439" r:id="rId7"/>
    <p:sldId id="371" r:id="rId8"/>
    <p:sldId id="440" r:id="rId9"/>
    <p:sldId id="445" r:id="rId10"/>
    <p:sldId id="442" r:id="rId11"/>
    <p:sldId id="438" r:id="rId12"/>
    <p:sldId id="446" r:id="rId13"/>
    <p:sldId id="327" r:id="rId1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celo Caetano Marques" initials="MCM" lastIdx="1" clrIdx="0">
    <p:extLst>
      <p:ext uri="{19B8F6BF-5375-455C-9EA6-DF929625EA0E}">
        <p15:presenceInfo xmlns:p15="http://schemas.microsoft.com/office/powerpoint/2012/main" userId="Marcelo Caetano Marques" providerId="None"/>
      </p:ext>
    </p:extLst>
  </p:cmAuthor>
  <p:cmAuthor id="2" name="Eduardo Favero" initials="EF" lastIdx="2" clrIdx="1">
    <p:extLst>
      <p:ext uri="{19B8F6BF-5375-455C-9EA6-DF929625EA0E}">
        <p15:presenceInfo xmlns:p15="http://schemas.microsoft.com/office/powerpoint/2012/main" userId="Eduardo Favero" providerId="None"/>
      </p:ext>
    </p:extLst>
  </p:cmAuthor>
  <p:cmAuthor id="3" name="Eduardo Jacomo Seraphim Nogueira" initials="EN" lastIdx="3" clrIdx="2">
    <p:extLst>
      <p:ext uri="{19B8F6BF-5375-455C-9EA6-DF929625EA0E}">
        <p15:presenceInfo xmlns:p15="http://schemas.microsoft.com/office/powerpoint/2012/main" userId="S::seraphimn@tcu.gov.br::e8905d81-b107-4fc3-92d6-222312c817e5" providerId="AD"/>
      </p:ext>
    </p:extLst>
  </p:cmAuthor>
  <p:cmAuthor id="4" name="Ana Lucia Epaminondas" initials="ALE" lastIdx="14" clrIdx="3">
    <p:extLst>
      <p:ext uri="{19B8F6BF-5375-455C-9EA6-DF929625EA0E}">
        <p15:presenceInfo xmlns:p15="http://schemas.microsoft.com/office/powerpoint/2012/main" userId="Ana Lucia Epaminonda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4B230"/>
    <a:srgbClr val="0082E1"/>
    <a:srgbClr val="F96206"/>
    <a:srgbClr val="349EE1"/>
    <a:srgbClr val="35A5EB"/>
    <a:srgbClr val="01628D"/>
    <a:srgbClr val="E35B07"/>
    <a:srgbClr val="FF62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3C03E3-9A64-4074-8B15-0EE16EE002D6}" v="3" dt="2024-10-14T20:25:20.3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Estilo Claro 2 - Ênfas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74C1A8A3-306A-4EB7-A6B1-4F7E0EB9C5D6}" styleName="Estilo Médio 3 - Ênfase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660B408-B3CF-4A94-85FC-2B1E0A45F4A2}" styleName="Estilo Escuro 2 - Ênfase 1/Ênfas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Estilo Escuro 2 - Ênfase 5/Ênfas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9298" autoAdjust="0"/>
  </p:normalViewPr>
  <p:slideViewPr>
    <p:cSldViewPr snapToGrid="0">
      <p:cViewPr varScale="1">
        <p:scale>
          <a:sx n="84" d="100"/>
          <a:sy n="84" d="100"/>
        </p:scale>
        <p:origin x="151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o Henrique de Oliveira Soeiro" userId="19f68e2e-d317-4015-9803-d55942c2635a" providerId="ADAL" clId="{DBC8E174-95EF-4BE5-9BC6-BC4017EC8F6C}"/>
    <pc:docChg chg="undo redo custSel delSld modSld">
      <pc:chgData name="Paulo Henrique de Oliveira Soeiro" userId="19f68e2e-d317-4015-9803-d55942c2635a" providerId="ADAL" clId="{DBC8E174-95EF-4BE5-9BC6-BC4017EC8F6C}" dt="2023-06-19T17:55:19.147" v="1693" actId="255"/>
      <pc:docMkLst>
        <pc:docMk/>
      </pc:docMkLst>
      <pc:sldChg chg="modSp mod">
        <pc:chgData name="Paulo Henrique de Oliveira Soeiro" userId="19f68e2e-d317-4015-9803-d55942c2635a" providerId="ADAL" clId="{DBC8E174-95EF-4BE5-9BC6-BC4017EC8F6C}" dt="2023-06-19T17:52:43.554" v="1579" actId="20577"/>
        <pc:sldMkLst>
          <pc:docMk/>
          <pc:sldMk cId="2177062515" sldId="256"/>
        </pc:sldMkLst>
        <pc:spChg chg="mod">
          <ac:chgData name="Paulo Henrique de Oliveira Soeiro" userId="19f68e2e-d317-4015-9803-d55942c2635a" providerId="ADAL" clId="{DBC8E174-95EF-4BE5-9BC6-BC4017EC8F6C}" dt="2023-06-19T17:52:43.554" v="1579" actId="20577"/>
          <ac:spMkLst>
            <pc:docMk/>
            <pc:sldMk cId="2177062515" sldId="256"/>
            <ac:spMk id="2" creationId="{C92A091E-7C7B-43D4-A899-CD9FF469015C}"/>
          </ac:spMkLst>
        </pc:spChg>
        <pc:spChg chg="mod">
          <ac:chgData name="Paulo Henrique de Oliveira Soeiro" userId="19f68e2e-d317-4015-9803-d55942c2635a" providerId="ADAL" clId="{DBC8E174-95EF-4BE5-9BC6-BC4017EC8F6C}" dt="2023-06-19T17:07:15.726" v="78" actId="20577"/>
          <ac:spMkLst>
            <pc:docMk/>
            <pc:sldMk cId="2177062515" sldId="256"/>
            <ac:spMk id="3" creationId="{C326ABA2-F236-4CEE-9A63-305F657FC13D}"/>
          </ac:spMkLst>
        </pc:spChg>
      </pc:sldChg>
      <pc:sldChg chg="modSp mod">
        <pc:chgData name="Paulo Henrique de Oliveira Soeiro" userId="19f68e2e-d317-4015-9803-d55942c2635a" providerId="ADAL" clId="{DBC8E174-95EF-4BE5-9BC6-BC4017EC8F6C}" dt="2023-06-19T17:55:19.147" v="1693" actId="255"/>
        <pc:sldMkLst>
          <pc:docMk/>
          <pc:sldMk cId="3886765598" sldId="383"/>
        </pc:sldMkLst>
        <pc:spChg chg="mod">
          <ac:chgData name="Paulo Henrique de Oliveira Soeiro" userId="19f68e2e-d317-4015-9803-d55942c2635a" providerId="ADAL" clId="{DBC8E174-95EF-4BE5-9BC6-BC4017EC8F6C}" dt="2023-06-19T17:40:20.340" v="1350" actId="20577"/>
          <ac:spMkLst>
            <pc:docMk/>
            <pc:sldMk cId="3886765598" sldId="383"/>
            <ac:spMk id="3" creationId="{EEC5C4FE-6CED-4244-BF60-53DC03581AD3}"/>
          </ac:spMkLst>
        </pc:spChg>
        <pc:spChg chg="mod">
          <ac:chgData name="Paulo Henrique de Oliveira Soeiro" userId="19f68e2e-d317-4015-9803-d55942c2635a" providerId="ADAL" clId="{DBC8E174-95EF-4BE5-9BC6-BC4017EC8F6C}" dt="2023-06-19T17:55:19.147" v="1693" actId="255"/>
          <ac:spMkLst>
            <pc:docMk/>
            <pc:sldMk cId="3886765598" sldId="383"/>
            <ac:spMk id="4" creationId="{7D42AD1A-AB6D-4A15-8ACA-DC02B1853D1B}"/>
          </ac:spMkLst>
        </pc:spChg>
      </pc:sldChg>
      <pc:sldChg chg="modSp mod">
        <pc:chgData name="Paulo Henrique de Oliveira Soeiro" userId="19f68e2e-d317-4015-9803-d55942c2635a" providerId="ADAL" clId="{DBC8E174-95EF-4BE5-9BC6-BC4017EC8F6C}" dt="2023-06-19T17:40:24.367" v="1352" actId="20577"/>
        <pc:sldMkLst>
          <pc:docMk/>
          <pc:sldMk cId="1138992745" sldId="385"/>
        </pc:sldMkLst>
        <pc:spChg chg="mod">
          <ac:chgData name="Paulo Henrique de Oliveira Soeiro" userId="19f68e2e-d317-4015-9803-d55942c2635a" providerId="ADAL" clId="{DBC8E174-95EF-4BE5-9BC6-BC4017EC8F6C}" dt="2023-06-19T17:40:24.367" v="1352" actId="20577"/>
          <ac:spMkLst>
            <pc:docMk/>
            <pc:sldMk cId="1138992745" sldId="385"/>
            <ac:spMk id="3" creationId="{EEC5C4FE-6CED-4244-BF60-53DC03581AD3}"/>
          </ac:spMkLst>
        </pc:spChg>
        <pc:spChg chg="mod">
          <ac:chgData name="Paulo Henrique de Oliveira Soeiro" userId="19f68e2e-d317-4015-9803-d55942c2635a" providerId="ADAL" clId="{DBC8E174-95EF-4BE5-9BC6-BC4017EC8F6C}" dt="2023-06-19T17:28:17.704" v="1136" actId="6549"/>
          <ac:spMkLst>
            <pc:docMk/>
            <pc:sldMk cId="1138992745" sldId="385"/>
            <ac:spMk id="4" creationId="{7D42AD1A-AB6D-4A15-8ACA-DC02B1853D1B}"/>
          </ac:spMkLst>
        </pc:spChg>
      </pc:sldChg>
      <pc:sldChg chg="addSp delSp modSp mod">
        <pc:chgData name="Paulo Henrique de Oliveira Soeiro" userId="19f68e2e-d317-4015-9803-d55942c2635a" providerId="ADAL" clId="{DBC8E174-95EF-4BE5-9BC6-BC4017EC8F6C}" dt="2023-06-19T17:50:45.224" v="1534" actId="6549"/>
        <pc:sldMkLst>
          <pc:docMk/>
          <pc:sldMk cId="3461254280" sldId="389"/>
        </pc:sldMkLst>
        <pc:spChg chg="add mod">
          <ac:chgData name="Paulo Henrique de Oliveira Soeiro" userId="19f68e2e-d317-4015-9803-d55942c2635a" providerId="ADAL" clId="{DBC8E174-95EF-4BE5-9BC6-BC4017EC8F6C}" dt="2023-06-19T17:46:22.495" v="1481" actId="20577"/>
          <ac:spMkLst>
            <pc:docMk/>
            <pc:sldMk cId="3461254280" sldId="389"/>
            <ac:spMk id="2" creationId="{901ABC78-6041-5151-7B65-B64A7A8210B9}"/>
          </ac:spMkLst>
        </pc:spChg>
        <pc:spChg chg="mod">
          <ac:chgData name="Paulo Henrique de Oliveira Soeiro" userId="19f68e2e-d317-4015-9803-d55942c2635a" providerId="ADAL" clId="{DBC8E174-95EF-4BE5-9BC6-BC4017EC8F6C}" dt="2023-06-19T17:50:45.224" v="1534" actId="6549"/>
          <ac:spMkLst>
            <pc:docMk/>
            <pc:sldMk cId="3461254280" sldId="389"/>
            <ac:spMk id="3" creationId="{EEC5C4FE-6CED-4244-BF60-53DC03581AD3}"/>
          </ac:spMkLst>
        </pc:spChg>
        <pc:spChg chg="del mod">
          <ac:chgData name="Paulo Henrique de Oliveira Soeiro" userId="19f68e2e-d317-4015-9803-d55942c2635a" providerId="ADAL" clId="{DBC8E174-95EF-4BE5-9BC6-BC4017EC8F6C}" dt="2023-06-19T17:29:23.202" v="1142"/>
          <ac:spMkLst>
            <pc:docMk/>
            <pc:sldMk cId="3461254280" sldId="389"/>
            <ac:spMk id="4" creationId="{7D42AD1A-AB6D-4A15-8ACA-DC02B1853D1B}"/>
          </ac:spMkLst>
        </pc:spChg>
      </pc:sldChg>
      <pc:sldChg chg="modSp mod">
        <pc:chgData name="Paulo Henrique de Oliveira Soeiro" userId="19f68e2e-d317-4015-9803-d55942c2635a" providerId="ADAL" clId="{DBC8E174-95EF-4BE5-9BC6-BC4017EC8F6C}" dt="2023-06-19T17:40:34.649" v="1357" actId="20577"/>
        <pc:sldMkLst>
          <pc:docMk/>
          <pc:sldMk cId="2149546293" sldId="390"/>
        </pc:sldMkLst>
        <pc:spChg chg="mod">
          <ac:chgData name="Paulo Henrique de Oliveira Soeiro" userId="19f68e2e-d317-4015-9803-d55942c2635a" providerId="ADAL" clId="{DBC8E174-95EF-4BE5-9BC6-BC4017EC8F6C}" dt="2023-06-19T17:40:34.649" v="1357" actId="20577"/>
          <ac:spMkLst>
            <pc:docMk/>
            <pc:sldMk cId="2149546293" sldId="390"/>
            <ac:spMk id="3" creationId="{EEC5C4FE-6CED-4244-BF60-53DC03581AD3}"/>
          </ac:spMkLst>
        </pc:spChg>
        <pc:spChg chg="mod">
          <ac:chgData name="Paulo Henrique de Oliveira Soeiro" userId="19f68e2e-d317-4015-9803-d55942c2635a" providerId="ADAL" clId="{DBC8E174-95EF-4BE5-9BC6-BC4017EC8F6C}" dt="2023-06-19T17:39:25.449" v="1347" actId="2711"/>
          <ac:spMkLst>
            <pc:docMk/>
            <pc:sldMk cId="2149546293" sldId="390"/>
            <ac:spMk id="4" creationId="{7D42AD1A-AB6D-4A15-8ACA-DC02B1853D1B}"/>
          </ac:spMkLst>
        </pc:spChg>
      </pc:sldChg>
      <pc:sldChg chg="addSp delSp modSp mod">
        <pc:chgData name="Paulo Henrique de Oliveira Soeiro" userId="19f68e2e-d317-4015-9803-d55942c2635a" providerId="ADAL" clId="{DBC8E174-95EF-4BE5-9BC6-BC4017EC8F6C}" dt="2023-06-19T17:50:52.615" v="1539" actId="20577"/>
        <pc:sldMkLst>
          <pc:docMk/>
          <pc:sldMk cId="865332267" sldId="394"/>
        </pc:sldMkLst>
        <pc:spChg chg="mod">
          <ac:chgData name="Paulo Henrique de Oliveira Soeiro" userId="19f68e2e-d317-4015-9803-d55942c2635a" providerId="ADAL" clId="{DBC8E174-95EF-4BE5-9BC6-BC4017EC8F6C}" dt="2023-06-19T17:50:52.615" v="1539" actId="20577"/>
          <ac:spMkLst>
            <pc:docMk/>
            <pc:sldMk cId="865332267" sldId="394"/>
            <ac:spMk id="3" creationId="{EEC5C4FE-6CED-4244-BF60-53DC03581AD3}"/>
          </ac:spMkLst>
        </pc:spChg>
        <pc:spChg chg="del">
          <ac:chgData name="Paulo Henrique de Oliveira Soeiro" userId="19f68e2e-d317-4015-9803-d55942c2635a" providerId="ADAL" clId="{DBC8E174-95EF-4BE5-9BC6-BC4017EC8F6C}" dt="2023-06-19T17:40:54.221" v="1359" actId="478"/>
          <ac:spMkLst>
            <pc:docMk/>
            <pc:sldMk cId="865332267" sldId="394"/>
            <ac:spMk id="4" creationId="{7D42AD1A-AB6D-4A15-8ACA-DC02B1853D1B}"/>
          </ac:spMkLst>
        </pc:spChg>
        <pc:spChg chg="add del mod">
          <ac:chgData name="Paulo Henrique de Oliveira Soeiro" userId="19f68e2e-d317-4015-9803-d55942c2635a" providerId="ADAL" clId="{DBC8E174-95EF-4BE5-9BC6-BC4017EC8F6C}" dt="2023-06-19T17:41:00.925" v="1362" actId="478"/>
          <ac:spMkLst>
            <pc:docMk/>
            <pc:sldMk cId="865332267" sldId="394"/>
            <ac:spMk id="5" creationId="{836DD8EF-4C19-7117-9363-EF6623E2E83A}"/>
          </ac:spMkLst>
        </pc:spChg>
        <pc:spChg chg="add mod">
          <ac:chgData name="Paulo Henrique de Oliveira Soeiro" userId="19f68e2e-d317-4015-9803-d55942c2635a" providerId="ADAL" clId="{DBC8E174-95EF-4BE5-9BC6-BC4017EC8F6C}" dt="2023-06-19T17:46:27.873" v="1482" actId="20577"/>
          <ac:spMkLst>
            <pc:docMk/>
            <pc:sldMk cId="865332267" sldId="394"/>
            <ac:spMk id="6" creationId="{FCB2EB05-9395-4861-180B-60964A31B596}"/>
          </ac:spMkLst>
        </pc:spChg>
      </pc:sldChg>
      <pc:sldChg chg="modSp mod">
        <pc:chgData name="Paulo Henrique de Oliveira Soeiro" userId="19f68e2e-d317-4015-9803-d55942c2635a" providerId="ADAL" clId="{DBC8E174-95EF-4BE5-9BC6-BC4017EC8F6C}" dt="2023-06-19T17:50:57.343" v="1543" actId="20577"/>
        <pc:sldMkLst>
          <pc:docMk/>
          <pc:sldMk cId="2794716658" sldId="395"/>
        </pc:sldMkLst>
        <pc:spChg chg="mod">
          <ac:chgData name="Paulo Henrique de Oliveira Soeiro" userId="19f68e2e-d317-4015-9803-d55942c2635a" providerId="ADAL" clId="{DBC8E174-95EF-4BE5-9BC6-BC4017EC8F6C}" dt="2023-06-19T17:50:57.343" v="1543" actId="20577"/>
          <ac:spMkLst>
            <pc:docMk/>
            <pc:sldMk cId="2794716658" sldId="395"/>
            <ac:spMk id="3" creationId="{EEC5C4FE-6CED-4244-BF60-53DC03581AD3}"/>
          </ac:spMkLst>
        </pc:spChg>
        <pc:spChg chg="mod">
          <ac:chgData name="Paulo Henrique de Oliveira Soeiro" userId="19f68e2e-d317-4015-9803-d55942c2635a" providerId="ADAL" clId="{DBC8E174-95EF-4BE5-9BC6-BC4017EC8F6C}" dt="2023-06-19T17:44:56.337" v="1473" actId="20577"/>
          <ac:spMkLst>
            <pc:docMk/>
            <pc:sldMk cId="2794716658" sldId="395"/>
            <ac:spMk id="4" creationId="{7D42AD1A-AB6D-4A15-8ACA-DC02B1853D1B}"/>
          </ac:spMkLst>
        </pc:spChg>
      </pc:sldChg>
      <pc:sldChg chg="addSp delSp modSp mod">
        <pc:chgData name="Paulo Henrique de Oliveira Soeiro" userId="19f68e2e-d317-4015-9803-d55942c2635a" providerId="ADAL" clId="{DBC8E174-95EF-4BE5-9BC6-BC4017EC8F6C}" dt="2023-06-19T17:51:01.476" v="1545" actId="6549"/>
        <pc:sldMkLst>
          <pc:docMk/>
          <pc:sldMk cId="99317590" sldId="401"/>
        </pc:sldMkLst>
        <pc:spChg chg="mod">
          <ac:chgData name="Paulo Henrique de Oliveira Soeiro" userId="19f68e2e-d317-4015-9803-d55942c2635a" providerId="ADAL" clId="{DBC8E174-95EF-4BE5-9BC6-BC4017EC8F6C}" dt="2023-06-19T17:51:01.476" v="1545" actId="6549"/>
          <ac:spMkLst>
            <pc:docMk/>
            <pc:sldMk cId="99317590" sldId="401"/>
            <ac:spMk id="3" creationId="{EEC5C4FE-6CED-4244-BF60-53DC03581AD3}"/>
          </ac:spMkLst>
        </pc:spChg>
        <pc:spChg chg="del mod">
          <ac:chgData name="Paulo Henrique de Oliveira Soeiro" userId="19f68e2e-d317-4015-9803-d55942c2635a" providerId="ADAL" clId="{DBC8E174-95EF-4BE5-9BC6-BC4017EC8F6C}" dt="2023-06-19T17:46:41.363" v="1484" actId="478"/>
          <ac:spMkLst>
            <pc:docMk/>
            <pc:sldMk cId="99317590" sldId="401"/>
            <ac:spMk id="4" creationId="{7D42AD1A-AB6D-4A15-8ACA-DC02B1853D1B}"/>
          </ac:spMkLst>
        </pc:spChg>
        <pc:spChg chg="add del mod">
          <ac:chgData name="Paulo Henrique de Oliveira Soeiro" userId="19f68e2e-d317-4015-9803-d55942c2635a" providerId="ADAL" clId="{DBC8E174-95EF-4BE5-9BC6-BC4017EC8F6C}" dt="2023-06-19T17:46:44.619" v="1485" actId="478"/>
          <ac:spMkLst>
            <pc:docMk/>
            <pc:sldMk cId="99317590" sldId="401"/>
            <ac:spMk id="5" creationId="{12FC454C-1CBA-81C8-06FB-0F7C620F682F}"/>
          </ac:spMkLst>
        </pc:spChg>
        <pc:spChg chg="add mod">
          <ac:chgData name="Paulo Henrique de Oliveira Soeiro" userId="19f68e2e-d317-4015-9803-d55942c2635a" providerId="ADAL" clId="{DBC8E174-95EF-4BE5-9BC6-BC4017EC8F6C}" dt="2023-06-19T17:48:45.344" v="1510" actId="27636"/>
          <ac:spMkLst>
            <pc:docMk/>
            <pc:sldMk cId="99317590" sldId="401"/>
            <ac:spMk id="6" creationId="{29FABF00-1089-DA6A-BB6D-D3C70609DE82}"/>
          </ac:spMkLst>
        </pc:spChg>
      </pc:sldChg>
      <pc:sldChg chg="modSp mod">
        <pc:chgData name="Paulo Henrique de Oliveira Soeiro" userId="19f68e2e-d317-4015-9803-d55942c2635a" providerId="ADAL" clId="{DBC8E174-95EF-4BE5-9BC6-BC4017EC8F6C}" dt="2023-06-19T17:51:27.001" v="1549" actId="27636"/>
        <pc:sldMkLst>
          <pc:docMk/>
          <pc:sldMk cId="1514629036" sldId="402"/>
        </pc:sldMkLst>
        <pc:spChg chg="mod">
          <ac:chgData name="Paulo Henrique de Oliveira Soeiro" userId="19f68e2e-d317-4015-9803-d55942c2635a" providerId="ADAL" clId="{DBC8E174-95EF-4BE5-9BC6-BC4017EC8F6C}" dt="2023-06-19T17:50:33.829" v="1531" actId="20577"/>
          <ac:spMkLst>
            <pc:docMk/>
            <pc:sldMk cId="1514629036" sldId="402"/>
            <ac:spMk id="3" creationId="{EEC5C4FE-6CED-4244-BF60-53DC03581AD3}"/>
          </ac:spMkLst>
        </pc:spChg>
        <pc:spChg chg="mod">
          <ac:chgData name="Paulo Henrique de Oliveira Soeiro" userId="19f68e2e-d317-4015-9803-d55942c2635a" providerId="ADAL" clId="{DBC8E174-95EF-4BE5-9BC6-BC4017EC8F6C}" dt="2023-06-19T17:51:27.001" v="1549" actId="27636"/>
          <ac:spMkLst>
            <pc:docMk/>
            <pc:sldMk cId="1514629036" sldId="402"/>
            <ac:spMk id="4" creationId="{7D42AD1A-AB6D-4A15-8ACA-DC02B1853D1B}"/>
          </ac:spMkLst>
        </pc:spChg>
      </pc:sldChg>
      <pc:sldChg chg="del">
        <pc:chgData name="Paulo Henrique de Oliveira Soeiro" userId="19f68e2e-d317-4015-9803-d55942c2635a" providerId="ADAL" clId="{DBC8E174-95EF-4BE5-9BC6-BC4017EC8F6C}" dt="2023-06-19T17:51:39.852" v="1551" actId="47"/>
        <pc:sldMkLst>
          <pc:docMk/>
          <pc:sldMk cId="3403494387" sldId="406"/>
        </pc:sldMkLst>
      </pc:sldChg>
      <pc:sldChg chg="del">
        <pc:chgData name="Paulo Henrique de Oliveira Soeiro" userId="19f68e2e-d317-4015-9803-d55942c2635a" providerId="ADAL" clId="{DBC8E174-95EF-4BE5-9BC6-BC4017EC8F6C}" dt="2023-06-19T17:51:42.307" v="1553" actId="47"/>
        <pc:sldMkLst>
          <pc:docMk/>
          <pc:sldMk cId="3349458644" sldId="411"/>
        </pc:sldMkLst>
      </pc:sldChg>
      <pc:sldChg chg="del">
        <pc:chgData name="Paulo Henrique de Oliveira Soeiro" userId="19f68e2e-d317-4015-9803-d55942c2635a" providerId="ADAL" clId="{DBC8E174-95EF-4BE5-9BC6-BC4017EC8F6C}" dt="2023-06-19T17:51:43.764" v="1554" actId="47"/>
        <pc:sldMkLst>
          <pc:docMk/>
          <pc:sldMk cId="5498123" sldId="412"/>
        </pc:sldMkLst>
      </pc:sldChg>
      <pc:sldChg chg="modSp mod">
        <pc:chgData name="Paulo Henrique de Oliveira Soeiro" userId="19f68e2e-d317-4015-9803-d55942c2635a" providerId="ADAL" clId="{DBC8E174-95EF-4BE5-9BC6-BC4017EC8F6C}" dt="2023-06-19T17:08:26.604" v="92"/>
        <pc:sldMkLst>
          <pc:docMk/>
          <pc:sldMk cId="3874278101" sldId="414"/>
        </pc:sldMkLst>
        <pc:spChg chg="mod">
          <ac:chgData name="Paulo Henrique de Oliveira Soeiro" userId="19f68e2e-d317-4015-9803-d55942c2635a" providerId="ADAL" clId="{DBC8E174-95EF-4BE5-9BC6-BC4017EC8F6C}" dt="2023-06-19T17:08:26.604" v="92"/>
          <ac:spMkLst>
            <pc:docMk/>
            <pc:sldMk cId="3874278101" sldId="414"/>
            <ac:spMk id="4" creationId="{359C7734-3BEB-40EA-9FA3-1E6BE8D441F5}"/>
          </ac:spMkLst>
        </pc:spChg>
      </pc:sldChg>
      <pc:sldChg chg="del">
        <pc:chgData name="Paulo Henrique de Oliveira Soeiro" userId="19f68e2e-d317-4015-9803-d55942c2635a" providerId="ADAL" clId="{DBC8E174-95EF-4BE5-9BC6-BC4017EC8F6C}" dt="2023-06-19T17:21:36.417" v="1088" actId="47"/>
        <pc:sldMkLst>
          <pc:docMk/>
          <pc:sldMk cId="1037015849" sldId="415"/>
        </pc:sldMkLst>
      </pc:sldChg>
      <pc:sldChg chg="del">
        <pc:chgData name="Paulo Henrique de Oliveira Soeiro" userId="19f68e2e-d317-4015-9803-d55942c2635a" providerId="ADAL" clId="{DBC8E174-95EF-4BE5-9BC6-BC4017EC8F6C}" dt="2023-06-19T17:51:36.003" v="1550" actId="47"/>
        <pc:sldMkLst>
          <pc:docMk/>
          <pc:sldMk cId="360250734" sldId="419"/>
        </pc:sldMkLst>
      </pc:sldChg>
      <pc:sldChg chg="del">
        <pc:chgData name="Paulo Henrique de Oliveira Soeiro" userId="19f68e2e-d317-4015-9803-d55942c2635a" providerId="ADAL" clId="{DBC8E174-95EF-4BE5-9BC6-BC4017EC8F6C}" dt="2023-06-19T17:51:41.040" v="1552" actId="47"/>
        <pc:sldMkLst>
          <pc:docMk/>
          <pc:sldMk cId="252204000" sldId="420"/>
        </pc:sldMkLst>
      </pc:sldChg>
      <pc:sldChg chg="del">
        <pc:chgData name="Paulo Henrique de Oliveira Soeiro" userId="19f68e2e-d317-4015-9803-d55942c2635a" providerId="ADAL" clId="{DBC8E174-95EF-4BE5-9BC6-BC4017EC8F6C}" dt="2023-06-19T17:28:31.043" v="1137" actId="47"/>
        <pc:sldMkLst>
          <pc:docMk/>
          <pc:sldMk cId="3479417405" sldId="422"/>
        </pc:sldMkLst>
      </pc:sldChg>
      <pc:sldChg chg="del">
        <pc:chgData name="Paulo Henrique de Oliveira Soeiro" userId="19f68e2e-d317-4015-9803-d55942c2635a" providerId="ADAL" clId="{DBC8E174-95EF-4BE5-9BC6-BC4017EC8F6C}" dt="2023-06-19T17:39:52.473" v="1348" actId="47"/>
        <pc:sldMkLst>
          <pc:docMk/>
          <pc:sldMk cId="3927491784" sldId="423"/>
        </pc:sldMkLst>
      </pc:sldChg>
      <pc:sldChg chg="del">
        <pc:chgData name="Paulo Henrique de Oliveira Soeiro" userId="19f68e2e-d317-4015-9803-d55942c2635a" providerId="ADAL" clId="{DBC8E174-95EF-4BE5-9BC6-BC4017EC8F6C}" dt="2023-06-19T17:45:19.474" v="1474" actId="47"/>
        <pc:sldMkLst>
          <pc:docMk/>
          <pc:sldMk cId="4094282850" sldId="424"/>
        </pc:sldMkLst>
      </pc:sldChg>
    </pc:docChg>
  </pc:docChgLst>
  <pc:docChgLst>
    <pc:chgData name="Thiago Marques Fernandes" userId="9e5347cb-20e6-4d37-b19f-bc1fe501f786" providerId="ADAL" clId="{8EC049B9-25B4-4AF8-AD76-1D0BF4A52EC8}"/>
    <pc:docChg chg="undo custSel addSld delSld modSld">
      <pc:chgData name="Thiago Marques Fernandes" userId="9e5347cb-20e6-4d37-b19f-bc1fe501f786" providerId="ADAL" clId="{8EC049B9-25B4-4AF8-AD76-1D0BF4A52EC8}" dt="2024-10-10T18:46:24.198" v="162" actId="20577"/>
      <pc:docMkLst>
        <pc:docMk/>
      </pc:docMkLst>
      <pc:sldChg chg="modSp mod">
        <pc:chgData name="Thiago Marques Fernandes" userId="9e5347cb-20e6-4d37-b19f-bc1fe501f786" providerId="ADAL" clId="{8EC049B9-25B4-4AF8-AD76-1D0BF4A52EC8}" dt="2024-10-10T18:46:24.198" v="162" actId="20577"/>
        <pc:sldMkLst>
          <pc:docMk/>
          <pc:sldMk cId="2177062515" sldId="256"/>
        </pc:sldMkLst>
        <pc:spChg chg="mod">
          <ac:chgData name="Thiago Marques Fernandes" userId="9e5347cb-20e6-4d37-b19f-bc1fe501f786" providerId="ADAL" clId="{8EC049B9-25B4-4AF8-AD76-1D0BF4A52EC8}" dt="2024-10-10T18:46:24.198" v="162" actId="20577"/>
          <ac:spMkLst>
            <pc:docMk/>
            <pc:sldMk cId="2177062515" sldId="256"/>
            <ac:spMk id="3" creationId="{C326ABA2-F236-4CEE-9A63-305F657FC13D}"/>
          </ac:spMkLst>
        </pc:spChg>
      </pc:sldChg>
      <pc:sldChg chg="add del">
        <pc:chgData name="Thiago Marques Fernandes" userId="9e5347cb-20e6-4d37-b19f-bc1fe501f786" providerId="ADAL" clId="{8EC049B9-25B4-4AF8-AD76-1D0BF4A52EC8}" dt="2024-10-10T16:14:29.614" v="75" actId="47"/>
        <pc:sldMkLst>
          <pc:docMk/>
          <pc:sldMk cId="0" sldId="257"/>
        </pc:sldMkLst>
      </pc:sldChg>
      <pc:sldChg chg="modSp mod">
        <pc:chgData name="Thiago Marques Fernandes" userId="9e5347cb-20e6-4d37-b19f-bc1fe501f786" providerId="ADAL" clId="{8EC049B9-25B4-4AF8-AD76-1D0BF4A52EC8}" dt="2024-10-10T13:47:51.702" v="21" actId="20577"/>
        <pc:sldMkLst>
          <pc:docMk/>
          <pc:sldMk cId="3868640627" sldId="327"/>
        </pc:sldMkLst>
        <pc:spChg chg="mod">
          <ac:chgData name="Thiago Marques Fernandes" userId="9e5347cb-20e6-4d37-b19f-bc1fe501f786" providerId="ADAL" clId="{8EC049B9-25B4-4AF8-AD76-1D0BF4A52EC8}" dt="2024-10-10T13:47:51.702" v="21" actId="20577"/>
          <ac:spMkLst>
            <pc:docMk/>
            <pc:sldMk cId="3868640627" sldId="327"/>
            <ac:spMk id="3" creationId="{353FE4B8-8132-9446-9FE7-FC13392F9E4D}"/>
          </ac:spMkLst>
        </pc:spChg>
      </pc:sldChg>
      <pc:sldChg chg="modSp mod">
        <pc:chgData name="Thiago Marques Fernandes" userId="9e5347cb-20e6-4d37-b19f-bc1fe501f786" providerId="ADAL" clId="{8EC049B9-25B4-4AF8-AD76-1D0BF4A52EC8}" dt="2024-10-10T18:24:04.182" v="160" actId="113"/>
        <pc:sldMkLst>
          <pc:docMk/>
          <pc:sldMk cId="2125644867" sldId="371"/>
        </pc:sldMkLst>
        <pc:spChg chg="mod">
          <ac:chgData name="Thiago Marques Fernandes" userId="9e5347cb-20e6-4d37-b19f-bc1fe501f786" providerId="ADAL" clId="{8EC049B9-25B4-4AF8-AD76-1D0BF4A52EC8}" dt="2024-10-10T18:24:04.182" v="160" actId="113"/>
          <ac:spMkLst>
            <pc:docMk/>
            <pc:sldMk cId="2125644867" sldId="371"/>
            <ac:spMk id="4" creationId="{359C7734-3BEB-40EA-9FA3-1E6BE8D441F5}"/>
          </ac:spMkLst>
        </pc:spChg>
      </pc:sldChg>
      <pc:sldChg chg="modSp mod">
        <pc:chgData name="Thiago Marques Fernandes" userId="9e5347cb-20e6-4d37-b19f-bc1fe501f786" providerId="ADAL" clId="{8EC049B9-25B4-4AF8-AD76-1D0BF4A52EC8}" dt="2024-10-10T18:43:47.337" v="161" actId="113"/>
        <pc:sldMkLst>
          <pc:docMk/>
          <pc:sldMk cId="2057694897" sldId="419"/>
        </pc:sldMkLst>
        <pc:spChg chg="mod">
          <ac:chgData name="Thiago Marques Fernandes" userId="9e5347cb-20e6-4d37-b19f-bc1fe501f786" providerId="ADAL" clId="{8EC049B9-25B4-4AF8-AD76-1D0BF4A52EC8}" dt="2024-10-10T18:43:47.337" v="161" actId="113"/>
          <ac:spMkLst>
            <pc:docMk/>
            <pc:sldMk cId="2057694897" sldId="419"/>
            <ac:spMk id="4" creationId="{359C7734-3BEB-40EA-9FA3-1E6BE8D441F5}"/>
          </ac:spMkLst>
        </pc:spChg>
      </pc:sldChg>
      <pc:sldChg chg="modSp mod">
        <pc:chgData name="Thiago Marques Fernandes" userId="9e5347cb-20e6-4d37-b19f-bc1fe501f786" providerId="ADAL" clId="{8EC049B9-25B4-4AF8-AD76-1D0BF4A52EC8}" dt="2024-10-10T16:30:09.080" v="158" actId="20577"/>
        <pc:sldMkLst>
          <pc:docMk/>
          <pc:sldMk cId="1866612440" sldId="438"/>
        </pc:sldMkLst>
        <pc:spChg chg="mod">
          <ac:chgData name="Thiago Marques Fernandes" userId="9e5347cb-20e6-4d37-b19f-bc1fe501f786" providerId="ADAL" clId="{8EC049B9-25B4-4AF8-AD76-1D0BF4A52EC8}" dt="2024-10-10T16:30:09.080" v="158" actId="20577"/>
          <ac:spMkLst>
            <pc:docMk/>
            <pc:sldMk cId="1866612440" sldId="438"/>
            <ac:spMk id="4" creationId="{359C7734-3BEB-40EA-9FA3-1E6BE8D441F5}"/>
          </ac:spMkLst>
        </pc:spChg>
      </pc:sldChg>
      <pc:sldChg chg="modSp mod">
        <pc:chgData name="Thiago Marques Fernandes" userId="9e5347cb-20e6-4d37-b19f-bc1fe501f786" providerId="ADAL" clId="{8EC049B9-25B4-4AF8-AD76-1D0BF4A52EC8}" dt="2024-10-10T16:19:07.586" v="102" actId="20577"/>
        <pc:sldMkLst>
          <pc:docMk/>
          <pc:sldMk cId="1818440349" sldId="439"/>
        </pc:sldMkLst>
        <pc:spChg chg="mod">
          <ac:chgData name="Thiago Marques Fernandes" userId="9e5347cb-20e6-4d37-b19f-bc1fe501f786" providerId="ADAL" clId="{8EC049B9-25B4-4AF8-AD76-1D0BF4A52EC8}" dt="2024-10-10T16:19:07.586" v="102" actId="20577"/>
          <ac:spMkLst>
            <pc:docMk/>
            <pc:sldMk cId="1818440349" sldId="439"/>
            <ac:spMk id="4" creationId="{359C7734-3BEB-40EA-9FA3-1E6BE8D441F5}"/>
          </ac:spMkLst>
        </pc:spChg>
      </pc:sldChg>
      <pc:sldChg chg="modSp mod">
        <pc:chgData name="Thiago Marques Fernandes" userId="9e5347cb-20e6-4d37-b19f-bc1fe501f786" providerId="ADAL" clId="{8EC049B9-25B4-4AF8-AD76-1D0BF4A52EC8}" dt="2024-10-10T13:42:59.989" v="14" actId="20577"/>
        <pc:sldMkLst>
          <pc:docMk/>
          <pc:sldMk cId="1200058389" sldId="440"/>
        </pc:sldMkLst>
        <pc:spChg chg="mod">
          <ac:chgData name="Thiago Marques Fernandes" userId="9e5347cb-20e6-4d37-b19f-bc1fe501f786" providerId="ADAL" clId="{8EC049B9-25B4-4AF8-AD76-1D0BF4A52EC8}" dt="2024-10-10T13:42:59.989" v="14" actId="20577"/>
          <ac:spMkLst>
            <pc:docMk/>
            <pc:sldMk cId="1200058389" sldId="440"/>
            <ac:spMk id="4" creationId="{359C7734-3BEB-40EA-9FA3-1E6BE8D441F5}"/>
          </ac:spMkLst>
        </pc:spChg>
      </pc:sldChg>
      <pc:sldChg chg="modSp mod">
        <pc:chgData name="Thiago Marques Fernandes" userId="9e5347cb-20e6-4d37-b19f-bc1fe501f786" providerId="ADAL" clId="{8EC049B9-25B4-4AF8-AD76-1D0BF4A52EC8}" dt="2024-10-10T18:21:23.852" v="159" actId="6549"/>
        <pc:sldMkLst>
          <pc:docMk/>
          <pc:sldMk cId="1462184103" sldId="442"/>
        </pc:sldMkLst>
        <pc:spChg chg="mod">
          <ac:chgData name="Thiago Marques Fernandes" userId="9e5347cb-20e6-4d37-b19f-bc1fe501f786" providerId="ADAL" clId="{8EC049B9-25B4-4AF8-AD76-1D0BF4A52EC8}" dt="2024-10-10T18:21:23.852" v="159" actId="6549"/>
          <ac:spMkLst>
            <pc:docMk/>
            <pc:sldMk cId="1462184103" sldId="442"/>
            <ac:spMk id="4" creationId="{359C7734-3BEB-40EA-9FA3-1E6BE8D441F5}"/>
          </ac:spMkLst>
        </pc:spChg>
      </pc:sldChg>
      <pc:sldChg chg="modSp del mod">
        <pc:chgData name="Thiago Marques Fernandes" userId="9e5347cb-20e6-4d37-b19f-bc1fe501f786" providerId="ADAL" clId="{8EC049B9-25B4-4AF8-AD76-1D0BF4A52EC8}" dt="2024-10-10T16:14:27.179" v="74" actId="47"/>
        <pc:sldMkLst>
          <pc:docMk/>
          <pc:sldMk cId="3499616204" sldId="443"/>
        </pc:sldMkLst>
        <pc:picChg chg="mod">
          <ac:chgData name="Thiago Marques Fernandes" userId="9e5347cb-20e6-4d37-b19f-bc1fe501f786" providerId="ADAL" clId="{8EC049B9-25B4-4AF8-AD76-1D0BF4A52EC8}" dt="2024-10-10T13:43:52.009" v="17" actId="1076"/>
          <ac:picMkLst>
            <pc:docMk/>
            <pc:sldMk cId="3499616204" sldId="443"/>
            <ac:picMk id="10" creationId="{DADB0DC9-224D-0C9A-9D9C-A1A5D859A8CA}"/>
          </ac:picMkLst>
        </pc:picChg>
      </pc:sldChg>
      <pc:sldChg chg="addSp delSp modSp add del mod setBg">
        <pc:chgData name="Thiago Marques Fernandes" userId="9e5347cb-20e6-4d37-b19f-bc1fe501f786" providerId="ADAL" clId="{8EC049B9-25B4-4AF8-AD76-1D0BF4A52EC8}" dt="2024-10-10T16:14:21.730" v="73" actId="47"/>
        <pc:sldMkLst>
          <pc:docMk/>
          <pc:sldMk cId="3226631308" sldId="444"/>
        </pc:sldMkLst>
        <pc:spChg chg="mod">
          <ac:chgData name="Thiago Marques Fernandes" userId="9e5347cb-20e6-4d37-b19f-bc1fe501f786" providerId="ADAL" clId="{8EC049B9-25B4-4AF8-AD76-1D0BF4A52EC8}" dt="2024-10-10T13:58:17.992" v="41" actId="26606"/>
          <ac:spMkLst>
            <pc:docMk/>
            <pc:sldMk cId="3226631308" sldId="444"/>
            <ac:spMk id="2" creationId="{B9ED0AA9-CCE3-4FA0-ACE3-5546A7C18397}"/>
          </ac:spMkLst>
        </pc:spChg>
        <pc:spChg chg="mod ord">
          <ac:chgData name="Thiago Marques Fernandes" userId="9e5347cb-20e6-4d37-b19f-bc1fe501f786" providerId="ADAL" clId="{8EC049B9-25B4-4AF8-AD76-1D0BF4A52EC8}" dt="2024-10-10T13:57:16.805" v="30" actId="26606"/>
          <ac:spMkLst>
            <pc:docMk/>
            <pc:sldMk cId="3226631308" sldId="444"/>
            <ac:spMk id="3" creationId="{029D1EFA-EE9F-49BB-A4BE-387223139219}"/>
          </ac:spMkLst>
        </pc:spChg>
        <pc:spChg chg="del mod">
          <ac:chgData name="Thiago Marques Fernandes" userId="9e5347cb-20e6-4d37-b19f-bc1fe501f786" providerId="ADAL" clId="{8EC049B9-25B4-4AF8-AD76-1D0BF4A52EC8}" dt="2024-10-10T13:57:00.603" v="24" actId="478"/>
          <ac:spMkLst>
            <pc:docMk/>
            <pc:sldMk cId="3226631308" sldId="444"/>
            <ac:spMk id="4" creationId="{359C7734-3BEB-40EA-9FA3-1E6BE8D441F5}"/>
          </ac:spMkLst>
        </pc:spChg>
        <pc:spChg chg="add del">
          <ac:chgData name="Thiago Marques Fernandes" userId="9e5347cb-20e6-4d37-b19f-bc1fe501f786" providerId="ADAL" clId="{8EC049B9-25B4-4AF8-AD76-1D0BF4A52EC8}" dt="2024-10-10T13:57:15.677" v="27" actId="26606"/>
          <ac:spMkLst>
            <pc:docMk/>
            <pc:sldMk cId="3226631308" sldId="444"/>
            <ac:spMk id="10" creationId="{D4771268-CB57-404A-9271-370EB28F6090}"/>
          </ac:spMkLst>
        </pc:spChg>
        <pc:spChg chg="add del">
          <ac:chgData name="Thiago Marques Fernandes" userId="9e5347cb-20e6-4d37-b19f-bc1fe501f786" providerId="ADAL" clId="{8EC049B9-25B4-4AF8-AD76-1D0BF4A52EC8}" dt="2024-10-10T13:57:16.795" v="29" actId="26606"/>
          <ac:spMkLst>
            <pc:docMk/>
            <pc:sldMk cId="3226631308" sldId="444"/>
            <ac:spMk id="12" creationId="{53F29798-D584-4792-9B62-3F5F5C36D619}"/>
          </ac:spMkLst>
        </pc:spChg>
        <pc:spChg chg="add del">
          <ac:chgData name="Thiago Marques Fernandes" userId="9e5347cb-20e6-4d37-b19f-bc1fe501f786" providerId="ADAL" clId="{8EC049B9-25B4-4AF8-AD76-1D0BF4A52EC8}" dt="2024-10-10T13:57:44.095" v="37" actId="26606"/>
          <ac:spMkLst>
            <pc:docMk/>
            <pc:sldMk cId="3226631308" sldId="444"/>
            <ac:spMk id="14" creationId="{D12DDE76-C203-4047-9998-63900085B5E8}"/>
          </ac:spMkLst>
        </pc:spChg>
        <pc:spChg chg="add del">
          <ac:chgData name="Thiago Marques Fernandes" userId="9e5347cb-20e6-4d37-b19f-bc1fe501f786" providerId="ADAL" clId="{8EC049B9-25B4-4AF8-AD76-1D0BF4A52EC8}" dt="2024-10-10T13:57:41.947" v="34" actId="26606"/>
          <ac:spMkLst>
            <pc:docMk/>
            <pc:sldMk cId="3226631308" sldId="444"/>
            <ac:spMk id="19" creationId="{6753252F-4873-4F63-801D-CC719279A7D5}"/>
          </ac:spMkLst>
        </pc:spChg>
        <pc:spChg chg="add del">
          <ac:chgData name="Thiago Marques Fernandes" userId="9e5347cb-20e6-4d37-b19f-bc1fe501f786" providerId="ADAL" clId="{8EC049B9-25B4-4AF8-AD76-1D0BF4A52EC8}" dt="2024-10-10T13:57:41.947" v="34" actId="26606"/>
          <ac:spMkLst>
            <pc:docMk/>
            <pc:sldMk cId="3226631308" sldId="444"/>
            <ac:spMk id="21" creationId="{047C8CCB-F95D-4249-92DD-651249D3535A}"/>
          </ac:spMkLst>
        </pc:spChg>
        <pc:spChg chg="add del">
          <ac:chgData name="Thiago Marques Fernandes" userId="9e5347cb-20e6-4d37-b19f-bc1fe501f786" providerId="ADAL" clId="{8EC049B9-25B4-4AF8-AD76-1D0BF4A52EC8}" dt="2024-10-10T13:57:44.089" v="36" actId="26606"/>
          <ac:spMkLst>
            <pc:docMk/>
            <pc:sldMk cId="3226631308" sldId="444"/>
            <ac:spMk id="23" creationId="{D07DD2DE-F619-49DD-B5E7-03A290FF4ED1}"/>
          </ac:spMkLst>
        </pc:spChg>
        <pc:spChg chg="add del">
          <ac:chgData name="Thiago Marques Fernandes" userId="9e5347cb-20e6-4d37-b19f-bc1fe501f786" providerId="ADAL" clId="{8EC049B9-25B4-4AF8-AD76-1D0BF4A52EC8}" dt="2024-10-10T13:57:44.089" v="36" actId="26606"/>
          <ac:spMkLst>
            <pc:docMk/>
            <pc:sldMk cId="3226631308" sldId="444"/>
            <ac:spMk id="24" creationId="{A8384FB5-9ADC-4DDC-881B-597D56F5B15D}"/>
          </ac:spMkLst>
        </pc:spChg>
        <pc:spChg chg="add del">
          <ac:chgData name="Thiago Marques Fernandes" userId="9e5347cb-20e6-4d37-b19f-bc1fe501f786" providerId="ADAL" clId="{8EC049B9-25B4-4AF8-AD76-1D0BF4A52EC8}" dt="2024-10-10T13:57:44.089" v="36" actId="26606"/>
          <ac:spMkLst>
            <pc:docMk/>
            <pc:sldMk cId="3226631308" sldId="444"/>
            <ac:spMk id="25" creationId="{85149191-5F60-4A28-AAFF-039F96B0F3EC}"/>
          </ac:spMkLst>
        </pc:spChg>
        <pc:spChg chg="add del">
          <ac:chgData name="Thiago Marques Fernandes" userId="9e5347cb-20e6-4d37-b19f-bc1fe501f786" providerId="ADAL" clId="{8EC049B9-25B4-4AF8-AD76-1D0BF4A52EC8}" dt="2024-10-10T13:57:44.089" v="36" actId="26606"/>
          <ac:spMkLst>
            <pc:docMk/>
            <pc:sldMk cId="3226631308" sldId="444"/>
            <ac:spMk id="26" creationId="{91E5A9A7-95C6-4F4F-B00E-C82E07FE62EF}"/>
          </ac:spMkLst>
        </pc:spChg>
        <pc:spChg chg="add del">
          <ac:chgData name="Thiago Marques Fernandes" userId="9e5347cb-20e6-4d37-b19f-bc1fe501f786" providerId="ADAL" clId="{8EC049B9-25B4-4AF8-AD76-1D0BF4A52EC8}" dt="2024-10-10T13:57:44.089" v="36" actId="26606"/>
          <ac:spMkLst>
            <pc:docMk/>
            <pc:sldMk cId="3226631308" sldId="444"/>
            <ac:spMk id="27" creationId="{F8260ED5-17F7-4158-B241-D51DD4CF1B7E}"/>
          </ac:spMkLst>
        </pc:spChg>
        <pc:spChg chg="add del">
          <ac:chgData name="Thiago Marques Fernandes" userId="9e5347cb-20e6-4d37-b19f-bc1fe501f786" providerId="ADAL" clId="{8EC049B9-25B4-4AF8-AD76-1D0BF4A52EC8}" dt="2024-10-10T13:58:17.992" v="41" actId="26606"/>
          <ac:spMkLst>
            <pc:docMk/>
            <pc:sldMk cId="3226631308" sldId="444"/>
            <ac:spMk id="29" creationId="{D4771268-CB57-404A-9271-370EB28F6090}"/>
          </ac:spMkLst>
        </pc:spChg>
        <pc:spChg chg="add">
          <ac:chgData name="Thiago Marques Fernandes" userId="9e5347cb-20e6-4d37-b19f-bc1fe501f786" providerId="ADAL" clId="{8EC049B9-25B4-4AF8-AD76-1D0BF4A52EC8}" dt="2024-10-10T13:58:17.992" v="41" actId="26606"/>
          <ac:spMkLst>
            <pc:docMk/>
            <pc:sldMk cId="3226631308" sldId="444"/>
            <ac:spMk id="34" creationId="{A4AC5506-6312-4701-8D3C-40187889A947}"/>
          </ac:spMkLst>
        </pc:spChg>
        <pc:picChg chg="add mod">
          <ac:chgData name="Thiago Marques Fernandes" userId="9e5347cb-20e6-4d37-b19f-bc1fe501f786" providerId="ADAL" clId="{8EC049B9-25B4-4AF8-AD76-1D0BF4A52EC8}" dt="2024-10-10T13:58:33.489" v="46" actId="1076"/>
          <ac:picMkLst>
            <pc:docMk/>
            <pc:sldMk cId="3226631308" sldId="444"/>
            <ac:picMk id="5" creationId="{C1350134-9985-0F54-1800-AE5B2015E01D}"/>
          </ac:picMkLst>
        </pc:picChg>
      </pc:sldChg>
      <pc:sldChg chg="addSp delSp modSp add mod">
        <pc:chgData name="Thiago Marques Fernandes" userId="9e5347cb-20e6-4d37-b19f-bc1fe501f786" providerId="ADAL" clId="{8EC049B9-25B4-4AF8-AD76-1D0BF4A52EC8}" dt="2024-10-10T15:39:53.663" v="72" actId="113"/>
        <pc:sldMkLst>
          <pc:docMk/>
          <pc:sldMk cId="3902908336" sldId="445"/>
        </pc:sldMkLst>
        <pc:spChg chg="del">
          <ac:chgData name="Thiago Marques Fernandes" userId="9e5347cb-20e6-4d37-b19f-bc1fe501f786" providerId="ADAL" clId="{8EC049B9-25B4-4AF8-AD76-1D0BF4A52EC8}" dt="2024-10-10T14:03:45.613" v="49" actId="478"/>
          <ac:spMkLst>
            <pc:docMk/>
            <pc:sldMk cId="3902908336" sldId="445"/>
            <ac:spMk id="4" creationId="{359C7734-3BEB-40EA-9FA3-1E6BE8D441F5}"/>
          </ac:spMkLst>
        </pc:spChg>
        <pc:spChg chg="add mod">
          <ac:chgData name="Thiago Marques Fernandes" userId="9e5347cb-20e6-4d37-b19f-bc1fe501f786" providerId="ADAL" clId="{8EC049B9-25B4-4AF8-AD76-1D0BF4A52EC8}" dt="2024-10-10T15:39:18.669" v="64" actId="113"/>
          <ac:spMkLst>
            <pc:docMk/>
            <pc:sldMk cId="3902908336" sldId="445"/>
            <ac:spMk id="5" creationId="{192ED694-CCB2-5515-1ADF-28FEF05A32D6}"/>
          </ac:spMkLst>
        </pc:spChg>
        <pc:spChg chg="add mod">
          <ac:chgData name="Thiago Marques Fernandes" userId="9e5347cb-20e6-4d37-b19f-bc1fe501f786" providerId="ADAL" clId="{8EC049B9-25B4-4AF8-AD76-1D0BF4A52EC8}" dt="2024-10-10T14:03:48.956" v="50"/>
          <ac:spMkLst>
            <pc:docMk/>
            <pc:sldMk cId="3902908336" sldId="445"/>
            <ac:spMk id="6" creationId="{C568E50F-BDA4-35BD-B062-E43C7AB2DE34}"/>
          </ac:spMkLst>
        </pc:spChg>
        <pc:spChg chg="add mod">
          <ac:chgData name="Thiago Marques Fernandes" userId="9e5347cb-20e6-4d37-b19f-bc1fe501f786" providerId="ADAL" clId="{8EC049B9-25B4-4AF8-AD76-1D0BF4A52EC8}" dt="2024-10-10T14:03:48.956" v="50"/>
          <ac:spMkLst>
            <pc:docMk/>
            <pc:sldMk cId="3902908336" sldId="445"/>
            <ac:spMk id="7" creationId="{D3A7AF2B-5EB2-E8D6-5056-AD43028A9ED9}"/>
          </ac:spMkLst>
        </pc:spChg>
        <pc:spChg chg="add mod">
          <ac:chgData name="Thiago Marques Fernandes" userId="9e5347cb-20e6-4d37-b19f-bc1fe501f786" providerId="ADAL" clId="{8EC049B9-25B4-4AF8-AD76-1D0BF4A52EC8}" dt="2024-10-10T14:03:48.956" v="50"/>
          <ac:spMkLst>
            <pc:docMk/>
            <pc:sldMk cId="3902908336" sldId="445"/>
            <ac:spMk id="8" creationId="{A46EB0E3-35EB-7CA1-9CE2-A9A59C60BC22}"/>
          </ac:spMkLst>
        </pc:spChg>
        <pc:spChg chg="add mod">
          <ac:chgData name="Thiago Marques Fernandes" userId="9e5347cb-20e6-4d37-b19f-bc1fe501f786" providerId="ADAL" clId="{8EC049B9-25B4-4AF8-AD76-1D0BF4A52EC8}" dt="2024-10-10T15:39:33.624" v="66" actId="113"/>
          <ac:spMkLst>
            <pc:docMk/>
            <pc:sldMk cId="3902908336" sldId="445"/>
            <ac:spMk id="9" creationId="{2FB4F903-A21C-C116-471E-1B81E1CA6B51}"/>
          </ac:spMkLst>
        </pc:spChg>
        <pc:spChg chg="add mod">
          <ac:chgData name="Thiago Marques Fernandes" userId="9e5347cb-20e6-4d37-b19f-bc1fe501f786" providerId="ADAL" clId="{8EC049B9-25B4-4AF8-AD76-1D0BF4A52EC8}" dt="2024-10-10T14:03:48.956" v="50"/>
          <ac:spMkLst>
            <pc:docMk/>
            <pc:sldMk cId="3902908336" sldId="445"/>
            <ac:spMk id="10" creationId="{3B2BEF13-CCB6-4331-EEB7-5FB7D0053810}"/>
          </ac:spMkLst>
        </pc:spChg>
        <pc:spChg chg="add mod">
          <ac:chgData name="Thiago Marques Fernandes" userId="9e5347cb-20e6-4d37-b19f-bc1fe501f786" providerId="ADAL" clId="{8EC049B9-25B4-4AF8-AD76-1D0BF4A52EC8}" dt="2024-10-10T14:03:48.956" v="50"/>
          <ac:spMkLst>
            <pc:docMk/>
            <pc:sldMk cId="3902908336" sldId="445"/>
            <ac:spMk id="11" creationId="{0B65473B-638C-3677-C9AE-2207041BDE27}"/>
          </ac:spMkLst>
        </pc:spChg>
        <pc:spChg chg="add mod">
          <ac:chgData name="Thiago Marques Fernandes" userId="9e5347cb-20e6-4d37-b19f-bc1fe501f786" providerId="ADAL" clId="{8EC049B9-25B4-4AF8-AD76-1D0BF4A52EC8}" dt="2024-10-10T14:03:48.956" v="50"/>
          <ac:spMkLst>
            <pc:docMk/>
            <pc:sldMk cId="3902908336" sldId="445"/>
            <ac:spMk id="12" creationId="{45C6D5B0-14FA-37F1-E415-3CBFA8907DF0}"/>
          </ac:spMkLst>
        </pc:spChg>
        <pc:spChg chg="add mod">
          <ac:chgData name="Thiago Marques Fernandes" userId="9e5347cb-20e6-4d37-b19f-bc1fe501f786" providerId="ADAL" clId="{8EC049B9-25B4-4AF8-AD76-1D0BF4A52EC8}" dt="2024-10-10T15:39:53.663" v="72" actId="113"/>
          <ac:spMkLst>
            <pc:docMk/>
            <pc:sldMk cId="3902908336" sldId="445"/>
            <ac:spMk id="13" creationId="{EC9638FC-16ED-E1A3-DF1C-16EF7C327390}"/>
          </ac:spMkLst>
        </pc:spChg>
        <pc:spChg chg="add mod">
          <ac:chgData name="Thiago Marques Fernandes" userId="9e5347cb-20e6-4d37-b19f-bc1fe501f786" providerId="ADAL" clId="{8EC049B9-25B4-4AF8-AD76-1D0BF4A52EC8}" dt="2024-10-10T14:03:48.956" v="50"/>
          <ac:spMkLst>
            <pc:docMk/>
            <pc:sldMk cId="3902908336" sldId="445"/>
            <ac:spMk id="14" creationId="{CB62010B-DB77-9CF6-36BF-6063274ECAB3}"/>
          </ac:spMkLst>
        </pc:spChg>
        <pc:spChg chg="add mod">
          <ac:chgData name="Thiago Marques Fernandes" userId="9e5347cb-20e6-4d37-b19f-bc1fe501f786" providerId="ADAL" clId="{8EC049B9-25B4-4AF8-AD76-1D0BF4A52EC8}" dt="2024-10-10T14:03:48.956" v="50"/>
          <ac:spMkLst>
            <pc:docMk/>
            <pc:sldMk cId="3902908336" sldId="445"/>
            <ac:spMk id="15" creationId="{0928F6E6-92B5-D54F-FD0C-CCDFD830B869}"/>
          </ac:spMkLst>
        </pc:spChg>
        <pc:spChg chg="add mod">
          <ac:chgData name="Thiago Marques Fernandes" userId="9e5347cb-20e6-4d37-b19f-bc1fe501f786" providerId="ADAL" clId="{8EC049B9-25B4-4AF8-AD76-1D0BF4A52EC8}" dt="2024-10-10T14:03:48.956" v="50"/>
          <ac:spMkLst>
            <pc:docMk/>
            <pc:sldMk cId="3902908336" sldId="445"/>
            <ac:spMk id="16" creationId="{44A7FB3C-A70C-D81D-FAA1-D4BDBBB4A9CF}"/>
          </ac:spMkLst>
        </pc:spChg>
        <pc:spChg chg="add mod">
          <ac:chgData name="Thiago Marques Fernandes" userId="9e5347cb-20e6-4d37-b19f-bc1fe501f786" providerId="ADAL" clId="{8EC049B9-25B4-4AF8-AD76-1D0BF4A52EC8}" dt="2024-10-10T15:39:42.712" v="68" actId="113"/>
          <ac:spMkLst>
            <pc:docMk/>
            <pc:sldMk cId="3902908336" sldId="445"/>
            <ac:spMk id="17" creationId="{5165E4EF-CD31-0D9F-2FB2-BD859B0D546F}"/>
          </ac:spMkLst>
        </pc:spChg>
        <pc:spChg chg="add mod">
          <ac:chgData name="Thiago Marques Fernandes" userId="9e5347cb-20e6-4d37-b19f-bc1fe501f786" providerId="ADAL" clId="{8EC049B9-25B4-4AF8-AD76-1D0BF4A52EC8}" dt="2024-10-10T14:03:48.956" v="50"/>
          <ac:spMkLst>
            <pc:docMk/>
            <pc:sldMk cId="3902908336" sldId="445"/>
            <ac:spMk id="18" creationId="{8398954F-2B54-D03F-5719-7A5D42D0B203}"/>
          </ac:spMkLst>
        </pc:spChg>
        <pc:spChg chg="add mod">
          <ac:chgData name="Thiago Marques Fernandes" userId="9e5347cb-20e6-4d37-b19f-bc1fe501f786" providerId="ADAL" clId="{8EC049B9-25B4-4AF8-AD76-1D0BF4A52EC8}" dt="2024-10-10T14:03:48.956" v="50"/>
          <ac:spMkLst>
            <pc:docMk/>
            <pc:sldMk cId="3902908336" sldId="445"/>
            <ac:spMk id="19" creationId="{69521601-4830-914B-15E3-A99E63F5EB93}"/>
          </ac:spMkLst>
        </pc:spChg>
        <pc:spChg chg="add mod">
          <ac:chgData name="Thiago Marques Fernandes" userId="9e5347cb-20e6-4d37-b19f-bc1fe501f786" providerId="ADAL" clId="{8EC049B9-25B4-4AF8-AD76-1D0BF4A52EC8}" dt="2024-10-10T14:03:48.956" v="50"/>
          <ac:spMkLst>
            <pc:docMk/>
            <pc:sldMk cId="3902908336" sldId="445"/>
            <ac:spMk id="20" creationId="{FF71EE5D-CF53-1BDA-476B-A9AF6AC54B87}"/>
          </ac:spMkLst>
        </pc:spChg>
        <pc:spChg chg="add mod">
          <ac:chgData name="Thiago Marques Fernandes" userId="9e5347cb-20e6-4d37-b19f-bc1fe501f786" providerId="ADAL" clId="{8EC049B9-25B4-4AF8-AD76-1D0BF4A52EC8}" dt="2024-10-10T15:39:51.174" v="71" actId="113"/>
          <ac:spMkLst>
            <pc:docMk/>
            <pc:sldMk cId="3902908336" sldId="445"/>
            <ac:spMk id="21" creationId="{D4E3CAD6-7CEC-AAFA-6458-5DB0F2F13E31}"/>
          </ac:spMkLst>
        </pc:spChg>
        <pc:spChg chg="add mod">
          <ac:chgData name="Thiago Marques Fernandes" userId="9e5347cb-20e6-4d37-b19f-bc1fe501f786" providerId="ADAL" clId="{8EC049B9-25B4-4AF8-AD76-1D0BF4A52EC8}" dt="2024-10-10T14:03:48.956" v="50"/>
          <ac:spMkLst>
            <pc:docMk/>
            <pc:sldMk cId="3902908336" sldId="445"/>
            <ac:spMk id="22" creationId="{48B4E63C-DCF9-9387-47DF-124467EFC520}"/>
          </ac:spMkLst>
        </pc:spChg>
        <pc:spChg chg="add mod">
          <ac:chgData name="Thiago Marques Fernandes" userId="9e5347cb-20e6-4d37-b19f-bc1fe501f786" providerId="ADAL" clId="{8EC049B9-25B4-4AF8-AD76-1D0BF4A52EC8}" dt="2024-10-10T14:03:48.956" v="50"/>
          <ac:spMkLst>
            <pc:docMk/>
            <pc:sldMk cId="3902908336" sldId="445"/>
            <ac:spMk id="23" creationId="{A37F3E46-B7DC-2242-0343-17823C6F8EDF}"/>
          </ac:spMkLst>
        </pc:spChg>
        <pc:spChg chg="add mod">
          <ac:chgData name="Thiago Marques Fernandes" userId="9e5347cb-20e6-4d37-b19f-bc1fe501f786" providerId="ADAL" clId="{8EC049B9-25B4-4AF8-AD76-1D0BF4A52EC8}" dt="2024-10-10T14:03:48.956" v="50"/>
          <ac:spMkLst>
            <pc:docMk/>
            <pc:sldMk cId="3902908336" sldId="445"/>
            <ac:spMk id="24" creationId="{86CFD91D-66E4-88CF-B0D2-FA868279801D}"/>
          </ac:spMkLst>
        </pc:spChg>
        <pc:spChg chg="add mod">
          <ac:chgData name="Thiago Marques Fernandes" userId="9e5347cb-20e6-4d37-b19f-bc1fe501f786" providerId="ADAL" clId="{8EC049B9-25B4-4AF8-AD76-1D0BF4A52EC8}" dt="2024-10-10T15:39:47.798" v="70" actId="255"/>
          <ac:spMkLst>
            <pc:docMk/>
            <pc:sldMk cId="3902908336" sldId="445"/>
            <ac:spMk id="25" creationId="{CBFCE6DA-91B3-4B26-8C00-0780BB625FB2}"/>
          </ac:spMkLst>
        </pc:spChg>
        <pc:spChg chg="add mod">
          <ac:chgData name="Thiago Marques Fernandes" userId="9e5347cb-20e6-4d37-b19f-bc1fe501f786" providerId="ADAL" clId="{8EC049B9-25B4-4AF8-AD76-1D0BF4A52EC8}" dt="2024-10-10T14:03:48.956" v="50"/>
          <ac:spMkLst>
            <pc:docMk/>
            <pc:sldMk cId="3902908336" sldId="445"/>
            <ac:spMk id="26" creationId="{58023365-6F89-6BC9-E8D1-9FFDD798A9BF}"/>
          </ac:spMkLst>
        </pc:spChg>
      </pc:sldChg>
      <pc:sldMasterChg chg="delSldLayout">
        <pc:chgData name="Thiago Marques Fernandes" userId="9e5347cb-20e6-4d37-b19f-bc1fe501f786" providerId="ADAL" clId="{8EC049B9-25B4-4AF8-AD76-1D0BF4A52EC8}" dt="2024-10-10T16:14:29.614" v="75" actId="47"/>
        <pc:sldMasterMkLst>
          <pc:docMk/>
          <pc:sldMasterMk cId="2783129340" sldId="2147483660"/>
        </pc:sldMasterMkLst>
        <pc:sldLayoutChg chg="del">
          <pc:chgData name="Thiago Marques Fernandes" userId="9e5347cb-20e6-4d37-b19f-bc1fe501f786" providerId="ADAL" clId="{8EC049B9-25B4-4AF8-AD76-1D0BF4A52EC8}" dt="2024-10-10T16:14:29.614" v="75" actId="47"/>
          <pc:sldLayoutMkLst>
            <pc:docMk/>
            <pc:sldMasterMk cId="2783129340" sldId="2147483660"/>
            <pc:sldLayoutMk cId="1772222175" sldId="2147483676"/>
          </pc:sldLayoutMkLst>
        </pc:sldLayoutChg>
      </pc:sldMasterChg>
    </pc:docChg>
  </pc:docChgLst>
  <pc:docChgLst>
    <pc:chgData name="Thiago Marques Fernandes" userId="9e5347cb-20e6-4d37-b19f-bc1fe501f786" providerId="ADAL" clId="{D7DBD274-03EF-4388-B038-8F09BB8BF079}"/>
    <pc:docChg chg="undo redo custSel addSld delSld modSld">
      <pc:chgData name="Thiago Marques Fernandes" userId="9e5347cb-20e6-4d37-b19f-bc1fe501f786" providerId="ADAL" clId="{D7DBD274-03EF-4388-B038-8F09BB8BF079}" dt="2024-06-19T14:02:34.420" v="4642" actId="47"/>
      <pc:docMkLst>
        <pc:docMk/>
      </pc:docMkLst>
      <pc:sldChg chg="modSp mod">
        <pc:chgData name="Thiago Marques Fernandes" userId="9e5347cb-20e6-4d37-b19f-bc1fe501f786" providerId="ADAL" clId="{D7DBD274-03EF-4388-B038-8F09BB8BF079}" dt="2024-06-18T12:50:25.571" v="6" actId="2710"/>
        <pc:sldMkLst>
          <pc:docMk/>
          <pc:sldMk cId="2177062515" sldId="256"/>
        </pc:sldMkLst>
        <pc:spChg chg="mod">
          <ac:chgData name="Thiago Marques Fernandes" userId="9e5347cb-20e6-4d37-b19f-bc1fe501f786" providerId="ADAL" clId="{D7DBD274-03EF-4388-B038-8F09BB8BF079}" dt="2024-06-18T12:50:25.571" v="6" actId="2710"/>
          <ac:spMkLst>
            <pc:docMk/>
            <pc:sldMk cId="2177062515" sldId="256"/>
            <ac:spMk id="2" creationId="{C92A091E-7C7B-43D4-A899-CD9FF469015C}"/>
          </ac:spMkLst>
        </pc:spChg>
        <pc:spChg chg="mod">
          <ac:chgData name="Thiago Marques Fernandes" userId="9e5347cb-20e6-4d37-b19f-bc1fe501f786" providerId="ADAL" clId="{D7DBD274-03EF-4388-B038-8F09BB8BF079}" dt="2024-06-18T12:03:11.206" v="2" actId="20577"/>
          <ac:spMkLst>
            <pc:docMk/>
            <pc:sldMk cId="2177062515" sldId="256"/>
            <ac:spMk id="3" creationId="{C326ABA2-F236-4CEE-9A63-305F657FC13D}"/>
          </ac:spMkLst>
        </pc:spChg>
      </pc:sldChg>
      <pc:sldChg chg="modSp add del mod modNotesTx">
        <pc:chgData name="Thiago Marques Fernandes" userId="9e5347cb-20e6-4d37-b19f-bc1fe501f786" providerId="ADAL" clId="{D7DBD274-03EF-4388-B038-8F09BB8BF079}" dt="2024-06-19T11:31:02.896" v="3961" actId="6549"/>
        <pc:sldMkLst>
          <pc:docMk/>
          <pc:sldMk cId="3868640627" sldId="327"/>
        </pc:sldMkLst>
        <pc:spChg chg="mod">
          <ac:chgData name="Thiago Marques Fernandes" userId="9e5347cb-20e6-4d37-b19f-bc1fe501f786" providerId="ADAL" clId="{D7DBD274-03EF-4388-B038-8F09BB8BF079}" dt="2024-06-18T20:35:41.232" v="1525" actId="20577"/>
          <ac:spMkLst>
            <pc:docMk/>
            <pc:sldMk cId="3868640627" sldId="327"/>
            <ac:spMk id="3" creationId="{353FE4B8-8132-9446-9FE7-FC13392F9E4D}"/>
          </ac:spMkLst>
        </pc:spChg>
      </pc:sldChg>
      <pc:sldChg chg="modSp mod">
        <pc:chgData name="Thiago Marques Fernandes" userId="9e5347cb-20e6-4d37-b19f-bc1fe501f786" providerId="ADAL" clId="{D7DBD274-03EF-4388-B038-8F09BB8BF079}" dt="2024-06-19T12:43:34.735" v="4315" actId="5793"/>
        <pc:sldMkLst>
          <pc:docMk/>
          <pc:sldMk cId="2125644867" sldId="371"/>
        </pc:sldMkLst>
        <pc:spChg chg="mod">
          <ac:chgData name="Thiago Marques Fernandes" userId="9e5347cb-20e6-4d37-b19f-bc1fe501f786" providerId="ADAL" clId="{D7DBD274-03EF-4388-B038-8F09BB8BF079}" dt="2024-06-18T13:14:00.303" v="101"/>
          <ac:spMkLst>
            <pc:docMk/>
            <pc:sldMk cId="2125644867" sldId="371"/>
            <ac:spMk id="2" creationId="{B9ED0AA9-CCE3-4FA0-ACE3-5546A7C18397}"/>
          </ac:spMkLst>
        </pc:spChg>
        <pc:spChg chg="mod">
          <ac:chgData name="Thiago Marques Fernandes" userId="9e5347cb-20e6-4d37-b19f-bc1fe501f786" providerId="ADAL" clId="{D7DBD274-03EF-4388-B038-8F09BB8BF079}" dt="2024-06-19T12:43:34.735" v="4315" actId="5793"/>
          <ac:spMkLst>
            <pc:docMk/>
            <pc:sldMk cId="2125644867" sldId="371"/>
            <ac:spMk id="4" creationId="{359C7734-3BEB-40EA-9FA3-1E6BE8D441F5}"/>
          </ac:spMkLst>
        </pc:spChg>
      </pc:sldChg>
      <pc:sldChg chg="modSp del mod">
        <pc:chgData name="Thiago Marques Fernandes" userId="9e5347cb-20e6-4d37-b19f-bc1fe501f786" providerId="ADAL" clId="{D7DBD274-03EF-4388-B038-8F09BB8BF079}" dt="2024-06-18T19:24:42.520" v="1516" actId="47"/>
        <pc:sldMkLst>
          <pc:docMk/>
          <pc:sldMk cId="3886765598" sldId="383"/>
        </pc:sldMkLst>
        <pc:spChg chg="mod">
          <ac:chgData name="Thiago Marques Fernandes" userId="9e5347cb-20e6-4d37-b19f-bc1fe501f786" providerId="ADAL" clId="{D7DBD274-03EF-4388-B038-8F09BB8BF079}" dt="2024-06-18T13:55:09.061" v="858" actId="20577"/>
          <ac:spMkLst>
            <pc:docMk/>
            <pc:sldMk cId="3886765598" sldId="383"/>
            <ac:spMk id="3" creationId="{EEC5C4FE-6CED-4244-BF60-53DC03581AD3}"/>
          </ac:spMkLst>
        </pc:spChg>
        <pc:spChg chg="mod">
          <ac:chgData name="Thiago Marques Fernandes" userId="9e5347cb-20e6-4d37-b19f-bc1fe501f786" providerId="ADAL" clId="{D7DBD274-03EF-4388-B038-8F09BB8BF079}" dt="2024-06-18T17:17:03.148" v="1350" actId="115"/>
          <ac:spMkLst>
            <pc:docMk/>
            <pc:sldMk cId="3886765598" sldId="383"/>
            <ac:spMk id="4" creationId="{7D42AD1A-AB6D-4A15-8ACA-DC02B1853D1B}"/>
          </ac:spMkLst>
        </pc:spChg>
      </pc:sldChg>
      <pc:sldChg chg="del">
        <pc:chgData name="Thiago Marques Fernandes" userId="9e5347cb-20e6-4d37-b19f-bc1fe501f786" providerId="ADAL" clId="{D7DBD274-03EF-4388-B038-8F09BB8BF079}" dt="2024-06-18T17:17:09.949" v="1351" actId="47"/>
        <pc:sldMkLst>
          <pc:docMk/>
          <pc:sldMk cId="1138992745" sldId="385"/>
        </pc:sldMkLst>
      </pc:sldChg>
      <pc:sldChg chg="modSp del mod">
        <pc:chgData name="Thiago Marques Fernandes" userId="9e5347cb-20e6-4d37-b19f-bc1fe501f786" providerId="ADAL" clId="{D7DBD274-03EF-4388-B038-8F09BB8BF079}" dt="2024-06-19T12:41:22.251" v="4307" actId="47"/>
        <pc:sldMkLst>
          <pc:docMk/>
          <pc:sldMk cId="1879946057" sldId="415"/>
        </pc:sldMkLst>
        <pc:spChg chg="mod">
          <ac:chgData name="Thiago Marques Fernandes" userId="9e5347cb-20e6-4d37-b19f-bc1fe501f786" providerId="ADAL" clId="{D7DBD274-03EF-4388-B038-8F09BB8BF079}" dt="2024-06-19T00:04:47.559" v="1826" actId="20577"/>
          <ac:spMkLst>
            <pc:docMk/>
            <pc:sldMk cId="1879946057" sldId="415"/>
            <ac:spMk id="2" creationId="{B9ED0AA9-CCE3-4FA0-ACE3-5546A7C18397}"/>
          </ac:spMkLst>
        </pc:spChg>
        <pc:spChg chg="mod">
          <ac:chgData name="Thiago Marques Fernandes" userId="9e5347cb-20e6-4d37-b19f-bc1fe501f786" providerId="ADAL" clId="{D7DBD274-03EF-4388-B038-8F09BB8BF079}" dt="2024-06-19T11:30:19.291" v="3960" actId="20577"/>
          <ac:spMkLst>
            <pc:docMk/>
            <pc:sldMk cId="1879946057" sldId="415"/>
            <ac:spMk id="4" creationId="{359C7734-3BEB-40EA-9FA3-1E6BE8D441F5}"/>
          </ac:spMkLst>
        </pc:spChg>
      </pc:sldChg>
      <pc:sldChg chg="modSp mod">
        <pc:chgData name="Thiago Marques Fernandes" userId="9e5347cb-20e6-4d37-b19f-bc1fe501f786" providerId="ADAL" clId="{D7DBD274-03EF-4388-B038-8F09BB8BF079}" dt="2024-06-19T13:08:16.444" v="4550" actId="123"/>
        <pc:sldMkLst>
          <pc:docMk/>
          <pc:sldMk cId="2057694897" sldId="419"/>
        </pc:sldMkLst>
        <pc:spChg chg="mod">
          <ac:chgData name="Thiago Marques Fernandes" userId="9e5347cb-20e6-4d37-b19f-bc1fe501f786" providerId="ADAL" clId="{D7DBD274-03EF-4388-B038-8F09BB8BF079}" dt="2024-06-18T13:51:16.362" v="705" actId="20577"/>
          <ac:spMkLst>
            <pc:docMk/>
            <pc:sldMk cId="2057694897" sldId="419"/>
            <ac:spMk id="2" creationId="{B9ED0AA9-CCE3-4FA0-ACE3-5546A7C18397}"/>
          </ac:spMkLst>
        </pc:spChg>
        <pc:spChg chg="mod">
          <ac:chgData name="Thiago Marques Fernandes" userId="9e5347cb-20e6-4d37-b19f-bc1fe501f786" providerId="ADAL" clId="{D7DBD274-03EF-4388-B038-8F09BB8BF079}" dt="2024-06-19T13:08:16.444" v="4550" actId="123"/>
          <ac:spMkLst>
            <pc:docMk/>
            <pc:sldMk cId="2057694897" sldId="419"/>
            <ac:spMk id="4" creationId="{359C7734-3BEB-40EA-9FA3-1E6BE8D441F5}"/>
          </ac:spMkLst>
        </pc:spChg>
      </pc:sldChg>
      <pc:sldChg chg="modSp del mod">
        <pc:chgData name="Thiago Marques Fernandes" userId="9e5347cb-20e6-4d37-b19f-bc1fe501f786" providerId="ADAL" clId="{D7DBD274-03EF-4388-B038-8F09BB8BF079}" dt="2024-06-18T15:07:35.609" v="1242" actId="47"/>
        <pc:sldMkLst>
          <pc:docMk/>
          <pc:sldMk cId="812568750" sldId="421"/>
        </pc:sldMkLst>
        <pc:spChg chg="mod">
          <ac:chgData name="Thiago Marques Fernandes" userId="9e5347cb-20e6-4d37-b19f-bc1fe501f786" providerId="ADAL" clId="{D7DBD274-03EF-4388-B038-8F09BB8BF079}" dt="2024-06-18T13:51:46.678" v="710" actId="20577"/>
          <ac:spMkLst>
            <pc:docMk/>
            <pc:sldMk cId="812568750" sldId="421"/>
            <ac:spMk id="2" creationId="{B9ED0AA9-CCE3-4FA0-ACE3-5546A7C18397}"/>
          </ac:spMkLst>
        </pc:spChg>
      </pc:sldChg>
      <pc:sldChg chg="del">
        <pc:chgData name="Thiago Marques Fernandes" userId="9e5347cb-20e6-4d37-b19f-bc1fe501f786" providerId="ADAL" clId="{D7DBD274-03EF-4388-B038-8F09BB8BF079}" dt="2024-06-18T17:17:15.017" v="1353" actId="47"/>
        <pc:sldMkLst>
          <pc:docMk/>
          <pc:sldMk cId="2465175427" sldId="424"/>
        </pc:sldMkLst>
      </pc:sldChg>
      <pc:sldChg chg="del">
        <pc:chgData name="Thiago Marques Fernandes" userId="9e5347cb-20e6-4d37-b19f-bc1fe501f786" providerId="ADAL" clId="{D7DBD274-03EF-4388-B038-8F09BB8BF079}" dt="2024-06-18T17:17:20.297" v="1358" actId="47"/>
        <pc:sldMkLst>
          <pc:docMk/>
          <pc:sldMk cId="2754205651" sldId="425"/>
        </pc:sldMkLst>
      </pc:sldChg>
      <pc:sldChg chg="del">
        <pc:chgData name="Thiago Marques Fernandes" userId="9e5347cb-20e6-4d37-b19f-bc1fe501f786" providerId="ADAL" clId="{D7DBD274-03EF-4388-B038-8F09BB8BF079}" dt="2024-06-18T17:17:15.807" v="1354" actId="47"/>
        <pc:sldMkLst>
          <pc:docMk/>
          <pc:sldMk cId="474366554" sldId="427"/>
        </pc:sldMkLst>
      </pc:sldChg>
      <pc:sldChg chg="del">
        <pc:chgData name="Thiago Marques Fernandes" userId="9e5347cb-20e6-4d37-b19f-bc1fe501f786" providerId="ADAL" clId="{D7DBD274-03EF-4388-B038-8F09BB8BF079}" dt="2024-06-18T17:17:25.710" v="1359" actId="47"/>
        <pc:sldMkLst>
          <pc:docMk/>
          <pc:sldMk cId="107675157" sldId="430"/>
        </pc:sldMkLst>
      </pc:sldChg>
      <pc:sldChg chg="del">
        <pc:chgData name="Thiago Marques Fernandes" userId="9e5347cb-20e6-4d37-b19f-bc1fe501f786" providerId="ADAL" clId="{D7DBD274-03EF-4388-B038-8F09BB8BF079}" dt="2024-06-18T17:17:17.293" v="1355" actId="47"/>
        <pc:sldMkLst>
          <pc:docMk/>
          <pc:sldMk cId="3331885622" sldId="431"/>
        </pc:sldMkLst>
      </pc:sldChg>
      <pc:sldChg chg="del">
        <pc:chgData name="Thiago Marques Fernandes" userId="9e5347cb-20e6-4d37-b19f-bc1fe501f786" providerId="ADAL" clId="{D7DBD274-03EF-4388-B038-8F09BB8BF079}" dt="2024-06-18T17:17:14.360" v="1352" actId="47"/>
        <pc:sldMkLst>
          <pc:docMk/>
          <pc:sldMk cId="1554263832" sldId="434"/>
        </pc:sldMkLst>
      </pc:sldChg>
      <pc:sldChg chg="del">
        <pc:chgData name="Thiago Marques Fernandes" userId="9e5347cb-20e6-4d37-b19f-bc1fe501f786" providerId="ADAL" clId="{D7DBD274-03EF-4388-B038-8F09BB8BF079}" dt="2024-06-18T17:17:19.572" v="1357" actId="47"/>
        <pc:sldMkLst>
          <pc:docMk/>
          <pc:sldMk cId="2930178481" sldId="435"/>
        </pc:sldMkLst>
      </pc:sldChg>
      <pc:sldChg chg="del">
        <pc:chgData name="Thiago Marques Fernandes" userId="9e5347cb-20e6-4d37-b19f-bc1fe501f786" providerId="ADAL" clId="{D7DBD274-03EF-4388-B038-8F09BB8BF079}" dt="2024-06-18T17:17:18.122" v="1356" actId="47"/>
        <pc:sldMkLst>
          <pc:docMk/>
          <pc:sldMk cId="2057024579" sldId="436"/>
        </pc:sldMkLst>
      </pc:sldChg>
      <pc:sldChg chg="del">
        <pc:chgData name="Thiago Marques Fernandes" userId="9e5347cb-20e6-4d37-b19f-bc1fe501f786" providerId="ADAL" clId="{D7DBD274-03EF-4388-B038-8F09BB8BF079}" dt="2024-06-18T17:17:27.346" v="1360" actId="47"/>
        <pc:sldMkLst>
          <pc:docMk/>
          <pc:sldMk cId="3487130704" sldId="437"/>
        </pc:sldMkLst>
      </pc:sldChg>
      <pc:sldChg chg="modSp add mod">
        <pc:chgData name="Thiago Marques Fernandes" userId="9e5347cb-20e6-4d37-b19f-bc1fe501f786" providerId="ADAL" clId="{D7DBD274-03EF-4388-B038-8F09BB8BF079}" dt="2024-06-19T13:08:21.651" v="4551" actId="123"/>
        <pc:sldMkLst>
          <pc:docMk/>
          <pc:sldMk cId="1866612440" sldId="438"/>
        </pc:sldMkLst>
        <pc:spChg chg="mod">
          <ac:chgData name="Thiago Marques Fernandes" userId="9e5347cb-20e6-4d37-b19f-bc1fe501f786" providerId="ADAL" clId="{D7DBD274-03EF-4388-B038-8F09BB8BF079}" dt="2024-06-18T18:56:41.233" v="1503" actId="20577"/>
          <ac:spMkLst>
            <pc:docMk/>
            <pc:sldMk cId="1866612440" sldId="438"/>
            <ac:spMk id="2" creationId="{B9ED0AA9-CCE3-4FA0-ACE3-5546A7C18397}"/>
          </ac:spMkLst>
        </pc:spChg>
        <pc:spChg chg="mod">
          <ac:chgData name="Thiago Marques Fernandes" userId="9e5347cb-20e6-4d37-b19f-bc1fe501f786" providerId="ADAL" clId="{D7DBD274-03EF-4388-B038-8F09BB8BF079}" dt="2024-06-19T13:08:21.651" v="4551" actId="123"/>
          <ac:spMkLst>
            <pc:docMk/>
            <pc:sldMk cId="1866612440" sldId="438"/>
            <ac:spMk id="4" creationId="{359C7734-3BEB-40EA-9FA3-1E6BE8D441F5}"/>
          </ac:spMkLst>
        </pc:spChg>
      </pc:sldChg>
      <pc:sldChg chg="modSp add mod">
        <pc:chgData name="Thiago Marques Fernandes" userId="9e5347cb-20e6-4d37-b19f-bc1fe501f786" providerId="ADAL" clId="{D7DBD274-03EF-4388-B038-8F09BB8BF079}" dt="2024-06-19T13:19:12.910" v="4626" actId="20577"/>
        <pc:sldMkLst>
          <pc:docMk/>
          <pc:sldMk cId="1818440349" sldId="439"/>
        </pc:sldMkLst>
        <pc:spChg chg="mod">
          <ac:chgData name="Thiago Marques Fernandes" userId="9e5347cb-20e6-4d37-b19f-bc1fe501f786" providerId="ADAL" clId="{D7DBD274-03EF-4388-B038-8F09BB8BF079}" dt="2024-06-19T13:19:12.910" v="4626" actId="20577"/>
          <ac:spMkLst>
            <pc:docMk/>
            <pc:sldMk cId="1818440349" sldId="439"/>
            <ac:spMk id="4" creationId="{359C7734-3BEB-40EA-9FA3-1E6BE8D441F5}"/>
          </ac:spMkLst>
        </pc:spChg>
      </pc:sldChg>
      <pc:sldChg chg="addSp delSp modSp add del mod setBg">
        <pc:chgData name="Thiago Marques Fernandes" userId="9e5347cb-20e6-4d37-b19f-bc1fe501f786" providerId="ADAL" clId="{D7DBD274-03EF-4388-B038-8F09BB8BF079}" dt="2024-06-18T16:46:56.760" v="1255" actId="47"/>
        <pc:sldMkLst>
          <pc:docMk/>
          <pc:sldMk cId="2189742820" sldId="439"/>
        </pc:sldMkLst>
        <pc:spChg chg="mod">
          <ac:chgData name="Thiago Marques Fernandes" userId="9e5347cb-20e6-4d37-b19f-bc1fe501f786" providerId="ADAL" clId="{D7DBD274-03EF-4388-B038-8F09BB8BF079}" dt="2024-06-18T15:06:16.286" v="1233" actId="26606"/>
          <ac:spMkLst>
            <pc:docMk/>
            <pc:sldMk cId="2189742820" sldId="439"/>
            <ac:spMk id="2" creationId="{B9ED0AA9-CCE3-4FA0-ACE3-5546A7C18397}"/>
          </ac:spMkLst>
        </pc:spChg>
        <pc:spChg chg="mod">
          <ac:chgData name="Thiago Marques Fernandes" userId="9e5347cb-20e6-4d37-b19f-bc1fe501f786" providerId="ADAL" clId="{D7DBD274-03EF-4388-B038-8F09BB8BF079}" dt="2024-06-18T15:06:16.286" v="1233" actId="26606"/>
          <ac:spMkLst>
            <pc:docMk/>
            <pc:sldMk cId="2189742820" sldId="439"/>
            <ac:spMk id="3" creationId="{029D1EFA-EE9F-49BB-A4BE-387223139219}"/>
          </ac:spMkLst>
        </pc:spChg>
        <pc:spChg chg="del">
          <ac:chgData name="Thiago Marques Fernandes" userId="9e5347cb-20e6-4d37-b19f-bc1fe501f786" providerId="ADAL" clId="{D7DBD274-03EF-4388-B038-8F09BB8BF079}" dt="2024-06-18T15:06:16.286" v="1233" actId="26606"/>
          <ac:spMkLst>
            <pc:docMk/>
            <pc:sldMk cId="2189742820" sldId="439"/>
            <ac:spMk id="4" creationId="{359C7734-3BEB-40EA-9FA3-1E6BE8D441F5}"/>
          </ac:spMkLst>
        </pc:spChg>
        <pc:spChg chg="add">
          <ac:chgData name="Thiago Marques Fernandes" userId="9e5347cb-20e6-4d37-b19f-bc1fe501f786" providerId="ADAL" clId="{D7DBD274-03EF-4388-B038-8F09BB8BF079}" dt="2024-06-18T15:06:16.286" v="1233" actId="26606"/>
          <ac:spMkLst>
            <pc:docMk/>
            <pc:sldMk cId="2189742820" sldId="439"/>
            <ac:spMk id="10" creationId="{BACC6370-2D7E-4714-9D71-7542949D7D5D}"/>
          </ac:spMkLst>
        </pc:spChg>
        <pc:spChg chg="add">
          <ac:chgData name="Thiago Marques Fernandes" userId="9e5347cb-20e6-4d37-b19f-bc1fe501f786" providerId="ADAL" clId="{D7DBD274-03EF-4388-B038-8F09BB8BF079}" dt="2024-06-18T15:06:16.286" v="1233" actId="26606"/>
          <ac:spMkLst>
            <pc:docMk/>
            <pc:sldMk cId="2189742820" sldId="439"/>
            <ac:spMk id="12" creationId="{256B2C21-A230-48C0-8DF1-C46611373C44}"/>
          </ac:spMkLst>
        </pc:spChg>
        <pc:spChg chg="add">
          <ac:chgData name="Thiago Marques Fernandes" userId="9e5347cb-20e6-4d37-b19f-bc1fe501f786" providerId="ADAL" clId="{D7DBD274-03EF-4388-B038-8F09BB8BF079}" dt="2024-06-18T15:06:16.286" v="1233" actId="26606"/>
          <ac:spMkLst>
            <pc:docMk/>
            <pc:sldMk cId="2189742820" sldId="439"/>
            <ac:spMk id="14" creationId="{3847E18C-932D-4C95-AABA-FEC7C9499AD7}"/>
          </ac:spMkLst>
        </pc:spChg>
        <pc:spChg chg="add">
          <ac:chgData name="Thiago Marques Fernandes" userId="9e5347cb-20e6-4d37-b19f-bc1fe501f786" providerId="ADAL" clId="{D7DBD274-03EF-4388-B038-8F09BB8BF079}" dt="2024-06-18T15:06:16.286" v="1233" actId="26606"/>
          <ac:spMkLst>
            <pc:docMk/>
            <pc:sldMk cId="2189742820" sldId="439"/>
            <ac:spMk id="16" creationId="{3150CB11-0C61-439E-910F-5787759E72A0}"/>
          </ac:spMkLst>
        </pc:spChg>
        <pc:spChg chg="add">
          <ac:chgData name="Thiago Marques Fernandes" userId="9e5347cb-20e6-4d37-b19f-bc1fe501f786" providerId="ADAL" clId="{D7DBD274-03EF-4388-B038-8F09BB8BF079}" dt="2024-06-18T15:06:16.286" v="1233" actId="26606"/>
          <ac:spMkLst>
            <pc:docMk/>
            <pc:sldMk cId="2189742820" sldId="439"/>
            <ac:spMk id="18" creationId="{43F8A58B-5155-44CE-A5FF-7647B47D0A7A}"/>
          </ac:spMkLst>
        </pc:spChg>
        <pc:spChg chg="add">
          <ac:chgData name="Thiago Marques Fernandes" userId="9e5347cb-20e6-4d37-b19f-bc1fe501f786" providerId="ADAL" clId="{D7DBD274-03EF-4388-B038-8F09BB8BF079}" dt="2024-06-18T15:06:16.286" v="1233" actId="26606"/>
          <ac:spMkLst>
            <pc:docMk/>
            <pc:sldMk cId="2189742820" sldId="439"/>
            <ac:spMk id="20" creationId="{443F2ACA-E6D6-4028-82DD-F03C262D5DE6}"/>
          </ac:spMkLst>
        </pc:spChg>
        <pc:graphicFrameChg chg="add mod">
          <ac:chgData name="Thiago Marques Fernandes" userId="9e5347cb-20e6-4d37-b19f-bc1fe501f786" providerId="ADAL" clId="{D7DBD274-03EF-4388-B038-8F09BB8BF079}" dt="2024-06-18T15:07:27.206" v="1240"/>
          <ac:graphicFrameMkLst>
            <pc:docMk/>
            <pc:sldMk cId="2189742820" sldId="439"/>
            <ac:graphicFrameMk id="6" creationId="{21983EB7-D706-4A75-2DDA-08735D37C625}"/>
          </ac:graphicFrameMkLst>
        </pc:graphicFrameChg>
      </pc:sldChg>
      <pc:sldChg chg="modSp add mod">
        <pc:chgData name="Thiago Marques Fernandes" userId="9e5347cb-20e6-4d37-b19f-bc1fe501f786" providerId="ADAL" clId="{D7DBD274-03EF-4388-B038-8F09BB8BF079}" dt="2024-06-19T13:05:29.602" v="4546" actId="20577"/>
        <pc:sldMkLst>
          <pc:docMk/>
          <pc:sldMk cId="1200058389" sldId="440"/>
        </pc:sldMkLst>
        <pc:spChg chg="mod">
          <ac:chgData name="Thiago Marques Fernandes" userId="9e5347cb-20e6-4d37-b19f-bc1fe501f786" providerId="ADAL" clId="{D7DBD274-03EF-4388-B038-8F09BB8BF079}" dt="2024-06-19T13:05:29.602" v="4546" actId="20577"/>
          <ac:spMkLst>
            <pc:docMk/>
            <pc:sldMk cId="1200058389" sldId="440"/>
            <ac:spMk id="4" creationId="{359C7734-3BEB-40EA-9FA3-1E6BE8D441F5}"/>
          </ac:spMkLst>
        </pc:spChg>
      </pc:sldChg>
      <pc:sldChg chg="modSp add del mod">
        <pc:chgData name="Thiago Marques Fernandes" userId="9e5347cb-20e6-4d37-b19f-bc1fe501f786" providerId="ADAL" clId="{D7DBD274-03EF-4388-B038-8F09BB8BF079}" dt="2024-06-18T15:07:32.921" v="1241" actId="47"/>
        <pc:sldMkLst>
          <pc:docMk/>
          <pc:sldMk cId="3012734830" sldId="440"/>
        </pc:sldMkLst>
        <pc:spChg chg="mod">
          <ac:chgData name="Thiago Marques Fernandes" userId="9e5347cb-20e6-4d37-b19f-bc1fe501f786" providerId="ADAL" clId="{D7DBD274-03EF-4388-B038-8F09BB8BF079}" dt="2024-06-18T15:07:18.316" v="1239"/>
          <ac:spMkLst>
            <pc:docMk/>
            <pc:sldMk cId="3012734830" sldId="440"/>
            <ac:spMk id="4" creationId="{359C7734-3BEB-40EA-9FA3-1E6BE8D441F5}"/>
          </ac:spMkLst>
        </pc:spChg>
      </pc:sldChg>
      <pc:sldChg chg="modSp add del mod">
        <pc:chgData name="Thiago Marques Fernandes" userId="9e5347cb-20e6-4d37-b19f-bc1fe501f786" providerId="ADAL" clId="{D7DBD274-03EF-4388-B038-8F09BB8BF079}" dt="2024-06-19T14:02:34.420" v="4642" actId="47"/>
        <pc:sldMkLst>
          <pc:docMk/>
          <pc:sldMk cId="3933652479" sldId="441"/>
        </pc:sldMkLst>
        <pc:spChg chg="mod">
          <ac:chgData name="Thiago Marques Fernandes" userId="9e5347cb-20e6-4d37-b19f-bc1fe501f786" providerId="ADAL" clId="{D7DBD274-03EF-4388-B038-8F09BB8BF079}" dt="2024-06-19T13:08:32.103" v="4552" actId="123"/>
          <ac:spMkLst>
            <pc:docMk/>
            <pc:sldMk cId="3933652479" sldId="441"/>
            <ac:spMk id="4" creationId="{359C7734-3BEB-40EA-9FA3-1E6BE8D441F5}"/>
          </ac:spMkLst>
        </pc:spChg>
      </pc:sldChg>
      <pc:sldChg chg="modSp add mod">
        <pc:chgData name="Thiago Marques Fernandes" userId="9e5347cb-20e6-4d37-b19f-bc1fe501f786" providerId="ADAL" clId="{D7DBD274-03EF-4388-B038-8F09BB8BF079}" dt="2024-06-19T12:54:37.317" v="4464" actId="20577"/>
        <pc:sldMkLst>
          <pc:docMk/>
          <pc:sldMk cId="1462184103" sldId="442"/>
        </pc:sldMkLst>
        <pc:spChg chg="mod">
          <ac:chgData name="Thiago Marques Fernandes" userId="9e5347cb-20e6-4d37-b19f-bc1fe501f786" providerId="ADAL" clId="{D7DBD274-03EF-4388-B038-8F09BB8BF079}" dt="2024-06-19T12:54:37.317" v="4464" actId="20577"/>
          <ac:spMkLst>
            <pc:docMk/>
            <pc:sldMk cId="1462184103" sldId="442"/>
            <ac:spMk id="4" creationId="{359C7734-3BEB-40EA-9FA3-1E6BE8D441F5}"/>
          </ac:spMkLst>
        </pc:spChg>
      </pc:sldChg>
      <pc:sldChg chg="addSp delSp modSp add mod setBg">
        <pc:chgData name="Thiago Marques Fernandes" userId="9e5347cb-20e6-4d37-b19f-bc1fe501f786" providerId="ADAL" clId="{D7DBD274-03EF-4388-B038-8F09BB8BF079}" dt="2024-06-19T14:02:04.667" v="4641" actId="14100"/>
        <pc:sldMkLst>
          <pc:docMk/>
          <pc:sldMk cId="3499616204" sldId="443"/>
        </pc:sldMkLst>
        <pc:spChg chg="del mod">
          <ac:chgData name="Thiago Marques Fernandes" userId="9e5347cb-20e6-4d37-b19f-bc1fe501f786" providerId="ADAL" clId="{D7DBD274-03EF-4388-B038-8F09BB8BF079}" dt="2024-06-19T14:00:32.312" v="4633" actId="478"/>
          <ac:spMkLst>
            <pc:docMk/>
            <pc:sldMk cId="3499616204" sldId="443"/>
            <ac:spMk id="2" creationId="{B9ED0AA9-CCE3-4FA0-ACE3-5546A7C18397}"/>
          </ac:spMkLst>
        </pc:spChg>
        <pc:spChg chg="mod">
          <ac:chgData name="Thiago Marques Fernandes" userId="9e5347cb-20e6-4d37-b19f-bc1fe501f786" providerId="ADAL" clId="{D7DBD274-03EF-4388-B038-8F09BB8BF079}" dt="2024-06-19T14:00:27.386" v="4632" actId="26606"/>
          <ac:spMkLst>
            <pc:docMk/>
            <pc:sldMk cId="3499616204" sldId="443"/>
            <ac:spMk id="3" creationId="{029D1EFA-EE9F-49BB-A4BE-387223139219}"/>
          </ac:spMkLst>
        </pc:spChg>
        <pc:spChg chg="del mod">
          <ac:chgData name="Thiago Marques Fernandes" userId="9e5347cb-20e6-4d37-b19f-bc1fe501f786" providerId="ADAL" clId="{D7DBD274-03EF-4388-B038-8F09BB8BF079}" dt="2024-06-19T14:01:04.542" v="4638" actId="478"/>
          <ac:spMkLst>
            <pc:docMk/>
            <pc:sldMk cId="3499616204" sldId="443"/>
            <ac:spMk id="4" creationId="{359C7734-3BEB-40EA-9FA3-1E6BE8D441F5}"/>
          </ac:spMkLst>
        </pc:spChg>
        <pc:spChg chg="add del mod">
          <ac:chgData name="Thiago Marques Fernandes" userId="9e5347cb-20e6-4d37-b19f-bc1fe501f786" providerId="ADAL" clId="{D7DBD274-03EF-4388-B038-8F09BB8BF079}" dt="2024-06-19T14:00:38.223" v="4634" actId="478"/>
          <ac:spMkLst>
            <pc:docMk/>
            <pc:sldMk cId="3499616204" sldId="443"/>
            <ac:spMk id="8" creationId="{73E9AD4E-090A-6793-B96E-ADAC1BAD127D}"/>
          </ac:spMkLst>
        </pc:spChg>
        <pc:spChg chg="add del">
          <ac:chgData name="Thiago Marques Fernandes" userId="9e5347cb-20e6-4d37-b19f-bc1fe501f786" providerId="ADAL" clId="{D7DBD274-03EF-4388-B038-8F09BB8BF079}" dt="2024-06-19T14:00:27.386" v="4632" actId="26606"/>
          <ac:spMkLst>
            <pc:docMk/>
            <pc:sldMk cId="3499616204" sldId="443"/>
            <ac:spMk id="11" creationId="{A8384FB5-9ADC-4DDC-881B-597D56F5B15D}"/>
          </ac:spMkLst>
        </pc:spChg>
        <pc:spChg chg="add del">
          <ac:chgData name="Thiago Marques Fernandes" userId="9e5347cb-20e6-4d37-b19f-bc1fe501f786" providerId="ADAL" clId="{D7DBD274-03EF-4388-B038-8F09BB8BF079}" dt="2024-06-19T14:00:27.386" v="4632" actId="26606"/>
          <ac:spMkLst>
            <pc:docMk/>
            <pc:sldMk cId="3499616204" sldId="443"/>
            <ac:spMk id="13" creationId="{91E5A9A7-95C6-4F4F-B00E-C82E07FE62EF}"/>
          </ac:spMkLst>
        </pc:spChg>
        <pc:spChg chg="add del">
          <ac:chgData name="Thiago Marques Fernandes" userId="9e5347cb-20e6-4d37-b19f-bc1fe501f786" providerId="ADAL" clId="{D7DBD274-03EF-4388-B038-8F09BB8BF079}" dt="2024-06-19T14:00:27.386" v="4632" actId="26606"/>
          <ac:spMkLst>
            <pc:docMk/>
            <pc:sldMk cId="3499616204" sldId="443"/>
            <ac:spMk id="15" creationId="{D07DD2DE-F619-49DD-B5E7-03A290FF4ED1}"/>
          </ac:spMkLst>
        </pc:spChg>
        <pc:spChg chg="add del">
          <ac:chgData name="Thiago Marques Fernandes" userId="9e5347cb-20e6-4d37-b19f-bc1fe501f786" providerId="ADAL" clId="{D7DBD274-03EF-4388-B038-8F09BB8BF079}" dt="2024-06-19T14:00:27.386" v="4632" actId="26606"/>
          <ac:spMkLst>
            <pc:docMk/>
            <pc:sldMk cId="3499616204" sldId="443"/>
            <ac:spMk id="17" creationId="{85149191-5F60-4A28-AAFF-039F96B0F3EC}"/>
          </ac:spMkLst>
        </pc:spChg>
        <pc:spChg chg="add del">
          <ac:chgData name="Thiago Marques Fernandes" userId="9e5347cb-20e6-4d37-b19f-bc1fe501f786" providerId="ADAL" clId="{D7DBD274-03EF-4388-B038-8F09BB8BF079}" dt="2024-06-19T14:00:27.386" v="4632" actId="26606"/>
          <ac:spMkLst>
            <pc:docMk/>
            <pc:sldMk cId="3499616204" sldId="443"/>
            <ac:spMk id="19" creationId="{F8260ED5-17F7-4158-B241-D51DD4CF1B7E}"/>
          </ac:spMkLst>
        </pc:spChg>
        <pc:picChg chg="add del mod ord">
          <ac:chgData name="Thiago Marques Fernandes" userId="9e5347cb-20e6-4d37-b19f-bc1fe501f786" providerId="ADAL" clId="{D7DBD274-03EF-4388-B038-8F09BB8BF079}" dt="2024-06-19T14:01:45.604" v="4639" actId="478"/>
          <ac:picMkLst>
            <pc:docMk/>
            <pc:sldMk cId="3499616204" sldId="443"/>
            <ac:picMk id="6" creationId="{E626DEB0-C314-C55E-796D-BE74866310B4}"/>
          </ac:picMkLst>
        </pc:picChg>
        <pc:picChg chg="add mod">
          <ac:chgData name="Thiago Marques Fernandes" userId="9e5347cb-20e6-4d37-b19f-bc1fe501f786" providerId="ADAL" clId="{D7DBD274-03EF-4388-B038-8F09BB8BF079}" dt="2024-06-19T14:02:04.667" v="4641" actId="14100"/>
          <ac:picMkLst>
            <pc:docMk/>
            <pc:sldMk cId="3499616204" sldId="443"/>
            <ac:picMk id="10" creationId="{DADB0DC9-224D-0C9A-9D9C-A1A5D859A8CA}"/>
          </ac:picMkLst>
        </pc:picChg>
      </pc:sldChg>
    </pc:docChg>
  </pc:docChgLst>
  <pc:docChgLst>
    <pc:chgData name="Alessandro Aurélio Caldeira" userId="9a0a648c-b6cb-4512-9a0c-f2d270554b43" providerId="ADAL" clId="{303C03E3-9A64-4074-8B15-0EE16EE002D6}"/>
    <pc:docChg chg="undo custSel addSld delSld modSld">
      <pc:chgData name="Alessandro Aurélio Caldeira" userId="9a0a648c-b6cb-4512-9a0c-f2d270554b43" providerId="ADAL" clId="{303C03E3-9A64-4074-8B15-0EE16EE002D6}" dt="2024-10-14T20:36:09.059" v="1290" actId="20577"/>
      <pc:docMkLst>
        <pc:docMk/>
      </pc:docMkLst>
      <pc:sldChg chg="modSp mod">
        <pc:chgData name="Alessandro Aurélio Caldeira" userId="9a0a648c-b6cb-4512-9a0c-f2d270554b43" providerId="ADAL" clId="{303C03E3-9A64-4074-8B15-0EE16EE002D6}" dt="2024-10-14T20:36:09.059" v="1290" actId="20577"/>
        <pc:sldMkLst>
          <pc:docMk/>
          <pc:sldMk cId="2177062515" sldId="256"/>
        </pc:sldMkLst>
        <pc:spChg chg="mod">
          <ac:chgData name="Alessandro Aurélio Caldeira" userId="9a0a648c-b6cb-4512-9a0c-f2d270554b43" providerId="ADAL" clId="{303C03E3-9A64-4074-8B15-0EE16EE002D6}" dt="2024-10-14T20:36:09.059" v="1290" actId="20577"/>
          <ac:spMkLst>
            <pc:docMk/>
            <pc:sldMk cId="2177062515" sldId="256"/>
            <ac:spMk id="2" creationId="{C92A091E-7C7B-43D4-A899-CD9FF469015C}"/>
          </ac:spMkLst>
        </pc:spChg>
        <pc:spChg chg="mod">
          <ac:chgData name="Alessandro Aurélio Caldeira" userId="9a0a648c-b6cb-4512-9a0c-f2d270554b43" providerId="ADAL" clId="{303C03E3-9A64-4074-8B15-0EE16EE002D6}" dt="2024-10-14T20:26:02.516" v="923" actId="255"/>
          <ac:spMkLst>
            <pc:docMk/>
            <pc:sldMk cId="2177062515" sldId="256"/>
            <ac:spMk id="3" creationId="{C326ABA2-F236-4CEE-9A63-305F657FC13D}"/>
          </ac:spMkLst>
        </pc:spChg>
      </pc:sldChg>
      <pc:sldChg chg="modSp mod">
        <pc:chgData name="Alessandro Aurélio Caldeira" userId="9a0a648c-b6cb-4512-9a0c-f2d270554b43" providerId="ADAL" clId="{303C03E3-9A64-4074-8B15-0EE16EE002D6}" dt="2024-10-14T20:25:20.221" v="870" actId="20577"/>
        <pc:sldMkLst>
          <pc:docMk/>
          <pc:sldMk cId="3868640627" sldId="327"/>
        </pc:sldMkLst>
        <pc:spChg chg="mod">
          <ac:chgData name="Alessandro Aurélio Caldeira" userId="9a0a648c-b6cb-4512-9a0c-f2d270554b43" providerId="ADAL" clId="{303C03E3-9A64-4074-8B15-0EE16EE002D6}" dt="2024-10-14T20:25:20.221" v="870" actId="20577"/>
          <ac:spMkLst>
            <pc:docMk/>
            <pc:sldMk cId="3868640627" sldId="327"/>
            <ac:spMk id="3" creationId="{353FE4B8-8132-9446-9FE7-FC13392F9E4D}"/>
          </ac:spMkLst>
        </pc:spChg>
      </pc:sldChg>
      <pc:sldChg chg="modSp mod">
        <pc:chgData name="Alessandro Aurélio Caldeira" userId="9a0a648c-b6cb-4512-9a0c-f2d270554b43" providerId="ADAL" clId="{303C03E3-9A64-4074-8B15-0EE16EE002D6}" dt="2024-10-14T19:45:00.020" v="737" actId="12"/>
        <pc:sldMkLst>
          <pc:docMk/>
          <pc:sldMk cId="2125644867" sldId="371"/>
        </pc:sldMkLst>
        <pc:spChg chg="mod">
          <ac:chgData name="Alessandro Aurélio Caldeira" userId="9a0a648c-b6cb-4512-9a0c-f2d270554b43" providerId="ADAL" clId="{303C03E3-9A64-4074-8B15-0EE16EE002D6}" dt="2024-10-14T19:45:00.020" v="737" actId="12"/>
          <ac:spMkLst>
            <pc:docMk/>
            <pc:sldMk cId="2125644867" sldId="371"/>
            <ac:spMk id="4" creationId="{359C7734-3BEB-40EA-9FA3-1E6BE8D441F5}"/>
          </ac:spMkLst>
        </pc:spChg>
      </pc:sldChg>
      <pc:sldChg chg="modSp del mod">
        <pc:chgData name="Alessandro Aurélio Caldeira" userId="9a0a648c-b6cb-4512-9a0c-f2d270554b43" providerId="ADAL" clId="{303C03E3-9A64-4074-8B15-0EE16EE002D6}" dt="2024-10-14T20:35:47.997" v="1268" actId="47"/>
        <pc:sldMkLst>
          <pc:docMk/>
          <pc:sldMk cId="2057694897" sldId="419"/>
        </pc:sldMkLst>
        <pc:spChg chg="mod">
          <ac:chgData name="Alessandro Aurélio Caldeira" userId="9a0a648c-b6cb-4512-9a0c-f2d270554b43" providerId="ADAL" clId="{303C03E3-9A64-4074-8B15-0EE16EE002D6}" dt="2024-10-14T20:34:13.502" v="1267" actId="6549"/>
          <ac:spMkLst>
            <pc:docMk/>
            <pc:sldMk cId="2057694897" sldId="419"/>
            <ac:spMk id="4" creationId="{359C7734-3BEB-40EA-9FA3-1E6BE8D441F5}"/>
          </ac:spMkLst>
        </pc:spChg>
      </pc:sldChg>
      <pc:sldChg chg="modSp mod">
        <pc:chgData name="Alessandro Aurélio Caldeira" userId="9a0a648c-b6cb-4512-9a0c-f2d270554b43" providerId="ADAL" clId="{303C03E3-9A64-4074-8B15-0EE16EE002D6}" dt="2024-10-14T20:19:16.431" v="775" actId="20577"/>
        <pc:sldMkLst>
          <pc:docMk/>
          <pc:sldMk cId="1866612440" sldId="438"/>
        </pc:sldMkLst>
        <pc:spChg chg="mod">
          <ac:chgData name="Alessandro Aurélio Caldeira" userId="9a0a648c-b6cb-4512-9a0c-f2d270554b43" providerId="ADAL" clId="{303C03E3-9A64-4074-8B15-0EE16EE002D6}" dt="2024-10-14T20:19:16.431" v="775" actId="20577"/>
          <ac:spMkLst>
            <pc:docMk/>
            <pc:sldMk cId="1866612440" sldId="438"/>
            <ac:spMk id="4" creationId="{359C7734-3BEB-40EA-9FA3-1E6BE8D441F5}"/>
          </ac:spMkLst>
        </pc:spChg>
      </pc:sldChg>
      <pc:sldChg chg="modSp mod">
        <pc:chgData name="Alessandro Aurélio Caldeira" userId="9a0a648c-b6cb-4512-9a0c-f2d270554b43" providerId="ADAL" clId="{303C03E3-9A64-4074-8B15-0EE16EE002D6}" dt="2024-10-14T19:21:11.235" v="167" actId="20577"/>
        <pc:sldMkLst>
          <pc:docMk/>
          <pc:sldMk cId="1818440349" sldId="439"/>
        </pc:sldMkLst>
        <pc:spChg chg="mod">
          <ac:chgData name="Alessandro Aurélio Caldeira" userId="9a0a648c-b6cb-4512-9a0c-f2d270554b43" providerId="ADAL" clId="{303C03E3-9A64-4074-8B15-0EE16EE002D6}" dt="2024-10-14T19:21:11.235" v="167" actId="20577"/>
          <ac:spMkLst>
            <pc:docMk/>
            <pc:sldMk cId="1818440349" sldId="439"/>
            <ac:spMk id="4" creationId="{359C7734-3BEB-40EA-9FA3-1E6BE8D441F5}"/>
          </ac:spMkLst>
        </pc:spChg>
      </pc:sldChg>
      <pc:sldChg chg="modSp mod">
        <pc:chgData name="Alessandro Aurélio Caldeira" userId="9a0a648c-b6cb-4512-9a0c-f2d270554b43" providerId="ADAL" clId="{303C03E3-9A64-4074-8B15-0EE16EE002D6}" dt="2024-10-14T19:44:34.631" v="734" actId="5793"/>
        <pc:sldMkLst>
          <pc:docMk/>
          <pc:sldMk cId="1200058389" sldId="440"/>
        </pc:sldMkLst>
        <pc:spChg chg="mod">
          <ac:chgData name="Alessandro Aurélio Caldeira" userId="9a0a648c-b6cb-4512-9a0c-f2d270554b43" providerId="ADAL" clId="{303C03E3-9A64-4074-8B15-0EE16EE002D6}" dt="2024-10-14T19:44:34.631" v="734" actId="5793"/>
          <ac:spMkLst>
            <pc:docMk/>
            <pc:sldMk cId="1200058389" sldId="440"/>
            <ac:spMk id="4" creationId="{359C7734-3BEB-40EA-9FA3-1E6BE8D441F5}"/>
          </ac:spMkLst>
        </pc:spChg>
      </pc:sldChg>
      <pc:sldChg chg="modSp mod">
        <pc:chgData name="Alessandro Aurélio Caldeira" userId="9a0a648c-b6cb-4512-9a0c-f2d270554b43" providerId="ADAL" clId="{303C03E3-9A64-4074-8B15-0EE16EE002D6}" dt="2024-10-14T19:48:43.188" v="761" actId="20577"/>
        <pc:sldMkLst>
          <pc:docMk/>
          <pc:sldMk cId="1462184103" sldId="442"/>
        </pc:sldMkLst>
        <pc:spChg chg="mod">
          <ac:chgData name="Alessandro Aurélio Caldeira" userId="9a0a648c-b6cb-4512-9a0c-f2d270554b43" providerId="ADAL" clId="{303C03E3-9A64-4074-8B15-0EE16EE002D6}" dt="2024-10-14T19:48:43.188" v="761" actId="20577"/>
          <ac:spMkLst>
            <pc:docMk/>
            <pc:sldMk cId="1462184103" sldId="442"/>
            <ac:spMk id="4" creationId="{359C7734-3BEB-40EA-9FA3-1E6BE8D441F5}"/>
          </ac:spMkLst>
        </pc:spChg>
      </pc:sldChg>
      <pc:sldChg chg="modSp mod">
        <pc:chgData name="Alessandro Aurélio Caldeira" userId="9a0a648c-b6cb-4512-9a0c-f2d270554b43" providerId="ADAL" clId="{303C03E3-9A64-4074-8B15-0EE16EE002D6}" dt="2024-10-14T19:46:23.131" v="751" actId="1076"/>
        <pc:sldMkLst>
          <pc:docMk/>
          <pc:sldMk cId="3902908336" sldId="445"/>
        </pc:sldMkLst>
        <pc:spChg chg="mod">
          <ac:chgData name="Alessandro Aurélio Caldeira" userId="9a0a648c-b6cb-4512-9a0c-f2d270554b43" providerId="ADAL" clId="{303C03E3-9A64-4074-8B15-0EE16EE002D6}" dt="2024-10-14T19:46:23.131" v="751" actId="1076"/>
          <ac:spMkLst>
            <pc:docMk/>
            <pc:sldMk cId="3902908336" sldId="445"/>
            <ac:spMk id="9" creationId="{2FB4F903-A21C-C116-471E-1B81E1CA6B51}"/>
          </ac:spMkLst>
        </pc:spChg>
        <pc:spChg chg="mod">
          <ac:chgData name="Alessandro Aurélio Caldeira" userId="9a0a648c-b6cb-4512-9a0c-f2d270554b43" providerId="ADAL" clId="{303C03E3-9A64-4074-8B15-0EE16EE002D6}" dt="2024-10-14T19:46:20.338" v="750" actId="1076"/>
          <ac:spMkLst>
            <pc:docMk/>
            <pc:sldMk cId="3902908336" sldId="445"/>
            <ac:spMk id="10" creationId="{3B2BEF13-CCB6-4331-EEB7-5FB7D0053810}"/>
          </ac:spMkLst>
        </pc:spChg>
        <pc:spChg chg="mod">
          <ac:chgData name="Alessandro Aurélio Caldeira" userId="9a0a648c-b6cb-4512-9a0c-f2d270554b43" providerId="ADAL" clId="{303C03E3-9A64-4074-8B15-0EE16EE002D6}" dt="2024-10-14T19:45:48.044" v="744" actId="255"/>
          <ac:spMkLst>
            <pc:docMk/>
            <pc:sldMk cId="3902908336" sldId="445"/>
            <ac:spMk id="13" creationId="{EC9638FC-16ED-E1A3-DF1C-16EF7C327390}"/>
          </ac:spMkLst>
        </pc:spChg>
        <pc:spChg chg="mod">
          <ac:chgData name="Alessandro Aurélio Caldeira" userId="9a0a648c-b6cb-4512-9a0c-f2d270554b43" providerId="ADAL" clId="{303C03E3-9A64-4074-8B15-0EE16EE002D6}" dt="2024-10-14T19:45:55.715" v="745" actId="255"/>
          <ac:spMkLst>
            <pc:docMk/>
            <pc:sldMk cId="3902908336" sldId="445"/>
            <ac:spMk id="14" creationId="{CB62010B-DB77-9CF6-36BF-6063274ECAB3}"/>
          </ac:spMkLst>
        </pc:spChg>
        <pc:spChg chg="mod">
          <ac:chgData name="Alessandro Aurélio Caldeira" userId="9a0a648c-b6cb-4512-9a0c-f2d270554b43" providerId="ADAL" clId="{303C03E3-9A64-4074-8B15-0EE16EE002D6}" dt="2024-10-14T19:45:59.331" v="746" actId="1076"/>
          <ac:spMkLst>
            <pc:docMk/>
            <pc:sldMk cId="3902908336" sldId="445"/>
            <ac:spMk id="17" creationId="{5165E4EF-CD31-0D9F-2FB2-BD859B0D546F}"/>
          </ac:spMkLst>
        </pc:spChg>
        <pc:spChg chg="mod">
          <ac:chgData name="Alessandro Aurélio Caldeira" userId="9a0a648c-b6cb-4512-9a0c-f2d270554b43" providerId="ADAL" clId="{303C03E3-9A64-4074-8B15-0EE16EE002D6}" dt="2024-10-14T19:46:02.886" v="747" actId="1076"/>
          <ac:spMkLst>
            <pc:docMk/>
            <pc:sldMk cId="3902908336" sldId="445"/>
            <ac:spMk id="18" creationId="{8398954F-2B54-D03F-5719-7A5D42D0B203}"/>
          </ac:spMkLst>
        </pc:spChg>
        <pc:spChg chg="mod">
          <ac:chgData name="Alessandro Aurélio Caldeira" userId="9a0a648c-b6cb-4512-9a0c-f2d270554b43" providerId="ADAL" clId="{303C03E3-9A64-4074-8B15-0EE16EE002D6}" dt="2024-10-14T19:45:48.044" v="744" actId="255"/>
          <ac:spMkLst>
            <pc:docMk/>
            <pc:sldMk cId="3902908336" sldId="445"/>
            <ac:spMk id="21" creationId="{D4E3CAD6-7CEC-AAFA-6458-5DB0F2F13E31}"/>
          </ac:spMkLst>
        </pc:spChg>
        <pc:spChg chg="mod">
          <ac:chgData name="Alessandro Aurélio Caldeira" userId="9a0a648c-b6cb-4512-9a0c-f2d270554b43" providerId="ADAL" clId="{303C03E3-9A64-4074-8B15-0EE16EE002D6}" dt="2024-10-14T19:45:55.715" v="745" actId="255"/>
          <ac:spMkLst>
            <pc:docMk/>
            <pc:sldMk cId="3902908336" sldId="445"/>
            <ac:spMk id="22" creationId="{48B4E63C-DCF9-9387-47DF-124467EFC520}"/>
          </ac:spMkLst>
        </pc:spChg>
        <pc:spChg chg="mod">
          <ac:chgData name="Alessandro Aurélio Caldeira" userId="9a0a648c-b6cb-4512-9a0c-f2d270554b43" providerId="ADAL" clId="{303C03E3-9A64-4074-8B15-0EE16EE002D6}" dt="2024-10-14T19:46:06.832" v="748" actId="1076"/>
          <ac:spMkLst>
            <pc:docMk/>
            <pc:sldMk cId="3902908336" sldId="445"/>
            <ac:spMk id="25" creationId="{CBFCE6DA-91B3-4B26-8C00-0780BB625FB2}"/>
          </ac:spMkLst>
        </pc:spChg>
        <pc:spChg chg="mod">
          <ac:chgData name="Alessandro Aurélio Caldeira" userId="9a0a648c-b6cb-4512-9a0c-f2d270554b43" providerId="ADAL" clId="{303C03E3-9A64-4074-8B15-0EE16EE002D6}" dt="2024-10-14T19:46:09.047" v="749" actId="1076"/>
          <ac:spMkLst>
            <pc:docMk/>
            <pc:sldMk cId="3902908336" sldId="445"/>
            <ac:spMk id="26" creationId="{58023365-6F89-6BC9-E8D1-9FFDD798A9BF}"/>
          </ac:spMkLst>
        </pc:spChg>
      </pc:sldChg>
      <pc:sldChg chg="modSp new mod">
        <pc:chgData name="Alessandro Aurélio Caldeira" userId="9a0a648c-b6cb-4512-9a0c-f2d270554b43" providerId="ADAL" clId="{303C03E3-9A64-4074-8B15-0EE16EE002D6}" dt="2024-10-14T20:34:04.452" v="1266" actId="20577"/>
        <pc:sldMkLst>
          <pc:docMk/>
          <pc:sldMk cId="1969769917" sldId="446"/>
        </pc:sldMkLst>
        <pc:spChg chg="mod">
          <ac:chgData name="Alessandro Aurélio Caldeira" userId="9a0a648c-b6cb-4512-9a0c-f2d270554b43" providerId="ADAL" clId="{303C03E3-9A64-4074-8B15-0EE16EE002D6}" dt="2024-10-14T20:34:04.452" v="1266" actId="20577"/>
          <ac:spMkLst>
            <pc:docMk/>
            <pc:sldMk cId="1969769917" sldId="446"/>
            <ac:spMk id="2" creationId="{111A4BE2-3D0B-3B79-34EE-D61F54D9CC40}"/>
          </ac:spMkLst>
        </pc:spChg>
        <pc:spChg chg="mod">
          <ac:chgData name="Alessandro Aurélio Caldeira" userId="9a0a648c-b6cb-4512-9a0c-f2d270554b43" providerId="ADAL" clId="{303C03E3-9A64-4074-8B15-0EE16EE002D6}" dt="2024-10-14T20:28:31.955" v="1119" actId="207"/>
          <ac:spMkLst>
            <pc:docMk/>
            <pc:sldMk cId="1969769917" sldId="446"/>
            <ac:spMk id="3" creationId="{4D9AD88C-E229-733E-D061-B236B94E195B}"/>
          </ac:spMkLst>
        </pc:spChg>
      </pc:sldChg>
    </pc:docChg>
  </pc:docChgLst>
  <pc:docChgLst>
    <pc:chgData name="Thiago Marques Fernandes" userId="9e5347cb-20e6-4d37-b19f-bc1fe501f786" providerId="ADAL" clId="{62A9014D-E5EC-4EBA-8D24-778E4D631397}"/>
    <pc:docChg chg="undo custSel addSld delSld modSld sldOrd">
      <pc:chgData name="Thiago Marques Fernandes" userId="9e5347cb-20e6-4d37-b19f-bc1fe501f786" providerId="ADAL" clId="{62A9014D-E5EC-4EBA-8D24-778E4D631397}" dt="2024-06-10T11:24:50.786" v="1412" actId="20577"/>
      <pc:docMkLst>
        <pc:docMk/>
      </pc:docMkLst>
      <pc:sldChg chg="modSp mod">
        <pc:chgData name="Thiago Marques Fernandes" userId="9e5347cb-20e6-4d37-b19f-bc1fe501f786" providerId="ADAL" clId="{62A9014D-E5EC-4EBA-8D24-778E4D631397}" dt="2024-06-07T14:33:54.480" v="1405" actId="1076"/>
        <pc:sldMkLst>
          <pc:docMk/>
          <pc:sldMk cId="2177062515" sldId="256"/>
        </pc:sldMkLst>
        <pc:spChg chg="mod">
          <ac:chgData name="Thiago Marques Fernandes" userId="9e5347cb-20e6-4d37-b19f-bc1fe501f786" providerId="ADAL" clId="{62A9014D-E5EC-4EBA-8D24-778E4D631397}" dt="2024-06-07T11:56:27.159" v="572" actId="13926"/>
          <ac:spMkLst>
            <pc:docMk/>
            <pc:sldMk cId="2177062515" sldId="256"/>
            <ac:spMk id="2" creationId="{C92A091E-7C7B-43D4-A899-CD9FF469015C}"/>
          </ac:spMkLst>
        </pc:spChg>
        <pc:spChg chg="mod">
          <ac:chgData name="Thiago Marques Fernandes" userId="9e5347cb-20e6-4d37-b19f-bc1fe501f786" providerId="ADAL" clId="{62A9014D-E5EC-4EBA-8D24-778E4D631397}" dt="2024-06-07T14:33:54.480" v="1405" actId="1076"/>
          <ac:spMkLst>
            <pc:docMk/>
            <pc:sldMk cId="2177062515" sldId="256"/>
            <ac:spMk id="3" creationId="{C326ABA2-F236-4CEE-9A63-305F657FC13D}"/>
          </ac:spMkLst>
        </pc:spChg>
      </pc:sldChg>
      <pc:sldChg chg="modSp mod modNotesTx">
        <pc:chgData name="Thiago Marques Fernandes" userId="9e5347cb-20e6-4d37-b19f-bc1fe501f786" providerId="ADAL" clId="{62A9014D-E5EC-4EBA-8D24-778E4D631397}" dt="2024-06-07T14:31:47.292" v="1404" actId="20577"/>
        <pc:sldMkLst>
          <pc:docMk/>
          <pc:sldMk cId="3868640627" sldId="327"/>
        </pc:sldMkLst>
        <pc:spChg chg="mod">
          <ac:chgData name="Thiago Marques Fernandes" userId="9e5347cb-20e6-4d37-b19f-bc1fe501f786" providerId="ADAL" clId="{62A9014D-E5EC-4EBA-8D24-778E4D631397}" dt="2024-06-07T14:31:47.292" v="1404" actId="20577"/>
          <ac:spMkLst>
            <pc:docMk/>
            <pc:sldMk cId="3868640627" sldId="327"/>
            <ac:spMk id="3" creationId="{353FE4B8-8132-9446-9FE7-FC13392F9E4D}"/>
          </ac:spMkLst>
        </pc:spChg>
      </pc:sldChg>
      <pc:sldChg chg="modSp mod">
        <pc:chgData name="Thiago Marques Fernandes" userId="9e5347cb-20e6-4d37-b19f-bc1fe501f786" providerId="ADAL" clId="{62A9014D-E5EC-4EBA-8D24-778E4D631397}" dt="2024-06-10T11:24:50.786" v="1412" actId="20577"/>
        <pc:sldMkLst>
          <pc:docMk/>
          <pc:sldMk cId="2125644867" sldId="371"/>
        </pc:sldMkLst>
        <pc:spChg chg="mod">
          <ac:chgData name="Thiago Marques Fernandes" userId="9e5347cb-20e6-4d37-b19f-bc1fe501f786" providerId="ADAL" clId="{62A9014D-E5EC-4EBA-8D24-778E4D631397}" dt="2024-06-10T11:24:50.786" v="1412" actId="20577"/>
          <ac:spMkLst>
            <pc:docMk/>
            <pc:sldMk cId="2125644867" sldId="371"/>
            <ac:spMk id="4" creationId="{359C7734-3BEB-40EA-9FA3-1E6BE8D441F5}"/>
          </ac:spMkLst>
        </pc:spChg>
      </pc:sldChg>
      <pc:sldChg chg="modSp mod ord modNotesTx">
        <pc:chgData name="Thiago Marques Fernandes" userId="9e5347cb-20e6-4d37-b19f-bc1fe501f786" providerId="ADAL" clId="{62A9014D-E5EC-4EBA-8D24-778E4D631397}" dt="2024-06-07T13:00:04.911" v="825" actId="6549"/>
        <pc:sldMkLst>
          <pc:docMk/>
          <pc:sldMk cId="3886765598" sldId="383"/>
        </pc:sldMkLst>
        <pc:spChg chg="mod">
          <ac:chgData name="Thiago Marques Fernandes" userId="9e5347cb-20e6-4d37-b19f-bc1fe501f786" providerId="ADAL" clId="{62A9014D-E5EC-4EBA-8D24-778E4D631397}" dt="2024-06-07T11:10:27.945" v="340" actId="20577"/>
          <ac:spMkLst>
            <pc:docMk/>
            <pc:sldMk cId="3886765598" sldId="383"/>
            <ac:spMk id="3" creationId="{EEC5C4FE-6CED-4244-BF60-53DC03581AD3}"/>
          </ac:spMkLst>
        </pc:spChg>
        <pc:spChg chg="mod">
          <ac:chgData name="Thiago Marques Fernandes" userId="9e5347cb-20e6-4d37-b19f-bc1fe501f786" providerId="ADAL" clId="{62A9014D-E5EC-4EBA-8D24-778E4D631397}" dt="2024-06-07T13:00:04.911" v="825" actId="6549"/>
          <ac:spMkLst>
            <pc:docMk/>
            <pc:sldMk cId="3886765598" sldId="383"/>
            <ac:spMk id="4" creationId="{7D42AD1A-AB6D-4A15-8ACA-DC02B1853D1B}"/>
          </ac:spMkLst>
        </pc:spChg>
      </pc:sldChg>
      <pc:sldChg chg="modSp mod ord modNotesTx">
        <pc:chgData name="Thiago Marques Fernandes" userId="9e5347cb-20e6-4d37-b19f-bc1fe501f786" providerId="ADAL" clId="{62A9014D-E5EC-4EBA-8D24-778E4D631397}" dt="2024-06-07T13:03:58.892" v="857" actId="313"/>
        <pc:sldMkLst>
          <pc:docMk/>
          <pc:sldMk cId="1138992745" sldId="385"/>
        </pc:sldMkLst>
        <pc:spChg chg="mod">
          <ac:chgData name="Thiago Marques Fernandes" userId="9e5347cb-20e6-4d37-b19f-bc1fe501f786" providerId="ADAL" clId="{62A9014D-E5EC-4EBA-8D24-778E4D631397}" dt="2024-06-07T10:54:02.719" v="144" actId="6549"/>
          <ac:spMkLst>
            <pc:docMk/>
            <pc:sldMk cId="1138992745" sldId="385"/>
            <ac:spMk id="3" creationId="{EEC5C4FE-6CED-4244-BF60-53DC03581AD3}"/>
          </ac:spMkLst>
        </pc:spChg>
        <pc:spChg chg="mod">
          <ac:chgData name="Thiago Marques Fernandes" userId="9e5347cb-20e6-4d37-b19f-bc1fe501f786" providerId="ADAL" clId="{62A9014D-E5EC-4EBA-8D24-778E4D631397}" dt="2024-06-07T13:03:58.892" v="857" actId="313"/>
          <ac:spMkLst>
            <pc:docMk/>
            <pc:sldMk cId="1138992745" sldId="385"/>
            <ac:spMk id="4" creationId="{7D42AD1A-AB6D-4A15-8ACA-DC02B1853D1B}"/>
          </ac:spMkLst>
        </pc:spChg>
      </pc:sldChg>
      <pc:sldChg chg="del">
        <pc:chgData name="Thiago Marques Fernandes" userId="9e5347cb-20e6-4d37-b19f-bc1fe501f786" providerId="ADAL" clId="{62A9014D-E5EC-4EBA-8D24-778E4D631397}" dt="2024-06-07T11:07:51.138" v="170" actId="47"/>
        <pc:sldMkLst>
          <pc:docMk/>
          <pc:sldMk cId="3461254280" sldId="389"/>
        </pc:sldMkLst>
      </pc:sldChg>
      <pc:sldChg chg="del">
        <pc:chgData name="Thiago Marques Fernandes" userId="9e5347cb-20e6-4d37-b19f-bc1fe501f786" providerId="ADAL" clId="{62A9014D-E5EC-4EBA-8D24-778E4D631397}" dt="2024-06-07T11:07:51.138" v="170" actId="47"/>
        <pc:sldMkLst>
          <pc:docMk/>
          <pc:sldMk cId="2149546293" sldId="390"/>
        </pc:sldMkLst>
      </pc:sldChg>
      <pc:sldChg chg="del">
        <pc:chgData name="Thiago Marques Fernandes" userId="9e5347cb-20e6-4d37-b19f-bc1fe501f786" providerId="ADAL" clId="{62A9014D-E5EC-4EBA-8D24-778E4D631397}" dt="2024-06-07T11:07:51.138" v="170" actId="47"/>
        <pc:sldMkLst>
          <pc:docMk/>
          <pc:sldMk cId="865332267" sldId="394"/>
        </pc:sldMkLst>
      </pc:sldChg>
      <pc:sldChg chg="del">
        <pc:chgData name="Thiago Marques Fernandes" userId="9e5347cb-20e6-4d37-b19f-bc1fe501f786" providerId="ADAL" clId="{62A9014D-E5EC-4EBA-8D24-778E4D631397}" dt="2024-06-07T11:07:51.138" v="170" actId="47"/>
        <pc:sldMkLst>
          <pc:docMk/>
          <pc:sldMk cId="2794716658" sldId="395"/>
        </pc:sldMkLst>
      </pc:sldChg>
      <pc:sldChg chg="del">
        <pc:chgData name="Thiago Marques Fernandes" userId="9e5347cb-20e6-4d37-b19f-bc1fe501f786" providerId="ADAL" clId="{62A9014D-E5EC-4EBA-8D24-778E4D631397}" dt="2024-06-07T11:07:51.138" v="170" actId="47"/>
        <pc:sldMkLst>
          <pc:docMk/>
          <pc:sldMk cId="99317590" sldId="401"/>
        </pc:sldMkLst>
      </pc:sldChg>
      <pc:sldChg chg="del">
        <pc:chgData name="Thiago Marques Fernandes" userId="9e5347cb-20e6-4d37-b19f-bc1fe501f786" providerId="ADAL" clId="{62A9014D-E5EC-4EBA-8D24-778E4D631397}" dt="2024-06-07T11:07:51.138" v="170" actId="47"/>
        <pc:sldMkLst>
          <pc:docMk/>
          <pc:sldMk cId="1514629036" sldId="402"/>
        </pc:sldMkLst>
      </pc:sldChg>
      <pc:sldChg chg="modSp del mod">
        <pc:chgData name="Thiago Marques Fernandes" userId="9e5347cb-20e6-4d37-b19f-bc1fe501f786" providerId="ADAL" clId="{62A9014D-E5EC-4EBA-8D24-778E4D631397}" dt="2024-06-07T10:51:27.021" v="136" actId="47"/>
        <pc:sldMkLst>
          <pc:docMk/>
          <pc:sldMk cId="3874278101" sldId="414"/>
        </pc:sldMkLst>
        <pc:spChg chg="mod">
          <ac:chgData name="Thiago Marques Fernandes" userId="9e5347cb-20e6-4d37-b19f-bc1fe501f786" providerId="ADAL" clId="{62A9014D-E5EC-4EBA-8D24-778E4D631397}" dt="2024-06-06T20:11:45.902" v="39" actId="1076"/>
          <ac:spMkLst>
            <pc:docMk/>
            <pc:sldMk cId="3874278101" sldId="414"/>
            <ac:spMk id="4" creationId="{359C7734-3BEB-40EA-9FA3-1E6BE8D441F5}"/>
          </ac:spMkLst>
        </pc:spChg>
        <pc:spChg chg="mod">
          <ac:chgData name="Thiago Marques Fernandes" userId="9e5347cb-20e6-4d37-b19f-bc1fe501f786" providerId="ADAL" clId="{62A9014D-E5EC-4EBA-8D24-778E4D631397}" dt="2024-06-06T20:11:33.289" v="38" actId="1076"/>
          <ac:spMkLst>
            <pc:docMk/>
            <pc:sldMk cId="3874278101" sldId="414"/>
            <ac:spMk id="7" creationId="{FC0F3175-9566-4C4C-0D30-AA48360E0003}"/>
          </ac:spMkLst>
        </pc:spChg>
      </pc:sldChg>
      <pc:sldChg chg="modSp mod ord">
        <pc:chgData name="Thiago Marques Fernandes" userId="9e5347cb-20e6-4d37-b19f-bc1fe501f786" providerId="ADAL" clId="{62A9014D-E5EC-4EBA-8D24-778E4D631397}" dt="2024-06-07T11:58:53.943" v="574"/>
        <pc:sldMkLst>
          <pc:docMk/>
          <pc:sldMk cId="1879946057" sldId="415"/>
        </pc:sldMkLst>
        <pc:spChg chg="mod">
          <ac:chgData name="Thiago Marques Fernandes" userId="9e5347cb-20e6-4d37-b19f-bc1fe501f786" providerId="ADAL" clId="{62A9014D-E5EC-4EBA-8D24-778E4D631397}" dt="2024-06-06T19:51:59.269" v="35" actId="6549"/>
          <ac:spMkLst>
            <pc:docMk/>
            <pc:sldMk cId="1879946057" sldId="415"/>
            <ac:spMk id="4" creationId="{359C7734-3BEB-40EA-9FA3-1E6BE8D441F5}"/>
          </ac:spMkLst>
        </pc:spChg>
      </pc:sldChg>
      <pc:sldChg chg="del">
        <pc:chgData name="Thiago Marques Fernandes" userId="9e5347cb-20e6-4d37-b19f-bc1fe501f786" providerId="ADAL" clId="{62A9014D-E5EC-4EBA-8D24-778E4D631397}" dt="2024-06-07T11:07:51.138" v="170" actId="47"/>
        <pc:sldMkLst>
          <pc:docMk/>
          <pc:sldMk cId="3716813838" sldId="416"/>
        </pc:sldMkLst>
      </pc:sldChg>
      <pc:sldChg chg="del">
        <pc:chgData name="Thiago Marques Fernandes" userId="9e5347cb-20e6-4d37-b19f-bc1fe501f786" providerId="ADAL" clId="{62A9014D-E5EC-4EBA-8D24-778E4D631397}" dt="2024-06-07T11:07:51.138" v="170" actId="47"/>
        <pc:sldMkLst>
          <pc:docMk/>
          <pc:sldMk cId="3407635134" sldId="417"/>
        </pc:sldMkLst>
      </pc:sldChg>
      <pc:sldChg chg="modSp mod">
        <pc:chgData name="Thiago Marques Fernandes" userId="9e5347cb-20e6-4d37-b19f-bc1fe501f786" providerId="ADAL" clId="{62A9014D-E5EC-4EBA-8D24-778E4D631397}" dt="2024-06-06T20:24:28.093" v="78" actId="27636"/>
        <pc:sldMkLst>
          <pc:docMk/>
          <pc:sldMk cId="2057694897" sldId="419"/>
        </pc:sldMkLst>
        <pc:spChg chg="mod">
          <ac:chgData name="Thiago Marques Fernandes" userId="9e5347cb-20e6-4d37-b19f-bc1fe501f786" providerId="ADAL" clId="{62A9014D-E5EC-4EBA-8D24-778E4D631397}" dt="2024-06-06T20:24:28.093" v="78" actId="27636"/>
          <ac:spMkLst>
            <pc:docMk/>
            <pc:sldMk cId="2057694897" sldId="419"/>
            <ac:spMk id="4" creationId="{359C7734-3BEB-40EA-9FA3-1E6BE8D441F5}"/>
          </ac:spMkLst>
        </pc:spChg>
      </pc:sldChg>
      <pc:sldChg chg="del">
        <pc:chgData name="Thiago Marques Fernandes" userId="9e5347cb-20e6-4d37-b19f-bc1fe501f786" providerId="ADAL" clId="{62A9014D-E5EC-4EBA-8D24-778E4D631397}" dt="2024-06-07T11:07:51.138" v="170" actId="47"/>
        <pc:sldMkLst>
          <pc:docMk/>
          <pc:sldMk cId="3054335325" sldId="420"/>
        </pc:sldMkLst>
      </pc:sldChg>
      <pc:sldChg chg="addSp modSp add mod">
        <pc:chgData name="Thiago Marques Fernandes" userId="9e5347cb-20e6-4d37-b19f-bc1fe501f786" providerId="ADAL" clId="{62A9014D-E5EC-4EBA-8D24-778E4D631397}" dt="2024-06-07T12:33:27.066" v="703" actId="6549"/>
        <pc:sldMkLst>
          <pc:docMk/>
          <pc:sldMk cId="812568750" sldId="421"/>
        </pc:sldMkLst>
        <pc:spChg chg="mod">
          <ac:chgData name="Thiago Marques Fernandes" userId="9e5347cb-20e6-4d37-b19f-bc1fe501f786" providerId="ADAL" clId="{62A9014D-E5EC-4EBA-8D24-778E4D631397}" dt="2024-06-07T12:33:27.066" v="703" actId="6549"/>
          <ac:spMkLst>
            <pc:docMk/>
            <pc:sldMk cId="812568750" sldId="421"/>
            <ac:spMk id="4" creationId="{359C7734-3BEB-40EA-9FA3-1E6BE8D441F5}"/>
          </ac:spMkLst>
        </pc:spChg>
        <pc:spChg chg="add mod">
          <ac:chgData name="Thiago Marques Fernandes" userId="9e5347cb-20e6-4d37-b19f-bc1fe501f786" providerId="ADAL" clId="{62A9014D-E5EC-4EBA-8D24-778E4D631397}" dt="2024-06-06T20:25:21.847" v="81" actId="14100"/>
          <ac:spMkLst>
            <pc:docMk/>
            <pc:sldMk cId="812568750" sldId="421"/>
            <ac:spMk id="5" creationId="{C154C8A8-94B5-B544-DF12-654EBA6EF63B}"/>
          </ac:spMkLst>
        </pc:spChg>
      </pc:sldChg>
      <pc:sldChg chg="modSp add del mod">
        <pc:chgData name="Thiago Marques Fernandes" userId="9e5347cb-20e6-4d37-b19f-bc1fe501f786" providerId="ADAL" clId="{62A9014D-E5EC-4EBA-8D24-778E4D631397}" dt="2024-06-07T12:50:07.681" v="801" actId="47"/>
        <pc:sldMkLst>
          <pc:docMk/>
          <pc:sldMk cId="3117248973" sldId="422"/>
        </pc:sldMkLst>
        <pc:spChg chg="mod">
          <ac:chgData name="Thiago Marques Fernandes" userId="9e5347cb-20e6-4d37-b19f-bc1fe501f786" providerId="ADAL" clId="{62A9014D-E5EC-4EBA-8D24-778E4D631397}" dt="2024-06-07T10:43:09.908" v="93" actId="1076"/>
          <ac:spMkLst>
            <pc:docMk/>
            <pc:sldMk cId="3117248973" sldId="422"/>
            <ac:spMk id="5" creationId="{C154C8A8-94B5-B544-DF12-654EBA6EF63B}"/>
          </ac:spMkLst>
        </pc:spChg>
      </pc:sldChg>
      <pc:sldChg chg="modSp add del mod">
        <pc:chgData name="Thiago Marques Fernandes" userId="9e5347cb-20e6-4d37-b19f-bc1fe501f786" providerId="ADAL" clId="{62A9014D-E5EC-4EBA-8D24-778E4D631397}" dt="2024-06-07T12:51:39.655" v="806" actId="47"/>
        <pc:sldMkLst>
          <pc:docMk/>
          <pc:sldMk cId="1844472654" sldId="423"/>
        </pc:sldMkLst>
        <pc:spChg chg="mod">
          <ac:chgData name="Thiago Marques Fernandes" userId="9e5347cb-20e6-4d37-b19f-bc1fe501f786" providerId="ADAL" clId="{62A9014D-E5EC-4EBA-8D24-778E4D631397}" dt="2024-06-07T10:43:28.053" v="98" actId="1076"/>
          <ac:spMkLst>
            <pc:docMk/>
            <pc:sldMk cId="1844472654" sldId="423"/>
            <ac:spMk id="4" creationId="{359C7734-3BEB-40EA-9FA3-1E6BE8D441F5}"/>
          </ac:spMkLst>
        </pc:spChg>
        <pc:spChg chg="mod">
          <ac:chgData name="Thiago Marques Fernandes" userId="9e5347cb-20e6-4d37-b19f-bc1fe501f786" providerId="ADAL" clId="{62A9014D-E5EC-4EBA-8D24-778E4D631397}" dt="2024-06-07T10:43:45.494" v="100" actId="14100"/>
          <ac:spMkLst>
            <pc:docMk/>
            <pc:sldMk cId="1844472654" sldId="423"/>
            <ac:spMk id="5" creationId="{C154C8A8-94B5-B544-DF12-654EBA6EF63B}"/>
          </ac:spMkLst>
        </pc:spChg>
      </pc:sldChg>
      <pc:sldChg chg="modSp add mod ord modNotesTx">
        <pc:chgData name="Thiago Marques Fernandes" userId="9e5347cb-20e6-4d37-b19f-bc1fe501f786" providerId="ADAL" clId="{62A9014D-E5EC-4EBA-8D24-778E4D631397}" dt="2024-06-07T13:25:25.356" v="962" actId="255"/>
        <pc:sldMkLst>
          <pc:docMk/>
          <pc:sldMk cId="2465175427" sldId="424"/>
        </pc:sldMkLst>
        <pc:spChg chg="mod">
          <ac:chgData name="Thiago Marques Fernandes" userId="9e5347cb-20e6-4d37-b19f-bc1fe501f786" providerId="ADAL" clId="{62A9014D-E5EC-4EBA-8D24-778E4D631397}" dt="2024-06-07T11:10:21.677" v="338" actId="20577"/>
          <ac:spMkLst>
            <pc:docMk/>
            <pc:sldMk cId="2465175427" sldId="424"/>
            <ac:spMk id="3" creationId="{EEC5C4FE-6CED-4244-BF60-53DC03581AD3}"/>
          </ac:spMkLst>
        </pc:spChg>
        <pc:spChg chg="mod">
          <ac:chgData name="Thiago Marques Fernandes" userId="9e5347cb-20e6-4d37-b19f-bc1fe501f786" providerId="ADAL" clId="{62A9014D-E5EC-4EBA-8D24-778E4D631397}" dt="2024-06-07T13:25:25.356" v="962" actId="255"/>
          <ac:spMkLst>
            <pc:docMk/>
            <pc:sldMk cId="2465175427" sldId="424"/>
            <ac:spMk id="4" creationId="{7D42AD1A-AB6D-4A15-8ACA-DC02B1853D1B}"/>
          </ac:spMkLst>
        </pc:spChg>
      </pc:sldChg>
      <pc:sldChg chg="modSp add mod modNotesTx">
        <pc:chgData name="Thiago Marques Fernandes" userId="9e5347cb-20e6-4d37-b19f-bc1fe501f786" providerId="ADAL" clId="{62A9014D-E5EC-4EBA-8D24-778E4D631397}" dt="2024-06-07T14:28:05.682" v="1302" actId="6549"/>
        <pc:sldMkLst>
          <pc:docMk/>
          <pc:sldMk cId="2754205651" sldId="425"/>
        </pc:sldMkLst>
        <pc:spChg chg="mod">
          <ac:chgData name="Thiago Marques Fernandes" userId="9e5347cb-20e6-4d37-b19f-bc1fe501f786" providerId="ADAL" clId="{62A9014D-E5EC-4EBA-8D24-778E4D631397}" dt="2024-06-07T11:10:13.688" v="334" actId="6549"/>
          <ac:spMkLst>
            <pc:docMk/>
            <pc:sldMk cId="2754205651" sldId="425"/>
            <ac:spMk id="3" creationId="{EEC5C4FE-6CED-4244-BF60-53DC03581AD3}"/>
          </ac:spMkLst>
        </pc:spChg>
        <pc:spChg chg="mod">
          <ac:chgData name="Thiago Marques Fernandes" userId="9e5347cb-20e6-4d37-b19f-bc1fe501f786" providerId="ADAL" clId="{62A9014D-E5EC-4EBA-8D24-778E4D631397}" dt="2024-06-07T14:28:05.682" v="1302" actId="6549"/>
          <ac:spMkLst>
            <pc:docMk/>
            <pc:sldMk cId="2754205651" sldId="425"/>
            <ac:spMk id="4" creationId="{7D42AD1A-AB6D-4A15-8ACA-DC02B1853D1B}"/>
          </ac:spMkLst>
        </pc:spChg>
      </pc:sldChg>
      <pc:sldChg chg="add del">
        <pc:chgData name="Thiago Marques Fernandes" userId="9e5347cb-20e6-4d37-b19f-bc1fe501f786" providerId="ADAL" clId="{62A9014D-E5EC-4EBA-8D24-778E4D631397}" dt="2024-06-07T11:06:19.203" v="153" actId="47"/>
        <pc:sldMkLst>
          <pc:docMk/>
          <pc:sldMk cId="806940450" sldId="426"/>
        </pc:sldMkLst>
      </pc:sldChg>
      <pc:sldChg chg="add del">
        <pc:chgData name="Thiago Marques Fernandes" userId="9e5347cb-20e6-4d37-b19f-bc1fe501f786" providerId="ADAL" clId="{62A9014D-E5EC-4EBA-8D24-778E4D631397}" dt="2024-06-07T11:09:55.607" v="332" actId="47"/>
        <pc:sldMkLst>
          <pc:docMk/>
          <pc:sldMk cId="2628436142" sldId="426"/>
        </pc:sldMkLst>
      </pc:sldChg>
      <pc:sldChg chg="modSp add mod ord modNotesTx">
        <pc:chgData name="Thiago Marques Fernandes" userId="9e5347cb-20e6-4d37-b19f-bc1fe501f786" providerId="ADAL" clId="{62A9014D-E5EC-4EBA-8D24-778E4D631397}" dt="2024-06-07T13:28:35.708" v="983" actId="20577"/>
        <pc:sldMkLst>
          <pc:docMk/>
          <pc:sldMk cId="474366554" sldId="427"/>
        </pc:sldMkLst>
        <pc:spChg chg="mod">
          <ac:chgData name="Thiago Marques Fernandes" userId="9e5347cb-20e6-4d37-b19f-bc1fe501f786" providerId="ADAL" clId="{62A9014D-E5EC-4EBA-8D24-778E4D631397}" dt="2024-06-07T11:05:28.542" v="148" actId="20577"/>
          <ac:spMkLst>
            <pc:docMk/>
            <pc:sldMk cId="474366554" sldId="427"/>
            <ac:spMk id="3" creationId="{EEC5C4FE-6CED-4244-BF60-53DC03581AD3}"/>
          </ac:spMkLst>
        </pc:spChg>
        <pc:spChg chg="mod">
          <ac:chgData name="Thiago Marques Fernandes" userId="9e5347cb-20e6-4d37-b19f-bc1fe501f786" providerId="ADAL" clId="{62A9014D-E5EC-4EBA-8D24-778E4D631397}" dt="2024-06-07T13:28:35.708" v="983" actId="20577"/>
          <ac:spMkLst>
            <pc:docMk/>
            <pc:sldMk cId="474366554" sldId="427"/>
            <ac:spMk id="4" creationId="{7D42AD1A-AB6D-4A15-8ACA-DC02B1853D1B}"/>
          </ac:spMkLst>
        </pc:spChg>
      </pc:sldChg>
      <pc:sldChg chg="add del">
        <pc:chgData name="Thiago Marques Fernandes" userId="9e5347cb-20e6-4d37-b19f-bc1fe501f786" providerId="ADAL" clId="{62A9014D-E5EC-4EBA-8D24-778E4D631397}" dt="2024-06-07T11:07:42.839" v="169" actId="47"/>
        <pc:sldMkLst>
          <pc:docMk/>
          <pc:sldMk cId="3608034186" sldId="428"/>
        </pc:sldMkLst>
      </pc:sldChg>
      <pc:sldChg chg="modSp add del mod">
        <pc:chgData name="Thiago Marques Fernandes" userId="9e5347cb-20e6-4d37-b19f-bc1fe501f786" providerId="ADAL" clId="{62A9014D-E5EC-4EBA-8D24-778E4D631397}" dt="2024-06-07T11:09:52.137" v="331" actId="47"/>
        <pc:sldMkLst>
          <pc:docMk/>
          <pc:sldMk cId="3764196925" sldId="429"/>
        </pc:sldMkLst>
        <pc:spChg chg="mod">
          <ac:chgData name="Thiago Marques Fernandes" userId="9e5347cb-20e6-4d37-b19f-bc1fe501f786" providerId="ADAL" clId="{62A9014D-E5EC-4EBA-8D24-778E4D631397}" dt="2024-06-07T11:06:12.655" v="152" actId="1076"/>
          <ac:spMkLst>
            <pc:docMk/>
            <pc:sldMk cId="3764196925" sldId="429"/>
            <ac:spMk id="4" creationId="{7D42AD1A-AB6D-4A15-8ACA-DC02B1853D1B}"/>
          </ac:spMkLst>
        </pc:spChg>
      </pc:sldChg>
      <pc:sldChg chg="modSp add mod modNotesTx">
        <pc:chgData name="Thiago Marques Fernandes" userId="9e5347cb-20e6-4d37-b19f-bc1fe501f786" providerId="ADAL" clId="{62A9014D-E5EC-4EBA-8D24-778E4D631397}" dt="2024-06-07T14:30:12.588" v="1329" actId="6549"/>
        <pc:sldMkLst>
          <pc:docMk/>
          <pc:sldMk cId="107675157" sldId="430"/>
        </pc:sldMkLst>
        <pc:spChg chg="mod">
          <ac:chgData name="Thiago Marques Fernandes" userId="9e5347cb-20e6-4d37-b19f-bc1fe501f786" providerId="ADAL" clId="{62A9014D-E5EC-4EBA-8D24-778E4D631397}" dt="2024-06-07T11:07:04.100" v="163" actId="6549"/>
          <ac:spMkLst>
            <pc:docMk/>
            <pc:sldMk cId="107675157" sldId="430"/>
            <ac:spMk id="3" creationId="{EEC5C4FE-6CED-4244-BF60-53DC03581AD3}"/>
          </ac:spMkLst>
        </pc:spChg>
        <pc:spChg chg="mod">
          <ac:chgData name="Thiago Marques Fernandes" userId="9e5347cb-20e6-4d37-b19f-bc1fe501f786" providerId="ADAL" clId="{62A9014D-E5EC-4EBA-8D24-778E4D631397}" dt="2024-06-07T14:30:12.588" v="1329" actId="6549"/>
          <ac:spMkLst>
            <pc:docMk/>
            <pc:sldMk cId="107675157" sldId="430"/>
            <ac:spMk id="4" creationId="{7D42AD1A-AB6D-4A15-8ACA-DC02B1853D1B}"/>
          </ac:spMkLst>
        </pc:spChg>
      </pc:sldChg>
      <pc:sldChg chg="modSp add mod ord modNotesTx">
        <pc:chgData name="Thiago Marques Fernandes" userId="9e5347cb-20e6-4d37-b19f-bc1fe501f786" providerId="ADAL" clId="{62A9014D-E5EC-4EBA-8D24-778E4D631397}" dt="2024-06-07T13:39:05.552" v="1009"/>
        <pc:sldMkLst>
          <pc:docMk/>
          <pc:sldMk cId="3331885622" sldId="431"/>
        </pc:sldMkLst>
        <pc:spChg chg="mod">
          <ac:chgData name="Thiago Marques Fernandes" userId="9e5347cb-20e6-4d37-b19f-bc1fe501f786" providerId="ADAL" clId="{62A9014D-E5EC-4EBA-8D24-778E4D631397}" dt="2024-06-07T13:39:05.552" v="1009"/>
          <ac:spMkLst>
            <pc:docMk/>
            <pc:sldMk cId="3331885622" sldId="431"/>
            <ac:spMk id="3" creationId="{353FE4B8-8132-9446-9FE7-FC13392F9E4D}"/>
          </ac:spMkLst>
        </pc:spChg>
      </pc:sldChg>
      <pc:sldChg chg="modSp add del mod ord">
        <pc:chgData name="Thiago Marques Fernandes" userId="9e5347cb-20e6-4d37-b19f-bc1fe501f786" providerId="ADAL" clId="{62A9014D-E5EC-4EBA-8D24-778E4D631397}" dt="2024-06-07T13:39:56.904" v="1017" actId="47"/>
        <pc:sldMkLst>
          <pc:docMk/>
          <pc:sldMk cId="480556134" sldId="432"/>
        </pc:sldMkLst>
        <pc:spChg chg="mod">
          <ac:chgData name="Thiago Marques Fernandes" userId="9e5347cb-20e6-4d37-b19f-bc1fe501f786" providerId="ADAL" clId="{62A9014D-E5EC-4EBA-8D24-778E4D631397}" dt="2024-06-07T13:39:31.810" v="1013"/>
          <ac:spMkLst>
            <pc:docMk/>
            <pc:sldMk cId="480556134" sldId="432"/>
            <ac:spMk id="3" creationId="{353FE4B8-8132-9446-9FE7-FC13392F9E4D}"/>
          </ac:spMkLst>
        </pc:spChg>
      </pc:sldChg>
      <pc:sldChg chg="add del ord">
        <pc:chgData name="Thiago Marques Fernandes" userId="9e5347cb-20e6-4d37-b19f-bc1fe501f786" providerId="ADAL" clId="{62A9014D-E5EC-4EBA-8D24-778E4D631397}" dt="2024-06-07T14:19:15.245" v="1264" actId="47"/>
        <pc:sldMkLst>
          <pc:docMk/>
          <pc:sldMk cId="672901690" sldId="433"/>
        </pc:sldMkLst>
      </pc:sldChg>
      <pc:sldChg chg="modSp add mod ord">
        <pc:chgData name="Thiago Marques Fernandes" userId="9e5347cb-20e6-4d37-b19f-bc1fe501f786" providerId="ADAL" clId="{62A9014D-E5EC-4EBA-8D24-778E4D631397}" dt="2024-06-07T13:10:12.239" v="877" actId="20577"/>
        <pc:sldMkLst>
          <pc:docMk/>
          <pc:sldMk cId="1554263832" sldId="434"/>
        </pc:sldMkLst>
        <pc:spChg chg="mod">
          <ac:chgData name="Thiago Marques Fernandes" userId="9e5347cb-20e6-4d37-b19f-bc1fe501f786" providerId="ADAL" clId="{62A9014D-E5EC-4EBA-8D24-778E4D631397}" dt="2024-06-07T13:10:12.239" v="877" actId="20577"/>
          <ac:spMkLst>
            <pc:docMk/>
            <pc:sldMk cId="1554263832" sldId="434"/>
            <ac:spMk id="4" creationId="{359C7734-3BEB-40EA-9FA3-1E6BE8D441F5}"/>
          </ac:spMkLst>
        </pc:spChg>
        <pc:spChg chg="mod">
          <ac:chgData name="Thiago Marques Fernandes" userId="9e5347cb-20e6-4d37-b19f-bc1fe501f786" providerId="ADAL" clId="{62A9014D-E5EC-4EBA-8D24-778E4D631397}" dt="2024-06-07T12:50:00.254" v="800" actId="1076"/>
          <ac:spMkLst>
            <pc:docMk/>
            <pc:sldMk cId="1554263832" sldId="434"/>
            <ac:spMk id="5" creationId="{C154C8A8-94B5-B544-DF12-654EBA6EF63B}"/>
          </ac:spMkLst>
        </pc:spChg>
      </pc:sldChg>
      <pc:sldChg chg="modSp add mod ord">
        <pc:chgData name="Thiago Marques Fernandes" userId="9e5347cb-20e6-4d37-b19f-bc1fe501f786" providerId="ADAL" clId="{62A9014D-E5EC-4EBA-8D24-778E4D631397}" dt="2024-06-07T13:35:05.569" v="984" actId="20577"/>
        <pc:sldMkLst>
          <pc:docMk/>
          <pc:sldMk cId="2930178481" sldId="435"/>
        </pc:sldMkLst>
        <pc:spChg chg="mod">
          <ac:chgData name="Thiago Marques Fernandes" userId="9e5347cb-20e6-4d37-b19f-bc1fe501f786" providerId="ADAL" clId="{62A9014D-E5EC-4EBA-8D24-778E4D631397}" dt="2024-06-07T13:35:05.569" v="984" actId="20577"/>
          <ac:spMkLst>
            <pc:docMk/>
            <pc:sldMk cId="2930178481" sldId="435"/>
            <ac:spMk id="4" creationId="{359C7734-3BEB-40EA-9FA3-1E6BE8D441F5}"/>
          </ac:spMkLst>
        </pc:spChg>
        <pc:spChg chg="mod">
          <ac:chgData name="Thiago Marques Fernandes" userId="9e5347cb-20e6-4d37-b19f-bc1fe501f786" providerId="ADAL" clId="{62A9014D-E5EC-4EBA-8D24-778E4D631397}" dt="2024-06-07T12:51:36.509" v="805" actId="1076"/>
          <ac:spMkLst>
            <pc:docMk/>
            <pc:sldMk cId="2930178481" sldId="435"/>
            <ac:spMk id="5" creationId="{C154C8A8-94B5-B544-DF12-654EBA6EF63B}"/>
          </ac:spMkLst>
        </pc:spChg>
      </pc:sldChg>
      <pc:sldChg chg="add ord">
        <pc:chgData name="Thiago Marques Fernandes" userId="9e5347cb-20e6-4d37-b19f-bc1fe501f786" providerId="ADAL" clId="{62A9014D-E5EC-4EBA-8D24-778E4D631397}" dt="2024-06-07T13:39:41.653" v="1016"/>
        <pc:sldMkLst>
          <pc:docMk/>
          <pc:sldMk cId="2057024579" sldId="436"/>
        </pc:sldMkLst>
      </pc:sldChg>
      <pc:sldChg chg="add">
        <pc:chgData name="Thiago Marques Fernandes" userId="9e5347cb-20e6-4d37-b19f-bc1fe501f786" providerId="ADAL" clId="{62A9014D-E5EC-4EBA-8D24-778E4D631397}" dt="2024-06-07T14:19:11.697" v="1263"/>
        <pc:sldMkLst>
          <pc:docMk/>
          <pc:sldMk cId="3487130704" sldId="437"/>
        </pc:sldMkLst>
      </pc:sldChg>
    </pc:docChg>
  </pc:docChgLst>
  <pc:docChgLst>
    <pc:chgData name="Thiago Marques Fernandes" userId="9e5347cb-20e6-4d37-b19f-bc1fe501f786" providerId="ADAL" clId="{BED0A575-DAA0-4C44-A0DC-A26CC56C0E24}"/>
    <pc:docChg chg="undo custSel modSld">
      <pc:chgData name="Thiago Marques Fernandes" userId="9e5347cb-20e6-4d37-b19f-bc1fe501f786" providerId="ADAL" clId="{BED0A575-DAA0-4C44-A0DC-A26CC56C0E24}" dt="2024-06-06T17:33:37.827" v="14" actId="26606"/>
      <pc:docMkLst>
        <pc:docMk/>
      </pc:docMkLst>
      <pc:sldChg chg="addSp delSp modSp mod modMedia setBg addAnim delAnim setClrOvrMap">
        <pc:chgData name="Thiago Marques Fernandes" userId="9e5347cb-20e6-4d37-b19f-bc1fe501f786" providerId="ADAL" clId="{BED0A575-DAA0-4C44-A0DC-A26CC56C0E24}" dt="2024-06-06T17:33:37.827" v="14" actId="26606"/>
        <pc:sldMkLst>
          <pc:docMk/>
          <pc:sldMk cId="2177062515" sldId="256"/>
        </pc:sldMkLst>
        <pc:spChg chg="mod">
          <ac:chgData name="Thiago Marques Fernandes" userId="9e5347cb-20e6-4d37-b19f-bc1fe501f786" providerId="ADAL" clId="{BED0A575-DAA0-4C44-A0DC-A26CC56C0E24}" dt="2024-06-06T17:33:37.827" v="14" actId="26606"/>
          <ac:spMkLst>
            <pc:docMk/>
            <pc:sldMk cId="2177062515" sldId="256"/>
            <ac:spMk id="2" creationId="{C92A091E-7C7B-43D4-A899-CD9FF469015C}"/>
          </ac:spMkLst>
        </pc:spChg>
        <pc:spChg chg="mod">
          <ac:chgData name="Thiago Marques Fernandes" userId="9e5347cb-20e6-4d37-b19f-bc1fe501f786" providerId="ADAL" clId="{BED0A575-DAA0-4C44-A0DC-A26CC56C0E24}" dt="2024-06-06T17:33:37.827" v="14" actId="26606"/>
          <ac:spMkLst>
            <pc:docMk/>
            <pc:sldMk cId="2177062515" sldId="256"/>
            <ac:spMk id="3" creationId="{C326ABA2-F236-4CEE-9A63-305F657FC13D}"/>
          </ac:spMkLst>
        </pc:spChg>
        <pc:spChg chg="add del">
          <ac:chgData name="Thiago Marques Fernandes" userId="9e5347cb-20e6-4d37-b19f-bc1fe501f786" providerId="ADAL" clId="{BED0A575-DAA0-4C44-A0DC-A26CC56C0E24}" dt="2024-06-06T17:33:35.296" v="12" actId="26606"/>
          <ac:spMkLst>
            <pc:docMk/>
            <pc:sldMk cId="2177062515" sldId="256"/>
            <ac:spMk id="8" creationId="{934F1179-B481-4F9E-BCA3-AFB972070F83}"/>
          </ac:spMkLst>
        </pc:spChg>
        <pc:spChg chg="add del">
          <ac:chgData name="Thiago Marques Fernandes" userId="9e5347cb-20e6-4d37-b19f-bc1fe501f786" providerId="ADAL" clId="{BED0A575-DAA0-4C44-A0DC-A26CC56C0E24}" dt="2024-06-06T17:33:29.794" v="6" actId="26606"/>
          <ac:spMkLst>
            <pc:docMk/>
            <pc:sldMk cId="2177062515" sldId="256"/>
            <ac:spMk id="9" creationId="{C1DD1A8A-57D5-4A81-AD04-532B043C5611}"/>
          </ac:spMkLst>
        </pc:spChg>
        <pc:spChg chg="add del">
          <ac:chgData name="Thiago Marques Fernandes" userId="9e5347cb-20e6-4d37-b19f-bc1fe501f786" providerId="ADAL" clId="{BED0A575-DAA0-4C44-A0DC-A26CC56C0E24}" dt="2024-06-06T17:33:35.296" v="12" actId="26606"/>
          <ac:spMkLst>
            <pc:docMk/>
            <pc:sldMk cId="2177062515" sldId="256"/>
            <ac:spMk id="10" creationId="{827DC2C4-B485-428A-BF4A-472D2967F47F}"/>
          </ac:spMkLst>
        </pc:spChg>
        <pc:spChg chg="add del">
          <ac:chgData name="Thiago Marques Fernandes" userId="9e5347cb-20e6-4d37-b19f-bc1fe501f786" providerId="ADAL" clId="{BED0A575-DAA0-4C44-A0DC-A26CC56C0E24}" dt="2024-06-06T17:33:29.794" v="6" actId="26606"/>
          <ac:spMkLst>
            <pc:docMk/>
            <pc:sldMk cId="2177062515" sldId="256"/>
            <ac:spMk id="11" creationId="{007891EC-4501-44ED-A8C8-B11B6DB767AB}"/>
          </ac:spMkLst>
        </pc:spChg>
        <pc:spChg chg="add del">
          <ac:chgData name="Thiago Marques Fernandes" userId="9e5347cb-20e6-4d37-b19f-bc1fe501f786" providerId="ADAL" clId="{BED0A575-DAA0-4C44-A0DC-A26CC56C0E24}" dt="2024-06-06T17:33:35.296" v="12" actId="26606"/>
          <ac:spMkLst>
            <pc:docMk/>
            <pc:sldMk cId="2177062515" sldId="256"/>
            <ac:spMk id="12" creationId="{EE04B5EB-F158-4507-90DD-BD23620C7CC9}"/>
          </ac:spMkLst>
        </pc:spChg>
        <pc:spChg chg="add del">
          <ac:chgData name="Thiago Marques Fernandes" userId="9e5347cb-20e6-4d37-b19f-bc1fe501f786" providerId="ADAL" clId="{BED0A575-DAA0-4C44-A0DC-A26CC56C0E24}" dt="2024-06-06T17:33:31.998" v="10" actId="26606"/>
          <ac:spMkLst>
            <pc:docMk/>
            <pc:sldMk cId="2177062515" sldId="256"/>
            <ac:spMk id="13" creationId="{71B2258F-86CA-4D4D-8270-BC05FCDEBFB3}"/>
          </ac:spMkLst>
        </pc:spChg>
        <pc:spChg chg="add del">
          <ac:chgData name="Thiago Marques Fernandes" userId="9e5347cb-20e6-4d37-b19f-bc1fe501f786" providerId="ADAL" clId="{BED0A575-DAA0-4C44-A0DC-A26CC56C0E24}" dt="2024-06-06T17:33:37.827" v="14" actId="26606"/>
          <ac:spMkLst>
            <pc:docMk/>
            <pc:sldMk cId="2177062515" sldId="256"/>
            <ac:spMk id="15" creationId="{6F5A5072-7B47-4D32-B52A-4EBBF590B8A5}"/>
          </ac:spMkLst>
        </pc:spChg>
        <pc:spChg chg="add del">
          <ac:chgData name="Thiago Marques Fernandes" userId="9e5347cb-20e6-4d37-b19f-bc1fe501f786" providerId="ADAL" clId="{BED0A575-DAA0-4C44-A0DC-A26CC56C0E24}" dt="2024-06-06T17:33:37.827" v="14" actId="26606"/>
          <ac:spMkLst>
            <pc:docMk/>
            <pc:sldMk cId="2177062515" sldId="256"/>
            <ac:spMk id="16" creationId="{DC631C0B-6DA6-4E57-8231-CE32B3434A7E}"/>
          </ac:spMkLst>
        </pc:spChg>
        <pc:spChg chg="add del">
          <ac:chgData name="Thiago Marques Fernandes" userId="9e5347cb-20e6-4d37-b19f-bc1fe501f786" providerId="ADAL" clId="{BED0A575-DAA0-4C44-A0DC-A26CC56C0E24}" dt="2024-06-06T17:33:37.827" v="14" actId="26606"/>
          <ac:spMkLst>
            <pc:docMk/>
            <pc:sldMk cId="2177062515" sldId="256"/>
            <ac:spMk id="17" creationId="{9715DAF0-AE1B-46C9-8A6B-DB2AA05AB91D}"/>
          </ac:spMkLst>
        </pc:spChg>
        <pc:spChg chg="add del">
          <ac:chgData name="Thiago Marques Fernandes" userId="9e5347cb-20e6-4d37-b19f-bc1fe501f786" providerId="ADAL" clId="{BED0A575-DAA0-4C44-A0DC-A26CC56C0E24}" dt="2024-06-06T17:33:37.827" v="14" actId="26606"/>
          <ac:spMkLst>
            <pc:docMk/>
            <pc:sldMk cId="2177062515" sldId="256"/>
            <ac:spMk id="18" creationId="{C29501E6-A978-4A61-9689-9085AF97A53A}"/>
          </ac:spMkLst>
        </pc:spChg>
        <pc:spChg chg="add del">
          <ac:chgData name="Thiago Marques Fernandes" userId="9e5347cb-20e6-4d37-b19f-bc1fe501f786" providerId="ADAL" clId="{BED0A575-DAA0-4C44-A0DC-A26CC56C0E24}" dt="2024-06-06T17:33:37.827" v="14" actId="26606"/>
          <ac:spMkLst>
            <pc:docMk/>
            <pc:sldMk cId="2177062515" sldId="256"/>
            <ac:spMk id="19" creationId="{6016219D-510E-4184-9090-6D5578A87BD1}"/>
          </ac:spMkLst>
        </pc:spChg>
        <pc:spChg chg="add del">
          <ac:chgData name="Thiago Marques Fernandes" userId="9e5347cb-20e6-4d37-b19f-bc1fe501f786" providerId="ADAL" clId="{BED0A575-DAA0-4C44-A0DC-A26CC56C0E24}" dt="2024-06-06T17:33:37.827" v="14" actId="26606"/>
          <ac:spMkLst>
            <pc:docMk/>
            <pc:sldMk cId="2177062515" sldId="256"/>
            <ac:spMk id="20" creationId="{AFF4A713-7B75-4B21-90D7-5AB19547C728}"/>
          </ac:spMkLst>
        </pc:spChg>
        <pc:picChg chg="add del mod">
          <ac:chgData name="Thiago Marques Fernandes" userId="9e5347cb-20e6-4d37-b19f-bc1fe501f786" providerId="ADAL" clId="{BED0A575-DAA0-4C44-A0DC-A26CC56C0E24}" dt="2024-06-06T17:33:29.794" v="6" actId="26606"/>
          <ac:picMkLst>
            <pc:docMk/>
            <pc:sldMk cId="2177062515" sldId="256"/>
            <ac:picMk id="5" creationId="{033BF3E6-7CEA-F0BB-4956-2770E0EA017D}"/>
          </ac:picMkLst>
        </pc:picChg>
        <pc:picChg chg="add del">
          <ac:chgData name="Thiago Marques Fernandes" userId="9e5347cb-20e6-4d37-b19f-bc1fe501f786" providerId="ADAL" clId="{BED0A575-DAA0-4C44-A0DC-A26CC56C0E24}" dt="2024-06-06T17:33:31.998" v="10" actId="26606"/>
          <ac:picMkLst>
            <pc:docMk/>
            <pc:sldMk cId="2177062515" sldId="256"/>
            <ac:picMk id="14" creationId="{408DB856-6FD3-E982-EC1E-B9CFFB356860}"/>
          </ac:picMkLst>
        </pc:picChg>
      </pc:sldChg>
      <pc:sldChg chg="addSp delSp modSp mod setBg">
        <pc:chgData name="Thiago Marques Fernandes" userId="9e5347cb-20e6-4d37-b19f-bc1fe501f786" providerId="ADAL" clId="{BED0A575-DAA0-4C44-A0DC-A26CC56C0E24}" dt="2024-05-27T14:24:08.848" v="2" actId="26606"/>
        <pc:sldMkLst>
          <pc:docMk/>
          <pc:sldMk cId="3716813838" sldId="416"/>
        </pc:sldMkLst>
        <pc:spChg chg="mod">
          <ac:chgData name="Thiago Marques Fernandes" userId="9e5347cb-20e6-4d37-b19f-bc1fe501f786" providerId="ADAL" clId="{BED0A575-DAA0-4C44-A0DC-A26CC56C0E24}" dt="2024-05-27T14:24:08.848" v="2" actId="26606"/>
          <ac:spMkLst>
            <pc:docMk/>
            <pc:sldMk cId="3716813838" sldId="416"/>
            <ac:spMk id="2" creationId="{B9ED0AA9-CCE3-4FA0-ACE3-5546A7C18397}"/>
          </ac:spMkLst>
        </pc:spChg>
        <pc:spChg chg="mod ord">
          <ac:chgData name="Thiago Marques Fernandes" userId="9e5347cb-20e6-4d37-b19f-bc1fe501f786" providerId="ADAL" clId="{BED0A575-DAA0-4C44-A0DC-A26CC56C0E24}" dt="2024-05-27T14:24:08.848" v="2" actId="26606"/>
          <ac:spMkLst>
            <pc:docMk/>
            <pc:sldMk cId="3716813838" sldId="416"/>
            <ac:spMk id="3" creationId="{029D1EFA-EE9F-49BB-A4BE-387223139219}"/>
          </ac:spMkLst>
        </pc:spChg>
        <pc:spChg chg="mod">
          <ac:chgData name="Thiago Marques Fernandes" userId="9e5347cb-20e6-4d37-b19f-bc1fe501f786" providerId="ADAL" clId="{BED0A575-DAA0-4C44-A0DC-A26CC56C0E24}" dt="2024-05-27T14:24:08.848" v="2" actId="26606"/>
          <ac:spMkLst>
            <pc:docMk/>
            <pc:sldMk cId="3716813838" sldId="416"/>
            <ac:spMk id="4" creationId="{359C7734-3BEB-40EA-9FA3-1E6BE8D441F5}"/>
          </ac:spMkLst>
        </pc:spChg>
        <pc:spChg chg="add del">
          <ac:chgData name="Thiago Marques Fernandes" userId="9e5347cb-20e6-4d37-b19f-bc1fe501f786" providerId="ADAL" clId="{BED0A575-DAA0-4C44-A0DC-A26CC56C0E24}" dt="2024-05-27T14:24:08.819" v="1" actId="26606"/>
          <ac:spMkLst>
            <pc:docMk/>
            <pc:sldMk cId="3716813838" sldId="416"/>
            <ac:spMk id="12" creationId="{C2554CA6-288E-4202-BC52-2E5A8F0C0AED}"/>
          </ac:spMkLst>
        </pc:spChg>
        <pc:spChg chg="add del">
          <ac:chgData name="Thiago Marques Fernandes" userId="9e5347cb-20e6-4d37-b19f-bc1fe501f786" providerId="ADAL" clId="{BED0A575-DAA0-4C44-A0DC-A26CC56C0E24}" dt="2024-05-27T14:24:08.819" v="1" actId="26606"/>
          <ac:spMkLst>
            <pc:docMk/>
            <pc:sldMk cId="3716813838" sldId="416"/>
            <ac:spMk id="14" creationId="{B10BB131-AC8E-4A8E-A5D1-36260F720C3B}"/>
          </ac:spMkLst>
        </pc:spChg>
        <pc:spChg chg="add del">
          <ac:chgData name="Thiago Marques Fernandes" userId="9e5347cb-20e6-4d37-b19f-bc1fe501f786" providerId="ADAL" clId="{BED0A575-DAA0-4C44-A0DC-A26CC56C0E24}" dt="2024-05-27T14:24:08.819" v="1" actId="26606"/>
          <ac:spMkLst>
            <pc:docMk/>
            <pc:sldMk cId="3716813838" sldId="416"/>
            <ac:spMk id="16" creationId="{5B7778FC-632E-4DCA-A7CB-0D7731CCF970}"/>
          </ac:spMkLst>
        </pc:spChg>
        <pc:spChg chg="add del">
          <ac:chgData name="Thiago Marques Fernandes" userId="9e5347cb-20e6-4d37-b19f-bc1fe501f786" providerId="ADAL" clId="{BED0A575-DAA0-4C44-A0DC-A26CC56C0E24}" dt="2024-05-27T14:24:08.819" v="1" actId="26606"/>
          <ac:spMkLst>
            <pc:docMk/>
            <pc:sldMk cId="3716813838" sldId="416"/>
            <ac:spMk id="18" creationId="{FA23A907-97FB-4A8F-880A-DD77401C4296}"/>
          </ac:spMkLst>
        </pc:spChg>
        <pc:spChg chg="add">
          <ac:chgData name="Thiago Marques Fernandes" userId="9e5347cb-20e6-4d37-b19f-bc1fe501f786" providerId="ADAL" clId="{BED0A575-DAA0-4C44-A0DC-A26CC56C0E24}" dt="2024-05-27T14:24:08.848" v="2" actId="26606"/>
          <ac:spMkLst>
            <pc:docMk/>
            <pc:sldMk cId="3716813838" sldId="416"/>
            <ac:spMk id="20" creationId="{53E5B1A8-3AC9-4BD1-9BBC-78CA94F2D1BA}"/>
          </ac:spMkLst>
        </pc:spChg>
        <pc:spChg chg="add">
          <ac:chgData name="Thiago Marques Fernandes" userId="9e5347cb-20e6-4d37-b19f-bc1fe501f786" providerId="ADAL" clId="{BED0A575-DAA0-4C44-A0DC-A26CC56C0E24}" dt="2024-05-27T14:24:08.848" v="2" actId="26606"/>
          <ac:spMkLst>
            <pc:docMk/>
            <pc:sldMk cId="3716813838" sldId="416"/>
            <ac:spMk id="21" creationId="{1B15ED52-F352-441B-82BF-E0EA34836D08}"/>
          </ac:spMkLst>
        </pc:spChg>
        <pc:spChg chg="add">
          <ac:chgData name="Thiago Marques Fernandes" userId="9e5347cb-20e6-4d37-b19f-bc1fe501f786" providerId="ADAL" clId="{BED0A575-DAA0-4C44-A0DC-A26CC56C0E24}" dt="2024-05-27T14:24:08.848" v="2" actId="26606"/>
          <ac:spMkLst>
            <pc:docMk/>
            <pc:sldMk cId="3716813838" sldId="416"/>
            <ac:spMk id="22" creationId="{3B2E3793-BFE6-45A2-9B7B-E18844431C99}"/>
          </ac:spMkLst>
        </pc:spChg>
        <pc:spChg chg="add">
          <ac:chgData name="Thiago Marques Fernandes" userId="9e5347cb-20e6-4d37-b19f-bc1fe501f786" providerId="ADAL" clId="{BED0A575-DAA0-4C44-A0DC-A26CC56C0E24}" dt="2024-05-27T14:24:08.848" v="2" actId="26606"/>
          <ac:spMkLst>
            <pc:docMk/>
            <pc:sldMk cId="3716813838" sldId="416"/>
            <ac:spMk id="23" creationId="{BC4C4868-CB8F-4AF9-9CDB-8108F2C19B67}"/>
          </ac:spMkLst>
        </pc:spChg>
        <pc:spChg chg="add">
          <ac:chgData name="Thiago Marques Fernandes" userId="9e5347cb-20e6-4d37-b19f-bc1fe501f786" providerId="ADAL" clId="{BED0A575-DAA0-4C44-A0DC-A26CC56C0E24}" dt="2024-05-27T14:24:08.848" v="2" actId="26606"/>
          <ac:spMkLst>
            <pc:docMk/>
            <pc:sldMk cId="3716813838" sldId="416"/>
            <ac:spMk id="24" creationId="{375E0459-6403-40CD-989D-56A4407CA12E}"/>
          </ac:spMkLst>
        </pc:spChg>
      </pc:sldChg>
    </pc:docChg>
  </pc:docChgLst>
  <pc:docChgLst>
    <pc:chgData name="Paulo Henrique de Oliveira Soeiro" userId="19f68e2e-d317-4015-9803-d55942c2635a" providerId="ADAL" clId="{B6C93980-3BB1-4C5C-AEFA-79BEACF679EB}"/>
    <pc:docChg chg="undo redo custSel addSld delSld modSld sldOrd">
      <pc:chgData name="Paulo Henrique de Oliveira Soeiro" userId="19f68e2e-d317-4015-9803-d55942c2635a" providerId="ADAL" clId="{B6C93980-3BB1-4C5C-AEFA-79BEACF679EB}" dt="2023-06-22T17:04:46.499" v="1408" actId="6549"/>
      <pc:docMkLst>
        <pc:docMk/>
      </pc:docMkLst>
      <pc:sldChg chg="modSp mod">
        <pc:chgData name="Paulo Henrique de Oliveira Soeiro" userId="19f68e2e-d317-4015-9803-d55942c2635a" providerId="ADAL" clId="{B6C93980-3BB1-4C5C-AEFA-79BEACF679EB}" dt="2023-06-22T16:56:32.183" v="1331" actId="20577"/>
        <pc:sldMkLst>
          <pc:docMk/>
          <pc:sldMk cId="2177062515" sldId="256"/>
        </pc:sldMkLst>
        <pc:spChg chg="mod">
          <ac:chgData name="Paulo Henrique de Oliveira Soeiro" userId="19f68e2e-d317-4015-9803-d55942c2635a" providerId="ADAL" clId="{B6C93980-3BB1-4C5C-AEFA-79BEACF679EB}" dt="2023-06-22T16:56:32.183" v="1331" actId="20577"/>
          <ac:spMkLst>
            <pc:docMk/>
            <pc:sldMk cId="2177062515" sldId="256"/>
            <ac:spMk id="2" creationId="{C92A091E-7C7B-43D4-A899-CD9FF469015C}"/>
          </ac:spMkLst>
        </pc:spChg>
      </pc:sldChg>
      <pc:sldChg chg="modSp mod">
        <pc:chgData name="Paulo Henrique de Oliveira Soeiro" userId="19f68e2e-d317-4015-9803-d55942c2635a" providerId="ADAL" clId="{B6C93980-3BB1-4C5C-AEFA-79BEACF679EB}" dt="2023-06-21T19:35:26.164" v="1330" actId="113"/>
        <pc:sldMkLst>
          <pc:docMk/>
          <pc:sldMk cId="3868640627" sldId="327"/>
        </pc:sldMkLst>
        <pc:spChg chg="mod">
          <ac:chgData name="Paulo Henrique de Oliveira Soeiro" userId="19f68e2e-d317-4015-9803-d55942c2635a" providerId="ADAL" clId="{B6C93980-3BB1-4C5C-AEFA-79BEACF679EB}" dt="2023-06-21T19:35:26.164" v="1330" actId="113"/>
          <ac:spMkLst>
            <pc:docMk/>
            <pc:sldMk cId="3868640627" sldId="327"/>
            <ac:spMk id="3" creationId="{353FE4B8-8132-9446-9FE7-FC13392F9E4D}"/>
          </ac:spMkLst>
        </pc:spChg>
      </pc:sldChg>
      <pc:sldChg chg="modSp mod">
        <pc:chgData name="Paulo Henrique de Oliveira Soeiro" userId="19f68e2e-d317-4015-9803-d55942c2635a" providerId="ADAL" clId="{B6C93980-3BB1-4C5C-AEFA-79BEACF679EB}" dt="2023-06-22T16:58:37.637" v="1346" actId="108"/>
        <pc:sldMkLst>
          <pc:docMk/>
          <pc:sldMk cId="3886765598" sldId="383"/>
        </pc:sldMkLst>
        <pc:spChg chg="mod">
          <ac:chgData name="Paulo Henrique de Oliveira Soeiro" userId="19f68e2e-d317-4015-9803-d55942c2635a" providerId="ADAL" clId="{B6C93980-3BB1-4C5C-AEFA-79BEACF679EB}" dt="2023-06-22T16:58:37.637" v="1346" actId="108"/>
          <ac:spMkLst>
            <pc:docMk/>
            <pc:sldMk cId="3886765598" sldId="383"/>
            <ac:spMk id="4" creationId="{7D42AD1A-AB6D-4A15-8ACA-DC02B1853D1B}"/>
          </ac:spMkLst>
        </pc:spChg>
      </pc:sldChg>
      <pc:sldChg chg="modSp mod">
        <pc:chgData name="Paulo Henrique de Oliveira Soeiro" userId="19f68e2e-d317-4015-9803-d55942c2635a" providerId="ADAL" clId="{B6C93980-3BB1-4C5C-AEFA-79BEACF679EB}" dt="2023-06-21T19:31:50.115" v="1257" actId="13926"/>
        <pc:sldMkLst>
          <pc:docMk/>
          <pc:sldMk cId="1138992745" sldId="385"/>
        </pc:sldMkLst>
        <pc:spChg chg="mod">
          <ac:chgData name="Paulo Henrique de Oliveira Soeiro" userId="19f68e2e-d317-4015-9803-d55942c2635a" providerId="ADAL" clId="{B6C93980-3BB1-4C5C-AEFA-79BEACF679EB}" dt="2023-06-21T19:31:50.115" v="1257" actId="13926"/>
          <ac:spMkLst>
            <pc:docMk/>
            <pc:sldMk cId="1138992745" sldId="385"/>
            <ac:spMk id="4" creationId="{7D42AD1A-AB6D-4A15-8ACA-DC02B1853D1B}"/>
          </ac:spMkLst>
        </pc:spChg>
      </pc:sldChg>
      <pc:sldChg chg="modSp mod">
        <pc:chgData name="Paulo Henrique de Oliveira Soeiro" userId="19f68e2e-d317-4015-9803-d55942c2635a" providerId="ADAL" clId="{B6C93980-3BB1-4C5C-AEFA-79BEACF679EB}" dt="2023-06-22T17:00:24.805" v="1355" actId="5793"/>
        <pc:sldMkLst>
          <pc:docMk/>
          <pc:sldMk cId="3461254280" sldId="389"/>
        </pc:sldMkLst>
        <pc:spChg chg="mod">
          <ac:chgData name="Paulo Henrique de Oliveira Soeiro" userId="19f68e2e-d317-4015-9803-d55942c2635a" providerId="ADAL" clId="{B6C93980-3BB1-4C5C-AEFA-79BEACF679EB}" dt="2023-06-22T17:00:24.805" v="1355" actId="5793"/>
          <ac:spMkLst>
            <pc:docMk/>
            <pc:sldMk cId="3461254280" sldId="389"/>
            <ac:spMk id="2" creationId="{901ABC78-6041-5151-7B65-B64A7A8210B9}"/>
          </ac:spMkLst>
        </pc:spChg>
      </pc:sldChg>
      <pc:sldChg chg="modSp mod">
        <pc:chgData name="Paulo Henrique de Oliveira Soeiro" userId="19f68e2e-d317-4015-9803-d55942c2635a" providerId="ADAL" clId="{B6C93980-3BB1-4C5C-AEFA-79BEACF679EB}" dt="2023-06-22T17:01:42.169" v="1356" actId="20577"/>
        <pc:sldMkLst>
          <pc:docMk/>
          <pc:sldMk cId="2149546293" sldId="390"/>
        </pc:sldMkLst>
        <pc:spChg chg="mod">
          <ac:chgData name="Paulo Henrique de Oliveira Soeiro" userId="19f68e2e-d317-4015-9803-d55942c2635a" providerId="ADAL" clId="{B6C93980-3BB1-4C5C-AEFA-79BEACF679EB}" dt="2023-06-22T17:01:42.169" v="1356" actId="20577"/>
          <ac:spMkLst>
            <pc:docMk/>
            <pc:sldMk cId="2149546293" sldId="390"/>
            <ac:spMk id="4" creationId="{7D42AD1A-AB6D-4A15-8ACA-DC02B1853D1B}"/>
          </ac:spMkLst>
        </pc:spChg>
      </pc:sldChg>
      <pc:sldChg chg="modSp mod">
        <pc:chgData name="Paulo Henrique de Oliveira Soeiro" userId="19f68e2e-d317-4015-9803-d55942c2635a" providerId="ADAL" clId="{B6C93980-3BB1-4C5C-AEFA-79BEACF679EB}" dt="2023-06-22T17:02:58.490" v="1367" actId="20577"/>
        <pc:sldMkLst>
          <pc:docMk/>
          <pc:sldMk cId="865332267" sldId="394"/>
        </pc:sldMkLst>
        <pc:spChg chg="mod">
          <ac:chgData name="Paulo Henrique de Oliveira Soeiro" userId="19f68e2e-d317-4015-9803-d55942c2635a" providerId="ADAL" clId="{B6C93980-3BB1-4C5C-AEFA-79BEACF679EB}" dt="2023-06-22T17:02:58.490" v="1367" actId="20577"/>
          <ac:spMkLst>
            <pc:docMk/>
            <pc:sldMk cId="865332267" sldId="394"/>
            <ac:spMk id="6" creationId="{FCB2EB05-9395-4861-180B-60964A31B596}"/>
          </ac:spMkLst>
        </pc:spChg>
      </pc:sldChg>
      <pc:sldChg chg="modSp mod">
        <pc:chgData name="Paulo Henrique de Oliveira Soeiro" userId="19f68e2e-d317-4015-9803-d55942c2635a" providerId="ADAL" clId="{B6C93980-3BB1-4C5C-AEFA-79BEACF679EB}" dt="2023-06-22T17:03:24.678" v="1368" actId="20577"/>
        <pc:sldMkLst>
          <pc:docMk/>
          <pc:sldMk cId="2794716658" sldId="395"/>
        </pc:sldMkLst>
        <pc:spChg chg="mod">
          <ac:chgData name="Paulo Henrique de Oliveira Soeiro" userId="19f68e2e-d317-4015-9803-d55942c2635a" providerId="ADAL" clId="{B6C93980-3BB1-4C5C-AEFA-79BEACF679EB}" dt="2023-06-22T17:03:24.678" v="1368" actId="20577"/>
          <ac:spMkLst>
            <pc:docMk/>
            <pc:sldMk cId="2794716658" sldId="395"/>
            <ac:spMk id="4" creationId="{7D42AD1A-AB6D-4A15-8ACA-DC02B1853D1B}"/>
          </ac:spMkLst>
        </pc:spChg>
      </pc:sldChg>
      <pc:sldChg chg="modSp mod">
        <pc:chgData name="Paulo Henrique de Oliveira Soeiro" userId="19f68e2e-d317-4015-9803-d55942c2635a" providerId="ADAL" clId="{B6C93980-3BB1-4C5C-AEFA-79BEACF679EB}" dt="2023-06-22T17:04:46.499" v="1408" actId="6549"/>
        <pc:sldMkLst>
          <pc:docMk/>
          <pc:sldMk cId="99317590" sldId="401"/>
        </pc:sldMkLst>
        <pc:spChg chg="mod">
          <ac:chgData name="Paulo Henrique de Oliveira Soeiro" userId="19f68e2e-d317-4015-9803-d55942c2635a" providerId="ADAL" clId="{B6C93980-3BB1-4C5C-AEFA-79BEACF679EB}" dt="2023-06-22T17:04:46.499" v="1408" actId="6549"/>
          <ac:spMkLst>
            <pc:docMk/>
            <pc:sldMk cId="99317590" sldId="401"/>
            <ac:spMk id="6" creationId="{29FABF00-1089-DA6A-BB6D-D3C70609DE82}"/>
          </ac:spMkLst>
        </pc:spChg>
      </pc:sldChg>
      <pc:sldChg chg="modSp mod">
        <pc:chgData name="Paulo Henrique de Oliveira Soeiro" userId="19f68e2e-d317-4015-9803-d55942c2635a" providerId="ADAL" clId="{B6C93980-3BB1-4C5C-AEFA-79BEACF679EB}" dt="2023-06-21T19:33:26.387" v="1264" actId="13926"/>
        <pc:sldMkLst>
          <pc:docMk/>
          <pc:sldMk cId="1514629036" sldId="402"/>
        </pc:sldMkLst>
        <pc:spChg chg="mod">
          <ac:chgData name="Paulo Henrique de Oliveira Soeiro" userId="19f68e2e-d317-4015-9803-d55942c2635a" providerId="ADAL" clId="{B6C93980-3BB1-4C5C-AEFA-79BEACF679EB}" dt="2023-06-21T19:33:26.387" v="1264" actId="13926"/>
          <ac:spMkLst>
            <pc:docMk/>
            <pc:sldMk cId="1514629036" sldId="402"/>
            <ac:spMk id="4" creationId="{7D42AD1A-AB6D-4A15-8ACA-DC02B1853D1B}"/>
          </ac:spMkLst>
        </pc:spChg>
      </pc:sldChg>
      <pc:sldChg chg="del">
        <pc:chgData name="Paulo Henrique de Oliveira Soeiro" userId="19f68e2e-d317-4015-9803-d55942c2635a" providerId="ADAL" clId="{B6C93980-3BB1-4C5C-AEFA-79BEACF679EB}" dt="2023-06-21T13:08:04.715" v="29" actId="47"/>
        <pc:sldMkLst>
          <pc:docMk/>
          <pc:sldMk cId="3111728001" sldId="407"/>
        </pc:sldMkLst>
      </pc:sldChg>
      <pc:sldChg chg="addSp delSp modSp mod">
        <pc:chgData name="Paulo Henrique de Oliveira Soeiro" userId="19f68e2e-d317-4015-9803-d55942c2635a" providerId="ADAL" clId="{B6C93980-3BB1-4C5C-AEFA-79BEACF679EB}" dt="2023-06-22T16:57:10.686" v="1334" actId="1076"/>
        <pc:sldMkLst>
          <pc:docMk/>
          <pc:sldMk cId="3874278101" sldId="414"/>
        </pc:sldMkLst>
        <pc:spChg chg="mod">
          <ac:chgData name="Paulo Henrique de Oliveira Soeiro" userId="19f68e2e-d317-4015-9803-d55942c2635a" providerId="ADAL" clId="{B6C93980-3BB1-4C5C-AEFA-79BEACF679EB}" dt="2023-06-21T13:34:25.703" v="320" actId="20577"/>
          <ac:spMkLst>
            <pc:docMk/>
            <pc:sldMk cId="3874278101" sldId="414"/>
            <ac:spMk id="4" creationId="{359C7734-3BEB-40EA-9FA3-1E6BE8D441F5}"/>
          </ac:spMkLst>
        </pc:spChg>
        <pc:spChg chg="add del">
          <ac:chgData name="Paulo Henrique de Oliveira Soeiro" userId="19f68e2e-d317-4015-9803-d55942c2635a" providerId="ADAL" clId="{B6C93980-3BB1-4C5C-AEFA-79BEACF679EB}" dt="2023-06-21T18:47:25.128" v="1192" actId="11529"/>
          <ac:spMkLst>
            <pc:docMk/>
            <pc:sldMk cId="3874278101" sldId="414"/>
            <ac:spMk id="5" creationId="{09512BBA-6ED0-C468-9225-D6095C6ADC04}"/>
          </ac:spMkLst>
        </pc:spChg>
        <pc:spChg chg="add del">
          <ac:chgData name="Paulo Henrique de Oliveira Soeiro" userId="19f68e2e-d317-4015-9803-d55942c2635a" providerId="ADAL" clId="{B6C93980-3BB1-4C5C-AEFA-79BEACF679EB}" dt="2023-06-21T18:47:34.256" v="1194" actId="11529"/>
          <ac:spMkLst>
            <pc:docMk/>
            <pc:sldMk cId="3874278101" sldId="414"/>
            <ac:spMk id="6" creationId="{62436B31-0938-8AD7-90AF-F480E756E4AC}"/>
          </ac:spMkLst>
        </pc:spChg>
        <pc:spChg chg="add mod">
          <ac:chgData name="Paulo Henrique de Oliveira Soeiro" userId="19f68e2e-d317-4015-9803-d55942c2635a" providerId="ADAL" clId="{B6C93980-3BB1-4C5C-AEFA-79BEACF679EB}" dt="2023-06-22T16:57:10.686" v="1334" actId="1076"/>
          <ac:spMkLst>
            <pc:docMk/>
            <pc:sldMk cId="3874278101" sldId="414"/>
            <ac:spMk id="7" creationId="{FC0F3175-9566-4C4C-0D30-AA48360E0003}"/>
          </ac:spMkLst>
        </pc:spChg>
      </pc:sldChg>
      <pc:sldChg chg="modSp add mod ord">
        <pc:chgData name="Paulo Henrique de Oliveira Soeiro" userId="19f68e2e-d317-4015-9803-d55942c2635a" providerId="ADAL" clId="{B6C93980-3BB1-4C5C-AEFA-79BEACF679EB}" dt="2023-06-21T18:56:31.905" v="1236" actId="255"/>
        <pc:sldMkLst>
          <pc:docMk/>
          <pc:sldMk cId="1879946057" sldId="415"/>
        </pc:sldMkLst>
        <pc:spChg chg="mod">
          <ac:chgData name="Paulo Henrique de Oliveira Soeiro" userId="19f68e2e-d317-4015-9803-d55942c2635a" providerId="ADAL" clId="{B6C93980-3BB1-4C5C-AEFA-79BEACF679EB}" dt="2023-06-21T13:22:23.006" v="46" actId="20577"/>
          <ac:spMkLst>
            <pc:docMk/>
            <pc:sldMk cId="1879946057" sldId="415"/>
            <ac:spMk id="2" creationId="{B9ED0AA9-CCE3-4FA0-ACE3-5546A7C18397}"/>
          </ac:spMkLst>
        </pc:spChg>
        <pc:spChg chg="mod">
          <ac:chgData name="Paulo Henrique de Oliveira Soeiro" userId="19f68e2e-d317-4015-9803-d55942c2635a" providerId="ADAL" clId="{B6C93980-3BB1-4C5C-AEFA-79BEACF679EB}" dt="2023-06-21T18:56:31.905" v="1236" actId="255"/>
          <ac:spMkLst>
            <pc:docMk/>
            <pc:sldMk cId="1879946057" sldId="415"/>
            <ac:spMk id="4" creationId="{359C7734-3BEB-40EA-9FA3-1E6BE8D441F5}"/>
          </ac:spMkLst>
        </pc:spChg>
      </pc:sldChg>
      <pc:sldChg chg="addSp delSp modSp add mod ord">
        <pc:chgData name="Paulo Henrique de Oliveira Soeiro" userId="19f68e2e-d317-4015-9803-d55942c2635a" providerId="ADAL" clId="{B6C93980-3BB1-4C5C-AEFA-79BEACF679EB}" dt="2023-06-21T19:06:27.800" v="1243"/>
        <pc:sldMkLst>
          <pc:docMk/>
          <pc:sldMk cId="3716813838" sldId="416"/>
        </pc:sldMkLst>
        <pc:spChg chg="add del mod">
          <ac:chgData name="Paulo Henrique de Oliveira Soeiro" userId="19f68e2e-d317-4015-9803-d55942c2635a" providerId="ADAL" clId="{B6C93980-3BB1-4C5C-AEFA-79BEACF679EB}" dt="2023-06-21T13:58:37.020" v="484"/>
          <ac:spMkLst>
            <pc:docMk/>
            <pc:sldMk cId="3716813838" sldId="416"/>
            <ac:spMk id="5" creationId="{CB929E07-5BA6-3F70-1C9C-101B7307C601}"/>
          </ac:spMkLst>
        </pc:spChg>
        <pc:spChg chg="add del mod">
          <ac:chgData name="Paulo Henrique de Oliveira Soeiro" userId="19f68e2e-d317-4015-9803-d55942c2635a" providerId="ADAL" clId="{B6C93980-3BB1-4C5C-AEFA-79BEACF679EB}" dt="2023-06-21T13:58:52.910" v="487"/>
          <ac:spMkLst>
            <pc:docMk/>
            <pc:sldMk cId="3716813838" sldId="416"/>
            <ac:spMk id="6" creationId="{3C1B277C-1D18-0152-7A20-ABFD794F5A72}"/>
          </ac:spMkLst>
        </pc:spChg>
        <pc:spChg chg="add mod">
          <ac:chgData name="Paulo Henrique de Oliveira Soeiro" userId="19f68e2e-d317-4015-9803-d55942c2635a" providerId="ADAL" clId="{B6C93980-3BB1-4C5C-AEFA-79BEACF679EB}" dt="2023-06-21T18:48:32.160" v="1201" actId="1076"/>
          <ac:spMkLst>
            <pc:docMk/>
            <pc:sldMk cId="3716813838" sldId="416"/>
            <ac:spMk id="7" creationId="{655AD06C-AF6F-2BA0-F1BB-EB32EEDD25D7}"/>
          </ac:spMkLst>
        </pc:spChg>
      </pc:sldChg>
      <pc:sldChg chg="addSp delSp modSp add mod ord">
        <pc:chgData name="Paulo Henrique de Oliveira Soeiro" userId="19f68e2e-d317-4015-9803-d55942c2635a" providerId="ADAL" clId="{B6C93980-3BB1-4C5C-AEFA-79BEACF679EB}" dt="2023-06-21T19:12:15.352" v="1245"/>
        <pc:sldMkLst>
          <pc:docMk/>
          <pc:sldMk cId="3407635134" sldId="417"/>
        </pc:sldMkLst>
        <pc:spChg chg="mod">
          <ac:chgData name="Paulo Henrique de Oliveira Soeiro" userId="19f68e2e-d317-4015-9803-d55942c2635a" providerId="ADAL" clId="{B6C93980-3BB1-4C5C-AEFA-79BEACF679EB}" dt="2023-06-21T18:48:46.434" v="1206" actId="20577"/>
          <ac:spMkLst>
            <pc:docMk/>
            <pc:sldMk cId="3407635134" sldId="417"/>
            <ac:spMk id="4" creationId="{359C7734-3BEB-40EA-9FA3-1E6BE8D441F5}"/>
          </ac:spMkLst>
        </pc:spChg>
        <pc:spChg chg="add del mod">
          <ac:chgData name="Paulo Henrique de Oliveira Soeiro" userId="19f68e2e-d317-4015-9803-d55942c2635a" providerId="ADAL" clId="{B6C93980-3BB1-4C5C-AEFA-79BEACF679EB}" dt="2023-06-21T18:49:05.758" v="1210" actId="478"/>
          <ac:spMkLst>
            <pc:docMk/>
            <pc:sldMk cId="3407635134" sldId="417"/>
            <ac:spMk id="5" creationId="{240C7E6A-4931-F21D-3FF5-B9E75F78DB3B}"/>
          </ac:spMkLst>
        </pc:spChg>
        <pc:spChg chg="add mod">
          <ac:chgData name="Paulo Henrique de Oliveira Soeiro" userId="19f68e2e-d317-4015-9803-d55942c2635a" providerId="ADAL" clId="{B6C93980-3BB1-4C5C-AEFA-79BEACF679EB}" dt="2023-06-21T18:49:27.179" v="1216" actId="1076"/>
          <ac:spMkLst>
            <pc:docMk/>
            <pc:sldMk cId="3407635134" sldId="417"/>
            <ac:spMk id="6" creationId="{4A928E56-383C-C275-D54F-FD59DA7D62C2}"/>
          </ac:spMkLst>
        </pc:spChg>
      </pc:sldChg>
      <pc:sldChg chg="add del ord">
        <pc:chgData name="Paulo Henrique de Oliveira Soeiro" userId="19f68e2e-d317-4015-9803-d55942c2635a" providerId="ADAL" clId="{B6C93980-3BB1-4C5C-AEFA-79BEACF679EB}" dt="2023-06-22T17:03:53.039" v="1369" actId="47"/>
        <pc:sldMkLst>
          <pc:docMk/>
          <pc:sldMk cId="926976162" sldId="418"/>
        </pc:sldMkLst>
      </pc:sldChg>
      <pc:sldChg chg="delSp add mod ord">
        <pc:chgData name="Paulo Henrique de Oliveira Soeiro" userId="19f68e2e-d317-4015-9803-d55942c2635a" providerId="ADAL" clId="{B6C93980-3BB1-4C5C-AEFA-79BEACF679EB}" dt="2023-06-22T16:57:03.778" v="1333"/>
        <pc:sldMkLst>
          <pc:docMk/>
          <pc:sldMk cId="2057694897" sldId="419"/>
        </pc:sldMkLst>
        <pc:spChg chg="del">
          <ac:chgData name="Paulo Henrique de Oliveira Soeiro" userId="19f68e2e-d317-4015-9803-d55942c2635a" providerId="ADAL" clId="{B6C93980-3BB1-4C5C-AEFA-79BEACF679EB}" dt="2023-06-21T18:57:04.133" v="1238" actId="478"/>
          <ac:spMkLst>
            <pc:docMk/>
            <pc:sldMk cId="2057694897" sldId="419"/>
            <ac:spMk id="7" creationId="{FC0F3175-9566-4C4C-0D30-AA48360E0003}"/>
          </ac:spMkLst>
        </pc:spChg>
      </pc:sldChg>
      <pc:sldChg chg="add ord">
        <pc:chgData name="Paulo Henrique de Oliveira Soeiro" userId="19f68e2e-d317-4015-9803-d55942c2635a" providerId="ADAL" clId="{B6C93980-3BB1-4C5C-AEFA-79BEACF679EB}" dt="2023-06-21T19:06:17.121" v="1241"/>
        <pc:sldMkLst>
          <pc:docMk/>
          <pc:sldMk cId="3054335325" sldId="42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C0AC47-3803-4272-BD1D-23B0FA4C4C48}" type="datetimeFigureOut">
              <a:rPr lang="pt-BR" smtClean="0"/>
              <a:t>14/10/2024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817001-365E-4F40-B3A3-C700CB11C3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4667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817001-365E-4F40-B3A3-C700CB11C383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21335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/>
              <a:t>  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817001-365E-4F40-B3A3-C700CB11C383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38625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/>
              <a:t>  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817001-365E-4F40-B3A3-C700CB11C383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24032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/>
              <a:t>  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817001-365E-4F40-B3A3-C700CB11C383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99404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/>
              <a:t>  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817001-365E-4F40-B3A3-C700CB11C383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52937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/>
              <a:t>  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817001-365E-4F40-B3A3-C700CB11C383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74893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/>
              <a:t>  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817001-365E-4F40-B3A3-C700CB11C383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75163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817001-365E-4F40-B3A3-C700CB11C383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265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3354"/>
                    </a14:imgEffect>
                    <a14:imgEffect>
                      <a14:brightnessContrast bright="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81034" t="74436" b="1"/>
          <a:stretch/>
        </p:blipFill>
        <p:spPr>
          <a:xfrm>
            <a:off x="6709025" y="-64207"/>
            <a:ext cx="5482975" cy="4153123"/>
          </a:xfrm>
          <a:prstGeom prst="rect">
            <a:avLst/>
          </a:prstGeom>
          <a:noFill/>
        </p:spPr>
      </p:pic>
      <p:sp>
        <p:nvSpPr>
          <p:cNvPr id="14" name="Retângulo 13"/>
          <p:cNvSpPr/>
          <p:nvPr userDrawn="1"/>
        </p:nvSpPr>
        <p:spPr>
          <a:xfrm>
            <a:off x="11498580" y="6137910"/>
            <a:ext cx="605790" cy="7200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38200" y="1678193"/>
            <a:ext cx="9829800" cy="1831770"/>
          </a:xfrm>
          <a:prstGeom prst="rect">
            <a:avLst/>
          </a:prstGeom>
        </p:spPr>
        <p:txBody>
          <a:bodyPr anchor="b"/>
          <a:lstStyle>
            <a:lvl1pPr algn="l">
              <a:defRPr sz="600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38200" y="4894729"/>
            <a:ext cx="10515600" cy="1325096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EFE88-8AFA-4CAB-8D9E-C2EDA41CC309}" type="datetimeFigureOut">
              <a:rPr lang="pt-BR" smtClean="0"/>
              <a:t>14/10/2024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A019-E8B9-43C2-B82B-7CC0C2616060}" type="slidenum">
              <a:rPr lang="pt-BR" smtClean="0"/>
              <a:t>‹nº›</a:t>
            </a:fld>
            <a:endParaRPr lang="pt-BR"/>
          </a:p>
        </p:txBody>
      </p:sp>
      <p:cxnSp>
        <p:nvCxnSpPr>
          <p:cNvPr id="11" name="Conector reto 10"/>
          <p:cNvCxnSpPr/>
          <p:nvPr userDrawn="1"/>
        </p:nvCxnSpPr>
        <p:spPr>
          <a:xfrm flipH="1">
            <a:off x="838200" y="3981731"/>
            <a:ext cx="6293735" cy="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Imagem 1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80530"/>
            <a:ext cx="2218763" cy="403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6918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EFE88-8AFA-4CAB-8D9E-C2EDA41CC309}" type="datetimeFigureOut">
              <a:rPr lang="pt-BR" smtClean="0"/>
              <a:t>14/10/2024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A019-E8B9-43C2-B82B-7CC0C2616060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Título 1"/>
          <p:cNvSpPr>
            <a:spLocks noGrp="1"/>
          </p:cNvSpPr>
          <p:nvPr>
            <p:ph type="ctrTitle"/>
          </p:nvPr>
        </p:nvSpPr>
        <p:spPr>
          <a:xfrm>
            <a:off x="838200" y="249443"/>
            <a:ext cx="9829800" cy="1087867"/>
          </a:xfrm>
          <a:prstGeom prst="rect">
            <a:avLst/>
          </a:prstGeom>
        </p:spPr>
        <p:txBody>
          <a:bodyPr anchor="b" anchorCtr="0"/>
          <a:lstStyle>
            <a:lvl1pPr algn="l">
              <a:defRPr sz="4000">
                <a:solidFill>
                  <a:schemeClr val="accent6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</a:p>
        </p:txBody>
      </p:sp>
      <p:pic>
        <p:nvPicPr>
          <p:cNvPr id="8" name="Imagem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505"/>
          <a:stretch/>
        </p:blipFill>
        <p:spPr>
          <a:xfrm>
            <a:off x="0" y="-11430"/>
            <a:ext cx="12192000" cy="1404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0577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EFE88-8AFA-4CAB-8D9E-C2EDA41CC309}" type="datetimeFigureOut">
              <a:rPr lang="pt-BR" smtClean="0"/>
              <a:t>14/10/2024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A019-E8B9-43C2-B82B-7CC0C2616060}" type="slidenum">
              <a:rPr lang="pt-BR" smtClean="0"/>
              <a:t>‹nº›</a:t>
            </a:fld>
            <a:endParaRPr lang="pt-BR"/>
          </a:p>
        </p:txBody>
      </p:sp>
      <p:sp>
        <p:nvSpPr>
          <p:cNvPr id="12" name="Título 1"/>
          <p:cNvSpPr>
            <a:spLocks noGrp="1"/>
          </p:cNvSpPr>
          <p:nvPr>
            <p:ph type="ctrTitle"/>
          </p:nvPr>
        </p:nvSpPr>
        <p:spPr>
          <a:xfrm>
            <a:off x="838200" y="249443"/>
            <a:ext cx="9829800" cy="1087867"/>
          </a:xfrm>
          <a:prstGeom prst="rect">
            <a:avLst/>
          </a:prstGeom>
        </p:spPr>
        <p:txBody>
          <a:bodyPr anchor="b" anchorCtr="0"/>
          <a:lstStyle>
            <a:lvl1pPr algn="l">
              <a:defRPr sz="4000">
                <a:solidFill>
                  <a:schemeClr val="accent6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</a:p>
        </p:txBody>
      </p:sp>
      <p:pic>
        <p:nvPicPr>
          <p:cNvPr id="10" name="Imagem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505"/>
          <a:stretch/>
        </p:blipFill>
        <p:spPr>
          <a:xfrm>
            <a:off x="0" y="-11430"/>
            <a:ext cx="12192000" cy="1404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054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838200" y="249443"/>
            <a:ext cx="9829800" cy="1087867"/>
          </a:xfrm>
          <a:prstGeom prst="rect">
            <a:avLst/>
          </a:prstGeom>
        </p:spPr>
        <p:txBody>
          <a:bodyPr anchor="b" anchorCtr="0"/>
          <a:lstStyle>
            <a:lvl1pPr algn="l">
              <a:defRPr sz="4000">
                <a:solidFill>
                  <a:schemeClr val="accent6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</a:p>
        </p:txBody>
      </p:sp>
      <p:pic>
        <p:nvPicPr>
          <p:cNvPr id="3" name="Imagem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505"/>
          <a:stretch/>
        </p:blipFill>
        <p:spPr>
          <a:xfrm>
            <a:off x="0" y="-11430"/>
            <a:ext cx="12192000" cy="1404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5952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Retângulo 1"/>
          <p:cNvSpPr/>
          <p:nvPr userDrawn="1"/>
        </p:nvSpPr>
        <p:spPr>
          <a:xfrm>
            <a:off x="11315700" y="6183630"/>
            <a:ext cx="876300" cy="6809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Imagem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104"/>
            <a:ext cx="12192000" cy="6851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3020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/>
          <p:cNvSpPr/>
          <p:nvPr userDrawn="1"/>
        </p:nvSpPr>
        <p:spPr>
          <a:xfrm>
            <a:off x="0" y="0"/>
            <a:ext cx="12192000" cy="1602889"/>
          </a:xfrm>
          <a:prstGeom prst="rect">
            <a:avLst/>
          </a:prstGeom>
          <a:solidFill>
            <a:srgbClr val="F6F6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" name="Imagem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76"/>
            <a:ext cx="12192000" cy="6851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1365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EFE88-8AFA-4CAB-8D9E-C2EDA41CC309}" type="datetimeFigureOut">
              <a:rPr lang="pt-BR" smtClean="0"/>
              <a:t>14/10/2024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A019-E8B9-43C2-B82B-7CC0C2616060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Título 1"/>
          <p:cNvSpPr>
            <a:spLocks noGrp="1"/>
          </p:cNvSpPr>
          <p:nvPr>
            <p:ph type="ctrTitle"/>
          </p:nvPr>
        </p:nvSpPr>
        <p:spPr>
          <a:xfrm>
            <a:off x="838200" y="249443"/>
            <a:ext cx="9829800" cy="1087867"/>
          </a:xfrm>
          <a:prstGeom prst="rect">
            <a:avLst/>
          </a:prstGeom>
        </p:spPr>
        <p:txBody>
          <a:bodyPr anchor="b" anchorCtr="0"/>
          <a:lstStyle>
            <a:lvl1pPr algn="l">
              <a:defRPr sz="4000">
                <a:solidFill>
                  <a:schemeClr val="accent6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505"/>
          <a:stretch/>
        </p:blipFill>
        <p:spPr>
          <a:xfrm>
            <a:off x="0" y="-11430"/>
            <a:ext cx="12192000" cy="1404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9296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EFE88-8AFA-4CAB-8D9E-C2EDA41CC309}" type="datetimeFigureOut">
              <a:rPr lang="pt-BR" smtClean="0"/>
              <a:t>14/10/2024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A019-E8B9-43C2-B82B-7CC0C2616060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Título 1"/>
          <p:cNvSpPr>
            <a:spLocks noGrp="1"/>
          </p:cNvSpPr>
          <p:nvPr>
            <p:ph type="ctrTitle"/>
          </p:nvPr>
        </p:nvSpPr>
        <p:spPr>
          <a:xfrm>
            <a:off x="838200" y="249443"/>
            <a:ext cx="9829800" cy="1087867"/>
          </a:xfrm>
          <a:prstGeom prst="rect">
            <a:avLst/>
          </a:prstGeom>
        </p:spPr>
        <p:txBody>
          <a:bodyPr anchor="b" anchorCtr="0"/>
          <a:lstStyle>
            <a:lvl1pPr algn="l">
              <a:defRPr sz="4000">
                <a:solidFill>
                  <a:schemeClr val="accent6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</a:p>
        </p:txBody>
      </p:sp>
      <p:pic>
        <p:nvPicPr>
          <p:cNvPr id="8" name="Imagem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505"/>
          <a:stretch/>
        </p:blipFill>
        <p:spPr>
          <a:xfrm>
            <a:off x="0" y="-11430"/>
            <a:ext cx="12192000" cy="1404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6789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EFE88-8AFA-4CAB-8D9E-C2EDA41CC309}" type="datetimeFigureOut">
              <a:rPr lang="pt-BR" smtClean="0"/>
              <a:t>14/10/2024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A019-E8B9-43C2-B82B-7CC0C2616060}" type="slidenum">
              <a:rPr lang="pt-BR" smtClean="0"/>
              <a:t>‹nº›</a:t>
            </a:fld>
            <a:endParaRPr lang="pt-BR"/>
          </a:p>
        </p:txBody>
      </p:sp>
      <p:sp>
        <p:nvSpPr>
          <p:cNvPr id="12" name="Título 1"/>
          <p:cNvSpPr>
            <a:spLocks noGrp="1"/>
          </p:cNvSpPr>
          <p:nvPr>
            <p:ph type="ctrTitle"/>
          </p:nvPr>
        </p:nvSpPr>
        <p:spPr>
          <a:xfrm>
            <a:off x="838200" y="249443"/>
            <a:ext cx="9829800" cy="1087867"/>
          </a:xfrm>
          <a:prstGeom prst="rect">
            <a:avLst/>
          </a:prstGeom>
        </p:spPr>
        <p:txBody>
          <a:bodyPr anchor="b" anchorCtr="0"/>
          <a:lstStyle>
            <a:lvl1pPr algn="l">
              <a:defRPr sz="4000">
                <a:solidFill>
                  <a:schemeClr val="accent6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</a:p>
        </p:txBody>
      </p:sp>
      <p:pic>
        <p:nvPicPr>
          <p:cNvPr id="10" name="Imagem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505"/>
          <a:stretch/>
        </p:blipFill>
        <p:spPr>
          <a:xfrm>
            <a:off x="0" y="-11430"/>
            <a:ext cx="12192000" cy="1404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0195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838200" y="249443"/>
            <a:ext cx="9829800" cy="1087867"/>
          </a:xfrm>
          <a:prstGeom prst="rect">
            <a:avLst/>
          </a:prstGeom>
        </p:spPr>
        <p:txBody>
          <a:bodyPr anchor="b" anchorCtr="0"/>
          <a:lstStyle>
            <a:lvl1pPr algn="l">
              <a:defRPr sz="4000">
                <a:solidFill>
                  <a:schemeClr val="accent6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</a:p>
        </p:txBody>
      </p:sp>
      <p:pic>
        <p:nvPicPr>
          <p:cNvPr id="3" name="Imagem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505"/>
          <a:stretch/>
        </p:blipFill>
        <p:spPr>
          <a:xfrm>
            <a:off x="0" y="-11430"/>
            <a:ext cx="12192000" cy="1404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5668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Retângulo 1"/>
          <p:cNvSpPr/>
          <p:nvPr userDrawn="1"/>
        </p:nvSpPr>
        <p:spPr>
          <a:xfrm>
            <a:off x="11315700" y="6183630"/>
            <a:ext cx="876300" cy="6809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Imagem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104"/>
            <a:ext cx="12192000" cy="6851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912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/>
          <p:cNvSpPr/>
          <p:nvPr userDrawn="1"/>
        </p:nvSpPr>
        <p:spPr>
          <a:xfrm>
            <a:off x="0" y="0"/>
            <a:ext cx="12192000" cy="1602889"/>
          </a:xfrm>
          <a:prstGeom prst="rect">
            <a:avLst/>
          </a:prstGeom>
          <a:solidFill>
            <a:srgbClr val="F6F6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" name="Imagem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76"/>
            <a:ext cx="12192000" cy="6851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4035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3354"/>
                    </a14:imgEffect>
                    <a14:imgEffect>
                      <a14:brightnessContrast bright="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81034" t="74436" b="1"/>
          <a:stretch/>
        </p:blipFill>
        <p:spPr>
          <a:xfrm>
            <a:off x="6709025" y="-64207"/>
            <a:ext cx="5482975" cy="4153123"/>
          </a:xfrm>
          <a:prstGeom prst="rect">
            <a:avLst/>
          </a:prstGeom>
          <a:noFill/>
        </p:spPr>
      </p:pic>
      <p:sp>
        <p:nvSpPr>
          <p:cNvPr id="14" name="Retângulo 13"/>
          <p:cNvSpPr/>
          <p:nvPr userDrawn="1"/>
        </p:nvSpPr>
        <p:spPr>
          <a:xfrm>
            <a:off x="11498580" y="6137910"/>
            <a:ext cx="605790" cy="7200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38200" y="1678193"/>
            <a:ext cx="9829800" cy="1831770"/>
          </a:xfrm>
          <a:prstGeom prst="rect">
            <a:avLst/>
          </a:prstGeom>
        </p:spPr>
        <p:txBody>
          <a:bodyPr anchor="b"/>
          <a:lstStyle>
            <a:lvl1pPr algn="l">
              <a:defRPr sz="600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38200" y="4894729"/>
            <a:ext cx="10515600" cy="1325096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EFE88-8AFA-4CAB-8D9E-C2EDA41CC309}" type="datetimeFigureOut">
              <a:rPr lang="pt-BR" smtClean="0"/>
              <a:t>14/10/2024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A019-E8B9-43C2-B82B-7CC0C2616060}" type="slidenum">
              <a:rPr lang="pt-BR" smtClean="0"/>
              <a:t>‹nº›</a:t>
            </a:fld>
            <a:endParaRPr lang="pt-BR"/>
          </a:p>
        </p:txBody>
      </p:sp>
      <p:cxnSp>
        <p:nvCxnSpPr>
          <p:cNvPr id="11" name="Conector reto 10"/>
          <p:cNvCxnSpPr/>
          <p:nvPr userDrawn="1"/>
        </p:nvCxnSpPr>
        <p:spPr>
          <a:xfrm flipH="1">
            <a:off x="838200" y="3981731"/>
            <a:ext cx="6293735" cy="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Imagem 1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80530"/>
            <a:ext cx="2218763" cy="403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0767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EFE88-8AFA-4CAB-8D9E-C2EDA41CC309}" type="datetimeFigureOut">
              <a:rPr lang="pt-BR" smtClean="0"/>
              <a:t>14/10/2024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A019-E8B9-43C2-B82B-7CC0C2616060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Título 1"/>
          <p:cNvSpPr>
            <a:spLocks noGrp="1"/>
          </p:cNvSpPr>
          <p:nvPr>
            <p:ph type="ctrTitle"/>
          </p:nvPr>
        </p:nvSpPr>
        <p:spPr>
          <a:xfrm>
            <a:off x="838200" y="249443"/>
            <a:ext cx="9829800" cy="1087867"/>
          </a:xfrm>
          <a:prstGeom prst="rect">
            <a:avLst/>
          </a:prstGeom>
        </p:spPr>
        <p:txBody>
          <a:bodyPr anchor="b" anchorCtr="0"/>
          <a:lstStyle>
            <a:lvl1pPr algn="l">
              <a:defRPr sz="4000">
                <a:solidFill>
                  <a:schemeClr val="accent6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505"/>
          <a:stretch/>
        </p:blipFill>
        <p:spPr>
          <a:xfrm>
            <a:off x="0" y="-11430"/>
            <a:ext cx="12192000" cy="1404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8986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EFE88-8AFA-4CAB-8D9E-C2EDA41CC309}" type="datetimeFigureOut">
              <a:rPr lang="pt-BR" smtClean="0"/>
              <a:t>14/10/2024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A4A019-E8B9-43C2-B82B-7CC0C2616060}" type="slidenum">
              <a:rPr lang="pt-BR" smtClean="0"/>
              <a:t>‹nº›</a:t>
            </a:fld>
            <a:endParaRPr lang="pt-BR"/>
          </a:p>
        </p:txBody>
      </p:sp>
      <p:cxnSp>
        <p:nvCxnSpPr>
          <p:cNvPr id="10" name="Conector reto 9"/>
          <p:cNvCxnSpPr/>
          <p:nvPr userDrawn="1"/>
        </p:nvCxnSpPr>
        <p:spPr>
          <a:xfrm flipH="1">
            <a:off x="838200" y="1341334"/>
            <a:ext cx="9209442" cy="0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m 13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83340" y="6271451"/>
            <a:ext cx="595275" cy="507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129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3">
              <a:lumMod val="20000"/>
              <a:lumOff val="80000"/>
            </a:schemeClr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EFE88-8AFA-4CAB-8D9E-C2EDA41CC309}" type="datetimeFigureOut">
              <a:rPr lang="pt-BR" smtClean="0"/>
              <a:t>14/10/2024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A4A019-E8B9-43C2-B82B-7CC0C2616060}" type="slidenum">
              <a:rPr lang="pt-BR" smtClean="0"/>
              <a:t>‹nº›</a:t>
            </a:fld>
            <a:endParaRPr lang="pt-BR"/>
          </a:p>
        </p:txBody>
      </p:sp>
      <p:cxnSp>
        <p:nvCxnSpPr>
          <p:cNvPr id="10" name="Conector reto 9"/>
          <p:cNvCxnSpPr/>
          <p:nvPr userDrawn="1"/>
        </p:nvCxnSpPr>
        <p:spPr>
          <a:xfrm flipH="1">
            <a:off x="838200" y="1341334"/>
            <a:ext cx="9209442" cy="0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m 13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83340" y="6271451"/>
            <a:ext cx="595275" cy="507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1359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3">
              <a:lumMod val="20000"/>
              <a:lumOff val="80000"/>
            </a:schemeClr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alessandroac@tcu.gov.br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2A091E-7C7B-43D4-A899-CD9FF46901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79335" y="1461311"/>
            <a:ext cx="6452937" cy="246009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pt-BR" sz="3300" b="0" dirty="0">
                <a:solidFill>
                  <a:schemeClr val="tx2">
                    <a:lumMod val="65000"/>
                    <a:lumOff val="35000"/>
                  </a:schemeClr>
                </a:solidFill>
              </a:rPr>
              <a:t>Reforma Tributária e as</a:t>
            </a:r>
            <a:br>
              <a:rPr lang="pt-BR" sz="3300" b="0" dirty="0">
                <a:solidFill>
                  <a:schemeClr val="tx2">
                    <a:lumMod val="65000"/>
                    <a:lumOff val="35000"/>
                  </a:schemeClr>
                </a:solidFill>
              </a:rPr>
            </a:br>
            <a:r>
              <a:rPr lang="pt-BR" sz="3300" b="0" dirty="0">
                <a:solidFill>
                  <a:schemeClr val="tx2">
                    <a:lumMod val="65000"/>
                    <a:lumOff val="35000"/>
                  </a:schemeClr>
                </a:solidFill>
              </a:rPr>
              <a:t>Novas Competências do TCU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326ABA2-F236-4CEE-9A63-305F657FC1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4818426"/>
            <a:ext cx="10515600" cy="1325096"/>
          </a:xfrm>
        </p:spPr>
        <p:txBody>
          <a:bodyPr anchor="b">
            <a:normAutofit/>
          </a:bodyPr>
          <a:lstStyle/>
          <a:p>
            <a:r>
              <a:rPr lang="pt-BR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Alessandro Caldeira </a:t>
            </a:r>
          </a:p>
          <a:p>
            <a:r>
              <a:rPr lang="pt-BR" sz="18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Auditor-Chefe</a:t>
            </a:r>
            <a:r>
              <a:rPr lang="pt-BR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da Unidade de Auditoria Especializada em Orçamento, Tributação e Gestão Fiscal</a:t>
            </a:r>
          </a:p>
          <a:p>
            <a:r>
              <a:rPr lang="pt-BR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Brasília, 15 de outubro de 2024</a:t>
            </a:r>
          </a:p>
        </p:txBody>
      </p:sp>
    </p:spTree>
    <p:extLst>
      <p:ext uri="{BB962C8B-B14F-4D97-AF65-F5344CB8AC3E}">
        <p14:creationId xmlns:p14="http://schemas.microsoft.com/office/powerpoint/2010/main" val="2177062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ED0AA9-CCE3-4FA0-ACE3-5546A7C183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249443"/>
            <a:ext cx="9037320" cy="1087867"/>
          </a:xfrm>
        </p:spPr>
        <p:txBody>
          <a:bodyPr/>
          <a:lstStyle/>
          <a:p>
            <a:r>
              <a:rPr lang="pt-BR" sz="4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Novas Atribuições Constitucionais do TCU</a:t>
            </a:r>
          </a:p>
        </p:txBody>
      </p:sp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id="{359C7734-3BEB-40EA-9FA3-1E6BE8D441F5}"/>
              </a:ext>
            </a:extLst>
          </p:cNvPr>
          <p:cNvSpPr txBox="1">
            <a:spLocks/>
          </p:cNvSpPr>
          <p:nvPr/>
        </p:nvSpPr>
        <p:spPr>
          <a:xfrm>
            <a:off x="879987" y="1524665"/>
            <a:ext cx="10515600" cy="46839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3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Cálculo das Alíquotas de Referências  e do redutor, nas operações contratadas pela administração pública </a:t>
            </a:r>
            <a:r>
              <a:rPr lang="pt-BR" sz="3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da CBS e do IBS que serão utilizadas pelo Senado na fixação dessas alíquotas.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3200" dirty="0">
                <a:ea typeface="Calibri" panose="020F0502020204030204" pitchFamily="34" charset="0"/>
                <a:cs typeface="Times New Roman" panose="02020603050405020304" pitchFamily="18" charset="0"/>
              </a:rPr>
              <a:t>A possibilidade de participação nas avaliações quinquenais.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3200" dirty="0">
                <a:ea typeface="Calibri" panose="020F0502020204030204" pitchFamily="34" charset="0"/>
                <a:cs typeface="Times New Roman" panose="02020603050405020304" pitchFamily="18" charset="0"/>
              </a:rPr>
              <a:t>E a regulamentação e cálculo dos </a:t>
            </a:r>
            <a:r>
              <a:rPr lang="pt-BR" sz="3200" b="1" dirty="0">
                <a:ea typeface="Calibri" panose="020F0502020204030204" pitchFamily="34" charset="0"/>
                <a:cs typeface="Times New Roman" panose="02020603050405020304" pitchFamily="18" charset="0"/>
              </a:rPr>
              <a:t>coeficientes individuais </a:t>
            </a:r>
            <a:r>
              <a:rPr lang="pt-BR" sz="3200" dirty="0">
                <a:ea typeface="Calibri" panose="020F0502020204030204" pitchFamily="34" charset="0"/>
                <a:cs typeface="Times New Roman" panose="02020603050405020304" pitchFamily="18" charset="0"/>
              </a:rPr>
              <a:t>de participação do </a:t>
            </a:r>
            <a:r>
              <a:rPr lang="pt-BR" sz="3200" b="1" dirty="0">
                <a:ea typeface="Calibri" panose="020F0502020204030204" pitchFamily="34" charset="0"/>
                <a:cs typeface="Times New Roman" panose="02020603050405020304" pitchFamily="18" charset="0"/>
              </a:rPr>
              <a:t>FNDR</a:t>
            </a:r>
            <a:r>
              <a:rPr lang="pt-BR" sz="3200" dirty="0">
                <a:ea typeface="Calibri" panose="020F0502020204030204" pitchFamily="34" charset="0"/>
                <a:cs typeface="Times New Roman" panose="02020603050405020304" pitchFamily="18" charset="0"/>
              </a:rPr>
              <a:t> (não integra o PLP 68) 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029D1EFA-EE9F-49BB-A4BE-3872231392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42424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</a:br>
            <a:endParaRPr kumimoji="0" lang="pt-BR" altLang="pt-BR" sz="1000" b="0" i="0" u="none" strike="noStrike" cap="none" normalizeH="0" baseline="0">
              <a:ln>
                <a:noFill/>
              </a:ln>
              <a:solidFill>
                <a:srgbClr val="242424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t-BR" altLang="pt-BR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440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ED0AA9-CCE3-4FA0-ACE3-5546A7C183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249443"/>
            <a:ext cx="9037320" cy="1087867"/>
          </a:xfrm>
        </p:spPr>
        <p:txBody>
          <a:bodyPr/>
          <a:lstStyle/>
          <a:p>
            <a:r>
              <a:rPr lang="pt-BR" sz="4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Alíquotas de Referências </a:t>
            </a:r>
          </a:p>
        </p:txBody>
      </p:sp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id="{359C7734-3BEB-40EA-9FA3-1E6BE8D441F5}"/>
              </a:ext>
            </a:extLst>
          </p:cNvPr>
          <p:cNvSpPr txBox="1">
            <a:spLocks/>
          </p:cNvSpPr>
          <p:nvPr/>
        </p:nvSpPr>
        <p:spPr>
          <a:xfrm>
            <a:off x="445770" y="1694542"/>
            <a:ext cx="10908030" cy="44845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39800" lvl="2" indent="-571500" algn="just" defTabSz="896938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pt-BR" sz="3600" dirty="0"/>
              <a:t>Fixadas por Resolução do </a:t>
            </a:r>
            <a:r>
              <a:rPr lang="pt-BR" sz="3600" b="1" dirty="0"/>
              <a:t>Senado Federal</a:t>
            </a:r>
          </a:p>
          <a:p>
            <a:pPr marL="939800" lvl="2" indent="-571500" algn="just" defTabSz="896938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pt-BR" sz="3600" dirty="0"/>
              <a:t>Calculada de forma a </a:t>
            </a:r>
            <a:r>
              <a:rPr lang="pt-BR" sz="3600" b="1" dirty="0"/>
              <a:t>manter a carga tributária atual</a:t>
            </a:r>
          </a:p>
          <a:p>
            <a:pPr marL="1358900" lvl="2" indent="-457200" algn="just" defTabSz="896938">
              <a:spcBef>
                <a:spcPts val="1000"/>
              </a:spcBef>
              <a:buFont typeface="Wingdings" panose="05000000000000000000" pitchFamily="2" charset="2"/>
              <a:buChar char="ü"/>
            </a:pPr>
            <a:r>
              <a:rPr lang="pt-BR" sz="2800" dirty="0"/>
              <a:t>a redução das receitas dos tributos substituídos será recomposta pelos novos tributos, durante a transição de 2027 a 2033</a:t>
            </a:r>
          </a:p>
          <a:p>
            <a:pPr marL="939800" lvl="2" indent="-571500" algn="just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pt-BR" sz="3600" dirty="0"/>
              <a:t>Preserva </a:t>
            </a:r>
            <a:r>
              <a:rPr lang="pt-BR" sz="3600" b="1" dirty="0"/>
              <a:t>autonomia federativa </a:t>
            </a:r>
          </a:p>
          <a:p>
            <a:pPr marL="1282700" lvl="3" indent="-457200" algn="just">
              <a:spcBef>
                <a:spcPts val="1000"/>
              </a:spcBef>
              <a:buFont typeface="Wingdings" panose="05000000000000000000" pitchFamily="2" charset="2"/>
              <a:buChar char="ü"/>
            </a:pPr>
            <a:r>
              <a:rPr lang="pt-BR" sz="2800" dirty="0"/>
              <a:t>Aplicada -&gt; se o ente não fixar sua alíquota própria por lei ordinária</a:t>
            </a:r>
          </a:p>
          <a:p>
            <a:pPr marL="1358900" lvl="3" indent="0" algn="just">
              <a:spcBef>
                <a:spcPts val="1000"/>
              </a:spcBef>
              <a:buNone/>
            </a:pPr>
            <a:endParaRPr lang="pt-BR" sz="2200" dirty="0"/>
          </a:p>
          <a:p>
            <a:pPr marL="1162050" lvl="2" indent="-260350" algn="just">
              <a:spcBef>
                <a:spcPts val="1000"/>
              </a:spcBef>
            </a:pPr>
            <a:endParaRPr lang="pt-BR" sz="2400" dirty="0"/>
          </a:p>
          <a:p>
            <a:pPr marL="1162050" lvl="2" indent="-260350" algn="just">
              <a:spcBef>
                <a:spcPts val="1000"/>
              </a:spcBef>
            </a:pPr>
            <a:endParaRPr lang="pt-BR" sz="2400" dirty="0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029D1EFA-EE9F-49BB-A4BE-3872231392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42424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</a:br>
            <a:endParaRPr kumimoji="0" lang="pt-BR" altLang="pt-BR" sz="1000" b="0" i="0" u="none" strike="noStrike" cap="none" normalizeH="0" baseline="0">
              <a:ln>
                <a:noFill/>
              </a:ln>
              <a:solidFill>
                <a:srgbClr val="242424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t-BR" altLang="pt-BR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5644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ED0AA9-CCE3-4FA0-ACE3-5546A7C183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249443"/>
            <a:ext cx="9037320" cy="1087867"/>
          </a:xfrm>
        </p:spPr>
        <p:txBody>
          <a:bodyPr/>
          <a:lstStyle/>
          <a:p>
            <a:r>
              <a:rPr lang="pt-BR" sz="4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Alíquotas de Referências </a:t>
            </a:r>
          </a:p>
        </p:txBody>
      </p:sp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id="{359C7734-3BEB-40EA-9FA3-1E6BE8D441F5}"/>
              </a:ext>
            </a:extLst>
          </p:cNvPr>
          <p:cNvSpPr txBox="1">
            <a:spLocks/>
          </p:cNvSpPr>
          <p:nvPr/>
        </p:nvSpPr>
        <p:spPr>
          <a:xfrm>
            <a:off x="838200" y="1694542"/>
            <a:ext cx="10515600" cy="448458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44500" lvl="1" indent="0" algn="just">
              <a:spcBef>
                <a:spcPts val="1000"/>
              </a:spcBef>
              <a:buNone/>
            </a:pPr>
            <a:r>
              <a:rPr lang="pt-BR" sz="3600" dirty="0"/>
              <a:t>Cálculo do TCU:  </a:t>
            </a:r>
          </a:p>
          <a:p>
            <a:pPr marL="1271588" lvl="2" indent="-457200" algn="just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pt-BR" sz="2800" b="1" dirty="0"/>
              <a:t>Metodologias</a:t>
            </a:r>
            <a:r>
              <a:rPr lang="pt-BR" sz="2800" dirty="0"/>
              <a:t> elaboradas pelo Poder Executivo da União e pelo Comitê (encaminhadas até final junho do segundo ano anterior)</a:t>
            </a:r>
          </a:p>
          <a:p>
            <a:pPr marL="1816100" lvl="3" indent="-457200" algn="just">
              <a:spcBef>
                <a:spcPts val="1000"/>
              </a:spcBef>
              <a:buFont typeface="Wingdings" panose="05000000000000000000" pitchFamily="2" charset="2"/>
              <a:buChar char="ü"/>
            </a:pPr>
            <a:r>
              <a:rPr lang="pt-BR" sz="2600" dirty="0"/>
              <a:t> homologadas pelo TCU (180 dias)</a:t>
            </a:r>
          </a:p>
          <a:p>
            <a:pPr marL="1358900" lvl="2" indent="-457200" algn="just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pt-BR" sz="2800" b="1" dirty="0"/>
              <a:t>Propostas</a:t>
            </a:r>
            <a:r>
              <a:rPr lang="pt-BR" sz="2800" dirty="0"/>
              <a:t> do Poder Executivo da União e do Comitê Gestor do IBS (encaminhadas até 31/julho do ano anterior)</a:t>
            </a:r>
          </a:p>
          <a:p>
            <a:pPr marL="1816100" lvl="3" indent="-457200" algn="just">
              <a:spcBef>
                <a:spcPts val="1000"/>
              </a:spcBef>
              <a:buFont typeface="Wingdings" panose="05000000000000000000" pitchFamily="2" charset="2"/>
              <a:buChar char="ü"/>
            </a:pPr>
            <a:r>
              <a:rPr lang="pt-BR" sz="2600" dirty="0"/>
              <a:t>TCU realizará o cálculo e enviará ao Senado Federal até 15/setembro</a:t>
            </a:r>
          </a:p>
          <a:p>
            <a:pPr marL="1816100" lvl="3" indent="-457200" algn="just">
              <a:spcBef>
                <a:spcPts val="1000"/>
              </a:spcBef>
              <a:buFont typeface="Wingdings" panose="05000000000000000000" pitchFamily="2" charset="2"/>
              <a:buChar char="ü"/>
            </a:pPr>
            <a:r>
              <a:rPr lang="pt-BR" sz="2600" dirty="0"/>
              <a:t>Senado Federal fixa as alíquotas de referência até 31/outubro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029D1EFA-EE9F-49BB-A4BE-3872231392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42424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</a:br>
            <a:endParaRPr kumimoji="0" lang="pt-BR" altLang="pt-BR" sz="1000" b="0" i="0" u="none" strike="noStrike" cap="none" normalizeH="0" baseline="0">
              <a:ln>
                <a:noFill/>
              </a:ln>
              <a:solidFill>
                <a:srgbClr val="242424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t-BR" altLang="pt-BR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00583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ED0AA9-CCE3-4FA0-ACE3-5546A7C183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249443"/>
            <a:ext cx="9037320" cy="1087867"/>
          </a:xfrm>
        </p:spPr>
        <p:txBody>
          <a:bodyPr/>
          <a:lstStyle/>
          <a:p>
            <a:r>
              <a:rPr lang="pt-BR" sz="4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Alíquotas de Referências 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029D1EFA-EE9F-49BB-A4BE-3872231392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42424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</a:br>
            <a:endParaRPr kumimoji="0" lang="pt-BR" altLang="pt-BR" sz="1000" b="0" i="0" u="none" strike="noStrike" cap="none" normalizeH="0" baseline="0">
              <a:ln>
                <a:noFill/>
              </a:ln>
              <a:solidFill>
                <a:srgbClr val="242424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t-BR" altLang="pt-BR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 0">
            <a:extLst>
              <a:ext uri="{FF2B5EF4-FFF2-40B4-BE49-F238E27FC236}">
                <a16:creationId xmlns:a16="http://schemas.microsoft.com/office/drawing/2014/main" id="{192ED694-CCB2-5515-1ADF-28FEF05A32D6}"/>
              </a:ext>
            </a:extLst>
          </p:cNvPr>
          <p:cNvSpPr/>
          <p:nvPr/>
        </p:nvSpPr>
        <p:spPr>
          <a:xfrm>
            <a:off x="3023231" y="1923922"/>
            <a:ext cx="6036767" cy="37802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>
              <a:lnSpc>
                <a:spcPts val="2958"/>
              </a:lnSpc>
            </a:pPr>
            <a:r>
              <a:rPr lang="en-US" sz="3000" dirty="0">
                <a:solidFill>
                  <a:srgbClr val="000000"/>
                </a:solidFill>
                <a:latin typeface="Sora Medium" pitchFamily="34" charset="0"/>
                <a:ea typeface="Sora Medium" pitchFamily="34" charset="-122"/>
                <a:cs typeface="Sora Medium" pitchFamily="34" charset="-120"/>
              </a:rPr>
              <a:t>Etapas-Chave no Cálculo das Alíquotas</a:t>
            </a:r>
            <a:endParaRPr lang="en-US" sz="3000" dirty="0"/>
          </a:p>
        </p:txBody>
      </p:sp>
      <p:sp>
        <p:nvSpPr>
          <p:cNvPr id="6" name="Shape 1">
            <a:extLst>
              <a:ext uri="{FF2B5EF4-FFF2-40B4-BE49-F238E27FC236}">
                <a16:creationId xmlns:a16="http://schemas.microsoft.com/office/drawing/2014/main" id="{C568E50F-BDA4-35BD-B062-E43C7AB2DE34}"/>
              </a:ext>
            </a:extLst>
          </p:cNvPr>
          <p:cNvSpPr/>
          <p:nvPr/>
        </p:nvSpPr>
        <p:spPr>
          <a:xfrm>
            <a:off x="529134" y="4768949"/>
            <a:ext cx="11133733" cy="19050"/>
          </a:xfrm>
          <a:prstGeom prst="roundRect">
            <a:avLst>
              <a:gd name="adj" fmla="val 119054"/>
            </a:avLst>
          </a:prstGeom>
          <a:solidFill>
            <a:srgbClr val="3F3F44"/>
          </a:solidFill>
          <a:ln/>
        </p:spPr>
        <p:txBody>
          <a:bodyPr/>
          <a:lstStyle/>
          <a:p>
            <a:endParaRPr lang="pt-BR" sz="1500"/>
          </a:p>
        </p:txBody>
      </p:sp>
      <p:sp>
        <p:nvSpPr>
          <p:cNvPr id="7" name="Shape 2">
            <a:extLst>
              <a:ext uri="{FF2B5EF4-FFF2-40B4-BE49-F238E27FC236}">
                <a16:creationId xmlns:a16="http://schemas.microsoft.com/office/drawing/2014/main" id="{D3A7AF2B-5EB2-E8D6-5056-AD43028A9ED9}"/>
              </a:ext>
            </a:extLst>
          </p:cNvPr>
          <p:cNvSpPr/>
          <p:nvPr/>
        </p:nvSpPr>
        <p:spPr>
          <a:xfrm>
            <a:off x="2164258" y="4598888"/>
            <a:ext cx="340122" cy="340122"/>
          </a:xfrm>
          <a:prstGeom prst="roundRect">
            <a:avLst>
              <a:gd name="adj" fmla="val 6668"/>
            </a:avLst>
          </a:prstGeom>
          <a:solidFill>
            <a:srgbClr val="07070C"/>
          </a:solidFill>
          <a:ln/>
        </p:spPr>
        <p:txBody>
          <a:bodyPr/>
          <a:lstStyle/>
          <a:p>
            <a:endParaRPr lang="pt-BR" sz="1500"/>
          </a:p>
        </p:txBody>
      </p:sp>
      <p:sp>
        <p:nvSpPr>
          <p:cNvPr id="8" name="Text 3">
            <a:extLst>
              <a:ext uri="{FF2B5EF4-FFF2-40B4-BE49-F238E27FC236}">
                <a16:creationId xmlns:a16="http://schemas.microsoft.com/office/drawing/2014/main" id="{A46EB0E3-35EB-7CA1-9CE2-A9A59C60BC22}"/>
              </a:ext>
            </a:extLst>
          </p:cNvPr>
          <p:cNvSpPr/>
          <p:nvPr/>
        </p:nvSpPr>
        <p:spPr>
          <a:xfrm>
            <a:off x="2286298" y="4655543"/>
            <a:ext cx="95944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>
              <a:lnSpc>
                <a:spcPts val="1750"/>
              </a:lnSpc>
            </a:pPr>
            <a:r>
              <a:rPr lang="en-US" sz="1750" dirty="0">
                <a:solidFill>
                  <a:srgbClr val="FFFFFF"/>
                </a:solidFill>
                <a:latin typeface="Sora Medium" pitchFamily="34" charset="0"/>
                <a:ea typeface="Sora Medium" pitchFamily="34" charset="-122"/>
                <a:cs typeface="Sora Medium" pitchFamily="34" charset="-120"/>
              </a:rPr>
              <a:t>1</a:t>
            </a:r>
            <a:endParaRPr lang="en-US" sz="1750" dirty="0"/>
          </a:p>
        </p:txBody>
      </p:sp>
      <p:sp>
        <p:nvSpPr>
          <p:cNvPr id="9" name="Text 4">
            <a:extLst>
              <a:ext uri="{FF2B5EF4-FFF2-40B4-BE49-F238E27FC236}">
                <a16:creationId xmlns:a16="http://schemas.microsoft.com/office/drawing/2014/main" id="{2FB4F903-A21C-C116-471E-1B81E1CA6B51}"/>
              </a:ext>
            </a:extLst>
          </p:cNvPr>
          <p:cNvSpPr/>
          <p:nvPr/>
        </p:nvSpPr>
        <p:spPr>
          <a:xfrm>
            <a:off x="1285378" y="2472467"/>
            <a:ext cx="2097782" cy="2362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>
              <a:lnSpc>
                <a:spcPts val="1833"/>
              </a:lnSpc>
            </a:pPr>
            <a:r>
              <a:rPr lang="en-US" sz="2000" b="1" dirty="0">
                <a:solidFill>
                  <a:srgbClr val="000000"/>
                </a:solidFill>
                <a:latin typeface="Sora Medium" pitchFamily="34" charset="0"/>
                <a:ea typeface="Sora Medium" pitchFamily="34" charset="-122"/>
                <a:cs typeface="Sora Medium" pitchFamily="34" charset="-120"/>
              </a:rPr>
              <a:t>Envio da Metodologia</a:t>
            </a:r>
            <a:endParaRPr lang="en-US" sz="2000" b="1" dirty="0"/>
          </a:p>
        </p:txBody>
      </p:sp>
      <p:sp>
        <p:nvSpPr>
          <p:cNvPr id="10" name="Text 5">
            <a:extLst>
              <a:ext uri="{FF2B5EF4-FFF2-40B4-BE49-F238E27FC236}">
                <a16:creationId xmlns:a16="http://schemas.microsoft.com/office/drawing/2014/main" id="{3B2BEF13-CCB6-4331-EEB7-5FB7D0053810}"/>
              </a:ext>
            </a:extLst>
          </p:cNvPr>
          <p:cNvSpPr/>
          <p:nvPr/>
        </p:nvSpPr>
        <p:spPr>
          <a:xfrm>
            <a:off x="680144" y="2949295"/>
            <a:ext cx="3308251" cy="9675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1875"/>
              </a:lnSpc>
            </a:pPr>
            <a:r>
              <a:rPr lang="en-US" sz="2000" dirty="0">
                <a:solidFill>
                  <a:srgbClr val="000000"/>
                </a:solidFill>
                <a:latin typeface="Noto Sans TC" pitchFamily="34" charset="0"/>
                <a:ea typeface="Noto Sans TC" pitchFamily="34" charset="-122"/>
                <a:cs typeface="Noto Sans TC" pitchFamily="34" charset="-120"/>
              </a:rPr>
              <a:t>O Poder Executivo da União e o Comitê Gestor do IBS enviarão as metodologias de cálculo ao TCU até o </a:t>
            </a:r>
            <a:r>
              <a:rPr lang="en-US" sz="2000" b="1" dirty="0">
                <a:solidFill>
                  <a:srgbClr val="000000"/>
                </a:solidFill>
                <a:latin typeface="Noto Sans TC" pitchFamily="34" charset="0"/>
                <a:ea typeface="Noto Sans TC" pitchFamily="34" charset="-122"/>
                <a:cs typeface="Noto Sans TC" pitchFamily="34" charset="-120"/>
              </a:rPr>
              <a:t>final de junho do segundo ano anterior à vigência.</a:t>
            </a:r>
            <a:endParaRPr lang="en-US" sz="2000" dirty="0"/>
          </a:p>
        </p:txBody>
      </p:sp>
      <p:sp>
        <p:nvSpPr>
          <p:cNvPr id="11" name="Shape 6">
            <a:extLst>
              <a:ext uri="{FF2B5EF4-FFF2-40B4-BE49-F238E27FC236}">
                <a16:creationId xmlns:a16="http://schemas.microsoft.com/office/drawing/2014/main" id="{0B65473B-638C-3677-C9AE-2207041BDE27}"/>
              </a:ext>
            </a:extLst>
          </p:cNvPr>
          <p:cNvSpPr/>
          <p:nvPr/>
        </p:nvSpPr>
        <p:spPr>
          <a:xfrm>
            <a:off x="4045049" y="4598888"/>
            <a:ext cx="340122" cy="340122"/>
          </a:xfrm>
          <a:prstGeom prst="roundRect">
            <a:avLst>
              <a:gd name="adj" fmla="val 6668"/>
            </a:avLst>
          </a:prstGeom>
          <a:solidFill>
            <a:srgbClr val="07070C"/>
          </a:solidFill>
          <a:ln/>
        </p:spPr>
        <p:txBody>
          <a:bodyPr/>
          <a:lstStyle/>
          <a:p>
            <a:endParaRPr lang="pt-BR" sz="1500"/>
          </a:p>
        </p:txBody>
      </p:sp>
      <p:sp>
        <p:nvSpPr>
          <p:cNvPr id="12" name="Text 7">
            <a:extLst>
              <a:ext uri="{FF2B5EF4-FFF2-40B4-BE49-F238E27FC236}">
                <a16:creationId xmlns:a16="http://schemas.microsoft.com/office/drawing/2014/main" id="{45C6D5B0-14FA-37F1-E415-3CBFA8907DF0}"/>
              </a:ext>
            </a:extLst>
          </p:cNvPr>
          <p:cNvSpPr/>
          <p:nvPr/>
        </p:nvSpPr>
        <p:spPr>
          <a:xfrm>
            <a:off x="4144467" y="4655543"/>
            <a:ext cx="141288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>
              <a:lnSpc>
                <a:spcPts val="1750"/>
              </a:lnSpc>
            </a:pPr>
            <a:r>
              <a:rPr lang="en-US" sz="1750" dirty="0">
                <a:solidFill>
                  <a:srgbClr val="FFFFFF"/>
                </a:solidFill>
                <a:latin typeface="Sora Medium" pitchFamily="34" charset="0"/>
                <a:ea typeface="Sora Medium" pitchFamily="34" charset="-122"/>
                <a:cs typeface="Sora Medium" pitchFamily="34" charset="-120"/>
              </a:rPr>
              <a:t>2</a:t>
            </a:r>
            <a:endParaRPr lang="en-US" sz="1750" dirty="0"/>
          </a:p>
        </p:txBody>
      </p:sp>
      <p:sp>
        <p:nvSpPr>
          <p:cNvPr id="13" name="Text 8">
            <a:extLst>
              <a:ext uri="{FF2B5EF4-FFF2-40B4-BE49-F238E27FC236}">
                <a16:creationId xmlns:a16="http://schemas.microsoft.com/office/drawing/2014/main" id="{EC9638FC-16ED-E1A3-DF1C-16EF7C327390}"/>
              </a:ext>
            </a:extLst>
          </p:cNvPr>
          <p:cNvSpPr/>
          <p:nvPr/>
        </p:nvSpPr>
        <p:spPr>
          <a:xfrm>
            <a:off x="3069928" y="5146873"/>
            <a:ext cx="2290465" cy="2362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>
              <a:lnSpc>
                <a:spcPts val="1833"/>
              </a:lnSpc>
            </a:pPr>
            <a:r>
              <a:rPr lang="en-US" sz="2000" b="1" dirty="0">
                <a:solidFill>
                  <a:srgbClr val="000000"/>
                </a:solidFill>
                <a:latin typeface="Sora Medium" pitchFamily="34" charset="0"/>
                <a:ea typeface="Sora Medium" pitchFamily="34" charset="-122"/>
                <a:cs typeface="Sora Medium" pitchFamily="34" charset="-120"/>
              </a:rPr>
              <a:t>Homologação pelo TCU</a:t>
            </a:r>
            <a:endParaRPr lang="en-US" sz="2000" b="1" dirty="0"/>
          </a:p>
        </p:txBody>
      </p:sp>
      <p:sp>
        <p:nvSpPr>
          <p:cNvPr id="14" name="Text 9">
            <a:extLst>
              <a:ext uri="{FF2B5EF4-FFF2-40B4-BE49-F238E27FC236}">
                <a16:creationId xmlns:a16="http://schemas.microsoft.com/office/drawing/2014/main" id="{CB62010B-DB77-9CF6-36BF-6063274ECAB3}"/>
              </a:ext>
            </a:extLst>
          </p:cNvPr>
          <p:cNvSpPr/>
          <p:nvPr/>
        </p:nvSpPr>
        <p:spPr>
          <a:xfrm>
            <a:off x="2561035" y="5473800"/>
            <a:ext cx="3308251" cy="7256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1875"/>
              </a:lnSpc>
            </a:pPr>
            <a:r>
              <a:rPr lang="en-US" dirty="0">
                <a:solidFill>
                  <a:srgbClr val="000000"/>
                </a:solidFill>
                <a:latin typeface="Noto Sans TC" pitchFamily="34" charset="0"/>
                <a:ea typeface="Noto Sans TC" pitchFamily="34" charset="-122"/>
                <a:cs typeface="Noto Sans TC" pitchFamily="34" charset="-120"/>
              </a:rPr>
              <a:t>O Tribunal de Contas da União (TCU) terá</a:t>
            </a:r>
            <a:r>
              <a:rPr lang="en-US" b="1" dirty="0">
                <a:solidFill>
                  <a:srgbClr val="000000"/>
                </a:solidFill>
                <a:latin typeface="Noto Sans TC" pitchFamily="34" charset="0"/>
                <a:ea typeface="Noto Sans TC" pitchFamily="34" charset="-122"/>
                <a:cs typeface="Noto Sans TC" pitchFamily="34" charset="-120"/>
              </a:rPr>
              <a:t> 180 dias </a:t>
            </a:r>
            <a:r>
              <a:rPr lang="en-US" dirty="0">
                <a:solidFill>
                  <a:srgbClr val="000000"/>
                </a:solidFill>
                <a:latin typeface="Noto Sans TC" pitchFamily="34" charset="0"/>
                <a:ea typeface="Noto Sans TC" pitchFamily="34" charset="-122"/>
                <a:cs typeface="Noto Sans TC" pitchFamily="34" charset="-120"/>
              </a:rPr>
              <a:t>para homologar as metodologias de cálculo enviadas.</a:t>
            </a:r>
            <a:endParaRPr lang="en-US" dirty="0"/>
          </a:p>
        </p:txBody>
      </p:sp>
      <p:sp>
        <p:nvSpPr>
          <p:cNvPr id="15" name="Shape 10">
            <a:extLst>
              <a:ext uri="{FF2B5EF4-FFF2-40B4-BE49-F238E27FC236}">
                <a16:creationId xmlns:a16="http://schemas.microsoft.com/office/drawing/2014/main" id="{0928F6E6-92B5-D54F-FD0C-CCDFD830B869}"/>
              </a:ext>
            </a:extLst>
          </p:cNvPr>
          <p:cNvSpPr/>
          <p:nvPr/>
        </p:nvSpPr>
        <p:spPr>
          <a:xfrm>
            <a:off x="5925840" y="4598888"/>
            <a:ext cx="340122" cy="340122"/>
          </a:xfrm>
          <a:prstGeom prst="roundRect">
            <a:avLst>
              <a:gd name="adj" fmla="val 6668"/>
            </a:avLst>
          </a:prstGeom>
          <a:solidFill>
            <a:srgbClr val="07070C"/>
          </a:solidFill>
          <a:ln/>
        </p:spPr>
        <p:txBody>
          <a:bodyPr/>
          <a:lstStyle/>
          <a:p>
            <a:endParaRPr lang="pt-BR" sz="1500"/>
          </a:p>
        </p:txBody>
      </p:sp>
      <p:sp>
        <p:nvSpPr>
          <p:cNvPr id="16" name="Text 11">
            <a:extLst>
              <a:ext uri="{FF2B5EF4-FFF2-40B4-BE49-F238E27FC236}">
                <a16:creationId xmlns:a16="http://schemas.microsoft.com/office/drawing/2014/main" id="{44A7FB3C-A70C-D81D-FAA1-D4BDBBB4A9CF}"/>
              </a:ext>
            </a:extLst>
          </p:cNvPr>
          <p:cNvSpPr/>
          <p:nvPr/>
        </p:nvSpPr>
        <p:spPr>
          <a:xfrm>
            <a:off x="6025555" y="4655543"/>
            <a:ext cx="140593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>
              <a:lnSpc>
                <a:spcPts val="1750"/>
              </a:lnSpc>
            </a:pPr>
            <a:r>
              <a:rPr lang="en-US" sz="1750" dirty="0">
                <a:solidFill>
                  <a:srgbClr val="FFFFFF"/>
                </a:solidFill>
                <a:latin typeface="Sora Medium" pitchFamily="34" charset="0"/>
                <a:ea typeface="Sora Medium" pitchFamily="34" charset="-122"/>
                <a:cs typeface="Sora Medium" pitchFamily="34" charset="-120"/>
              </a:rPr>
              <a:t>3</a:t>
            </a:r>
            <a:endParaRPr lang="en-US" sz="1750" dirty="0"/>
          </a:p>
        </p:txBody>
      </p:sp>
      <p:sp>
        <p:nvSpPr>
          <p:cNvPr id="17" name="Text 12">
            <a:extLst>
              <a:ext uri="{FF2B5EF4-FFF2-40B4-BE49-F238E27FC236}">
                <a16:creationId xmlns:a16="http://schemas.microsoft.com/office/drawing/2014/main" id="{5165E4EF-CD31-0D9F-2FB2-BD859B0D546F}"/>
              </a:ext>
            </a:extLst>
          </p:cNvPr>
          <p:cNvSpPr/>
          <p:nvPr/>
        </p:nvSpPr>
        <p:spPr>
          <a:xfrm>
            <a:off x="5221188" y="2586766"/>
            <a:ext cx="1889919" cy="2362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>
              <a:lnSpc>
                <a:spcPts val="1833"/>
              </a:lnSpc>
            </a:pPr>
            <a:r>
              <a:rPr lang="en-US" sz="2000" b="1" dirty="0">
                <a:solidFill>
                  <a:srgbClr val="000000"/>
                </a:solidFill>
                <a:latin typeface="Sora Medium" pitchFamily="34" charset="0"/>
                <a:ea typeface="Sora Medium" pitchFamily="34" charset="-122"/>
                <a:cs typeface="Sora Medium" pitchFamily="34" charset="-120"/>
              </a:rPr>
              <a:t>Propostas </a:t>
            </a:r>
            <a:endParaRPr lang="en-US" sz="2000" b="1" dirty="0"/>
          </a:p>
        </p:txBody>
      </p:sp>
      <p:sp>
        <p:nvSpPr>
          <p:cNvPr id="18" name="Text 13">
            <a:extLst>
              <a:ext uri="{FF2B5EF4-FFF2-40B4-BE49-F238E27FC236}">
                <a16:creationId xmlns:a16="http://schemas.microsoft.com/office/drawing/2014/main" id="{8398954F-2B54-D03F-5719-7A5D42D0B203}"/>
              </a:ext>
            </a:extLst>
          </p:cNvPr>
          <p:cNvSpPr/>
          <p:nvPr/>
        </p:nvSpPr>
        <p:spPr>
          <a:xfrm>
            <a:off x="4498380" y="2930489"/>
            <a:ext cx="3308251" cy="9675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1875"/>
              </a:lnSpc>
            </a:pPr>
            <a:r>
              <a:rPr lang="en-US" dirty="0">
                <a:solidFill>
                  <a:srgbClr val="000000"/>
                </a:solidFill>
                <a:latin typeface="Noto Sans TC" pitchFamily="34" charset="0"/>
                <a:ea typeface="Noto Sans TC" pitchFamily="34" charset="-122"/>
                <a:cs typeface="Noto Sans TC" pitchFamily="34" charset="-120"/>
              </a:rPr>
              <a:t>Com as metodologias homologadas, o Poder Executivo da União e o Comitê Gestor do IBS enviarão suas propostas de alíquotas ao TCU </a:t>
            </a:r>
            <a:r>
              <a:rPr lang="en-US" b="1" dirty="0">
                <a:solidFill>
                  <a:srgbClr val="000000"/>
                </a:solidFill>
                <a:latin typeface="Noto Sans TC" pitchFamily="34" charset="0"/>
                <a:ea typeface="Noto Sans TC" pitchFamily="34" charset="-122"/>
                <a:cs typeface="Noto Sans TC" pitchFamily="34" charset="-120"/>
              </a:rPr>
              <a:t>até 31 de julho do ano anterior à vigência</a:t>
            </a:r>
            <a:r>
              <a:rPr lang="en-US" dirty="0">
                <a:solidFill>
                  <a:srgbClr val="000000"/>
                </a:solidFill>
                <a:latin typeface="Noto Sans TC" pitchFamily="34" charset="0"/>
                <a:ea typeface="Noto Sans TC" pitchFamily="34" charset="-122"/>
                <a:cs typeface="Noto Sans TC" pitchFamily="34" charset="-120"/>
              </a:rPr>
              <a:t>.</a:t>
            </a:r>
            <a:endParaRPr lang="en-US" dirty="0"/>
          </a:p>
        </p:txBody>
      </p:sp>
      <p:sp>
        <p:nvSpPr>
          <p:cNvPr id="19" name="Shape 14">
            <a:extLst>
              <a:ext uri="{FF2B5EF4-FFF2-40B4-BE49-F238E27FC236}">
                <a16:creationId xmlns:a16="http://schemas.microsoft.com/office/drawing/2014/main" id="{69521601-4830-914B-15E3-A99E63F5EB93}"/>
              </a:ext>
            </a:extLst>
          </p:cNvPr>
          <p:cNvSpPr/>
          <p:nvPr/>
        </p:nvSpPr>
        <p:spPr>
          <a:xfrm>
            <a:off x="7806631" y="4598888"/>
            <a:ext cx="340122" cy="340122"/>
          </a:xfrm>
          <a:prstGeom prst="roundRect">
            <a:avLst>
              <a:gd name="adj" fmla="val 6668"/>
            </a:avLst>
          </a:prstGeom>
          <a:solidFill>
            <a:srgbClr val="07070C"/>
          </a:solidFill>
          <a:ln/>
        </p:spPr>
        <p:txBody>
          <a:bodyPr/>
          <a:lstStyle/>
          <a:p>
            <a:endParaRPr lang="pt-BR" sz="1500"/>
          </a:p>
        </p:txBody>
      </p:sp>
      <p:sp>
        <p:nvSpPr>
          <p:cNvPr id="20" name="Text 15">
            <a:extLst>
              <a:ext uri="{FF2B5EF4-FFF2-40B4-BE49-F238E27FC236}">
                <a16:creationId xmlns:a16="http://schemas.microsoft.com/office/drawing/2014/main" id="{FF71EE5D-CF53-1BDA-476B-A9AF6AC54B87}"/>
              </a:ext>
            </a:extLst>
          </p:cNvPr>
          <p:cNvSpPr/>
          <p:nvPr/>
        </p:nvSpPr>
        <p:spPr>
          <a:xfrm>
            <a:off x="7902774" y="4655543"/>
            <a:ext cx="147836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>
              <a:lnSpc>
                <a:spcPts val="1750"/>
              </a:lnSpc>
            </a:pPr>
            <a:r>
              <a:rPr lang="en-US" sz="1750" dirty="0">
                <a:solidFill>
                  <a:srgbClr val="FFFFFF"/>
                </a:solidFill>
                <a:latin typeface="Sora Medium" pitchFamily="34" charset="0"/>
                <a:ea typeface="Sora Medium" pitchFamily="34" charset="-122"/>
                <a:cs typeface="Sora Medium" pitchFamily="34" charset="-120"/>
              </a:rPr>
              <a:t>4</a:t>
            </a:r>
            <a:endParaRPr lang="en-US" sz="1750" dirty="0"/>
          </a:p>
        </p:txBody>
      </p:sp>
      <p:sp>
        <p:nvSpPr>
          <p:cNvPr id="21" name="Text 16">
            <a:extLst>
              <a:ext uri="{FF2B5EF4-FFF2-40B4-BE49-F238E27FC236}">
                <a16:creationId xmlns:a16="http://schemas.microsoft.com/office/drawing/2014/main" id="{D4E3CAD6-7CEC-AAFA-6458-5DB0F2F13E31}"/>
              </a:ext>
            </a:extLst>
          </p:cNvPr>
          <p:cNvSpPr/>
          <p:nvPr/>
        </p:nvSpPr>
        <p:spPr>
          <a:xfrm>
            <a:off x="7031732" y="5146873"/>
            <a:ext cx="1889919" cy="2362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>
              <a:lnSpc>
                <a:spcPts val="1833"/>
              </a:lnSpc>
            </a:pPr>
            <a:r>
              <a:rPr lang="en-US" sz="2000" b="1" dirty="0">
                <a:solidFill>
                  <a:srgbClr val="000000"/>
                </a:solidFill>
                <a:latin typeface="Sora Medium" pitchFamily="34" charset="0"/>
                <a:ea typeface="Sora Medium" pitchFamily="34" charset="-122"/>
                <a:cs typeface="Sora Medium" pitchFamily="34" charset="-120"/>
              </a:rPr>
              <a:t>Cálculos</a:t>
            </a:r>
            <a:endParaRPr lang="en-US" sz="2000" b="1" dirty="0"/>
          </a:p>
        </p:txBody>
      </p:sp>
      <p:sp>
        <p:nvSpPr>
          <p:cNvPr id="22" name="Text 17">
            <a:extLst>
              <a:ext uri="{FF2B5EF4-FFF2-40B4-BE49-F238E27FC236}">
                <a16:creationId xmlns:a16="http://schemas.microsoft.com/office/drawing/2014/main" id="{48B4E63C-DCF9-9387-47DF-124467EFC520}"/>
              </a:ext>
            </a:extLst>
          </p:cNvPr>
          <p:cNvSpPr/>
          <p:nvPr/>
        </p:nvSpPr>
        <p:spPr>
          <a:xfrm>
            <a:off x="6322616" y="5473800"/>
            <a:ext cx="3308251" cy="7256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1875"/>
              </a:lnSpc>
            </a:pPr>
            <a:r>
              <a:rPr lang="en-US" dirty="0">
                <a:solidFill>
                  <a:srgbClr val="000000"/>
                </a:solidFill>
                <a:latin typeface="Noto Sans TC" pitchFamily="34" charset="0"/>
                <a:ea typeface="Noto Sans TC" pitchFamily="34" charset="-122"/>
                <a:cs typeface="Noto Sans TC" pitchFamily="34" charset="-120"/>
              </a:rPr>
              <a:t>O TCU enviará ao Senado Federal os cálculos até o dia </a:t>
            </a:r>
            <a:r>
              <a:rPr lang="en-US" b="1" dirty="0">
                <a:solidFill>
                  <a:srgbClr val="000000"/>
                </a:solidFill>
                <a:latin typeface="Noto Sans TC" pitchFamily="34" charset="0"/>
                <a:ea typeface="Noto Sans TC" pitchFamily="34" charset="-122"/>
                <a:cs typeface="Noto Sans TC" pitchFamily="34" charset="-120"/>
              </a:rPr>
              <a:t>15 de setembro d</a:t>
            </a:r>
            <a:r>
              <a:rPr lang="en-US" dirty="0">
                <a:solidFill>
                  <a:srgbClr val="000000"/>
                </a:solidFill>
                <a:latin typeface="Noto Sans TC" pitchFamily="34" charset="0"/>
                <a:ea typeface="Noto Sans TC" pitchFamily="34" charset="-122"/>
                <a:cs typeface="Noto Sans TC" pitchFamily="34" charset="-120"/>
              </a:rPr>
              <a:t>o ano anterior ao de vigência das alíquotas de referência.</a:t>
            </a:r>
            <a:endParaRPr lang="en-US" dirty="0"/>
          </a:p>
        </p:txBody>
      </p:sp>
      <p:sp>
        <p:nvSpPr>
          <p:cNvPr id="23" name="Shape 18">
            <a:extLst>
              <a:ext uri="{FF2B5EF4-FFF2-40B4-BE49-F238E27FC236}">
                <a16:creationId xmlns:a16="http://schemas.microsoft.com/office/drawing/2014/main" id="{A37F3E46-B7DC-2242-0343-17823C6F8EDF}"/>
              </a:ext>
            </a:extLst>
          </p:cNvPr>
          <p:cNvSpPr/>
          <p:nvPr/>
        </p:nvSpPr>
        <p:spPr>
          <a:xfrm>
            <a:off x="9687421" y="4598888"/>
            <a:ext cx="340122" cy="340122"/>
          </a:xfrm>
          <a:prstGeom prst="roundRect">
            <a:avLst>
              <a:gd name="adj" fmla="val 6668"/>
            </a:avLst>
          </a:prstGeom>
          <a:solidFill>
            <a:srgbClr val="07070C"/>
          </a:solidFill>
          <a:ln/>
        </p:spPr>
        <p:txBody>
          <a:bodyPr/>
          <a:lstStyle/>
          <a:p>
            <a:endParaRPr lang="pt-BR" sz="1500"/>
          </a:p>
        </p:txBody>
      </p:sp>
      <p:sp>
        <p:nvSpPr>
          <p:cNvPr id="24" name="Text 19">
            <a:extLst>
              <a:ext uri="{FF2B5EF4-FFF2-40B4-BE49-F238E27FC236}">
                <a16:creationId xmlns:a16="http://schemas.microsoft.com/office/drawing/2014/main" id="{86CFD91D-66E4-88CF-B0D2-FA868279801D}"/>
              </a:ext>
            </a:extLst>
          </p:cNvPr>
          <p:cNvSpPr/>
          <p:nvPr/>
        </p:nvSpPr>
        <p:spPr>
          <a:xfrm>
            <a:off x="9786044" y="4655543"/>
            <a:ext cx="142875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>
              <a:lnSpc>
                <a:spcPts val="1750"/>
              </a:lnSpc>
            </a:pPr>
            <a:r>
              <a:rPr lang="en-US" sz="1750" dirty="0">
                <a:solidFill>
                  <a:srgbClr val="FFFFFF"/>
                </a:solidFill>
                <a:latin typeface="Sora Medium" pitchFamily="34" charset="0"/>
                <a:ea typeface="Sora Medium" pitchFamily="34" charset="-122"/>
                <a:cs typeface="Sora Medium" pitchFamily="34" charset="-120"/>
              </a:rPr>
              <a:t>5</a:t>
            </a:r>
            <a:endParaRPr lang="en-US" sz="1750" dirty="0"/>
          </a:p>
        </p:txBody>
      </p:sp>
      <p:sp>
        <p:nvSpPr>
          <p:cNvPr id="25" name="Text 20">
            <a:extLst>
              <a:ext uri="{FF2B5EF4-FFF2-40B4-BE49-F238E27FC236}">
                <a16:creationId xmlns:a16="http://schemas.microsoft.com/office/drawing/2014/main" id="{CBFCE6DA-91B3-4B26-8C00-0780BB625FB2}"/>
              </a:ext>
            </a:extLst>
          </p:cNvPr>
          <p:cNvSpPr/>
          <p:nvPr/>
        </p:nvSpPr>
        <p:spPr>
          <a:xfrm>
            <a:off x="8841084" y="3054703"/>
            <a:ext cx="1889919" cy="2362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>
              <a:lnSpc>
                <a:spcPts val="1833"/>
              </a:lnSpc>
            </a:pPr>
            <a:r>
              <a:rPr lang="en-US" sz="2000" b="1" dirty="0">
                <a:solidFill>
                  <a:srgbClr val="000000"/>
                </a:solidFill>
                <a:latin typeface="Sora Medium" pitchFamily="34" charset="0"/>
                <a:ea typeface="Sora Medium" pitchFamily="34" charset="-122"/>
                <a:cs typeface="Sora Medium" pitchFamily="34" charset="-120"/>
              </a:rPr>
              <a:t>Senado</a:t>
            </a:r>
            <a:endParaRPr lang="en-US" sz="2000" b="1" dirty="0"/>
          </a:p>
        </p:txBody>
      </p:sp>
      <p:sp>
        <p:nvSpPr>
          <p:cNvPr id="26" name="Text 21">
            <a:extLst>
              <a:ext uri="{FF2B5EF4-FFF2-40B4-BE49-F238E27FC236}">
                <a16:creationId xmlns:a16="http://schemas.microsoft.com/office/drawing/2014/main" id="{58023365-6F89-6BC9-E8D1-9FFDD798A9BF}"/>
              </a:ext>
            </a:extLst>
          </p:cNvPr>
          <p:cNvSpPr/>
          <p:nvPr/>
        </p:nvSpPr>
        <p:spPr>
          <a:xfrm>
            <a:off x="8146753" y="3517160"/>
            <a:ext cx="3308251" cy="48379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1875"/>
              </a:lnSpc>
            </a:pPr>
            <a:r>
              <a:rPr lang="en-US" dirty="0">
                <a:solidFill>
                  <a:srgbClr val="000000"/>
                </a:solidFill>
                <a:latin typeface="Noto Sans TC" pitchFamily="34" charset="0"/>
                <a:ea typeface="Noto Sans TC" pitchFamily="34" charset="-122"/>
                <a:cs typeface="Noto Sans TC" pitchFamily="34" charset="-120"/>
              </a:rPr>
              <a:t>O Senado Federal fixará as alíquotas até o dia </a:t>
            </a:r>
            <a:r>
              <a:rPr lang="en-US" b="1" dirty="0">
                <a:solidFill>
                  <a:srgbClr val="000000"/>
                </a:solidFill>
                <a:latin typeface="Noto Sans TC" pitchFamily="34" charset="0"/>
                <a:ea typeface="Noto Sans TC" pitchFamily="34" charset="-122"/>
                <a:cs typeface="Noto Sans TC" pitchFamily="34" charset="-120"/>
              </a:rPr>
              <a:t>31 de outubro do ano anterior</a:t>
            </a:r>
            <a:r>
              <a:rPr lang="en-US" dirty="0">
                <a:solidFill>
                  <a:srgbClr val="000000"/>
                </a:solidFill>
                <a:latin typeface="Noto Sans TC" pitchFamily="34" charset="0"/>
                <a:ea typeface="Noto Sans TC" pitchFamily="34" charset="-122"/>
                <a:cs typeface="Noto Sans TC" pitchFamily="34" charset="-12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908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ED0AA9-CCE3-4FA0-ACE3-5546A7C183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249443"/>
            <a:ext cx="9037320" cy="1087867"/>
          </a:xfrm>
        </p:spPr>
        <p:txBody>
          <a:bodyPr/>
          <a:lstStyle/>
          <a:p>
            <a:r>
              <a:rPr lang="pt-BR" sz="4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Alíquotas de Referências </a:t>
            </a:r>
          </a:p>
        </p:txBody>
      </p:sp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id="{359C7734-3BEB-40EA-9FA3-1E6BE8D441F5}"/>
              </a:ext>
            </a:extLst>
          </p:cNvPr>
          <p:cNvSpPr txBox="1">
            <a:spLocks/>
          </p:cNvSpPr>
          <p:nvPr/>
        </p:nvSpPr>
        <p:spPr>
          <a:xfrm>
            <a:off x="838200" y="1496292"/>
            <a:ext cx="10515600" cy="468283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16000" lvl="1" indent="-571500" algn="just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pt-BR" sz="3600" dirty="0"/>
              <a:t>Impactos nas Alíquotas de Referência</a:t>
            </a:r>
          </a:p>
          <a:p>
            <a:pPr marL="1162050" lvl="2" indent="-260350" algn="just">
              <a:spcBef>
                <a:spcPts val="1000"/>
              </a:spcBef>
            </a:pPr>
            <a:endParaRPr lang="pt-BR" sz="3200" dirty="0"/>
          </a:p>
          <a:p>
            <a:pPr marL="1162050" lvl="2" indent="-260350" algn="just">
              <a:spcBef>
                <a:spcPts val="1000"/>
              </a:spcBef>
            </a:pPr>
            <a:r>
              <a:rPr lang="pt-BR" sz="3200" dirty="0"/>
              <a:t>Regimes específicos e diferenciados de tributação, </a:t>
            </a:r>
            <a:r>
              <a:rPr lang="pt-BR" sz="3200" i="1" dirty="0" err="1"/>
              <a:t>cashback</a:t>
            </a:r>
            <a:r>
              <a:rPr lang="pt-BR" sz="3200" dirty="0"/>
              <a:t>, cesta básica etc.</a:t>
            </a:r>
          </a:p>
          <a:p>
            <a:pPr marL="1162050" lvl="2" indent="-260350" algn="just">
              <a:spcBef>
                <a:spcPts val="1000"/>
              </a:spcBef>
            </a:pPr>
            <a:endParaRPr lang="pt-BR" sz="3200" dirty="0"/>
          </a:p>
          <a:p>
            <a:pPr marL="1162050" lvl="2" indent="-260350" algn="just">
              <a:spcBef>
                <a:spcPts val="1000"/>
              </a:spcBef>
            </a:pPr>
            <a:r>
              <a:rPr lang="pt-BR" sz="3200" dirty="0"/>
              <a:t>Previsão de redução da fraude e sonegação: </a:t>
            </a:r>
            <a:r>
              <a:rPr lang="pt-BR" sz="3200" i="1" dirty="0"/>
              <a:t>Split </a:t>
            </a:r>
            <a:r>
              <a:rPr lang="pt-BR" sz="3200" i="1" dirty="0" err="1"/>
              <a:t>Payment</a:t>
            </a:r>
            <a:r>
              <a:rPr lang="pt-BR" sz="3200" i="1" dirty="0"/>
              <a:t> </a:t>
            </a:r>
            <a:r>
              <a:rPr lang="pt-BR" sz="3200" dirty="0"/>
              <a:t>e </a:t>
            </a:r>
            <a:r>
              <a:rPr lang="pt-BR" sz="3200" dirty="0" err="1"/>
              <a:t>pré</a:t>
            </a:r>
            <a:r>
              <a:rPr lang="pt-BR" sz="3200" dirty="0"/>
              <a:t>-preenchida (assistida)* </a:t>
            </a:r>
          </a:p>
          <a:p>
            <a:pPr marL="901700" lvl="2" indent="0" algn="just">
              <a:spcBef>
                <a:spcPts val="1000"/>
              </a:spcBef>
              <a:buNone/>
            </a:pPr>
            <a:endParaRPr lang="pt-BR" sz="2400" dirty="0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029D1EFA-EE9F-49BB-A4BE-3872231392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42424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</a:br>
            <a:endParaRPr kumimoji="0" lang="pt-BR" altLang="pt-BR" sz="1000" b="0" i="0" u="none" strike="noStrike" cap="none" normalizeH="0" baseline="0">
              <a:ln>
                <a:noFill/>
              </a:ln>
              <a:solidFill>
                <a:srgbClr val="242424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t-BR" altLang="pt-BR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2184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ED0AA9-CCE3-4FA0-ACE3-5546A7C183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249443"/>
            <a:ext cx="9037320" cy="1087867"/>
          </a:xfrm>
        </p:spPr>
        <p:txBody>
          <a:bodyPr/>
          <a:lstStyle/>
          <a:p>
            <a:r>
              <a:rPr lang="pt-BR" sz="4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Alíquotas de Referências (Transição)</a:t>
            </a:r>
          </a:p>
        </p:txBody>
      </p:sp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id="{359C7734-3BEB-40EA-9FA3-1E6BE8D441F5}"/>
              </a:ext>
            </a:extLst>
          </p:cNvPr>
          <p:cNvSpPr txBox="1">
            <a:spLocks/>
          </p:cNvSpPr>
          <p:nvPr/>
        </p:nvSpPr>
        <p:spPr>
          <a:xfrm>
            <a:off x="838200" y="1425677"/>
            <a:ext cx="10515600" cy="50242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Arial" panose="020B0604020202020204" pitchFamily="34" charset="0"/>
              <a:buChar char="•"/>
            </a:pPr>
            <a:r>
              <a:rPr lang="pt-BR" b="1" i="0" dirty="0">
                <a:solidFill>
                  <a:srgbClr val="000000"/>
                </a:solidFill>
                <a:effectLst/>
              </a:rPr>
              <a:t>Teste</a:t>
            </a:r>
          </a:p>
          <a:p>
            <a:pPr lvl="1" algn="just"/>
            <a:r>
              <a:rPr lang="pt-BR" b="1" i="0" dirty="0">
                <a:solidFill>
                  <a:srgbClr val="000000"/>
                </a:solidFill>
                <a:effectLst/>
              </a:rPr>
              <a:t>Em 2026: </a:t>
            </a:r>
            <a:r>
              <a:rPr lang="pt-BR" b="0" i="0" dirty="0">
                <a:solidFill>
                  <a:srgbClr val="000000"/>
                </a:solidFill>
                <a:effectLst/>
              </a:rPr>
              <a:t>Alíquota teste de 1% (0,9% CBS e 0,1% IBS-Estadual).</a:t>
            </a:r>
          </a:p>
          <a:p>
            <a:pPr lvl="1"/>
            <a:r>
              <a:rPr lang="pt-BR" b="1" dirty="0">
                <a:solidFill>
                  <a:srgbClr val="000000"/>
                </a:solidFill>
              </a:rPr>
              <a:t>2027-2028:</a:t>
            </a:r>
            <a:r>
              <a:rPr lang="pt-BR" dirty="0">
                <a:solidFill>
                  <a:srgbClr val="000000"/>
                </a:solidFill>
              </a:rPr>
              <a:t> IBS será cobrado à alíquota estadual de 0,05% (cinco centésimos por cento) e à alíquota municipal de 0,05%.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b="1" i="0" dirty="0">
                <a:solidFill>
                  <a:srgbClr val="000000"/>
                </a:solidFill>
                <a:effectLst/>
              </a:rPr>
              <a:t>Transição das Alíquotas de Referência:</a:t>
            </a:r>
            <a:endParaRPr lang="pt-BR" b="0" i="0" dirty="0">
              <a:solidFill>
                <a:srgbClr val="000000"/>
              </a:solidFill>
              <a:effectLst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pt-BR" b="1" i="0" dirty="0">
                <a:solidFill>
                  <a:srgbClr val="000000"/>
                </a:solidFill>
                <a:effectLst/>
              </a:rPr>
              <a:t>Para a CBS (2027 a 203</a:t>
            </a:r>
            <a:r>
              <a:rPr lang="pt-BR" b="1" dirty="0">
                <a:solidFill>
                  <a:srgbClr val="000000"/>
                </a:solidFill>
              </a:rPr>
              <a:t>5</a:t>
            </a:r>
            <a:r>
              <a:rPr lang="pt-BR" b="1" i="0" dirty="0">
                <a:solidFill>
                  <a:srgbClr val="000000"/>
                </a:solidFill>
                <a:effectLst/>
              </a:rPr>
              <a:t>):</a:t>
            </a:r>
            <a:r>
              <a:rPr lang="pt-BR" b="0" i="0" dirty="0">
                <a:solidFill>
                  <a:srgbClr val="000000"/>
                </a:solidFill>
                <a:effectLst/>
              </a:rPr>
              <a:t> Recomposição da receita da União com CBS e IS equivalente à redução dos tributos federais extintos.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pt-BR" b="1" i="0" dirty="0">
                <a:solidFill>
                  <a:srgbClr val="000000"/>
                </a:solidFill>
                <a:effectLst/>
              </a:rPr>
              <a:t>Para o IBS (2029 a 203</a:t>
            </a:r>
            <a:r>
              <a:rPr lang="pt-BR" b="1" dirty="0">
                <a:solidFill>
                  <a:srgbClr val="000000"/>
                </a:solidFill>
              </a:rPr>
              <a:t>5</a:t>
            </a:r>
            <a:r>
              <a:rPr lang="pt-BR" b="1" i="0" dirty="0">
                <a:solidFill>
                  <a:srgbClr val="000000"/>
                </a:solidFill>
                <a:effectLst/>
              </a:rPr>
              <a:t>):</a:t>
            </a:r>
            <a:r>
              <a:rPr lang="pt-BR" b="0" i="0" dirty="0">
                <a:solidFill>
                  <a:srgbClr val="000000"/>
                </a:solidFill>
                <a:effectLst/>
              </a:rPr>
              <a:t> Transição do ICMS e do ISS para o IBS via reduções progressivas ICMS </a:t>
            </a:r>
            <a:r>
              <a:rPr lang="pt-BR" dirty="0">
                <a:solidFill>
                  <a:srgbClr val="000000"/>
                </a:solidFill>
              </a:rPr>
              <a:t>e </a:t>
            </a:r>
            <a:r>
              <a:rPr lang="pt-BR" b="0" i="0" dirty="0">
                <a:solidFill>
                  <a:srgbClr val="000000"/>
                </a:solidFill>
                <a:effectLst/>
              </a:rPr>
              <a:t>ISS de 2029 a 2033.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pt-BR" b="1" i="0" dirty="0">
                <a:solidFill>
                  <a:srgbClr val="000000"/>
                </a:solidFill>
                <a:effectLst/>
              </a:rPr>
              <a:t>Após 2035:</a:t>
            </a:r>
            <a:r>
              <a:rPr lang="pt-BR" b="0" i="0" dirty="0">
                <a:solidFill>
                  <a:srgbClr val="000000"/>
                </a:solidFill>
                <a:effectLst/>
              </a:rPr>
              <a:t> Alíquota vigente no ano anterior, com ajuste conforme modificações propostas que impactam a CBS e o IBS.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029D1EFA-EE9F-49BB-A4BE-3872231392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42424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</a:br>
            <a:endParaRPr kumimoji="0" lang="pt-BR" altLang="pt-BR" sz="1000" b="0" i="0" u="none" strike="noStrike" cap="none" normalizeH="0" baseline="0">
              <a:ln>
                <a:noFill/>
              </a:ln>
              <a:solidFill>
                <a:srgbClr val="242424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t-BR" altLang="pt-BR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66124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111A4BE2-3D0B-3B79-34EE-D61F54D9CC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pt-BR" sz="3600" dirty="0"/>
              <a:t>Projeto</a:t>
            </a:r>
            <a:r>
              <a:rPr lang="pt-BR" dirty="0"/>
              <a:t> </a:t>
            </a:r>
          </a:p>
          <a:p>
            <a:pPr lvl="1"/>
            <a:r>
              <a:rPr lang="pt-BR" sz="3600" dirty="0"/>
              <a:t>Acompanhar a regulamentação da reforma</a:t>
            </a:r>
          </a:p>
          <a:p>
            <a:pPr lvl="1"/>
            <a:r>
              <a:rPr lang="pt-BR" sz="3600" dirty="0"/>
              <a:t>Acompanhar as providências no âmbito do Poder Executivo</a:t>
            </a:r>
          </a:p>
          <a:p>
            <a:pPr lvl="1"/>
            <a:r>
              <a:rPr lang="pt-BR" sz="3600" dirty="0"/>
              <a:t>Propor providências internas necessárias para cumprimento das novas competências</a:t>
            </a:r>
          </a:p>
          <a:p>
            <a:pPr lvl="1"/>
            <a:endParaRPr lang="pt-BR" dirty="0"/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4D9AD88C-E229-733E-D061-B236B94E195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>
                <a:solidFill>
                  <a:schemeClr val="tx1"/>
                </a:solidFill>
              </a:rPr>
              <a:t>Preparação do TCU</a:t>
            </a:r>
          </a:p>
        </p:txBody>
      </p:sp>
    </p:spTree>
    <p:extLst>
      <p:ext uri="{BB962C8B-B14F-4D97-AF65-F5344CB8AC3E}">
        <p14:creationId xmlns:p14="http://schemas.microsoft.com/office/powerpoint/2010/main" val="19697699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53FE4B8-8132-9446-9FE7-FC13392F9E4D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181100" y="1790116"/>
            <a:ext cx="9829800" cy="2129850"/>
          </a:xfrm>
          <a:prstGeom prst="rect">
            <a:avLst/>
          </a:prstGeom>
        </p:spPr>
        <p:txBody>
          <a:bodyPr lIns="91440" tIns="45720" rIns="91440" bIns="45720" anchor="ctr"/>
          <a:lstStyle/>
          <a:p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OBRIGADO PELA ATENÇÃO</a:t>
            </a:r>
            <a:br>
              <a:rPr lang="pt-BR" dirty="0"/>
            </a:br>
            <a:br>
              <a:rPr lang="pt-BR" sz="2000" dirty="0"/>
            </a:br>
            <a:br>
              <a:rPr lang="pt-BR" sz="2000" dirty="0"/>
            </a:br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  <a:hlinkClick r:id="rId3"/>
              </a:rPr>
              <a:t>alessandroac@tcu.gov.br</a:t>
            </a:r>
            <a:b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68640627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o Office">
  <a:themeElements>
    <a:clrScheme name="Escala de Cinza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/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Tema do Offic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/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C5DA22B1F17C7478CD8486CD902EB39" ma:contentTypeVersion="8" ma:contentTypeDescription="Crie um novo documento." ma:contentTypeScope="" ma:versionID="bada30b97214601b34e8898a488e006a">
  <xsd:schema xmlns:xsd="http://www.w3.org/2001/XMLSchema" xmlns:xs="http://www.w3.org/2001/XMLSchema" xmlns:p="http://schemas.microsoft.com/office/2006/metadata/properties" xmlns:ns2="ff20d313-0450-4d1b-aeb7-787e3b11a700" targetNamespace="http://schemas.microsoft.com/office/2006/metadata/properties" ma:root="true" ma:fieldsID="a79db15aefdc62d4f0d51880697a79bf" ns2:_="">
    <xsd:import namespace="ff20d313-0450-4d1b-aeb7-787e3b11a70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20d313-0450-4d1b-aeb7-787e3b11a7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F094D2D-0EBC-40D2-953B-A23DC5038CC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20d313-0450-4d1b-aeb7-787e3b11a70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5DD4F90-D9E0-4BC7-A5A8-E1A7097022B8}">
  <ds:schemaRefs>
    <ds:schemaRef ds:uri="3550a0f9-9947-46dc-b1a6-36aefe0f468f"/>
    <ds:schemaRef ds:uri="58f0a284-8e13-4d8a-8408-a450b508cf3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F98B7F9-D087-46D7-8EF4-E2AB1CA5666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653</TotalTime>
  <Words>605</Words>
  <Application>Microsoft Office PowerPoint</Application>
  <PresentationFormat>Widescreen</PresentationFormat>
  <Paragraphs>85</Paragraphs>
  <Slides>9</Slides>
  <Notes>8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9</vt:i4>
      </vt:variant>
    </vt:vector>
  </HeadingPairs>
  <TitlesOfParts>
    <vt:vector size="17" baseType="lpstr">
      <vt:lpstr>Arial</vt:lpstr>
      <vt:lpstr>Calibri</vt:lpstr>
      <vt:lpstr>Noto Sans TC</vt:lpstr>
      <vt:lpstr>Segoe UI</vt:lpstr>
      <vt:lpstr>Sora Medium</vt:lpstr>
      <vt:lpstr>Wingdings</vt:lpstr>
      <vt:lpstr>1_Tema do Office</vt:lpstr>
      <vt:lpstr>2_Tema do Office</vt:lpstr>
      <vt:lpstr>Reforma Tributária e as Novas Competências do TCU</vt:lpstr>
      <vt:lpstr>Novas Atribuições Constitucionais do TCU</vt:lpstr>
      <vt:lpstr>Alíquotas de Referências </vt:lpstr>
      <vt:lpstr>Alíquotas de Referências </vt:lpstr>
      <vt:lpstr>Alíquotas de Referências </vt:lpstr>
      <vt:lpstr>Alíquotas de Referências </vt:lpstr>
      <vt:lpstr>Alíquotas de Referências (Transição)</vt:lpstr>
      <vt:lpstr>Preparação do TCU</vt:lpstr>
      <vt:lpstr>OBRIGADO PELA ATENÇÃO   alessandroac@tcu.gov.br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Destaques Decorp 2019-2020</dc:title>
  <dc:creator>Anahi Maranhao Barreto Pereira</dc:creator>
  <cp:lastModifiedBy>Alessandro Aurélio Caldeira</cp:lastModifiedBy>
  <cp:revision>1</cp:revision>
  <dcterms:created xsi:type="dcterms:W3CDTF">2020-12-06T01:41:12Z</dcterms:created>
  <dcterms:modified xsi:type="dcterms:W3CDTF">2024-10-14T20:36:14Z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0x0101008C5DA22B1F17C7478CD8486CD902EB39</vt:lpwstr>
  </property>
  <property fmtid="{D5CDD505-2E9C-101B-9397-08002B2CF9AE}" pid="3" name="MediaServiceImageTags">
    <vt:lpwstr/>
  </property>
</Properties>
</file>