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2" r:id="rId4"/>
    <p:sldId id="273" r:id="rId5"/>
    <p:sldId id="275" r:id="rId6"/>
    <p:sldId id="274" r:id="rId7"/>
    <p:sldId id="277" r:id="rId8"/>
    <p:sldId id="257" r:id="rId9"/>
    <p:sldId id="263" r:id="rId10"/>
    <p:sldId id="279" r:id="rId11"/>
    <p:sldId id="337" r:id="rId12"/>
    <p:sldId id="338" r:id="rId13"/>
    <p:sldId id="270" r:id="rId14"/>
    <p:sldId id="267" r:id="rId15"/>
    <p:sldId id="268" r:id="rId16"/>
    <p:sldId id="258" r:id="rId17"/>
    <p:sldId id="278" r:id="rId18"/>
    <p:sldId id="276" r:id="rId19"/>
    <p:sldId id="266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3D"/>
    <a:srgbClr val="D21900"/>
    <a:srgbClr val="E9E9E9"/>
    <a:srgbClr val="F3AA79"/>
    <a:srgbClr val="ED7E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46F67-9B3D-4623-B8E6-D357E91588BF}" v="117" dt="2024-06-19T14:30:45.27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Malheiros" userId="627e0488-82d1-4aa1-b434-e52ccabe9a17" providerId="ADAL" clId="{51B46F67-9B3D-4623-B8E6-D357E91588BF}"/>
    <pc:docChg chg="undo redo custSel addSld delSld modSld sldOrd">
      <pc:chgData name="Lucas Malheiros" userId="627e0488-82d1-4aa1-b434-e52ccabe9a17" providerId="ADAL" clId="{51B46F67-9B3D-4623-B8E6-D357E91588BF}" dt="2024-06-19T15:07:39.874" v="3595" actId="20577"/>
      <pc:docMkLst>
        <pc:docMk/>
      </pc:docMkLst>
      <pc:sldChg chg="modSp mod">
        <pc:chgData name="Lucas Malheiros" userId="627e0488-82d1-4aa1-b434-e52ccabe9a17" providerId="ADAL" clId="{51B46F67-9B3D-4623-B8E6-D357E91588BF}" dt="2024-06-19T01:35:56.256" v="11" actId="2711"/>
        <pc:sldMkLst>
          <pc:docMk/>
          <pc:sldMk cId="0" sldId="256"/>
        </pc:sldMkLst>
        <pc:spChg chg="mod">
          <ac:chgData name="Lucas Malheiros" userId="627e0488-82d1-4aa1-b434-e52ccabe9a17" providerId="ADAL" clId="{51B46F67-9B3D-4623-B8E6-D357E91588BF}" dt="2024-06-19T01:35:56.256" v="11" actId="2711"/>
          <ac:spMkLst>
            <pc:docMk/>
            <pc:sldMk cId="0" sldId="256"/>
            <ac:spMk id="151" creationId="{00000000-0000-0000-0000-000000000000}"/>
          </ac:spMkLst>
        </pc:spChg>
      </pc:sldChg>
      <pc:sldChg chg="addSp delSp modSp mod ord">
        <pc:chgData name="Lucas Malheiros" userId="627e0488-82d1-4aa1-b434-e52ccabe9a17" providerId="ADAL" clId="{51B46F67-9B3D-4623-B8E6-D357E91588BF}" dt="2024-06-19T12:36:54.652" v="1647"/>
        <pc:sldMkLst>
          <pc:docMk/>
          <pc:sldMk cId="0" sldId="257"/>
        </pc:sldMkLst>
        <pc:spChg chg="del">
          <ac:chgData name="Lucas Malheiros" userId="627e0488-82d1-4aa1-b434-e52ccabe9a17" providerId="ADAL" clId="{51B46F67-9B3D-4623-B8E6-D357E91588BF}" dt="2024-06-19T12:36:44.194" v="1644" actId="478"/>
          <ac:spMkLst>
            <pc:docMk/>
            <pc:sldMk cId="0" sldId="257"/>
            <ac:spMk id="155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2:35:57.191" v="1638" actId="20577"/>
          <ac:spMkLst>
            <pc:docMk/>
            <pc:sldMk cId="0" sldId="257"/>
            <ac:spMk id="157" creationId="{00000000-0000-0000-0000-000000000000}"/>
          </ac:spMkLst>
        </pc:spChg>
        <pc:picChg chg="add del mod ord">
          <ac:chgData name="Lucas Malheiros" userId="627e0488-82d1-4aa1-b434-e52ccabe9a17" providerId="ADAL" clId="{51B46F67-9B3D-4623-B8E6-D357E91588BF}" dt="2024-06-19T12:36:26.405" v="1643" actId="167"/>
          <ac:picMkLst>
            <pc:docMk/>
            <pc:sldMk cId="0" sldId="257"/>
            <ac:picMk id="156" creationId="{00000000-0000-0000-0000-000000000000}"/>
          </ac:picMkLst>
        </pc:picChg>
      </pc:sldChg>
      <pc:sldChg chg="addSp delSp modSp mod ord">
        <pc:chgData name="Lucas Malheiros" userId="627e0488-82d1-4aa1-b434-e52ccabe9a17" providerId="ADAL" clId="{51B46F67-9B3D-4623-B8E6-D357E91588BF}" dt="2024-06-19T14:28:16.093" v="3410" actId="1076"/>
        <pc:sldMkLst>
          <pc:docMk/>
          <pc:sldMk cId="0" sldId="258"/>
        </pc:sldMkLst>
        <pc:spChg chg="add mod">
          <ac:chgData name="Lucas Malheiros" userId="627e0488-82d1-4aa1-b434-e52ccabe9a17" providerId="ADAL" clId="{51B46F67-9B3D-4623-B8E6-D357E91588BF}" dt="2024-06-19T12:16:09.736" v="963" actId="1076"/>
          <ac:spMkLst>
            <pc:docMk/>
            <pc:sldMk cId="0" sldId="258"/>
            <ac:spMk id="3" creationId="{25C6734F-84B9-7FB1-1217-AB21B0A4F232}"/>
          </ac:spMkLst>
        </pc:spChg>
        <pc:spChg chg="add mod">
          <ac:chgData name="Lucas Malheiros" userId="627e0488-82d1-4aa1-b434-e52ccabe9a17" providerId="ADAL" clId="{51B46F67-9B3D-4623-B8E6-D357E91588BF}" dt="2024-06-19T12:16:14.657" v="964" actId="1076"/>
          <ac:spMkLst>
            <pc:docMk/>
            <pc:sldMk cId="0" sldId="258"/>
            <ac:spMk id="4" creationId="{8E4DBF84-FEF7-A895-55E3-D9E9DBA369FC}"/>
          </ac:spMkLst>
        </pc:spChg>
        <pc:spChg chg="add mod">
          <ac:chgData name="Lucas Malheiros" userId="627e0488-82d1-4aa1-b434-e52ccabe9a17" providerId="ADAL" clId="{51B46F67-9B3D-4623-B8E6-D357E91588BF}" dt="2024-06-19T12:22:18.171" v="1369" actId="20577"/>
          <ac:spMkLst>
            <pc:docMk/>
            <pc:sldMk cId="0" sldId="258"/>
            <ac:spMk id="5" creationId="{59AD8D63-9A18-E719-E49A-EA51411BB42F}"/>
          </ac:spMkLst>
        </pc:spChg>
        <pc:spChg chg="add mod">
          <ac:chgData name="Lucas Malheiros" userId="627e0488-82d1-4aa1-b434-e52ccabe9a17" providerId="ADAL" clId="{51B46F67-9B3D-4623-B8E6-D357E91588BF}" dt="2024-06-19T12:16:06.746" v="962" actId="1076"/>
          <ac:spMkLst>
            <pc:docMk/>
            <pc:sldMk cId="0" sldId="258"/>
            <ac:spMk id="6" creationId="{F6000FB8-0E46-077B-C406-80C7379B91E6}"/>
          </ac:spMkLst>
        </pc:spChg>
        <pc:spChg chg="add mod">
          <ac:chgData name="Lucas Malheiros" userId="627e0488-82d1-4aa1-b434-e52ccabe9a17" providerId="ADAL" clId="{51B46F67-9B3D-4623-B8E6-D357E91588BF}" dt="2024-06-19T14:28:16.093" v="3410" actId="1076"/>
          <ac:spMkLst>
            <pc:docMk/>
            <pc:sldMk cId="0" sldId="258"/>
            <ac:spMk id="7" creationId="{A0DFA3BD-C463-5378-CD15-16204C412611}"/>
          </ac:spMkLst>
        </pc:spChg>
        <pc:spChg chg="add mod">
          <ac:chgData name="Lucas Malheiros" userId="627e0488-82d1-4aa1-b434-e52ccabe9a17" providerId="ADAL" clId="{51B46F67-9B3D-4623-B8E6-D357E91588BF}" dt="2024-06-19T13:32:28.298" v="3034" actId="1076"/>
          <ac:spMkLst>
            <pc:docMk/>
            <pc:sldMk cId="0" sldId="258"/>
            <ac:spMk id="8" creationId="{69D45A37-EC7C-838D-699A-2600C8060A71}"/>
          </ac:spMkLst>
        </pc:spChg>
        <pc:spChg chg="mod">
          <ac:chgData name="Lucas Malheiros" userId="627e0488-82d1-4aa1-b434-e52ccabe9a17" providerId="ADAL" clId="{51B46F67-9B3D-4623-B8E6-D357E91588BF}" dt="2024-06-19T13:32:08.336" v="3028"/>
          <ac:spMkLst>
            <pc:docMk/>
            <pc:sldMk cId="0" sldId="258"/>
            <ac:spMk id="12" creationId="{97CC8247-B6B6-C9CF-7B58-F8D4D72E7593}"/>
          </ac:spMkLst>
        </pc:spChg>
        <pc:spChg chg="mod">
          <ac:chgData name="Lucas Malheiros" userId="627e0488-82d1-4aa1-b434-e52ccabe9a17" providerId="ADAL" clId="{51B46F67-9B3D-4623-B8E6-D357E91588BF}" dt="2024-06-19T13:32:08.336" v="3028"/>
          <ac:spMkLst>
            <pc:docMk/>
            <pc:sldMk cId="0" sldId="258"/>
            <ac:spMk id="13" creationId="{592AE65F-153F-AD17-D87A-BC5BEF2D095E}"/>
          </ac:spMkLst>
        </pc:spChg>
        <pc:spChg chg="mod">
          <ac:chgData name="Lucas Malheiros" userId="627e0488-82d1-4aa1-b434-e52ccabe9a17" providerId="ADAL" clId="{51B46F67-9B3D-4623-B8E6-D357E91588BF}" dt="2024-06-19T13:32:08.336" v="3028"/>
          <ac:spMkLst>
            <pc:docMk/>
            <pc:sldMk cId="0" sldId="258"/>
            <ac:spMk id="14" creationId="{A393FA2E-CDB4-1A7D-5A18-B81471051525}"/>
          </ac:spMkLst>
        </pc:spChg>
        <pc:spChg chg="mod">
          <ac:chgData name="Lucas Malheiros" userId="627e0488-82d1-4aa1-b434-e52ccabe9a17" providerId="ADAL" clId="{51B46F67-9B3D-4623-B8E6-D357E91588BF}" dt="2024-06-19T13:32:08.336" v="3028"/>
          <ac:spMkLst>
            <pc:docMk/>
            <pc:sldMk cId="0" sldId="258"/>
            <ac:spMk id="15" creationId="{8D30ED69-250E-DFEA-4B42-A66A1DBA21E6}"/>
          </ac:spMkLst>
        </pc:spChg>
        <pc:spChg chg="mod">
          <ac:chgData name="Lucas Malheiros" userId="627e0488-82d1-4aa1-b434-e52ccabe9a17" providerId="ADAL" clId="{51B46F67-9B3D-4623-B8E6-D357E91588BF}" dt="2024-06-19T13:32:08.336" v="3028"/>
          <ac:spMkLst>
            <pc:docMk/>
            <pc:sldMk cId="0" sldId="258"/>
            <ac:spMk id="16" creationId="{9FBF9BCA-930B-5DB9-3418-22F204EDC501}"/>
          </ac:spMkLst>
        </pc:spChg>
        <pc:spChg chg="del mod">
          <ac:chgData name="Lucas Malheiros" userId="627e0488-82d1-4aa1-b434-e52ccabe9a17" providerId="ADAL" clId="{51B46F67-9B3D-4623-B8E6-D357E91588BF}" dt="2024-06-19T12:15:16.557" v="955" actId="478"/>
          <ac:spMkLst>
            <pc:docMk/>
            <pc:sldMk cId="0" sldId="258"/>
            <ac:spMk id="160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3:32:24.040" v="3033" actId="1076"/>
          <ac:spMkLst>
            <pc:docMk/>
            <pc:sldMk cId="0" sldId="258"/>
            <ac:spMk id="161" creationId="{00000000-0000-0000-0000-000000000000}"/>
          </ac:spMkLst>
        </pc:spChg>
        <pc:spChg chg="del mod">
          <ac:chgData name="Lucas Malheiros" userId="627e0488-82d1-4aa1-b434-e52ccabe9a17" providerId="ADAL" clId="{51B46F67-9B3D-4623-B8E6-D357E91588BF}" dt="2024-06-19T12:15:55.288" v="959" actId="478"/>
          <ac:spMkLst>
            <pc:docMk/>
            <pc:sldMk cId="0" sldId="258"/>
            <ac:spMk id="162" creationId="{00000000-0000-0000-0000-000000000000}"/>
          </ac:spMkLst>
        </pc:spChg>
        <pc:grpChg chg="add mod">
          <ac:chgData name="Lucas Malheiros" userId="627e0488-82d1-4aa1-b434-e52ccabe9a17" providerId="ADAL" clId="{51B46F67-9B3D-4623-B8E6-D357E91588BF}" dt="2024-06-19T13:32:08.336" v="3028"/>
          <ac:grpSpMkLst>
            <pc:docMk/>
            <pc:sldMk cId="0" sldId="258"/>
            <ac:grpSpMk id="10" creationId="{B9610216-A7C4-0D58-A832-3C91F59C22EF}"/>
          </ac:grpSpMkLst>
        </pc:grpChg>
        <pc:picChg chg="add del mod">
          <ac:chgData name="Lucas Malheiros" userId="627e0488-82d1-4aa1-b434-e52ccabe9a17" providerId="ADAL" clId="{51B46F67-9B3D-4623-B8E6-D357E91588BF}" dt="2024-06-19T13:07:18.611" v="2808" actId="478"/>
          <ac:picMkLst>
            <pc:docMk/>
            <pc:sldMk cId="0" sldId="258"/>
            <ac:picMk id="2" creationId="{FB176C66-677D-298A-9C4B-FF1F1C85738E}"/>
          </ac:picMkLst>
        </pc:picChg>
        <pc:picChg chg="add del mod">
          <ac:chgData name="Lucas Malheiros" userId="627e0488-82d1-4aa1-b434-e52ccabe9a17" providerId="ADAL" clId="{51B46F67-9B3D-4623-B8E6-D357E91588BF}" dt="2024-06-19T13:32:07.858" v="3027" actId="478"/>
          <ac:picMkLst>
            <pc:docMk/>
            <pc:sldMk cId="0" sldId="258"/>
            <ac:picMk id="9" creationId="{FB176C66-677D-298A-9C4B-FF1F1C85738E}"/>
          </ac:picMkLst>
        </pc:picChg>
        <pc:picChg chg="mod">
          <ac:chgData name="Lucas Malheiros" userId="627e0488-82d1-4aa1-b434-e52ccabe9a17" providerId="ADAL" clId="{51B46F67-9B3D-4623-B8E6-D357E91588BF}" dt="2024-06-19T13:32:08.336" v="3028"/>
          <ac:picMkLst>
            <pc:docMk/>
            <pc:sldMk cId="0" sldId="258"/>
            <ac:picMk id="11" creationId="{B3BC4D35-3C02-D46F-A189-51B729188959}"/>
          </ac:picMkLst>
        </pc:picChg>
        <pc:picChg chg="add mod">
          <ac:chgData name="Lucas Malheiros" userId="627e0488-82d1-4aa1-b434-e52ccabe9a17" providerId="ADAL" clId="{51B46F67-9B3D-4623-B8E6-D357E91588BF}" dt="2024-06-19T13:32:19.196" v="3032" actId="14100"/>
          <ac:picMkLst>
            <pc:docMk/>
            <pc:sldMk cId="0" sldId="258"/>
            <ac:picMk id="17" creationId="{F96B9D6E-9A30-15D0-AEE1-27511152FCFE}"/>
          </ac:picMkLst>
        </pc:picChg>
        <pc:picChg chg="del">
          <ac:chgData name="Lucas Malheiros" userId="627e0488-82d1-4aa1-b434-e52ccabe9a17" providerId="ADAL" clId="{51B46F67-9B3D-4623-B8E6-D357E91588BF}" dt="2024-06-19T12:17:01.579" v="994" actId="478"/>
          <ac:picMkLst>
            <pc:docMk/>
            <pc:sldMk cId="0" sldId="258"/>
            <ac:picMk id="163" creationId="{00000000-0000-0000-0000-000000000000}"/>
          </ac:picMkLst>
        </pc:picChg>
      </pc:sldChg>
      <pc:sldChg chg="modSp del mod">
        <pc:chgData name="Lucas Malheiros" userId="627e0488-82d1-4aa1-b434-e52ccabe9a17" providerId="ADAL" clId="{51B46F67-9B3D-4623-B8E6-D357E91588BF}" dt="2024-06-19T13:24:09.223" v="2985" actId="47"/>
        <pc:sldMkLst>
          <pc:docMk/>
          <pc:sldMk cId="0" sldId="259"/>
        </pc:sldMkLst>
        <pc:spChg chg="mod">
          <ac:chgData name="Lucas Malheiros" userId="627e0488-82d1-4aa1-b434-e52ccabe9a17" providerId="ADAL" clId="{51B46F67-9B3D-4623-B8E6-D357E91588BF}" dt="2024-06-19T01:51:47.121" v="80" actId="27636"/>
          <ac:spMkLst>
            <pc:docMk/>
            <pc:sldMk cId="0" sldId="259"/>
            <ac:spMk id="2" creationId="{AF880D14-9D1B-2AE9-5146-E774FC6083D6}"/>
          </ac:spMkLst>
        </pc:spChg>
      </pc:sldChg>
      <pc:sldChg chg="modSp del mod">
        <pc:chgData name="Lucas Malheiros" userId="627e0488-82d1-4aa1-b434-e52ccabe9a17" providerId="ADAL" clId="{51B46F67-9B3D-4623-B8E6-D357E91588BF}" dt="2024-06-19T13:24:09.223" v="2985" actId="47"/>
        <pc:sldMkLst>
          <pc:docMk/>
          <pc:sldMk cId="0" sldId="260"/>
        </pc:sldMkLst>
        <pc:spChg chg="mod">
          <ac:chgData name="Lucas Malheiros" userId="627e0488-82d1-4aa1-b434-e52ccabe9a17" providerId="ADAL" clId="{51B46F67-9B3D-4623-B8E6-D357E91588BF}" dt="2024-06-19T01:51:47.121" v="82" actId="27636"/>
          <ac:spMkLst>
            <pc:docMk/>
            <pc:sldMk cId="0" sldId="260"/>
            <ac:spMk id="2" creationId="{461C1E98-7889-293E-89D0-D07751562F4C}"/>
          </ac:spMkLst>
        </pc:spChg>
        <pc:spChg chg="mod">
          <ac:chgData name="Lucas Malheiros" userId="627e0488-82d1-4aa1-b434-e52ccabe9a17" providerId="ADAL" clId="{51B46F67-9B3D-4623-B8E6-D357E91588BF}" dt="2024-06-19T01:51:47.121" v="81" actId="27636"/>
          <ac:spMkLst>
            <pc:docMk/>
            <pc:sldMk cId="0" sldId="260"/>
            <ac:spMk id="177" creationId="{00000000-0000-0000-0000-000000000000}"/>
          </ac:spMkLst>
        </pc:spChg>
      </pc:sldChg>
      <pc:sldChg chg="modSp del mod">
        <pc:chgData name="Lucas Malheiros" userId="627e0488-82d1-4aa1-b434-e52ccabe9a17" providerId="ADAL" clId="{51B46F67-9B3D-4623-B8E6-D357E91588BF}" dt="2024-06-19T13:24:09.223" v="2985" actId="47"/>
        <pc:sldMkLst>
          <pc:docMk/>
          <pc:sldMk cId="0" sldId="261"/>
        </pc:sldMkLst>
        <pc:spChg chg="mod">
          <ac:chgData name="Lucas Malheiros" userId="627e0488-82d1-4aa1-b434-e52ccabe9a17" providerId="ADAL" clId="{51B46F67-9B3D-4623-B8E6-D357E91588BF}" dt="2024-06-19T01:51:47.137" v="83" actId="27636"/>
          <ac:spMkLst>
            <pc:docMk/>
            <pc:sldMk cId="0" sldId="261"/>
            <ac:spMk id="2" creationId="{D350F97D-7F22-81D4-B654-F64703500523}"/>
          </ac:spMkLst>
        </pc:spChg>
      </pc:sldChg>
      <pc:sldChg chg="modSp del mod">
        <pc:chgData name="Lucas Malheiros" userId="627e0488-82d1-4aa1-b434-e52ccabe9a17" providerId="ADAL" clId="{51B46F67-9B3D-4623-B8E6-D357E91588BF}" dt="2024-06-19T13:24:09.223" v="2985" actId="47"/>
        <pc:sldMkLst>
          <pc:docMk/>
          <pc:sldMk cId="0" sldId="262"/>
        </pc:sldMkLst>
        <pc:spChg chg="mod">
          <ac:chgData name="Lucas Malheiros" userId="627e0488-82d1-4aa1-b434-e52ccabe9a17" providerId="ADAL" clId="{51B46F67-9B3D-4623-B8E6-D357E91588BF}" dt="2024-06-19T01:51:47.137" v="85" actId="27636"/>
          <ac:spMkLst>
            <pc:docMk/>
            <pc:sldMk cId="0" sldId="262"/>
            <ac:spMk id="2" creationId="{6656719C-FEA2-3FA5-5A1B-E15999542656}"/>
          </ac:spMkLst>
        </pc:spChg>
        <pc:spChg chg="mod">
          <ac:chgData name="Lucas Malheiros" userId="627e0488-82d1-4aa1-b434-e52ccabe9a17" providerId="ADAL" clId="{51B46F67-9B3D-4623-B8E6-D357E91588BF}" dt="2024-06-19T01:51:47.137" v="84" actId="27636"/>
          <ac:spMkLst>
            <pc:docMk/>
            <pc:sldMk cId="0" sldId="262"/>
            <ac:spMk id="200" creationId="{00000000-0000-0000-0000-000000000000}"/>
          </ac:spMkLst>
        </pc:spChg>
      </pc:sldChg>
      <pc:sldChg chg="addSp delSp modSp mod ord">
        <pc:chgData name="Lucas Malheiros" userId="627e0488-82d1-4aa1-b434-e52ccabe9a17" providerId="ADAL" clId="{51B46F67-9B3D-4623-B8E6-D357E91588BF}" dt="2024-06-19T01:58:52.448" v="367"/>
        <pc:sldMkLst>
          <pc:docMk/>
          <pc:sldMk cId="0" sldId="263"/>
        </pc:sldMkLst>
        <pc:spChg chg="mod">
          <ac:chgData name="Lucas Malheiros" userId="627e0488-82d1-4aa1-b434-e52ccabe9a17" providerId="ADAL" clId="{51B46F67-9B3D-4623-B8E6-D357E91588BF}" dt="2024-06-19T01:51:47.042" v="68" actId="27636"/>
          <ac:spMkLst>
            <pc:docMk/>
            <pc:sldMk cId="0" sldId="263"/>
            <ac:spMk id="2" creationId="{9E7003F2-E9D3-2B3C-4961-F706C446DFEF}"/>
          </ac:spMkLst>
        </pc:spChg>
        <pc:spChg chg="add mod">
          <ac:chgData name="Lucas Malheiros" userId="627e0488-82d1-4aa1-b434-e52ccabe9a17" providerId="ADAL" clId="{51B46F67-9B3D-4623-B8E6-D357E91588BF}" dt="2024-06-19T01:56:38.848" v="121" actId="1076"/>
          <ac:spMkLst>
            <pc:docMk/>
            <pc:sldMk cId="0" sldId="263"/>
            <ac:spMk id="7" creationId="{D1F9B5D9-0804-3DBF-5C0F-A8A748CAF26A}"/>
          </ac:spMkLst>
        </pc:spChg>
        <pc:spChg chg="add mod">
          <ac:chgData name="Lucas Malheiros" userId="627e0488-82d1-4aa1-b434-e52ccabe9a17" providerId="ADAL" clId="{51B46F67-9B3D-4623-B8E6-D357E91588BF}" dt="2024-06-19T01:56:13.550" v="119" actId="1076"/>
          <ac:spMkLst>
            <pc:docMk/>
            <pc:sldMk cId="0" sldId="263"/>
            <ac:spMk id="8" creationId="{4A89A908-99CD-067F-8FCE-AF3F5D77847E}"/>
          </ac:spMkLst>
        </pc:spChg>
        <pc:spChg chg="mod">
          <ac:chgData name="Lucas Malheiros" userId="627e0488-82d1-4aa1-b434-e52ccabe9a17" providerId="ADAL" clId="{51B46F67-9B3D-4623-B8E6-D357E91588BF}" dt="2024-06-19T01:38:56.994" v="44"/>
          <ac:spMkLst>
            <pc:docMk/>
            <pc:sldMk cId="0" sldId="263"/>
            <ac:spMk id="204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01:58:31.241" v="365" actId="1076"/>
          <ac:spMkLst>
            <pc:docMk/>
            <pc:sldMk cId="0" sldId="263"/>
            <ac:spMk id="207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01:58:27.679" v="364" actId="1076"/>
          <ac:spMkLst>
            <pc:docMk/>
            <pc:sldMk cId="0" sldId="263"/>
            <ac:spMk id="208" creationId="{00000000-0000-0000-0000-000000000000}"/>
          </ac:spMkLst>
        </pc:spChg>
        <pc:graphicFrameChg chg="add mod">
          <ac:chgData name="Lucas Malheiros" userId="627e0488-82d1-4aa1-b434-e52ccabe9a17" providerId="ADAL" clId="{51B46F67-9B3D-4623-B8E6-D357E91588BF}" dt="2024-06-19T01:51:46.962" v="66"/>
          <ac:graphicFrameMkLst>
            <pc:docMk/>
            <pc:sldMk cId="0" sldId="263"/>
            <ac:graphicFrameMk id="3" creationId="{896CD50D-7BD0-D1D9-866B-CE117AD20AE2}"/>
          </ac:graphicFrameMkLst>
        </pc:graphicFrameChg>
        <pc:graphicFrameChg chg="add mod">
          <ac:chgData name="Lucas Malheiros" userId="627e0488-82d1-4aa1-b434-e52ccabe9a17" providerId="ADAL" clId="{51B46F67-9B3D-4623-B8E6-D357E91588BF}" dt="2024-06-19T01:55:17.245" v="91"/>
          <ac:graphicFrameMkLst>
            <pc:docMk/>
            <pc:sldMk cId="0" sldId="263"/>
            <ac:graphicFrameMk id="5" creationId="{896CD50D-7BD0-D1D9-866B-CE117AD20AE2}"/>
          </ac:graphicFrameMkLst>
        </pc:graphicFrameChg>
        <pc:graphicFrameChg chg="del">
          <ac:chgData name="Lucas Malheiros" userId="627e0488-82d1-4aa1-b434-e52ccabe9a17" providerId="ADAL" clId="{51B46F67-9B3D-4623-B8E6-D357E91588BF}" dt="2024-06-19T01:51:37.096" v="45" actId="478"/>
          <ac:graphicFrameMkLst>
            <pc:docMk/>
            <pc:sldMk cId="0" sldId="263"/>
            <ac:graphicFrameMk id="206" creationId="{00000000-0000-0000-0000-000000000000}"/>
          </ac:graphicFrameMkLst>
        </pc:graphicFrameChg>
        <pc:picChg chg="add del mod">
          <ac:chgData name="Lucas Malheiros" userId="627e0488-82d1-4aa1-b434-e52ccabe9a17" providerId="ADAL" clId="{51B46F67-9B3D-4623-B8E6-D357E91588BF}" dt="2024-06-19T01:51:54.801" v="88" actId="478"/>
          <ac:picMkLst>
            <pc:docMk/>
            <pc:sldMk cId="0" sldId="263"/>
            <ac:picMk id="4" creationId="{B05E2D4D-9B56-85D3-BF4A-37047F4F5B65}"/>
          </ac:picMkLst>
        </pc:picChg>
        <pc:picChg chg="add mod">
          <ac:chgData name="Lucas Malheiros" userId="627e0488-82d1-4aa1-b434-e52ccabe9a17" providerId="ADAL" clId="{51B46F67-9B3D-4623-B8E6-D357E91588BF}" dt="2024-06-19T01:56:38.848" v="121" actId="1076"/>
          <ac:picMkLst>
            <pc:docMk/>
            <pc:sldMk cId="0" sldId="263"/>
            <ac:picMk id="6" creationId="{61321EE8-322D-AFDE-5565-9D63C8696534}"/>
          </ac:picMkLst>
        </pc:picChg>
      </pc:sldChg>
      <pc:sldChg chg="modSp del mod">
        <pc:chgData name="Lucas Malheiros" userId="627e0488-82d1-4aa1-b434-e52ccabe9a17" providerId="ADAL" clId="{51B46F67-9B3D-4623-B8E6-D357E91588BF}" dt="2024-06-19T13:24:09.223" v="2985" actId="47"/>
        <pc:sldMkLst>
          <pc:docMk/>
          <pc:sldMk cId="0" sldId="264"/>
        </pc:sldMkLst>
        <pc:spChg chg="mod">
          <ac:chgData name="Lucas Malheiros" userId="627e0488-82d1-4aa1-b434-e52ccabe9a17" providerId="ADAL" clId="{51B46F67-9B3D-4623-B8E6-D357E91588BF}" dt="2024-06-19T01:51:47.089" v="71" actId="27636"/>
          <ac:spMkLst>
            <pc:docMk/>
            <pc:sldMk cId="0" sldId="264"/>
            <ac:spMk id="3" creationId="{8D37F1F5-0800-03A6-6D19-AB815DFB046E}"/>
          </ac:spMkLst>
        </pc:spChg>
        <pc:spChg chg="mod">
          <ac:chgData name="Lucas Malheiros" userId="627e0488-82d1-4aa1-b434-e52ccabe9a17" providerId="ADAL" clId="{51B46F67-9B3D-4623-B8E6-D357E91588BF}" dt="2024-06-19T01:51:47.089" v="70" actId="27636"/>
          <ac:spMkLst>
            <pc:docMk/>
            <pc:sldMk cId="0" sldId="264"/>
            <ac:spMk id="216" creationId="{00000000-0000-0000-0000-000000000000}"/>
          </ac:spMkLst>
        </pc:spChg>
      </pc:sldChg>
      <pc:sldChg chg="modSp del mod">
        <pc:chgData name="Lucas Malheiros" userId="627e0488-82d1-4aa1-b434-e52ccabe9a17" providerId="ADAL" clId="{51B46F67-9B3D-4623-B8E6-D357E91588BF}" dt="2024-06-19T13:24:09.223" v="2985" actId="47"/>
        <pc:sldMkLst>
          <pc:docMk/>
          <pc:sldMk cId="0" sldId="265"/>
        </pc:sldMkLst>
        <pc:spChg chg="mod">
          <ac:chgData name="Lucas Malheiros" userId="627e0488-82d1-4aa1-b434-e52ccabe9a17" providerId="ADAL" clId="{51B46F67-9B3D-4623-B8E6-D357E91588BF}" dt="2024-06-19T01:51:47.105" v="73" actId="27636"/>
          <ac:spMkLst>
            <pc:docMk/>
            <pc:sldMk cId="0" sldId="265"/>
            <ac:spMk id="219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01:51:47.105" v="75" actId="27636"/>
          <ac:spMkLst>
            <pc:docMk/>
            <pc:sldMk cId="0" sldId="265"/>
            <ac:spMk id="220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01:51:47.089" v="72" actId="27636"/>
          <ac:spMkLst>
            <pc:docMk/>
            <pc:sldMk cId="0" sldId="265"/>
            <ac:spMk id="222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01:51:47.105" v="74" actId="27636"/>
          <ac:spMkLst>
            <pc:docMk/>
            <pc:sldMk cId="0" sldId="265"/>
            <ac:spMk id="226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01:51:47.108" v="77" actId="27636"/>
          <ac:spMkLst>
            <pc:docMk/>
            <pc:sldMk cId="0" sldId="265"/>
            <ac:spMk id="228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01:51:47.108" v="76" actId="27636"/>
          <ac:spMkLst>
            <pc:docMk/>
            <pc:sldMk cId="0" sldId="265"/>
            <ac:spMk id="233" creationId="{00000000-0000-0000-0000-000000000000}"/>
          </ac:spMkLst>
        </pc:spChg>
      </pc:sldChg>
      <pc:sldChg chg="addSp delSp modSp add mod modAnim">
        <pc:chgData name="Lucas Malheiros" userId="627e0488-82d1-4aa1-b434-e52ccabe9a17" providerId="ADAL" clId="{51B46F67-9B3D-4623-B8E6-D357E91588BF}" dt="2024-06-19T15:05:30.452" v="3555" actId="113"/>
        <pc:sldMkLst>
          <pc:docMk/>
          <pc:sldMk cId="65934565" sldId="267"/>
        </pc:sldMkLst>
        <pc:spChg chg="add del">
          <ac:chgData name="Lucas Malheiros" userId="627e0488-82d1-4aa1-b434-e52ccabe9a17" providerId="ADAL" clId="{51B46F67-9B3D-4623-B8E6-D357E91588BF}" dt="2024-06-19T15:04:53.379" v="3542" actId="478"/>
          <ac:spMkLst>
            <pc:docMk/>
            <pc:sldMk cId="65934565" sldId="267"/>
            <ac:spMk id="2" creationId="{9E7003F2-E9D3-2B3C-4961-F706C446DFEF}"/>
          </ac:spMkLst>
        </pc:spChg>
        <pc:spChg chg="del">
          <ac:chgData name="Lucas Malheiros" userId="627e0488-82d1-4aa1-b434-e52ccabe9a17" providerId="ADAL" clId="{51B46F67-9B3D-4623-B8E6-D357E91588BF}" dt="2024-06-19T01:59:28.473" v="412" actId="478"/>
          <ac:spMkLst>
            <pc:docMk/>
            <pc:sldMk cId="65934565" sldId="267"/>
            <ac:spMk id="7" creationId="{D1F9B5D9-0804-3DBF-5C0F-A8A748CAF26A}"/>
          </ac:spMkLst>
        </pc:spChg>
        <pc:spChg chg="del">
          <ac:chgData name="Lucas Malheiros" userId="627e0488-82d1-4aa1-b434-e52ccabe9a17" providerId="ADAL" clId="{51B46F67-9B3D-4623-B8E6-D357E91588BF}" dt="2024-06-19T01:59:31.589" v="413" actId="478"/>
          <ac:spMkLst>
            <pc:docMk/>
            <pc:sldMk cId="65934565" sldId="267"/>
            <ac:spMk id="8" creationId="{4A89A908-99CD-067F-8FCE-AF3F5D77847E}"/>
          </ac:spMkLst>
        </pc:spChg>
        <pc:spChg chg="add mod">
          <ac:chgData name="Lucas Malheiros" userId="627e0488-82d1-4aa1-b434-e52ccabe9a17" providerId="ADAL" clId="{51B46F67-9B3D-4623-B8E6-D357E91588BF}" dt="2024-06-19T12:25:52.687" v="1430" actId="1076"/>
          <ac:spMkLst>
            <pc:docMk/>
            <pc:sldMk cId="65934565" sldId="267"/>
            <ac:spMk id="10" creationId="{8C8D4329-7A24-3F98-61B8-06DDF08778EA}"/>
          </ac:spMkLst>
        </pc:spChg>
        <pc:spChg chg="mod">
          <ac:chgData name="Lucas Malheiros" userId="627e0488-82d1-4aa1-b434-e52ccabe9a17" providerId="ADAL" clId="{51B46F67-9B3D-4623-B8E6-D357E91588BF}" dt="2024-06-19T15:05:30.452" v="3555" actId="113"/>
          <ac:spMkLst>
            <pc:docMk/>
            <pc:sldMk cId="65934565" sldId="267"/>
            <ac:spMk id="207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5:04:36.531" v="3533" actId="1076"/>
          <ac:spMkLst>
            <pc:docMk/>
            <pc:sldMk cId="65934565" sldId="267"/>
            <ac:spMk id="208" creationId="{00000000-0000-0000-0000-000000000000}"/>
          </ac:spMkLst>
        </pc:spChg>
        <pc:grpChg chg="add del mod">
          <ac:chgData name="Lucas Malheiros" userId="627e0488-82d1-4aa1-b434-e52ccabe9a17" providerId="ADAL" clId="{51B46F67-9B3D-4623-B8E6-D357E91588BF}" dt="2024-06-19T11:40:38.232" v="436" actId="478"/>
          <ac:grpSpMkLst>
            <pc:docMk/>
            <pc:sldMk cId="65934565" sldId="267"/>
            <ac:grpSpMk id="3" creationId="{4AA1CE70-2095-719C-7E9D-7B8478CE4AD6}"/>
          </ac:grpSpMkLst>
        </pc:grpChg>
        <pc:graphicFrameChg chg="add mod">
          <ac:chgData name="Lucas Malheiros" userId="627e0488-82d1-4aa1-b434-e52ccabe9a17" providerId="ADAL" clId="{51B46F67-9B3D-4623-B8E6-D357E91588BF}" dt="2024-06-19T12:24:20.335" v="1391"/>
          <ac:graphicFrameMkLst>
            <pc:docMk/>
            <pc:sldMk cId="65934565" sldId="267"/>
            <ac:graphicFrameMk id="11" creationId="{1F5A4910-8A01-4EF5-AB8C-5ABBE3CD5276}"/>
          </ac:graphicFrameMkLst>
        </pc:graphicFrameChg>
        <pc:picChg chg="mod topLvl">
          <ac:chgData name="Lucas Malheiros" userId="627e0488-82d1-4aa1-b434-e52ccabe9a17" providerId="ADAL" clId="{51B46F67-9B3D-4623-B8E6-D357E91588BF}" dt="2024-06-19T12:25:49.552" v="1429" actId="1076"/>
          <ac:picMkLst>
            <pc:docMk/>
            <pc:sldMk cId="65934565" sldId="267"/>
            <ac:picMk id="4" creationId="{B53ABF80-4A6E-9270-98DD-DB5B58567A32}"/>
          </ac:picMkLst>
        </pc:picChg>
        <pc:picChg chg="del mod topLvl modCrop">
          <ac:chgData name="Lucas Malheiros" userId="627e0488-82d1-4aa1-b434-e52ccabe9a17" providerId="ADAL" clId="{51B46F67-9B3D-4623-B8E6-D357E91588BF}" dt="2024-06-19T11:40:38.232" v="436" actId="478"/>
          <ac:picMkLst>
            <pc:docMk/>
            <pc:sldMk cId="65934565" sldId="267"/>
            <ac:picMk id="5" creationId="{5AF2E57C-D924-145C-230E-8BD136CEB085}"/>
          </ac:picMkLst>
        </pc:picChg>
        <pc:picChg chg="del">
          <ac:chgData name="Lucas Malheiros" userId="627e0488-82d1-4aa1-b434-e52ccabe9a17" providerId="ADAL" clId="{51B46F67-9B3D-4623-B8E6-D357E91588BF}" dt="2024-06-19T01:59:26.118" v="411" actId="478"/>
          <ac:picMkLst>
            <pc:docMk/>
            <pc:sldMk cId="65934565" sldId="267"/>
            <ac:picMk id="6" creationId="{61321EE8-322D-AFDE-5565-9D63C8696534}"/>
          </ac:picMkLst>
        </pc:picChg>
        <pc:picChg chg="add mod modCrop">
          <ac:chgData name="Lucas Malheiros" userId="627e0488-82d1-4aa1-b434-e52ccabe9a17" providerId="ADAL" clId="{51B46F67-9B3D-4623-B8E6-D357E91588BF}" dt="2024-06-19T12:25:49.552" v="1429" actId="1076"/>
          <ac:picMkLst>
            <pc:docMk/>
            <pc:sldMk cId="65934565" sldId="267"/>
            <ac:picMk id="9" creationId="{2B33BB68-CA0D-AF23-22AC-B399F033F3CF}"/>
          </ac:picMkLst>
        </pc:picChg>
        <pc:picChg chg="add mod">
          <ac:chgData name="Lucas Malheiros" userId="627e0488-82d1-4aa1-b434-e52ccabe9a17" providerId="ADAL" clId="{51B46F67-9B3D-4623-B8E6-D357E91588BF}" dt="2024-06-19T12:24:59.869" v="1417" actId="1076"/>
          <ac:picMkLst>
            <pc:docMk/>
            <pc:sldMk cId="65934565" sldId="267"/>
            <ac:picMk id="12" creationId="{F110D96E-B61E-A7EE-33DE-B043C183DCFB}"/>
          </ac:picMkLst>
        </pc:picChg>
        <pc:picChg chg="mod">
          <ac:chgData name="Lucas Malheiros" userId="627e0488-82d1-4aa1-b434-e52ccabe9a17" providerId="ADAL" clId="{51B46F67-9B3D-4623-B8E6-D357E91588BF}" dt="2024-06-19T15:05:24.468" v="3552" actId="1076"/>
          <ac:picMkLst>
            <pc:docMk/>
            <pc:sldMk cId="65934565" sldId="267"/>
            <ac:picMk id="203" creationId="{00000000-0000-0000-0000-000000000000}"/>
          </ac:picMkLst>
        </pc:picChg>
      </pc:sldChg>
      <pc:sldChg chg="add del setBg">
        <pc:chgData name="Lucas Malheiros" userId="627e0488-82d1-4aa1-b434-e52ccabe9a17" providerId="ADAL" clId="{51B46F67-9B3D-4623-B8E6-D357E91588BF}" dt="2024-06-19T12:06:06.987" v="593"/>
        <pc:sldMkLst>
          <pc:docMk/>
          <pc:sldMk cId="1004971044" sldId="268"/>
        </pc:sldMkLst>
      </pc:sldChg>
      <pc:sldChg chg="addSp delSp modSp add mod ord modAnim">
        <pc:chgData name="Lucas Malheiros" userId="627e0488-82d1-4aa1-b434-e52ccabe9a17" providerId="ADAL" clId="{51B46F67-9B3D-4623-B8E6-D357E91588BF}" dt="2024-06-19T15:07:39.874" v="3595" actId="20577"/>
        <pc:sldMkLst>
          <pc:docMk/>
          <pc:sldMk cId="1286845090" sldId="268"/>
        </pc:sldMkLst>
        <pc:spChg chg="mod">
          <ac:chgData name="Lucas Malheiros" userId="627e0488-82d1-4aa1-b434-e52ccabe9a17" providerId="ADAL" clId="{51B46F67-9B3D-4623-B8E6-D357E91588BF}" dt="2024-06-19T12:13:53.956" v="941" actId="1076"/>
          <ac:spMkLst>
            <pc:docMk/>
            <pc:sldMk cId="1286845090" sldId="268"/>
            <ac:spMk id="4" creationId="{9F4F7C8F-A878-BB8A-3763-5DCA52AAED96}"/>
          </ac:spMkLst>
        </pc:spChg>
        <pc:spChg chg="mod">
          <ac:chgData name="Lucas Malheiros" userId="627e0488-82d1-4aa1-b434-e52ccabe9a17" providerId="ADAL" clId="{51B46F67-9B3D-4623-B8E6-D357E91588BF}" dt="2024-06-19T13:27:26.948" v="3007" actId="207"/>
          <ac:spMkLst>
            <pc:docMk/>
            <pc:sldMk cId="1286845090" sldId="268"/>
            <ac:spMk id="5" creationId="{8CCD21BD-5A6E-D0AF-9A34-B7547413C0E9}"/>
          </ac:spMkLst>
        </pc:spChg>
        <pc:spChg chg="del">
          <ac:chgData name="Lucas Malheiros" userId="627e0488-82d1-4aa1-b434-e52ccabe9a17" providerId="ADAL" clId="{51B46F67-9B3D-4623-B8E6-D357E91588BF}" dt="2024-06-19T12:10:47.663" v="794" actId="478"/>
          <ac:spMkLst>
            <pc:docMk/>
            <pc:sldMk cId="1286845090" sldId="268"/>
            <ac:spMk id="7" creationId="{D1F9B5D9-0804-3DBF-5C0F-A8A748CAF26A}"/>
          </ac:spMkLst>
        </pc:spChg>
        <pc:spChg chg="del">
          <ac:chgData name="Lucas Malheiros" userId="627e0488-82d1-4aa1-b434-e52ccabe9a17" providerId="ADAL" clId="{51B46F67-9B3D-4623-B8E6-D357E91588BF}" dt="2024-06-19T12:10:49.439" v="795" actId="478"/>
          <ac:spMkLst>
            <pc:docMk/>
            <pc:sldMk cId="1286845090" sldId="268"/>
            <ac:spMk id="8" creationId="{4A89A908-99CD-067F-8FCE-AF3F5D77847E}"/>
          </ac:spMkLst>
        </pc:spChg>
        <pc:spChg chg="mod">
          <ac:chgData name="Lucas Malheiros" userId="627e0488-82d1-4aa1-b434-e52ccabe9a17" providerId="ADAL" clId="{51B46F67-9B3D-4623-B8E6-D357E91588BF}" dt="2024-06-19T12:13:51.408" v="940" actId="1076"/>
          <ac:spMkLst>
            <pc:docMk/>
            <pc:sldMk cId="1286845090" sldId="268"/>
            <ac:spMk id="9" creationId="{372E34FF-4BE8-352E-86E2-EBC4A9FF34E6}"/>
          </ac:spMkLst>
        </pc:spChg>
        <pc:spChg chg="mod">
          <ac:chgData name="Lucas Malheiros" userId="627e0488-82d1-4aa1-b434-e52ccabe9a17" providerId="ADAL" clId="{51B46F67-9B3D-4623-B8E6-D357E91588BF}" dt="2024-06-19T12:06:59.861" v="627" actId="20577"/>
          <ac:spMkLst>
            <pc:docMk/>
            <pc:sldMk cId="1286845090" sldId="268"/>
            <ac:spMk id="204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5:07:39.874" v="3595" actId="20577"/>
          <ac:spMkLst>
            <pc:docMk/>
            <pc:sldMk cId="1286845090" sldId="268"/>
            <ac:spMk id="207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2:07:28.534" v="679" actId="14100"/>
          <ac:spMkLst>
            <pc:docMk/>
            <pc:sldMk cId="1286845090" sldId="268"/>
            <ac:spMk id="208" creationId="{00000000-0000-0000-0000-000000000000}"/>
          </ac:spMkLst>
        </pc:spChg>
        <pc:grpChg chg="add mod">
          <ac:chgData name="Lucas Malheiros" userId="627e0488-82d1-4aa1-b434-e52ccabe9a17" providerId="ADAL" clId="{51B46F67-9B3D-4623-B8E6-D357E91588BF}" dt="2024-06-19T12:14:35.976" v="947" actId="1076"/>
          <ac:grpSpMkLst>
            <pc:docMk/>
            <pc:sldMk cId="1286845090" sldId="268"/>
            <ac:grpSpMk id="3" creationId="{0FF9A0BF-44EB-B785-02FA-D1E87417BE11}"/>
          </ac:grpSpMkLst>
        </pc:grpChg>
        <pc:picChg chg="del">
          <ac:chgData name="Lucas Malheiros" userId="627e0488-82d1-4aa1-b434-e52ccabe9a17" providerId="ADAL" clId="{51B46F67-9B3D-4623-B8E6-D357E91588BF}" dt="2024-06-19T12:10:45.495" v="793" actId="478"/>
          <ac:picMkLst>
            <pc:docMk/>
            <pc:sldMk cId="1286845090" sldId="268"/>
            <ac:picMk id="6" creationId="{61321EE8-322D-AFDE-5565-9D63C8696534}"/>
          </ac:picMkLst>
        </pc:picChg>
      </pc:sldChg>
      <pc:sldChg chg="modSp add del mod">
        <pc:chgData name="Lucas Malheiros" userId="627e0488-82d1-4aa1-b434-e52ccabe9a17" providerId="ADAL" clId="{51B46F67-9B3D-4623-B8E6-D357E91588BF}" dt="2024-06-19T13:24:09.223" v="2985" actId="47"/>
        <pc:sldMkLst>
          <pc:docMk/>
          <pc:sldMk cId="4221441750" sldId="269"/>
        </pc:sldMkLst>
        <pc:spChg chg="mod">
          <ac:chgData name="Lucas Malheiros" userId="627e0488-82d1-4aa1-b434-e52ccabe9a17" providerId="ADAL" clId="{51B46F67-9B3D-4623-B8E6-D357E91588BF}" dt="2024-06-19T12:15:02.101" v="953"/>
          <ac:spMkLst>
            <pc:docMk/>
            <pc:sldMk cId="4221441750" sldId="269"/>
            <ac:spMk id="161" creationId="{00000000-0000-0000-0000-000000000000}"/>
          </ac:spMkLst>
        </pc:spChg>
      </pc:sldChg>
      <pc:sldChg chg="addSp delSp modSp add mod ord delAnim modAnim">
        <pc:chgData name="Lucas Malheiros" userId="627e0488-82d1-4aa1-b434-e52ccabe9a17" providerId="ADAL" clId="{51B46F67-9B3D-4623-B8E6-D357E91588BF}" dt="2024-06-19T14:28:24.465" v="3411" actId="113"/>
        <pc:sldMkLst>
          <pc:docMk/>
          <pc:sldMk cId="3481996558" sldId="270"/>
        </pc:sldMkLst>
        <pc:spChg chg="del">
          <ac:chgData name="Lucas Malheiros" userId="627e0488-82d1-4aa1-b434-e52ccabe9a17" providerId="ADAL" clId="{51B46F67-9B3D-4623-B8E6-D357E91588BF}" dt="2024-06-19T12:23:23.828" v="1386" actId="478"/>
          <ac:spMkLst>
            <pc:docMk/>
            <pc:sldMk cId="3481996558" sldId="270"/>
            <ac:spMk id="2" creationId="{9E7003F2-E9D3-2B3C-4961-F706C446DFEF}"/>
          </ac:spMkLst>
        </pc:spChg>
        <pc:spChg chg="add mod">
          <ac:chgData name="Lucas Malheiros" userId="627e0488-82d1-4aa1-b434-e52ccabe9a17" providerId="ADAL" clId="{51B46F67-9B3D-4623-B8E6-D357E91588BF}" dt="2024-06-19T14:28:24.465" v="3411" actId="113"/>
          <ac:spMkLst>
            <pc:docMk/>
            <pc:sldMk cId="3481996558" sldId="270"/>
            <ac:spMk id="4" creationId="{7EE33711-20F9-EFE9-31F4-86542849A29E}"/>
          </ac:spMkLst>
        </pc:spChg>
        <pc:spChg chg="add mod">
          <ac:chgData name="Lucas Malheiros" userId="627e0488-82d1-4aa1-b434-e52ccabe9a17" providerId="ADAL" clId="{51B46F67-9B3D-4623-B8E6-D357E91588BF}" dt="2024-06-19T12:35:23.516" v="1614" actId="1035"/>
          <ac:spMkLst>
            <pc:docMk/>
            <pc:sldMk cId="3481996558" sldId="270"/>
            <ac:spMk id="5" creationId="{A3FED469-1BFE-AD1D-26DC-B78EF38DB1C1}"/>
          </ac:spMkLst>
        </pc:spChg>
        <pc:spChg chg="del">
          <ac:chgData name="Lucas Malheiros" userId="627e0488-82d1-4aa1-b434-e52ccabe9a17" providerId="ADAL" clId="{51B46F67-9B3D-4623-B8E6-D357E91588BF}" dt="2024-06-19T12:23:21.757" v="1384" actId="478"/>
          <ac:spMkLst>
            <pc:docMk/>
            <pc:sldMk cId="3481996558" sldId="270"/>
            <ac:spMk id="7" creationId="{D1F9B5D9-0804-3DBF-5C0F-A8A748CAF26A}"/>
          </ac:spMkLst>
        </pc:spChg>
        <pc:spChg chg="del">
          <ac:chgData name="Lucas Malheiros" userId="627e0488-82d1-4aa1-b434-e52ccabe9a17" providerId="ADAL" clId="{51B46F67-9B3D-4623-B8E6-D357E91588BF}" dt="2024-06-19T12:23:22.499" v="1385" actId="478"/>
          <ac:spMkLst>
            <pc:docMk/>
            <pc:sldMk cId="3481996558" sldId="270"/>
            <ac:spMk id="8" creationId="{4A89A908-99CD-067F-8FCE-AF3F5D77847E}"/>
          </ac:spMkLst>
        </pc:spChg>
        <pc:spChg chg="mod">
          <ac:chgData name="Lucas Malheiros" userId="627e0488-82d1-4aa1-b434-e52ccabe9a17" providerId="ADAL" clId="{51B46F67-9B3D-4623-B8E6-D357E91588BF}" dt="2024-06-19T12:34:28.283" v="1516"/>
          <ac:spMkLst>
            <pc:docMk/>
            <pc:sldMk cId="3481996558" sldId="270"/>
            <ac:spMk id="10" creationId="{08E6BBBD-D491-BFCC-29A0-E5F49B7BC2BB}"/>
          </ac:spMkLst>
        </pc:spChg>
        <pc:spChg chg="mod">
          <ac:chgData name="Lucas Malheiros" userId="627e0488-82d1-4aa1-b434-e52ccabe9a17" providerId="ADAL" clId="{51B46F67-9B3D-4623-B8E6-D357E91588BF}" dt="2024-06-19T13:27:13.201" v="3005" actId="207"/>
          <ac:spMkLst>
            <pc:docMk/>
            <pc:sldMk cId="3481996558" sldId="270"/>
            <ac:spMk id="11" creationId="{192CEB52-8666-8E2B-28C0-B961E49EA518}"/>
          </ac:spMkLst>
        </pc:spChg>
        <pc:spChg chg="mod">
          <ac:chgData name="Lucas Malheiros" userId="627e0488-82d1-4aa1-b434-e52ccabe9a17" providerId="ADAL" clId="{51B46F67-9B3D-4623-B8E6-D357E91588BF}" dt="2024-06-19T12:35:10.492" v="1601" actId="1076"/>
          <ac:spMkLst>
            <pc:docMk/>
            <pc:sldMk cId="3481996558" sldId="270"/>
            <ac:spMk id="12" creationId="{670C9079-D060-04BE-4ABD-14B304184D34}"/>
          </ac:spMkLst>
        </pc:spChg>
        <pc:spChg chg="mod">
          <ac:chgData name="Lucas Malheiros" userId="627e0488-82d1-4aa1-b434-e52ccabe9a17" providerId="ADAL" clId="{51B46F67-9B3D-4623-B8E6-D357E91588BF}" dt="2024-06-19T13:27:04.551" v="3004"/>
          <ac:spMkLst>
            <pc:docMk/>
            <pc:sldMk cId="3481996558" sldId="270"/>
            <ac:spMk id="14" creationId="{14B2D744-B817-1F55-DC35-8FB72CE96177}"/>
          </ac:spMkLst>
        </pc:spChg>
        <pc:spChg chg="mod">
          <ac:chgData name="Lucas Malheiros" userId="627e0488-82d1-4aa1-b434-e52ccabe9a17" providerId="ADAL" clId="{51B46F67-9B3D-4623-B8E6-D357E91588BF}" dt="2024-06-19T13:27:04.551" v="3004"/>
          <ac:spMkLst>
            <pc:docMk/>
            <pc:sldMk cId="3481996558" sldId="270"/>
            <ac:spMk id="15" creationId="{A4101275-D2E0-6E6F-72CD-47CC05ACACCB}"/>
          </ac:spMkLst>
        </pc:spChg>
        <pc:spChg chg="mod">
          <ac:chgData name="Lucas Malheiros" userId="627e0488-82d1-4aa1-b434-e52ccabe9a17" providerId="ADAL" clId="{51B46F67-9B3D-4623-B8E6-D357E91588BF}" dt="2024-06-19T13:27:04.551" v="3004"/>
          <ac:spMkLst>
            <pc:docMk/>
            <pc:sldMk cId="3481996558" sldId="270"/>
            <ac:spMk id="16" creationId="{F11460E8-326F-91A3-FACD-32640E8FAB20}"/>
          </ac:spMkLst>
        </pc:spChg>
        <pc:spChg chg="mod">
          <ac:chgData name="Lucas Malheiros" userId="627e0488-82d1-4aa1-b434-e52ccabe9a17" providerId="ADAL" clId="{51B46F67-9B3D-4623-B8E6-D357E91588BF}" dt="2024-06-19T12:30:56.761" v="1474" actId="20577"/>
          <ac:spMkLst>
            <pc:docMk/>
            <pc:sldMk cId="3481996558" sldId="270"/>
            <ac:spMk id="204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2:35:23.516" v="1614" actId="1035"/>
          <ac:spMkLst>
            <pc:docMk/>
            <pc:sldMk cId="3481996558" sldId="270"/>
            <ac:spMk id="207" creationId="{00000000-0000-0000-0000-000000000000}"/>
          </ac:spMkLst>
        </pc:spChg>
        <pc:spChg chg="del">
          <ac:chgData name="Lucas Malheiros" userId="627e0488-82d1-4aa1-b434-e52ccabe9a17" providerId="ADAL" clId="{51B46F67-9B3D-4623-B8E6-D357E91588BF}" dt="2024-06-19T12:23:16.972" v="1382" actId="478"/>
          <ac:spMkLst>
            <pc:docMk/>
            <pc:sldMk cId="3481996558" sldId="270"/>
            <ac:spMk id="208" creationId="{00000000-0000-0000-0000-000000000000}"/>
          </ac:spMkLst>
        </pc:spChg>
        <pc:grpChg chg="add mod">
          <ac:chgData name="Lucas Malheiros" userId="627e0488-82d1-4aa1-b434-e52ccabe9a17" providerId="ADAL" clId="{51B46F67-9B3D-4623-B8E6-D357E91588BF}" dt="2024-06-19T12:34:36.694" v="1520" actId="1076"/>
          <ac:grpSpMkLst>
            <pc:docMk/>
            <pc:sldMk cId="3481996558" sldId="270"/>
            <ac:grpSpMk id="9" creationId="{A474265F-D2F5-88D2-0D94-2A31D9D60E80}"/>
          </ac:grpSpMkLst>
        </pc:grpChg>
        <pc:grpChg chg="add del mod">
          <ac:chgData name="Lucas Malheiros" userId="627e0488-82d1-4aa1-b434-e52ccabe9a17" providerId="ADAL" clId="{51B46F67-9B3D-4623-B8E6-D357E91588BF}" dt="2024-06-19T13:27:15.059" v="3006" actId="478"/>
          <ac:grpSpMkLst>
            <pc:docMk/>
            <pc:sldMk cId="3481996558" sldId="270"/>
            <ac:grpSpMk id="13" creationId="{64DF46E7-BD17-2DD0-0749-22726CF71FE9}"/>
          </ac:grpSpMkLst>
        </pc:grpChg>
        <pc:picChg chg="del">
          <ac:chgData name="Lucas Malheiros" userId="627e0488-82d1-4aa1-b434-e52ccabe9a17" providerId="ADAL" clId="{51B46F67-9B3D-4623-B8E6-D357E91588BF}" dt="2024-06-19T12:23:18.073" v="1383" actId="478"/>
          <ac:picMkLst>
            <pc:docMk/>
            <pc:sldMk cId="3481996558" sldId="270"/>
            <ac:picMk id="6" creationId="{61321EE8-322D-AFDE-5565-9D63C8696534}"/>
          </ac:picMkLst>
        </pc:picChg>
        <pc:picChg chg="mod">
          <ac:chgData name="Lucas Malheiros" userId="627e0488-82d1-4aa1-b434-e52ccabe9a17" providerId="ADAL" clId="{51B46F67-9B3D-4623-B8E6-D357E91588BF}" dt="2024-06-19T12:35:31.678" v="1615" actId="1076"/>
          <ac:picMkLst>
            <pc:docMk/>
            <pc:sldMk cId="3481996558" sldId="270"/>
            <ac:picMk id="203" creationId="{00000000-0000-0000-0000-000000000000}"/>
          </ac:picMkLst>
        </pc:picChg>
      </pc:sldChg>
      <pc:sldChg chg="modSp add mod">
        <pc:chgData name="Lucas Malheiros" userId="627e0488-82d1-4aa1-b434-e52ccabe9a17" providerId="ADAL" clId="{51B46F67-9B3D-4623-B8E6-D357E91588BF}" dt="2024-06-19T12:37:29.185" v="1680" actId="14100"/>
        <pc:sldMkLst>
          <pc:docMk/>
          <pc:sldMk cId="103239909" sldId="271"/>
        </pc:sldMkLst>
        <pc:spChg chg="mod">
          <ac:chgData name="Lucas Malheiros" userId="627e0488-82d1-4aa1-b434-e52ccabe9a17" providerId="ADAL" clId="{51B46F67-9B3D-4623-B8E6-D357E91588BF}" dt="2024-06-19T12:37:29.185" v="1680" actId="14100"/>
          <ac:spMkLst>
            <pc:docMk/>
            <pc:sldMk cId="103239909" sldId="271"/>
            <ac:spMk id="157" creationId="{00000000-0000-0000-0000-000000000000}"/>
          </ac:spMkLst>
        </pc:spChg>
      </pc:sldChg>
      <pc:sldChg chg="addSp delSp modSp add mod ord modAnim">
        <pc:chgData name="Lucas Malheiros" userId="627e0488-82d1-4aa1-b434-e52ccabe9a17" providerId="ADAL" clId="{51B46F67-9B3D-4623-B8E6-D357E91588BF}" dt="2024-06-19T14:29:03.010" v="3417" actId="20577"/>
        <pc:sldMkLst>
          <pc:docMk/>
          <pc:sldMk cId="4011510517" sldId="272"/>
        </pc:sldMkLst>
        <pc:spChg chg="mod">
          <ac:chgData name="Lucas Malheiros" userId="627e0488-82d1-4aa1-b434-e52ccabe9a17" providerId="ADAL" clId="{51B46F67-9B3D-4623-B8E6-D357E91588BF}" dt="2024-06-19T13:26:31.906" v="3000" actId="207"/>
          <ac:spMkLst>
            <pc:docMk/>
            <pc:sldMk cId="4011510517" sldId="272"/>
            <ac:spMk id="4" creationId="{E7E56ECA-88BA-61F3-4E32-1BC26DAAE9A2}"/>
          </ac:spMkLst>
        </pc:spChg>
        <pc:spChg chg="mod">
          <ac:chgData name="Lucas Malheiros" userId="627e0488-82d1-4aa1-b434-e52ccabe9a17" providerId="ADAL" clId="{51B46F67-9B3D-4623-B8E6-D357E91588BF}" dt="2024-06-19T13:26:51.654" v="3002" actId="207"/>
          <ac:spMkLst>
            <pc:docMk/>
            <pc:sldMk cId="4011510517" sldId="272"/>
            <ac:spMk id="5" creationId="{EAEAD90C-7DF6-5180-BB3F-287FF1C34383}"/>
          </ac:spMkLst>
        </pc:spChg>
        <pc:spChg chg="del">
          <ac:chgData name="Lucas Malheiros" userId="627e0488-82d1-4aa1-b434-e52ccabe9a17" providerId="ADAL" clId="{51B46F67-9B3D-4623-B8E6-D357E91588BF}" dt="2024-06-19T12:40:58.212" v="1749" actId="478"/>
          <ac:spMkLst>
            <pc:docMk/>
            <pc:sldMk cId="4011510517" sldId="272"/>
            <ac:spMk id="7" creationId="{D1F9B5D9-0804-3DBF-5C0F-A8A748CAF26A}"/>
          </ac:spMkLst>
        </pc:spChg>
        <pc:spChg chg="del">
          <ac:chgData name="Lucas Malheiros" userId="627e0488-82d1-4aa1-b434-e52ccabe9a17" providerId="ADAL" clId="{51B46F67-9B3D-4623-B8E6-D357E91588BF}" dt="2024-06-19T12:40:56.589" v="1748" actId="478"/>
          <ac:spMkLst>
            <pc:docMk/>
            <pc:sldMk cId="4011510517" sldId="272"/>
            <ac:spMk id="8" creationId="{4A89A908-99CD-067F-8FCE-AF3F5D77847E}"/>
          </ac:spMkLst>
        </pc:spChg>
        <pc:spChg chg="mod">
          <ac:chgData name="Lucas Malheiros" userId="627e0488-82d1-4aa1-b434-e52ccabe9a17" providerId="ADAL" clId="{51B46F67-9B3D-4623-B8E6-D357E91588BF}" dt="2024-06-19T13:26:31.906" v="3000" actId="207"/>
          <ac:spMkLst>
            <pc:docMk/>
            <pc:sldMk cId="4011510517" sldId="272"/>
            <ac:spMk id="9" creationId="{B8FBB446-C1C4-3040-A3F8-5BECCAC1CF64}"/>
          </ac:spMkLst>
        </pc:spChg>
        <pc:spChg chg="mod">
          <ac:chgData name="Lucas Malheiros" userId="627e0488-82d1-4aa1-b434-e52ccabe9a17" providerId="ADAL" clId="{51B46F67-9B3D-4623-B8E6-D357E91588BF}" dt="2024-06-19T12:38:02.307" v="1687" actId="20577"/>
          <ac:spMkLst>
            <pc:docMk/>
            <pc:sldMk cId="4011510517" sldId="272"/>
            <ac:spMk id="204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4:29:03.010" v="3417" actId="20577"/>
          <ac:spMkLst>
            <pc:docMk/>
            <pc:sldMk cId="4011510517" sldId="272"/>
            <ac:spMk id="207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2:38:24.963" v="1714" actId="20577"/>
          <ac:spMkLst>
            <pc:docMk/>
            <pc:sldMk cId="4011510517" sldId="272"/>
            <ac:spMk id="208" creationId="{00000000-0000-0000-0000-000000000000}"/>
          </ac:spMkLst>
        </pc:spChg>
        <pc:grpChg chg="add mod">
          <ac:chgData name="Lucas Malheiros" userId="627e0488-82d1-4aa1-b434-e52ccabe9a17" providerId="ADAL" clId="{51B46F67-9B3D-4623-B8E6-D357E91588BF}" dt="2024-06-19T13:26:31.906" v="3000" actId="207"/>
          <ac:grpSpMkLst>
            <pc:docMk/>
            <pc:sldMk cId="4011510517" sldId="272"/>
            <ac:grpSpMk id="3" creationId="{4EEEDC23-2E13-6914-EB4C-3C7EFE04D697}"/>
          </ac:grpSpMkLst>
        </pc:grpChg>
        <pc:picChg chg="del">
          <ac:chgData name="Lucas Malheiros" userId="627e0488-82d1-4aa1-b434-e52ccabe9a17" providerId="ADAL" clId="{51B46F67-9B3D-4623-B8E6-D357E91588BF}" dt="2024-06-19T12:40:53.778" v="1747" actId="478"/>
          <ac:picMkLst>
            <pc:docMk/>
            <pc:sldMk cId="4011510517" sldId="272"/>
            <ac:picMk id="6" creationId="{61321EE8-322D-AFDE-5565-9D63C8696534}"/>
          </ac:picMkLst>
        </pc:picChg>
        <pc:picChg chg="add del mod">
          <ac:chgData name="Lucas Malheiros" userId="627e0488-82d1-4aa1-b434-e52ccabe9a17" providerId="ADAL" clId="{51B46F67-9B3D-4623-B8E6-D357E91588BF}" dt="2024-06-19T13:26:55.350" v="3003" actId="478"/>
          <ac:picMkLst>
            <pc:docMk/>
            <pc:sldMk cId="4011510517" sldId="272"/>
            <ac:picMk id="10" creationId="{79A09D2A-E426-F472-120D-384229807AD4}"/>
          </ac:picMkLst>
        </pc:picChg>
      </pc:sldChg>
      <pc:sldChg chg="addSp delSp modSp add mod delAnim">
        <pc:chgData name="Lucas Malheiros" userId="627e0488-82d1-4aa1-b434-e52ccabe9a17" providerId="ADAL" clId="{51B46F67-9B3D-4623-B8E6-D357E91588BF}" dt="2024-06-19T14:29:21.457" v="3423" actId="255"/>
        <pc:sldMkLst>
          <pc:docMk/>
          <pc:sldMk cId="942587988" sldId="273"/>
        </pc:sldMkLst>
        <pc:spChg chg="add mod">
          <ac:chgData name="Lucas Malheiros" userId="627e0488-82d1-4aa1-b434-e52ccabe9a17" providerId="ADAL" clId="{51B46F67-9B3D-4623-B8E6-D357E91588BF}" dt="2024-06-19T12:45:00.152" v="2003" actId="20577"/>
          <ac:spMkLst>
            <pc:docMk/>
            <pc:sldMk cId="942587988" sldId="273"/>
            <ac:spMk id="10" creationId="{B1ECDC48-DD1D-6F38-28A0-559D52D86DE1}"/>
          </ac:spMkLst>
        </pc:spChg>
        <pc:spChg chg="mod">
          <ac:chgData name="Lucas Malheiros" userId="627e0488-82d1-4aa1-b434-e52ccabe9a17" providerId="ADAL" clId="{51B46F67-9B3D-4623-B8E6-D357E91588BF}" dt="2024-06-19T14:29:21.457" v="3423" actId="255"/>
          <ac:spMkLst>
            <pc:docMk/>
            <pc:sldMk cId="942587988" sldId="273"/>
            <ac:spMk id="207" creationId="{00000000-0000-0000-0000-000000000000}"/>
          </ac:spMkLst>
        </pc:spChg>
        <pc:grpChg chg="del">
          <ac:chgData name="Lucas Malheiros" userId="627e0488-82d1-4aa1-b434-e52ccabe9a17" providerId="ADAL" clId="{51B46F67-9B3D-4623-B8E6-D357E91588BF}" dt="2024-06-19T12:42:06.619" v="1837" actId="478"/>
          <ac:grpSpMkLst>
            <pc:docMk/>
            <pc:sldMk cId="942587988" sldId="273"/>
            <ac:grpSpMk id="3" creationId="{4EEEDC23-2E13-6914-EB4C-3C7EFE04D697}"/>
          </ac:grpSpMkLst>
        </pc:grpChg>
        <pc:graphicFrameChg chg="add mod">
          <ac:chgData name="Lucas Malheiros" userId="627e0488-82d1-4aa1-b434-e52ccabe9a17" providerId="ADAL" clId="{51B46F67-9B3D-4623-B8E6-D357E91588BF}" dt="2024-06-19T12:42:35.829" v="1839"/>
          <ac:graphicFrameMkLst>
            <pc:docMk/>
            <pc:sldMk cId="942587988" sldId="273"/>
            <ac:graphicFrameMk id="6" creationId="{CD0E6377-79D9-D7EC-64D0-D1862D57690B}"/>
          </ac:graphicFrameMkLst>
        </pc:graphicFrameChg>
        <pc:picChg chg="add mod">
          <ac:chgData name="Lucas Malheiros" userId="627e0488-82d1-4aa1-b434-e52ccabe9a17" providerId="ADAL" clId="{51B46F67-9B3D-4623-B8E6-D357E91588BF}" dt="2024-06-19T12:44:46.717" v="1998" actId="1076"/>
          <ac:picMkLst>
            <pc:docMk/>
            <pc:sldMk cId="942587988" sldId="273"/>
            <ac:picMk id="7" creationId="{48A220E4-0412-889D-9A5A-ED15937D0431}"/>
          </ac:picMkLst>
        </pc:picChg>
      </pc:sldChg>
      <pc:sldChg chg="addSp delSp modSp add mod modAnim">
        <pc:chgData name="Lucas Malheiros" userId="627e0488-82d1-4aa1-b434-e52ccabe9a17" providerId="ADAL" clId="{51B46F67-9B3D-4623-B8E6-D357E91588BF}" dt="2024-06-19T14:30:29.348" v="3431" actId="20577"/>
        <pc:sldMkLst>
          <pc:docMk/>
          <pc:sldMk cId="3663182649" sldId="274"/>
        </pc:sldMkLst>
        <pc:spChg chg="del">
          <ac:chgData name="Lucas Malheiros" userId="627e0488-82d1-4aa1-b434-e52ccabe9a17" providerId="ADAL" clId="{51B46F67-9B3D-4623-B8E6-D357E91588BF}" dt="2024-06-19T12:57:40.218" v="2483" actId="478"/>
          <ac:spMkLst>
            <pc:docMk/>
            <pc:sldMk cId="3663182649" sldId="274"/>
            <ac:spMk id="2" creationId="{9E7003F2-E9D3-2B3C-4961-F706C446DFEF}"/>
          </ac:spMkLst>
        </pc:spChg>
        <pc:spChg chg="add mod">
          <ac:chgData name="Lucas Malheiros" userId="627e0488-82d1-4aa1-b434-e52ccabe9a17" providerId="ADAL" clId="{51B46F67-9B3D-4623-B8E6-D357E91588BF}" dt="2024-06-19T13:27:43.929" v="3009" actId="207"/>
          <ac:spMkLst>
            <pc:docMk/>
            <pc:sldMk cId="3663182649" sldId="274"/>
            <ac:spMk id="3" creationId="{286EADF7-FF82-8AFF-3806-E21F4785FCC6}"/>
          </ac:spMkLst>
        </pc:spChg>
        <pc:spChg chg="add mod">
          <ac:chgData name="Lucas Malheiros" userId="627e0488-82d1-4aa1-b434-e52ccabe9a17" providerId="ADAL" clId="{51B46F67-9B3D-4623-B8E6-D357E91588BF}" dt="2024-06-19T13:27:57.656" v="3010" actId="207"/>
          <ac:spMkLst>
            <pc:docMk/>
            <pc:sldMk cId="3663182649" sldId="274"/>
            <ac:spMk id="4" creationId="{C674587D-F170-33AF-622B-0A7537A065A7}"/>
          </ac:spMkLst>
        </pc:spChg>
        <pc:spChg chg="add mod">
          <ac:chgData name="Lucas Malheiros" userId="627e0488-82d1-4aa1-b434-e52ccabe9a17" providerId="ADAL" clId="{51B46F67-9B3D-4623-B8E6-D357E91588BF}" dt="2024-06-19T13:28:12.309" v="3011" actId="207"/>
          <ac:spMkLst>
            <pc:docMk/>
            <pc:sldMk cId="3663182649" sldId="274"/>
            <ac:spMk id="5" creationId="{0EAD0D43-17B0-7778-5E08-65A09B19D057}"/>
          </ac:spMkLst>
        </pc:spChg>
        <pc:spChg chg="add mod">
          <ac:chgData name="Lucas Malheiros" userId="627e0488-82d1-4aa1-b434-e52ccabe9a17" providerId="ADAL" clId="{51B46F67-9B3D-4623-B8E6-D357E91588BF}" dt="2024-06-19T13:21:19.428" v="2928" actId="1076"/>
          <ac:spMkLst>
            <pc:docMk/>
            <pc:sldMk cId="3663182649" sldId="274"/>
            <ac:spMk id="6" creationId="{E11F7E92-7E23-9DFD-DD54-14A62F2D646E}"/>
          </ac:spMkLst>
        </pc:spChg>
        <pc:spChg chg="add mod">
          <ac:chgData name="Lucas Malheiros" userId="627e0488-82d1-4aa1-b434-e52ccabe9a17" providerId="ADAL" clId="{51B46F67-9B3D-4623-B8E6-D357E91588BF}" dt="2024-06-19T12:58:25.722" v="2533" actId="1076"/>
          <ac:spMkLst>
            <pc:docMk/>
            <pc:sldMk cId="3663182649" sldId="274"/>
            <ac:spMk id="8" creationId="{F7876CAD-1180-828E-A039-38C95726CFE1}"/>
          </ac:spMkLst>
        </pc:spChg>
        <pc:spChg chg="add mod">
          <ac:chgData name="Lucas Malheiros" userId="627e0488-82d1-4aa1-b434-e52ccabe9a17" providerId="ADAL" clId="{51B46F67-9B3D-4623-B8E6-D357E91588BF}" dt="2024-06-19T13:21:19.428" v="2928" actId="1076"/>
          <ac:spMkLst>
            <pc:docMk/>
            <pc:sldMk cId="3663182649" sldId="274"/>
            <ac:spMk id="9" creationId="{AE691140-8421-07A1-45E8-8D51BB2A3188}"/>
          </ac:spMkLst>
        </pc:spChg>
        <pc:spChg chg="del">
          <ac:chgData name="Lucas Malheiros" userId="627e0488-82d1-4aa1-b434-e52ccabe9a17" providerId="ADAL" clId="{51B46F67-9B3D-4623-B8E6-D357E91588BF}" dt="2024-06-19T12:45:14.607" v="2006" actId="478"/>
          <ac:spMkLst>
            <pc:docMk/>
            <pc:sldMk cId="3663182649" sldId="274"/>
            <ac:spMk id="10" creationId="{B1ECDC48-DD1D-6F38-28A0-559D52D86DE1}"/>
          </ac:spMkLst>
        </pc:spChg>
        <pc:spChg chg="add mod">
          <ac:chgData name="Lucas Malheiros" userId="627e0488-82d1-4aa1-b434-e52ccabe9a17" providerId="ADAL" clId="{51B46F67-9B3D-4623-B8E6-D357E91588BF}" dt="2024-06-19T13:21:27.967" v="2931" actId="1076"/>
          <ac:spMkLst>
            <pc:docMk/>
            <pc:sldMk cId="3663182649" sldId="274"/>
            <ac:spMk id="11" creationId="{8695B713-CCB3-A17F-7702-85355BCF30F0}"/>
          </ac:spMkLst>
        </pc:spChg>
        <pc:spChg chg="add mod">
          <ac:chgData name="Lucas Malheiros" userId="627e0488-82d1-4aa1-b434-e52ccabe9a17" providerId="ADAL" clId="{51B46F67-9B3D-4623-B8E6-D357E91588BF}" dt="2024-06-19T13:21:19.428" v="2928" actId="1076"/>
          <ac:spMkLst>
            <pc:docMk/>
            <pc:sldMk cId="3663182649" sldId="274"/>
            <ac:spMk id="12" creationId="{93B10F08-9698-637B-D8B6-DE6737822510}"/>
          </ac:spMkLst>
        </pc:spChg>
        <pc:spChg chg="add mod">
          <ac:chgData name="Lucas Malheiros" userId="627e0488-82d1-4aa1-b434-e52ccabe9a17" providerId="ADAL" clId="{51B46F67-9B3D-4623-B8E6-D357E91588BF}" dt="2024-06-19T13:21:19.428" v="2928" actId="1076"/>
          <ac:spMkLst>
            <pc:docMk/>
            <pc:sldMk cId="3663182649" sldId="274"/>
            <ac:spMk id="13" creationId="{3838D0B4-E2CB-9FEE-1D07-B9BA3EDDF831}"/>
          </ac:spMkLst>
        </pc:spChg>
        <pc:spChg chg="mod">
          <ac:chgData name="Lucas Malheiros" userId="627e0488-82d1-4aa1-b434-e52ccabe9a17" providerId="ADAL" clId="{51B46F67-9B3D-4623-B8E6-D357E91588BF}" dt="2024-06-19T12:56:32.235" v="2413"/>
          <ac:spMkLst>
            <pc:docMk/>
            <pc:sldMk cId="3663182649" sldId="274"/>
            <ac:spMk id="15" creationId="{3C1D9B0C-21F7-3199-5412-7022C4381C5C}"/>
          </ac:spMkLst>
        </pc:spChg>
        <pc:spChg chg="mod">
          <ac:chgData name="Lucas Malheiros" userId="627e0488-82d1-4aa1-b434-e52ccabe9a17" providerId="ADAL" clId="{51B46F67-9B3D-4623-B8E6-D357E91588BF}" dt="2024-06-19T13:27:40.232" v="3008" actId="207"/>
          <ac:spMkLst>
            <pc:docMk/>
            <pc:sldMk cId="3663182649" sldId="274"/>
            <ac:spMk id="16" creationId="{16782E8B-C207-FD70-6027-6893BFECAC9F}"/>
          </ac:spMkLst>
        </pc:spChg>
        <pc:spChg chg="mod">
          <ac:chgData name="Lucas Malheiros" userId="627e0488-82d1-4aa1-b434-e52ccabe9a17" providerId="ADAL" clId="{51B46F67-9B3D-4623-B8E6-D357E91588BF}" dt="2024-06-19T14:30:29.348" v="3431" actId="20577"/>
          <ac:spMkLst>
            <pc:docMk/>
            <pc:sldMk cId="3663182649" sldId="274"/>
            <ac:spMk id="17" creationId="{CE5BB914-71EE-ED60-8A6E-899BD1F53EC3}"/>
          </ac:spMkLst>
        </pc:spChg>
        <pc:spChg chg="add mod">
          <ac:chgData name="Lucas Malheiros" userId="627e0488-82d1-4aa1-b434-e52ccabe9a17" providerId="ADAL" clId="{51B46F67-9B3D-4623-B8E6-D357E91588BF}" dt="2024-06-19T13:23:42.101" v="2984" actId="1037"/>
          <ac:spMkLst>
            <pc:docMk/>
            <pc:sldMk cId="3663182649" sldId="274"/>
            <ac:spMk id="18" creationId="{66917CD5-21AE-E734-8D81-E15EBBFAD635}"/>
          </ac:spMkLst>
        </pc:spChg>
        <pc:spChg chg="add mod">
          <ac:chgData name="Lucas Malheiros" userId="627e0488-82d1-4aa1-b434-e52ccabe9a17" providerId="ADAL" clId="{51B46F67-9B3D-4623-B8E6-D357E91588BF}" dt="2024-06-19T13:23:42.101" v="2984" actId="1037"/>
          <ac:spMkLst>
            <pc:docMk/>
            <pc:sldMk cId="3663182649" sldId="274"/>
            <ac:spMk id="19" creationId="{5D9D5A36-CF93-4649-A3AA-EEDB1997B1B6}"/>
          </ac:spMkLst>
        </pc:spChg>
        <pc:spChg chg="add mod">
          <ac:chgData name="Lucas Malheiros" userId="627e0488-82d1-4aa1-b434-e52ccabe9a17" providerId="ADAL" clId="{51B46F67-9B3D-4623-B8E6-D357E91588BF}" dt="2024-06-19T13:30:04.016" v="3024" actId="20577"/>
          <ac:spMkLst>
            <pc:docMk/>
            <pc:sldMk cId="3663182649" sldId="274"/>
            <ac:spMk id="20" creationId="{1D25EF44-C47D-5AD7-C799-75191FE19487}"/>
          </ac:spMkLst>
        </pc:spChg>
        <pc:spChg chg="add mod">
          <ac:chgData name="Lucas Malheiros" userId="627e0488-82d1-4aa1-b434-e52ccabe9a17" providerId="ADAL" clId="{51B46F67-9B3D-4623-B8E6-D357E91588BF}" dt="2024-06-19T13:30:11.240" v="3026" actId="20577"/>
          <ac:spMkLst>
            <pc:docMk/>
            <pc:sldMk cId="3663182649" sldId="274"/>
            <ac:spMk id="21" creationId="{B45523C4-5FB2-5A30-7F4A-FC6C2A315394}"/>
          </ac:spMkLst>
        </pc:spChg>
        <pc:spChg chg="mod">
          <ac:chgData name="Lucas Malheiros" userId="627e0488-82d1-4aa1-b434-e52ccabe9a17" providerId="ADAL" clId="{51B46F67-9B3D-4623-B8E6-D357E91588BF}" dt="2024-06-19T12:59:16.515" v="2548" actId="27636"/>
          <ac:spMkLst>
            <pc:docMk/>
            <pc:sldMk cId="3663182649" sldId="274"/>
            <ac:spMk id="207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2:47:17.098" v="2053" actId="27636"/>
          <ac:spMkLst>
            <pc:docMk/>
            <pc:sldMk cId="3663182649" sldId="274"/>
            <ac:spMk id="208" creationId="{00000000-0000-0000-0000-000000000000}"/>
          </ac:spMkLst>
        </pc:spChg>
        <pc:grpChg chg="add mod">
          <ac:chgData name="Lucas Malheiros" userId="627e0488-82d1-4aa1-b434-e52ccabe9a17" providerId="ADAL" clId="{51B46F67-9B3D-4623-B8E6-D357E91588BF}" dt="2024-06-19T12:57:49.234" v="2486" actId="1076"/>
          <ac:grpSpMkLst>
            <pc:docMk/>
            <pc:sldMk cId="3663182649" sldId="274"/>
            <ac:grpSpMk id="14" creationId="{D85F1A69-270F-EAAE-1BE8-FE224E43EFF2}"/>
          </ac:grpSpMkLst>
        </pc:grpChg>
        <pc:picChg chg="del">
          <ac:chgData name="Lucas Malheiros" userId="627e0488-82d1-4aa1-b434-e52ccabe9a17" providerId="ADAL" clId="{51B46F67-9B3D-4623-B8E6-D357E91588BF}" dt="2024-06-19T12:45:13.145" v="2005" actId="478"/>
          <ac:picMkLst>
            <pc:docMk/>
            <pc:sldMk cId="3663182649" sldId="274"/>
            <ac:picMk id="7" creationId="{48A220E4-0412-889D-9A5A-ED15937D0431}"/>
          </ac:picMkLst>
        </pc:picChg>
      </pc:sldChg>
      <pc:sldChg chg="add">
        <pc:chgData name="Lucas Malheiros" userId="627e0488-82d1-4aa1-b434-e52ccabe9a17" providerId="ADAL" clId="{51B46F67-9B3D-4623-B8E6-D357E91588BF}" dt="2024-06-19T12:46:54.564" v="2007"/>
        <pc:sldMkLst>
          <pc:docMk/>
          <pc:sldMk cId="0" sldId="275"/>
        </pc:sldMkLst>
      </pc:sldChg>
      <pc:sldChg chg="modSp add">
        <pc:chgData name="Lucas Malheiros" userId="627e0488-82d1-4aa1-b434-e52ccabe9a17" providerId="ADAL" clId="{51B46F67-9B3D-4623-B8E6-D357E91588BF}" dt="2024-06-19T14:30:45.278" v="3440" actId="20577"/>
        <pc:sldMkLst>
          <pc:docMk/>
          <pc:sldMk cId="0" sldId="276"/>
        </pc:sldMkLst>
        <pc:spChg chg="mod">
          <ac:chgData name="Lucas Malheiros" userId="627e0488-82d1-4aa1-b434-e52ccabe9a17" providerId="ADAL" clId="{51B46F67-9B3D-4623-B8E6-D357E91588BF}" dt="2024-06-19T14:30:45.278" v="3440" actId="20577"/>
          <ac:spMkLst>
            <pc:docMk/>
            <pc:sldMk cId="0" sldId="276"/>
            <ac:spMk id="400" creationId="{00000000-0000-0000-0000-000000000000}"/>
          </ac:spMkLst>
        </pc:spChg>
      </pc:sldChg>
      <pc:sldChg chg="addSp delSp modSp add mod ord delAnim">
        <pc:chgData name="Lucas Malheiros" userId="627e0488-82d1-4aa1-b434-e52ccabe9a17" providerId="ADAL" clId="{51B46F67-9B3D-4623-B8E6-D357E91588BF}" dt="2024-06-19T14:31:26.283" v="3449" actId="207"/>
        <pc:sldMkLst>
          <pc:docMk/>
          <pc:sldMk cId="3731510639" sldId="277"/>
        </pc:sldMkLst>
        <pc:spChg chg="add mod">
          <ac:chgData name="Lucas Malheiros" userId="627e0488-82d1-4aa1-b434-e52ccabe9a17" providerId="ADAL" clId="{51B46F67-9B3D-4623-B8E6-D357E91588BF}" dt="2024-06-19T13:15:52.366" v="2927" actId="403"/>
          <ac:spMkLst>
            <pc:docMk/>
            <pc:sldMk cId="3731510639" sldId="277"/>
            <ac:spMk id="2" creationId="{A098F08A-6A79-92B1-F411-9C6B9E5AE67B}"/>
          </ac:spMkLst>
        </pc:spChg>
        <pc:spChg chg="del">
          <ac:chgData name="Lucas Malheiros" userId="627e0488-82d1-4aa1-b434-e52ccabe9a17" providerId="ADAL" clId="{51B46F67-9B3D-4623-B8E6-D357E91588BF}" dt="2024-06-19T13:06:36.235" v="2806" actId="478"/>
          <ac:spMkLst>
            <pc:docMk/>
            <pc:sldMk cId="3731510639" sldId="277"/>
            <ac:spMk id="3" creationId="{286EADF7-FF82-8AFF-3806-E21F4785FCC6}"/>
          </ac:spMkLst>
        </pc:spChg>
        <pc:spChg chg="del">
          <ac:chgData name="Lucas Malheiros" userId="627e0488-82d1-4aa1-b434-e52ccabe9a17" providerId="ADAL" clId="{51B46F67-9B3D-4623-B8E6-D357E91588BF}" dt="2024-06-19T13:06:36.235" v="2806" actId="478"/>
          <ac:spMkLst>
            <pc:docMk/>
            <pc:sldMk cId="3731510639" sldId="277"/>
            <ac:spMk id="4" creationId="{C674587D-F170-33AF-622B-0A7537A065A7}"/>
          </ac:spMkLst>
        </pc:spChg>
        <pc:spChg chg="del">
          <ac:chgData name="Lucas Malheiros" userId="627e0488-82d1-4aa1-b434-e52ccabe9a17" providerId="ADAL" clId="{51B46F67-9B3D-4623-B8E6-D357E91588BF}" dt="2024-06-19T13:06:36.235" v="2806" actId="478"/>
          <ac:spMkLst>
            <pc:docMk/>
            <pc:sldMk cId="3731510639" sldId="277"/>
            <ac:spMk id="5" creationId="{0EAD0D43-17B0-7778-5E08-65A09B19D057}"/>
          </ac:spMkLst>
        </pc:spChg>
        <pc:spChg chg="del">
          <ac:chgData name="Lucas Malheiros" userId="627e0488-82d1-4aa1-b434-e52ccabe9a17" providerId="ADAL" clId="{51B46F67-9B3D-4623-B8E6-D357E91588BF}" dt="2024-06-19T13:06:36.235" v="2806" actId="478"/>
          <ac:spMkLst>
            <pc:docMk/>
            <pc:sldMk cId="3731510639" sldId="277"/>
            <ac:spMk id="6" creationId="{E11F7E92-7E23-9DFD-DD54-14A62F2D646E}"/>
          </ac:spMkLst>
        </pc:spChg>
        <pc:spChg chg="add mod">
          <ac:chgData name="Lucas Malheiros" userId="627e0488-82d1-4aa1-b434-e52ccabe9a17" providerId="ADAL" clId="{51B46F67-9B3D-4623-B8E6-D357E91588BF}" dt="2024-06-19T13:29:12.545" v="3021" actId="108"/>
          <ac:spMkLst>
            <pc:docMk/>
            <pc:sldMk cId="3731510639" sldId="277"/>
            <ac:spMk id="7" creationId="{3CD98B5C-58CE-BCCD-7841-7B85076C5853}"/>
          </ac:spMkLst>
        </pc:spChg>
        <pc:spChg chg="del">
          <ac:chgData name="Lucas Malheiros" userId="627e0488-82d1-4aa1-b434-e52ccabe9a17" providerId="ADAL" clId="{51B46F67-9B3D-4623-B8E6-D357E91588BF}" dt="2024-06-19T13:06:36.235" v="2806" actId="478"/>
          <ac:spMkLst>
            <pc:docMk/>
            <pc:sldMk cId="3731510639" sldId="277"/>
            <ac:spMk id="8" creationId="{F7876CAD-1180-828E-A039-38C95726CFE1}"/>
          </ac:spMkLst>
        </pc:spChg>
        <pc:spChg chg="del">
          <ac:chgData name="Lucas Malheiros" userId="627e0488-82d1-4aa1-b434-e52ccabe9a17" providerId="ADAL" clId="{51B46F67-9B3D-4623-B8E6-D357E91588BF}" dt="2024-06-19T13:06:36.235" v="2806" actId="478"/>
          <ac:spMkLst>
            <pc:docMk/>
            <pc:sldMk cId="3731510639" sldId="277"/>
            <ac:spMk id="9" creationId="{AE691140-8421-07A1-45E8-8D51BB2A3188}"/>
          </ac:spMkLst>
        </pc:spChg>
        <pc:spChg chg="add mod">
          <ac:chgData name="Lucas Malheiros" userId="627e0488-82d1-4aa1-b434-e52ccabe9a17" providerId="ADAL" clId="{51B46F67-9B3D-4623-B8E6-D357E91588BF}" dt="2024-06-19T13:13:39.140" v="2914" actId="1076"/>
          <ac:spMkLst>
            <pc:docMk/>
            <pc:sldMk cId="3731510639" sldId="277"/>
            <ac:spMk id="10" creationId="{DCFBB3E6-80B9-05D4-89A1-9006C51255DE}"/>
          </ac:spMkLst>
        </pc:spChg>
        <pc:spChg chg="del">
          <ac:chgData name="Lucas Malheiros" userId="627e0488-82d1-4aa1-b434-e52ccabe9a17" providerId="ADAL" clId="{51B46F67-9B3D-4623-B8E6-D357E91588BF}" dt="2024-06-19T13:06:36.235" v="2806" actId="478"/>
          <ac:spMkLst>
            <pc:docMk/>
            <pc:sldMk cId="3731510639" sldId="277"/>
            <ac:spMk id="11" creationId="{8695B713-CCB3-A17F-7702-85355BCF30F0}"/>
          </ac:spMkLst>
        </pc:spChg>
        <pc:spChg chg="del">
          <ac:chgData name="Lucas Malheiros" userId="627e0488-82d1-4aa1-b434-e52ccabe9a17" providerId="ADAL" clId="{51B46F67-9B3D-4623-B8E6-D357E91588BF}" dt="2024-06-19T13:06:36.235" v="2806" actId="478"/>
          <ac:spMkLst>
            <pc:docMk/>
            <pc:sldMk cId="3731510639" sldId="277"/>
            <ac:spMk id="12" creationId="{93B10F08-9698-637B-D8B6-DE6737822510}"/>
          </ac:spMkLst>
        </pc:spChg>
        <pc:spChg chg="del">
          <ac:chgData name="Lucas Malheiros" userId="627e0488-82d1-4aa1-b434-e52ccabe9a17" providerId="ADAL" clId="{51B46F67-9B3D-4623-B8E6-D357E91588BF}" dt="2024-06-19T13:06:36.235" v="2806" actId="478"/>
          <ac:spMkLst>
            <pc:docMk/>
            <pc:sldMk cId="3731510639" sldId="277"/>
            <ac:spMk id="13" creationId="{3838D0B4-E2CB-9FEE-1D07-B9BA3EDDF831}"/>
          </ac:spMkLst>
        </pc:spChg>
        <pc:spChg chg="add mod">
          <ac:chgData name="Lucas Malheiros" userId="627e0488-82d1-4aa1-b434-e52ccabe9a17" providerId="ADAL" clId="{51B46F67-9B3D-4623-B8E6-D357E91588BF}" dt="2024-06-19T13:15:40.284" v="2924" actId="207"/>
          <ac:spMkLst>
            <pc:docMk/>
            <pc:sldMk cId="3731510639" sldId="277"/>
            <ac:spMk id="18" creationId="{0F8DC785-8BEE-1845-09FC-0B73B75C353F}"/>
          </ac:spMkLst>
        </pc:spChg>
        <pc:spChg chg="add mod">
          <ac:chgData name="Lucas Malheiros" userId="627e0488-82d1-4aa1-b434-e52ccabe9a17" providerId="ADAL" clId="{51B46F67-9B3D-4623-B8E6-D357E91588BF}" dt="2024-06-19T13:28:36.011" v="3014" actId="207"/>
          <ac:spMkLst>
            <pc:docMk/>
            <pc:sldMk cId="3731510639" sldId="277"/>
            <ac:spMk id="19" creationId="{2614D4BA-8542-F7B0-F8FB-80B3D80C6F37}"/>
          </ac:spMkLst>
        </pc:spChg>
        <pc:spChg chg="add mod">
          <ac:chgData name="Lucas Malheiros" userId="627e0488-82d1-4aa1-b434-e52ccabe9a17" providerId="ADAL" clId="{51B46F67-9B3D-4623-B8E6-D357E91588BF}" dt="2024-06-19T13:13:39.140" v="2914" actId="1076"/>
          <ac:spMkLst>
            <pc:docMk/>
            <pc:sldMk cId="3731510639" sldId="277"/>
            <ac:spMk id="20" creationId="{10AF83E3-D303-2955-5C2A-3B854A73069B}"/>
          </ac:spMkLst>
        </pc:spChg>
        <pc:spChg chg="add mod">
          <ac:chgData name="Lucas Malheiros" userId="627e0488-82d1-4aa1-b434-e52ccabe9a17" providerId="ADAL" clId="{51B46F67-9B3D-4623-B8E6-D357E91588BF}" dt="2024-06-19T13:13:46.851" v="2918" actId="20577"/>
          <ac:spMkLst>
            <pc:docMk/>
            <pc:sldMk cId="3731510639" sldId="277"/>
            <ac:spMk id="21" creationId="{13532874-B001-7443-C46F-FB8CD2902F32}"/>
          </ac:spMkLst>
        </pc:spChg>
        <pc:spChg chg="add mod">
          <ac:chgData name="Lucas Malheiros" userId="627e0488-82d1-4aa1-b434-e52ccabe9a17" providerId="ADAL" clId="{51B46F67-9B3D-4623-B8E6-D357E91588BF}" dt="2024-06-19T13:13:44.654" v="2915" actId="1076"/>
          <ac:spMkLst>
            <pc:docMk/>
            <pc:sldMk cId="3731510639" sldId="277"/>
            <ac:spMk id="22" creationId="{B7ECAE0D-4FD9-3430-FCCC-D4ECAF156A95}"/>
          </ac:spMkLst>
        </pc:spChg>
        <pc:spChg chg="add mod">
          <ac:chgData name="Lucas Malheiros" userId="627e0488-82d1-4aa1-b434-e52ccabe9a17" providerId="ADAL" clId="{51B46F67-9B3D-4623-B8E6-D357E91588BF}" dt="2024-06-19T13:15:42.655" v="2925" actId="207"/>
          <ac:spMkLst>
            <pc:docMk/>
            <pc:sldMk cId="3731510639" sldId="277"/>
            <ac:spMk id="23" creationId="{998D476D-11BA-7755-66FF-D788C02CF539}"/>
          </ac:spMkLst>
        </pc:spChg>
        <pc:spChg chg="add mod">
          <ac:chgData name="Lucas Malheiros" userId="627e0488-82d1-4aa1-b434-e52ccabe9a17" providerId="ADAL" clId="{51B46F67-9B3D-4623-B8E6-D357E91588BF}" dt="2024-06-19T13:28:39.308" v="3015" actId="207"/>
          <ac:spMkLst>
            <pc:docMk/>
            <pc:sldMk cId="3731510639" sldId="277"/>
            <ac:spMk id="24" creationId="{5645B716-5950-2DFB-9933-D44396999454}"/>
          </ac:spMkLst>
        </pc:spChg>
        <pc:spChg chg="add mod">
          <ac:chgData name="Lucas Malheiros" userId="627e0488-82d1-4aa1-b434-e52ccabe9a17" providerId="ADAL" clId="{51B46F67-9B3D-4623-B8E6-D357E91588BF}" dt="2024-06-19T13:14:35.090" v="2920" actId="20577"/>
          <ac:spMkLst>
            <pc:docMk/>
            <pc:sldMk cId="3731510639" sldId="277"/>
            <ac:spMk id="25" creationId="{A1F58D7E-7F57-925A-CBE1-993EB36FB0CA}"/>
          </ac:spMkLst>
        </pc:spChg>
        <pc:spChg chg="mod">
          <ac:chgData name="Lucas Malheiros" userId="627e0488-82d1-4aa1-b434-e52ccabe9a17" providerId="ADAL" clId="{51B46F67-9B3D-4623-B8E6-D357E91588BF}" dt="2024-06-19T13:02:16.948" v="2559" actId="20577"/>
          <ac:spMkLst>
            <pc:docMk/>
            <pc:sldMk cId="3731510639" sldId="277"/>
            <ac:spMk id="204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4:31:26.283" v="3449" actId="207"/>
          <ac:spMkLst>
            <pc:docMk/>
            <pc:sldMk cId="3731510639" sldId="277"/>
            <ac:spMk id="207" creationId="{00000000-0000-0000-0000-000000000000}"/>
          </ac:spMkLst>
        </pc:spChg>
        <pc:spChg chg="mod">
          <ac:chgData name="Lucas Malheiros" userId="627e0488-82d1-4aa1-b434-e52ccabe9a17" providerId="ADAL" clId="{51B46F67-9B3D-4623-B8E6-D357E91588BF}" dt="2024-06-19T13:02:32.612" v="2597" actId="20577"/>
          <ac:spMkLst>
            <pc:docMk/>
            <pc:sldMk cId="3731510639" sldId="277"/>
            <ac:spMk id="208" creationId="{00000000-0000-0000-0000-000000000000}"/>
          </ac:spMkLst>
        </pc:spChg>
        <pc:grpChg chg="del">
          <ac:chgData name="Lucas Malheiros" userId="627e0488-82d1-4aa1-b434-e52ccabe9a17" providerId="ADAL" clId="{51B46F67-9B3D-4623-B8E6-D357E91588BF}" dt="2024-06-19T13:06:45.060" v="2807" actId="478"/>
          <ac:grpSpMkLst>
            <pc:docMk/>
            <pc:sldMk cId="3731510639" sldId="277"/>
            <ac:grpSpMk id="14" creationId="{D85F1A69-270F-EAAE-1BE8-FE224E43EFF2}"/>
          </ac:grpSpMkLst>
        </pc:grpChg>
      </pc:sldChg>
      <pc:sldChg chg="addSp delSp modSp add mod ord delAnim">
        <pc:chgData name="Lucas Malheiros" userId="627e0488-82d1-4aa1-b434-e52ccabe9a17" providerId="ADAL" clId="{51B46F67-9B3D-4623-B8E6-D357E91588BF}" dt="2024-06-19T14:28:47.321" v="3414" actId="478"/>
        <pc:sldMkLst>
          <pc:docMk/>
          <pc:sldMk cId="3940461924" sldId="278"/>
        </pc:sldMkLst>
        <pc:spChg chg="del">
          <ac:chgData name="Lucas Malheiros" userId="627e0488-82d1-4aa1-b434-e52ccabe9a17" providerId="ADAL" clId="{51B46F67-9B3D-4623-B8E6-D357E91588BF}" dt="2024-06-19T13:25:07.157" v="2987" actId="478"/>
          <ac:spMkLst>
            <pc:docMk/>
            <pc:sldMk cId="3940461924" sldId="278"/>
            <ac:spMk id="4" creationId="{7EE33711-20F9-EFE9-31F4-86542849A29E}"/>
          </ac:spMkLst>
        </pc:spChg>
        <pc:spChg chg="del">
          <ac:chgData name="Lucas Malheiros" userId="627e0488-82d1-4aa1-b434-e52ccabe9a17" providerId="ADAL" clId="{51B46F67-9B3D-4623-B8E6-D357E91588BF}" dt="2024-06-19T13:25:07.157" v="2987" actId="478"/>
          <ac:spMkLst>
            <pc:docMk/>
            <pc:sldMk cId="3940461924" sldId="278"/>
            <ac:spMk id="5" creationId="{A3FED469-1BFE-AD1D-26DC-B78EF38DB1C1}"/>
          </ac:spMkLst>
        </pc:spChg>
        <pc:spChg chg="add del mod">
          <ac:chgData name="Lucas Malheiros" userId="627e0488-82d1-4aa1-b434-e52ccabe9a17" providerId="ADAL" clId="{51B46F67-9B3D-4623-B8E6-D357E91588BF}" dt="2024-06-19T14:28:47.321" v="3414" actId="478"/>
          <ac:spMkLst>
            <pc:docMk/>
            <pc:sldMk cId="3940461924" sldId="278"/>
            <ac:spMk id="7" creationId="{E10A266E-38B1-AC4C-AB62-AF915B997EC7}"/>
          </ac:spMkLst>
        </pc:spChg>
        <pc:spChg chg="del mod">
          <ac:chgData name="Lucas Malheiros" userId="627e0488-82d1-4aa1-b434-e52ccabe9a17" providerId="ADAL" clId="{51B46F67-9B3D-4623-B8E6-D357E91588BF}" dt="2024-06-19T13:25:42.005" v="2995" actId="478"/>
          <ac:spMkLst>
            <pc:docMk/>
            <pc:sldMk cId="3940461924" sldId="278"/>
            <ac:spMk id="204" creationId="{00000000-0000-0000-0000-000000000000}"/>
          </ac:spMkLst>
        </pc:spChg>
        <pc:spChg chg="del">
          <ac:chgData name="Lucas Malheiros" userId="627e0488-82d1-4aa1-b434-e52ccabe9a17" providerId="ADAL" clId="{51B46F67-9B3D-4623-B8E6-D357E91588BF}" dt="2024-06-19T13:25:07.157" v="2987" actId="478"/>
          <ac:spMkLst>
            <pc:docMk/>
            <pc:sldMk cId="3940461924" sldId="278"/>
            <ac:spMk id="207" creationId="{00000000-0000-0000-0000-000000000000}"/>
          </ac:spMkLst>
        </pc:spChg>
        <pc:grpChg chg="del">
          <ac:chgData name="Lucas Malheiros" userId="627e0488-82d1-4aa1-b434-e52ccabe9a17" providerId="ADAL" clId="{51B46F67-9B3D-4623-B8E6-D357E91588BF}" dt="2024-06-19T13:25:07.157" v="2987" actId="478"/>
          <ac:grpSpMkLst>
            <pc:docMk/>
            <pc:sldMk cId="3940461924" sldId="278"/>
            <ac:grpSpMk id="9" creationId="{A474265F-D2F5-88D2-0D94-2A31D9D60E80}"/>
          </ac:grpSpMkLst>
        </pc:grpChg>
        <pc:picChg chg="add mod">
          <ac:chgData name="Lucas Malheiros" userId="627e0488-82d1-4aa1-b434-e52ccabe9a17" providerId="ADAL" clId="{51B46F67-9B3D-4623-B8E6-D357E91588BF}" dt="2024-06-19T13:25:55.126" v="2998" actId="1076"/>
          <ac:picMkLst>
            <pc:docMk/>
            <pc:sldMk cId="3940461924" sldId="278"/>
            <ac:picMk id="3" creationId="{E3100957-295B-6003-CFEA-E84153538189}"/>
          </ac:picMkLst>
        </pc:picChg>
        <pc:picChg chg="add mod">
          <ac:chgData name="Lucas Malheiros" userId="627e0488-82d1-4aa1-b434-e52ccabe9a17" providerId="ADAL" clId="{51B46F67-9B3D-4623-B8E6-D357E91588BF}" dt="2024-06-19T13:25:52.551" v="2997"/>
          <ac:picMkLst>
            <pc:docMk/>
            <pc:sldMk cId="3940461924" sldId="278"/>
            <ac:picMk id="6" creationId="{0242E316-8DE7-E670-3C48-6D8851CFA197}"/>
          </ac:picMkLst>
        </pc:picChg>
        <pc:picChg chg="del">
          <ac:chgData name="Lucas Malheiros" userId="627e0488-82d1-4aa1-b434-e52ccabe9a17" providerId="ADAL" clId="{51B46F67-9B3D-4623-B8E6-D357E91588BF}" dt="2024-06-19T13:25:07.157" v="2987" actId="478"/>
          <ac:picMkLst>
            <pc:docMk/>
            <pc:sldMk cId="3940461924" sldId="278"/>
            <ac:picMk id="203" creationId="{00000000-0000-0000-0000-000000000000}"/>
          </ac:picMkLst>
        </pc:picChg>
      </pc:sldChg>
      <pc:sldChg chg="addSp delSp modSp add mod ord delAnim">
        <pc:chgData name="Lucas Malheiros" userId="627e0488-82d1-4aa1-b434-e52ccabe9a17" providerId="ADAL" clId="{51B46F67-9B3D-4623-B8E6-D357E91588BF}" dt="2024-06-19T14:28:40.276" v="3413" actId="403"/>
        <pc:sldMkLst>
          <pc:docMk/>
          <pc:sldMk cId="960016471" sldId="279"/>
        </pc:sldMkLst>
        <pc:spChg chg="del">
          <ac:chgData name="Lucas Malheiros" userId="627e0488-82d1-4aa1-b434-e52ccabe9a17" providerId="ADAL" clId="{51B46F67-9B3D-4623-B8E6-D357E91588BF}" dt="2024-06-19T14:02:23.569" v="3073" actId="478"/>
          <ac:spMkLst>
            <pc:docMk/>
            <pc:sldMk cId="960016471" sldId="279"/>
            <ac:spMk id="4" creationId="{7EE33711-20F9-EFE9-31F4-86542849A29E}"/>
          </ac:spMkLst>
        </pc:spChg>
        <pc:spChg chg="del">
          <ac:chgData name="Lucas Malheiros" userId="627e0488-82d1-4aa1-b434-e52ccabe9a17" providerId="ADAL" clId="{51B46F67-9B3D-4623-B8E6-D357E91588BF}" dt="2024-06-19T14:02:23.569" v="3073" actId="478"/>
          <ac:spMkLst>
            <pc:docMk/>
            <pc:sldMk cId="960016471" sldId="279"/>
            <ac:spMk id="5" creationId="{A3FED469-1BFE-AD1D-26DC-B78EF38DB1C1}"/>
          </ac:spMkLst>
        </pc:spChg>
        <pc:spChg chg="add mod">
          <ac:chgData name="Lucas Malheiros" userId="627e0488-82d1-4aa1-b434-e52ccabe9a17" providerId="ADAL" clId="{51B46F67-9B3D-4623-B8E6-D357E91588BF}" dt="2024-06-19T14:07:05.645" v="3180" actId="1076"/>
          <ac:spMkLst>
            <pc:docMk/>
            <pc:sldMk cId="960016471" sldId="279"/>
            <ac:spMk id="8" creationId="{93E80F7B-8FFF-E7D5-99EA-03463DD1594C}"/>
          </ac:spMkLst>
        </pc:spChg>
        <pc:spChg chg="add mod">
          <ac:chgData name="Lucas Malheiros" userId="627e0488-82d1-4aa1-b434-e52ccabe9a17" providerId="ADAL" clId="{51B46F67-9B3D-4623-B8E6-D357E91588BF}" dt="2024-06-19T14:06:59.860" v="3179" actId="1076"/>
          <ac:spMkLst>
            <pc:docMk/>
            <pc:sldMk cId="960016471" sldId="279"/>
            <ac:spMk id="13" creationId="{56C5C635-90E9-1E7D-1CA3-6A0E87322C0B}"/>
          </ac:spMkLst>
        </pc:spChg>
        <pc:spChg chg="add mod">
          <ac:chgData name="Lucas Malheiros" userId="627e0488-82d1-4aa1-b434-e52ccabe9a17" providerId="ADAL" clId="{51B46F67-9B3D-4623-B8E6-D357E91588BF}" dt="2024-06-19T14:07:55.649" v="3185" actId="207"/>
          <ac:spMkLst>
            <pc:docMk/>
            <pc:sldMk cId="960016471" sldId="279"/>
            <ac:spMk id="16" creationId="{8A6EC2E0-6FF0-33E5-3588-9CD38B7F7A69}"/>
          </ac:spMkLst>
        </pc:spChg>
        <pc:spChg chg="add mod">
          <ac:chgData name="Lucas Malheiros" userId="627e0488-82d1-4aa1-b434-e52ccabe9a17" providerId="ADAL" clId="{51B46F67-9B3D-4623-B8E6-D357E91588BF}" dt="2024-06-19T14:10:18.934" v="3231" actId="1035"/>
          <ac:spMkLst>
            <pc:docMk/>
            <pc:sldMk cId="960016471" sldId="279"/>
            <ac:spMk id="17" creationId="{F95D44E5-E8A8-3110-0E2C-68302929FCE3}"/>
          </ac:spMkLst>
        </pc:spChg>
        <pc:spChg chg="add mod">
          <ac:chgData name="Lucas Malheiros" userId="627e0488-82d1-4aa1-b434-e52ccabe9a17" providerId="ADAL" clId="{51B46F67-9B3D-4623-B8E6-D357E91588BF}" dt="2024-06-19T14:09:01.223" v="3202" actId="1036"/>
          <ac:spMkLst>
            <pc:docMk/>
            <pc:sldMk cId="960016471" sldId="279"/>
            <ac:spMk id="18" creationId="{C7E87300-A3AB-78E7-4FB5-8D3310101F7D}"/>
          </ac:spMkLst>
        </pc:spChg>
        <pc:spChg chg="add mod">
          <ac:chgData name="Lucas Malheiros" userId="627e0488-82d1-4aa1-b434-e52ccabe9a17" providerId="ADAL" clId="{51B46F67-9B3D-4623-B8E6-D357E91588BF}" dt="2024-06-19T14:09:24.041" v="3206" actId="1076"/>
          <ac:spMkLst>
            <pc:docMk/>
            <pc:sldMk cId="960016471" sldId="279"/>
            <ac:spMk id="19" creationId="{8FF57986-9A84-B388-18EC-F859C552249A}"/>
          </ac:spMkLst>
        </pc:spChg>
        <pc:spChg chg="add mod">
          <ac:chgData name="Lucas Malheiros" userId="627e0488-82d1-4aa1-b434-e52ccabe9a17" providerId="ADAL" clId="{51B46F67-9B3D-4623-B8E6-D357E91588BF}" dt="2024-06-19T14:12:54.879" v="3295" actId="207"/>
          <ac:spMkLst>
            <pc:docMk/>
            <pc:sldMk cId="960016471" sldId="279"/>
            <ac:spMk id="20" creationId="{678AC30B-6057-032C-F935-A139E13201CF}"/>
          </ac:spMkLst>
        </pc:spChg>
        <pc:spChg chg="add mod">
          <ac:chgData name="Lucas Malheiros" userId="627e0488-82d1-4aa1-b434-e52ccabe9a17" providerId="ADAL" clId="{51B46F67-9B3D-4623-B8E6-D357E91588BF}" dt="2024-06-19T14:12:44.419" v="3292" actId="207"/>
          <ac:spMkLst>
            <pc:docMk/>
            <pc:sldMk cId="960016471" sldId="279"/>
            <ac:spMk id="21" creationId="{E967A201-09D1-A265-A4DD-F08EF68B81CB}"/>
          </ac:spMkLst>
        </pc:spChg>
        <pc:spChg chg="add mod">
          <ac:chgData name="Lucas Malheiros" userId="627e0488-82d1-4aa1-b434-e52ccabe9a17" providerId="ADAL" clId="{51B46F67-9B3D-4623-B8E6-D357E91588BF}" dt="2024-06-19T14:12:47.468" v="3293" actId="207"/>
          <ac:spMkLst>
            <pc:docMk/>
            <pc:sldMk cId="960016471" sldId="279"/>
            <ac:spMk id="22" creationId="{D2C06708-CA54-BF2A-FCA5-78D761B20DBB}"/>
          </ac:spMkLst>
        </pc:spChg>
        <pc:spChg chg="add mod">
          <ac:chgData name="Lucas Malheiros" userId="627e0488-82d1-4aa1-b434-e52ccabe9a17" providerId="ADAL" clId="{51B46F67-9B3D-4623-B8E6-D357E91588BF}" dt="2024-06-19T14:12:51.409" v="3294" actId="207"/>
          <ac:spMkLst>
            <pc:docMk/>
            <pc:sldMk cId="960016471" sldId="279"/>
            <ac:spMk id="23" creationId="{0EA839A3-5CA0-D575-7CAD-6B444F989A09}"/>
          </ac:spMkLst>
        </pc:spChg>
        <pc:spChg chg="add mod">
          <ac:chgData name="Lucas Malheiros" userId="627e0488-82d1-4aa1-b434-e52ccabe9a17" providerId="ADAL" clId="{51B46F67-9B3D-4623-B8E6-D357E91588BF}" dt="2024-06-19T14:12:35.020" v="3291" actId="1076"/>
          <ac:spMkLst>
            <pc:docMk/>
            <pc:sldMk cId="960016471" sldId="279"/>
            <ac:spMk id="24" creationId="{91E869A8-FBF2-5A5B-E2C4-ABA842028BB6}"/>
          </ac:spMkLst>
        </pc:spChg>
        <pc:spChg chg="mod">
          <ac:chgData name="Lucas Malheiros" userId="627e0488-82d1-4aa1-b434-e52ccabe9a17" providerId="ADAL" clId="{51B46F67-9B3D-4623-B8E6-D357E91588BF}" dt="2024-06-19T14:28:40.276" v="3413" actId="403"/>
          <ac:spMkLst>
            <pc:docMk/>
            <pc:sldMk cId="960016471" sldId="279"/>
            <ac:spMk id="204" creationId="{00000000-0000-0000-0000-000000000000}"/>
          </ac:spMkLst>
        </pc:spChg>
        <pc:spChg chg="del">
          <ac:chgData name="Lucas Malheiros" userId="627e0488-82d1-4aa1-b434-e52ccabe9a17" providerId="ADAL" clId="{51B46F67-9B3D-4623-B8E6-D357E91588BF}" dt="2024-06-19T14:02:23.569" v="3073" actId="478"/>
          <ac:spMkLst>
            <pc:docMk/>
            <pc:sldMk cId="960016471" sldId="279"/>
            <ac:spMk id="207" creationId="{00000000-0000-0000-0000-000000000000}"/>
          </ac:spMkLst>
        </pc:spChg>
        <pc:grpChg chg="del">
          <ac:chgData name="Lucas Malheiros" userId="627e0488-82d1-4aa1-b434-e52ccabe9a17" providerId="ADAL" clId="{51B46F67-9B3D-4623-B8E6-D357E91588BF}" dt="2024-06-19T14:02:23.569" v="3073" actId="478"/>
          <ac:grpSpMkLst>
            <pc:docMk/>
            <pc:sldMk cId="960016471" sldId="279"/>
            <ac:grpSpMk id="9" creationId="{A474265F-D2F5-88D2-0D94-2A31D9D60E80}"/>
          </ac:grpSpMkLst>
        </pc:grpChg>
        <pc:picChg chg="add del mod">
          <ac:chgData name="Lucas Malheiros" userId="627e0488-82d1-4aa1-b434-e52ccabe9a17" providerId="ADAL" clId="{51B46F67-9B3D-4623-B8E6-D357E91588BF}" dt="2024-06-19T14:04:49.800" v="3084" actId="478"/>
          <ac:picMkLst>
            <pc:docMk/>
            <pc:sldMk cId="960016471" sldId="279"/>
            <ac:picMk id="3" creationId="{FE31270C-377D-4A15-1821-AE352685CE18}"/>
          </ac:picMkLst>
        </pc:picChg>
        <pc:picChg chg="add mod modCrop">
          <ac:chgData name="Lucas Malheiros" userId="627e0488-82d1-4aa1-b434-e52ccabe9a17" providerId="ADAL" clId="{51B46F67-9B3D-4623-B8E6-D357E91588BF}" dt="2024-06-19T14:11:15.317" v="3240" actId="1076"/>
          <ac:picMkLst>
            <pc:docMk/>
            <pc:sldMk cId="960016471" sldId="279"/>
            <ac:picMk id="7" creationId="{6F113C8A-B657-16EC-149E-BAA725FAD85A}"/>
          </ac:picMkLst>
        </pc:picChg>
        <pc:picChg chg="add mod">
          <ac:chgData name="Lucas Malheiros" userId="627e0488-82d1-4aa1-b434-e52ccabe9a17" providerId="ADAL" clId="{51B46F67-9B3D-4623-B8E6-D357E91588BF}" dt="2024-06-19T14:06:59.860" v="3179" actId="1076"/>
          <ac:picMkLst>
            <pc:docMk/>
            <pc:sldMk cId="960016471" sldId="279"/>
            <ac:picMk id="15" creationId="{52839ECC-F9B3-D01F-9E21-6EF3FB553FFC}"/>
          </ac:picMkLst>
        </pc:picChg>
        <pc:picChg chg="add mod">
          <ac:chgData name="Lucas Malheiros" userId="627e0488-82d1-4aa1-b434-e52ccabe9a17" providerId="ADAL" clId="{51B46F67-9B3D-4623-B8E6-D357E91588BF}" dt="2024-06-19T14:04:56.991" v="3087" actId="1076"/>
          <ac:picMkLst>
            <pc:docMk/>
            <pc:sldMk cId="960016471" sldId="279"/>
            <ac:picMk id="1026" creationId="{11020982-8415-0F32-E1FC-0057409EB4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8466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50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4" name="Google Shape;394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53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Autoria e Data</a:t>
            </a:r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Informações do fato</a:t>
            </a:r>
          </a:p>
        </p:txBody>
      </p:sp>
      <p:sp>
        <p:nvSpPr>
          <p:cNvPr id="10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Atribuição</a:t>
            </a:r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Tigelas com bolinhos de salmão, salada e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Tigela de massa pappardelle com creme de ervas, avelãs assadas e queijo parmesão ralad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14400" marR="0" lvl="0" indent="-812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28800" marR="0" lvl="1" indent="-762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743200" marR="0" lvl="2" indent="-711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657600" marR="0" lvl="3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572000" marR="0" lvl="4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486400" marR="0" lvl="5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400800" marR="0" lvl="6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7315200" marR="0" lvl="7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8229600" marR="0" lvl="8" indent="-685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276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1_Em Branc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77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23" name="Autoria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Autoria e Data</a:t>
            </a:r>
          </a:p>
        </p:txBody>
      </p:sp>
      <p:sp>
        <p:nvSpPr>
          <p:cNvPr id="2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do Slide</a:t>
            </a:r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43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44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61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Tigela de massa pappardelle com creme de ervas, avelãs assadas e queijo parmesão ralad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da Seção</a:t>
            </a:r>
          </a:p>
        </p:txBody>
      </p:sp>
      <p:sp>
        <p:nvSpPr>
          <p:cNvPr id="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8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8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90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do Slide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7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abradee" TargetMode="External"/><Relationship Id="rId3" Type="http://schemas.openxmlformats.org/officeDocument/2006/relationships/hyperlink" Target="http://www.abradee.org.br" TargetMode="External"/><Relationship Id="rId7" Type="http://schemas.openxmlformats.org/officeDocument/2006/relationships/hyperlink" Target="https://www.linkedin.com/company/abrade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abradee.oficial" TargetMode="External"/><Relationship Id="rId5" Type="http://schemas.openxmlformats.org/officeDocument/2006/relationships/hyperlink" Target="https://www.youtube.com/canalabradee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ítulo da…"/>
          <p:cNvSpPr txBox="1">
            <a:spLocks noGrp="1"/>
          </p:cNvSpPr>
          <p:nvPr>
            <p:ph type="ctrTitle"/>
          </p:nvPr>
        </p:nvSpPr>
        <p:spPr>
          <a:xfrm>
            <a:off x="1659455" y="7506161"/>
            <a:ext cx="21971004" cy="4648201"/>
          </a:xfrm>
          <a:prstGeom prst="rect">
            <a:avLst/>
          </a:prstGeom>
        </p:spPr>
        <p:txBody>
          <a:bodyPr/>
          <a:lstStyle/>
          <a:p>
            <a:pPr>
              <a:defRPr b="0">
                <a:solidFill>
                  <a:srgbClr val="E9E9E9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dirty="0">
                <a:latin typeface="Aptos" panose="020B0004020202020204" pitchFamily="34" charset="0"/>
              </a:rPr>
              <a:t>PL 624/2023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152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822" y="-2567782"/>
            <a:ext cx="18851563" cy="18851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xmlns="" id="{06C24ED9-773F-674C-28B4-88B1724B7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1" y="67741"/>
            <a:ext cx="6790259" cy="67902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98" y="12376215"/>
            <a:ext cx="3007826" cy="75041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ítulo do tópico  |  Mais informações"/>
          <p:cNvSpPr txBox="1"/>
          <p:nvPr/>
        </p:nvSpPr>
        <p:spPr>
          <a:xfrm>
            <a:off x="1130298" y="1155516"/>
            <a:ext cx="9597718" cy="75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sz="3200" dirty="0">
                <a:latin typeface="Aptos" panose="020B0004020202020204" pitchFamily="34" charset="0"/>
              </a:rPr>
              <a:t>PL 624/2023 | </a:t>
            </a:r>
            <a:r>
              <a:rPr lang="pt-BR" sz="3200" b="1" dirty="0">
                <a:latin typeface="Aptos" panose="020B0004020202020204" pitchFamily="34" charset="0"/>
              </a:rPr>
              <a:t>Onde a conta vai parar?</a:t>
            </a:r>
            <a:endParaRPr lang="pt-BR" sz="3200" b="1" dirty="0">
              <a:latin typeface="Aptos" panose="020B0004020202020204" pitchFamily="34" charset="0"/>
              <a:ea typeface="TT Commons Light"/>
              <a:cs typeface="TT Commons Light"/>
              <a:sym typeface="TT Commons Ligh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F113C8A-B657-16EC-149E-BAA725FAD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2061"/>
          <a:stretch/>
        </p:blipFill>
        <p:spPr>
          <a:xfrm>
            <a:off x="16296422" y="7442775"/>
            <a:ext cx="5026820" cy="33598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1020982-8415-0F32-E1FC-0057409E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6" y="1906008"/>
            <a:ext cx="11931538" cy="93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3E80F7B-8FFF-E7D5-99EA-03463DD1594C}"/>
              </a:ext>
            </a:extLst>
          </p:cNvPr>
          <p:cNvSpPr txBox="1"/>
          <p:nvPr/>
        </p:nvSpPr>
        <p:spPr>
          <a:xfrm>
            <a:off x="14156461" y="6858000"/>
            <a:ext cx="909724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3200" b="1" i="0" dirty="0">
                <a:solidFill>
                  <a:srgbClr val="FF5E3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4 – TARIFAS MAIS ELEVADAS NOS EUA</a:t>
            </a:r>
            <a:endParaRPr lang="pt-BR" sz="3600" i="1" dirty="0">
              <a:solidFill>
                <a:srgbClr val="FF5E3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56C5C635-90E9-1E7D-1CA3-6A0E87322C0B}"/>
              </a:ext>
            </a:extLst>
          </p:cNvPr>
          <p:cNvSpPr txBox="1"/>
          <p:nvPr/>
        </p:nvSpPr>
        <p:spPr>
          <a:xfrm>
            <a:off x="14156461" y="1906008"/>
            <a:ext cx="909724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3200" b="1" i="0" dirty="0">
                <a:solidFill>
                  <a:srgbClr val="FF5E3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4 – MMGD PER CAPITA NOS EUA</a:t>
            </a:r>
            <a:endParaRPr lang="pt-BR" sz="3600" i="1" dirty="0">
              <a:solidFill>
                <a:srgbClr val="FF5E3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52839ECC-F9B3-D01F-9E21-6EF3FB553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9301" y="2664388"/>
            <a:ext cx="9381062" cy="3636237"/>
          </a:xfrm>
          <a:prstGeom prst="rect">
            <a:avLst/>
          </a:prstGeom>
        </p:spPr>
      </p:pic>
      <p:sp>
        <p:nvSpPr>
          <p:cNvPr id="16" name="Seta: para a Esquerda 15">
            <a:extLst>
              <a:ext uri="{FF2B5EF4-FFF2-40B4-BE49-F238E27FC236}">
                <a16:creationId xmlns:a16="http://schemas.microsoft.com/office/drawing/2014/main" xmlns="" id="{8A6EC2E0-6FF0-33E5-3588-9CD38B7F7A69}"/>
              </a:ext>
            </a:extLst>
          </p:cNvPr>
          <p:cNvSpPr/>
          <p:nvPr/>
        </p:nvSpPr>
        <p:spPr>
          <a:xfrm rot="21001086">
            <a:off x="11972081" y="5249120"/>
            <a:ext cx="439838" cy="219919"/>
          </a:xfrm>
          <a:prstGeom prst="leftArrow">
            <a:avLst/>
          </a:prstGeom>
          <a:solidFill>
            <a:srgbClr val="FF5E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Seta: para a Esquerda 16">
            <a:extLst>
              <a:ext uri="{FF2B5EF4-FFF2-40B4-BE49-F238E27FC236}">
                <a16:creationId xmlns:a16="http://schemas.microsoft.com/office/drawing/2014/main" xmlns="" id="{F95D44E5-E8A8-3110-0E2C-68302929FCE3}"/>
              </a:ext>
            </a:extLst>
          </p:cNvPr>
          <p:cNvSpPr/>
          <p:nvPr/>
        </p:nvSpPr>
        <p:spPr>
          <a:xfrm rot="1079556">
            <a:off x="5100289" y="10196266"/>
            <a:ext cx="439838" cy="219919"/>
          </a:xfrm>
          <a:prstGeom prst="leftArrow">
            <a:avLst/>
          </a:prstGeom>
          <a:solidFill>
            <a:srgbClr val="FF5E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Seta: para a Esquerda 17">
            <a:extLst>
              <a:ext uri="{FF2B5EF4-FFF2-40B4-BE49-F238E27FC236}">
                <a16:creationId xmlns:a16="http://schemas.microsoft.com/office/drawing/2014/main" xmlns="" id="{C7E87300-A3AB-78E7-4FB5-8D3310101F7D}"/>
              </a:ext>
            </a:extLst>
          </p:cNvPr>
          <p:cNvSpPr/>
          <p:nvPr/>
        </p:nvSpPr>
        <p:spPr>
          <a:xfrm rot="1432302">
            <a:off x="11691751" y="5677687"/>
            <a:ext cx="439838" cy="219919"/>
          </a:xfrm>
          <a:prstGeom prst="leftArrow">
            <a:avLst/>
          </a:prstGeom>
          <a:solidFill>
            <a:srgbClr val="FF5E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Seta: para a Esquerda 18">
            <a:extLst>
              <a:ext uri="{FF2B5EF4-FFF2-40B4-BE49-F238E27FC236}">
                <a16:creationId xmlns:a16="http://schemas.microsoft.com/office/drawing/2014/main" xmlns="" id="{8FF57986-9A84-B388-18EC-F859C552249A}"/>
              </a:ext>
            </a:extLst>
          </p:cNvPr>
          <p:cNvSpPr/>
          <p:nvPr/>
        </p:nvSpPr>
        <p:spPr>
          <a:xfrm rot="8209886">
            <a:off x="1755493" y="7776261"/>
            <a:ext cx="439838" cy="219919"/>
          </a:xfrm>
          <a:prstGeom prst="leftArrow">
            <a:avLst/>
          </a:prstGeom>
          <a:solidFill>
            <a:srgbClr val="FF5E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78AC30B-6057-032C-F935-A139E13201CF}"/>
              </a:ext>
            </a:extLst>
          </p:cNvPr>
          <p:cNvSpPr txBox="1"/>
          <p:nvPr/>
        </p:nvSpPr>
        <p:spPr>
          <a:xfrm>
            <a:off x="5563339" y="10231065"/>
            <a:ext cx="91371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D21900"/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$ 45,25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E967A201-09D1-A265-A4DD-F08EF68B81CB}"/>
              </a:ext>
            </a:extLst>
          </p:cNvPr>
          <p:cNvSpPr txBox="1"/>
          <p:nvPr/>
        </p:nvSpPr>
        <p:spPr>
          <a:xfrm>
            <a:off x="12567521" y="5095126"/>
            <a:ext cx="91371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D21900"/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$ 29,66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D2C06708-CA54-BF2A-FCA5-78D761B20DBB}"/>
              </a:ext>
            </a:extLst>
          </p:cNvPr>
          <p:cNvSpPr txBox="1"/>
          <p:nvPr/>
        </p:nvSpPr>
        <p:spPr>
          <a:xfrm>
            <a:off x="12160208" y="5772014"/>
            <a:ext cx="91371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D21900"/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$ 30,26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0EA839A3-5CA0-D575-7CAD-6B444F989A09}"/>
              </a:ext>
            </a:extLst>
          </p:cNvPr>
          <p:cNvSpPr txBox="1"/>
          <p:nvPr/>
        </p:nvSpPr>
        <p:spPr>
          <a:xfrm>
            <a:off x="1154734" y="8021045"/>
            <a:ext cx="91371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D21900"/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$ 32,47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91E869A8-FBF2-5A5B-E2C4-ABA842028BB6}"/>
              </a:ext>
            </a:extLst>
          </p:cNvPr>
          <p:cNvSpPr txBox="1"/>
          <p:nvPr/>
        </p:nvSpPr>
        <p:spPr>
          <a:xfrm>
            <a:off x="8363586" y="2600853"/>
            <a:ext cx="236443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TARIFA MÉDIA EUA: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US$ 16,86</a:t>
            </a:r>
          </a:p>
        </p:txBody>
      </p:sp>
    </p:spTree>
    <p:extLst>
      <p:ext uri="{BB962C8B-B14F-4D97-AF65-F5344CB8AC3E}">
        <p14:creationId xmlns:p14="http://schemas.microsoft.com/office/powerpoint/2010/main" val="9600164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67308F7E-54CC-410C-063B-267E460FC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32" b="24040"/>
          <a:stretch/>
        </p:blipFill>
        <p:spPr>
          <a:xfrm>
            <a:off x="1060174" y="4937760"/>
            <a:ext cx="22263652" cy="384048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3EE9B07-81F5-4DDD-CE30-88B5F2A5DD24}"/>
              </a:ext>
            </a:extLst>
          </p:cNvPr>
          <p:cNvSpPr/>
          <p:nvPr/>
        </p:nvSpPr>
        <p:spPr>
          <a:xfrm>
            <a:off x="6652260" y="6858000"/>
            <a:ext cx="4069080" cy="192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800"/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23BB05F0-514E-72F3-9CEC-D65509098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5"/>
          <a:stretch/>
        </p:blipFill>
        <p:spPr>
          <a:xfrm>
            <a:off x="7235825" y="6471466"/>
            <a:ext cx="2856230" cy="266110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45F186A-B39C-7265-78E2-0AB509D8FAD7}"/>
              </a:ext>
            </a:extLst>
          </p:cNvPr>
          <p:cNvSpPr/>
          <p:nvPr/>
        </p:nvSpPr>
        <p:spPr>
          <a:xfrm>
            <a:off x="1148397" y="6858000"/>
            <a:ext cx="5795645" cy="227457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Imagem" descr="Imagem">
            <a:extLst>
              <a:ext uri="{FF2B5EF4-FFF2-40B4-BE49-F238E27FC236}">
                <a16:creationId xmlns:a16="http://schemas.microsoft.com/office/drawing/2014/main" xmlns="" id="{AD305C91-1CE3-72C9-5507-C524E1C6E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999" y="7419113"/>
            <a:ext cx="4618826" cy="1152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426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3EE9B07-81F5-4DDD-CE30-88B5F2A5DD24}"/>
              </a:ext>
            </a:extLst>
          </p:cNvPr>
          <p:cNvSpPr/>
          <p:nvPr/>
        </p:nvSpPr>
        <p:spPr>
          <a:xfrm>
            <a:off x="6652260" y="6858000"/>
            <a:ext cx="4069080" cy="192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8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2D0CEB0-FD66-37C1-47C8-5EBF1BC0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996" y="3106206"/>
            <a:ext cx="15820367" cy="10335474"/>
          </a:xfrm>
          <a:prstGeom prst="rect">
            <a:avLst/>
          </a:prstGeom>
        </p:spPr>
      </p:pic>
      <p:sp>
        <p:nvSpPr>
          <p:cNvPr id="7" name="Título de apoio">
            <a:extLst>
              <a:ext uri="{FF2B5EF4-FFF2-40B4-BE49-F238E27FC236}">
                <a16:creationId xmlns:a16="http://schemas.microsoft.com/office/drawing/2014/main" xmlns="" id="{EA7063FA-161D-B976-3651-DDBAA734FC71}"/>
              </a:ext>
            </a:extLst>
          </p:cNvPr>
          <p:cNvSpPr txBox="1"/>
          <p:nvPr/>
        </p:nvSpPr>
        <p:spPr>
          <a:xfrm>
            <a:off x="2000740" y="-60999"/>
            <a:ext cx="18230360" cy="2582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FF5E3D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TEXTO DA LEI 14.300/2022 FOI OBJETO DE UM AMPLO ACORDO.</a:t>
            </a:r>
            <a:endParaRPr b="1" dirty="0">
              <a:latin typeface="Aptos" panose="020B0004020202020204" pitchFamily="34" charset="0"/>
            </a:endParaRPr>
          </a:p>
        </p:txBody>
      </p:sp>
      <p:sp>
        <p:nvSpPr>
          <p:cNvPr id="8" name="Título de apoio">
            <a:extLst>
              <a:ext uri="{FF2B5EF4-FFF2-40B4-BE49-F238E27FC236}">
                <a16:creationId xmlns:a16="http://schemas.microsoft.com/office/drawing/2014/main" xmlns="" id="{1F5B31BB-7F04-0109-8DBA-3BBD0B07FE62}"/>
              </a:ext>
            </a:extLst>
          </p:cNvPr>
          <p:cNvSpPr txBox="1"/>
          <p:nvPr/>
        </p:nvSpPr>
        <p:spPr>
          <a:xfrm>
            <a:off x="18372634" y="2211348"/>
            <a:ext cx="5349240" cy="8405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FF5E3D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PL 624 promove 14 alteração na Lei 14.300 sem qualquer relação com o REBE</a:t>
            </a:r>
            <a:endParaRPr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0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98" y="12376215"/>
            <a:ext cx="3007826" cy="75041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ítulo do tópico  |  Mais informações"/>
          <p:cNvSpPr txBox="1"/>
          <p:nvPr/>
        </p:nvSpPr>
        <p:spPr>
          <a:xfrm>
            <a:off x="1130298" y="1155516"/>
            <a:ext cx="9597718" cy="75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sz="2800" dirty="0">
                <a:latin typeface="Aptos" panose="020B0004020202020204" pitchFamily="34" charset="0"/>
              </a:rPr>
              <a:t>PL 624/2023 | Art. 28 da Lei 14.300 | Comercialização de Energia</a:t>
            </a:r>
            <a:endParaRPr lang="pt-BR" sz="2800" dirty="0">
              <a:latin typeface="Aptos" panose="020B0004020202020204" pitchFamily="34" charset="0"/>
              <a:ea typeface="TT Commons Light"/>
              <a:cs typeface="TT Commons Light"/>
              <a:sym typeface="TT Commons Light"/>
            </a:endParaRPr>
          </a:p>
        </p:txBody>
      </p:sp>
      <p:sp>
        <p:nvSpPr>
          <p:cNvPr id="207" name="Lorem ipsum dolor sit amet, consectetur adipiscing elit. Praesent vulputate iaculis risus vel finibus."/>
          <p:cNvSpPr txBox="1"/>
          <p:nvPr/>
        </p:nvSpPr>
        <p:spPr>
          <a:xfrm>
            <a:off x="1130298" y="3046498"/>
            <a:ext cx="9386201" cy="7273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rPr lang="pt-BR" sz="4800" dirty="0">
                <a:latin typeface="Aptos" panose="020B0004020202020204" pitchFamily="34" charset="0"/>
              </a:rPr>
              <a:t>Art. 14. Fica </a:t>
            </a:r>
            <a:r>
              <a:rPr lang="pt-BR" sz="4800" b="1" dirty="0">
                <a:solidFill>
                  <a:schemeClr val="accent5"/>
                </a:solidFill>
                <a:latin typeface="Aptos" panose="020B0004020202020204" pitchFamily="34" charset="0"/>
              </a:rPr>
              <a:t>revogado</a:t>
            </a:r>
            <a:r>
              <a:rPr lang="pt-BR" sz="4800" dirty="0">
                <a:latin typeface="Aptos" panose="020B0004020202020204" pitchFamily="34" charset="0"/>
              </a:rPr>
              <a:t> o caput do </a:t>
            </a:r>
            <a:r>
              <a:rPr lang="pt-BR" sz="4800" b="1" dirty="0">
                <a:solidFill>
                  <a:schemeClr val="accent5"/>
                </a:solidFill>
                <a:latin typeface="Aptos" panose="020B0004020202020204" pitchFamily="34" charset="0"/>
              </a:rPr>
              <a:t>art. 28 </a:t>
            </a:r>
            <a:r>
              <a:rPr lang="pt-BR" sz="4800" dirty="0">
                <a:latin typeface="Aptos" panose="020B0004020202020204" pitchFamily="34" charset="0"/>
              </a:rPr>
              <a:t>da Lei nº 14.300, de 6 de janeiro de 2022.</a:t>
            </a:r>
            <a:endParaRPr sz="4800" dirty="0">
              <a:latin typeface="Aptos" panose="020B00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EE33711-20F9-EFE9-31F4-86542849A29E}"/>
              </a:ext>
            </a:extLst>
          </p:cNvPr>
          <p:cNvSpPr txBox="1"/>
          <p:nvPr/>
        </p:nvSpPr>
        <p:spPr>
          <a:xfrm>
            <a:off x="15020387" y="3046498"/>
            <a:ext cx="8967582" cy="443495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lnSpc>
                <a:spcPct val="140000"/>
              </a:lnSpc>
              <a:defRPr sz="4800" spc="-64">
                <a:solidFill>
                  <a:srgbClr val="232323"/>
                </a:solidFill>
                <a:latin typeface="Aptos" panose="020B0004020202020204" pitchFamily="34" charset="0"/>
                <a:ea typeface="TT Commons Light"/>
                <a:cs typeface="TT Commons Light"/>
              </a:defRPr>
            </a:lvl1pPr>
          </a:lstStyle>
          <a:p>
            <a:r>
              <a:rPr lang="pt-BR" b="1" dirty="0"/>
              <a:t>Art. 28. </a:t>
            </a:r>
            <a:r>
              <a:rPr lang="pt-BR" dirty="0"/>
              <a:t>A microgeração e a minigeração distribuídas caracterizam-se como produção de energia elétrica para </a:t>
            </a:r>
            <a:r>
              <a:rPr lang="pt-BR" b="1" dirty="0">
                <a:solidFill>
                  <a:schemeClr val="accent5"/>
                </a:solidFill>
              </a:rPr>
              <a:t>consumo próprio</a:t>
            </a:r>
            <a:r>
              <a:rPr lang="pt-BR" dirty="0"/>
              <a:t>.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xmlns="" id="{A3FED469-1BFE-AD1D-26DC-B78EF38DB1C1}"/>
              </a:ext>
            </a:extLst>
          </p:cNvPr>
          <p:cNvSpPr/>
          <p:nvPr/>
        </p:nvSpPr>
        <p:spPr>
          <a:xfrm>
            <a:off x="10932160" y="4021972"/>
            <a:ext cx="2519680" cy="1524000"/>
          </a:xfrm>
          <a:prstGeom prst="right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" name="Google Shape;486;p10">
            <a:extLst>
              <a:ext uri="{FF2B5EF4-FFF2-40B4-BE49-F238E27FC236}">
                <a16:creationId xmlns:a16="http://schemas.microsoft.com/office/drawing/2014/main" xmlns="" id="{A474265F-D2F5-88D2-0D94-2A31D9D60E80}"/>
              </a:ext>
            </a:extLst>
          </p:cNvPr>
          <p:cNvGrpSpPr/>
          <p:nvPr/>
        </p:nvGrpSpPr>
        <p:grpSpPr>
          <a:xfrm>
            <a:off x="2030133" y="8929379"/>
            <a:ext cx="20323733" cy="2898350"/>
            <a:chOff x="2063552" y="1808040"/>
            <a:chExt cx="8456904" cy="1044896"/>
          </a:xfrm>
        </p:grpSpPr>
        <p:sp>
          <p:nvSpPr>
            <p:cNvPr id="10" name="Google Shape;487;p10">
              <a:extLst>
                <a:ext uri="{FF2B5EF4-FFF2-40B4-BE49-F238E27FC236}">
                  <a16:creationId xmlns:a16="http://schemas.microsoft.com/office/drawing/2014/main" xmlns="" id="{08E6BBBD-D491-BFCC-29A0-E5F49B7BC2BB}"/>
                </a:ext>
              </a:extLst>
            </p:cNvPr>
            <p:cNvSpPr/>
            <p:nvPr/>
          </p:nvSpPr>
          <p:spPr>
            <a:xfrm>
              <a:off x="2484539" y="1808040"/>
              <a:ext cx="8035917" cy="965715"/>
            </a:xfrm>
            <a:prstGeom prst="parallelogram">
              <a:avLst>
                <a:gd name="adj" fmla="val 25983"/>
              </a:avLst>
            </a:prstGeom>
            <a:noFill/>
            <a:ln w="12700" cap="flat" cmpd="sng">
              <a:solidFill>
                <a:srgbClr val="4844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88;p10">
              <a:extLst>
                <a:ext uri="{FF2B5EF4-FFF2-40B4-BE49-F238E27FC236}">
                  <a16:creationId xmlns:a16="http://schemas.microsoft.com/office/drawing/2014/main" xmlns="" id="{192CEB52-8666-8E2B-28C0-B961E49EA518}"/>
                </a:ext>
              </a:extLst>
            </p:cNvPr>
            <p:cNvSpPr/>
            <p:nvPr/>
          </p:nvSpPr>
          <p:spPr>
            <a:xfrm>
              <a:off x="2063552" y="1887221"/>
              <a:ext cx="8035917" cy="965715"/>
            </a:xfrm>
            <a:prstGeom prst="parallelogram">
              <a:avLst>
                <a:gd name="adj" fmla="val 25983"/>
              </a:avLst>
            </a:prstGeom>
            <a:solidFill>
              <a:srgbClr val="FF5E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89;p10">
              <a:extLst>
                <a:ext uri="{FF2B5EF4-FFF2-40B4-BE49-F238E27FC236}">
                  <a16:creationId xmlns:a16="http://schemas.microsoft.com/office/drawing/2014/main" xmlns="" id="{670C9079-D060-04BE-4ABD-14B304184D34}"/>
                </a:ext>
              </a:extLst>
            </p:cNvPr>
            <p:cNvSpPr txBox="1"/>
            <p:nvPr/>
          </p:nvSpPr>
          <p:spPr>
            <a:xfrm>
              <a:off x="3016999" y="2087144"/>
              <a:ext cx="6317674" cy="565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4800" b="0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  <a:ea typeface="Montserrat"/>
                  <a:cs typeface="Montserrat"/>
                  <a:sym typeface="Montserrat"/>
                </a:rPr>
                <a:t>Revogação abre caminho para a comercialização de energia proveniente de MMGD</a:t>
              </a:r>
              <a:endParaRPr sz="3200" b="0" i="0" u="none" strike="noStrike" cap="none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996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061" y="12488192"/>
            <a:ext cx="3007826" cy="75041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ítulo do tópico  |  Mais informações"/>
          <p:cNvSpPr txBox="1"/>
          <p:nvPr/>
        </p:nvSpPr>
        <p:spPr>
          <a:xfrm>
            <a:off x="1130298" y="1155516"/>
            <a:ext cx="9597718" cy="75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sz="2800" dirty="0">
                <a:latin typeface="Aptos" panose="020B0004020202020204" pitchFamily="34" charset="0"/>
              </a:rPr>
              <a:t>PL 624/2023 | Mais subsídios </a:t>
            </a:r>
            <a:endParaRPr lang="pt-BR" sz="2800" dirty="0">
              <a:latin typeface="Aptos" panose="020B0004020202020204" pitchFamily="34" charset="0"/>
              <a:ea typeface="TT Commons Light"/>
              <a:cs typeface="TT Commons Light"/>
              <a:sym typeface="TT Commons Light"/>
            </a:endParaRPr>
          </a:p>
        </p:txBody>
      </p:sp>
      <p:sp>
        <p:nvSpPr>
          <p:cNvPr id="207" name="Lorem ipsum dolor sit amet, consectetur adipiscing elit. Praesent vulputate iaculis risus vel finibus."/>
          <p:cNvSpPr txBox="1"/>
          <p:nvPr/>
        </p:nvSpPr>
        <p:spPr>
          <a:xfrm>
            <a:off x="761707" y="4809362"/>
            <a:ext cx="9597718" cy="8429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Art. 12  do PL: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Acesso irrestrito à rede de distribuição (</a:t>
            </a:r>
            <a:r>
              <a:rPr lang="pt-BR" b="1" dirty="0">
                <a:latin typeface="Aptos" panose="020B0004020202020204" pitchFamily="34" charset="0"/>
              </a:rPr>
              <a:t>Alteração art. 2° da Lei 14.300/22</a:t>
            </a:r>
            <a:r>
              <a:rPr lang="pt-BR" dirty="0">
                <a:latin typeface="Aptos" panose="020B000402020202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Custos dos investimentos na rede de distribuição repassado à tarifa (</a:t>
            </a:r>
            <a:r>
              <a:rPr lang="pt-BR" b="1" dirty="0">
                <a:latin typeface="Aptos" panose="020B0004020202020204" pitchFamily="34" charset="0"/>
              </a:rPr>
              <a:t>Alteração art. 8° da Lei 14.300/22</a:t>
            </a:r>
            <a:r>
              <a:rPr lang="pt-BR" dirty="0">
                <a:latin typeface="Aptos" panose="020B000402020202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Possibilidade de novo enquadramento como MMGD para usinas em operação  (</a:t>
            </a:r>
            <a:r>
              <a:rPr lang="pt-BR" b="1" dirty="0">
                <a:latin typeface="Aptos" panose="020B0004020202020204" pitchFamily="34" charset="0"/>
              </a:rPr>
              <a:t>Alteração art. 11 da Lei 14.300/22</a:t>
            </a:r>
            <a:r>
              <a:rPr lang="pt-BR" dirty="0">
                <a:latin typeface="Aptos" panose="020B000402020202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>
                <a:latin typeface="Aptos" panose="020B0004020202020204" pitchFamily="34" charset="0"/>
              </a:rPr>
              <a:t>Fim da vedação ao fracionamento de minigeradores para enquadramento como microgeradores (</a:t>
            </a:r>
            <a:r>
              <a:rPr lang="pt-BR" b="1" dirty="0">
                <a:latin typeface="Aptos" panose="020B0004020202020204" pitchFamily="34" charset="0"/>
              </a:rPr>
              <a:t>Alteração art. 11, §2°, da Lei 14.300/22</a:t>
            </a:r>
            <a:r>
              <a:rPr lang="pt-BR" dirty="0">
                <a:latin typeface="Aptos" panose="020B0004020202020204" pitchFamily="34" charset="0"/>
              </a:rPr>
              <a:t>);</a:t>
            </a:r>
          </a:p>
          <a:p>
            <a:endParaRPr lang="pt-BR" dirty="0">
              <a:latin typeface="Aptos" panose="020B0004020202020204" pitchFamily="34" charset="0"/>
            </a:endParaRPr>
          </a:p>
        </p:txBody>
      </p:sp>
      <p:sp>
        <p:nvSpPr>
          <p:cNvPr id="208" name="Título de apoio"/>
          <p:cNvSpPr txBox="1"/>
          <p:nvPr/>
        </p:nvSpPr>
        <p:spPr>
          <a:xfrm>
            <a:off x="1817861" y="2204338"/>
            <a:ext cx="5640376" cy="2582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FF5E3D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PL 624/23 ADICIONA MAIS SUBSÍDIOS</a:t>
            </a:r>
            <a:endParaRPr b="1" dirty="0">
              <a:latin typeface="Aptos" panose="020B0004020202020204" pitchFamily="34" charset="0"/>
            </a:endParaRPr>
          </a:p>
        </p:txBody>
      </p:sp>
      <p:pic>
        <p:nvPicPr>
          <p:cNvPr id="4" name="Gráfico 3" descr="Dólar com preenchimento sólido">
            <a:extLst>
              <a:ext uri="{FF2B5EF4-FFF2-40B4-BE49-F238E27FC236}">
                <a16:creationId xmlns:a16="http://schemas.microsoft.com/office/drawing/2014/main" xmlns="" id="{B53ABF80-4A6E-9270-98DD-DB5B58567A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592981" y="1656586"/>
            <a:ext cx="6581214" cy="5792685"/>
          </a:xfrm>
          <a:prstGeom prst="rect">
            <a:avLst/>
          </a:prstGeom>
        </p:spPr>
      </p:pic>
      <p:pic>
        <p:nvPicPr>
          <p:cNvPr id="9" name="Gráfico 8" descr="Dólar com preenchimento sólido">
            <a:extLst>
              <a:ext uri="{FF2B5EF4-FFF2-40B4-BE49-F238E27FC236}">
                <a16:creationId xmlns:a16="http://schemas.microsoft.com/office/drawing/2014/main" xmlns="" id="{2B33BB68-CA0D-AF23-22AC-B399F033F3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11490" t="44733" r="11490" b="3054"/>
          <a:stretch/>
        </p:blipFill>
        <p:spPr>
          <a:xfrm>
            <a:off x="7836485" y="4234296"/>
            <a:ext cx="6581212" cy="30244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C8D4329-7A24-3F98-61B8-06DDF08778EA}"/>
              </a:ext>
            </a:extLst>
          </p:cNvPr>
          <p:cNvSpPr txBox="1"/>
          <p:nvPr/>
        </p:nvSpPr>
        <p:spPr>
          <a:xfrm>
            <a:off x="14233357" y="2760725"/>
            <a:ext cx="8885068" cy="4097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just" defTabSz="2438338" rtl="0" fontAlgn="auto" latinLnBrk="0" hangingPunc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pt-BR" sz="3600" spc="-64" dirty="0">
                <a:solidFill>
                  <a:srgbClr val="232323"/>
                </a:solidFill>
                <a:latin typeface="Aptos" panose="020B0004020202020204" pitchFamily="34" charset="0"/>
              </a:rPr>
              <a:t>Sem o PL, os subsídios concedidos à GD deverão alcançar </a:t>
            </a:r>
            <a:r>
              <a:rPr lang="pt-BR" sz="3600" b="1" spc="-64" dirty="0">
                <a:solidFill>
                  <a:schemeClr val="accent5"/>
                </a:solidFill>
                <a:latin typeface="Aptos" panose="020B0004020202020204" pitchFamily="34" charset="0"/>
              </a:rPr>
              <a:t>R$ 188 bilhões entre 2024 e 2045</a:t>
            </a:r>
            <a:r>
              <a:rPr lang="pt-BR" sz="3600" spc="-64" dirty="0">
                <a:solidFill>
                  <a:srgbClr val="232323"/>
                </a:solidFill>
                <a:latin typeface="Aptos" panose="020B0004020202020204" pitchFamily="34" charset="0"/>
              </a:rPr>
              <a:t>, isso sem considerar o PL 624/2023.</a:t>
            </a:r>
          </a:p>
          <a:p>
            <a:pPr marL="342900" marR="0" indent="-342900" algn="just" defTabSz="2438338" rtl="0" fontAlgn="auto" latinLnBrk="0" hangingPunct="0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Char char="•"/>
              <a:tabLst/>
            </a:pPr>
            <a:r>
              <a:rPr lang="pt-BR" sz="3600" spc="-64" dirty="0">
                <a:solidFill>
                  <a:srgbClr val="232323"/>
                </a:solidFill>
                <a:latin typeface="Aptos" panose="020B0004020202020204" pitchFamily="34" charset="0"/>
              </a:rPr>
              <a:t>As flexibilizações trazidas pelo Projeto adicionam </a:t>
            </a:r>
            <a:r>
              <a:rPr lang="pt-BR" sz="3600" b="1" spc="-64" dirty="0">
                <a:solidFill>
                  <a:schemeClr val="accent5"/>
                </a:solidFill>
                <a:latin typeface="Aptos" panose="020B0004020202020204" pitchFamily="34" charset="0"/>
              </a:rPr>
              <a:t>R$ 3,9 bilhões/ano entre 2025 e 2028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F110D96E-B61E-A7EE-33DE-B043C183D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16" y="7449271"/>
            <a:ext cx="13080511" cy="44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8" y="12042350"/>
            <a:ext cx="3007826" cy="75041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ítulo do tópico  |  Mais informações"/>
          <p:cNvSpPr txBox="1"/>
          <p:nvPr/>
        </p:nvSpPr>
        <p:spPr>
          <a:xfrm>
            <a:off x="1130298" y="1155516"/>
            <a:ext cx="9597718" cy="75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sz="2800" dirty="0">
                <a:latin typeface="Aptos" panose="020B0004020202020204" pitchFamily="34" charset="0"/>
              </a:rPr>
              <a:t>PL 624/2023 | Avanço sobre temas regulatórios</a:t>
            </a:r>
            <a:endParaRPr lang="pt-BR" sz="2800" dirty="0">
              <a:latin typeface="Aptos" panose="020B0004020202020204" pitchFamily="34" charset="0"/>
              <a:ea typeface="TT Commons Light"/>
              <a:cs typeface="TT Commons Light"/>
              <a:sym typeface="TT Commons Light"/>
            </a:endParaRPr>
          </a:p>
        </p:txBody>
      </p:sp>
      <p:sp>
        <p:nvSpPr>
          <p:cNvPr id="207" name="Lorem ipsum dolor sit amet, consectetur adipiscing elit. Praesent vulputate iaculis risus vel finibus."/>
          <p:cNvSpPr txBox="1"/>
          <p:nvPr/>
        </p:nvSpPr>
        <p:spPr>
          <a:xfrm>
            <a:off x="1882642" y="5098852"/>
            <a:ext cx="9597718" cy="6497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rPr lang="pt-BR" sz="3600" b="1" dirty="0">
                <a:latin typeface="Aptos" panose="020B0004020202020204" pitchFamily="34" charset="0"/>
              </a:rPr>
              <a:t>Art. 12  do PL:</a:t>
            </a:r>
          </a:p>
          <a:p>
            <a:r>
              <a:rPr lang="pt-BR" sz="3600" dirty="0">
                <a:latin typeface="Aptos" panose="020B0004020202020204" pitchFamily="34" charset="0"/>
              </a:rPr>
              <a:t>Aplicação da TUSDg (</a:t>
            </a:r>
            <a:r>
              <a:rPr lang="pt-BR" sz="3600" b="1" dirty="0">
                <a:latin typeface="Aptos" panose="020B0004020202020204" pitchFamily="34" charset="0"/>
              </a:rPr>
              <a:t>Alteração art. 18 da Lei 14.300/22</a:t>
            </a:r>
            <a:r>
              <a:rPr lang="pt-BR" sz="3600" dirty="0">
                <a:latin typeface="Aptos" panose="020B0004020202020204" pitchFamily="34" charset="0"/>
              </a:rPr>
              <a:t>);</a:t>
            </a:r>
          </a:p>
          <a:p>
            <a:r>
              <a:rPr lang="pt-BR" sz="3600" dirty="0">
                <a:latin typeface="Aptos" panose="020B0004020202020204" pitchFamily="34" charset="0"/>
              </a:rPr>
              <a:t>Conceito de pendência de responsabilidade da distribuidora (</a:t>
            </a:r>
            <a:r>
              <a:rPr lang="pt-BR" sz="3600" b="1" dirty="0">
                <a:latin typeface="Aptos" panose="020B0004020202020204" pitchFamily="34" charset="0"/>
              </a:rPr>
              <a:t>Alteração art. 26 da Lei 14.300/22</a:t>
            </a:r>
            <a:r>
              <a:rPr lang="pt-BR" sz="3600" dirty="0">
                <a:latin typeface="Aptos" panose="020B0004020202020204" pitchFamily="34" charset="0"/>
              </a:rPr>
              <a:t>);</a:t>
            </a:r>
          </a:p>
          <a:p>
            <a:r>
              <a:rPr lang="pt-BR" sz="3600" dirty="0">
                <a:latin typeface="Aptos" panose="020B0004020202020204" pitchFamily="34" charset="0"/>
              </a:rPr>
              <a:t>Art. 19 – Inversão de fluxo e detalhamento de estudos a serem apresentados (</a:t>
            </a:r>
            <a:r>
              <a:rPr lang="pt-BR" sz="3600" b="1" dirty="0">
                <a:latin typeface="Aptos" panose="020B0004020202020204" pitchFamily="34" charset="0"/>
              </a:rPr>
              <a:t>Alteração art. </a:t>
            </a:r>
            <a:r>
              <a:rPr lang="pt-BR" sz="3600" b="1">
                <a:latin typeface="Aptos" panose="020B0004020202020204" pitchFamily="34" charset="0"/>
              </a:rPr>
              <a:t>2°, §5° e §6°, </a:t>
            </a:r>
            <a:r>
              <a:rPr lang="pt-BR" sz="3600" b="1" dirty="0">
                <a:latin typeface="Aptos" panose="020B0004020202020204" pitchFamily="34" charset="0"/>
              </a:rPr>
              <a:t>da Lei 14.300/22</a:t>
            </a:r>
            <a:r>
              <a:rPr lang="pt-BR" sz="3600" dirty="0">
                <a:latin typeface="Aptos" panose="020B0004020202020204" pitchFamily="34" charset="0"/>
              </a:rPr>
              <a:t>);</a:t>
            </a:r>
          </a:p>
        </p:txBody>
      </p:sp>
      <p:sp>
        <p:nvSpPr>
          <p:cNvPr id="208" name="Título de apoio"/>
          <p:cNvSpPr txBox="1"/>
          <p:nvPr/>
        </p:nvSpPr>
        <p:spPr>
          <a:xfrm>
            <a:off x="1882641" y="2590077"/>
            <a:ext cx="8845375" cy="2351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FF5E3D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AVANÇO SOBRE TEMAS REGULATÓRIOS</a:t>
            </a:r>
            <a:endParaRPr b="1" dirty="0">
              <a:latin typeface="Aptos" panose="020B0004020202020204" pitchFamily="34" charset="0"/>
            </a:endParaRPr>
          </a:p>
        </p:txBody>
      </p:sp>
      <p:sp>
        <p:nvSpPr>
          <p:cNvPr id="2" name="Associação brasileira de distribuidores de energia elétrica">
            <a:extLst>
              <a:ext uri="{FF2B5EF4-FFF2-40B4-BE49-F238E27FC236}">
                <a16:creationId xmlns:a16="http://schemas.microsoft.com/office/drawing/2014/main" xmlns="" id="{9E7003F2-E9D3-2B3C-4961-F706C446DFEF}"/>
              </a:ext>
            </a:extLst>
          </p:cNvPr>
          <p:cNvSpPr txBox="1"/>
          <p:nvPr/>
        </p:nvSpPr>
        <p:spPr>
          <a:xfrm>
            <a:off x="5566862" y="12198508"/>
            <a:ext cx="7879859" cy="46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dirty="0" err="1"/>
              <a:t>Associação</a:t>
            </a:r>
            <a:r>
              <a:rPr dirty="0"/>
              <a:t> </a:t>
            </a:r>
            <a:r>
              <a:rPr lang="pt-BR" dirty="0"/>
              <a:t>B</a:t>
            </a:r>
            <a:r>
              <a:rPr dirty="0" err="1"/>
              <a:t>rasileira</a:t>
            </a:r>
            <a:r>
              <a:rPr dirty="0"/>
              <a:t> de </a:t>
            </a:r>
            <a:r>
              <a:rPr lang="pt-BR" dirty="0"/>
              <a:t>D</a:t>
            </a:r>
            <a:r>
              <a:rPr dirty="0" err="1"/>
              <a:t>istribuidores</a:t>
            </a:r>
            <a:r>
              <a:rPr dirty="0"/>
              <a:t> de </a:t>
            </a:r>
            <a:r>
              <a:rPr lang="pt-BR" dirty="0"/>
              <a:t>E</a:t>
            </a:r>
            <a:r>
              <a:rPr dirty="0" err="1"/>
              <a:t>nergia</a:t>
            </a:r>
            <a:r>
              <a:rPr dirty="0"/>
              <a:t> </a:t>
            </a:r>
            <a:r>
              <a:rPr lang="pt-BR" dirty="0"/>
              <a:t>E</a:t>
            </a:r>
            <a:r>
              <a:rPr dirty="0" err="1"/>
              <a:t>létrica</a:t>
            </a:r>
            <a:endParaRPr dirty="0"/>
          </a:p>
        </p:txBody>
      </p:sp>
      <p:grpSp>
        <p:nvGrpSpPr>
          <p:cNvPr id="3" name="Google Shape;486;p10">
            <a:extLst>
              <a:ext uri="{FF2B5EF4-FFF2-40B4-BE49-F238E27FC236}">
                <a16:creationId xmlns:a16="http://schemas.microsoft.com/office/drawing/2014/main" xmlns="" id="{0FF9A0BF-44EB-B785-02FA-D1E87417BE11}"/>
              </a:ext>
            </a:extLst>
          </p:cNvPr>
          <p:cNvGrpSpPr/>
          <p:nvPr/>
        </p:nvGrpSpPr>
        <p:grpSpPr>
          <a:xfrm>
            <a:off x="13446721" y="4031046"/>
            <a:ext cx="9913485" cy="5653908"/>
            <a:chOff x="2063552" y="1808040"/>
            <a:chExt cx="8456904" cy="1044896"/>
          </a:xfrm>
        </p:grpSpPr>
        <p:sp>
          <p:nvSpPr>
            <p:cNvPr id="4" name="Google Shape;487;p10">
              <a:extLst>
                <a:ext uri="{FF2B5EF4-FFF2-40B4-BE49-F238E27FC236}">
                  <a16:creationId xmlns:a16="http://schemas.microsoft.com/office/drawing/2014/main" xmlns="" id="{9F4F7C8F-A878-BB8A-3763-5DCA52AAED96}"/>
                </a:ext>
              </a:extLst>
            </p:cNvPr>
            <p:cNvSpPr/>
            <p:nvPr/>
          </p:nvSpPr>
          <p:spPr>
            <a:xfrm>
              <a:off x="2484539" y="1808040"/>
              <a:ext cx="8035917" cy="965715"/>
            </a:xfrm>
            <a:prstGeom prst="parallelogram">
              <a:avLst>
                <a:gd name="adj" fmla="val 25983"/>
              </a:avLst>
            </a:prstGeom>
            <a:noFill/>
            <a:ln w="12700" cap="flat" cmpd="sng">
              <a:solidFill>
                <a:srgbClr val="4844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88;p10">
              <a:extLst>
                <a:ext uri="{FF2B5EF4-FFF2-40B4-BE49-F238E27FC236}">
                  <a16:creationId xmlns:a16="http://schemas.microsoft.com/office/drawing/2014/main" xmlns="" id="{8CCD21BD-5A6E-D0AF-9A34-B7547413C0E9}"/>
                </a:ext>
              </a:extLst>
            </p:cNvPr>
            <p:cNvSpPr/>
            <p:nvPr/>
          </p:nvSpPr>
          <p:spPr>
            <a:xfrm>
              <a:off x="2063552" y="1887221"/>
              <a:ext cx="8035917" cy="965715"/>
            </a:xfrm>
            <a:prstGeom prst="parallelogram">
              <a:avLst>
                <a:gd name="adj" fmla="val 25983"/>
              </a:avLst>
            </a:prstGeom>
            <a:solidFill>
              <a:srgbClr val="FF5E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89;p10">
              <a:extLst>
                <a:ext uri="{FF2B5EF4-FFF2-40B4-BE49-F238E27FC236}">
                  <a16:creationId xmlns:a16="http://schemas.microsoft.com/office/drawing/2014/main" xmlns="" id="{372E34FF-4BE8-352E-86E2-EBC4A9FF34E6}"/>
                </a:ext>
              </a:extLst>
            </p:cNvPr>
            <p:cNvSpPr txBox="1"/>
            <p:nvPr/>
          </p:nvSpPr>
          <p:spPr>
            <a:xfrm>
              <a:off x="3031989" y="2016807"/>
              <a:ext cx="6317674" cy="836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4800" b="0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  <a:ea typeface="Montserrat"/>
                  <a:cs typeface="Montserrat"/>
                  <a:sym typeface="Montserrat"/>
                </a:rPr>
                <a:t>Dificuldade de acesso e conexão são </a:t>
              </a:r>
              <a:r>
                <a:rPr lang="pt-BR" sz="4800" b="1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  <a:ea typeface="Montserrat"/>
                  <a:cs typeface="Montserrat"/>
                  <a:sym typeface="Montserrat"/>
                </a:rPr>
                <a:t>exceções</a:t>
              </a:r>
              <a:r>
                <a:rPr lang="pt-BR" sz="4800" b="0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  <a:ea typeface="Montserrat"/>
                  <a:cs typeface="Montserrat"/>
                  <a:sym typeface="Montserrat"/>
                </a:rPr>
                <a:t>. Segmento de MMGD quer fazer parecer que são a </a:t>
              </a:r>
              <a:r>
                <a:rPr lang="pt-BR" sz="4800" b="1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  <a:ea typeface="Montserrat"/>
                  <a:cs typeface="Montserrat"/>
                  <a:sym typeface="Montserrat"/>
                </a:rPr>
                <a:t>regra</a:t>
              </a:r>
              <a:r>
                <a:rPr lang="pt-BR" sz="4800" b="0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  <a:ea typeface="Montserrat"/>
                  <a:cs typeface="Montserrat"/>
                  <a:sym typeface="Montserrat"/>
                </a:rPr>
                <a:t>.</a:t>
              </a:r>
              <a:endParaRPr sz="3200" b="0" i="0" u="none" strike="noStrike" cap="none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845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8" y="12042350"/>
            <a:ext cx="3007826" cy="75041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ítulo do tópico  |  Mais informações"/>
          <p:cNvSpPr txBox="1"/>
          <p:nvPr/>
        </p:nvSpPr>
        <p:spPr>
          <a:xfrm>
            <a:off x="1181098" y="446911"/>
            <a:ext cx="9597718" cy="75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sz="2800" dirty="0">
                <a:latin typeface="Aptos" panose="020B0004020202020204" pitchFamily="34" charset="0"/>
              </a:rPr>
              <a:t>PL 624/2023 | Avanço sobre temas regulatórios</a:t>
            </a:r>
            <a:endParaRPr lang="pt-BR" sz="2800" dirty="0">
              <a:latin typeface="Aptos" panose="020B0004020202020204" pitchFamily="34" charset="0"/>
              <a:ea typeface="TT Commons Light"/>
              <a:cs typeface="TT Commons Light"/>
              <a:sym typeface="TT Commons Light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25C6734F-84B9-7FB1-1217-AB21B0A4F232}"/>
              </a:ext>
            </a:extLst>
          </p:cNvPr>
          <p:cNvSpPr/>
          <p:nvPr/>
        </p:nvSpPr>
        <p:spPr>
          <a:xfrm>
            <a:off x="12613813" y="12239985"/>
            <a:ext cx="3318874" cy="454025"/>
          </a:xfrm>
          <a:prstGeom prst="roundRect">
            <a:avLst/>
          </a:prstGeom>
          <a:solidFill>
            <a:srgbClr val="007D1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Improcedente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8E4DBF84-FEF7-A895-55E3-D9E9DBA369FC}"/>
              </a:ext>
            </a:extLst>
          </p:cNvPr>
          <p:cNvSpPr/>
          <p:nvPr/>
        </p:nvSpPr>
        <p:spPr>
          <a:xfrm>
            <a:off x="16404059" y="12235148"/>
            <a:ext cx="3318874" cy="454025"/>
          </a:xfrm>
          <a:prstGeom prst="roundRect">
            <a:avLst/>
          </a:prstGeom>
          <a:solidFill>
            <a:srgbClr val="D645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Procedente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59AD8D63-9A18-E719-E49A-EA51411BB42F}"/>
              </a:ext>
            </a:extLst>
          </p:cNvPr>
          <p:cNvSpPr/>
          <p:nvPr/>
        </p:nvSpPr>
        <p:spPr>
          <a:xfrm>
            <a:off x="20194305" y="12235147"/>
            <a:ext cx="3318874" cy="454025"/>
          </a:xfrm>
          <a:prstGeom prst="roundRect">
            <a:avLst/>
          </a:prstGeom>
          <a:solidFill>
            <a:srgbClr val="CCCCC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Sem </a:t>
            </a: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decisão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F6000FB8-0E46-077B-C406-80C7379B91E6}"/>
              </a:ext>
            </a:extLst>
          </p:cNvPr>
          <p:cNvSpPr/>
          <p:nvPr/>
        </p:nvSpPr>
        <p:spPr>
          <a:xfrm>
            <a:off x="7796541" y="12235148"/>
            <a:ext cx="4345900" cy="794544"/>
          </a:xfrm>
          <a:prstGeom prst="roundRect">
            <a:avLst/>
          </a:prstGeom>
          <a:solidFill>
            <a:srgbClr val="FF5E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(%) de reclamações sobre qtd. conexões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Lorem ipsum dolor sit amet, consectetur adipiscing elit. Praesent vulputate iaculis risus vel finibus.">
            <a:extLst>
              <a:ext uri="{FF2B5EF4-FFF2-40B4-BE49-F238E27FC236}">
                <a16:creationId xmlns:a16="http://schemas.microsoft.com/office/drawing/2014/main" xmlns="" id="{A0DFA3BD-C463-5378-CD15-16204C412611}"/>
              </a:ext>
            </a:extLst>
          </p:cNvPr>
          <p:cNvSpPr txBox="1"/>
          <p:nvPr/>
        </p:nvSpPr>
        <p:spPr>
          <a:xfrm>
            <a:off x="714108" y="4207426"/>
            <a:ext cx="6949631" cy="6332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rPr lang="pt-BR" dirty="0">
                <a:latin typeface="Aptos" panose="020B0004020202020204" pitchFamily="34" charset="0"/>
              </a:rPr>
              <a:t>Dados da ANEEL mostram que, desde a publicação da Lei 14.300, mais de 1,7 milhão de GDs foram conectadas nos sistemas das distribuidoras, alcançando 2,6 milhões de usinas.</a:t>
            </a:r>
          </a:p>
          <a:p>
            <a:endParaRPr lang="pt-BR" dirty="0">
              <a:latin typeface="Aptos" panose="020B0004020202020204" pitchFamily="34" charset="0"/>
            </a:endParaRPr>
          </a:p>
          <a:p>
            <a:r>
              <a:rPr lang="pt-BR" dirty="0">
                <a:latin typeface="Aptos" panose="020B0004020202020204" pitchFamily="34" charset="0"/>
              </a:rPr>
              <a:t>Em média, são recebidas 1.283 reclamações/mês (0,04% do total de usinas) sobre o processo de conexão, sendo boa parte improcedentes.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8" name="Título de apoio">
            <a:extLst>
              <a:ext uri="{FF2B5EF4-FFF2-40B4-BE49-F238E27FC236}">
                <a16:creationId xmlns:a16="http://schemas.microsoft.com/office/drawing/2014/main" xmlns="" id="{69D45A37-EC7C-838D-699A-2600C8060A71}"/>
              </a:ext>
            </a:extLst>
          </p:cNvPr>
          <p:cNvSpPr txBox="1"/>
          <p:nvPr/>
        </p:nvSpPr>
        <p:spPr>
          <a:xfrm>
            <a:off x="846910" y="1197403"/>
            <a:ext cx="5640376" cy="2582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FF5E3D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RECLAMAÇÕES SÃO EXCEÇÕES</a:t>
            </a:r>
            <a:endParaRPr b="1" dirty="0">
              <a:latin typeface="Aptos" panose="020B00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F96B9D6E-9A30-15D0-AEE1-27511152F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541" y="1019791"/>
            <a:ext cx="15740549" cy="110225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3100957-295B-6003-CFEA-E84153538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233"/>
            <a:ext cx="24361645" cy="9302442"/>
          </a:xfrm>
          <a:prstGeom prst="rect">
            <a:avLst/>
          </a:prstGeom>
        </p:spPr>
      </p:pic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xmlns="" id="{0242E316-8DE7-E670-3C48-6D8851CFA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98" y="12042350"/>
            <a:ext cx="3007826" cy="7504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04619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8"/>
          <p:cNvPicPr preferRelativeResize="0"/>
          <p:nvPr/>
        </p:nvPicPr>
        <p:blipFill rotWithShape="1">
          <a:blip r:embed="rId3">
            <a:alphaModFix/>
          </a:blip>
          <a:srcRect t="22006" b="22149"/>
          <a:stretch/>
        </p:blipFill>
        <p:spPr>
          <a:xfrm>
            <a:off x="338870" y="11693"/>
            <a:ext cx="24384004" cy="1375098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8"/>
          <p:cNvSpPr/>
          <p:nvPr/>
        </p:nvSpPr>
        <p:spPr>
          <a:xfrm rot="5400000">
            <a:off x="-1828809" y="1050589"/>
            <a:ext cx="14552586" cy="11751018"/>
          </a:xfrm>
          <a:prstGeom prst="rect">
            <a:avLst/>
          </a:prstGeom>
          <a:gradFill>
            <a:gsLst>
              <a:gs pos="0">
                <a:srgbClr val="005B78">
                  <a:alpha val="0"/>
                </a:srgbClr>
              </a:gs>
              <a:gs pos="16000">
                <a:srgbClr val="005B78">
                  <a:alpha val="0"/>
                </a:srgbClr>
              </a:gs>
              <a:gs pos="100000">
                <a:srgbClr val="004F6A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8"/>
          <p:cNvSpPr/>
          <p:nvPr/>
        </p:nvSpPr>
        <p:spPr>
          <a:xfrm rot="2700000">
            <a:off x="9181830" y="2408356"/>
            <a:ext cx="13319468" cy="13319468"/>
          </a:xfrm>
          <a:prstGeom prst="roundRect">
            <a:avLst>
              <a:gd name="adj" fmla="val 9640"/>
            </a:avLst>
          </a:prstGeom>
          <a:noFill/>
          <a:ln w="19050" cap="flat" cmpd="sng">
            <a:solidFill>
              <a:srgbClr val="F37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8"/>
          <p:cNvSpPr/>
          <p:nvPr/>
        </p:nvSpPr>
        <p:spPr>
          <a:xfrm rot="2700000">
            <a:off x="7473632" y="-9273872"/>
            <a:ext cx="16735864" cy="16735864"/>
          </a:xfrm>
          <a:prstGeom prst="roundRect">
            <a:avLst>
              <a:gd name="adj" fmla="val 9640"/>
            </a:avLst>
          </a:prstGeom>
          <a:noFill/>
          <a:ln w="98425" cap="flat" cmpd="sng">
            <a:solidFill>
              <a:srgbClr val="F37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8"/>
          <p:cNvSpPr txBox="1"/>
          <p:nvPr/>
        </p:nvSpPr>
        <p:spPr>
          <a:xfrm>
            <a:off x="1036898" y="4752054"/>
            <a:ext cx="5257800" cy="464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>
              <a:lnSpc>
                <a:spcPct val="115000"/>
              </a:lnSpc>
            </a:pPr>
            <a:r>
              <a:rPr lang="pt-BR" sz="3600" b="1" dirty="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Assim como no </a:t>
            </a:r>
            <a:endParaRPr sz="4800" dirty="0"/>
          </a:p>
          <a:p>
            <a:pPr algn="l">
              <a:lnSpc>
                <a:spcPct val="115000"/>
              </a:lnSpc>
            </a:pPr>
            <a:r>
              <a:rPr lang="pt-BR" sz="3600" b="1" dirty="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transporte público, </a:t>
            </a:r>
            <a:endParaRPr sz="4800" dirty="0"/>
          </a:p>
          <a:p>
            <a:pPr algn="l">
              <a:lnSpc>
                <a:spcPct val="115000"/>
              </a:lnSpc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quando alguém </a:t>
            </a:r>
            <a:endParaRPr sz="4800" dirty="0"/>
          </a:p>
          <a:p>
            <a:pPr algn="l">
              <a:lnSpc>
                <a:spcPct val="115000"/>
              </a:lnSpc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recebe descontos, </a:t>
            </a:r>
            <a:endParaRPr sz="4800" dirty="0"/>
          </a:p>
          <a:p>
            <a:pPr algn="l">
              <a:lnSpc>
                <a:spcPct val="115000"/>
              </a:lnSpc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conta aumenta </a:t>
            </a:r>
            <a:endParaRPr sz="4800" dirty="0"/>
          </a:p>
          <a:p>
            <a:pPr algn="l">
              <a:lnSpc>
                <a:spcPct val="115000"/>
              </a:lnSpc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para os demais </a:t>
            </a:r>
            <a:endParaRPr sz="4800" dirty="0"/>
          </a:p>
          <a:p>
            <a:pPr algn="l">
              <a:lnSpc>
                <a:spcPct val="115000"/>
              </a:lnSpc>
            </a:pPr>
            <a:r>
              <a:rPr lang="pt-BR" sz="3600" b="1" dirty="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usuários</a:t>
            </a:r>
            <a:r>
              <a:rPr lang="pt-BR" sz="3600" b="1" dirty="0">
                <a:solidFill>
                  <a:srgbClr val="D8D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4000" b="1" dirty="0">
              <a:solidFill>
                <a:srgbClr val="D8D8D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1" name="Google Shape;401;p8"/>
          <p:cNvSpPr txBox="1"/>
          <p:nvPr/>
        </p:nvSpPr>
        <p:spPr>
          <a:xfrm>
            <a:off x="26027742" y="5649686"/>
            <a:ext cx="369462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1167858"/>
            <a:ext cx="15544800" cy="103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8"/>
          <p:cNvPicPr preferRelativeResize="0"/>
          <p:nvPr/>
        </p:nvPicPr>
        <p:blipFill rotWithShape="1">
          <a:blip r:embed="rId5">
            <a:alphaModFix/>
          </a:blip>
          <a:srcRect l="8628" t="15260" r="8756" b="20590"/>
          <a:stretch/>
        </p:blipFill>
        <p:spPr>
          <a:xfrm>
            <a:off x="6680432" y="4752054"/>
            <a:ext cx="16817744" cy="728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26019" y="-8577216"/>
            <a:ext cx="30870433" cy="3087043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abradee.org.br">
            <a:hlinkClick r:id="rId3"/>
          </p:cNvPr>
          <p:cNvSpPr txBox="1"/>
          <p:nvPr/>
        </p:nvSpPr>
        <p:spPr>
          <a:xfrm>
            <a:off x="15794801" y="9146085"/>
            <a:ext cx="2018121" cy="45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20000"/>
          </a:bodyPr>
          <a:lstStyle>
            <a:lvl1pPr algn="l">
              <a:lnSpc>
                <a:spcPct val="130000"/>
              </a:lnSpc>
              <a:defRPr sz="2500" spc="-50">
                <a:solidFill>
                  <a:srgbClr val="E9E9E9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t>abradee.org.br</a:t>
            </a:r>
          </a:p>
        </p:txBody>
      </p:sp>
      <p:pic>
        <p:nvPicPr>
          <p:cNvPr id="240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2620" y="9183092"/>
            <a:ext cx="301637" cy="214339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canalabradee">
            <a:hlinkClick r:id="rId5"/>
          </p:cNvPr>
          <p:cNvSpPr txBox="1"/>
          <p:nvPr/>
        </p:nvSpPr>
        <p:spPr>
          <a:xfrm>
            <a:off x="15794801" y="9613207"/>
            <a:ext cx="2018121" cy="45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20000"/>
          </a:bodyPr>
          <a:lstStyle>
            <a:lvl1pPr algn="l">
              <a:lnSpc>
                <a:spcPct val="130000"/>
              </a:lnSpc>
              <a:defRPr sz="2500" spc="-50">
                <a:solidFill>
                  <a:srgbClr val="E9E9E9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t>canalabradee</a:t>
            </a:r>
          </a:p>
        </p:txBody>
      </p:sp>
      <p:sp>
        <p:nvSpPr>
          <p:cNvPr id="242" name="abradee.oficial">
            <a:hlinkClick r:id="rId6"/>
          </p:cNvPr>
          <p:cNvSpPr txBox="1"/>
          <p:nvPr/>
        </p:nvSpPr>
        <p:spPr>
          <a:xfrm>
            <a:off x="15794801" y="10080329"/>
            <a:ext cx="2018121" cy="45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20000"/>
          </a:bodyPr>
          <a:lstStyle>
            <a:lvl1pPr algn="l">
              <a:lnSpc>
                <a:spcPct val="130000"/>
              </a:lnSpc>
              <a:defRPr sz="2500" spc="-50">
                <a:solidFill>
                  <a:srgbClr val="E9E9E9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t>abradee.oficial</a:t>
            </a:r>
          </a:p>
        </p:txBody>
      </p:sp>
      <p:sp>
        <p:nvSpPr>
          <p:cNvPr id="243" name="abradee">
            <a:hlinkClick r:id="rId7"/>
          </p:cNvPr>
          <p:cNvSpPr txBox="1"/>
          <p:nvPr/>
        </p:nvSpPr>
        <p:spPr>
          <a:xfrm>
            <a:off x="15794801" y="10547451"/>
            <a:ext cx="2018121" cy="45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20000"/>
          </a:bodyPr>
          <a:lstStyle>
            <a:lvl1pPr algn="l">
              <a:lnSpc>
                <a:spcPct val="130000"/>
              </a:lnSpc>
              <a:defRPr sz="2500" spc="-50">
                <a:solidFill>
                  <a:srgbClr val="E9E9E9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t>abradee</a:t>
            </a:r>
          </a:p>
        </p:txBody>
      </p:sp>
      <p:sp>
        <p:nvSpPr>
          <p:cNvPr id="244" name="abradee">
            <a:hlinkClick r:id="rId8"/>
          </p:cNvPr>
          <p:cNvSpPr txBox="1"/>
          <p:nvPr/>
        </p:nvSpPr>
        <p:spPr>
          <a:xfrm>
            <a:off x="15794801" y="11014573"/>
            <a:ext cx="2018121" cy="45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5000" lnSpcReduction="20000"/>
          </a:bodyPr>
          <a:lstStyle>
            <a:lvl1pPr algn="l">
              <a:lnSpc>
                <a:spcPct val="130000"/>
              </a:lnSpc>
              <a:defRPr sz="2500" spc="-50">
                <a:solidFill>
                  <a:srgbClr val="E9E9E9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t>abradee</a:t>
            </a:r>
          </a:p>
        </p:txBody>
      </p:sp>
      <p:pic>
        <p:nvPicPr>
          <p:cNvPr id="2" name="Imagem 1" descr="Uma imagem contendo Logotipo&#10;&#10;Descrição gerada automaticamente">
            <a:extLst>
              <a:ext uri="{FF2B5EF4-FFF2-40B4-BE49-F238E27FC236}">
                <a16:creationId xmlns:a16="http://schemas.microsoft.com/office/drawing/2014/main" xmlns="" id="{8881F5C2-FBFD-E91A-ADC5-68895F4533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792" y="67741"/>
            <a:ext cx="6790259" cy="67902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4455" y="-6905012"/>
            <a:ext cx="27526023" cy="2752602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ítulo do…"/>
          <p:cNvSpPr txBox="1"/>
          <p:nvPr/>
        </p:nvSpPr>
        <p:spPr>
          <a:xfrm>
            <a:off x="1659455" y="4366542"/>
            <a:ext cx="10532545" cy="3089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>
              <a:lnSpc>
                <a:spcPct val="80000"/>
              </a:lnSpc>
              <a:defRPr sz="10000" spc="-200">
                <a:solidFill>
                  <a:srgbClr val="E9E9E9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dirty="0"/>
              <a:t>Programa Renda Básica Energética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399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8" y="12042350"/>
            <a:ext cx="3007826" cy="75041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ítulo do tópico  |  Mais informações"/>
          <p:cNvSpPr txBox="1"/>
          <p:nvPr/>
        </p:nvSpPr>
        <p:spPr>
          <a:xfrm>
            <a:off x="1130298" y="1155516"/>
            <a:ext cx="9597718" cy="75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sz="2800" dirty="0">
                <a:latin typeface="Aptos" panose="020B0004020202020204" pitchFamily="34" charset="0"/>
              </a:rPr>
              <a:t>PL 624/2023 | REBE</a:t>
            </a:r>
            <a:endParaRPr lang="pt-BR" sz="2800" dirty="0">
              <a:latin typeface="Aptos" panose="020B0004020202020204" pitchFamily="34" charset="0"/>
              <a:ea typeface="TT Commons Light"/>
              <a:cs typeface="TT Commons Light"/>
              <a:sym typeface="TT Commons Light"/>
            </a:endParaRPr>
          </a:p>
        </p:txBody>
      </p:sp>
      <p:sp>
        <p:nvSpPr>
          <p:cNvPr id="207" name="Lorem ipsum dolor sit amet, consectetur adipiscing elit. Praesent vulputate iaculis risus vel finibus."/>
          <p:cNvSpPr txBox="1"/>
          <p:nvPr/>
        </p:nvSpPr>
        <p:spPr>
          <a:xfrm>
            <a:off x="1882642" y="5098852"/>
            <a:ext cx="6949631" cy="3906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rPr lang="pt-BR" sz="3400" dirty="0">
                <a:latin typeface="Aptos" panose="020B0004020202020204" pitchFamily="34" charset="0"/>
              </a:rPr>
              <a:t>Projeto de Lei prevê que programa REBE substitua o programa da tarifa social (TSEE).</a:t>
            </a:r>
          </a:p>
        </p:txBody>
      </p:sp>
      <p:sp>
        <p:nvSpPr>
          <p:cNvPr id="208" name="Título de apoio"/>
          <p:cNvSpPr txBox="1"/>
          <p:nvPr/>
        </p:nvSpPr>
        <p:spPr>
          <a:xfrm>
            <a:off x="1882642" y="3111602"/>
            <a:ext cx="4187378" cy="183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FF5E3D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PROGRAMA REBE</a:t>
            </a:r>
            <a:endParaRPr b="1" dirty="0">
              <a:latin typeface="Aptos" panose="020B0004020202020204" pitchFamily="34" charset="0"/>
            </a:endParaRPr>
          </a:p>
        </p:txBody>
      </p:sp>
      <p:sp>
        <p:nvSpPr>
          <p:cNvPr id="2" name="Associação brasileira de distribuidores de energia elétrica">
            <a:extLst>
              <a:ext uri="{FF2B5EF4-FFF2-40B4-BE49-F238E27FC236}">
                <a16:creationId xmlns:a16="http://schemas.microsoft.com/office/drawing/2014/main" xmlns="" id="{9E7003F2-E9D3-2B3C-4961-F706C446DFEF}"/>
              </a:ext>
            </a:extLst>
          </p:cNvPr>
          <p:cNvSpPr txBox="1"/>
          <p:nvPr/>
        </p:nvSpPr>
        <p:spPr>
          <a:xfrm>
            <a:off x="5566862" y="12198508"/>
            <a:ext cx="7879859" cy="46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dirty="0" err="1"/>
              <a:t>Associação</a:t>
            </a:r>
            <a:r>
              <a:rPr dirty="0"/>
              <a:t> </a:t>
            </a:r>
            <a:r>
              <a:rPr lang="pt-BR" dirty="0"/>
              <a:t>B</a:t>
            </a:r>
            <a:r>
              <a:rPr dirty="0" err="1"/>
              <a:t>rasileira</a:t>
            </a:r>
            <a:r>
              <a:rPr dirty="0"/>
              <a:t> de </a:t>
            </a:r>
            <a:r>
              <a:rPr lang="pt-BR" dirty="0"/>
              <a:t>D</a:t>
            </a:r>
            <a:r>
              <a:rPr dirty="0" err="1"/>
              <a:t>istribuidores</a:t>
            </a:r>
            <a:r>
              <a:rPr dirty="0"/>
              <a:t> de </a:t>
            </a:r>
            <a:r>
              <a:rPr lang="pt-BR" dirty="0"/>
              <a:t>E</a:t>
            </a:r>
            <a:r>
              <a:rPr dirty="0" err="1"/>
              <a:t>nergia</a:t>
            </a:r>
            <a:r>
              <a:rPr dirty="0"/>
              <a:t> </a:t>
            </a:r>
            <a:r>
              <a:rPr lang="pt-BR" dirty="0"/>
              <a:t>E</a:t>
            </a:r>
            <a:r>
              <a:rPr dirty="0" err="1"/>
              <a:t>létrica</a:t>
            </a:r>
            <a:endParaRPr dirty="0"/>
          </a:p>
        </p:txBody>
      </p:sp>
      <p:grpSp>
        <p:nvGrpSpPr>
          <p:cNvPr id="3" name="Google Shape;486;p10">
            <a:extLst>
              <a:ext uri="{FF2B5EF4-FFF2-40B4-BE49-F238E27FC236}">
                <a16:creationId xmlns:a16="http://schemas.microsoft.com/office/drawing/2014/main" xmlns="" id="{4EEEDC23-2E13-6914-EB4C-3C7EFE04D697}"/>
              </a:ext>
            </a:extLst>
          </p:cNvPr>
          <p:cNvGrpSpPr/>
          <p:nvPr/>
        </p:nvGrpSpPr>
        <p:grpSpPr>
          <a:xfrm>
            <a:off x="12531438" y="3111602"/>
            <a:ext cx="10558606" cy="5653908"/>
            <a:chOff x="2063552" y="1808040"/>
            <a:chExt cx="8456904" cy="1044896"/>
          </a:xfrm>
        </p:grpSpPr>
        <p:sp>
          <p:nvSpPr>
            <p:cNvPr id="4" name="Google Shape;487;p10">
              <a:extLst>
                <a:ext uri="{FF2B5EF4-FFF2-40B4-BE49-F238E27FC236}">
                  <a16:creationId xmlns:a16="http://schemas.microsoft.com/office/drawing/2014/main" xmlns="" id="{E7E56ECA-88BA-61F3-4E32-1BC26DAAE9A2}"/>
                </a:ext>
              </a:extLst>
            </p:cNvPr>
            <p:cNvSpPr/>
            <p:nvPr/>
          </p:nvSpPr>
          <p:spPr>
            <a:xfrm>
              <a:off x="2484539" y="1808040"/>
              <a:ext cx="8035917" cy="965715"/>
            </a:xfrm>
            <a:prstGeom prst="parallelogram">
              <a:avLst>
                <a:gd name="adj" fmla="val 25983"/>
              </a:avLst>
            </a:prstGeom>
            <a:noFill/>
            <a:ln w="12700" cap="flat" cmpd="sng">
              <a:solidFill>
                <a:srgbClr val="4844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88;p10">
              <a:extLst>
                <a:ext uri="{FF2B5EF4-FFF2-40B4-BE49-F238E27FC236}">
                  <a16:creationId xmlns:a16="http://schemas.microsoft.com/office/drawing/2014/main" xmlns="" id="{EAEAD90C-7DF6-5180-BB3F-287FF1C34383}"/>
                </a:ext>
              </a:extLst>
            </p:cNvPr>
            <p:cNvSpPr/>
            <p:nvPr/>
          </p:nvSpPr>
          <p:spPr>
            <a:xfrm>
              <a:off x="2063552" y="1887221"/>
              <a:ext cx="8035917" cy="965715"/>
            </a:xfrm>
            <a:prstGeom prst="parallelogram">
              <a:avLst>
                <a:gd name="adj" fmla="val 25983"/>
              </a:avLst>
            </a:prstGeom>
            <a:solidFill>
              <a:srgbClr val="FF5E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89;p10">
              <a:extLst>
                <a:ext uri="{FF2B5EF4-FFF2-40B4-BE49-F238E27FC236}">
                  <a16:creationId xmlns:a16="http://schemas.microsoft.com/office/drawing/2014/main" xmlns="" id="{B8FBB446-C1C4-3040-A3F8-5BECCAC1CF64}"/>
                </a:ext>
              </a:extLst>
            </p:cNvPr>
            <p:cNvSpPr txBox="1"/>
            <p:nvPr/>
          </p:nvSpPr>
          <p:spPr>
            <a:xfrm>
              <a:off x="2922673" y="2014807"/>
              <a:ext cx="6317674" cy="631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5400" b="1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  <a:ea typeface="Montserrat"/>
                  <a:cs typeface="Montserrat"/>
                  <a:sym typeface="Montserrat"/>
                </a:rPr>
                <a:t>Programa não é benéfico para os mais vulneráveis e vai adicionar custos à tarifa</a:t>
              </a:r>
              <a:endParaRPr sz="3600" b="1" i="0" u="none" strike="noStrike" cap="none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510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8" y="12042350"/>
            <a:ext cx="3007826" cy="75041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ítulo do tópico  |  Mais informações"/>
          <p:cNvSpPr txBox="1"/>
          <p:nvPr/>
        </p:nvSpPr>
        <p:spPr>
          <a:xfrm>
            <a:off x="1130298" y="1155516"/>
            <a:ext cx="9597718" cy="75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sz="2800" dirty="0">
                <a:latin typeface="Aptos" panose="020B0004020202020204" pitchFamily="34" charset="0"/>
              </a:rPr>
              <a:t>PL 624/2023 | REBE</a:t>
            </a:r>
            <a:endParaRPr lang="pt-BR" sz="2800" dirty="0">
              <a:latin typeface="Aptos" panose="020B0004020202020204" pitchFamily="34" charset="0"/>
              <a:ea typeface="TT Commons Light"/>
              <a:cs typeface="TT Commons Light"/>
              <a:sym typeface="TT Commons Light"/>
            </a:endParaRPr>
          </a:p>
        </p:txBody>
      </p:sp>
      <p:sp>
        <p:nvSpPr>
          <p:cNvPr id="207" name="Lorem ipsum dolor sit amet, consectetur adipiscing elit. Praesent vulputate iaculis risus vel finibus."/>
          <p:cNvSpPr txBox="1"/>
          <p:nvPr/>
        </p:nvSpPr>
        <p:spPr>
          <a:xfrm>
            <a:off x="1882642" y="5098852"/>
            <a:ext cx="7879859" cy="5063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rPr lang="pt-BR" sz="3400" dirty="0">
                <a:latin typeface="Aptos" panose="020B0004020202020204" pitchFamily="34" charset="0"/>
              </a:rPr>
              <a:t>Apenas consumidores Baixa Renda de maior consumo se beneficiam do REBE.</a:t>
            </a:r>
          </a:p>
          <a:p>
            <a:endParaRPr lang="pt-BR" sz="3400" dirty="0">
              <a:latin typeface="Aptos" panose="020B0004020202020204" pitchFamily="34" charset="0"/>
            </a:endParaRPr>
          </a:p>
          <a:p>
            <a:r>
              <a:rPr lang="pt-BR" sz="3400" dirty="0">
                <a:latin typeface="Aptos" panose="020B0004020202020204" pitchFamily="34" charset="0"/>
              </a:rPr>
              <a:t>Mesmo assim, subsídios continuarão a aumentar.</a:t>
            </a:r>
          </a:p>
        </p:txBody>
      </p:sp>
      <p:sp>
        <p:nvSpPr>
          <p:cNvPr id="208" name="Título de apoio"/>
          <p:cNvSpPr txBox="1"/>
          <p:nvPr/>
        </p:nvSpPr>
        <p:spPr>
          <a:xfrm>
            <a:off x="1882642" y="3111602"/>
            <a:ext cx="4187378" cy="183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FF5E3D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PROGRAMA REBE</a:t>
            </a:r>
            <a:endParaRPr b="1" dirty="0">
              <a:latin typeface="Aptos" panose="020B0004020202020204" pitchFamily="34" charset="0"/>
            </a:endParaRPr>
          </a:p>
        </p:txBody>
      </p:sp>
      <p:sp>
        <p:nvSpPr>
          <p:cNvPr id="2" name="Associação brasileira de distribuidores de energia elétrica">
            <a:extLst>
              <a:ext uri="{FF2B5EF4-FFF2-40B4-BE49-F238E27FC236}">
                <a16:creationId xmlns:a16="http://schemas.microsoft.com/office/drawing/2014/main" xmlns="" id="{9E7003F2-E9D3-2B3C-4961-F706C446DFEF}"/>
              </a:ext>
            </a:extLst>
          </p:cNvPr>
          <p:cNvSpPr txBox="1"/>
          <p:nvPr/>
        </p:nvSpPr>
        <p:spPr>
          <a:xfrm>
            <a:off x="4583882" y="12174503"/>
            <a:ext cx="7879859" cy="46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dirty="0" err="1"/>
              <a:t>Associação</a:t>
            </a:r>
            <a:r>
              <a:rPr dirty="0"/>
              <a:t> </a:t>
            </a:r>
            <a:r>
              <a:rPr lang="pt-BR" dirty="0"/>
              <a:t>B</a:t>
            </a:r>
            <a:r>
              <a:rPr dirty="0" err="1"/>
              <a:t>rasileira</a:t>
            </a:r>
            <a:r>
              <a:rPr dirty="0"/>
              <a:t> de </a:t>
            </a:r>
            <a:r>
              <a:rPr lang="pt-BR" dirty="0"/>
              <a:t>D</a:t>
            </a:r>
            <a:r>
              <a:rPr dirty="0" err="1"/>
              <a:t>istribuidores</a:t>
            </a:r>
            <a:r>
              <a:rPr dirty="0"/>
              <a:t> de </a:t>
            </a:r>
            <a:r>
              <a:rPr lang="pt-BR" dirty="0"/>
              <a:t>E</a:t>
            </a:r>
            <a:r>
              <a:rPr dirty="0" err="1"/>
              <a:t>nergia</a:t>
            </a:r>
            <a:r>
              <a:rPr dirty="0"/>
              <a:t> </a:t>
            </a:r>
            <a:r>
              <a:rPr lang="pt-BR" dirty="0"/>
              <a:t>E</a:t>
            </a:r>
            <a:r>
              <a:rPr dirty="0" err="1"/>
              <a:t>létrica</a:t>
            </a:r>
            <a:endParaRPr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8A220E4-0412-889D-9A5A-ED15937D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016" y="2423160"/>
            <a:ext cx="13217734" cy="738377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1ECDC48-DD1D-6F38-28A0-559D52D86DE1}"/>
              </a:ext>
            </a:extLst>
          </p:cNvPr>
          <p:cNvSpPr txBox="1"/>
          <p:nvPr/>
        </p:nvSpPr>
        <p:spPr>
          <a:xfrm>
            <a:off x="12192000" y="900012"/>
            <a:ext cx="9097241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3200" b="1" i="0" dirty="0">
                <a:solidFill>
                  <a:srgbClr val="FF5E3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Consumo mínimo em (kWh) para que o benefício do programa REBE se iguale à TSEE</a:t>
            </a:r>
            <a:endParaRPr lang="pt-BR" sz="3600" i="1" dirty="0">
              <a:solidFill>
                <a:srgbClr val="FF5E3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879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"/>
          <p:cNvPicPr preferRelativeResize="0"/>
          <p:nvPr/>
        </p:nvPicPr>
        <p:blipFill rotWithShape="1">
          <a:blip r:embed="rId4">
            <a:alphaModFix/>
          </a:blip>
          <a:srcRect t="22006" b="22149"/>
          <a:stretch/>
        </p:blipFill>
        <p:spPr>
          <a:xfrm>
            <a:off x="66692" y="-41049"/>
            <a:ext cx="24384004" cy="1375098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"/>
          <p:cNvSpPr/>
          <p:nvPr/>
        </p:nvSpPr>
        <p:spPr>
          <a:xfrm rot="5400000">
            <a:off x="2407612" y="-2471792"/>
            <a:ext cx="13750980" cy="18600336"/>
          </a:xfrm>
          <a:prstGeom prst="rect">
            <a:avLst/>
          </a:prstGeom>
          <a:gradFill>
            <a:gsLst>
              <a:gs pos="0">
                <a:srgbClr val="0C0C0C">
                  <a:alpha val="0"/>
                </a:srgbClr>
              </a:gs>
              <a:gs pos="100000">
                <a:srgbClr val="8D4B20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"/>
          <p:cNvSpPr/>
          <p:nvPr/>
        </p:nvSpPr>
        <p:spPr>
          <a:xfrm rot="2700000">
            <a:off x="3532804" y="-10742324"/>
            <a:ext cx="16735864" cy="16735864"/>
          </a:xfrm>
          <a:prstGeom prst="roundRect">
            <a:avLst>
              <a:gd name="adj" fmla="val 9640"/>
            </a:avLst>
          </a:prstGeom>
          <a:noFill/>
          <a:ln w="98425" cap="flat" cmpd="sng">
            <a:solidFill>
              <a:srgbClr val="F37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"/>
          <p:cNvSpPr/>
          <p:nvPr/>
        </p:nvSpPr>
        <p:spPr>
          <a:xfrm rot="2700000">
            <a:off x="5296048" y="6395836"/>
            <a:ext cx="13319468" cy="13319468"/>
          </a:xfrm>
          <a:prstGeom prst="roundRect">
            <a:avLst>
              <a:gd name="adj" fmla="val 9640"/>
            </a:avLst>
          </a:prstGeom>
          <a:noFill/>
          <a:ln w="19050" cap="flat" cmpd="sng">
            <a:solidFill>
              <a:srgbClr val="F37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" name="Google Shape;340;p5"/>
          <p:cNvGrpSpPr/>
          <p:nvPr/>
        </p:nvGrpSpPr>
        <p:grpSpPr>
          <a:xfrm>
            <a:off x="1215223" y="4212407"/>
            <a:ext cx="4224394" cy="1538802"/>
            <a:chOff x="607611" y="2106203"/>
            <a:chExt cx="2112197" cy="769401"/>
          </a:xfrm>
        </p:grpSpPr>
        <p:sp>
          <p:nvSpPr>
            <p:cNvPr id="341" name="Google Shape;341;p5"/>
            <p:cNvSpPr txBox="1"/>
            <p:nvPr/>
          </p:nvSpPr>
          <p:spPr>
            <a:xfrm>
              <a:off x="1451512" y="2106203"/>
              <a:ext cx="1268296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3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TRIBUTOS</a:t>
              </a:r>
              <a:endParaRPr sz="4800" dirty="0"/>
            </a:p>
            <a:p>
              <a:pPr algn="l"/>
              <a:r>
                <a:rPr lang="pt-BR" sz="5600" b="1" dirty="0">
                  <a:solidFill>
                    <a:srgbClr val="92D050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20%</a:t>
              </a:r>
              <a:endParaRPr sz="4800" dirty="0"/>
            </a:p>
          </p:txBody>
        </p:sp>
        <p:pic>
          <p:nvPicPr>
            <p:cNvPr id="342" name="Google Shape;34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7611" y="2127801"/>
              <a:ext cx="782419" cy="7262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3" name="Google Shape;343;p5"/>
          <p:cNvGrpSpPr/>
          <p:nvPr/>
        </p:nvGrpSpPr>
        <p:grpSpPr>
          <a:xfrm>
            <a:off x="1161180" y="7715886"/>
            <a:ext cx="4856468" cy="2031246"/>
            <a:chOff x="580590" y="3857943"/>
            <a:chExt cx="2428234" cy="1015623"/>
          </a:xfrm>
        </p:grpSpPr>
        <p:sp>
          <p:nvSpPr>
            <p:cNvPr id="344" name="Google Shape;344;p5"/>
            <p:cNvSpPr txBox="1"/>
            <p:nvPr/>
          </p:nvSpPr>
          <p:spPr>
            <a:xfrm>
              <a:off x="1456870" y="3857943"/>
              <a:ext cx="1551954" cy="1015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3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ENCARGOS E SUBSÍDIOS</a:t>
              </a:r>
              <a:endParaRPr sz="4800" dirty="0"/>
            </a:p>
            <a:p>
              <a:pPr algn="l"/>
              <a:r>
                <a:rPr lang="pt-BR" sz="5600" b="1" dirty="0">
                  <a:solidFill>
                    <a:srgbClr val="92D050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16%</a:t>
              </a:r>
              <a:endParaRPr sz="4800" dirty="0"/>
            </a:p>
          </p:txBody>
        </p:sp>
        <p:pic>
          <p:nvPicPr>
            <p:cNvPr id="345" name="Google Shape;345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0590" y="3979551"/>
              <a:ext cx="836460" cy="7724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6" name="Google Shape;346;p5"/>
          <p:cNvGrpSpPr/>
          <p:nvPr/>
        </p:nvGrpSpPr>
        <p:grpSpPr>
          <a:xfrm>
            <a:off x="18429243" y="3427285"/>
            <a:ext cx="5157398" cy="1661914"/>
            <a:chOff x="9214621" y="1713642"/>
            <a:chExt cx="2578699" cy="830957"/>
          </a:xfrm>
        </p:grpSpPr>
        <p:sp>
          <p:nvSpPr>
            <p:cNvPr id="347" name="Google Shape;347;p5"/>
            <p:cNvSpPr txBox="1"/>
            <p:nvPr/>
          </p:nvSpPr>
          <p:spPr>
            <a:xfrm>
              <a:off x="10036108" y="1713642"/>
              <a:ext cx="1757212" cy="83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3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TRANSMISSÃO</a:t>
              </a:r>
              <a:endParaRPr sz="4800" dirty="0"/>
            </a:p>
            <a:p>
              <a:pPr algn="l"/>
              <a:r>
                <a:rPr lang="pt-BR" sz="6400" b="1" dirty="0">
                  <a:solidFill>
                    <a:schemeClr val="accent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11%</a:t>
              </a:r>
              <a:endParaRPr sz="4800" dirty="0"/>
            </a:p>
          </p:txBody>
        </p:sp>
        <p:pic>
          <p:nvPicPr>
            <p:cNvPr id="348" name="Google Shape;348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14621" y="1797959"/>
              <a:ext cx="717255" cy="6623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" name="Google Shape;349;p5"/>
          <p:cNvGrpSpPr/>
          <p:nvPr/>
        </p:nvGrpSpPr>
        <p:grpSpPr>
          <a:xfrm>
            <a:off x="18218908" y="5764168"/>
            <a:ext cx="5413372" cy="1753466"/>
            <a:chOff x="9109454" y="2882084"/>
            <a:chExt cx="2706686" cy="876733"/>
          </a:xfrm>
        </p:grpSpPr>
        <p:sp>
          <p:nvSpPr>
            <p:cNvPr id="350" name="Google Shape;350;p5"/>
            <p:cNvSpPr txBox="1"/>
            <p:nvPr/>
          </p:nvSpPr>
          <p:spPr>
            <a:xfrm>
              <a:off x="10066943" y="2927860"/>
              <a:ext cx="1749197" cy="83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3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DISTRIBUIÇÃO</a:t>
              </a:r>
              <a:endParaRPr sz="40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algn="l"/>
              <a:r>
                <a:rPr lang="pt-BR" sz="6400" b="1" dirty="0">
                  <a:solidFill>
                    <a:schemeClr val="accent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25%</a:t>
              </a:r>
              <a:endParaRPr sz="4800" dirty="0"/>
            </a:p>
          </p:txBody>
        </p:sp>
        <p:pic>
          <p:nvPicPr>
            <p:cNvPr id="351" name="Google Shape;351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09454" y="2882084"/>
              <a:ext cx="927588" cy="8609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2" name="Google Shape;352;p5"/>
          <p:cNvGrpSpPr/>
          <p:nvPr/>
        </p:nvGrpSpPr>
        <p:grpSpPr>
          <a:xfrm>
            <a:off x="18457521" y="8342438"/>
            <a:ext cx="4380586" cy="1661914"/>
            <a:chOff x="9228760" y="4171219"/>
            <a:chExt cx="2190293" cy="830957"/>
          </a:xfrm>
        </p:grpSpPr>
        <p:sp>
          <p:nvSpPr>
            <p:cNvPr id="353" name="Google Shape;353;p5"/>
            <p:cNvSpPr txBox="1"/>
            <p:nvPr/>
          </p:nvSpPr>
          <p:spPr>
            <a:xfrm>
              <a:off x="10157169" y="4171219"/>
              <a:ext cx="1261884" cy="83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/>
            <a:p>
              <a:pPr algn="l"/>
              <a:r>
                <a:rPr lang="pt-BR" sz="3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GERAÇÃO</a:t>
              </a:r>
              <a:endParaRPr sz="4800" dirty="0"/>
            </a:p>
            <a:p>
              <a:pPr algn="l"/>
              <a:r>
                <a:rPr lang="pt-BR" sz="6400" b="1" dirty="0">
                  <a:solidFill>
                    <a:schemeClr val="accent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28%</a:t>
              </a:r>
              <a:endParaRPr sz="4800" dirty="0"/>
            </a:p>
          </p:txBody>
        </p:sp>
        <p:pic>
          <p:nvPicPr>
            <p:cNvPr id="354" name="Google Shape;354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228760" y="4266835"/>
              <a:ext cx="688977" cy="6397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5" name="Google Shape;355;p5"/>
          <p:cNvSpPr txBox="1"/>
          <p:nvPr/>
        </p:nvSpPr>
        <p:spPr>
          <a:xfrm>
            <a:off x="12907109" y="-2848708"/>
            <a:ext cx="369462" cy="61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pPr algn="l"/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63509" y="1831326"/>
            <a:ext cx="8438786" cy="994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75585" y="1778556"/>
            <a:ext cx="8420550" cy="683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58497" y="1842748"/>
            <a:ext cx="8404686" cy="538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12072" y="1795031"/>
            <a:ext cx="8523420" cy="481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18950" y="1882858"/>
            <a:ext cx="8344232" cy="378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485293" y="1819195"/>
            <a:ext cx="5503862" cy="199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"/>
          <p:cNvSpPr txBox="1"/>
          <p:nvPr/>
        </p:nvSpPr>
        <p:spPr>
          <a:xfrm>
            <a:off x="10227920" y="12560669"/>
            <a:ext cx="3865836" cy="52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spAutoFit/>
          </a:bodyPr>
          <a:lstStyle/>
          <a:p>
            <a:r>
              <a:rPr lang="pt-BR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Dados:</a:t>
            </a:r>
            <a:r>
              <a:rPr lang="pt-BR" sz="2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2023</a:t>
            </a:r>
            <a:endParaRPr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8" y="12042350"/>
            <a:ext cx="3007826" cy="75041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ítulo do tópico  |  Mais informações"/>
          <p:cNvSpPr txBox="1"/>
          <p:nvPr/>
        </p:nvSpPr>
        <p:spPr>
          <a:xfrm>
            <a:off x="1130298" y="1155516"/>
            <a:ext cx="9597718" cy="75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sz="2800" dirty="0">
                <a:latin typeface="Aptos" panose="020B0004020202020204" pitchFamily="34" charset="0"/>
              </a:rPr>
              <a:t>PL 624/2023 | REBE</a:t>
            </a:r>
            <a:endParaRPr lang="pt-BR" sz="2800" dirty="0">
              <a:latin typeface="Aptos" panose="020B0004020202020204" pitchFamily="34" charset="0"/>
              <a:ea typeface="TT Commons Light"/>
              <a:cs typeface="TT Commons Light"/>
              <a:sym typeface="TT Commons Light"/>
            </a:endParaRPr>
          </a:p>
        </p:txBody>
      </p:sp>
      <p:sp>
        <p:nvSpPr>
          <p:cNvPr id="207" name="Lorem ipsum dolor sit amet, consectetur adipiscing elit. Praesent vulputate iaculis risus vel finibus."/>
          <p:cNvSpPr txBox="1"/>
          <p:nvPr/>
        </p:nvSpPr>
        <p:spPr>
          <a:xfrm>
            <a:off x="663044" y="4397732"/>
            <a:ext cx="10532226" cy="3906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Desconto máximo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sem subsídios que o consumidor no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REBE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poderia receber é de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28% da tarifa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Qualquer desconto acima desse será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subsidiado pelos demais consumidores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Utilização de recursos da CDE no REBE aumenta a tarifas dos demais consumidores.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Somente a utilização de recursos do Tesouro poderia minimizar o impacto tarifário.</a:t>
            </a:r>
          </a:p>
        </p:txBody>
      </p:sp>
      <p:sp>
        <p:nvSpPr>
          <p:cNvPr id="208" name="Título de apoio"/>
          <p:cNvSpPr txBox="1"/>
          <p:nvPr/>
        </p:nvSpPr>
        <p:spPr>
          <a:xfrm>
            <a:off x="1028149" y="1823785"/>
            <a:ext cx="5557249" cy="2489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FF5E3D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ENERGIA REPRESENTA 28% DA FATURA</a:t>
            </a:r>
            <a:endParaRPr b="1" dirty="0">
              <a:latin typeface="Aptos" panose="020B0004020202020204" pitchFamily="34" charset="0"/>
            </a:endParaRP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xmlns="" id="{286EADF7-FF82-8AFF-3806-E21F4785FCC6}"/>
              </a:ext>
            </a:extLst>
          </p:cNvPr>
          <p:cNvSpPr/>
          <p:nvPr/>
        </p:nvSpPr>
        <p:spPr>
          <a:xfrm>
            <a:off x="13395732" y="3934189"/>
            <a:ext cx="7096760" cy="533479"/>
          </a:xfrm>
          <a:prstGeom prst="homePlate">
            <a:avLst/>
          </a:prstGeom>
          <a:solidFill>
            <a:srgbClr val="FF5E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ea typeface="Helvetica Neue Medium"/>
                <a:cs typeface="Helvetica Neue Medium"/>
                <a:sym typeface="Helvetica Neue Medium"/>
              </a:rPr>
              <a:t>Menor ou igual a 30 kwh</a:t>
            </a:r>
          </a:p>
        </p:txBody>
      </p:sp>
      <p:sp>
        <p:nvSpPr>
          <p:cNvPr id="4" name="Seta: Pentágono 3">
            <a:extLst>
              <a:ext uri="{FF2B5EF4-FFF2-40B4-BE49-F238E27FC236}">
                <a16:creationId xmlns:a16="http://schemas.microsoft.com/office/drawing/2014/main" xmlns="" id="{C674587D-F170-33AF-622B-0A7537A065A7}"/>
              </a:ext>
            </a:extLst>
          </p:cNvPr>
          <p:cNvSpPr/>
          <p:nvPr/>
        </p:nvSpPr>
        <p:spPr>
          <a:xfrm>
            <a:off x="13395732" y="4765131"/>
            <a:ext cx="5870633" cy="533479"/>
          </a:xfrm>
          <a:prstGeom prst="homePlate">
            <a:avLst/>
          </a:prstGeom>
          <a:solidFill>
            <a:srgbClr val="ED7E3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ea typeface="Helvetica Neue Medium"/>
                <a:cs typeface="Helvetica Neue Medium"/>
                <a:sym typeface="Helvetica Neue Medium"/>
              </a:rPr>
              <a:t>Entre 30 e 100 kwh</a:t>
            </a:r>
          </a:p>
        </p:txBody>
      </p:sp>
      <p:sp>
        <p:nvSpPr>
          <p:cNvPr id="5" name="Seta: Pentágono 4">
            <a:extLst>
              <a:ext uri="{FF2B5EF4-FFF2-40B4-BE49-F238E27FC236}">
                <a16:creationId xmlns:a16="http://schemas.microsoft.com/office/drawing/2014/main" xmlns="" id="{0EAD0D43-17B0-7778-5E08-65A09B19D057}"/>
              </a:ext>
            </a:extLst>
          </p:cNvPr>
          <p:cNvSpPr/>
          <p:nvPr/>
        </p:nvSpPr>
        <p:spPr>
          <a:xfrm>
            <a:off x="13395731" y="5632429"/>
            <a:ext cx="4145743" cy="533479"/>
          </a:xfrm>
          <a:prstGeom prst="homePlate">
            <a:avLst/>
          </a:prstGeom>
          <a:solidFill>
            <a:srgbClr val="F3AA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  <a:ea typeface="Helvetica Neue Medium"/>
                <a:cs typeface="Helvetica Neue Medium"/>
                <a:sym typeface="Helvetica Neue Medium"/>
              </a:rPr>
              <a:t>Entre 100 e 220 kwh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xmlns="" id="{E11F7E92-7E23-9DFD-DD54-14A62F2D646E}"/>
              </a:ext>
            </a:extLst>
          </p:cNvPr>
          <p:cNvSpPr/>
          <p:nvPr/>
        </p:nvSpPr>
        <p:spPr>
          <a:xfrm>
            <a:off x="13395732" y="6499728"/>
            <a:ext cx="2379288" cy="533479"/>
          </a:xfrm>
          <a:prstGeom prst="homePlat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dirty="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  <a:ea typeface="Helvetica Neue Medium"/>
                <a:cs typeface="Helvetica Neue Medium"/>
                <a:sym typeface="Helvetica Neue Medium"/>
              </a:rPr>
              <a:t>&gt; 220 kwh</a:t>
            </a:r>
            <a:endParaRPr kumimoji="0" lang="pt-BR" sz="28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7876CAD-1180-828E-A039-38C95726CFE1}"/>
              </a:ext>
            </a:extLst>
          </p:cNvPr>
          <p:cNvSpPr txBox="1"/>
          <p:nvPr/>
        </p:nvSpPr>
        <p:spPr>
          <a:xfrm>
            <a:off x="12600915" y="2745317"/>
            <a:ext cx="909724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3600" b="1" i="0" dirty="0">
                <a:solidFill>
                  <a:srgbClr val="FF5E3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Desconto por faixa de consumo na TSEE</a:t>
            </a:r>
            <a:endParaRPr lang="pt-BR" sz="4000" i="1" dirty="0">
              <a:solidFill>
                <a:srgbClr val="FF5E3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E691140-8421-07A1-45E8-8D51BB2A3188}"/>
              </a:ext>
            </a:extLst>
          </p:cNvPr>
          <p:cNvSpPr txBox="1"/>
          <p:nvPr/>
        </p:nvSpPr>
        <p:spPr>
          <a:xfrm>
            <a:off x="12131845" y="3802697"/>
            <a:ext cx="97783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65%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695B713-CCB3-A17F-7702-85355BCF30F0}"/>
              </a:ext>
            </a:extLst>
          </p:cNvPr>
          <p:cNvSpPr txBox="1"/>
          <p:nvPr/>
        </p:nvSpPr>
        <p:spPr>
          <a:xfrm>
            <a:off x="12128639" y="4703575"/>
            <a:ext cx="9842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40%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3B10F08-9698-637B-D8B6-DE6737822510}"/>
              </a:ext>
            </a:extLst>
          </p:cNvPr>
          <p:cNvSpPr txBox="1"/>
          <p:nvPr/>
        </p:nvSpPr>
        <p:spPr>
          <a:xfrm>
            <a:off x="12128639" y="5601651"/>
            <a:ext cx="9842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10%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838D0B4-E2CB-9FEE-1D07-B9BA3EDDF831}"/>
              </a:ext>
            </a:extLst>
          </p:cNvPr>
          <p:cNvSpPr txBox="1"/>
          <p:nvPr/>
        </p:nvSpPr>
        <p:spPr>
          <a:xfrm>
            <a:off x="12252071" y="6495893"/>
            <a:ext cx="73738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0%</a:t>
            </a:r>
          </a:p>
        </p:txBody>
      </p:sp>
      <p:grpSp>
        <p:nvGrpSpPr>
          <p:cNvPr id="14" name="Google Shape;486;p10">
            <a:extLst>
              <a:ext uri="{FF2B5EF4-FFF2-40B4-BE49-F238E27FC236}">
                <a16:creationId xmlns:a16="http://schemas.microsoft.com/office/drawing/2014/main" xmlns="" id="{D85F1A69-270F-EAAE-1BE8-FE224E43EFF2}"/>
              </a:ext>
            </a:extLst>
          </p:cNvPr>
          <p:cNvGrpSpPr/>
          <p:nvPr/>
        </p:nvGrpSpPr>
        <p:grpSpPr>
          <a:xfrm>
            <a:off x="11035146" y="8513685"/>
            <a:ext cx="12564948" cy="3366379"/>
            <a:chOff x="2063552" y="1808040"/>
            <a:chExt cx="8456904" cy="1044896"/>
          </a:xfrm>
        </p:grpSpPr>
        <p:sp>
          <p:nvSpPr>
            <p:cNvPr id="15" name="Google Shape;487;p10">
              <a:extLst>
                <a:ext uri="{FF2B5EF4-FFF2-40B4-BE49-F238E27FC236}">
                  <a16:creationId xmlns:a16="http://schemas.microsoft.com/office/drawing/2014/main" xmlns="" id="{3C1D9B0C-21F7-3199-5412-7022C4381C5C}"/>
                </a:ext>
              </a:extLst>
            </p:cNvPr>
            <p:cNvSpPr/>
            <p:nvPr/>
          </p:nvSpPr>
          <p:spPr>
            <a:xfrm>
              <a:off x="2484539" y="1808040"/>
              <a:ext cx="8035917" cy="965715"/>
            </a:xfrm>
            <a:prstGeom prst="parallelogram">
              <a:avLst>
                <a:gd name="adj" fmla="val 25983"/>
              </a:avLst>
            </a:prstGeom>
            <a:noFill/>
            <a:ln w="12700" cap="flat" cmpd="sng">
              <a:solidFill>
                <a:srgbClr val="4844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88;p10">
              <a:extLst>
                <a:ext uri="{FF2B5EF4-FFF2-40B4-BE49-F238E27FC236}">
                  <a16:creationId xmlns:a16="http://schemas.microsoft.com/office/drawing/2014/main" xmlns="" id="{16782E8B-C207-FD70-6027-6893BFECAC9F}"/>
                </a:ext>
              </a:extLst>
            </p:cNvPr>
            <p:cNvSpPr/>
            <p:nvPr/>
          </p:nvSpPr>
          <p:spPr>
            <a:xfrm>
              <a:off x="2063552" y="1887221"/>
              <a:ext cx="8035917" cy="965715"/>
            </a:xfrm>
            <a:prstGeom prst="parallelogram">
              <a:avLst>
                <a:gd name="adj" fmla="val 25983"/>
              </a:avLst>
            </a:prstGeom>
            <a:solidFill>
              <a:srgbClr val="FF5E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89;p10">
              <a:extLst>
                <a:ext uri="{FF2B5EF4-FFF2-40B4-BE49-F238E27FC236}">
                  <a16:creationId xmlns:a16="http://schemas.microsoft.com/office/drawing/2014/main" xmlns="" id="{CE5BB914-71EE-ED60-8A6E-899BD1F53EC3}"/>
                </a:ext>
              </a:extLst>
            </p:cNvPr>
            <p:cNvSpPr txBox="1"/>
            <p:nvPr/>
          </p:nvSpPr>
          <p:spPr>
            <a:xfrm>
              <a:off x="2922673" y="2014807"/>
              <a:ext cx="6317674" cy="716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4800" b="1" i="0" u="none" strike="noStrike" cap="none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  <a:ea typeface="Montserrat"/>
                  <a:cs typeface="Montserrat"/>
                  <a:sym typeface="Montserrat"/>
                </a:rPr>
                <a:t>Como um desconto de 28% se transforma em até 65% sem novos subsídios?</a:t>
              </a:r>
              <a:endParaRPr sz="3200" b="1" i="0" u="none" strike="noStrike" cap="none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66917CD5-21AE-E734-8D81-E15EBBFAD635}"/>
              </a:ext>
            </a:extLst>
          </p:cNvPr>
          <p:cNvSpPr txBox="1"/>
          <p:nvPr/>
        </p:nvSpPr>
        <p:spPr>
          <a:xfrm>
            <a:off x="20536416" y="3802697"/>
            <a:ext cx="3680495" cy="59503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2,6 milhões de UCs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D9D5A36-CF93-4649-A3AA-EEDB1997B1B6}"/>
              </a:ext>
            </a:extLst>
          </p:cNvPr>
          <p:cNvSpPr txBox="1"/>
          <p:nvPr/>
        </p:nvSpPr>
        <p:spPr>
          <a:xfrm>
            <a:off x="20536416" y="4703575"/>
            <a:ext cx="3680495" cy="59503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4,9 milhões de UCs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1D25EF44-C47D-5AD7-C799-75191FE19487}"/>
              </a:ext>
            </a:extLst>
          </p:cNvPr>
          <p:cNvSpPr txBox="1"/>
          <p:nvPr/>
        </p:nvSpPr>
        <p:spPr>
          <a:xfrm>
            <a:off x="20536417" y="5601651"/>
            <a:ext cx="3680495" cy="59503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7,0 milhões de UCs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45523C4-5FB2-5A30-7F4A-FC6C2A315394}"/>
              </a:ext>
            </a:extLst>
          </p:cNvPr>
          <p:cNvSpPr txBox="1"/>
          <p:nvPr/>
        </p:nvSpPr>
        <p:spPr>
          <a:xfrm>
            <a:off x="20536415" y="6457222"/>
            <a:ext cx="3680495" cy="59503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2,6 milhões de UCs</a:t>
            </a:r>
          </a:p>
        </p:txBody>
      </p:sp>
    </p:spTree>
    <p:extLst>
      <p:ext uri="{BB962C8B-B14F-4D97-AF65-F5344CB8AC3E}">
        <p14:creationId xmlns:p14="http://schemas.microsoft.com/office/powerpoint/2010/main" val="3663182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8" y="12042350"/>
            <a:ext cx="3007826" cy="75041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ítulo do tópico  |  Mais informações"/>
          <p:cNvSpPr txBox="1"/>
          <p:nvPr/>
        </p:nvSpPr>
        <p:spPr>
          <a:xfrm>
            <a:off x="1130298" y="1155516"/>
            <a:ext cx="9597718" cy="75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sz="2800" dirty="0">
                <a:latin typeface="Aptos" panose="020B0004020202020204" pitchFamily="34" charset="0"/>
              </a:rPr>
              <a:t>PL 624/2023 | REBE x PERS</a:t>
            </a:r>
            <a:endParaRPr lang="pt-BR" sz="2800" dirty="0">
              <a:latin typeface="Aptos" panose="020B0004020202020204" pitchFamily="34" charset="0"/>
              <a:ea typeface="TT Commons Light"/>
              <a:cs typeface="TT Commons Light"/>
              <a:sym typeface="TT Commons Light"/>
            </a:endParaRPr>
          </a:p>
        </p:txBody>
      </p:sp>
      <p:sp>
        <p:nvSpPr>
          <p:cNvPr id="207" name="Lorem ipsum dolor sit amet, consectetur adipiscing elit. Praesent vulputate iaculis risus vel finibus."/>
          <p:cNvSpPr txBox="1"/>
          <p:nvPr/>
        </p:nvSpPr>
        <p:spPr>
          <a:xfrm>
            <a:off x="1454601" y="5264405"/>
            <a:ext cx="9025050" cy="6943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pt-BR" sz="3600" dirty="0">
                <a:latin typeface="Aptos" panose="020B0004020202020204" pitchFamily="34" charset="0"/>
              </a:rPr>
              <a:t>A lei 14.300 já estabeleceu a criação do </a:t>
            </a:r>
            <a:r>
              <a:rPr lang="pt-BR" sz="3600" b="1" dirty="0">
                <a:latin typeface="Aptos" panose="020B0004020202020204" pitchFamily="34" charset="0"/>
              </a:rPr>
              <a:t>PERS (Programa de Energia Renovável Social).</a:t>
            </a:r>
            <a:endParaRPr lang="pt-BR" sz="3600" dirty="0">
              <a:latin typeface="Aptos" panose="020B0004020202020204" pitchFamily="34" charset="0"/>
            </a:endParaRP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pt-BR" sz="3600" b="1" dirty="0">
                <a:latin typeface="Aptos" panose="020B0004020202020204" pitchFamily="34" charset="0"/>
              </a:rPr>
              <a:t>Programa Minha Casa Minha Vida (PMCMV)</a:t>
            </a:r>
            <a:r>
              <a:rPr lang="pt-BR" sz="3600" dirty="0">
                <a:latin typeface="Aptos" panose="020B0004020202020204" pitchFamily="34" charset="0"/>
              </a:rPr>
              <a:t> também já viabiliza acesso do consumidor Baixa Renda à Geração Distribuída.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endParaRPr lang="pt-BR" sz="3600" dirty="0">
              <a:latin typeface="Aptos" panose="020B00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pt-BR" sz="4800" b="1" dirty="0">
                <a:solidFill>
                  <a:srgbClr val="FF5E3D"/>
                </a:solidFill>
                <a:latin typeface="Aptos" panose="020B0004020202020204" pitchFamily="34" charset="0"/>
              </a:rPr>
              <a:t>Aprimoramento e aporte de recurso do Tesouro para os programas existentes.</a:t>
            </a:r>
          </a:p>
        </p:txBody>
      </p:sp>
      <p:sp>
        <p:nvSpPr>
          <p:cNvPr id="208" name="Título de apoio"/>
          <p:cNvSpPr txBox="1"/>
          <p:nvPr/>
        </p:nvSpPr>
        <p:spPr>
          <a:xfrm>
            <a:off x="1882641" y="2452255"/>
            <a:ext cx="5557249" cy="2489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FF5E3D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A LEI 14.300 JÁ CRIOU OUTROS PROGRAMAS</a:t>
            </a:r>
            <a:endParaRPr b="1" dirty="0">
              <a:latin typeface="Aptos" panose="020B00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098F08A-6A79-92B1-F411-9C6B9E5AE67B}"/>
              </a:ext>
            </a:extLst>
          </p:cNvPr>
          <p:cNvSpPr txBox="1"/>
          <p:nvPr/>
        </p:nvSpPr>
        <p:spPr>
          <a:xfrm>
            <a:off x="12945391" y="1548963"/>
            <a:ext cx="9097241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PT" sz="4400" b="1" i="0" dirty="0">
                <a:solidFill>
                  <a:srgbClr val="FF5E3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 X REBE</a:t>
            </a:r>
            <a:endParaRPr lang="pt-BR" sz="4800" i="1" dirty="0">
              <a:solidFill>
                <a:srgbClr val="FF5E3D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orem ipsum dolor sit amet, consectetur adipiscing elit. Praesent vulputate iaculis risus vel finibus.">
            <a:extLst>
              <a:ext uri="{FF2B5EF4-FFF2-40B4-BE49-F238E27FC236}">
                <a16:creationId xmlns:a16="http://schemas.microsoft.com/office/drawing/2014/main" xmlns="" id="{3CD98B5C-58CE-BCCD-7841-7B85076C5853}"/>
              </a:ext>
            </a:extLst>
          </p:cNvPr>
          <p:cNvSpPr txBox="1"/>
          <p:nvPr/>
        </p:nvSpPr>
        <p:spPr>
          <a:xfrm>
            <a:off x="12191999" y="2424598"/>
            <a:ext cx="7935645" cy="806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pt-BR" sz="3400" b="1" dirty="0">
                <a:latin typeface="Aptos" panose="020B0004020202020204" pitchFamily="34" charset="0"/>
              </a:rPr>
              <a:t>Consumo até 30 Kwh: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DCFBB3E6-80B9-05D4-89A1-9006C51255DE}"/>
              </a:ext>
            </a:extLst>
          </p:cNvPr>
          <p:cNvSpPr/>
          <p:nvPr/>
        </p:nvSpPr>
        <p:spPr>
          <a:xfrm>
            <a:off x="12945390" y="4640307"/>
            <a:ext cx="1800000" cy="180000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PERS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0F8DC785-8BEE-1845-09FC-0B73B75C353F}"/>
              </a:ext>
            </a:extLst>
          </p:cNvPr>
          <p:cNvSpPr/>
          <p:nvPr/>
        </p:nvSpPr>
        <p:spPr>
          <a:xfrm>
            <a:off x="18264429" y="3290307"/>
            <a:ext cx="4500000" cy="4500000"/>
          </a:xfrm>
          <a:prstGeom prst="ellipse">
            <a:avLst/>
          </a:prstGeom>
          <a:solidFill>
            <a:srgbClr val="D219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REBE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10AF83E3-D303-2955-5C2A-3B854A73069B}"/>
              </a:ext>
            </a:extLst>
          </p:cNvPr>
          <p:cNvSpPr txBox="1"/>
          <p:nvPr/>
        </p:nvSpPr>
        <p:spPr>
          <a:xfrm>
            <a:off x="15169649" y="4181547"/>
            <a:ext cx="267052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Tarifa com PERS 153% mais baixa que o REBE</a:t>
            </a:r>
          </a:p>
        </p:txBody>
      </p:sp>
      <p:sp>
        <p:nvSpPr>
          <p:cNvPr id="21" name="Lorem ipsum dolor sit amet, consectetur adipiscing elit. Praesent vulputate iaculis risus vel finibus.">
            <a:extLst>
              <a:ext uri="{FF2B5EF4-FFF2-40B4-BE49-F238E27FC236}">
                <a16:creationId xmlns:a16="http://schemas.microsoft.com/office/drawing/2014/main" xmlns="" id="{13532874-B001-7443-C46F-FB8CD2902F32}"/>
              </a:ext>
            </a:extLst>
          </p:cNvPr>
          <p:cNvSpPr txBox="1"/>
          <p:nvPr/>
        </p:nvSpPr>
        <p:spPr>
          <a:xfrm>
            <a:off x="12191999" y="7929875"/>
            <a:ext cx="7935645" cy="806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pt-BR" sz="3400" b="1" dirty="0">
                <a:latin typeface="Aptos" panose="020B0004020202020204" pitchFamily="34" charset="0"/>
              </a:rPr>
              <a:t>Consumo até 100 Kwh: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B7ECAE0D-4FD9-3430-FCCC-D4ECAF156A95}"/>
              </a:ext>
            </a:extLst>
          </p:cNvPr>
          <p:cNvSpPr/>
          <p:nvPr/>
        </p:nvSpPr>
        <p:spPr>
          <a:xfrm>
            <a:off x="12945390" y="10145584"/>
            <a:ext cx="1800000" cy="1800000"/>
          </a:xfrm>
          <a:prstGeom prst="ellipse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PERS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998D476D-11BA-7755-66FF-D788C02CF539}"/>
              </a:ext>
            </a:extLst>
          </p:cNvPr>
          <p:cNvSpPr/>
          <p:nvPr/>
        </p:nvSpPr>
        <p:spPr>
          <a:xfrm>
            <a:off x="18354429" y="9834760"/>
            <a:ext cx="2160000" cy="2160000"/>
          </a:xfrm>
          <a:prstGeom prst="ellipse">
            <a:avLst/>
          </a:prstGeom>
          <a:solidFill>
            <a:srgbClr val="D219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REBE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A1F58D7E-7F57-925A-CBE1-993EB36FB0CA}"/>
              </a:ext>
            </a:extLst>
          </p:cNvPr>
          <p:cNvSpPr txBox="1"/>
          <p:nvPr/>
        </p:nvSpPr>
        <p:spPr>
          <a:xfrm>
            <a:off x="15214649" y="9627001"/>
            <a:ext cx="267052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Tarifa com PERS 16% mais baixa que o REBE</a:t>
            </a:r>
          </a:p>
        </p:txBody>
      </p:sp>
    </p:spTree>
    <p:extLst>
      <p:ext uri="{BB962C8B-B14F-4D97-AF65-F5344CB8AC3E}">
        <p14:creationId xmlns:p14="http://schemas.microsoft.com/office/powerpoint/2010/main" val="37315106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4455" y="-6905012"/>
            <a:ext cx="27526023" cy="2752602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ítulo do…"/>
          <p:cNvSpPr txBox="1"/>
          <p:nvPr/>
        </p:nvSpPr>
        <p:spPr>
          <a:xfrm>
            <a:off x="696929" y="4108323"/>
            <a:ext cx="12561871" cy="5499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85000" lnSpcReduction="20000"/>
          </a:bodyPr>
          <a:lstStyle/>
          <a:p>
            <a:pPr algn="l">
              <a:lnSpc>
                <a:spcPct val="80000"/>
              </a:lnSpc>
              <a:defRPr sz="10000" spc="-200">
                <a:solidFill>
                  <a:srgbClr val="E9E9E9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dirty="0"/>
              <a:t>Geração Distribuída</a:t>
            </a:r>
          </a:p>
          <a:p>
            <a:pPr algn="l">
              <a:lnSpc>
                <a:spcPct val="80000"/>
              </a:lnSpc>
              <a:defRPr sz="10000" spc="-200">
                <a:solidFill>
                  <a:srgbClr val="E9E9E9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endParaRPr lang="pt-BR" dirty="0"/>
          </a:p>
          <a:p>
            <a:pPr algn="l">
              <a:lnSpc>
                <a:spcPct val="80000"/>
              </a:lnSpc>
              <a:defRPr sz="10000" spc="-200">
                <a:solidFill>
                  <a:srgbClr val="E9E9E9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dirty="0"/>
              <a:t>Alterações na Lei 14.300/2022</a:t>
            </a:r>
          </a:p>
          <a:p>
            <a:pPr algn="l">
              <a:lnSpc>
                <a:spcPct val="80000"/>
              </a:lnSpc>
              <a:defRPr sz="10000" spc="-200">
                <a:solidFill>
                  <a:srgbClr val="E9E9E9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endParaRPr lang="pt-BR" dirty="0"/>
          </a:p>
          <a:p>
            <a:pPr algn="l">
              <a:lnSpc>
                <a:spcPct val="80000"/>
              </a:lnSpc>
              <a:defRPr sz="10000" spc="-200">
                <a:solidFill>
                  <a:srgbClr val="E9E9E9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dirty="0"/>
              <a:t>Objeto de </a:t>
            </a:r>
            <a:r>
              <a:rPr lang="pt-BR" dirty="0">
                <a:solidFill>
                  <a:srgbClr val="FFFF00"/>
                </a:solidFill>
              </a:rPr>
              <a:t>amplo</a:t>
            </a:r>
            <a:r>
              <a:rPr lang="pt-BR" dirty="0"/>
              <a:t> acordo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8" y="12042350"/>
            <a:ext cx="3007826" cy="75041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ítulo do tópico  |  Mais informações"/>
          <p:cNvSpPr txBox="1"/>
          <p:nvPr/>
        </p:nvSpPr>
        <p:spPr>
          <a:xfrm>
            <a:off x="1130298" y="1155516"/>
            <a:ext cx="9597718" cy="750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pPr>
            <a:r>
              <a:rPr lang="pt-BR" sz="2800" dirty="0">
                <a:latin typeface="Aptos" panose="020B0004020202020204" pitchFamily="34" charset="0"/>
              </a:rPr>
              <a:t>PL 624/2023 | Mais subsídios </a:t>
            </a:r>
            <a:endParaRPr lang="pt-BR" sz="2800" dirty="0">
              <a:latin typeface="Aptos" panose="020B0004020202020204" pitchFamily="34" charset="0"/>
              <a:ea typeface="TT Commons Light"/>
              <a:cs typeface="TT Commons Light"/>
              <a:sym typeface="TT Commons Light"/>
            </a:endParaRPr>
          </a:p>
        </p:txBody>
      </p:sp>
      <p:sp>
        <p:nvSpPr>
          <p:cNvPr id="207" name="Lorem ipsum dolor sit amet, consectetur adipiscing elit. Praesent vulputate iaculis risus vel finibus."/>
          <p:cNvSpPr txBox="1"/>
          <p:nvPr/>
        </p:nvSpPr>
        <p:spPr>
          <a:xfrm>
            <a:off x="1882642" y="5098852"/>
            <a:ext cx="6949631" cy="3906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140000"/>
              </a:lnSpc>
              <a:defRPr sz="3200" spc="-64">
                <a:solidFill>
                  <a:srgbClr val="232323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r>
              <a:rPr lang="pt-BR" dirty="0">
                <a:latin typeface="Aptos" panose="020B0004020202020204" pitchFamily="34" charset="0"/>
              </a:rPr>
              <a:t>O subsidiômetro da ANEEL evidencia o crescimento exponencial dos subsídios concedidos à MMGD, com impacto direto sobre a tarifa dos demais consumidores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08" name="Título de apoio"/>
          <p:cNvSpPr txBox="1"/>
          <p:nvPr/>
        </p:nvSpPr>
        <p:spPr>
          <a:xfrm>
            <a:off x="1882642" y="3111602"/>
            <a:ext cx="4187378" cy="183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>
              <a:lnSpc>
                <a:spcPct val="80000"/>
              </a:lnSpc>
              <a:defRPr sz="6000" spc="-119">
                <a:solidFill>
                  <a:srgbClr val="FF5E3D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lang="pt-BR" b="1" dirty="0">
                <a:latin typeface="Aptos" panose="020B0004020202020204" pitchFamily="34" charset="0"/>
              </a:rPr>
              <a:t>SUBSÍDIOS À MMGD</a:t>
            </a:r>
            <a:endParaRPr b="1" dirty="0">
              <a:latin typeface="Aptos" panose="020B0004020202020204" pitchFamily="34" charset="0"/>
            </a:endParaRPr>
          </a:p>
        </p:txBody>
      </p:sp>
      <p:sp>
        <p:nvSpPr>
          <p:cNvPr id="2" name="Associação brasileira de distribuidores de energia elétrica">
            <a:extLst>
              <a:ext uri="{FF2B5EF4-FFF2-40B4-BE49-F238E27FC236}">
                <a16:creationId xmlns:a16="http://schemas.microsoft.com/office/drawing/2014/main" xmlns="" id="{9E7003F2-E9D3-2B3C-4961-F706C446DFEF}"/>
              </a:ext>
            </a:extLst>
          </p:cNvPr>
          <p:cNvSpPr txBox="1"/>
          <p:nvPr/>
        </p:nvSpPr>
        <p:spPr>
          <a:xfrm>
            <a:off x="5566862" y="12198508"/>
            <a:ext cx="7879859" cy="46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80000"/>
              </a:lnSpc>
              <a:defRPr sz="2800" spc="-56">
                <a:solidFill>
                  <a:srgbClr val="232323"/>
                </a:solidFill>
                <a:latin typeface="TT Commons Regular"/>
                <a:ea typeface="TT Commons Regular"/>
                <a:cs typeface="TT Commons Regular"/>
                <a:sym typeface="TT Commons Regular"/>
              </a:defRPr>
            </a:lvl1pPr>
          </a:lstStyle>
          <a:p>
            <a:r>
              <a:rPr dirty="0" err="1"/>
              <a:t>Associação</a:t>
            </a:r>
            <a:r>
              <a:rPr dirty="0"/>
              <a:t> </a:t>
            </a:r>
            <a:r>
              <a:rPr lang="pt-BR" dirty="0"/>
              <a:t>B</a:t>
            </a:r>
            <a:r>
              <a:rPr dirty="0" err="1"/>
              <a:t>rasileira</a:t>
            </a:r>
            <a:r>
              <a:rPr dirty="0"/>
              <a:t> de </a:t>
            </a:r>
            <a:r>
              <a:rPr lang="pt-BR" dirty="0"/>
              <a:t>D</a:t>
            </a:r>
            <a:r>
              <a:rPr dirty="0" err="1"/>
              <a:t>istribuidores</a:t>
            </a:r>
            <a:r>
              <a:rPr dirty="0"/>
              <a:t> de </a:t>
            </a:r>
            <a:r>
              <a:rPr lang="pt-BR" dirty="0"/>
              <a:t>E</a:t>
            </a:r>
            <a:r>
              <a:rPr dirty="0" err="1"/>
              <a:t>nergia</a:t>
            </a:r>
            <a:r>
              <a:rPr dirty="0"/>
              <a:t> </a:t>
            </a:r>
            <a:r>
              <a:rPr lang="pt-BR" dirty="0"/>
              <a:t>E</a:t>
            </a:r>
            <a:r>
              <a:rPr dirty="0" err="1"/>
              <a:t>létrica</a:t>
            </a: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1321EE8-322D-AFDE-5565-9D63C869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447" y="1053916"/>
            <a:ext cx="14548575" cy="87291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1F9B5D9-0804-3DBF-5C0F-A8A748CAF26A}"/>
              </a:ext>
            </a:extLst>
          </p:cNvPr>
          <p:cNvSpPr txBox="1"/>
          <p:nvPr/>
        </p:nvSpPr>
        <p:spPr>
          <a:xfrm>
            <a:off x="20313801" y="10132474"/>
            <a:ext cx="255198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*2024 – Projeção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A89A908-99CD-067F-8FCE-AF3F5D77847E}"/>
              </a:ext>
            </a:extLst>
          </p:cNvPr>
          <p:cNvSpPr txBox="1"/>
          <p:nvPr/>
        </p:nvSpPr>
        <p:spPr>
          <a:xfrm>
            <a:off x="20417710" y="8298438"/>
            <a:ext cx="22281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*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893</Words>
  <Application>Microsoft Office PowerPoint</Application>
  <PresentationFormat>Personalizar</PresentationFormat>
  <Paragraphs>129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Aptos</vt:lpstr>
      <vt:lpstr>Arial</vt:lpstr>
      <vt:lpstr>Calibri</vt:lpstr>
      <vt:lpstr>Helvetica Neue</vt:lpstr>
      <vt:lpstr>Helvetica Neue Medium</vt:lpstr>
      <vt:lpstr>Montserrat</vt:lpstr>
      <vt:lpstr>Montserrat ExtraBold</vt:lpstr>
      <vt:lpstr>Montserrat SemiBold</vt:lpstr>
      <vt:lpstr>Times New Roman</vt:lpstr>
      <vt:lpstr>TT Commons Light</vt:lpstr>
      <vt:lpstr>TT Commons Regular</vt:lpstr>
      <vt:lpstr>21_BasicWhite</vt:lpstr>
      <vt:lpstr>PL 624/2023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 624/2023</dc:title>
  <dc:creator>Ivan Cerqueira Filho</dc:creator>
  <cp:lastModifiedBy>Ivan Cerqueira Filho</cp:lastModifiedBy>
  <cp:revision>9</cp:revision>
  <dcterms:modified xsi:type="dcterms:W3CDTF">2024-06-19T17:41:41Z</dcterms:modified>
</cp:coreProperties>
</file>