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2" r:id="rId4"/>
  </p:sldMasterIdLst>
  <p:notesMasterIdLst>
    <p:notesMasterId r:id="rId35"/>
  </p:notesMasterIdLst>
  <p:handoutMasterIdLst>
    <p:handoutMasterId r:id="rId36"/>
  </p:handoutMasterIdLst>
  <p:sldIdLst>
    <p:sldId id="344" r:id="rId5"/>
    <p:sldId id="370" r:id="rId6"/>
    <p:sldId id="373" r:id="rId7"/>
    <p:sldId id="374" r:id="rId8"/>
    <p:sldId id="369" r:id="rId9"/>
    <p:sldId id="375" r:id="rId10"/>
    <p:sldId id="378" r:id="rId11"/>
    <p:sldId id="359" r:id="rId12"/>
    <p:sldId id="372" r:id="rId13"/>
    <p:sldId id="353" r:id="rId14"/>
    <p:sldId id="360" r:id="rId15"/>
    <p:sldId id="362" r:id="rId16"/>
    <p:sldId id="376" r:id="rId17"/>
    <p:sldId id="365" r:id="rId18"/>
    <p:sldId id="366" r:id="rId19"/>
    <p:sldId id="364" r:id="rId20"/>
    <p:sldId id="363" r:id="rId21"/>
    <p:sldId id="377" r:id="rId22"/>
    <p:sldId id="298" r:id="rId23"/>
    <p:sldId id="299" r:id="rId24"/>
    <p:sldId id="300" r:id="rId25"/>
    <p:sldId id="301" r:id="rId26"/>
    <p:sldId id="302" r:id="rId27"/>
    <p:sldId id="303" r:id="rId28"/>
    <p:sldId id="305" r:id="rId29"/>
    <p:sldId id="307" r:id="rId30"/>
    <p:sldId id="304" r:id="rId31"/>
    <p:sldId id="308" r:id="rId32"/>
    <p:sldId id="309" r:id="rId33"/>
    <p:sldId id="37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A3D024-909B-3BC2-1496-FEEAB652808A}" name="Sher Dionisio" initials="" userId="S::Sher.Dionisio@teksystemsgs.com::02daa716-9709-4d47-a153-1943ce1675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CC"/>
    <a:srgbClr val="F2F2F2"/>
    <a:srgbClr val="E8E5DE"/>
    <a:srgbClr val="9BAFB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6807" autoAdjust="0"/>
  </p:normalViewPr>
  <p:slideViewPr>
    <p:cSldViewPr snapToGrid="0">
      <p:cViewPr varScale="1">
        <p:scale>
          <a:sx n="74" d="100"/>
          <a:sy n="74" d="100"/>
        </p:scale>
        <p:origin x="582" y="72"/>
      </p:cViewPr>
      <p:guideLst>
        <p:guide orient="horz" pos="1752"/>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0109"/>
    </p:cViewPr>
  </p:sorterViewPr>
  <p:notesViewPr>
    <p:cSldViewPr snapToGrid="0" showGuides="1">
      <p:cViewPr varScale="1">
        <p:scale>
          <a:sx n="82" d="100"/>
          <a:sy n="82" d="100"/>
        </p:scale>
        <p:origin x="392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xmlns="" id="{2B440F78-2C9E-4C7F-818C-B40BB19D3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pt-BR" sz="1200"/>
            </a:lvl1pPr>
          </a:lstStyle>
          <a:p>
            <a:pPr rtl="0"/>
            <a:endParaRPr lang="pt-BR" dirty="0"/>
          </a:p>
        </p:txBody>
      </p:sp>
      <p:sp>
        <p:nvSpPr>
          <p:cNvPr id="3" name="Espaço Reservado para Data 2">
            <a:extLst>
              <a:ext uri="{FF2B5EF4-FFF2-40B4-BE49-F238E27FC236}">
                <a16:creationId xmlns:a16="http://schemas.microsoft.com/office/drawing/2014/main" xmlns="" id="{0ED3FB98-80B9-4155-809A-82659D34A0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pt-BR" sz="1200"/>
            </a:lvl1pPr>
          </a:lstStyle>
          <a:p>
            <a:pPr rtl="0"/>
            <a:fld id="{4A2BB990-32AA-4693-9E51-5B0863F12FF8}" type="datetime1">
              <a:rPr lang="pt-BR" smtClean="0"/>
              <a:t>09/05/2024</a:t>
            </a:fld>
            <a:endParaRPr lang="pt-BR" dirty="0"/>
          </a:p>
        </p:txBody>
      </p:sp>
      <p:sp>
        <p:nvSpPr>
          <p:cNvPr id="4" name="Espaço Reservado para Rodapé 3">
            <a:extLst>
              <a:ext uri="{FF2B5EF4-FFF2-40B4-BE49-F238E27FC236}">
                <a16:creationId xmlns:a16="http://schemas.microsoft.com/office/drawing/2014/main" xmlns="" id="{D8DEF847-3492-4888-9C23-1504238536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pt-BR" sz="1200"/>
            </a:lvl1pPr>
          </a:lstStyle>
          <a:p>
            <a:pPr rtl="0"/>
            <a:endParaRPr lang="pt-BR" dirty="0"/>
          </a:p>
        </p:txBody>
      </p:sp>
      <p:sp>
        <p:nvSpPr>
          <p:cNvPr id="5" name="Espaço Reservado para o Número do Slide 4">
            <a:extLst>
              <a:ext uri="{FF2B5EF4-FFF2-40B4-BE49-F238E27FC236}">
                <a16:creationId xmlns:a16="http://schemas.microsoft.com/office/drawing/2014/main" xmlns="" id="{D9E48C54-2332-4748-9C65-6A27E550C1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pt-BR" sz="1200"/>
            </a:lvl1pPr>
          </a:lstStyle>
          <a:p>
            <a:pPr rtl="0"/>
            <a:fld id="{F7F75FB2-D12E-4669-8522-D3E2C7E6DC97}" type="slidenum">
              <a:rPr lang="pt-BR" smtClean="0"/>
              <a:t>‹nº›</a:t>
            </a:fld>
            <a:endParaRPr lang="pt-BR" dirty="0"/>
          </a:p>
        </p:txBody>
      </p:sp>
    </p:spTree>
    <p:extLst>
      <p:ext uri="{BB962C8B-B14F-4D97-AF65-F5344CB8AC3E}">
        <p14:creationId xmlns:p14="http://schemas.microsoft.com/office/powerpoint/2010/main" val="1996991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pt-BR" sz="1200"/>
            </a:lvl1pPr>
          </a:lstStyle>
          <a:p>
            <a:pPr rtl="0"/>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pt-BR" sz="1200"/>
            </a:lvl1pPr>
          </a:lstStyle>
          <a:p>
            <a:fld id="{D82E5ECA-68D5-4C19-9D8E-9901FBB4032A}" type="datetime1">
              <a:rPr lang="pt-BR" smtClean="0"/>
              <a:pPr/>
              <a:t>09/05/2024</a:t>
            </a:fld>
            <a:endParaRPr lang="pt-BR" dirty="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pt-BR"/>
            </a:defPPr>
          </a:lstStyle>
          <a:p>
            <a:pPr rtl="0"/>
            <a:endParaRPr lang="pt-BR" dirty="0"/>
          </a:p>
        </p:txBody>
      </p:sp>
      <p:sp>
        <p:nvSpPr>
          <p:cNvPr id="5" name="Espaço Reservado para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pt-BR"/>
            </a:defP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pt-BR" sz="1200"/>
            </a:lvl1pPr>
          </a:lstStyle>
          <a:p>
            <a:pPr rtl="0"/>
            <a:endParaRPr lang="pt-BR" dirty="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pt-BR" sz="1200"/>
            </a:lvl1pPr>
          </a:lstStyle>
          <a:p>
            <a:pPr rtl="0"/>
            <a:fld id="{8D18E0B9-48E4-499D-93B2-B07D00395BAC}" type="slidenum">
              <a:rPr lang="pt-BR" smtClean="0"/>
              <a:t>‹nº›</a:t>
            </a:fld>
            <a:endParaRPr lang="pt-BR" dirty="0"/>
          </a:p>
        </p:txBody>
      </p:sp>
    </p:spTree>
    <p:extLst>
      <p:ext uri="{BB962C8B-B14F-4D97-AF65-F5344CB8AC3E}">
        <p14:creationId xmlns:p14="http://schemas.microsoft.com/office/powerpoint/2010/main" val="3914043297"/>
      </p:ext>
    </p:extLst>
  </p:cSld>
  <p:clrMap bg1="lt1" tx1="dk1" bg2="lt2" tx2="dk2" accent1="accent1" accent2="accent2" accent3="accent3" accent4="accent4" accent5="accent5" accent6="accent6" hlink="hlink" folHlink="folHlink"/>
  <p:notesStyle>
    <a:lvl1pPr marL="0" algn="l" defTabSz="914400" rtl="0" eaLnBrk="1" latinLnBrk="0" hangingPunct="1">
      <a:defRPr lang="pt-BR" sz="1200" kern="1200">
        <a:solidFill>
          <a:schemeClr val="tx1"/>
        </a:solidFill>
        <a:latin typeface="+mn-lt"/>
        <a:ea typeface="+mn-ea"/>
        <a:cs typeface="+mn-cs"/>
      </a:defRPr>
    </a:lvl1pPr>
    <a:lvl2pPr marL="457200" algn="l" defTabSz="914400" rtl="0" eaLnBrk="1" latinLnBrk="0" hangingPunct="1">
      <a:defRPr lang="pt-BR" sz="1200" kern="1200">
        <a:solidFill>
          <a:schemeClr val="tx1"/>
        </a:solidFill>
        <a:latin typeface="+mn-lt"/>
        <a:ea typeface="+mn-ea"/>
        <a:cs typeface="+mn-cs"/>
      </a:defRPr>
    </a:lvl2pPr>
    <a:lvl3pPr marL="914400" algn="l" defTabSz="914400" rtl="0" eaLnBrk="1" latinLnBrk="0" hangingPunct="1">
      <a:defRPr lang="pt-BR" sz="1200" kern="1200">
        <a:solidFill>
          <a:schemeClr val="tx1"/>
        </a:solidFill>
        <a:latin typeface="+mn-lt"/>
        <a:ea typeface="+mn-ea"/>
        <a:cs typeface="+mn-cs"/>
      </a:defRPr>
    </a:lvl3pPr>
    <a:lvl4pPr marL="1371600" algn="l" defTabSz="914400" rtl="0" eaLnBrk="1" latinLnBrk="0" hangingPunct="1">
      <a:defRPr lang="pt-BR" sz="1200" kern="1200">
        <a:solidFill>
          <a:schemeClr val="tx1"/>
        </a:solidFill>
        <a:latin typeface="+mn-lt"/>
        <a:ea typeface="+mn-ea"/>
        <a:cs typeface="+mn-cs"/>
      </a:defRPr>
    </a:lvl4pPr>
    <a:lvl5pPr marL="1828800" algn="l" defTabSz="914400" rtl="0" eaLnBrk="1" latinLnBrk="0" hangingPunct="1">
      <a:defRPr lang="pt-BR" sz="1200" kern="1200">
        <a:solidFill>
          <a:schemeClr val="tx1"/>
        </a:solidFill>
        <a:latin typeface="+mn-lt"/>
        <a:ea typeface="+mn-ea"/>
        <a:cs typeface="+mn-cs"/>
      </a:defRPr>
    </a:lvl5pPr>
    <a:lvl6pPr marL="2286000" algn="l" defTabSz="914400" rtl="0" eaLnBrk="1" latinLnBrk="0" hangingPunct="1">
      <a:defRPr lang="pt-BR" sz="1200" kern="1200">
        <a:solidFill>
          <a:schemeClr val="tx1"/>
        </a:solidFill>
        <a:latin typeface="+mn-lt"/>
        <a:ea typeface="+mn-ea"/>
        <a:cs typeface="+mn-cs"/>
      </a:defRPr>
    </a:lvl6pPr>
    <a:lvl7pPr marL="2743200" algn="l" defTabSz="914400" rtl="0" eaLnBrk="1" latinLnBrk="0" hangingPunct="1">
      <a:defRPr lang="pt-BR" sz="1200" kern="1200">
        <a:solidFill>
          <a:schemeClr val="tx1"/>
        </a:solidFill>
        <a:latin typeface="+mn-lt"/>
        <a:ea typeface="+mn-ea"/>
        <a:cs typeface="+mn-cs"/>
      </a:defRPr>
    </a:lvl7pPr>
    <a:lvl8pPr marL="3200400" algn="l" defTabSz="914400" rtl="0" eaLnBrk="1" latinLnBrk="0" hangingPunct="1">
      <a:defRPr lang="pt-BR" sz="1200" kern="1200">
        <a:solidFill>
          <a:schemeClr val="tx1"/>
        </a:solidFill>
        <a:latin typeface="+mn-lt"/>
        <a:ea typeface="+mn-ea"/>
        <a:cs typeface="+mn-cs"/>
      </a:defRPr>
    </a:lvl8pPr>
    <a:lvl9pPr marL="3657600" algn="l" defTabSz="914400" rtl="0" eaLnBrk="1" latinLnBrk="0" hangingPunct="1">
      <a:defRPr lang="pt-B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1</a:t>
            </a:fld>
            <a:endParaRPr lang="pt-BR" dirty="0"/>
          </a:p>
        </p:txBody>
      </p:sp>
    </p:spTree>
    <p:extLst>
      <p:ext uri="{BB962C8B-B14F-4D97-AF65-F5344CB8AC3E}">
        <p14:creationId xmlns:p14="http://schemas.microsoft.com/office/powerpoint/2010/main" val="21812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10</a:t>
            </a:fld>
            <a:endParaRPr lang="pt-BR" dirty="0"/>
          </a:p>
        </p:txBody>
      </p:sp>
    </p:spTree>
    <p:extLst>
      <p:ext uri="{BB962C8B-B14F-4D97-AF65-F5344CB8AC3E}">
        <p14:creationId xmlns:p14="http://schemas.microsoft.com/office/powerpoint/2010/main" val="2031756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11</a:t>
            </a:fld>
            <a:endParaRPr lang="pt-BR" dirty="0"/>
          </a:p>
        </p:txBody>
      </p:sp>
    </p:spTree>
    <p:extLst>
      <p:ext uri="{BB962C8B-B14F-4D97-AF65-F5344CB8AC3E}">
        <p14:creationId xmlns:p14="http://schemas.microsoft.com/office/powerpoint/2010/main" val="241470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12</a:t>
            </a:fld>
            <a:endParaRPr lang="pt-BR" dirty="0"/>
          </a:p>
        </p:txBody>
      </p:sp>
    </p:spTree>
    <p:extLst>
      <p:ext uri="{BB962C8B-B14F-4D97-AF65-F5344CB8AC3E}">
        <p14:creationId xmlns:p14="http://schemas.microsoft.com/office/powerpoint/2010/main" val="1291709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13</a:t>
            </a:fld>
            <a:endParaRPr lang="pt-BR" dirty="0"/>
          </a:p>
        </p:txBody>
      </p:sp>
    </p:spTree>
    <p:extLst>
      <p:ext uri="{BB962C8B-B14F-4D97-AF65-F5344CB8AC3E}">
        <p14:creationId xmlns:p14="http://schemas.microsoft.com/office/powerpoint/2010/main" val="2723297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14</a:t>
            </a:fld>
            <a:endParaRPr lang="pt-BR" dirty="0"/>
          </a:p>
        </p:txBody>
      </p:sp>
    </p:spTree>
    <p:extLst>
      <p:ext uri="{BB962C8B-B14F-4D97-AF65-F5344CB8AC3E}">
        <p14:creationId xmlns:p14="http://schemas.microsoft.com/office/powerpoint/2010/main" val="4051907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15</a:t>
            </a:fld>
            <a:endParaRPr lang="pt-BR" dirty="0"/>
          </a:p>
        </p:txBody>
      </p:sp>
    </p:spTree>
    <p:extLst>
      <p:ext uri="{BB962C8B-B14F-4D97-AF65-F5344CB8AC3E}">
        <p14:creationId xmlns:p14="http://schemas.microsoft.com/office/powerpoint/2010/main" val="2327749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16</a:t>
            </a:fld>
            <a:endParaRPr lang="pt-BR" dirty="0"/>
          </a:p>
        </p:txBody>
      </p:sp>
    </p:spTree>
    <p:extLst>
      <p:ext uri="{BB962C8B-B14F-4D97-AF65-F5344CB8AC3E}">
        <p14:creationId xmlns:p14="http://schemas.microsoft.com/office/powerpoint/2010/main" val="370519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17</a:t>
            </a:fld>
            <a:endParaRPr lang="pt-BR" dirty="0"/>
          </a:p>
        </p:txBody>
      </p:sp>
    </p:spTree>
    <p:extLst>
      <p:ext uri="{BB962C8B-B14F-4D97-AF65-F5344CB8AC3E}">
        <p14:creationId xmlns:p14="http://schemas.microsoft.com/office/powerpoint/2010/main" val="4070431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18</a:t>
            </a:fld>
            <a:endParaRPr lang="pt-BR" dirty="0"/>
          </a:p>
        </p:txBody>
      </p:sp>
    </p:spTree>
    <p:extLst>
      <p:ext uri="{BB962C8B-B14F-4D97-AF65-F5344CB8AC3E}">
        <p14:creationId xmlns:p14="http://schemas.microsoft.com/office/powerpoint/2010/main" val="2471159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7B53EC7-4E7F-4586-AD09-639354829160}" type="slidenum">
              <a:rPr lang="pt-BR" smtClean="0"/>
              <a:t>26</a:t>
            </a:fld>
            <a:endParaRPr lang="pt-BR"/>
          </a:p>
        </p:txBody>
      </p:sp>
    </p:spTree>
    <p:extLst>
      <p:ext uri="{BB962C8B-B14F-4D97-AF65-F5344CB8AC3E}">
        <p14:creationId xmlns:p14="http://schemas.microsoft.com/office/powerpoint/2010/main" val="116748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2</a:t>
            </a:fld>
            <a:endParaRPr lang="pt-BR" dirty="0"/>
          </a:p>
        </p:txBody>
      </p:sp>
    </p:spTree>
    <p:extLst>
      <p:ext uri="{BB962C8B-B14F-4D97-AF65-F5344CB8AC3E}">
        <p14:creationId xmlns:p14="http://schemas.microsoft.com/office/powerpoint/2010/main" val="581987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30</a:t>
            </a:fld>
            <a:endParaRPr lang="pt-BR" dirty="0"/>
          </a:p>
        </p:txBody>
      </p:sp>
    </p:spTree>
    <p:extLst>
      <p:ext uri="{BB962C8B-B14F-4D97-AF65-F5344CB8AC3E}">
        <p14:creationId xmlns:p14="http://schemas.microsoft.com/office/powerpoint/2010/main" val="2686284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3</a:t>
            </a:fld>
            <a:endParaRPr lang="pt-BR" dirty="0"/>
          </a:p>
        </p:txBody>
      </p:sp>
    </p:spTree>
    <p:extLst>
      <p:ext uri="{BB962C8B-B14F-4D97-AF65-F5344CB8AC3E}">
        <p14:creationId xmlns:p14="http://schemas.microsoft.com/office/powerpoint/2010/main" val="1347453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4</a:t>
            </a:fld>
            <a:endParaRPr lang="pt-BR" dirty="0"/>
          </a:p>
        </p:txBody>
      </p:sp>
    </p:spTree>
    <p:extLst>
      <p:ext uri="{BB962C8B-B14F-4D97-AF65-F5344CB8AC3E}">
        <p14:creationId xmlns:p14="http://schemas.microsoft.com/office/powerpoint/2010/main" val="282278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5</a:t>
            </a:fld>
            <a:endParaRPr lang="pt-BR" dirty="0"/>
          </a:p>
        </p:txBody>
      </p:sp>
    </p:spTree>
    <p:extLst>
      <p:ext uri="{BB962C8B-B14F-4D97-AF65-F5344CB8AC3E}">
        <p14:creationId xmlns:p14="http://schemas.microsoft.com/office/powerpoint/2010/main" val="3144658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6</a:t>
            </a:fld>
            <a:endParaRPr lang="pt-BR" dirty="0"/>
          </a:p>
        </p:txBody>
      </p:sp>
    </p:spTree>
    <p:extLst>
      <p:ext uri="{BB962C8B-B14F-4D97-AF65-F5344CB8AC3E}">
        <p14:creationId xmlns:p14="http://schemas.microsoft.com/office/powerpoint/2010/main" val="293840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7</a:t>
            </a:fld>
            <a:endParaRPr lang="pt-BR" dirty="0"/>
          </a:p>
        </p:txBody>
      </p:sp>
    </p:spTree>
    <p:extLst>
      <p:ext uri="{BB962C8B-B14F-4D97-AF65-F5344CB8AC3E}">
        <p14:creationId xmlns:p14="http://schemas.microsoft.com/office/powerpoint/2010/main" val="311370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8</a:t>
            </a:fld>
            <a:endParaRPr lang="pt-BR" dirty="0"/>
          </a:p>
        </p:txBody>
      </p:sp>
    </p:spTree>
    <p:extLst>
      <p:ext uri="{BB962C8B-B14F-4D97-AF65-F5344CB8AC3E}">
        <p14:creationId xmlns:p14="http://schemas.microsoft.com/office/powerpoint/2010/main" val="123749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defPPr>
              <a:defRPr lang="pt-BR"/>
            </a:defPPr>
          </a:lstStyle>
          <a:p>
            <a:pPr rtl="0"/>
            <a:endParaRPr lang="pt-BR" dirty="0"/>
          </a:p>
        </p:txBody>
      </p:sp>
      <p:sp>
        <p:nvSpPr>
          <p:cNvPr id="4" name="Espaço Reservado para o Número do Slide 3"/>
          <p:cNvSpPr>
            <a:spLocks noGrp="1"/>
          </p:cNvSpPr>
          <p:nvPr>
            <p:ph type="sldNum" sz="quarter" idx="5"/>
          </p:nvPr>
        </p:nvSpPr>
        <p:spPr/>
        <p:txBody>
          <a:bodyPr rtlCol="0"/>
          <a:lstStyle>
            <a:defPPr>
              <a:defRPr lang="pt-BR"/>
            </a:defPPr>
          </a:lstStyle>
          <a:p>
            <a:pPr rtl="0"/>
            <a:fld id="{8D18E0B9-48E4-499D-93B2-B07D00395BAC}" type="slidenum">
              <a:rPr lang="pt-BR" smtClean="0"/>
              <a:t>9</a:t>
            </a:fld>
            <a:endParaRPr lang="pt-BR" dirty="0"/>
          </a:p>
        </p:txBody>
      </p:sp>
    </p:spTree>
    <p:extLst>
      <p:ext uri="{BB962C8B-B14F-4D97-AF65-F5344CB8AC3E}">
        <p14:creationId xmlns:p14="http://schemas.microsoft.com/office/powerpoint/2010/main" val="219092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pt-BR"/>
              <a:t>Clique para editar o título Mestre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7" name="Date Placeholder 6"/>
          <p:cNvSpPr>
            <a:spLocks noGrp="1"/>
          </p:cNvSpPr>
          <p:nvPr>
            <p:ph type="dt" sz="half" idx="10"/>
          </p:nvPr>
        </p:nvSpPr>
        <p:spPr/>
        <p:txBody>
          <a:bodyPr/>
          <a:lstStyle/>
          <a:p>
            <a:pPr rtl="0"/>
            <a:endParaRPr lang="pt-BR" dirty="0"/>
          </a:p>
        </p:txBody>
      </p:sp>
      <p:sp>
        <p:nvSpPr>
          <p:cNvPr id="8" name="Footer Placeholder 7"/>
          <p:cNvSpPr>
            <a:spLocks noGrp="1"/>
          </p:cNvSpPr>
          <p:nvPr>
            <p:ph type="ftr" sz="quarter" idx="11"/>
          </p:nvPr>
        </p:nvSpPr>
        <p:spPr/>
        <p:txBody>
          <a:bodyPr/>
          <a:lstStyle/>
          <a:p>
            <a:pPr rtl="0"/>
            <a:endParaRPr lang="pt-BR" dirty="0"/>
          </a:p>
        </p:txBody>
      </p:sp>
      <p:sp>
        <p:nvSpPr>
          <p:cNvPr id="9" name="Slide Number Placeholder 8"/>
          <p:cNvSpPr>
            <a:spLocks noGrp="1"/>
          </p:cNvSpPr>
          <p:nvPr>
            <p:ph type="sldNum" sz="quarter" idx="12"/>
          </p:nvPr>
        </p:nvSpPr>
        <p:spPr/>
        <p:txBody>
          <a:bodyPr/>
          <a:lstStyle/>
          <a:p>
            <a:pPr rtl="0"/>
            <a:fld id="{B5CEABB6-07DC-46E8-9B57-56EC44A396E5}" type="slidenum">
              <a:rPr lang="pt-BR" smtClean="0"/>
              <a:pPr rtl="0"/>
              <a:t>‹nº›</a:t>
            </a:fld>
            <a:endParaRPr lang="pt-BR" dirty="0"/>
          </a:p>
        </p:txBody>
      </p:sp>
    </p:spTree>
    <p:extLst>
      <p:ext uri="{BB962C8B-B14F-4D97-AF65-F5344CB8AC3E}">
        <p14:creationId xmlns:p14="http://schemas.microsoft.com/office/powerpoint/2010/main" val="2717348708"/>
      </p:ext>
    </p:extLst>
  </p:cSld>
  <p:clrMapOvr>
    <a:overrideClrMapping bg1="dk1" tx1="lt1" bg2="dk2" tx2="lt2" accent1="accent1" accent2="accent2" accent3="accent3" accent4="accent4" accent5="accent5" accent6="accent6" hlink="hlink" folHlink="folHlink"/>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rtl="0"/>
            <a:endParaRPr lang="pt-BR" dirty="0"/>
          </a:p>
        </p:txBody>
      </p:sp>
      <p:sp>
        <p:nvSpPr>
          <p:cNvPr id="5" name="Footer Placeholder 4"/>
          <p:cNvSpPr>
            <a:spLocks noGrp="1"/>
          </p:cNvSpPr>
          <p:nvPr>
            <p:ph type="ftr" sz="quarter" idx="11"/>
          </p:nvPr>
        </p:nvSpPr>
        <p:spPr/>
        <p:txBody>
          <a:bodyPr/>
          <a:lstStyle/>
          <a:p>
            <a:pPr rtl="0"/>
            <a:endParaRPr lang="pt-BR" dirty="0"/>
          </a:p>
        </p:txBody>
      </p:sp>
      <p:sp>
        <p:nvSpPr>
          <p:cNvPr id="6" name="Slide Number Placeholder 5"/>
          <p:cNvSpPr>
            <a:spLocks noGrp="1"/>
          </p:cNvSpPr>
          <p:nvPr>
            <p:ph type="sldNum" sz="quarter" idx="12"/>
          </p:nvPr>
        </p:nvSpPr>
        <p:spPr/>
        <p:txBody>
          <a:bodyPr/>
          <a:lstStyle/>
          <a:p>
            <a:pPr rtl="0"/>
            <a:fld id="{B5CEABB6-07DC-46E8-9B57-56EC44A396E5}" type="slidenum">
              <a:rPr lang="pt-BR" smtClean="0"/>
              <a:pPr rtl="0"/>
              <a:t>‹nº›</a:t>
            </a:fld>
            <a:endParaRPr lang="pt-BR" dirty="0"/>
          </a:p>
        </p:txBody>
      </p:sp>
    </p:spTree>
    <p:extLst>
      <p:ext uri="{BB962C8B-B14F-4D97-AF65-F5344CB8AC3E}">
        <p14:creationId xmlns:p14="http://schemas.microsoft.com/office/powerpoint/2010/main" val="4716827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rtl="0"/>
            <a:endParaRPr lang="pt-BR" dirty="0"/>
          </a:p>
        </p:txBody>
      </p:sp>
      <p:sp>
        <p:nvSpPr>
          <p:cNvPr id="5" name="Footer Placeholder 4"/>
          <p:cNvSpPr>
            <a:spLocks noGrp="1"/>
          </p:cNvSpPr>
          <p:nvPr>
            <p:ph type="ftr" sz="quarter" idx="11"/>
          </p:nvPr>
        </p:nvSpPr>
        <p:spPr/>
        <p:txBody>
          <a:bodyPr/>
          <a:lstStyle/>
          <a:p>
            <a:pPr rtl="0"/>
            <a:endParaRPr lang="pt-BR" dirty="0"/>
          </a:p>
        </p:txBody>
      </p:sp>
      <p:sp>
        <p:nvSpPr>
          <p:cNvPr id="6" name="Slide Number Placeholder 5"/>
          <p:cNvSpPr>
            <a:spLocks noGrp="1"/>
          </p:cNvSpPr>
          <p:nvPr>
            <p:ph type="sldNum" sz="quarter" idx="12"/>
          </p:nvPr>
        </p:nvSpPr>
        <p:spPr/>
        <p:txBody>
          <a:bodyPr/>
          <a:lstStyle/>
          <a:p>
            <a:pPr rtl="0"/>
            <a:fld id="{B5CEABB6-07DC-46E8-9B57-56EC44A396E5}" type="slidenum">
              <a:rPr lang="pt-BR" smtClean="0"/>
              <a:pPr rtl="0"/>
              <a:t>‹nº›</a:t>
            </a:fld>
            <a:endParaRPr lang="pt-BR" dirty="0"/>
          </a:p>
        </p:txBody>
      </p:sp>
    </p:spTree>
    <p:extLst>
      <p:ext uri="{BB962C8B-B14F-4D97-AF65-F5344CB8AC3E}">
        <p14:creationId xmlns:p14="http://schemas.microsoft.com/office/powerpoint/2010/main" val="286247270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1">
    <p:spTree>
      <p:nvGrpSpPr>
        <p:cNvPr id="1" name=""/>
        <p:cNvGrpSpPr/>
        <p:nvPr/>
      </p:nvGrpSpPr>
      <p:grpSpPr>
        <a:xfrm>
          <a:off x="0" y="0"/>
          <a:ext cx="0" cy="0"/>
          <a:chOff x="0" y="0"/>
          <a:chExt cx="0" cy="0"/>
        </a:xfrm>
      </p:grpSpPr>
      <p:sp>
        <p:nvSpPr>
          <p:cNvPr id="8" name="Espaço Reservado para Imagem 7">
            <a:extLst>
              <a:ext uri="{FF2B5EF4-FFF2-40B4-BE49-F238E27FC236}">
                <a16:creationId xmlns:a16="http://schemas.microsoft.com/office/drawing/2014/main" xmlns="" id="{FCA39D92-9919-A80E-44FF-6B912E850733}"/>
              </a:ext>
            </a:extLst>
          </p:cNvPr>
          <p:cNvSpPr>
            <a:spLocks noGrp="1"/>
          </p:cNvSpPr>
          <p:nvPr>
            <p:ph type="pic" sz="quarter" idx="10" hasCustomPrompt="1"/>
          </p:nvPr>
        </p:nvSpPr>
        <p:spPr>
          <a:xfrm>
            <a:off x="458788" y="457200"/>
            <a:ext cx="11274425" cy="5943600"/>
          </a:xfrm>
        </p:spPr>
        <p:txBody>
          <a:bodyPr rtlCol="0">
            <a:normAutofit/>
          </a:bodyPr>
          <a:lstStyle>
            <a:lvl1pPr marL="0" indent="0">
              <a:buNone/>
              <a:defRPr lang="pt-BR" sz="2000"/>
            </a:lvl1pPr>
          </a:lstStyle>
          <a:p>
            <a:pPr rtl="0"/>
            <a:r>
              <a:rPr lang="pt-BR"/>
              <a:t>Clique no ícone para inserir a imagem</a:t>
            </a:r>
          </a:p>
        </p:txBody>
      </p:sp>
      <p:sp>
        <p:nvSpPr>
          <p:cNvPr id="6" name="Título 5">
            <a:extLst>
              <a:ext uri="{FF2B5EF4-FFF2-40B4-BE49-F238E27FC236}">
                <a16:creationId xmlns:a16="http://schemas.microsoft.com/office/drawing/2014/main" xmlns="" id="{B62FF34D-C8F8-1796-647D-D17056A27E11}"/>
              </a:ext>
            </a:extLst>
          </p:cNvPr>
          <p:cNvSpPr>
            <a:spLocks noGrp="1"/>
          </p:cNvSpPr>
          <p:nvPr>
            <p:ph type="title" hasCustomPrompt="1"/>
          </p:nvPr>
        </p:nvSpPr>
        <p:spPr>
          <a:xfrm>
            <a:off x="6581955" y="612475"/>
            <a:ext cx="4701904" cy="3079029"/>
          </a:xfrm>
        </p:spPr>
        <p:txBody>
          <a:bodyPr rtlCol="0" anchor="b">
            <a:normAutofit/>
          </a:bodyPr>
          <a:lstStyle>
            <a:lvl1pPr algn="r">
              <a:defRPr lang="pt-BR" sz="4800">
                <a:solidFill>
                  <a:schemeClr val="tx1"/>
                </a:solidFill>
              </a:defRPr>
            </a:lvl1pPr>
          </a:lstStyle>
          <a:p>
            <a:pPr rtl="0"/>
            <a:r>
              <a:rPr lang="pt-BR"/>
              <a:t>Clique para adicionar um título</a:t>
            </a:r>
          </a:p>
        </p:txBody>
      </p:sp>
    </p:spTree>
    <p:extLst>
      <p:ext uri="{BB962C8B-B14F-4D97-AF65-F5344CB8AC3E}">
        <p14:creationId xmlns:p14="http://schemas.microsoft.com/office/powerpoint/2010/main" val="1656901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do Conteúdo e Tabela">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xmlns="" id="{830338E2-B50A-8F3E-2CA7-A75753E7ED96}"/>
              </a:ext>
            </a:extLst>
          </p:cNvPr>
          <p:cNvSpPr>
            <a:spLocks noGrp="1"/>
          </p:cNvSpPr>
          <p:nvPr>
            <p:ph type="title" hasCustomPrompt="1"/>
          </p:nvPr>
        </p:nvSpPr>
        <p:spPr>
          <a:xfrm>
            <a:off x="912629" y="598947"/>
            <a:ext cx="10515600" cy="1325563"/>
          </a:xfrm>
        </p:spPr>
        <p:txBody>
          <a:bodyPr rtlCol="0">
            <a:normAutofit/>
          </a:bodyPr>
          <a:lstStyle>
            <a:lvl1pPr>
              <a:defRPr lang="pt-BR" sz="3600"/>
            </a:lvl1pPr>
          </a:lstStyle>
          <a:p>
            <a:pPr rtl="0"/>
            <a:r>
              <a:rPr lang="pt-BR"/>
              <a:t>Clique para adicionar um título</a:t>
            </a:r>
          </a:p>
        </p:txBody>
      </p:sp>
      <p:sp>
        <p:nvSpPr>
          <p:cNvPr id="12" name="Espaço Reservado para Conteúdo 11">
            <a:extLst>
              <a:ext uri="{FF2B5EF4-FFF2-40B4-BE49-F238E27FC236}">
                <a16:creationId xmlns:a16="http://schemas.microsoft.com/office/drawing/2014/main" xmlns="" id="{CC8DD029-A673-92B9-0343-3B35BE46D2F3}"/>
              </a:ext>
            </a:extLst>
          </p:cNvPr>
          <p:cNvSpPr>
            <a:spLocks noGrp="1"/>
          </p:cNvSpPr>
          <p:nvPr>
            <p:ph sz="quarter" idx="11" hasCustomPrompt="1"/>
          </p:nvPr>
        </p:nvSpPr>
        <p:spPr>
          <a:xfrm>
            <a:off x="929641" y="2153285"/>
            <a:ext cx="3032759" cy="3790310"/>
          </a:xfrm>
        </p:spPr>
        <p:txBody>
          <a:bodyPr lIns="91440" rtlCol="0">
            <a:normAutofit/>
          </a:bodyPr>
          <a:lstStyle>
            <a:lvl1pPr>
              <a:spcBef>
                <a:spcPts val="1000"/>
              </a:spcBef>
              <a:spcAft>
                <a:spcPts val="1200"/>
              </a:spcAft>
              <a:defRPr lang="pt-BR" sz="1800"/>
            </a:lvl1pPr>
            <a:lvl2pPr>
              <a:spcBef>
                <a:spcPts val="1000"/>
              </a:spcBef>
              <a:spcAft>
                <a:spcPts val="1200"/>
              </a:spcAft>
              <a:defRPr lang="pt-BR" sz="1600"/>
            </a:lvl2pPr>
            <a:lvl3pPr>
              <a:spcBef>
                <a:spcPts val="1000"/>
              </a:spcBef>
              <a:spcAft>
                <a:spcPts val="1200"/>
              </a:spcAft>
              <a:defRPr lang="pt-BR" sz="1400"/>
            </a:lvl3pPr>
            <a:lvl4pPr>
              <a:spcBef>
                <a:spcPts val="1000"/>
              </a:spcBef>
              <a:spcAft>
                <a:spcPts val="1200"/>
              </a:spcAft>
              <a:defRPr lang="pt-BR" sz="1200"/>
            </a:lvl4pPr>
            <a:lvl5pPr>
              <a:spcBef>
                <a:spcPts val="1000"/>
              </a:spcBef>
              <a:spcAft>
                <a:spcPts val="1200"/>
              </a:spcAft>
              <a:defRPr lang="pt-BR" sz="1200"/>
            </a:lvl5pPr>
          </a:lstStyle>
          <a:p>
            <a:pPr lvl="0" rtl="0"/>
            <a:r>
              <a:rPr lang="pt-BR"/>
              <a:t>Clique para adicionar conteúdo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11" name="Espaço Reservado para Tabela 10">
            <a:extLst>
              <a:ext uri="{FF2B5EF4-FFF2-40B4-BE49-F238E27FC236}">
                <a16:creationId xmlns:a16="http://schemas.microsoft.com/office/drawing/2014/main" xmlns="" id="{6E658BA3-0202-C705-7A02-8B70B7884420}"/>
              </a:ext>
            </a:extLst>
          </p:cNvPr>
          <p:cNvSpPr>
            <a:spLocks noGrp="1"/>
          </p:cNvSpPr>
          <p:nvPr>
            <p:ph type="tbl" sz="quarter" idx="10"/>
          </p:nvPr>
        </p:nvSpPr>
        <p:spPr>
          <a:xfrm>
            <a:off x="4724400" y="2170621"/>
            <a:ext cx="6553200" cy="3772974"/>
          </a:xfrm>
        </p:spPr>
        <p:txBody>
          <a:bodyPr rtlCol="0">
            <a:normAutofit/>
          </a:bodyPr>
          <a:lstStyle>
            <a:lvl1pPr>
              <a:defRPr lang="pt-BR" sz="2000"/>
            </a:lvl1pPr>
          </a:lstStyle>
          <a:p>
            <a:pPr rtl="0"/>
            <a:r>
              <a:rPr lang="pt-BR"/>
              <a:t>Clique no ícone para adicionar tabela</a:t>
            </a:r>
            <a:endParaRPr lang="pt-BR" dirty="0"/>
          </a:p>
        </p:txBody>
      </p:sp>
      <p:sp>
        <p:nvSpPr>
          <p:cNvPr id="4" name="Espaço Reservado para Rodapé 4">
            <a:extLst>
              <a:ext uri="{FF2B5EF4-FFF2-40B4-BE49-F238E27FC236}">
                <a16:creationId xmlns:a16="http://schemas.microsoft.com/office/drawing/2014/main" xmlns=""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lang="pt-BR" sz="1200">
                <a:solidFill>
                  <a:schemeClr val="bg2">
                    <a:lumMod val="50000"/>
                  </a:schemeClr>
                </a:solidFill>
              </a:defRPr>
            </a:lvl1pPr>
          </a:lstStyle>
          <a:p>
            <a:pPr rtl="0"/>
            <a:endParaRPr lang="pt-BR" dirty="0"/>
          </a:p>
        </p:txBody>
      </p:sp>
      <p:sp>
        <p:nvSpPr>
          <p:cNvPr id="5" name="Espaço Reservado para o Número do Slide 5">
            <a:extLst>
              <a:ext uri="{FF2B5EF4-FFF2-40B4-BE49-F238E27FC236}">
                <a16:creationId xmlns:a16="http://schemas.microsoft.com/office/drawing/2014/main" xmlns=""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lang="pt-BR" sz="1200">
                <a:solidFill>
                  <a:schemeClr val="bg2">
                    <a:lumMod val="50000"/>
                  </a:schemeClr>
                </a:solidFill>
              </a:defRPr>
            </a:lvl1pPr>
          </a:lstStyle>
          <a:p>
            <a:pPr rtl="0"/>
            <a:fld id="{B5CEABB6-07DC-46E8-9B57-56EC44A396E5}" type="slidenum">
              <a:rPr lang="pt-BR" smtClean="0"/>
              <a:pPr rtl="0"/>
              <a:t>‹nº›</a:t>
            </a:fld>
            <a:endParaRPr lang="pt-BR" dirty="0"/>
          </a:p>
        </p:txBody>
      </p:sp>
      <p:sp>
        <p:nvSpPr>
          <p:cNvPr id="2" name="Quadro 1">
            <a:extLst>
              <a:ext uri="{FF2B5EF4-FFF2-40B4-BE49-F238E27FC236}">
                <a16:creationId xmlns:a16="http://schemas.microsoft.com/office/drawing/2014/main" xmlns="" id="{BD761E53-47C7-492A-D5B5-A8C2740B5157}"/>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dirty="0">
              <a:solidFill>
                <a:schemeClr val="tx1"/>
              </a:solidFill>
            </a:endParaRPr>
          </a:p>
        </p:txBody>
      </p:sp>
    </p:spTree>
    <p:extLst>
      <p:ext uri="{BB962C8B-B14F-4D97-AF65-F5344CB8AC3E}">
        <p14:creationId xmlns:p14="http://schemas.microsoft.com/office/powerpoint/2010/main" val="3416302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o e imagem do título">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xmlns="" id="{71D49246-C641-C3BA-F07B-89FFC6CDAEB8}"/>
              </a:ext>
            </a:extLst>
          </p:cNvPr>
          <p:cNvSpPr>
            <a:spLocks noGrp="1"/>
          </p:cNvSpPr>
          <p:nvPr>
            <p:ph type="title" hasCustomPrompt="1"/>
          </p:nvPr>
        </p:nvSpPr>
        <p:spPr>
          <a:xfrm>
            <a:off x="914399" y="853439"/>
            <a:ext cx="4802373" cy="2833689"/>
          </a:xfrm>
        </p:spPr>
        <p:txBody>
          <a:bodyPr rIns="914400" rtlCol="0" anchor="b"/>
          <a:lstStyle>
            <a:lvl1pPr>
              <a:defRPr lang="pt-BR" sz="4800"/>
            </a:lvl1pPr>
          </a:lstStyle>
          <a:p>
            <a:pPr rtl="0"/>
            <a:r>
              <a:rPr lang="pt-BR"/>
              <a:t>Clique para adicionar um título</a:t>
            </a:r>
          </a:p>
        </p:txBody>
      </p:sp>
      <p:sp>
        <p:nvSpPr>
          <p:cNvPr id="11" name="Espaço Reservado para Conteúdo 10">
            <a:extLst>
              <a:ext uri="{FF2B5EF4-FFF2-40B4-BE49-F238E27FC236}">
                <a16:creationId xmlns:a16="http://schemas.microsoft.com/office/drawing/2014/main" xmlns="" id="{5BE7E1DF-A70C-8F79-9B76-72B2A7B4DC71}"/>
              </a:ext>
            </a:extLst>
          </p:cNvPr>
          <p:cNvSpPr>
            <a:spLocks noGrp="1"/>
          </p:cNvSpPr>
          <p:nvPr>
            <p:ph sz="quarter" idx="11" hasCustomPrompt="1"/>
          </p:nvPr>
        </p:nvSpPr>
        <p:spPr>
          <a:xfrm>
            <a:off x="914400" y="3931919"/>
            <a:ext cx="4802735" cy="2072641"/>
          </a:xfrm>
        </p:spPr>
        <p:txBody>
          <a:bodyPr rtlCol="0">
            <a:normAutofit/>
          </a:bodyPr>
          <a:lstStyle>
            <a:lvl1pPr marL="0" indent="0">
              <a:lnSpc>
                <a:spcPct val="125000"/>
              </a:lnSpc>
              <a:spcBef>
                <a:spcPts val="0"/>
              </a:spcBef>
              <a:buNone/>
              <a:defRPr lang="pt-BR" sz="1800"/>
            </a:lvl1pPr>
            <a:lvl2pPr marL="457200" indent="0">
              <a:lnSpc>
                <a:spcPct val="125000"/>
              </a:lnSpc>
              <a:spcBef>
                <a:spcPts val="0"/>
              </a:spcBef>
              <a:buNone/>
              <a:defRPr lang="pt-BR" sz="1600"/>
            </a:lvl2pPr>
            <a:lvl3pPr marL="914400" indent="0">
              <a:lnSpc>
                <a:spcPct val="125000"/>
              </a:lnSpc>
              <a:spcBef>
                <a:spcPts val="0"/>
              </a:spcBef>
              <a:buNone/>
              <a:defRPr lang="pt-BR" sz="1400"/>
            </a:lvl3pPr>
            <a:lvl4pPr marL="1371600" indent="0">
              <a:lnSpc>
                <a:spcPct val="125000"/>
              </a:lnSpc>
              <a:spcBef>
                <a:spcPts val="0"/>
              </a:spcBef>
              <a:buNone/>
              <a:defRPr lang="pt-BR" sz="1200"/>
            </a:lvl4pPr>
            <a:lvl5pPr marL="1828800" indent="0">
              <a:lnSpc>
                <a:spcPct val="125000"/>
              </a:lnSpc>
              <a:spcBef>
                <a:spcPts val="0"/>
              </a:spcBef>
              <a:buNone/>
              <a:defRPr lang="pt-BR" sz="1200"/>
            </a:lvl5pPr>
          </a:lstStyle>
          <a:p>
            <a:pPr lvl="0" rtl="0"/>
            <a:r>
              <a:rPr lang="pt-BR"/>
              <a:t>Clique para adicionar conteúdo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12" name="Espaço Reservado para Imagem 11">
            <a:extLst>
              <a:ext uri="{FF2B5EF4-FFF2-40B4-BE49-F238E27FC236}">
                <a16:creationId xmlns:a16="http://schemas.microsoft.com/office/drawing/2014/main" xmlns="" id="{1CD5F637-DFBF-7FED-7CD5-F46A26E5CD15}"/>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rtlCol="0">
            <a:noAutofit/>
          </a:bodyPr>
          <a:lstStyle>
            <a:lvl1pPr marL="0" indent="0" algn="ctr">
              <a:buNone/>
              <a:defRPr lang="pt-BR" sz="2000"/>
            </a:lvl1pPr>
          </a:lstStyle>
          <a:p>
            <a:pPr rtl="0"/>
            <a:r>
              <a:rPr lang="pt-BR"/>
              <a:t>Clique no ícone para adicionar uma imagem</a:t>
            </a:r>
            <a:endParaRPr lang="pt-BR" dirty="0"/>
          </a:p>
        </p:txBody>
      </p:sp>
      <p:sp>
        <p:nvSpPr>
          <p:cNvPr id="4" name="Espaço Reservado para Rodapé 4">
            <a:extLst>
              <a:ext uri="{FF2B5EF4-FFF2-40B4-BE49-F238E27FC236}">
                <a16:creationId xmlns:a16="http://schemas.microsoft.com/office/drawing/2014/main" xmlns=""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lang="pt-BR" sz="1200">
                <a:solidFill>
                  <a:schemeClr val="bg2">
                    <a:lumMod val="50000"/>
                  </a:schemeClr>
                </a:solidFill>
              </a:defRPr>
            </a:lvl1pPr>
          </a:lstStyle>
          <a:p>
            <a:pPr rtl="0"/>
            <a:endParaRPr lang="pt-BR" dirty="0"/>
          </a:p>
        </p:txBody>
      </p:sp>
      <p:sp>
        <p:nvSpPr>
          <p:cNvPr id="5" name="Espaço Reservado para o Número do Slide 5">
            <a:extLst>
              <a:ext uri="{FF2B5EF4-FFF2-40B4-BE49-F238E27FC236}">
                <a16:creationId xmlns:a16="http://schemas.microsoft.com/office/drawing/2014/main" xmlns=""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lang="pt-BR" sz="1200">
                <a:solidFill>
                  <a:schemeClr val="bg2">
                    <a:lumMod val="50000"/>
                  </a:schemeClr>
                </a:solidFill>
              </a:defRPr>
            </a:lvl1pPr>
          </a:lstStyle>
          <a:p>
            <a:pPr rtl="0"/>
            <a:fld id="{B5CEABB6-07DC-46E8-9B57-56EC44A396E5}" type="slidenum">
              <a:rPr lang="pt-BR" smtClean="0"/>
              <a:pPr rtl="0"/>
              <a:t>‹nº›</a:t>
            </a:fld>
            <a:endParaRPr lang="pt-BR" dirty="0"/>
          </a:p>
        </p:txBody>
      </p:sp>
      <p:sp>
        <p:nvSpPr>
          <p:cNvPr id="13" name="Quadro 12">
            <a:extLst>
              <a:ext uri="{FF2B5EF4-FFF2-40B4-BE49-F238E27FC236}">
                <a16:creationId xmlns:a16="http://schemas.microsoft.com/office/drawing/2014/main" xmlns="" id="{33E3B934-3E16-21AF-8F5A-9EFD93255705}"/>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dirty="0">
              <a:solidFill>
                <a:schemeClr val="tx1"/>
              </a:solidFill>
            </a:endParaRPr>
          </a:p>
        </p:txBody>
      </p:sp>
    </p:spTree>
    <p:extLst>
      <p:ext uri="{BB962C8B-B14F-4D97-AF65-F5344CB8AC3E}">
        <p14:creationId xmlns:p14="http://schemas.microsoft.com/office/powerpoint/2010/main" val="1278050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xmlns="" id="{FD872928-B479-F7C5-9C83-C448FBA36175}"/>
              </a:ext>
            </a:extLst>
          </p:cNvPr>
          <p:cNvSpPr>
            <a:spLocks noGrp="1"/>
          </p:cNvSpPr>
          <p:nvPr>
            <p:ph type="title" hasCustomPrompt="1"/>
          </p:nvPr>
        </p:nvSpPr>
        <p:spPr>
          <a:xfrm>
            <a:off x="914400" y="1020445"/>
            <a:ext cx="4114800" cy="5029200"/>
          </a:xfrm>
        </p:spPr>
        <p:txBody>
          <a:bodyPr rtlCol="0">
            <a:normAutofit/>
          </a:bodyPr>
          <a:lstStyle>
            <a:lvl1pPr>
              <a:defRPr lang="pt-BR" sz="3600"/>
            </a:lvl1pPr>
          </a:lstStyle>
          <a:p>
            <a:pPr rtl="0"/>
            <a:r>
              <a:rPr lang="pt-BR"/>
              <a:t>Clique para adicionar um título</a:t>
            </a:r>
          </a:p>
        </p:txBody>
      </p:sp>
      <p:sp>
        <p:nvSpPr>
          <p:cNvPr id="9" name="Espaço Reservado para Conteúdo 10">
            <a:extLst>
              <a:ext uri="{FF2B5EF4-FFF2-40B4-BE49-F238E27FC236}">
                <a16:creationId xmlns:a16="http://schemas.microsoft.com/office/drawing/2014/main" xmlns="" id="{61E3771A-E1EB-0CBE-828C-2C5E1F2AE6CF}"/>
              </a:ext>
            </a:extLst>
          </p:cNvPr>
          <p:cNvSpPr>
            <a:spLocks noGrp="1"/>
          </p:cNvSpPr>
          <p:nvPr>
            <p:ph sz="quarter" idx="11" hasCustomPrompt="1"/>
          </p:nvPr>
        </p:nvSpPr>
        <p:spPr>
          <a:xfrm>
            <a:off x="6475227" y="1020445"/>
            <a:ext cx="4802735" cy="5029200"/>
          </a:xfrm>
        </p:spPr>
        <p:txBody>
          <a:bodyPr rtlCol="0" anchor="ctr">
            <a:normAutofit/>
          </a:bodyPr>
          <a:lstStyle>
            <a:lvl1pPr marL="228600" indent="-228600">
              <a:lnSpc>
                <a:spcPct val="125000"/>
              </a:lnSpc>
              <a:spcBef>
                <a:spcPts val="0"/>
              </a:spcBef>
              <a:spcAft>
                <a:spcPts val="1200"/>
              </a:spcAft>
              <a:buFont typeface="Arial" panose="020B0604020202020204" pitchFamily="34" charset="0"/>
              <a:buChar char="•"/>
              <a:defRPr lang="pt-BR" sz="1800"/>
            </a:lvl1pPr>
            <a:lvl2pPr marL="411480" indent="-228600">
              <a:lnSpc>
                <a:spcPct val="125000"/>
              </a:lnSpc>
              <a:spcBef>
                <a:spcPts val="0"/>
              </a:spcBef>
              <a:spcAft>
                <a:spcPts val="1200"/>
              </a:spcAft>
              <a:buFont typeface="Arial" panose="020B0604020202020204" pitchFamily="34" charset="0"/>
              <a:buChar char="•"/>
              <a:defRPr lang="pt-BR" sz="1600"/>
            </a:lvl2pPr>
            <a:lvl3pPr marL="594360" indent="-228600">
              <a:lnSpc>
                <a:spcPct val="125000"/>
              </a:lnSpc>
              <a:spcBef>
                <a:spcPts val="0"/>
              </a:spcBef>
              <a:spcAft>
                <a:spcPts val="1200"/>
              </a:spcAft>
              <a:buFont typeface="Arial" panose="020B0604020202020204" pitchFamily="34" charset="0"/>
              <a:buChar char="•"/>
              <a:defRPr lang="pt-BR" sz="1400"/>
            </a:lvl3pPr>
            <a:lvl4pPr marL="777240" indent="-228600">
              <a:lnSpc>
                <a:spcPct val="125000"/>
              </a:lnSpc>
              <a:spcBef>
                <a:spcPts val="0"/>
              </a:spcBef>
              <a:spcAft>
                <a:spcPts val="1200"/>
              </a:spcAft>
              <a:buFont typeface="Arial" panose="020B0604020202020204" pitchFamily="34" charset="0"/>
              <a:buChar char="•"/>
              <a:defRPr lang="pt-BR" sz="1200"/>
            </a:lvl4pPr>
            <a:lvl5pPr marL="960120" indent="-228600">
              <a:lnSpc>
                <a:spcPct val="125000"/>
              </a:lnSpc>
              <a:spcBef>
                <a:spcPts val="0"/>
              </a:spcBef>
              <a:spcAft>
                <a:spcPts val="1200"/>
              </a:spcAft>
              <a:buFont typeface="Arial" panose="020B0604020202020204" pitchFamily="34" charset="0"/>
              <a:buChar char="•"/>
              <a:defRPr lang="pt-BR" sz="1200"/>
            </a:lvl5pPr>
          </a:lstStyle>
          <a:p>
            <a:pPr lvl="0" rtl="0"/>
            <a:r>
              <a:rPr lang="pt-BR"/>
              <a:t>Clique para adicionar conteúdo</a:t>
            </a:r>
          </a:p>
          <a:p>
            <a:pPr lvl="1" rtl="0"/>
            <a:r>
              <a:rPr lang="pt-BR"/>
              <a:t>Segundo nível</a:t>
            </a:r>
          </a:p>
          <a:p>
            <a:pPr lvl="2" rtl="0"/>
            <a:r>
              <a:rPr lang="pt-BR"/>
              <a:t>Terceiro nível</a:t>
            </a:r>
          </a:p>
          <a:p>
            <a:pPr lvl="3" rtl="0"/>
            <a:r>
              <a:rPr lang="pt-BR"/>
              <a:t>Quarto nível</a:t>
            </a:r>
          </a:p>
          <a:p>
            <a:pPr lvl="4" rtl="0"/>
            <a:r>
              <a:rPr lang="pt-BR"/>
              <a:t>Quinto nível</a:t>
            </a:r>
          </a:p>
        </p:txBody>
      </p:sp>
      <p:sp>
        <p:nvSpPr>
          <p:cNvPr id="4" name="Espaço Reservado para Rodapé 4">
            <a:extLst>
              <a:ext uri="{FF2B5EF4-FFF2-40B4-BE49-F238E27FC236}">
                <a16:creationId xmlns:a16="http://schemas.microsoft.com/office/drawing/2014/main" xmlns=""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lang="pt-BR" sz="1200">
                <a:solidFill>
                  <a:schemeClr val="bg2">
                    <a:lumMod val="50000"/>
                  </a:schemeClr>
                </a:solidFill>
              </a:defRPr>
            </a:lvl1pPr>
          </a:lstStyle>
          <a:p>
            <a:pPr rtl="0"/>
            <a:endParaRPr lang="pt-BR" dirty="0"/>
          </a:p>
        </p:txBody>
      </p:sp>
      <p:sp>
        <p:nvSpPr>
          <p:cNvPr id="5" name="Espaço Reservado para o Número do Slide 5">
            <a:extLst>
              <a:ext uri="{FF2B5EF4-FFF2-40B4-BE49-F238E27FC236}">
                <a16:creationId xmlns:a16="http://schemas.microsoft.com/office/drawing/2014/main" xmlns=""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lang="pt-BR" sz="1200">
                <a:solidFill>
                  <a:schemeClr val="bg2">
                    <a:lumMod val="50000"/>
                  </a:schemeClr>
                </a:solidFill>
              </a:defRPr>
            </a:lvl1pPr>
          </a:lstStyle>
          <a:p>
            <a:pPr rtl="0"/>
            <a:fld id="{B5CEABB6-07DC-46E8-9B57-56EC44A396E5}" type="slidenum">
              <a:rPr lang="pt-BR" smtClean="0"/>
              <a:pPr rtl="0"/>
              <a:t>‹nº›</a:t>
            </a:fld>
            <a:endParaRPr lang="pt-BR" dirty="0"/>
          </a:p>
        </p:txBody>
      </p:sp>
      <p:sp>
        <p:nvSpPr>
          <p:cNvPr id="2" name="Retângulo 1">
            <a:extLst>
              <a:ext uri="{FF2B5EF4-FFF2-40B4-BE49-F238E27FC236}">
                <a16:creationId xmlns:a16="http://schemas.microsoft.com/office/drawing/2014/main" xmlns="" id="{62A1635D-96F0-769B-4ECB-70502770ABBC}"/>
              </a:ext>
              <a:ext uri="{C183D7F6-B498-43B3-948B-1728B52AA6E4}">
                <adec:decorative xmlns:adec="http://schemas.microsoft.com/office/drawing/2017/decorative" xmlns=""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dirty="0"/>
          </a:p>
        </p:txBody>
      </p:sp>
      <p:sp>
        <p:nvSpPr>
          <p:cNvPr id="6" name="Quadro 5">
            <a:extLst>
              <a:ext uri="{FF2B5EF4-FFF2-40B4-BE49-F238E27FC236}">
                <a16:creationId xmlns:a16="http://schemas.microsoft.com/office/drawing/2014/main" xmlns="" id="{4F877767-0342-A344-0462-A0D877FF68F8}"/>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stStyle>
          <a:p>
            <a:pPr algn="ctr" rtl="0"/>
            <a:endParaRPr lang="pt-BR" dirty="0">
              <a:solidFill>
                <a:schemeClr val="tx1"/>
              </a:solidFill>
            </a:endParaRPr>
          </a:p>
        </p:txBody>
      </p:sp>
    </p:spTree>
    <p:extLst>
      <p:ext uri="{BB962C8B-B14F-4D97-AF65-F5344CB8AC3E}">
        <p14:creationId xmlns:p14="http://schemas.microsoft.com/office/powerpoint/2010/main" val="329715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pPr rtl="0"/>
            <a:endParaRPr lang="pt-BR" dirty="0"/>
          </a:p>
        </p:txBody>
      </p:sp>
      <p:sp>
        <p:nvSpPr>
          <p:cNvPr id="8" name="Footer Placeholder 7"/>
          <p:cNvSpPr>
            <a:spLocks noGrp="1"/>
          </p:cNvSpPr>
          <p:nvPr>
            <p:ph type="ftr" sz="quarter" idx="11"/>
          </p:nvPr>
        </p:nvSpPr>
        <p:spPr/>
        <p:txBody>
          <a:bodyPr/>
          <a:lstStyle/>
          <a:p>
            <a:pPr rtl="0"/>
            <a:endParaRPr lang="pt-BR" dirty="0"/>
          </a:p>
        </p:txBody>
      </p:sp>
      <p:sp>
        <p:nvSpPr>
          <p:cNvPr id="9" name="Slide Number Placeholder 8"/>
          <p:cNvSpPr>
            <a:spLocks noGrp="1"/>
          </p:cNvSpPr>
          <p:nvPr>
            <p:ph type="sldNum" sz="quarter" idx="12"/>
          </p:nvPr>
        </p:nvSpPr>
        <p:spPr/>
        <p:txBody>
          <a:bodyPr/>
          <a:lstStyle/>
          <a:p>
            <a:pPr rtl="0"/>
            <a:fld id="{B5CEABB6-07DC-46E8-9B57-56EC44A396E5}" type="slidenum">
              <a:rPr lang="pt-BR" smtClean="0"/>
              <a:pPr rtl="0"/>
              <a:t>‹nº›</a:t>
            </a:fld>
            <a:endParaRPr lang="pt-BR" dirty="0"/>
          </a:p>
        </p:txBody>
      </p:sp>
    </p:spTree>
    <p:extLst>
      <p:ext uri="{BB962C8B-B14F-4D97-AF65-F5344CB8AC3E}">
        <p14:creationId xmlns:p14="http://schemas.microsoft.com/office/powerpoint/2010/main" val="115374555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7" name="Date Placeholder 6"/>
          <p:cNvSpPr>
            <a:spLocks noGrp="1"/>
          </p:cNvSpPr>
          <p:nvPr>
            <p:ph type="dt" sz="half" idx="10"/>
          </p:nvPr>
        </p:nvSpPr>
        <p:spPr/>
        <p:txBody>
          <a:bodyPr/>
          <a:lstStyle/>
          <a:p>
            <a:pPr rtl="0"/>
            <a:endParaRPr lang="pt-BR" dirty="0"/>
          </a:p>
        </p:txBody>
      </p:sp>
      <p:sp>
        <p:nvSpPr>
          <p:cNvPr id="8" name="Footer Placeholder 7"/>
          <p:cNvSpPr>
            <a:spLocks noGrp="1"/>
          </p:cNvSpPr>
          <p:nvPr>
            <p:ph type="ftr" sz="quarter" idx="11"/>
          </p:nvPr>
        </p:nvSpPr>
        <p:spPr/>
        <p:txBody>
          <a:bodyPr/>
          <a:lstStyle/>
          <a:p>
            <a:pPr rtl="0"/>
            <a:endParaRPr lang="pt-BR" dirty="0"/>
          </a:p>
        </p:txBody>
      </p:sp>
      <p:sp>
        <p:nvSpPr>
          <p:cNvPr id="9" name="Slide Number Placeholder 8"/>
          <p:cNvSpPr>
            <a:spLocks noGrp="1"/>
          </p:cNvSpPr>
          <p:nvPr>
            <p:ph type="sldNum" sz="quarter" idx="12"/>
          </p:nvPr>
        </p:nvSpPr>
        <p:spPr/>
        <p:txBody>
          <a:bodyPr/>
          <a:lstStyle/>
          <a:p>
            <a:pPr rtl="0"/>
            <a:fld id="{B5CEABB6-07DC-46E8-9B57-56EC44A396E5}" type="slidenum">
              <a:rPr lang="pt-BR" smtClean="0"/>
              <a:pPr rtl="0"/>
              <a:t>‹nº›</a:t>
            </a:fld>
            <a:endParaRPr lang="pt-BR" dirty="0"/>
          </a:p>
        </p:txBody>
      </p:sp>
    </p:spTree>
    <p:extLst>
      <p:ext uri="{BB962C8B-B14F-4D97-AF65-F5344CB8AC3E}">
        <p14:creationId xmlns:p14="http://schemas.microsoft.com/office/powerpoint/2010/main" val="84581738"/>
      </p:ext>
    </p:extLst>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8" name="Date Placeholder 7"/>
          <p:cNvSpPr>
            <a:spLocks noGrp="1"/>
          </p:cNvSpPr>
          <p:nvPr>
            <p:ph type="dt" sz="half" idx="10"/>
          </p:nvPr>
        </p:nvSpPr>
        <p:spPr/>
        <p:txBody>
          <a:bodyPr/>
          <a:lstStyle/>
          <a:p>
            <a:pPr rtl="0"/>
            <a:endParaRPr lang="pt-BR" dirty="0"/>
          </a:p>
        </p:txBody>
      </p:sp>
      <p:sp>
        <p:nvSpPr>
          <p:cNvPr id="9" name="Footer Placeholder 8"/>
          <p:cNvSpPr>
            <a:spLocks noGrp="1"/>
          </p:cNvSpPr>
          <p:nvPr>
            <p:ph type="ftr" sz="quarter" idx="11"/>
          </p:nvPr>
        </p:nvSpPr>
        <p:spPr/>
        <p:txBody>
          <a:bodyPr/>
          <a:lstStyle/>
          <a:p>
            <a:pPr rtl="0"/>
            <a:endParaRPr lang="pt-BR" dirty="0"/>
          </a:p>
        </p:txBody>
      </p:sp>
      <p:sp>
        <p:nvSpPr>
          <p:cNvPr id="10" name="Slide Number Placeholder 9"/>
          <p:cNvSpPr>
            <a:spLocks noGrp="1"/>
          </p:cNvSpPr>
          <p:nvPr>
            <p:ph type="sldNum" sz="quarter" idx="12"/>
          </p:nvPr>
        </p:nvSpPr>
        <p:spPr/>
        <p:txBody>
          <a:bodyPr/>
          <a:lstStyle/>
          <a:p>
            <a:pPr rtl="0"/>
            <a:fld id="{B5CEABB6-07DC-46E8-9B57-56EC44A396E5}" type="slidenum">
              <a:rPr lang="pt-BR" smtClean="0"/>
              <a:pPr rtl="0"/>
              <a:t>‹nº›</a:t>
            </a:fld>
            <a:endParaRPr lang="pt-BR" dirty="0"/>
          </a:p>
        </p:txBody>
      </p:sp>
    </p:spTree>
    <p:extLst>
      <p:ext uri="{BB962C8B-B14F-4D97-AF65-F5344CB8AC3E}">
        <p14:creationId xmlns:p14="http://schemas.microsoft.com/office/powerpoint/2010/main" val="14468765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1583436" y="3143250"/>
            <a:ext cx="4270248" cy="259677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7" name="Date Placeholder 6"/>
          <p:cNvSpPr>
            <a:spLocks noGrp="1"/>
          </p:cNvSpPr>
          <p:nvPr>
            <p:ph type="dt" sz="half" idx="10"/>
          </p:nvPr>
        </p:nvSpPr>
        <p:spPr/>
        <p:txBody>
          <a:bodyPr/>
          <a:lstStyle/>
          <a:p>
            <a:pPr rtl="0"/>
            <a:endParaRPr lang="pt-BR" dirty="0"/>
          </a:p>
        </p:txBody>
      </p:sp>
      <p:sp>
        <p:nvSpPr>
          <p:cNvPr id="8" name="Footer Placeholder 7"/>
          <p:cNvSpPr>
            <a:spLocks noGrp="1"/>
          </p:cNvSpPr>
          <p:nvPr>
            <p:ph type="ftr" sz="quarter" idx="11"/>
          </p:nvPr>
        </p:nvSpPr>
        <p:spPr/>
        <p:txBody>
          <a:bodyPr/>
          <a:lstStyle/>
          <a:p>
            <a:pPr rtl="0"/>
            <a:endParaRPr lang="pt-BR" dirty="0"/>
          </a:p>
        </p:txBody>
      </p:sp>
      <p:sp>
        <p:nvSpPr>
          <p:cNvPr id="9" name="Slide Number Placeholder 8"/>
          <p:cNvSpPr>
            <a:spLocks noGrp="1"/>
          </p:cNvSpPr>
          <p:nvPr>
            <p:ph type="sldNum" sz="quarter" idx="12"/>
          </p:nvPr>
        </p:nvSpPr>
        <p:spPr/>
        <p:txBody>
          <a:bodyPr/>
          <a:lstStyle/>
          <a:p>
            <a:pPr rtl="0"/>
            <a:fld id="{B5CEABB6-07DC-46E8-9B57-56EC44A396E5}" type="slidenum">
              <a:rPr lang="pt-BR" smtClean="0"/>
              <a:pPr rtl="0"/>
              <a:t>‹nº›</a:t>
            </a:fld>
            <a:endParaRPr lang="pt-BR" dirty="0"/>
          </a:p>
        </p:txBody>
      </p:sp>
      <p:sp>
        <p:nvSpPr>
          <p:cNvPr id="10" name="Title 9"/>
          <p:cNvSpPr>
            <a:spLocks noGrp="1"/>
          </p:cNvSpPr>
          <p:nvPr>
            <p:ph type="title"/>
          </p:nvPr>
        </p:nvSpPr>
        <p:spPr/>
        <p:txBody>
          <a:bodyPr/>
          <a:lstStyle/>
          <a:p>
            <a:r>
              <a:rPr lang="pt-BR"/>
              <a:t>Clique para editar o título Mestre</a:t>
            </a:r>
            <a:endParaRPr lang="en-US" dirty="0"/>
          </a:p>
        </p:txBody>
      </p:sp>
    </p:spTree>
    <p:extLst>
      <p:ext uri="{BB962C8B-B14F-4D97-AF65-F5344CB8AC3E}">
        <p14:creationId xmlns:p14="http://schemas.microsoft.com/office/powerpoint/2010/main" val="282922275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pPr rtl="0"/>
            <a:endParaRPr lang="pt-BR" dirty="0"/>
          </a:p>
        </p:txBody>
      </p:sp>
      <p:sp>
        <p:nvSpPr>
          <p:cNvPr id="4" name="Footer Placeholder 3"/>
          <p:cNvSpPr>
            <a:spLocks noGrp="1"/>
          </p:cNvSpPr>
          <p:nvPr>
            <p:ph type="ftr" sz="quarter" idx="11"/>
          </p:nvPr>
        </p:nvSpPr>
        <p:spPr/>
        <p:txBody>
          <a:bodyPr/>
          <a:lstStyle/>
          <a:p>
            <a:pPr rtl="0"/>
            <a:endParaRPr lang="pt-BR" dirty="0"/>
          </a:p>
        </p:txBody>
      </p:sp>
      <p:sp>
        <p:nvSpPr>
          <p:cNvPr id="5" name="Slide Number Placeholder 4"/>
          <p:cNvSpPr>
            <a:spLocks noGrp="1"/>
          </p:cNvSpPr>
          <p:nvPr>
            <p:ph type="sldNum" sz="quarter" idx="12"/>
          </p:nvPr>
        </p:nvSpPr>
        <p:spPr/>
        <p:txBody>
          <a:bodyPr/>
          <a:lstStyle/>
          <a:p>
            <a:pPr rtl="0"/>
            <a:fld id="{B5CEABB6-07DC-46E8-9B57-56EC44A396E5}" type="slidenum">
              <a:rPr lang="pt-BR" smtClean="0"/>
              <a:pPr rtl="0"/>
              <a:t>‹nº›</a:t>
            </a:fld>
            <a:endParaRPr lang="pt-BR" dirty="0"/>
          </a:p>
        </p:txBody>
      </p:sp>
    </p:spTree>
    <p:extLst>
      <p:ext uri="{BB962C8B-B14F-4D97-AF65-F5344CB8AC3E}">
        <p14:creationId xmlns:p14="http://schemas.microsoft.com/office/powerpoint/2010/main" val="281109854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endParaRPr lang="pt-BR" dirty="0"/>
          </a:p>
        </p:txBody>
      </p:sp>
      <p:sp>
        <p:nvSpPr>
          <p:cNvPr id="3" name="Footer Placeholder 2"/>
          <p:cNvSpPr>
            <a:spLocks noGrp="1"/>
          </p:cNvSpPr>
          <p:nvPr>
            <p:ph type="ftr" sz="quarter" idx="11"/>
          </p:nvPr>
        </p:nvSpPr>
        <p:spPr/>
        <p:txBody>
          <a:bodyPr/>
          <a:lstStyle/>
          <a:p>
            <a:pPr rtl="0"/>
            <a:endParaRPr lang="pt-BR" dirty="0"/>
          </a:p>
        </p:txBody>
      </p:sp>
      <p:sp>
        <p:nvSpPr>
          <p:cNvPr id="4" name="Slide Number Placeholder 3"/>
          <p:cNvSpPr>
            <a:spLocks noGrp="1"/>
          </p:cNvSpPr>
          <p:nvPr>
            <p:ph type="sldNum" sz="quarter" idx="12"/>
          </p:nvPr>
        </p:nvSpPr>
        <p:spPr/>
        <p:txBody>
          <a:bodyPr/>
          <a:lstStyle/>
          <a:p>
            <a:pPr rtl="0"/>
            <a:fld id="{B5CEABB6-07DC-46E8-9B57-56EC44A396E5}" type="slidenum">
              <a:rPr lang="pt-BR" smtClean="0"/>
              <a:pPr rtl="0"/>
              <a:t>‹nº›</a:t>
            </a:fld>
            <a:endParaRPr lang="pt-BR" dirty="0"/>
          </a:p>
        </p:txBody>
      </p:sp>
    </p:spTree>
    <p:extLst>
      <p:ext uri="{BB962C8B-B14F-4D97-AF65-F5344CB8AC3E}">
        <p14:creationId xmlns:p14="http://schemas.microsoft.com/office/powerpoint/2010/main" val="210467577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pt-BR"/>
              <a:t>Clique para editar o título Mestre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9" name="Date Placeholder 8"/>
          <p:cNvSpPr>
            <a:spLocks noGrp="1"/>
          </p:cNvSpPr>
          <p:nvPr>
            <p:ph type="dt" sz="half" idx="10"/>
          </p:nvPr>
        </p:nvSpPr>
        <p:spPr/>
        <p:txBody>
          <a:bodyPr/>
          <a:lstStyle/>
          <a:p>
            <a:pPr rtl="0"/>
            <a:endParaRPr lang="pt-BR"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rtl="0"/>
            <a:endParaRPr lang="pt-BR" dirty="0"/>
          </a:p>
        </p:txBody>
      </p:sp>
      <p:sp>
        <p:nvSpPr>
          <p:cNvPr id="11" name="Slide Number Placeholder 10"/>
          <p:cNvSpPr>
            <a:spLocks noGrp="1"/>
          </p:cNvSpPr>
          <p:nvPr>
            <p:ph type="sldNum" sz="quarter" idx="12"/>
          </p:nvPr>
        </p:nvSpPr>
        <p:spPr/>
        <p:txBody>
          <a:bodyPr/>
          <a:lstStyle/>
          <a:p>
            <a:pPr rtl="0"/>
            <a:fld id="{B5CEABB6-07DC-46E8-9B57-56EC44A396E5}" type="slidenum">
              <a:rPr lang="pt-BR" smtClean="0"/>
              <a:pPr rtl="0"/>
              <a:t>‹nº›</a:t>
            </a:fld>
            <a:endParaRPr lang="pt-BR" dirty="0"/>
          </a:p>
        </p:txBody>
      </p:sp>
    </p:spTree>
    <p:extLst>
      <p:ext uri="{BB962C8B-B14F-4D97-AF65-F5344CB8AC3E}">
        <p14:creationId xmlns:p14="http://schemas.microsoft.com/office/powerpoint/2010/main" val="123259313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rtl="0"/>
            <a:endParaRPr lang="pt-BR"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rtl="0"/>
            <a:endParaRPr lang="pt-BR" dirty="0"/>
          </a:p>
        </p:txBody>
      </p:sp>
      <p:sp>
        <p:nvSpPr>
          <p:cNvPr id="10" name="Slide Number Placeholder 9"/>
          <p:cNvSpPr>
            <a:spLocks noGrp="1"/>
          </p:cNvSpPr>
          <p:nvPr>
            <p:ph type="sldNum" sz="quarter" idx="12"/>
          </p:nvPr>
        </p:nvSpPr>
        <p:spPr/>
        <p:txBody>
          <a:bodyPr/>
          <a:lstStyle/>
          <a:p>
            <a:pPr rtl="0"/>
            <a:fld id="{B5CEABB6-07DC-46E8-9B57-56EC44A396E5}" type="slidenum">
              <a:rPr lang="pt-BR" smtClean="0"/>
              <a:pPr rtl="0"/>
              <a:t>‹nº›</a:t>
            </a:fld>
            <a:endParaRPr lang="pt-BR" dirty="0"/>
          </a:p>
        </p:txBody>
      </p:sp>
    </p:spTree>
    <p:extLst>
      <p:ext uri="{BB962C8B-B14F-4D97-AF65-F5344CB8AC3E}">
        <p14:creationId xmlns:p14="http://schemas.microsoft.com/office/powerpoint/2010/main" val="363726334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pPr rtl="0"/>
            <a:endParaRPr lang="pt-BR"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pPr rtl="0"/>
            <a:endParaRPr lang="pt-BR"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rtl="0"/>
            <a:fld id="{B5CEABB6-07DC-46E8-9B57-56EC44A396E5}" type="slidenum">
              <a:rPr lang="pt-BR" smtClean="0"/>
              <a:pPr rtl="0"/>
              <a:t>‹nº›</a:t>
            </a:fld>
            <a:endParaRPr lang="pt-BR" dirty="0"/>
          </a:p>
        </p:txBody>
      </p:sp>
    </p:spTree>
    <p:extLst>
      <p:ext uri="{BB962C8B-B14F-4D97-AF65-F5344CB8AC3E}">
        <p14:creationId xmlns:p14="http://schemas.microsoft.com/office/powerpoint/2010/main" val="231446732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8" r:id="rId13"/>
    <p:sldLayoutId id="2147483703" r:id="rId14"/>
    <p:sldLayoutId id="2147483704" r:id="rId15"/>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hyperlink" Target="https://www.diarioadn.co/noticias/se-cumplen-30-anos-del-homicidio-del-procurador-carlos-mauro-hoyos+articulo+16878172" TargetMode="External"/><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5.mp4"/><Relationship Id="rId7" Type="http://schemas.openxmlformats.org/officeDocument/2006/relationships/image" Target="../media/image4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video" Target="../media/media5.mp4"/></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 name="Espaço Reservado para Imagem 5" descr="Foto preta e branca de um restaurante&#10;&#10;Descrição gerada automaticamente">
            <a:extLst>
              <a:ext uri="{FF2B5EF4-FFF2-40B4-BE49-F238E27FC236}">
                <a16:creationId xmlns:a16="http://schemas.microsoft.com/office/drawing/2014/main" xmlns="" id="{6235D3E7-71ED-8CED-DD84-4A82C80F62A8}"/>
              </a:ext>
            </a:extLst>
          </p:cNvPr>
          <p:cNvPicPr>
            <a:picLocks noGrp="1" noChangeAspect="1"/>
          </p:cNvPicPr>
          <p:nvPr>
            <p:ph type="pic" sz="quarter" idx="10"/>
          </p:nvPr>
        </p:nvPicPr>
        <p:blipFill>
          <a:blip r:embed="rId3"/>
          <a:srcRect t="3861" b="3861"/>
          <a:stretch>
            <a:fillRect/>
          </a:stretch>
        </p:blipFill>
        <p:spPr/>
      </p:pic>
      <p:sp>
        <p:nvSpPr>
          <p:cNvPr id="7" name="Retângulo 6">
            <a:extLst>
              <a:ext uri="{FF2B5EF4-FFF2-40B4-BE49-F238E27FC236}">
                <a16:creationId xmlns:a16="http://schemas.microsoft.com/office/drawing/2014/main" xmlns="" id="{EF697607-8D57-96F8-0493-C9B568A160A8}"/>
              </a:ext>
            </a:extLst>
          </p:cNvPr>
          <p:cNvSpPr/>
          <p:nvPr/>
        </p:nvSpPr>
        <p:spPr>
          <a:xfrm>
            <a:off x="5296027" y="3067913"/>
            <a:ext cx="5175115" cy="2315183"/>
          </a:xfrm>
          <a:prstGeom prst="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pt-BR" sz="2800" b="1" dirty="0">
                <a:latin typeface="Arial Nova" panose="020B0504020202020204" pitchFamily="34" charset="0"/>
              </a:rPr>
              <a:t>O JOGO</a:t>
            </a:r>
          </a:p>
          <a:p>
            <a:pPr algn="ctr"/>
            <a:r>
              <a:rPr lang="pt-BR" sz="2800" b="1" dirty="0">
                <a:latin typeface="Arial Nova" panose="020B0504020202020204" pitchFamily="34" charset="0"/>
              </a:rPr>
              <a:t>Legalização e prováveis consequências</a:t>
            </a:r>
          </a:p>
        </p:txBody>
      </p:sp>
    </p:spTree>
    <p:extLst>
      <p:ext uri="{BB962C8B-B14F-4D97-AF65-F5344CB8AC3E}">
        <p14:creationId xmlns:p14="http://schemas.microsoft.com/office/powerpoint/2010/main" val="3865085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em de terno e gravata segurando celular&#10;&#10;Descrição gerada automaticamente">
            <a:extLst>
              <a:ext uri="{FF2B5EF4-FFF2-40B4-BE49-F238E27FC236}">
                <a16:creationId xmlns:a16="http://schemas.microsoft.com/office/drawing/2014/main" xmlns="" id="{A6BAC3AD-F393-4E81-BF5D-18ACD8B3E2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1" t="5959" r="2052" b="3838"/>
          <a:stretch/>
        </p:blipFill>
        <p:spPr bwMode="auto">
          <a:xfrm>
            <a:off x="3606193" y="1792421"/>
            <a:ext cx="5011241" cy="2611939"/>
          </a:xfrm>
          <a:prstGeom prst="rect">
            <a:avLst/>
          </a:prstGeom>
          <a:noFill/>
          <a:extLst>
            <a:ext uri="{909E8E84-426E-40DD-AFC4-6F175D3DCCD1}">
              <a14:hiddenFill xmlns:a14="http://schemas.microsoft.com/office/drawing/2010/main">
                <a:solidFill>
                  <a:srgbClr val="FFFFFF"/>
                </a:solidFill>
              </a14:hiddenFill>
            </a:ext>
          </a:extLst>
        </p:spPr>
      </p:pic>
      <p:sp>
        <p:nvSpPr>
          <p:cNvPr id="9" name="Espaço Reservado para Conteúdo 6">
            <a:extLst>
              <a:ext uri="{FF2B5EF4-FFF2-40B4-BE49-F238E27FC236}">
                <a16:creationId xmlns:a16="http://schemas.microsoft.com/office/drawing/2014/main" xmlns="" id="{71213317-2BA0-64DE-EA35-695E43730D93}"/>
              </a:ext>
            </a:extLst>
          </p:cNvPr>
          <p:cNvSpPr txBox="1">
            <a:spLocks/>
          </p:cNvSpPr>
          <p:nvPr/>
        </p:nvSpPr>
        <p:spPr>
          <a:xfrm>
            <a:off x="6478588" y="2753853"/>
            <a:ext cx="4799012" cy="3505200"/>
          </a:xfrm>
          <a:prstGeom prst="rect">
            <a:avLst/>
          </a:prstGeom>
        </p:spPr>
        <p:txBody>
          <a:bodyPr vert="horz" lIns="91440" tIns="45720" rIns="91440" bIns="45720" rtlCol="0">
            <a:normAutofit/>
          </a:bodyPr>
          <a:lstStyle>
            <a:defPPr>
              <a:defRPr lang="pt-BR"/>
            </a:defPPr>
            <a:lvl1pPr marL="228600" indent="-228600" algn="l" defTabSz="914400" rtl="0" eaLnBrk="1" latinLnBrk="0" hangingPunct="1">
              <a:lnSpc>
                <a:spcPct val="90000"/>
              </a:lnSpc>
              <a:spcBef>
                <a:spcPts val="1000"/>
              </a:spcBef>
              <a:buFont typeface="Arial" panose="020B0604020202020204" pitchFamily="34" charset="0"/>
              <a:buChar char="•"/>
              <a:defRPr lang="pt-B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9pPr>
          </a:lstStyle>
          <a:p>
            <a:endParaRPr lang="pt-BR" dirty="0"/>
          </a:p>
        </p:txBody>
      </p:sp>
      <p:sp>
        <p:nvSpPr>
          <p:cNvPr id="10" name="Espaço Reservado para Conteúdo 6">
            <a:extLst>
              <a:ext uri="{FF2B5EF4-FFF2-40B4-BE49-F238E27FC236}">
                <a16:creationId xmlns:a16="http://schemas.microsoft.com/office/drawing/2014/main" xmlns="" id="{50244779-A4D1-6A25-5139-6BF66B8DF647}"/>
              </a:ext>
            </a:extLst>
          </p:cNvPr>
          <p:cNvSpPr txBox="1">
            <a:spLocks/>
          </p:cNvSpPr>
          <p:nvPr/>
        </p:nvSpPr>
        <p:spPr>
          <a:xfrm>
            <a:off x="595220" y="4515497"/>
            <a:ext cx="11033185" cy="2243137"/>
          </a:xfrm>
          <a:prstGeom prst="rect">
            <a:avLst/>
          </a:prstGeom>
        </p:spPr>
        <p:txBody>
          <a:bodyPr vert="horz" lIns="91440" tIns="45720" rIns="91440" bIns="45720" rtlCol="0">
            <a:normAutofit/>
          </a:bodyPr>
          <a:lstStyle>
            <a:defPPr>
              <a:defRPr lang="pt-BR"/>
            </a:defPPr>
            <a:lvl1pPr marL="228600" indent="-228600" algn="l" defTabSz="914400" rtl="0" eaLnBrk="1" latinLnBrk="0" hangingPunct="1">
              <a:lnSpc>
                <a:spcPct val="90000"/>
              </a:lnSpc>
              <a:spcBef>
                <a:spcPts val="1000"/>
              </a:spcBef>
              <a:buFont typeface="Arial" panose="020B0604020202020204" pitchFamily="34" charset="0"/>
              <a:buChar char="•"/>
              <a:defRPr lang="pt-B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9pPr>
          </a:lstStyle>
          <a:p>
            <a:pPr marL="0" indent="0" algn="just">
              <a:lnSpc>
                <a:spcPct val="100000"/>
              </a:lnSpc>
              <a:buNone/>
            </a:pPr>
            <a:r>
              <a:rPr lang="pt-BR" sz="1600" dirty="0">
                <a:solidFill>
                  <a:schemeClr val="tx1">
                    <a:lumMod val="95000"/>
                    <a:lumOff val="5000"/>
                  </a:schemeClr>
                </a:solidFill>
                <a:latin typeface="Source Sans Pro" panose="020B0503030403020204" pitchFamily="34" charset="0"/>
                <a:ea typeface="Source Sans Pro" panose="020B0503030403020204" pitchFamily="34" charset="0"/>
              </a:rPr>
              <a:t>O esquema de corrupção desviava recursos do Orçamento da União destinados a obras de assistência social para entidades fantasmas controladas por parlamentares. Os Anões do Orçamento, como ficaram conhecidos os sete deputados da Comissão (coincidentemente, todos tinham baixa estatura física), também faziam acordos com empreiteiras para a inclusão de emendas para obras de infraestrutura. O líder do esquema, o deputado João Alves, para fazer a "lavagem" do dinheiro obtido ilegalmente, jogava na loteria. Apostando milhares de dólares em cada sorteio, ganhava vários prêmios. Perdia mais do que ganhava, mas conseguia assim legalizar parte do dinheiro das propinas.</a:t>
            </a:r>
          </a:p>
        </p:txBody>
      </p:sp>
      <p:sp>
        <p:nvSpPr>
          <p:cNvPr id="8" name="Título 2">
            <a:extLst>
              <a:ext uri="{FF2B5EF4-FFF2-40B4-BE49-F238E27FC236}">
                <a16:creationId xmlns:a16="http://schemas.microsoft.com/office/drawing/2014/main" xmlns="" id="{C18ADF4A-18AF-4C7D-B0A4-C21529CD536C}"/>
              </a:ext>
            </a:extLst>
          </p:cNvPr>
          <p:cNvSpPr txBox="1">
            <a:spLocks/>
          </p:cNvSpPr>
          <p:nvPr/>
        </p:nvSpPr>
        <p:spPr>
          <a:xfrm>
            <a:off x="1062486" y="590619"/>
            <a:ext cx="10067027" cy="1471093"/>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r>
              <a:rPr lang="pt-BR" b="1" dirty="0">
                <a:solidFill>
                  <a:schemeClr val="tx1">
                    <a:lumMod val="95000"/>
                    <a:lumOff val="5000"/>
                  </a:schemeClr>
                </a:solidFill>
                <a:latin typeface="Bodoni mT" panose="02070603080606020203" pitchFamily="18" charset="0"/>
              </a:rPr>
              <a:t>OS ANÕES DO ORÇAMENTO</a:t>
            </a:r>
          </a:p>
          <a:p>
            <a:pPr algn="r"/>
            <a:endParaRPr lang="pt-BR" b="1" dirty="0">
              <a:solidFill>
                <a:schemeClr val="tx1">
                  <a:lumMod val="95000"/>
                  <a:lumOff val="5000"/>
                </a:schemeClr>
              </a:solidFill>
              <a:latin typeface="Bodoni mT" panose="02070603080606020203" pitchFamily="18" charset="0"/>
            </a:endParaRPr>
          </a:p>
        </p:txBody>
      </p:sp>
      <p:sp>
        <p:nvSpPr>
          <p:cNvPr id="16" name="Retângulo 15">
            <a:extLst>
              <a:ext uri="{FF2B5EF4-FFF2-40B4-BE49-F238E27FC236}">
                <a16:creationId xmlns:a16="http://schemas.microsoft.com/office/drawing/2014/main" xmlns="" id="{2CD0D9E2-451C-40B5-A98D-BF0EE48106FA}"/>
              </a:ext>
            </a:extLst>
          </p:cNvPr>
          <p:cNvSpPr/>
          <p:nvPr/>
        </p:nvSpPr>
        <p:spPr>
          <a:xfrm>
            <a:off x="3863128" y="1347489"/>
            <a:ext cx="4327723" cy="400110"/>
          </a:xfrm>
          <a:prstGeom prst="rect">
            <a:avLst/>
          </a:prstGeom>
        </p:spPr>
        <p:txBody>
          <a:bodyPr wrap="none">
            <a:spAutoFit/>
          </a:bodyPr>
          <a:lstStyle/>
          <a:p>
            <a:pPr algn="ctr"/>
            <a:r>
              <a:rPr lang="pt-BR" sz="2000" b="1" dirty="0">
                <a:solidFill>
                  <a:schemeClr val="tx1">
                    <a:lumMod val="95000"/>
                    <a:lumOff val="5000"/>
                  </a:schemeClr>
                </a:solidFill>
                <a:latin typeface="Bodoni mT" panose="02070603080606020203" pitchFamily="18" charset="0"/>
              </a:rPr>
              <a:t>“Deus me ajudou e eu ganhei dinheiro”</a:t>
            </a:r>
          </a:p>
        </p:txBody>
      </p:sp>
    </p:spTree>
    <p:extLst>
      <p:ext uri="{BB962C8B-B14F-4D97-AF65-F5344CB8AC3E}">
        <p14:creationId xmlns:p14="http://schemas.microsoft.com/office/powerpoint/2010/main" val="2595549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22">
            <a:extLst>
              <a:ext uri="{FF2B5EF4-FFF2-40B4-BE49-F238E27FC236}">
                <a16:creationId xmlns:a16="http://schemas.microsoft.com/office/drawing/2014/main" xmlns="" id="{D647A794-C5AD-CBD9-EA9F-B5EB272EABAC}"/>
              </a:ext>
            </a:extLst>
          </p:cNvPr>
          <p:cNvSpPr txBox="1">
            <a:spLocks/>
          </p:cNvSpPr>
          <p:nvPr/>
        </p:nvSpPr>
        <p:spPr>
          <a:xfrm>
            <a:off x="1495424" y="2396489"/>
            <a:ext cx="9634088" cy="2833689"/>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lnSpc>
                <a:spcPct val="150000"/>
              </a:lnSpc>
            </a:pPr>
            <a:r>
              <a:rPr lang="pt-BR" sz="3200" dirty="0">
                <a:solidFill>
                  <a:schemeClr val="tx1">
                    <a:lumMod val="95000"/>
                    <a:lumOff val="5000"/>
                  </a:schemeClr>
                </a:solidFill>
                <a:latin typeface="Bodoni mT" panose="02070603080606020203" pitchFamily="18" charset="0"/>
                <a:ea typeface="Source Sans Pro" panose="020B0503030403020204" pitchFamily="34" charset="0"/>
              </a:rPr>
              <a:t>ALFONSO LÓPEZ MICHELSEN (1974-1978)​ VENTANILLA SINIESTRA</a:t>
            </a:r>
          </a:p>
        </p:txBody>
      </p:sp>
      <p:sp>
        <p:nvSpPr>
          <p:cNvPr id="7" name="Título 2">
            <a:extLst>
              <a:ext uri="{FF2B5EF4-FFF2-40B4-BE49-F238E27FC236}">
                <a16:creationId xmlns:a16="http://schemas.microsoft.com/office/drawing/2014/main" xmlns="" id="{B4179E28-A656-4C92-9514-16DBF786D20A}"/>
              </a:ext>
            </a:extLst>
          </p:cNvPr>
          <p:cNvSpPr txBox="1">
            <a:spLocks/>
          </p:cNvSpPr>
          <p:nvPr/>
        </p:nvSpPr>
        <p:spPr>
          <a:xfrm>
            <a:off x="1062485" y="769868"/>
            <a:ext cx="10067027" cy="1471093"/>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r>
              <a:rPr lang="pt-BR" b="1" dirty="0">
                <a:solidFill>
                  <a:schemeClr val="tx1">
                    <a:lumMod val="95000"/>
                    <a:lumOff val="5000"/>
                  </a:schemeClr>
                </a:solidFill>
                <a:latin typeface="Bodoni mT" panose="02070603080606020203" pitchFamily="18" charset="0"/>
              </a:rPr>
              <a:t>DINHEIROS ILÍCITOS E VIOLÊNCIA - COLÔMBIA</a:t>
            </a:r>
          </a:p>
          <a:p>
            <a:pPr algn="r"/>
            <a:endParaRPr lang="pt-BR" b="1" dirty="0">
              <a:solidFill>
                <a:schemeClr val="tx1">
                  <a:lumMod val="95000"/>
                  <a:lumOff val="5000"/>
                </a:schemeClr>
              </a:solidFill>
              <a:latin typeface="Bodoni mT" panose="02070603080606020203" pitchFamily="18" charset="0"/>
            </a:endParaRPr>
          </a:p>
        </p:txBody>
      </p:sp>
    </p:spTree>
    <p:extLst>
      <p:ext uri="{BB962C8B-B14F-4D97-AF65-F5344CB8AC3E}">
        <p14:creationId xmlns:p14="http://schemas.microsoft.com/office/powerpoint/2010/main" val="4134369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6">
            <a:extLst>
              <a:ext uri="{FF2B5EF4-FFF2-40B4-BE49-F238E27FC236}">
                <a16:creationId xmlns:a16="http://schemas.microsoft.com/office/drawing/2014/main" xmlns="" id="{93B11105-5860-5A0B-7FE2-97DD539B66BB}"/>
              </a:ext>
            </a:extLst>
          </p:cNvPr>
          <p:cNvSpPr>
            <a:spLocks noGrp="1"/>
          </p:cNvSpPr>
          <p:nvPr>
            <p:ph sz="quarter" idx="11"/>
          </p:nvPr>
        </p:nvSpPr>
        <p:spPr>
          <a:xfrm>
            <a:off x="942818" y="1635698"/>
            <a:ext cx="4802735" cy="1483743"/>
          </a:xfrm>
        </p:spPr>
        <p:txBody>
          <a:bodyPr rtlCol="0">
            <a:normAutofit/>
          </a:bodyPr>
          <a:lstStyle>
            <a:defPPr>
              <a:defRPr lang="pt-BR"/>
            </a:defPPr>
          </a:lstStyle>
          <a:p>
            <a:pPr>
              <a:lnSpc>
                <a:spcPct val="110000"/>
              </a:lnSpc>
              <a:spcBef>
                <a:spcPts val="600"/>
              </a:spcBef>
              <a:spcAft>
                <a:spcPts val="0"/>
              </a:spcAft>
            </a:pPr>
            <a:r>
              <a:rPr lang="pt-BR" dirty="0">
                <a:latin typeface="Source Sans Pro" panose="020B0503030403020204" pitchFamily="34" charset="0"/>
                <a:ea typeface="Source Sans Pro" panose="020B0503030403020204" pitchFamily="34" charset="0"/>
              </a:rPr>
              <a:t>Rodrigo Lara </a:t>
            </a:r>
            <a:r>
              <a:rPr lang="pt-BR" dirty="0" err="1">
                <a:latin typeface="Source Sans Pro" panose="020B0503030403020204" pitchFamily="34" charset="0"/>
                <a:ea typeface="Source Sans Pro" panose="020B0503030403020204" pitchFamily="34" charset="0"/>
              </a:rPr>
              <a:t>Bonilla</a:t>
            </a:r>
            <a:r>
              <a:rPr lang="pt-BR" dirty="0">
                <a:latin typeface="Source Sans Pro" panose="020B0503030403020204" pitchFamily="34" charset="0"/>
                <a:ea typeface="Source Sans Pro" panose="020B0503030403020204" pitchFamily="34" charset="0"/>
              </a:rPr>
              <a:t> († 30/04/1984)</a:t>
            </a:r>
          </a:p>
          <a:p>
            <a:pPr>
              <a:lnSpc>
                <a:spcPct val="110000"/>
              </a:lnSpc>
              <a:spcBef>
                <a:spcPts val="600"/>
              </a:spcBef>
              <a:spcAft>
                <a:spcPts val="0"/>
              </a:spcAft>
            </a:pPr>
            <a:r>
              <a:rPr lang="pt-BR" dirty="0">
                <a:latin typeface="Source Sans Pro" panose="020B0503030403020204" pitchFamily="34" charset="0"/>
                <a:ea typeface="Source Sans Pro" panose="020B0503030403020204" pitchFamily="34" charset="0"/>
              </a:rPr>
              <a:t>Guillermo Cano († 17/12/1986)</a:t>
            </a:r>
          </a:p>
          <a:p>
            <a:pPr>
              <a:lnSpc>
                <a:spcPct val="110000"/>
              </a:lnSpc>
              <a:spcBef>
                <a:spcPts val="600"/>
              </a:spcBef>
              <a:spcAft>
                <a:spcPts val="0"/>
              </a:spcAft>
            </a:pPr>
            <a:r>
              <a:rPr lang="pt-BR" dirty="0">
                <a:latin typeface="Source Sans Pro" panose="020B0503030403020204" pitchFamily="34" charset="0"/>
                <a:ea typeface="Source Sans Pro" panose="020B0503030403020204" pitchFamily="34" charset="0"/>
              </a:rPr>
              <a:t>Carlos Mauro </a:t>
            </a:r>
            <a:r>
              <a:rPr lang="pt-BR" dirty="0" err="1">
                <a:latin typeface="Source Sans Pro" panose="020B0503030403020204" pitchFamily="34" charset="0"/>
                <a:ea typeface="Source Sans Pro" panose="020B0503030403020204" pitchFamily="34" charset="0"/>
              </a:rPr>
              <a:t>Hoyos</a:t>
            </a:r>
            <a:r>
              <a:rPr lang="pt-BR" dirty="0">
                <a:latin typeface="Source Sans Pro" panose="020B0503030403020204" pitchFamily="34" charset="0"/>
                <a:ea typeface="Source Sans Pro" panose="020B0503030403020204" pitchFamily="34" charset="0"/>
              </a:rPr>
              <a:t> († 25/01/1988)</a:t>
            </a:r>
          </a:p>
          <a:p>
            <a:pPr marL="0" indent="0" rtl="0">
              <a:buNone/>
            </a:pPr>
            <a:endParaRPr lang="pt-BR" b="1" dirty="0"/>
          </a:p>
        </p:txBody>
      </p:sp>
      <p:sp>
        <p:nvSpPr>
          <p:cNvPr id="6" name="AutoShape 4" descr="data:image/jpg;base64,/9j/4AAQSkZJRgABAQEAYABgAAD/2wBDAAUDBAQEAwUEBAQFBQUGBwwIBwcHBw8LCwkMEQ8SEhEPERETFhwXExQaFRERGCEYGh0dHx8fExciJCIeJBweHx7/2wBDAQUFBQcGBw4ICA4eFBEUHh4eHh4eHh4eHh4eHh4eHh4eHh4eHh4eHh4eHh4eHh4eHh4eHh4eHh4eHh4eHh4eHh7/wAARCAHd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RjigBaKzptXhjupLcxyFkxk9qUarCf+Wb0AaFFVEvo2UEI1SrcK38JoAmopoYEUu6gBaKTdSg0AFFITijdQAtFJuo3UALRSbqN1AC0Um6jdQAtFJuo3UALRSbqN1AC0Um6jdQAtFJuo3UALRSbqM0ALRRmjNABRRmjNABRRmjNABRRmjNABRRmmswFADqKQGlzQAUUZozQAUUZozQAUU1nC0nmD0NAD6KiMy5+6aBMv900AS0VE86qu7BqvcajHCqs0bnPpQBdoqOCVZoVkUEBhnBqTNABRRmjNABRRmjNABRRmjNABRRmjNABRRmigAooooAKKKKACiiigAooooAKr33m+WvlMAdwz9KsVBeqGiGSRg+tAHN3rD+2rkZ5CrmnplgduTVbUQU1654OPLUgmuG+O/iS98L/C3VdW064EF3EmI2PYnigD0+3+4Ktx8cZ5rwD9jfx/eeMfAs8GrXbXOo2s53u3JIPSl/aV+IWo6N4p8PeCdLvv7O/teQG6vM4KR5xgUAfRETLt+8Pzp/4ivmzxzpvizwF4j8NT+HvEV/f6PqV1HHc+a+/H4+hrif2nPEXirw78ZdJ0rSvE99b2eqeXvjV8BMnBxQB9kkgdSPzo3KOpA+tfNnjvwl4z8J3Hh3UtP8W6tqVrcXcS3UTknAJHp2rR8VeMbzxT8Y7XwDb6xLpdhBGDNJGcPI+BkZoA+giy+oP0pRg+leGaBJ4r8M/GS18J3WtXF7o9zC0lu0oyT7E1xXiXW/Gtp8drfwna+Jrr7FNcjPH3VPagD6oNHFfK37TXi74geBfFkC6Drcstm9uJpIyvKgcGvR/B3jq78bfAufXNPv8A7Jq1rbs07DqrqMnj3oA9hJFBIAzXC/BK71PUfh/Zalq2oNe3NyDIWIxgeleIeP8A4w67ov7RdnocmpKNGhlWN414HPrQB9U7l9hS/hWfqHmXeiytaTeVJJEWikHO04yDXyX8NPG3xZ8Z/EvVPB6eKorZrJpNsvlg52mgD7EBBpAyk4r530j4s+J/A/xJi8EfEfyJY7sj7JqCDAbPGDXU/tG/Fj/hXegW0WkotxrOouI7RD0wf4qAPYOKOPavm7xO3xW8K/DqLx9J4k+13Cotxd2DR/IEPOAa9T+CXxEsfiR4FttftAqTf6u4iH8DjrQB33emv04rzX9ozVNe0P4Z32uaBqLWVzZDzCcZDD0rx34Lah8VPiX8ObvxJb+NGtbqFmVYjGCGwKAPqrPOO4pecZr5x8N6/wCNbj9nzWdYvNZng1rTriQmUrydpPH0q5+yD4n8V+M9M1LWPEWtNd+XIIkj24AoA+g1pwpvSlFADq5jxr430Lwi8K6xcNF54JTapNdNmvnf9sGYRPo4wMsG5oA7xfjZ4DJ/5CMv4oasw/GDwXMm5L+THrsNfIECg7JHX3x61sJMVHyYCgDHFAH1Yvxb8F99Qf8A74NPPxY8GLjdqDDPT5TXynbl5p8712Y5xV140YAtkhRwaAPqCb4r+DoY1kk1AhW6EIahn+L3glSo/tJgT0+Q185WC+er27KCSvy7h0rC1aSNJ2jKESJxQB9Vp8WvBjNtGosT/umpH+Kng4fevmH1U18seHbd2m3spkyeABk16doPw21PWrVbqQfZoiPlLjmgD1Of4weB4HCSamyk9PkNK/xe8EIm9tTYL67TXl4+COpXd2Y7m6hSHPDjrXdaV8IPDdtp/lXSNNKUxvJ6H1oA1D8YvAo/5ih/75NRS/GnwBHL5UmrlX9CpryTx18HdU0mKbU9LlS5t0yxiPUCvF9R0+4uLgzISXQ9COhoA+xJPjT8P48b9YAz/smmx/Gr4eyKWXXFwOo2mviq+SZoQ0r+W4OMgda0o7a3j00Mo3yMMsRQB9fS/G74djrrQ9Pumq8nx1+GynH9vDP+6a+I9Ukl+0CGBQdw59qoqPstm/mR7mBypIoA+6B8dPhw3P8Abn/jhqfT/jR4Bv5oorTVmkeVgqAIeTXwRNqS7Y1Vhlh8wIrsvhxJ5niHT2DKqi4TAxjuKAP0JkcSW4kXhSoI/GszV5Y0SNWbBxVzCtpURyQTEvP4CqeoQx+TGzfMfegDY0whrCEjkbas1X0/i0QAAACrFACUUUUAFFFFABRRRQAUUUUAFFFFAC0UUUAFFFFABRRRQAUUUUAFQX3/AB7t9KnqC+V2h2x4zkdaAOU1Z2OvSr2ES15P8b4IfEet+H/BLMuy+laa5BOAEUcV6vqEePEl3LICB5K5PbFeAHS/DvxT+OmqxXOsSwDSLcQ2y28xVnb+LkUAcB+zLfN4F/aB1nwZM/lwXcjLEM8cHj9K9X/a2+E2reOorHxB4bdZdT05CrwA/M6e1eEfGvw9YfDT4x6LqWgXtxcOkiSTrI5Zxg85P0r3qb4oWln8ZND1hdRc+H77S0WdlDFI3PVj6c0AeOfDD4u+NvAHiKz8O+NbN7/TPNVCl0mXh5wCCfStP9sKf+0PjX4VvNN2yF4YpYuwJJBFenfHm38K/EHXdF0/wysGpak8gaWaBMgJnqTXmH7RkNnb/GTwtDHdIYtLhhhnKqSE2kZzQB7t8FtX8bat4/1m28Z2YtoYLeI28H3oxx1X3rz/APaW+GHia18Wt448K+dOHO+Rbc4eNx/Ouz+Lfxi8NWvgyK28Ka1FPrM7RRI0KHcBkZ5xWR8GviU9n8Rtc0PxZqDR21yqSW0k5/dhtoyMngUAZH7PnxivtQ8S2fh/xpZpNeq/lW906YljPoTVPXLpf+GwooZJMr564/KtTxP4e0rxV+0Fptx4RVWt7YrLfTQDEeQc9a5HxLd6cv7XlrdC7j+zrOiNJu+VSB60Ae0/ETR7bxB8a7bRbyJZILnRZUIYdCScGvAfA+pX/wAK/FXinwbqjP8AYbqGaNVc8dDtYV9Fanq2nf8ADRGnKbyDd9gMeN3O4ngVxn7YHgVbnSV8YWNuWuLcGO42Dqp70AeifBi9js/glpt9I2EitGkbPYDNfKHxi8LT3Xw/X4mK5N3dak8jNnlU3fL/ACr2rUPE9r4d/ZX0u1luBDdaharbRLnk7jgms7W/gfpbfCd7pfF17LbraCdY5Jf3O7GcUAev/ArxKvin4S6VqZk3SfZfLkz13AV83fsund+054nAYA+ZMf8Ax6t79irxVHptnrPhDVL+KNU3TWxZsAjviuX/AGar7T9O/aU8R317fW8FrIZtkryAKfm9aANr9v6MW2teFtRi4nDnBHXIIxXCfHLVr7Wfi94Ct75maIWlodp7k4zXoH7RVu/xi+Lnh/wx4Yk+1WdgQ9zcR8ooJGeenam/tdeAbjQtX8K+MtNt5JbXTFiguSgyVCYwf0oA+g/i3bRTfBnW4WX92NMOB9Fr5/8A+CdF3M2neJrMsfISZWReyk16P8X/AIj+HpP2fLm7sdUguLnULIQxQxuC+5hjGOtUv2J/h/e+DfhxLqOqQNFfatKJSjDBVO1AHY/tSnb8DfER/wCmFfL37PPjrxl4b+GFpp+i6JJJY3OrqkuoDlUBPK4r6Z/auuIYfgbryyyqjSRbUBPJNeV/sVa94W0n4M3MHiDUrCLZdtL5c7DPscGgD2T44W0Fv8EfEH2eGOAtZl22LjJI5NeVf8E92LfDzVmbk/bT/Kl1v4kL4t+GnxFmuNSjGmwHyLHPGRjt61jfsS+LfDPhX4earFrmr21nKLoyBJGwzLjsKAPrPOaK8l/Z78fXXj+88TXrXBlsLe+MdjlcYjr1igB4JzXzl+2X/rdB9y1fRq18+ftgRq7aHkc5agDwe1ZHRO5HAFan7qOFSerHGKzreNY2EjkDHQVbjmiaI784Bz0oA0tNjUyOiptBXpW1pmlXGoSpDZ27zk9gKj8JWrXt/BFbxmUv8oAHJzX0v4B8J2nh+xVvKRrhwGZiOQfSgDyjSvhTr1zLDcNi3QjJDdcVoN8D4bjU1vNQ1ALGBzgda9zZtq5Y8VyXjS4vri3NtYPsJ43UAcxYaX4Q8Lobe0tY5rlertySfatSLxXEbVW8sIVPTHFYVnocNufMvJWluOpbNPjsUnn/AHMDkd8UAdj4e163vI9u4Fixzz0rSW8XzJMn5c4X3rktD0ea3ufN8kgMecV0MsDh1wvANAGgzJIxhlUFWHQ9CK8E+NXgX+y75tW0q2/0WYnzFReENe7pCXwWzkDFOmtPOgeG4jWaFxhlYZ4oA+EdWszcJ5WxgVf0qw1m1vZLsUkBfnFe2fFz4YtpcM+taewNuz7vLH8IrxPV757T5WIVmHQ0AczqLRRu5MbK7dOOlZ2qttsBJye2BU+p30t9OghXHByaw9SuZI0FuwbDde+DQBm28UjXueSr8j2rvPBLmHxFp24ZP2hO/vXN6SvlykKvmLtwfY12Pg2NU12wjWA5M6Fm696AP0Ag/eaPCnTdEhz+AqvqK4hVfRqmtzjR4D/0xT+QqDUXHlqOctzQBsaec2ifSp6g07izT6VPQAUUUUAFFFFABRRRQAUUUUAFFFFAC0UUUAFFFFABRRRQAUUUUAFIw6UtMmkSJQ0jBRnHNAHLamqnWbpGGVMQBHrWR4f8F+GtFu31TTdGtra8lyWmVfmOetbGotjXrg8H90CK+bdY+MfxGX4yzfDvToNNimeQrFK/OAemaAPoG+8I+G9SuzeX+h2VzOeDJJEGatGDwt4f+yfZhodiYCuzZ5IwR6V4mnxc8TeCPGll4f8AiRp8MdtekLDfW/CEn1rtvjB4p1/w3pllqmh3MJtZ8LgjOc8g0AegaF4Y0LQiz6XpVrZs3UxIAadd+E/Dd7O095odjNK5yzvCCSfc15fq3iTxtZ/CB/FC6hbG+T96cpxs9K4Dw/49+M+vfDu98Z6Xf6e8Vkx8y3MfzMB6UAfRI8D+Dw+8eHNMDeogXinal4L8KanC0N5oVlKrEE5iAPHvXlXwi+LOs/ET4e6tNbRxWPiGwjJfIypIGc4/A1x3we+Ifxa+IeqajY2+pWFs9lkNvj+9g4/pQB9I6H4d0TQoGh0rTYLVG+9sXk/jWVcfD/wbLfG8fw7YPclt3mGP5s+ua4z4R+K/FV1rviPSfGNxCH0vDblXC7fWsfSvHviv4ieLrvTPBk8WnabYEiS6kXcXNAHqh8H+HG1RdUOj2xvVxtmx8wxWvqFja6jYy2N9Ck1vKu2SNxkMPSvEdY+IXjjw3rs/hfV4beWZLZpo7tFwGAGelY3iP4jfFLQ/hzbeLZFsGjmbakZTkjsaAPa9R8A+EdRtLa0vtDtLi3tRtgRlyIx7Vek8O6K2g/2C9jE2mbdvkY+XHpXz/c/Ez4qQeC9G8WNHYPYahOsTqqcx5OMmut+I3xbv7DxHpfg7wxHFc65fIm925SLI5yKAO1tPhX4BtZhcW3h61hcAjcgwcHrUCfCH4ceYzr4YtNx6kA5rz3xl8RfHnwv1zSW8ZG01LR759kk0CbTCa3/j98QNc8L/AA2tvGXhG4tZrZtrPvXO5W6YoA9G8PeGdB8PRtHouk29mG6lEAJ/Gr+oWdrqFnJZ31vHcQSDDxyLkEV8y6f8VPi9J8L4PiN5WnXGlscyxBMOig8mvZfgd8RLb4keDl1mKHyJ0bZNHnoaAF0/4Q/D2w1NdQt/DtsJ1bcu4ZUH2B4rvFVUiVFUKqjAAGABTZQ5ibyyA+PlJ6Z7V8or8Y/ixffGu7+Gtg2mJcJMypK68bRzQB9OeJfDui+JNPFlrmnR3tsG3eXIMjNc9H8Jfh0q4j8KaeqnqNnBrzhPjB4m8F+N7Pwv8S9PiigviFt9Qg/1ZJ45pv7UPxW8X/DOLTNT0JbG40++O1Qwy27sfpQB6tH8O/BUemSaYvh6xW0lYM8QT5WIquvwr+H8edvhXTcY/wCeVeTax49+MGmfD218YTQ6ZLaTxpIVjX5kVq938I3s+o+F9OvrrHnXFusj4HGSKAGeHfDuieHoni0XTbexjc5ZYVwCa1aRjigMKAHr0rwL9riFnGhyLnhmzXvoIxXjH7TWzydLWRdysW5x0NAHzwbZZG6c09Lfb8oQ81ppZhWBJb2rS8N6LNqeswW204d+MdxQB6v8APCHlH+3LuP5QMRgjv617YMGuS0O807TrWDTVmUvEoGxOx966SO6DJuSNqAK2vXZt7bgHPasA3BkQu7bB79zU2t3MkzlZHAI6Ka565vlSRVZsKDzQAs4u2uCzSRCHnoOavaIQsgwcE9Ko30crIGiyUI7daq2LzRxvtWbfn5cigD0KGRTAGXDDODj1o+92rn/AA/cXKptmHX1rdVmLD0oAkD7WFW4GJPWst5c3LIMfLV61bK0ASahZW99ZyWtxEJIpBhlNfHn7RngS40LxAskEbm0ky0TgcD2NfZaNkVz3xC8O2fiTw3dWN1AkrFC0Rb+Fh0oA/PW3hmhEqsoVgp2kVj3Hkwxy7uWznJrsfF+mXGl6vcWtwpheN2Qqfr1rkpQs3meYvHRaAKdjqS287iGJhJJ1Pau08HXLf2vZThiMTqCPU5HNcjZ2rSll8tYypyG9RW54flMevWEOw/LMnTvyKAP0TtmzoVqf+mCfyFZ2q3X+kJAG+6oOat6c27w5bH/AKYJ/KsjU+dU/wC2K0AdnYf8ecfutT1X03/jwh/3RVigAooooAKKBS4oASilxRigBKKXFGKACikooAWiiigAooooAKKKKACiiigArl/iVLJDolu0bFSbyIZHpmuork/iif8AiR2o9b2L+dAFfUmb/hIpuf8AlglfItyN37bcWeu9f/Qa+tNTZz4rmToBbrXyVcskX7bULyyIqCRcksMdKAO8/bvtI5PBGk3pfZJHdYVwORxVT4s61eSfs1eCr8XGJ3CKzHuACKk/bMvo/FE/h/wNoMiX1/Pc75I4Tu2LnGTirf7Umix+G/gV4W8PLIgltmjXb3zjmgDrfEUrD9lAXTsGLWQJP41438OfilZeGPgzeeF4rG4lv9UlaOGVxiL5uOtexajJby/slW2JIWH2FVPzDrnp9a868MeC7HxJ+zrK9mscmo6XcNMgGN2O4oA9I/Zv+G174I8AaxqeqSxvd6lbu4VDkKu045rxz4H+MrzwZq3ivUNP0ifUJGR8+UMiI7jhj7V7D+zv46XV/hxqeg6pcol/p9vIqh2xlNpxXF/sktpy+LfE8eoPbrBMjKwlIAZdxyKAPVddvGuvgRfeKhBHDql/p26eWMYLVyn7E0S/8IzrEzR/O1zhifTFdB4h12017xLc/DHQWtTpn9muSYucP2XNcb+yrqZ8LeJtc8H63ItrceYTGsvy7z7UAe9eIPBuj65q9tqt9DvuLdCin+8p6g15R+19Hb6P8IYIrVBFDHchUUdFFdz4y8cyad400Dw3owjvJ7yQ/aUU5McY7muC/bhkiHwlQMQWN0p2Z5oA6P4EafpuvfA3RoNQt0uLdk3hW7EHOfzrxb4WBNU/agvJrpSzwzuI+fuheBXt37LUkMvwS0HymTAjYEA5wc968Ua2uPh3+1XFdalGYtM1GZjHOeF+b/69AHoP7cdv5vwohuNgLxXa4OORnNef6peT3v7E1k1w2WSYRAk9ga7n9sfU7fUPB2neHdPnjuLu+uQVjjO44HQ8VkfFDw3/AMIp+yda6HdFRcLskkXp8zckUAcJ4e+JNmvwEtfhzY2U/wDauoAwh5F2xgMeua+g/wBmrwBd+AfAv2S/ZDd3bCWQIcgccV89ax4UXWv2ZNF8T6KitqGlSHzCn3tme/fivfP2XPH8XjT4d20NzdJJqliBDMmeSBwDQB6+q18U+Cts/wC3TfvjBWV/5V9q71HU4HrXxJ8PLu1/4bg1WVriJYxJL87MAvT1oA7X/goZbn/hDdCvoxiWG8+Vh1FcF+0prM2pfAn4dXV1lneMBj1LEAV2v7auoDxbqXhrwJ4emS9vpbrzJkiO7YvqSK5j9sbSo/DvgXwB4eUKDahVZR64GTQB6X8JviFH4ql0D4eXHh+aPT30oG4N1HgSEDgr7V9BWVvDaW0VrboEhiUKijsBXmVjdeH/AA78MdL8WTpaDUbHSVWFywDH5fu12fw41ybxH4N07W7iNUluot7KvQUAbk/yjNRKallyT7VGFoAkU815B+0nMqW+lo3G8tg+levgV4t+1Kp/s3SX4GJGoA8vtY0+yBn5cDINdN8MoPO1SW4UEybcIP7vvXA2t9OtuIyM5OM+1ex/Bi1jCPcTqAz9D7UAd14b8P28IFwxzITli3OTXST3C29k+3kgYA9Kz2uYogVjYgD0qrd3Ky2jNuoA5vVrqWa68xyM56A1Vmha4ZHK45zUcxzcucHBrQ0obQHl5TPAzQBt6NAyqBt4IxTtQtU3FY5OvcVPHfW0USsqHHt1rJ1TWoVdwXjjVefm4zQBraYkW8R7huA7mttIxgYrzl9Sgki+1Wl5EJl6Dd19qu+HPGyTP9muyFkHBI6UAdRLBDHOzbiGNXrKRTlVrA1PVrUJ5rPgAde1Z2m+KtP+1KiXUZ3dRu5oA7tW4qReV9fasP8Atqx25+0IeM4B5rSsbqK4tlkRs7u2KAPmf9pzwatvrUmuW6kJKpd1xxn61826tJAiSTBxx/DX3d+0JYtffDm98uPfIi8YGTivz416dlluIGiCbGwc0AFncyzM2zOw9Oa2fDEzLrltIwYssqYyfeuf0e43SeWANq9x2rb0Q51u1VTyJVP60Afo5pPPhqzbs1sh/SsXUW/4nC/9e4/nWtpDbvClnj/n0T/0EVh6q2NUjb/piAaAO90vnT4f92rNVtL/AOQdB/uirNABijFLRQAUUUUAFFFFABRRRQAYooooAKKKKACiiigAooooAKKKKACuQ+Khxotn/wBf0X866+uU+JsYk0ezUnH+mxfzoAztSb/irLvdz/oyDHsa83l+BPgPUvEM2vXy3z387lmkWcggn0Pau98TySw+ItSkgj8yRLNSif3iO1eIeDfjp4x8UeKL3w7ofhGGW6stwlDTYxg4oA9u8C/DPwf4TumvtK0wG8Yf8fE7GSTH1NXvHnw58LeOpbW48Q2r3MkAxGA5VR+FeefCn4k+L/EupeJtJ1TRIdP1DSI8rDuJDNjjn0rM+C/xz8S+PPiFN4TfQba3S1ZvtUokyVAOMigD1EfCvwd/wio8NmzlOneZ5nl+aetXPBvw48LeE0uV0SzaFLpdkqs5IYfQ11oAK5BOK4P43eNNS8A+EG8Q2OmpfRQuPPDNjavqKAK6/BbwCl1PPDp00Dz58zy5iN2etVYvgX8O4c/Z9OuIw3BKTsCRXE+Gfjb498TeF5fEeieDI7mxizuPm84HXiun0P4zWx+EEvjzW7P7M/mtFHbKeXcHAH1oA6jwd8LvB/hHUn1DRbGSO5ZSpd5Sxx+NM8b/AAv8K+Lb2PUL62kgvk4W5t22v+OK4TVPjH4w0Hwzb+Ktc8IKuj3YDI0b5ZAem6tH4tfGa58C+CtI8VR6Abuz1CNWb58GMnoKAOw8CfDXw74OuJbzT4p572T79zcSF3x6AnpSfEP4beG/HphPiGGaZYchFWQqvPqK8ol/aM1ax8M2XizUvBdymgXJwLhJN2K6Txv8drLRvhzYePdH0xtU0q5bZIyvgxN6GgDvPh14D0LwLpj6boMc0Vq77yjyFgD7Zq5438F+HvGFj9l1rT47jb9xhw6/Q9q8W0v9oTxNqfgyXxbZ/D+6m0lVLeakmcAda9G8H/E/TdR+FMfj/WIxpto0ZdlZuRjtQBJ4Z+EnhHQ9Rj1GG1nubqIYje6kMm0ewNavxA8CaB42tYbTxBDNLBEcqqOVGff1ry3QvjV4z8UW9zr3hrwM914et2P75pMSSKOpUd6oXH7TVlNpCX2l+HruaT7aLN4HOGMh7CgD1Xwj8M/CvhfRbzRtKtZvsN6Cs0UkhYEHrj0qHwJ8JPBvgnWH1Xw/YzW1w4IfExKn8K8z179pC50HxHa+H9U8G3dtqF0FMMRcZbd0rrPBPxevNc+I6+CtS8N3Ol3XkGbfI2QR2oA9WuYUuIJIHyEkUqcdcGvJ5P2dfhm2oyagunXa3TsWaVLlgxJ680/9oD4z2XwnbTIbiwku5r9wFIOAozyTXpWgalFrGh2eq2x/d3UKyrz6jNAHN+C/hf4N8I3j3mk6WPtbDmedjI/5mqXxB+EXg7xzq0OqeJLae6uIV2x4mIVR7CuA8dftEz+GPiM/ghvCtxPfmQJBiQYlz0ratfjjb6fr9ro/jPw/d+H5LpgsMsvMbH0zQBpyfAvwLLAIJV1B4gNoRrliAPpXoWgaXZ6FpFvpOnqUtrdNkYJycVBq2vaZpehy61eXKJYxR+YZM8Ee1eTWfxh8Q65p95r3hvwhJeaHaMd07SYZ1HUqO9AHtpNAxXD/AAz+JOi+P/Dk+paIrG5t8rNascOjAdDXlNn+0brl/wCO7rwbp3gmW41S2Zg8Yl6gelAH0gK8T/aqGdK0n/rqaPhn8fdP8TeOJPBms6TNo2sIxTZKeCw7UftVkjSdKI7SMTQB4XAJFIDHIzxxXvPgJmg8OQ7sR5TnPBrwKO4ZlTe2MsK9QsbzUriztrPT0eTMY5HY0Ad/eeIUto9pYKegJNJ/akMmmTGOZCyrk4bvXl2p+HvFc1yI5IJX3dHB4ArW0rwI7Wj/AGnVLhXxyA3WgDpdL1KKXe1zPEpzwS4qTUdc0+MxW8V3EJGOFbf8oNc9Y+AdPmclrydyDjG6s7xV4fg0uyf7OjMVGVY84oA6yTUJFB8/X7MKP4YmycVi67qvhq7iIuFvrlgCCY8gZrjrSGf+zw0MTb2BLNVT7NqUmEjmMYP3jmgBblYklZtPlu4oicqshORUmim+j1FZlut4Zh8u7nFN1CzuBGrfaQyrjdnisKaR2nPksR2yD1oA941m0uJvAVxN56q4j4w3NfPkH9rJcm8hv/JMbHl3/pXeL4Z8Y3XhWbUbeeWSzjXcVMnUV59d2lwXU7fmdfXqaAOn0bxhriXsavcG8weREOTXrvhX4nxwwLHfaLqylep8olRXzxo2n6o+oIkW+AueHj6g17t8Lr7xctleaNqdmr3Fuhkt3mTiRSOKAOl1r4qeELzSbmyu7prZpYyoEqEc18RfEOxhTxHfKkgaCRyxOO3rXqHji11HXPFkdkYUjuLm42FQPunPOK8y+L1k2l+Ibizh3fugI2ZmzkjvQByVnDHFcSxxzjafu5FbGgTRxa5bxhgWEqDr15Fc3pv2g3TNIpKgYB7CtbSI2Op2kqsoInX6n5hQB+lujf8AIrWOP+fVP/QRWFq5P9oJ/wBcxW1oTFvCVgc/8uqf+gisLWiV1SBeoMWaAPQtJ/5BsH+4KtVU0j/kGW/+4KuCgAooooAKKKKACiiigAooooAKKKKACiiigAooooAKKKKACiiigArmPiL/AMg2y/6/Yv5109cp8S226ZYdv9Pi/nQBi+If+Rn1A+lop/SvjL4OeOtO8D/Fnxlq2oCVh+88pUTdubccA19leI2/4qjVMdBZj+VfLH7LOlWOs/FvxrbX1vFcQSeYjK6gjBY+tAH018OI9P1bw1J44t7Vbe/1azLzgdCMcV4B+xbCG+Nnim474lB/77r2vRPFelaT4pn+G+lWyfZrPTGmaRXz5fH3a8Y/YmZW+LfiuUsFAEh5PbfQB9lheK8o/axTf8DtcXPVV/nXQWHj63vvibceDLWJZRb2wmedWzg+lc/+1af+LIa17hf50AeMfs8/FDRfCfwutfD7QvNqF5eiAxsuBtbAJzXYftO+ATbfBeOHwzbymG1u/tksSgscNySPxqD9lfwhoniT4L2z6zZq0lte+dHLjDgrz1rpNZ+NNrHrNvYrYQPpo1MabcPI3DDHWgDyjwN8Z9M1fwFB4F+IMJSzdVgF2g5UdASPWuq/bDtbCH9n7S4NNnNzapIiQuD95ccGpv2pPhD4XbwbdeL9FhjsLuEea6Rn93Jn2rgviEmo/wDDJWgLftIH+1Yj39dtAD9b8X+GoP2PtN8M/a4rnVZkCJbJ8zA59Ky9R0HU9D/YmePUYHhe5vVljjYc7CeDivf/ANnLwP4Vn+FGh6hdaDZT3bwljM8QJJz1rN/bcjjg+B8sUMexFuIwFUcCgDgv2d/iV4b074SeHfA8qi8v9TuGt5YOnloxxnPeq37atungr4WaH4L0V5I7Ce4LMCe2c4+ldh+zR4C8O658GPDOtahaLFeabcPcJOgAY4PQn0ri/wBrG/8A+FkfDY+JtLtHEOiag1vIeoIH8X0oA+h/gLpltp/wc8O2kCjyzZqze5I5rm9H+BOg2fiW41aaVmifUxqMMK8Kj+lbP7OGtW+t/B3QJ4Jkk8q3ETgHoRW94d8aWWteMtZ8OWkbF9L2+bNnKkntQB8rftTRR/8ADTnht93RoMf99V9USeC9KuPG1j4wLOL+C1EAC9GUjvXy1+1KcftL+HW27jvgGP8AgVfYl3dw6fpLXc7BUhg8xiewAzQB8hftjaTeeOtb1eSykLW3hi1VmA/vN1Fer/sWeLv+El+DdpazybrnS2+ztk847V594XsPif4l0/xTqeg6TplzpfiCaRBLcv8AOVBx0/CuV/Yr1y78I/F3W/AWrRi3kuCRsJ4Ein/CgBPjl/yejo/zf8tIK9f/AG39Ltbv4OnUmjAuLGdHjkA+YV5D8cOP21dGDHrJD2r2L9uDUrez+Cctmzq097OkcSZ5Y+1AHhvxE+Ieoal+y14ega4YyTXH2eRs8lVr6m/Z/wBNhtPgzolska+XNZ7mGOu4c18s/EH4b6npf7KXh66eFvMhn+0zLt5VW5ya+o/2fdasr74K6LfQzK0NvabHYH7pUc5oA+aP2ZdUuND/AGofEOhWzsLS4nmRo88Ag8Gq/gzxFpPhj9sbxBqmuX0dnZxyyh5XPANXv2WtHuPEf7SvibxRFG5sba4mPmKPlLEkAZrI8OeGbHxZ+1Z4v0PUoVmjuEnVdwzh8cEe+aANzw/pV98TP2pT4w8NWkqaDBOGe8C7UcL6H3r2v9qhU/sDTMsR+9OPyrxP9kzxLefD74t6t8NdclaO3mnZLcOeAwPH5ivZf2ryf7B0sgHHmnmgDwCLDPxztr1b4ealPa+H5LhWUBW2815ZYhWtmwuHzyfau98BMLjRrvT3PLDeBQB2L+K52tURrwLvJGF71XXV5fOkIckle56VxF3ZTQaV9oVnzExYZ9qLRtSvrQXpyGbgKO4FAHoXhi8lkvP3km45zXeXFhYX9oYpVXLIR+OK8l8Nl12u5IbHeuxsdTmig3lixX1oAr2fhuS2sxE6gFSVAI+8PWsLUdJ1BXfdZBSPulehFdjaa1qDS+WIlkjPZhWleRX16ismlI4A4zIRQB4jrVjciN2uWCkdEWua0q3muL7aeEztGK9Y+INjdWFm8jWtpbbh7s3515vYyfYNUt5pyNjMGI9aAPpj4caX5XhKOxuPmWRMMPYivF/Hvg77JrU9hHJ9nniYyQFvuup7V7P4F8QWN7p0flzp8qgEZrF+Mtla6hFZR3AMCzHZHeKPut6GgDyHwhdXem38U95pbMqnrjPI717poWoRar5N+kBSNV2tvGDXDeF/C2pxI1rctDdwDlZN3JFdxpvhxoLUpHdzRxkfdDUAee6H4WbWfizNrsdvs0+1mb738TeteFftUaXJB4xuJ47IwRM+S3ZvcV9ZeK9Y0/wb4VuLz5E8pCV9Xb0r4T+LPjXUvFXiCTVtQn5JKrEv3VXtQBxtizrLcQnDOR8o9K1LGFHmsRuCSC4Vj6nmsW1DDUPtKEtubn2q3aSTTeIbVTG+FlU5B6c0AfpV4eDf8Ijp/Gf9ETnP+yKwtdYi8iK9RHzW94YH/FG6duHP2RP/AEEVh6+AbqBFwGaM0AehaHn+yLbPXYKvCqGhKU0m2QtuIjHNXxQAUUUUAFFFFABRRRQAUUUUAFFFFABRRRQAUUUUAFFFFABRRRQAVyPxQ/5Ben/9f8X8666uV+JSK+mWO5tuL6L+dAGD4jtftniLVrUStEZbNU3r1GRXj/hr4BaRpF/c31h4l1W2numPnPDJhmyehr2PW22+Kr9v+mKd653TNduhNd+Zag+WcRjOC3NAFPwb8D9A0afUb+DVNTmvNQhMM08suX2n0NQ6J+zf4Z0a4mudK1rVrOab/WPFLgtnsa7Gy8SaiRxpedgz/rK1rnxFeRafa3SWoMs0m1ot4+UUAYXwy+EWi+B9futcs7+9vLy5XZI077iR71r/ABU8DW/xA0JdFu9RubS2LZcQn7/1qW61rWF8SwW6W0f2J1BL5GQcVSl8W6zas8Z0c3X7wgNG2MCgDj9F+Av9i6YdL0vxjq9rZtndEj4Bz1pV/Z78Nt4fGi3Oo3k8S3BufNz8+89811l7401yNVEOgsc4IPmg5rbsddvrrSHumsPsl1j5YmfOaAOG/wCFP319Bb6Zr3i6/wBS0a3I22rcZA6AnvWj8UfhPZ+N9FsNF+2yafY2Y+SKMcHA4NdAniXUmmRfsGePmXdzV6z1y4uCVe1MZ2kr82c0AUPhX4Pk8D+HF0X+05b63Q/ujIOUHpWd8Zfh2PiPpEOl3OqS2Vqj7mVFzvNbEXiK6N19nlsCVBwZA2AKW48RTwXTwrZNMg+4ysOaAPNtN+B+paZ4fGg6d481K1sACBFGoAwetdV8PvhXpHhjwVd+FZnbUrK6ZjN5wzvz1ro77XriPS4ruG23Pu/eR55UetbGlXbXlok7xeUzDO3NAHiFt8DvEHhu5nh8C+NbrR9KuHLPbMu7Znrj0r0f4aeB7HwTpEltBPLeXlw3mXV3J96V/UmtvX9WuNPEa29qZjJnndisFfE+qscrpqMvOcSDPFAHnvjv4AL4t8b/APCVXvii4F2jq0ACD92ByAK9I8X+FbrxB4EPhj+25rWWSIRy3KL8zADn86fpXiK9ufM+1acIWVSygyD5vSoW8WX7L/yDV3A8L5gyaAKvwl8DXPgPw3JoY1iW/iyTE7gZjz6V5fP+zSJPiG3jaPxddQak1z5+5VAr1y28TXzSqbjTfIiJwzlx8tWm8QyfabyNbcMkCbo33j957UAeReKv2dW8QeOh4yuvF10uqRsDFIFHy46VvQfA201DXbTVvGfiC+8Qm0YPBFPxGreuK68eLtSWPzG0qMDGeJQaf/wlWr+WrnS1Az82ZB8ooA39Y0TTdW0SXRb22SSxlj8sxEcbcdK8etvgNd6PbXWmeGfGWoaZod27GWzAzgHqAe1elHxPd/YjL9ni83dgJ5g5ofxLefYlK2cYuc/Onmj5R2NAFf4d/D/Q/AnhhtG8Pwm3aTJknIy8jn+I1514c/Z5t9F+JDeOIPFV6dSeYyS8DDAnpXpFr4o1KSYRmzhx/E3mdKdf+I71Lsxw28EqKcBvMAzQBwnxH+Aeh+L/ABxB4xi1C403UotuXhwNzDvVX9pC2az8IaNa3Ny1yY32tI/3nIHU16tb6tPJdww7YSjqC2HHBry79qxN/h/S2BxtnPWgDwjTFjbKtgA9a2/Dc5sNZgZJgEL4YZ6iuYRjGMU1fO+0wss20g5zQB7LqtvDcaebNdpZ3JA7kGqPh+1mhRtPu4fJMR+XI6irvhiP+29NhmikQ3louC394Yp96ZbO4he+uDNMwPHp7UARIkcV2qc4z2NdHDZN9nWVM7SehrmGnQzIxGCGr0TSlin09Y++ByKAIdDTDjdjOa6p5vLjVc4FYdhaxRMW5PPrV3UrhFsZC5CnHBJoA47x7aT64JiudkK8c8E18/6/JL9odCJN0bFTmvpQXEcdgTJtYE84PWvM/Fug2t3PPNbx43HJxQBU+EFxfSNti81327gnPIFd94kbxVrvgy8+22P2WGKQSW8f8QC+tSfDvTf7J1nRkjhBEkB3Nt6e1euXEMdzBJHMoKkYIxQB4j8NPE2YEhnY+aPl5r2SxlE9qrhcZFeBeINFHhf4jGNXZIJj5kYxxgmvedEcS6XA46FRQB89/tgarcWOh21rHNtjnbawr4/vZfOG2VxgHOa+v/20LTzdM0thGSPMbJxwK+P9QXy7lw0JEeOc0ALZkrKGi+YdDnv71a06Sd/ENmqrhmlXIHpms/S5GacRocZ6V0Og2wPiKzkUHIkXn0OaAP0Z8NBv+EP05Tx/oqD/AMdFYfiIf8Tq07fuWre8OBj4U0/Jz/o6fyFYXiDnWbT/AK5sKAPQtG/5BkH+4KuCqWi/8guA/wCwKuigAooooAKKKKACiiigAooooAKKKKACiiigAooooAKKKKACiiigArk/ibk6bp4H/P8AxfzrrK5zx8oawssjOL2I/rQBynivP9vargEf6OvTr0rzjRrcYnaa3umIPyFpuWr0jxvJ/wATLVA0ZVTCvzg4zx0ryjRI53nP2fS5ZTk4cz0Ad54ZFu0bJPZyJDINjkz8irIj8uVoV04yxpJ+7JuOg9ax9Bjd5PJn0MIN3LtP3Hett7C7uvLjsdGjOW6pPmgDRj/fM8y2RMkSgxr53U0KkS3TsbJwzKSxE3Q9xihbHVoYxt8PuspIBbzOozT7rT9UiuRcx6CZJ2B6ScLmgCi6xecoGnyHI423H3TV2WaW2s47hbF2eMEY83OCahn0XUFVZIdDPmF/m/eHketM/szVGZo4dEcqSDJmU8kelABp7NHIitp0hlkHynzvzqdYo5YJFNtIiQP+6YT4Leop0OkX0NwZzoco2ocHzaS203UJIwh8PyrFuLbTLznHWgCpMyyTM0unTgM4Hyz1ZNh9nvwIYpGtNucmXJB9M0xtP1GXzI4/D7q4bn94eR7VbXSL77AitpUwjWQNsEpz70AV2RYYJV+wyhZhyDP2zXa+HAq6RAEjMYAwAW3VxV/p2p3Csw8PyEghQDLjI7V2vhqF7fRoIprf7PIB80ZbOKAMXxxbm4nt2MLyBQeFk2DNc9pUFv5su6zZCVZd3n9Pau51zTbG8RZLzO1Oc5PFc4tj4OXeBdLgctiQ0AZF5BAGt5FspGnKkOnn/dAqtbW9s19EzWLxh+RJ9oyFNdA9r4OluVmF7hyMAiQ81B/Zfg0u8P2zjqVEhoAx4Nt3OlrqVuHw5BYTYwtSywWtvfyR2dn5iw8bmnxwe+K0oNO8Ebyy3CMXOMmU81J9m8DzSuVu4y5GGw57UAYUtmlpM1vDbJcQuAwc3HfrirskZm097iazSGcuFMfn8bfWthfDvhRIotzBUkGY8yH5vpViXSPDDP8ANJGWxj/W9qAOb1HTbcSB4LZWicBQfP4DVCsDS3cK3FnAFXCOwn52+tdXFpHhhExHNFhPmx5mcVXGjeFPM81WQlhuz5h5FAGDqEdjaRq1vHE0wlIRPOzlexNS2ek396sFxFpsW3d82JO1aq6T4NkZ5FeLK/ebzOlbOl3Gh2VuEtbqFYgOP3maAMqHSrmDVU8nTFMasP3m81wP7Wcoj8O6XvjP+tPTtxXsVtqVhcSBLe8ikZugVuteN/tbf8i1pvr55/lQB8/QMkkKleufWrBtZOH4wOtZ2nbmIkK7AO39a2UuVW2Kt95u9AGzoGq3WmXGbWXZuX5hnqK3La8mvbkTzNuI4HNcXawzNL5gJCdAa29BuyjlGbODzQBvalN5E0btk85GK9F8K3SXGmgq2XYA15xeqbq2ZVX7ozmtfwPqRt8ROcEUAesWMSyRg55qj4wtZDph2fw8n6UzSNTTepDAZP51u60i3mkyeWfmZSKAPANS1q8e6kht5ZNqnhR3Iosb7xFcwsltpcxOeSV610d9p9jZyMduxg3zHHep7TxELaaPM22NR0oAXQG+JMtsEt7FY5U/1byADAruNC1fx1pz/wDE/wBJFzbkYMsJyc/Sub0bxheRyMwnBjaTjPYeletaPfR31ssi7du3kUAeKeK9Qg8YarbRw7o57OYhtwwceleveGl8vRYYmzlVwc1534r8PSaP46TVLWLy7W7YBmAyA1eiR3MVppUtxKwVIoizH6CgD5T/AGpvGtxqfi1NDjXy7Wwzu7729a+bfEUsk11Iy5wBnFenfEu+/tnxbqV7JIpSWVirD68Vw00NpJ53n7w5+7gdRQBkeH1kl2P5fzfTvXZ+Hrdv7btPMyp3jcMe9Y1mbe1gIgjdjgBVxz9a6LwuXuNVt1YlCrqcEe9AH394cUf8IxYbfu/Zlx+Vc3r4I1e0P+w1dL4ax/wjFgAf+XZP5Vg+JU/4mNqw/uHNAHf6P/yC7f8A3BVwVT0c50u3/wBwVcFABRRRQAUUUUAFFFFABRRRQAUUUUAFFFFABRRRQAUUUUAFFFFABXOePjjTrT/r8j/nXR1zfxA/5Btp/wBfkf8AOgDnPGUSSXN0r9GQb/pivMbC1hsbhkt7cz7D+6DS4Fej+KGP9q6vv+dUjUAeox0rzq1t2Yed/Z6AE9Hm7etAHW+H7KOa3mlubCIug3qgn71tW8c8D2FxpdnCs/LSKZOntWJpKx26CRLW3Uyqcgy8Gtq2WKK5llSK3BQAofN+8aANew8SaliX7ZBCm3IGX6mrY1y881D5VuIWXl9/RvSuU8uSR55Jre23FsgeZ0pt5drFpywyWUEjBsgLJ+tAG/ca74gZd0djbEKfmIkHSp4Ne1TzYjLb2qxE4crKMgetY9tDdPAsdjp8TiQZkAk6DtU8Wh3CxHfpahiTuBf2oA2I9W1WR53aCEW6nEZD9T2BpRrGsLNGLi0t0iPX95yKoRaZfJbpbxacoifDON/8Qp+oWF84aSTTRKwwB8+BigC5JqeqCCYeXCH3fuG3cP7VWg8Q6q7yxyWEavCRuJfg1TFnqzWcappCDy23Jl+9FzpeoXirJLpLLKxy22TFAF3VNY1SEWtxbwxGJ0/eq56t2xXQaTNcXFjHNcxrHI3UKciuW/s/UZ9N+yy6VwjkoN9dLoSzppkSzw+S4GNmc4oApeK7i4S3W3WNDDICJSz7eK4n7HGYJI4tMg/e8E+dyRXSfESRN1qjQJKTnAdsVzcEMzOk8UFnH5Y4/eZzQAlhp6RpCjafbBQ3I837tMu7JrF5biOzglk3EcPyFNaE9pZeXbSx20Lyzn98d+QOeaXVLOH+0xJax2riSMKN0mccUAZjaZK9mqWtrZmcuCoL9R3qaw06FZmkk0y1iJyrbZeN3vV7SLeyN0n2qG3gCKSCHP3u1ILLy7G7gm+yJcGcSKpbO5c0AF3IzGOO6tbLFuMJiXpURgt9sZFpZO2eT5v3RTLy0jaRn8mwGOT8/NPS00a4sI7m2kgju5W2lVOVI+lAEkOmxQoJksrWSORiFIkOPpTYmtwk6fZbaNohsQFzg561buXtYvLt7RrdfJGSrt/FVdEd5M/6Awc/MM5NAFaSwjaRbiCOxNv5YDqG6NVm2tlitUDWtgkfux5q6I9Mju5PLazWzKAOAf4v/wBdVzErhI1msnVDn29qAJrTyI9VjhitLeEqQyup5P0rk/2obKa78L6cI42kcTHhR7V29l/x+RNc/ZHAIClRyKyfjrdNa6BayRgHMmKAPmWy8O6oFBkjWFD3erj6XHaDdJMJCOwHFa9/qDXFysbZIHJ5rN1WQeYWBGwkcZ6UAU5X3qI2yn+7VeGRoyCrEHdirA2+eq7s55qG9gYDcqkDd+dAHWaBe5DQScSbeQe4pkUj2l66hsBjlTWjp+iSanpMV5bgrchB+NZl9BMMxzKY5UPcdvSgDptJ1aSJU3SHg16Zo2uQyQIpYEleBmvD4ZCqBTVyDVLi0lR4JOnSgD1fVfDdrqrPM03l5+baKytP8NaTbzMbhBcYPGelUNB8WCW3/eEBuh5pNW1ibDPbnI7Y7UAemaFpGiyQps0+AAdio61vi1gjH7pBH/u15J4L8UTJqCQ3DZVuOvQ16lZXwl4yPzoAW8sba7hMFwu5T3PavIPjz4vXw/4Tm0GFm+13Z2AqeVT1r2G+aRiPLU+ua8X+Kfwt/wCEg1WTVRqEqXLr/FyuPSgD5F1fzI5z+8bYSSPc07TrRZJkeSTJK9DXo3ib4X61p++QWpuEyfmj5ArhLrT5LZhDcRvFIrclgVzQBLYWcURa4Zlf0BFT+GWQ+IF25B3jr060rQWrWkYSYqo4xU+jJDFeqob5iy/MfTNAH3h4b/5Fqw/690/lVDXLZJIxcEkNGMADpVrwp/yKunHduBtkx+VN1nC2EhoA6bRf+QVb/wC4KuiqWi/8gq2/3BV0UAFFFFABRRRQAUUUUAFFFFABRRRQAUUUUAFFFFABRRRQAUUUUAFc749GdOtP+vyP+ddFWfrtlHfW8UcikhZVcc4wQaAOI8SxxtqmpeYPkZFDY9MVw3k2qSSRw28boANhaTg16D4lH+n6nhd5EY+X14rzzRbUySM88dtHFg8PJkg0AbNpbDYJYbe2KoB8hkzj1rVMNvMEjht7dpQwUoJOgPeoNIhaEhvJshGw7v1X1q5EiQS+ZE9kHYks2ckemKAIngXdIksFpGr5Unf3FV1s12f8etuyRj58N09K2oUje1eC4+wGUNuTn9TT1ijeCUr9iAC4fDcfjQBBpsl9aXkctpDaxgoCwD9qsya9qDSsqNbnLlclu1JCku5XYWKrtKBge1VjHbQxpJJ9jO3O8bsHjpQBeg1zXFAk2Wvkh9pbdT217UpNyxta792AN/as6FbiS3zb/wBn+QTl1Zuh96jW0LXNvNGbKNgT5mDkGgDZtNd1JFWS6FsUGf4+ar3PijU4512LbNG5wrb8YqjNcL5jQyf2eY8gJhu5qCfTY9kqz/YUJ+ZAJPut6UAXYvEGueQjbbTeZDkGTqK63RJri409JbjZvP8AdORXBT6dbrBaztcWgeBSJE38Me1dz4ZUjR4SfL5Gf3ZyKAKPi63vJpIPstjFcryG3nG2shdDuPKSUaXbiTJ3YfjFb/iy4SOxMDTSQmU8MgJI/KucklabSfsa6hcRKj583acmgB40nUwGiXT7byuo+fBqxaaFOHtz9ht0IUs5DZOazjYSW85dNUuHcJuUNnBFW9NvWhkmmF9I7KMlSvf0FAEtxpF6yhfsMEuSeScYFVn0fWZL1Haytmx3J7Y4p8mtWs2orereTgBMGMKeD9KzLvUrlle7XXJDFHIq4EfrQB12jaHZR2++5sYxcOTv71PD4a0WFg0diikHIFcj/a90j3NnLqEoYhXjn8vjHpTrzV53u4CmquNiYciLqfWgDsH0DSZJPMezjL+p60q6HpaHclnGGHTHeuL1zVpBfFV1doW2hSDGfmz6UHUbq2ECtrx2yLlMR5HFAHZroOlICq2MWD1GOtKmj6YnyrZxj2xXLtrCzG3EGrMZiMZ2HGfWrI1ac28kf9qKssMm2RynagDp49NsUIK26DHtXm/7Rrqnha27YkrqbPULgGKZ9WEsbPtA2da4z9pUNL4YsY8ffnGCKAPA45NsJll3bm6c9qztQnjUg4YEnPWte9hTcE5GBjHpWLqCxLkzNwvTFADLS733G6QYAPGK2mlR4RyTk5GfSub0yaBpzlTx0zWyj7h8vSgD2f4RtDeabLalR5kRGBntW74u8Hw6pa/KvlTryGXg/wD168q+FHiNtM8WwLP/AKiUeW3bHoa+l1iWVFYAMpGQaAPmjVtIvtJuTFcoSf72PlIrNuIpi4K52npzX0j4h8OW+pQFWjU/hXlviXwZeWZke2Qsnoe30oA4azEsRAH3ifWtJL6fZ5aqx5qHToz9u2SKflODmuzvPDiReHDqFuA7ryQDmgDL8PWU0lwsjHYSc4r13wjayKDLJuK4AyxrhvAmjX91eRSTZWDgjjqK9dt4o4owigACgCldX8cWqxWLDaXQsOetSyoso+Zdw9DXm/xF8QCw+J+kWYbH7vnn1Nelxv5kKyKMZANAHKalpEltO9xYgBDyyHnJrm9Y8NeFfEcTR6ppkIm6bgoBzXo13GXjNcZ4mt/IcyBSMc8UAeOeOfgbst5Ljw1cF1AyIWPP4GvK59D1HR7xF1C2kSUOFORgda+otG12JpPs7yYbpgmrXiLRdN12y2T28bueVfaM0Adf4NI/4RDTcDH+jJ/Km60c6bKfQ1Z0SFrfRLWAADy4gvHtVfVFzpc2TzQB02if8gi2/wCuYq8Ko6Jn+ybbP9wVeFABRRRQAUUUUAFFFFABRRRQAUUUUAFFFFABRRRQAUUUUAFFFFABUVz/AKsf7wqWobttsYz03CgDiNZH/E21UBQ2UGQT14rirWwiYoscNoszMdw3E5Fdpq+W1jU0A5KDHPtXNaNp12swkS3tg2erNyKALNkWIMRWxjwCuGrTtbdGsJmC2TsgAjcDoafp+kyPdh7uG1dd5JAPNdILHTxA0SQxhT/DkdaAOUmKLbq6rYSXHO+kE0ckBTOmx7+qg966uLS9IVsmCHp6ipI9F0lgD9kjJ9RigDnYXVtIMgNhJJE/BB+UVWtsXsnlBLGRnb5lA6jvXYRaTpaW7QR20XlucuB3NSQaXp8DiWG3RHHTAoA5M20It7oMtnFbSECHBxkjsaZNc2iLH5EdgQoOQx745ArrW0/T5IfIa2jZM5x71F/YukrJuW1hBA4yKAOQt7cXUH2may09EB9enpUN1a/aZ0ZobBgpz8rdQK7lNL09YWj8iPD8nnjNRx6LpMHCwRAkc5NAHMPDp5xdpbWbWI+RueVNdX4e8oaXH5MaIvYL0xTF0nTVt3t1gQRO25gOmauW6RwxLFEoVFHAFAGH40nMPkL50kK5JLIu41iW03nKFF9chwpJYxcfStTxpP5SRN5kq/Nj5Bmsyzc39m227uIlgUs/ycsaALFjOPtDxSXksp2H70XT8apX08MlsbWS8lSZmyGWLHFTwJMupfZftlwCUBDlOxHSpLiaK41K0jDTRyxfITs4Y+tAGYsjKVP2+RYh0IgzmrFsdiPDLds6TqfLHkdG7GrpaaS6nkS4l2wMMp5Y59ar61cC2uizXdwqkBxiLI5oAwYL3VikbXVwVHmbQRFzgd63W1S2lhdY7g7iq4k+z9x1JqvFP/aFpHDDfSLOWykjxcL7VbihexspVuL4l3+QFI8gMKAILa/trm48xrjJjjIYvb9feordmuXx/aAMUKlk/wBHxUd7Mbt49l3MhjOG/c/e96EkmSb5dRlWPHK+TQBJtuEVJFv4lXO75YO1W/Ojl1QEXStBMRuHk9SKmtZGk0UyG6dmhbvD2PSoftzedDtkKbFy+IvvUAX7GV/tIP2qN7dJPueTgiuf/aBJPh+wYAECfIH4V1do7fbY2+0ZSX5ghTFYXxvj3eGbduPllB5oA+dry3YEyMwOTuOKwdThWUAoSyk967eZVlTbNFgdmHaq7aJG9q5VgQTxQBwgtdgRguPm5q9EsjMAOE7mta60eQSAxtgJ2qBoZEJVl+XvigCO33xT+aTgjoR2NfUvw01hdY8JWkwfc6oEkz2Ir5bQYzXr3wE13ydRk0pn/dTjKj0YUAe3L04qC6tophtkQEdxVpOlQ3s0NrA88zBERSxJ9BQBw/irwFpl3DLdRXAscAsz44rgLLXrXQTPYt4ktrm3yVIKE5FZXxd+JGoa7JLpOkMbexVtpYcGSvMHHl45Bb2oA938N/ERo5/sGjaTJqALdc7Qo9s16rp2rRXKIk8TW07DIjb1+tfLXgjUJbTVreRX2YcZ+lfQniO5RvA02qIR50EYkjcdcjtQB5R8dWmt/ivp95/yyjRCT+Ne96PMtxpNtMn3WjBH5V4V8ZrhdUt/D3iAYJuIwsmOxr1X4d3jXHha0IOQi7TQB00w/dmub8S24mtJJOpAxiuhMmRWRqqs1uyr+P0oA8m1OD7PdiVY2LKeMV1OjahJNBGSmMcYNZXigeUXCnBzxVnwnmSxIZ+d3U0Aeo2P/HhGfVaz9TX/AIlkx960LIYsYlP90VQ1I502ZfcUAdLpH/IMt/8AcFWxVTSf+Qbb/wC4Kt0AFFFFABRRRQAUUUUAFFFFABRRRQAUUUUAFFFFABRRRQAUUUUAFUNakmjjgMJGTKoIPcVfqhrP3IP+uy0AcNrswTX9Wxu+SNTgdRxXH+HJHZy0gu5SzEkGum8RyMPEmtbeoiXp16VzWiyzyXMLeXd4UYO1aAOq01Ywzyf6UuDkj1q0Fb7QjrHdBSScf0pbGGYSy25S4ZHQMGPY1KHuGSNWguwY8jI70AQNbqGR1W8Yu+Dz096nguJtPIttl3KC5Yt1xVmJGmtGRorxCgyDnk+1VYbWRCz+VekqABlqAAGT7b5LTXqqQSuOBUZS63NIJdRYE8DPSlKTTz+W1re7S3UdjV+GxksVEyteyMGI2ls0AUbO3kl+b7Rfqc4PPenzGWCLA+3nB61M8EzK+yC7+c5PPSpIrGX7WYwbtkEe4MW4z6UAVJHaSNt325cEHpTLmGS3ZjPdXcihQ4x/Kr+15bH7l1vjOOeC1RXFs80ZuWhuhyFKD0oAqC7uFgkQfb9rgENjJX6V1Oi7jYR/vHkOPvP978a5llnJ4hvxxgY7V1Wibv7Pj3q6t33jmgDB8bwykwMrTKvO7yxWJZShZElFxeYU9NuQcetdZ4pvZIIhbxwu4mBDug5WuSW1wYRBNepA4yeOjetAFj7ejPIztfKs3KMycqfSoby732UZWa8SWNz82zk1LNIlhG1rdXc0jTFfK8zqD1wK6ex0vzLBy0mfPUHJHKcUAcfaysGdo76+DOMt+761ZnuoJriC5aa82riN4/L4OO9dNZ6HJbTo8dyzqikEMOtB8PZLH7U4VnDkY6EHOKAOQdfJa4eG6uVHm7lTy+gz2qWGaMSw3X2m7cI2drR4FdffaKLqcS+cy4HQdKWTRvOso7fztojOdwHJoAw9OtV1K8uruzmeJ2X7rJjB9RVg+G74qR/azMzDg4Ga1bfSJYBNtnOHHBA5FFppdzbzxym7eQL/AAnvQBSttFu4pYmOpsyxn5ht+9U9zpc8ihkugr5/u9q0BazqVCSdyT9TVSfR7iSONVvnRl5JB60APGnSieKYTbgoA24xzXH/AB2uFtfCcTt/z1FdfHpd0pDNfMxH61W8TaNZa9oz2+rWpkRRuEYPcUAfMkmoxFBtb7w4JPFGnyMsDvI2Wz69a9PtvCXh+a5Td4XuEJYKOT09auar4a0azu2t7Pw3PPDjIbd39KAPJ2mj5BOKrvGrhivI+levjQdEjOV8MzCTywzBjnn0oltNBjgAXwxK0mBleaAPDHg8uQxFs9ya6LwFcGy8RWlxD8pVxnb6V6dZ6RoFxK4k8IyR4BwxJqa1stBtrpTD4TlUqdocZ596APS7adZ4EmXGHUNVDXLF9Ss5LUthWGMmsP8A4Sd7VFgi0a4CqQqjB6VqprznQvt39nTGTODFg5NAHlnjX4f2TRvb6fG32uNDIW7NXiuoW7Wt3JHcx+W6nkEV9Z6BrEmr6qsVxob2vB/eOOMVb1LwL4V1C4e4vNIhkkbqSKAPj2PUUtdsiMOvWvevCV/N4q+FN5aWvzzBNoHeu7f4Y+CGQKdDgwK29A8OaNoMDQaVYx20bfeC96APm3UJWufh19hm/wCPrS7shkPVVNejfA/VVuPD0luX5R+npXoT+DvDbSXEjaZFuuf9acfep+meHNG0ksunWMUAbrtHWgBNwP8AEKzri4WWeWAIVdBn6iujW1h/uCkNla+YJfKXfjGaAPKvElksqsxHzelQeF4yhMbDHIwK9Um02zkY77VDn260iaTp8S5jtI1P0oALRD9jiPbFZWo/LYy+7V0GFWEAcYFc7q5/0J/96gDqdI/5Btv/ALgq3VTSD/xLbf8A3BVugAooooAKKKKACiiigAooooAKKKKACiiigAooooAKKKKACiiigAqrqS7kjH/TQVaqC8GVT2cUAeVeNL+HR9Z8RarOpeO2t1kZR6AV4XYftVeFrec/8SK9Y56lgK98+I2lPqkPiKzt9olu7UxqT6kV8eWf7LvjS5uMm+so1LcfMfWgD3LRP2o/Dl4+U0O8XHXLCuiT9orRWchdCuyoGc7hXkHh39lvxdagtJqdmRkHCnrXVP8As/8Ai8DEM9oO3U9KAO4i/aL0l5Av/CPXeD33ip4f2idDN0LeXQ7tGzj7wrhbf4BeNI0VTPa4A67uaVfgH4vVtzSWrt67uaAPTP8Ahe3h8HjTbnp6imXHx78PxBD/AGZdtuOOCOK8/i+BnixZVZvIKjtu6VLefA/xY6BU+zBfrzQB17/tF+GUco2lX2c4wMVOv7QXhnCk6feDcehArzA/AHxqL7zU+zkE8ndU83wF8ZsynNuPq1AHoUv7RnhGMsG0++4/2RSRftIeCZE5t71APvZUcV5hcfADx4WdUFoVPIO+swfs5fEHzGkLWoDHkBu1AHtlr+0D4LnRnRLraOny9aY/7Q3g1I2kNte4U4PyivMbP4A+LbaJUPkFivzc0y7+AvjIqIY1tyG6/NQB6V/w0h4HaNZXtbwIehMfWql1+1B8N4eGjugvfEY4ryyf9nnx60ZhCQeWf9vpXNaj+y/8QpJt2y12twP3nJoA9Yi/aQ+GN3qqX10t67xtujUxggD1roV/am+HOxWH2wqemEFfO9z+zF4+tFO6CB2kPyAP2q5o37MfjYWvmSRWrBjxl8Y9qAPff+GqvhyB929x/uCoz+1l8M8Zze4/3K+etc/Zn+IFhaXF15MEidFVW657VgeGf2bfH2uJcLDDEjQna6s2NpoA+prf9q/4azy+XH9tJ/3KtxftO/DlyQrXmcZ5SvlrXP2afHmg6cJ5UiMjNgFX7U7wv+zz8StU0Y3UFvGVkcgM0nXFAH1DH+1J8N5GZA17lev7up0/aa+HzozqL0qpAJ8v1r51039mP4h25LSWsZJPZ60If2dPiFGZV+wxlHHHz0Ae6T/tR/DaDIeS7B9NlVH/AGsPhnu2hr0/SOvA9U/Zh+Idw2YrSJPX5+tVbX9l34lxT7zZW+Mf89KAPowftTfDpoPMVb4rnA/d0jftQfDvcB/pm4jONleFH9mr4htAqfYoFYdTvoi/Zp+IaozNZ27St339KAPbJ/2rfhrEyoUvCxHaPpU1r+058PboEwxXrAd9g614Dcfst/EOa48xra3Axj7/ADVvTf2Y/iNa221Y7bdnu3agD3qP9o3wW7lRZ3gHrtFNl/aU8CwTBWsLzJHURg14nF+zh8TluhIwttncB6uXX7OnxCLDyUtxuGGy9AHrFx+0/wCAY5ljWwvHJGchRxVm3/aR8FzDcmmXpHrsFeJWP7Mnj2G7eaRbZl7AvW5D+z149S0K7bUOT1D9qAPVJv2jvBa4xpt0wPB+QVWk/aX8HKfJTSL8qOvyjFeaL+zx48e3ZD9kBJ7tU0X7OXjLyQrzW4YDqGoA9IT9pHwxxs0a9P4CnP8AtJeH1cr/AGHfY9civOR+zh4zdwzXVqmB2Y1pS/s8eK3hCLe2q4GMmgDrJv2m/DsY50K9PPYiqc/7VXhuOdYRoF6zk4wGrjB+zF4s84v/AGvbYY+pqhc/su+J4Ls3b+IbFWBHU9qAPTNH/ab8O6pfS2aaLdxyou4ZYc1JP+0dosTOv9h3LFf9sV4LrXwlTw7q7vd+NNMid32qqMWfPsBXQ+HPBExjYxaPfavJGfnnkXy41z0JHU0AerWf7RdndzCGDwvdu56BXyTXT2vxZaVEe60B7KN+Q00wHH0615pH4TvBHaQ6bqenpNJMsckdlHkxKeu5j3q5q/ibwpoPiZPCU3h/+0IxIIZ7uRyX3HuKAO21v4w2ljDbXNrp5vbecsqyCTABHUVHZfGO3uWUNpUiZOD8/SuVn8HWV54g1LwZb3wiETpeWTN12t1FbEXwb1SEj/iaW7YIPSgD122vFms4rhlC+Yobbn2rH1JvMsZT0q9Y2MsFjb27NuMUYUn3FQarCEsZPWgDo9GH/Ertv9wVcqppP/INt/8AcFWxQAUUUUAFFFFABRRRQAUUUUAFFFFABRRRQAUUUUAFFFFABRRRQAVFd/6sf7wqWmTLuUA+uaAOG14f8Ta7+gqlprfvFJq/4hGNSu29hWXp8gDgUAdjZEbdverydBWXYsPMHIzgd61gB7UAP/hpyEjoaRRTsYoAdub1oHuaSnN9w/TNACMeOM1E7Nu7189eKf2gtY0nxFd6bHocJjgnaMOX6gHrWdN+0brP2+C3j0S3bzXVSd/QE9aAPpmH5fXFOf7hHrXgXxV+OOq+DPEdvpMGnQz+bbJMWZuhYdK9B+C/ji68deF5NTvbWO3lSUptQ5BFAHbkZHrUbL844ORTdQuDa6dc3QAJhiZwPXAr5S1r9qfXbK8nRfD9syRyMmS55waAPrU8gdap3CmW9iHISLLdepr5b8EftRa9rvjXS9Dl0C2jhvZxGzhjkA9xXS/H39ouLwLrMugaDaw3+qJ/rJG+7GfSgD306haLctbO2WUDcSMgE9s1ma1HHdTfZ7eKc+WvWPhQTXxj4b/af8fNqklzqGn6dc2xcM6AYPFe5/Ev4/SeGPAGieJtP0dXk1JQTFKcAeuD3oA9qWWDT7CG3vJd52DO7mrNhbWUJeeziRPO+Z2Xjd718XXv7XGrXUu2Tw3bNu+UgPXa+Bf2mrLxVqFj4XutMfTJ7mVI4p0f5Rz0oA9g+Lkkl08VnDuJUhePUnFdt4bsU03Q7SzjGBHGM8d6+Tfj18dtS8I/E6Xw/b6VDdJaFXMjty3pWbbftgeK32hvD1mmSAOTQB9sqTRurz5viVYab8KLTxxrzpaxyWwkaMdWYjO0V806v+1R4w1XUpf7Fs7bT7IMfK3rudh2zQB9rA54zQNo9K+XPh9+0ZrmreD9evNR0+3fUNJiDqyjCtk964q6/a+8UQXBjPh+zI4xyaAPtk0nSvkLw7+1N4l1K+tYLjRrKFJplQndzgnrXpvx7+Mt74Cg0iHTbe3ku72LzXEp6LjtQB7gGz0NJx/k18d6D+1d4jvdetLG50qySKSVUkIPYnFfTvjrxBNo/gG88RWCpJJDbefGG6HigDqOppea+LYv2q/GWws2m6ecN79K3PC37WV8NUjj8RaAgtHPMkB5A9aAPrYmoznPGaz/AA7rmn6/oVvrGm3CTWtwoZHB7e9eFfF79oqLQdTudE8L2sV3d277JbiQ/Ip9h3oA+hlOSaCfSvj3Qf2k/Glvfo2qxWl5Axy8aLtIHtX0r8N/HWkeOPDjavpbYMeRNC33o2A6UAdgp96Q4zzivm3Vvj/rlnrd1ZR6balIpmQEnkgGqC/tJa1a3itfaHBLbZyfKb5sUAfUO4V43+1Na6pH4AnvtIvJ7Z4nDStGcZTvXcfDbxvpPjjRRqGmsY3XiWFvvIa0vGelx6z4avdPmQMs0LIQfcUAfDH7Nnhi58X/ABbF3qQlu4NOBumZyW3kdBzX13fXV1bagbq2t/skmoWbbI2+6HToD+FeH+EbPWPB3gLxR/YFiUvoLgxXF6p+ZFHoK1fhTHrWp+B5fEvjzxDdQ6HbTGSJWb95I3sfSgDd8IeO/CV1Dq8U8KaRrbEq6r92SRe64qRLd9Ulj8QyeALm61NeUm3BVkI6Nir3gDWfhjqWg33iyDw8lpZ6bOUF1MuWc+v1rD+NmteLLO3svFfhjxEz6FMoMSwgAR+xoA5PT9e8RWfxdtta8QwPZXLzeS0ZTChTwB9K+qLSVbizWYHIxyc9a+e/C+sL8WfAupaXrQT+3dMTz4bmEAMwHIOa9Y+FGqSat4LtXkbEsa+XICecrwaAOvQBlyelZGs/8eU1bEf3NtZGsLiyloA3NI/5Blv/ALgq4KqaT/yDYP8AcFWxQAUUUUAFFFITQAtFAooAKKKKACiiigAooooAKKKKACiiigAooooAKa/anUhoA818dXLqdX8u4WF40HzenFeXWV5d3VzGV1yUOcAhYzjPrXqnjKNXl1c5C/d5xnt+tcJ4fibaH+1uDvPSCgDY0SG+kiWR9auFbd94oe1dTpHmLI0jaxO7su3lOB71WgaIIG+1TBMDgw1eiusKmbiUDHGIsUASQ3V6N5XU5CAcH5K1tO1q2jtgk00krg8ttqvYWU93C0iXuFzwpTBpy6RcRyE/blRe42DrQBeh16ylYKvmZJx92tcnMZI6EVk6RZPaKTPMs5PI+UDFaQYHd8w6HigD4A+KkpX4h61kuypeOdo+tdR4W8I+FdWOnXMnjS2tLqZ1/wBGdDuDZ6VyXxQmRfiPrnnrmI3j8+nNdb4F+F3ivULvSNdtLW3NgZkkVmlAYKD6UAWv2pbZbXx9GThjFZRIp65IHWvW/wBjOWSX4dXbSdTdt+FeR/tZyxw/EUlyAUtI85PGcV6V+x94h0W0+HtzHe6jbW0rXRbZI4U4+lAHu3iD/kA6h/17P/KvzD1WY3XiO4jZsQC5dGyP9rrX6cazcRXHhq+uLaRZIzauVdTkH5TX5i+JY5W1Z4kQLK90/IPBy3egD2v4YfDvwW3jDSr7TviBb3epR/vltPLwcgfdzXi/joX03xD1u7u3LO93Irbuo5r3b4B/BnxRovxA0bxNqf2T7Gp8whJgSVI9Kt/FP4PW/i/xnqer+C9TtXEkzC6snYK8cnfFAHGfDjwJ8MNe8MrCvitrTX348uYYQse2a679qTw/PoXwV8M2d7JHJJaPsGzkH0I9q8F13TL7wzq91pF3GEubZ+Sv8DdsGvXfilruoeI/2bfC8+pZkuEuWhZmPJUdKAOL/Z6+HeheOrXxBP4g1BbMWFs0kBD7dzf1rzuFJtL8TWsNrK/7i7Xy2HXhutaGnQagbX7LpdvdlpD84hz07ZxXqPwW+DXiHxB4kt9X1ixuLXTrR/OklmXAOOgA70Acf+0VcfaPi1NcTtl2tYd5J77a2vhx4T8AeIdIW51zxoNOvQ+024izgduap/tJ6aW+LOotsClo0IHTjFT/AAj+DHirxJpSa3p11YR20kw/1s4Vhg88UAehftd302l+FPC3gnTrsXVjDaCTzOhl9CRXmfwO+F+vfELW5LPSZ0tordQ08z/dU+legftdeHrq38T6BLLMNkOnJE2w/KSAM49a6f8AYo8RaH4evdZ0rVL2K2mvCskLSNgNgdKANvwB+z54g0qTxHoOpXUQtNStgsV4gyM5B5FfO37QHw5b4aeK4tNlvvtheISBwuOPSv0G0Txx4f1nxbP4e0u6S7uYIvNkeNsqvtXyT+3Wiv8AEm2Dcn7IOfxoAzv2afg6/wAQtM/4SIan9lWyuVXyzHndjmqX7aWpzXPxJhsVcOum2iQ5z1wK9x/YVZbf4Z6ox6JclvwxXyv8btSm134lazdyY/e3TLEe2AcUAc1f6Re6Pc6fNKwjeVFnjHselfe93qn9sfstvfb8u2k7W5zyBg18YfEa9t/En9iz2dsbb7DYJbSAn77L/FX0V8E9XbUv2WvEOmzuXksopEGT0B6UAfJ3gfTm8ReMLLQ5JvIju7kQhx2JPWu9+Nvw51T4c+IoNIuLn7XBIgeCdV/h965L4Yulj8TNAuZsRwR6grvIeiru6mvZv2wvGel+J/FVnHod0tzDZwiOSSM8EnrigDpPgp42vND+BXiq1N3mS14tTn7u4Y4rwnw9o2oeI/EtvY2swkvLyfbubn5ieSa9C8A6PdXXwQ8VahEj+TDJECO5x1+tc/8ACK/j0Xx5our3GPIiuAZMdh60AdT8XPgvq3gPTrPULzUYrmOT5XdBja3pXVfsma1LpvjS60mOQtBe2zZUn+IDg12f7U/jLQNY8IWOk6bdxXU00glbYfuCvOP2ZLOSb4lxvGuY7eN3cr1xtIoA47xpDc/8JVqO/cim6kyR2Bauu+JHgPTNC8PaHe6XqX2mS8hV5ULBipIrF8VT+d4jv1wZFa7kULjkfMafFYXn2grP5xCJ8iyE/KKAPSv2Qbi6i8ValarnyGh+ckcAg19SSDMZ968k/Zs8P6bpvhaTVLdxLcXb4n45THavXGHGKAPIzpgs/iZrGhzRYsNfsy+ei+YBj+VcZ8edLu9K+EGmafYROLK1mKSqvIznqa9P+LkZsIbDXoQRJZTqzH/YJwa5H4ieNtN8LayLPXbX+0PD+twrLtxnYSOcUAed/AOex8RfD/xB4CuJlgvLkma2B43HH+NdNb+HNa0v9nzU9E1q0ka5S4K28Srk9etReHNF+FH9sxa5oNzq8t0D5kcESNkHrt+leipq/j3V7sra6bZ2FgQAn2td8p98dqAPK/g34ZuPh34R1/xV4iP2NryAxWsLnDHI9K2P2aNekknv9Pn3lTJ5qkjj5vSu91P4br4jvIrvxTfzX7R/ciztjX6KK6zRvDOk6TAsNjZxQqvQqoBNAGsi8ZrA1h2ktpl6bTXRhdqY7VgX6DZc5FAG5pJ/4lsH+4KuCqulD/iXwf7oq1QAUUUUAFBoooABRRRQAUUUUAFFFFABRRRQAUUUUAFFFFABRRRQAUGig0AcBrJ36rqi8Ebhn8qq6PHH8oCLjPpVjUvl1nVl/wBpf5VX0dl3be+aAOvtoYTAqmNSCOeKspFFwNi4HTioLZl8lfpU6NzQBYjwvCqo/Cud8S+H5dQmaaDUJoCT0U8VvqaV+QKAOdfw/ezQQo2qSgouMjvV3RNJm05ZfOvJJy54LHpWqnFLnPFAHwX8ULCW48fazsQkfa3zkdeaZo9xrVu1vDHql5FHGyhVEjADmvtu68I+G7m4e4m0i1aVzl2KDJNNXwV4XBB/sW0yOf8AVigD5F/aWt5rjxnZFomk36dDknPJx1NeXSWN5EpUNJEduVK5FforqPhrQdQmWe90m1nkVQgZ4wcKOgqs3g3wuw+bQ7Lpx+6HFAHJfCDzv+FDWSzM0j/YG3E9Twa+ENc83+27kLbSFRK/IU8fNX6ZWtna2tmtlbwJHbqu0RquBj6ViXXgvweMyP4fsdxzn92Oc0AfEfwg1bWH8Y6LA1/eun2xFI3tgL6Yqt8WYfEWg/EXXZbKa8sjPdO4dCVyv9a+4Lbwr4ZsY/tNnotjbyq4KuqAEGrmqeHdE1iMtqWl2l0+MbmjBzQB+d/hLw9rXjTUGt7cTXt5cSjzGIJOfUmvZ/2lfCL+FPhD4Y8PwRvLJBJmTYM/MeT0r6f8L+G9A0i7l/snRLazOMGRYwpJ71f1LQ7O8cSXscNxAjbwkqhhmgD5Z/YvsTeahrMNxYqGSNCrOnI/OvqXWIYxZ22nxbV86VRhRjIHWqtjbaRpck11p9rBaqELyiKMDdj6Vk2njXw/f6wtw135aQxkBSpyGNAHx3+1JYTj43aqY1do9qAbVOBgVwWm/wBuWj7dNur2NI/m2KWAr9C2fwXrlzJcvZWdxLs3PJJD8xAqusPw9j3GOw08HjP7mgDyjxt4Du/G3wM8P6tZwySapZ2oJVzkuuOa+XbrTLqxvGWaOSC4GQeCCuO1fopHrmj2mlq9uFFqoK4RcKOPSuc1Gx+HOuXyPqGmWjzOu/Ji5NAHhH7Eml6jD4w1bUplmNu1uAJXU4Jz0zWb+2fpU1/8S4HTLD7KBgCvpzR9a8IaTZeTp3lWdurbcJHjOKjv9T8E6lOJr2G2uJMcO8WTigDxP9m6d/DfwL8UXUisjxb9vHU7ccfnXzbBot94i8VWNlEjGa7n25ZTxuPWv0BXUfBtrBHpaR28cF78wjWL5X+orGfU/Amj6jvHh9Ip42G11g5BHegD5h+MHwbvPh7o9jez3gv4pzsby1I2cVY+BN5LB4V8aaIkchSewZ4gwI5FfYlq2keK9LSaazS4gDEhZVyAamtfDug2hLW2k2kRZSrbYwMg9qAPzGgsbyO4DLbTAhsEbD610vg7wj4j8XXw0zS9HnJaXBkZSAo9c1+iS+F/Dm7P9iWOfXyhV6x0vT7EEWdnBB/1zjC0AcJ4G+GljoPwqPg+42u9zARcuB1cjrXyL4w8Ca94G8R3VnfWMrWm4+ROBlWHav0AI4qlqWk6dqcXlahaRXK56SKDQB+fEen3NwVMccss7YAQAnPtivp/9mf4fXmgaLeeItYt/s19eRFEjIwVTHUivXLPwn4cs5PNttHtI3zkERjrWsIxs254/pQB8Ma3bz/8JbqG2CQgXTtkIf71eu/EXQDa2miaxBF8l1ZKkoC/xY617yfD2iNIZG0y2Z2+83ljJq1cafZzwpDNbxyRx/cVlyFoA8D/AGc/EUlj4lvPD10rrDcfvIiwONw7V9CjOeazrbQ9JguVuYdPgjmTo6oAa0qAMrxXpker6LcWEgysyFDgZxnvXD6f8KdLkitl1uSXVTajbD9obIQewr0xqQDigDK0rQtL0yNVs7GCLaONqAYrSCgdFH5VJtprcUANxRSg0hNAC5BQ4OawtQ/1c/0rYgP7t/rWPqP+rnz6UAbWmf8AHhB/uirVVtM/48IcdNoqzQAUUUUAFFFFABRRRQAUUUUAFFFFABRRRQAUUUUAFFFFABRRRQAUGig0Aec+JPMi1LWHjZQ42lSemcVymmaprasju9iN3Tmuw8WJCb+/EvEZAL847d65/wAK2nhzUZmisZobp0+8El3baAN221XWdqEPZHA7VdbVtUA/1lr+dSW8fhaGcWMlzbrc8Dy/N+bNaMuhaeR8sP5tQBnRaprBUN5lmqk9SauWl5qU45vLLzM/dFSNoulJF+8jCgdSXwKdBoukkho1yW5yj5yKAJi2qj/lvafkaQHVc/6+z/I1IdHsf7r/APfRpf7Hsf7r/wDfVAELtqwBPnWh9gDWPL4j1CJ3UwA7DjIU4Nbo0mxVs4k/76NMbSbBiflcj60Ac1L4yvkGfJyPZDVseI9SawivNsWyQ4AKnIrY/sbT8bfL49KDomm7MeW+PTNAHPy+LL+MqCiMTnjaa5/WvHl02oRWe0RlfmbMZ612GsWvh3TLbzr+SO3Q8K0j4Ga4WTR7dddi1a8kiXRyC5uWf5dvpmgDdi1e+1C3+y7YHONwyhAJpJPEGu2qRRfuI5CuQQhI+hrqtO0jQ7i0S4tIxJDINyOrcEVKfD2lHO63z/wI0AcVb+KtWRQtwIstJt37DgE9K6HTYtf8pmm1CydHP3TzgVnalZ6VJq7WMenvK8K9c8ZPrWhph8K3V0NPt7qF71R88KTcqR1GKAJJhqEEnkpdacMqSQVzkelYug+H5ZLb7TNHpYkkmZ8eX78Vo6lpNm9+IoreQ7uOGPTvVrb4Xtb2PS5LuBLtsKsJl+cn6UAL/ZdwUKodMT+9hOoqpqVrLY2jTldOk6fKkPJrfXRdOBYGM5+poGiacB8sOfXJoA49NWna2ZPscKxkjKeTxTFvrouNlnaKxIQHyOg7V0SyeF1+0L9ot/8ARz++G/7h96tafb6HqMPnWJiuI8/eQ5GaAOYkmnFzJbzWlkSq9RAMZrQ0uGS9BKx2UAUdWhHNdGNHsP8An3FC6VY9PIA/GgDFu7KSGL7QZNPdol+XEQz+FYh1ITB5JI4CyYB3QDn6V2jaTYf88c+2ahuNP0u3haaa3ijiQbmZuAAKAMKOfWIYFeyNsIGXcMADH1FUj4j1hgZIp7dtnUbcV0elR6Dq1oLjTpIbiDPDxtkZ9KtjRdMPP2RAe/FAHL/8JBqz2wYXdszDqAtNsda128n8mC4tt+M/MMV1Q0XS14Fqg/ClXR9NU5W1QfSgDHa51m3tDNPdwlv7kagk1Uk1zUljDCSQktjAjFdN/ZengYFuD680DTLDGPs4+lAGNDq9yw2tcuhA5zFSpqVzJIqLdNljjmKtW4tNPt4mmmhRI1G5mJ6CuSXx34Ca7e3W/jUo20yMp2Z9M9KAOmxef9BOIc/3BVlGnK836E+oUVHZwabdWyXEEaSROMqyngimarNpOj2LXmoNHb2y9ZG6CgCSUTDn+0Y1HuoqLbdHprEf/fAp2mNo+sWa3Vk0VzbseHU8GrJ0uwI+a3Q0AVcXY/5i8X/fArP1K8v4ZAkepRnjJJQVtDStP/59kobStPZDm1Q/WgDG0y5v7gNv1SNSDx8oqzevdRQFhq0ZPYbRzVBtX8IQa8NDNzajUmOBB/Ea172LTLO1kurmGKOGJS0jt0UUAYkeoag6/wDIQiBHX5alt7jUpmCrqELeoIAq7pMmh6raLfaaYbiCT7rp0NXlsbPOfs0YPsKAJLPd5O1uWHXFZmqL+6uOO1asB2pt6AHiszUWxFcMOflxQBqaUf8AiXw8Y+UVaqtpnNhCcfwirQoAKKKKACiiigAooooAKKKKACiiigAooooAKKKKACiiigAooooAKgu5xAEY4wzBanrG8WrcNZ2/2fqLhCx9BQBxvjpFaXUTIpMckbKfyr5U/Zo1Wfwr8bdUsbi4YWl7BJJGrN8vBJ4zX1h48A+wXj7sqYyxP4V8a3ulX327RPEGnbo51uZLViO4LY5oA9Q8DtNf/tBW2oXhdo7t2lEbE7cDpgV7fr3xc8N6XqV5aulzJDZMEup0TKRE+prymIQ6V8bfDyYB8iyXeE/vbeawPF+uW/iPT/GflNBpFtE376FU+e5YHjNAHs/xb8Z+FI/CunjVby7TTtUYeXPacb89s1znwk8ReD9N8czaLa6pq73UkOLWK+Y7Av8As+tee+KHj1f4JeFLWORJJ7aZSFHbB7+lamrQW7/Hzw7qe5QLexQAoOGIXpQB6xqXxf0Gx1C6t/JuZrezlEV1dIuUiatDxf8AFHw/4ZsdNv7zzpbPUceRPGMqSe1eB+JtQk1zSfFkyyQaZbLMVS1iXDTNnkn1qXx9PE3wf8EWyzJK63CgrnJXBFAHt+g/FfRdU8WDw5JbXVndSJvh85MBx7VSu/jJosGo3sUdhczWNjL5M96B8itmvNNXn2/tB6NeRvvjh09fkwCGOyue8Q6uniHwn4qmkuI9MK3OI7KFMeYc8swoA+r9N1C31HT4L61kEkE6h42HcVYklSOJ5HYKqAkk+lePeC/iDo/hn4c+F4L5nma4C24MY4VvevSPEnm3nhe/js2zJPauIyPdeKAPF/jt8QtO8QeBNZs9J066uVs5FQ3qr+7R89qo6zrmix/DHwZZeJzfCxuAoeOD7sr54DGuZsrmzsfgd4g0eaYLqK3fzQsPmYZPOKueP5tPk+HHgWPzkkCSIWUdVOe/pQB67rXxN0/wve2vhnQ9FnvXgsxcPFF0iix1/Kuy+HnjHSfHHh9NY0mR1iclXRhho2HUGvA/Eutf2r8RJdNu5l0ixh08bLmMYe5+XhQfSup/ZImih8OarYZKSC8ZljYEEL6/jQB3PjzxJofgWQahqc8s95eSBYbdBl5T6AV438N76G6/ac1HUEs5dPia2Mhgm4KNgHOK3/jzb3CfFXwtrV0pbToZApYjKxnPU1kxRLqXx416806ZGNxYMkLj+IlRjFAHomrfFrRtEvRcT6fczaek3kzX6DKRsT3rgvic1jdftGeCdQsWyLpFkDoxAcHoa5zwN4U03VfDmr6b4r8QXliYblvNsicbzng471ueJbLT7X4r+ADa3B8izhRCZDyq9s0AfRniHVLPRNNudU1CQR28EZeRvQCvPfDvxi0nWtUtbKPTLyOC+3fZJyuVkA6/Sug+KxsJPAmqDUIJZ7SWEqyRj5jnvXgvwv0LUvCPiDR5NN1Ealpt4d6wP8zQL3z6UAdP4LPhu71nx1HaG/lvWjkaeG4PyoR0xV74DeJbPw78KrzUtTlZVjvXVUByzNnhRVHwbDYw+M/G0gmj8y7icA54Oa5+PQ5pfhaY7XcxttQMkqL2UnrQB7HonxRtr3VjpN9pk1heyQma2jkP+uXGePesGT45Wa2V/dR+H76YWLFbjZyEweSap6T4e8Myajo+sPrFze3qRDygGz5eByD6CuI8PRRx6F8QY5JE/wBJZvL9WOTQB7PefFDw7b+ArfxhJIwtLkARRfxsx/hFc5P8T7DXbLVNA1LR7y0uWs2kEOfmaMjqPwryLxHpd1P8EvDFxbbjFp96GuUAzt+YHkV7Zd6j4RvtGlvLKGCa/n0sh7heqKF6Z7UAYnwl8U+FfCvwsm1CDz4rSO5ZdsrZd39BXU6L8ULG41qz0rVrCXTJb9A9o0h4kB6V4bp2jy6l8H3aFTKbHU/OljHB2+uK6/xfZJ4l8UeB30cidrWJGl2DOwDrn0oA+grmWOG3knkYKkalmJ9BXklx8ZHQz6lForSaFbXHkS3e7BznGQPSvS9fs21Dw5fadGSjz27IhHqRXgPgnwnor+FtR0nxXcXUE8M7A24YjzBnjA70AeheJfir/ZXiLTNJttLN5/aUYktnDY3A9K0/h58QV8Ta1f6Heae1hqNmfmjLZyPWvOPFemWcfxC8EvbLJDb2SKuH5KjsDWr8OVgj+N2vXiurLNkIfU0AdB+0XqNzY+BxDbzPF9plEbsvB296vab4L0nUvhTDov2eEC4tVKuVGQ5HXPXNSfG3w/ceJPBkkFnzPbuJQAM7gOtQeEPGmk23geATXKpd2sJj8hvvFgMAYoAZc+Jk8HWukeE7e3F/qphCJGrY4Hc1S1TxtpnibwT4k0+5tRBqFlbt59tJzgjuK5i5h1KH4uaJ4s1qIRW1zBycHEZ7Z/Cqltostzr3jXWlYJZXFu8SPjhyfSgDY+F3jDT/AAt8HLXUL+YMWmZYow3LHPSug8P/ABTWbxNH4d1vSpNLvrqLzbIO2RMuOn1rxuTwvdX3wp0hbcO39l3xeZe4BPU12HijRz4o+KHg3UNLfzI7CBHuHX+AAc5oA2/+F2Xsk2r29v4Vmll0wsJcPxweTQ/x2t10ux1ZtBuF02dhHNOTwjk4wPWuR8L29vB4p+IEjTEreRyCIdj1rnr/AE1G+AkOmmYNOupbtuOcbvSgDpfixdeX8b/DGtaTa/a5JLcSoicGTPTNduvxGsfE/hfXtPudKmhv7KJlu7RjyF7kVyesRRL498Eao8m2C3skRj0/Wn6Xpsdx418X61Ayize2eMy5wrk9vegDf8EeLdL8N/CiDULHTpjG05iiiLbmLE9T7V0Xgv4hDWfEEnh/UtPbTtRWMSKhbIdT6V5Tpd7e2PwtisbZYyJL8rLIyZ8pc9a1tAtdP0/4q6TqEV9Jcq0ISSd+QzEdKAPd4zwfrWTfyBoLhQDmtHePLbbzz1rJuXwkox/ATQB0Gl/8g+H/AHRVoVV0w7tPgb1QVaFABRRRQAUUUUAFFFFABRRRQAUUUUAFFFFABRRRQAUUUUAFFFFABVe/kSOEB/4ztFWKiuYllChgDhs0AcZq2lxXmlPHcbWi3sGBOMiuGHhbwz9m32NvE8aSBk2HcA1d5b79RfVbGSTblnSLHavO1+HOuadatFpmrvDlcuu7hnz/ACoAs2fhXSf7V+3+W0l2DxITkj2qzP4J8NvcSX7afA00vEvo34VzM3hTxpZuZIdaKhmJYBs5NP0fSvGVjc7ri/WaGR2L5OevTFAHUWng7QTYLBDp8PloSQPer9v4L0Xz4LuSyQ3MYwjnqtc34X07xTb6qZri83W7uTIo5z6VM2m+P5bu4WHU1SJmzHnqBmgDom8F+G3vJbhtOt2uJOJCQOfwq2vgnw4sMMbaXalIj8m9eFzXG2vhfx9HqEt2uoJ5rnlmbgj6VuQ6L42l0jULe61FJJptoiboQvegDbHhPQzepeCxgNwuAkgXkD0zTIvB/htb+W5XSbfz5uJMqDuFZmiaL4wstIure41BXlKqsHfaB1rOvvD/AI8kOINXCKWz74oA1fEnge0vrfS9Ns9NtY7KC585+MFMc/LXbWyx+SFTZtQBcA9Mdq8yg0P4imba+tLsKjoe9W49B8bx2kypqIEjHMeD0Pck0AdRfeEvDU91NeXOl2nmzDDlkA3eppV8G+G5oI1k0m1aJPuAoCBXLXnhvxvexo76siyjhiTwVx0FWrPR/GGn6XqBudRNwzQ7YBGfutQB09x4R8P3U1vNcabau8PERaMHaB0xWhp+jadp91JNZ2cMMsxy7IoGa4Kw8OePG+zG61wrGdrSAHkD0+tXvEPh3xdc65JcaZrDRWmBsRm9qAOu13S7HUrQ2eo2sU8R5wy7qztN8MeHrW5S8tNPto5VXCyIvIxXIN4X8dSIGfXmDZAO1ugz/hV7w94X8RWF1K8urO0Lh9qFs4J6E0AdLN4f8OXmof2g1laTXCn5pNgOD7+9Ml0TwzqV81y1naXFxDj94MEriuW8L+EPEOm3krX2qtJBMX3qrHBJ71RHgvxhGyx2WqRwwqxBI+849TQB6R9psb6NrMSW86lcPGCDx9KZZeHdDsQ7WOnwQsw5IHQd8V57p3w98SW999oXVPKY/fZDgkelaNz4N8VMkfk69IGU5OWPrxQB1EmgeHLTzLo2NrC3R2K/eFWNN0bSorZvscNuI5hyVAwwPtXN23hLXn02S31HVftLidJUBPBA7Gql74S8Xy30skGqpbwZykaHAFAHWW3hnTLSRms7WCEuMMQnX29qpt4f0BJ2t0tbHzXOHXA5NL4P0rX9MmlOp34uo5McZyRXOeJ/BviO88VPqum3iwJu3IA3Q460AddDo2kw2h08QWscMo5iIABP0qPTvDuh29vLb2VlarE+VkCgYPsa4u/8G+NLm/juW1QSPGo2Oxxj1p1n4T8dWsbxQ6qiKxLEg5OTQB32naHpNnDJHbWdtCsg2yKqcOPejTdF0nT3Mmn2UEL8gmNentmue1DQ/FMrxvDqmMW6oFBwN46msy08KeL4pLphqxUS5ZAHJw3rQB6IFOAKpmz0i7uTIYbae4Xq2ASPrXDQ+F/HPnDzteITbghT1NUrbwT4wti7W+qxpI0hZ/n5P1oA9JuLLTy5ubi0t9wGC7KOKWDTNPWUXENnbJIed6IAT+NedP4R8b3InW81rMe3MSK3G7sD7Va0Hw343t9SglvNYQwJncgbPGOB+dAHoIuLVUdvNjIjOHGen1rLbS/DzaikrWVkLlzvHyjd9a4SPwP4uF3dyyaqhjuZSzKG6j3rU17wr4kmvln02/iiLRxq7sOU2jGFoA7S9i0u7Q292IJVVhlGwcHsKcNPsltvsgt4PsxGdm0YNebnwL4uEzS/20pZiGJB6sKty+DfFbWrBNbcTkrtbfwB3oA7yLStPiikhgtreKNvvqqjB+tM0/TdPsVZbO1giJ6lAAWFcv4Z0TxVpclzDfagt2lwhAYn7hx1rATwT493sX8QAdQpDdjQB6BLpOhxOGlsrRDMcEkAbs0R+HtBZDF/ZFtsyeNgxXAX3gHxVd2KRza0ZJ0kDpIXPy47V1/w+0TV9HtZk1nUGvJWbcrFs4oA1ZtC0qa3S3nsYJI1G0AoPlHtTrTRdKt7I2UNjElufvIFGG+taZwaYeKAMwaHo62r2q6bbiF/vLtGCaSPQdJijjCafbAxHKfIOK0uM0vFAFcqNhGKzby3VUkk7bCK1ztMZINZ9w262mI/umgC/pP/ACDoB/sirYqrpv8Ax4Q/7oq0KACiiigAooooAKKKKACiiigAooooAKKKKACiiigAooooAKKKKACquoyNHHHt7uAfpVqmyKrgK1AHn2nXPk6/qG0/duSKueINdbT5CzWhliZc7lHeuSurp49V1tVDDFy/Tr0rlbjVGNtJH5esyBV/eDcDx7UAdofFdrcwTSCwugYyNysuCQfSs3UvFVnb21vI9ld7ZQSuF6fWuekdYobC8NvrDqingEZb61kWFwr+bHJb6y6vlQGAIUE9aAOz0Xxlbzy+X9jnUnOMrWxZ+LrcWYvJbK5X59hG3vXm0lpCswEf9phoxxLwARVqydobZn+z6rNG3QYz83rQB6lB4yt2TctndD1+WrMfiyKXAisbk+uVrzbSbm5URNJHqWyQHdu/hxV+G+n3POtrqJ3AqgXoPegD0C58Rxx3EUK2czGRQ2QOB9arxeKIJL0W62dwBkhn28CuFTzpbR5Xg1UywEZ5xuFOa9kFs0K6fqqgtnOeRQB33/CSRiCaZbG5YI+0Lt+971ny+NZI5/Lk0q7PGRgVxs8ty0U8nkaspMa4APb/ABqgfNNl9p+w64w3bVUtzQB6Hb+OlkQ7dIvAd2OVq5d+LhBKIl0y6csobIH6V5rpt0JpIU/s/WQkEhZmY9D71atZJbhzLDp+tshcnJb+VAHpp8RybolGmzuXxu2/wZrTsNQa4nuYWt3haFdys3RhXlehtfmZ4ZNN1WITPyxboPau28Fx3Je4aaC7jAjIDTHO6gC7Z3OtXsTTxyWsabyoBBPSrAh1z/n4tf8Avk1V0W4L+G58KUZRJg+/NeOaN4w8baZqYa4guLyOMPGquvDjdwx/CgD2to9e3Y860/75NKsXiHPyzWf4qa8suviz4ktriZX0TeUA2qFPBqpqHxa1iSUhdMkSSOWMxoFK+ZnqooA9lRfEe379k350bPEmfvWf61wOpeN9db4cnVm094LyaQx4jGfLHYmq2heNPEOpPplvNaywRidFdyp3OMc0AejhPEX96y/Wlx4k6brL9a4LU/iDrcOuXFhYaclwsVx5IODhST1NR3Xj7xNCQlxo4BaQxhkUnFAHoW3xAPvGy/WlVdf/AL1r+teV2/jfxB59sVs5y0SkBWUneSepq1f+PvE7NLZLp+2TywwlSM8GgD0kjxBn71r+tH/FQD+K0/WuJ03xP4g1bwxrElzaNavFb/uiAQ+4d65PQvHnirRbJI7iznumZjy6k5GO1AHsIPiDA+a0/Wjb4kPez/WvPx448XJarPJpkZYwCbaFOWycY/CvQPBWpXeq6FDeXtu0M8hOQRjIHegCvfTeI7S0e4ZrPZHywwelVvEvi210NbaS4tZpfOUMxjX7vFa/i/P/AAjd5g4Ozr+Ncz4n8OX2uJYSQ6w1hDHANyqBljj3oAhn+JVuLKSaHTrkyIV2o643A9xUt346ksrlPtelT+Q8Surouc57V5Je2GrCG9vbi+1IC0kMcaoAd3bNamnXk62otnuddlLYGWj+77CgD0zTvH1hfSOqWV2uwbjuj6e1XI/F9s5t3+xXIjm3Y+TnIFedrpbpc28DXOqiOdDIW2gbT6GptGuXtTLdC61SQ2Z3orqNsntQB2yeObeS88iPTb04UliYzTU8dK0xjXRr8nG5T5fUVS0vx/Dd3cVvJotxCrYDSFAMGrUfjLGr3FmdJuAqNtSbaNuMdaAFTx5FK6D+xdQXcSu4x8CoZfiKqhWHh/UnU91jqhZfEO6kWUT+Gbo7JCqmMAhlHepovHxeeCOPw3dqjvtIZAMUAaVt42aeaOP+wtQXzCQCU4H1qZPFsvlTM2i3m+I4IC/e9xWenjW4jvp7eXQblSjEIyjgitBfF2dLmuv7LnEkbBdhAzz3oApJ48vGcBfDl6R3O2n6h40v1tIprbw7eu7SFWUr0HrVkeKLhNTSxbS5iHAZXGMYNM1PxiLRUYaZNIDwcY+U+9AFKy8c31yZY/8AhHbxXiOH46GtBfEuoyWZmi0SfzA2NjdxWdH41nkvEhXQJ4xIeZDjH1q3H4tmaBgmmSvIku1kUjOPWgDodMuJbiwSWaPy3fll9DUV1iO0m9Npqzp7+farLtZS/O09RUF4B9nmyM/KaAL+lNusIT/sCrVVdLx9hhxwNoq1QAUUUUAFFFFABRRRQAUUUUAFFFFABRRRQAUUUUAFFFFABRRRQAUh6ilpDQB41f2/nanrkYbYWuW+b04rltV8OyaVZJJbXV9dzXPBYPwg9foK7vXLBUvNZ3IxWaRmG3vx2rjbLT/t6JZzDUYI1U4YSEZoA54w3EDLarBrtx6yRycE+1aMQaw0uG9S01cBJGV42cbjnualW2e0niEUGssIzwRLxx/So72wa6W5fy9WKRxF8edkOfQUAZ1l5N5qCW6f2tH5nVmPyoM967jQ78aNaXVh9kvbvyOUkYD95n+7Xm81s8Ef2OK11Mt9/dvx26ZrSs7e6mTT/Mj1VI+cnzeU+tAHYv4vuI2O3w/e59CBg1fPiyWExQro9y0kgDYC4C5riGCQO0wtNaKglQ5m6+4rXu5orgWV5IupSNgBljbBGOmaAOpufEF7FFOYNMlkEZA5H3/UCqUHi7U2bDeH7n5mwMjFUDaKdTMwj1VEC+bxLgZ9KkEYuIbhfsepqJ3G5vO5X3FAG3deItUNkt1b6HN5gfEkLgZIHcVT/wCE8vTafL4cu5FznYpGaZf2MX2SBok1KZosxnbNzj1NZkOnw2l5HO1jqysx+X998rGgDoG8Wahbw20h8PTyC5Ql41ADIc45qe18XalDCZP+Efuhtk2mMY4HrWFFpK3d7JLJY6qCoZlK3HGfSrVwskdrA5sNQMlwP3iiXoBQB07eJr5tShg/seVopFUh8j5Sa29I1W6u5720ksmgWEHD5BzxXntrZ/6XBKbDUgN4wGm4HvXXeFI1j1HVV8m4jJQkF3yCMdRQBoeEUDaICwBHmPn35NQLrdi4u/NsQsdvncxUcgVH4ekePwvLIshUDeVcDODk9q88k1y0e5ZpNeuysTnzY/I60AdTfeOdAhgaQabOWIyv+j9aqQ+JPC+rajp8tzpVxvWYNATFgBzwM1zdrqxujdGHV7phG4mBa0+6vcCsK91gy3c3/FRX8cRk3qv2Qgr9KAPYNV8VWGl3E9rfabIII8HKx/Kc1LoXiaw1IMIdOkSRVMiDYBuAFeXreXt7aRz3HiS4msZRsjXyMtkdc10VoJoZo/N1O9/0aDJCQ48xDQBu6V4l0a38+VdDnjlmk3ykR5BPrXZLLBLYfbltVYFPMC7Bk8V5ampMiT2q3GpyLIAP9VylemWC48NRr+8Y/Z8AHhun86AMdfEMZcmPQpA2MfdHSp7XVfPWWQaOyNEOjKMH2Fc1ZWyXWrfY7mPUYc9GEpwv1rqjolm9klp/aEuzduUiTkfjQBRfxBMkwi/sSQKw+YADmnHWvmQPocnHQFRTj4U0xZA76lOSp6man6r4bsbmVJF1CeN9u0fvcA0AS3WsRwxW8iaXJLvBygUZSov+EknjQbdHnCAdAQKbYeGbG3XfFqEzOVILNLkZqW00GwtIJbZ7+4Z5F+80nP1FAFnxBO9z4SnmaNoi8YJQ9RXFfEmPzotMRZ9QhcwYBtwSvTvXa63CsHhSWFZGkVVADMeSKzvE/iSHw/p8HmabNeF4h9xcgDHSgDxvUZ45ra1sWvtbbap3hE+Ytnv7VasNTSOCOHyvELSRXG8vszg4xj6Vqw39hqetnXdOstUtjGgYxhcK+Oo5qQarFaJfXFx/bJTU2KrGeDC3t6UAZLTzSCaaZ9cLb8CMjrn0qRpIRYtpcba5N5c4bei9D/dqrqi2dhdRi4n8RSYAcEt0zXRaZqNldeHGsJG1O3Mc24Mx2yEY7nqaAKVzEtw/ntBrkbxKEKL3HqDUlhG7CWHydcHnxkb3PT2Naser79Ttb5bPV2McPlmPPDYHWqCCG5RplXW03THMfm8qf8KAI7eOUWIsLb+2DMCGcp/APStK3VgNr2usNJboRlyMNnv9ag0C4t9O1+X7LDrBkJ2sJWyH4qC9Vrp/3P8AbMM5l3FGk4xnpQBYt7RlVpDFrLLswNz8mul8LaBDf6W8lzc3sO/KbJXwawfKzZpcQJqfm+bteJ5ecetaFzcboYtPit9RUhwxk39M9c0AdFJ4VtDHFC1/ONi4z5nNQ3XhHTJnaQ6hKAfvAvwfrWMt60csSfY711tHLFi/3x/WszV41uLk/ZrPUXViWYedjr7UAdI3gvSZUR11K5IP3W8zipLnwppO8t9vlRsDhZsZA71xEkdwNMn077LqJiUCWLbNggn+E1hW1ldRjddWWpTEZwxucZ9KAPc9EjhtbMW8cjMEOMscmm3ZzBN/umsjwjI0mkRs6ujbRlXOSPrWpdbjbSiMZbbyKANTS/8Ajxi/3RVqq2ljFhDkYO0VZoAKKSigBaKBRQAUUUUAFFFFABRRRQAUUUUAFFFFABRRRQAUUUUAFNc4WnUyXpQB5fNcTT3uqRtk/vWCgdR7VzUXnDcI7K9LoCDmTAro1kH2/UpNpJSdsfhWPrKTXqtdSafcg4wGil25FAGLew3styk5tL5AoG8LL8rD6VtaZ4Z0++06OQXd/aNyTEZetZdlG8emSRf2ddkOChLz8kHvVkbbfT4ZIbO6M9vbNtjM3Le1AE2o+E7KeK3tptYm8uJi3D4Jz60ll4QsLWCWBtXujBMoTmXOBntXC6nA0KrejTtSY48xh5/APcVZtL77dEiLZXcfk5njBm6txxigDv77wno8tpHG2p3IWMBVPm9azZ/BmnLIBFq10jkjgTckVxepxTMWlg0+9uJSoZz9pxsOegp8c17Nex3b6PfIzRCM4uO3+NAHqVvoFvJb+SdQlCFQOJOeO9WofBmn7Np1C6O7/pt0rzzTLJnneO4tr2LyxuLfaMkj3rf0+a4kLSHTLsCdNh/f9F9aAOvh8J6dDDJHBfT7pB1MvSnTeHNMkhRJdQmIRtwPmc5rl4NMmkhdzbXasCNqef1qdNMjj1NITbXLfIHLGb7n1oA6e08O6XHmSO/mzggZl6ZqS18PaZDA8TX0km45yZOa5dFnkjuN+mTmNn3lvP4JqrPaedLEU0+4jIycC4+8KAO0k8P6U5ihN5MrxruH7w5PvWjpun2Vs9zNbztLJ5RDDdntXJ3WnzyyQX1jYzzOYPKdPN+5Wt4H0+4sorpZtPlgZkJ3PJkHigCXw62fB8i8j5ZOQOeprz5orSPSLyKGW4kuHdXLNDgjFek+Ez5Ph0NIuQjOTjnIya5LV5re71Cea3mu4VbHCxZoA4+C4beySahfohGBth6+1aMb2d5f215by3r/AGWPy5o5LfAcHqTViG23TszanqCsh+X/AEfiui1Swa/sIdUi1C5t4lURtGkQG5vU0AcvpWm6V/Y9zBZzXpLy+aC0eCozk4qbQ7B9Q1KS2/4SDUW835UBjwEHua6i1mt547KONrsNaH5tqf6z6+1WLu1g3PrVvcTxKX5gVRkGgCtafD6eG+W6Pia6kcY44GQO1dxcO1jpbyn98YIi3HfAriNW1Bry6DBdQgXaFJTqTmu2t4Vk0gWrlyjxbSSfmII/nQB5xJq95daodRXSLtGZchFb5WqpPY3Vxbi9jtb6JzJ88Xn8kVqajpLabdMkYupYDhUxJjNYtwjSzi1i0zUDJknIuKAI5LSd3Ktpeo7SOn2g1p6jF9r8PI/2e6ivbciNYmm5K/3qH06WSSOFYb1GjiEhUzdx2qounyzTuzaTqO/GfM8/gLQBq3MSppthCtrdvhCzATYKnPeopI9SursSHTbpI1iCIRJnio5tP/0SF7e2vd/m7HUzc49a6aw1S9s9JSL+z5MpgR7mzuoAv6onleDTHtYEIBhuvWue+IEN5MNPS3N4IzEfMEIyCMd66TxBMZvCklw0ZjZlXK+hzVDxD4kk0Q2iNps13FJECxRc7TQB5bPMJ5GjtoNahaOLYEU4Gaq/2df3U8NvJbawFA3OWfk/Sut8RR6be65bqkWoWwvkEgeE/KD6Gq92be4K3zxatHJARCI0b5n29yPSgCPUtGhGkRX99PqBeBAoiDfPt/2qzbuOC6Ecq2epq8xAUBuGFbmt2/2iBLxNN1XNwP3iemPWol0dYYdPuF0/WZNx6B8bO1AHQWPgXS2S2P8AbF8kqpuKGY8fWrt/4G065YONSuogP7kuMmuS8Y/bJb14odJ1YGEKFMJ+9x3NWjbX8+lQaSbPU1RkNx5hb5kYfw0AdQPB9g0SK2ozYVlZZN/zHHrTZvBejzXMkzahcBnOWxL39q4nWbS9Ggacsel60+0szhJcN9DTNE0q7m1GLfpGsxBxu3vNyuOcGgDtoPBml2rBo9UuC4BUbpfWrH/CPaezzH7dMZDGFfbJ0xXFx2Wo6hdz6teaVqdu1swaOJZDiQg8VPYXN7NrU8cuh6hFJertceYcKPUUAdRJ4U0drcNHqlwq9yZetMl8LaNGru19OhZCoJlOM1m32kM1rZWZ069SIMwJWQ5B9TXNa0mpR6c1kfDt9cxRy+YrCc5NAHUjwjoMdjLFNqU5MpBdjPg57Y9KqReC/DCnaNRuGZgRj7QT/WuN1TStY1ljft4av4zj7v2kjp3rQ0Tw5eWNiNTg0W8S+5j2STlhg98UAekeH7WOx08WsLFkj4Ult2R9a0UVtsxI4KGsjwuksWjQpOmyUZ3LnpWhZTOxu0KkBV6nvQBtacc2Uf0qxVbTT/ocX0qzQAYoxRRQAUUUUAFFFFABRRRQAUUUUAFFFFABRRRQAUUUUAFFFFABTZPun6U6myfdNAHk1sQbzVw5+X7S4J9BWYYIfMNrH5s1rjcJPN6HvV63G+51pX4U3bDJ9KxtR0VVcC1t5Z4yBgJNtoAsDQzJpJuY7K8OHOQJCdw9qzZdIaSzm1CHR9SiuYCFSMy/fFdXperahpmlraR6W5/us0gNaK63dtGxWw+ZU3Y3AlvYUAeU6toV/DPARpt5PaMu9o1lO5WPUGoNJ8OtLd3H2jQ9Rg2jKFZfvegr1Btc1F4po/7G8uQJuVt45PpVWPWtURbZpdKYM8ZcjeOCPWgDjF0Jreygli0PUZJHUxvEZuVFVx4enlIibQdRjTOQyzd67v8A4STWXR5l0MJjBJMoORVqLXtZkvbZY9K2wSR7mZmHBoA5ceHzb20V0uj37SkFTG03UeprVt9JkhkslTTbsxhQxHmn5PUH1rXl8R6sZGf+yg0JbC4YdqtWOv6oo3SaYBl+MuOFoAx7ixuYJ2Eei3bKzElvNNOjsZ7qcSXGh3cbSgROwl6L61vjxHqK3AiXSn2d3LjGPWpo/EV/LLLGNLJRA3zGQDJHSgDDstHuPs81r/Ztygjzscyfe59Kp3+l3QYMNBu3IXG4S4/Gt9/FWtqyltFIHqJB+lSv4n1cRiSPSvmDEOjSjpQBV8ISarp0Cxpos6o7fM0kuSB611GnX19dS3cNzZtBEgIjc/xDHWsODxLrMswRtIRV3AMTIOlbOk6jd3b3KTxqsaKdjA0AQ6GiDw0/LD7+SB05NctHaqySyxapelYx0Cda7DRlX/hGvTIfJ9OTXMTPttI4IZ70lXyWWPrmgCPTryGKKSNpL5jKOGdPuepp1vaAWzSm7vmjLhTx69xVwWbXVobkzXUbwjG105f6VXMqcJ52oYU4GBwKAJrN49M1F0VrqVkGSNnDVAl2ivcLDBcsZm3H5OV+lat7a/6BFcQzzseFc/xAVHeQxx2duwkvHkYkqUHKj3oAy9Rs5rYpJHJfskiAkgcj2rs4ONB/5aMfIPDfe6VyklzMqNCY79u+7nNdXb75NEXKuzmEjBPJOKAOGv2H9jKs9ncrGr7hJ5ves8LD/attIlrdA4Dq3m9vWtq9trhtHGnyaLcyReZuI385qG+0hr+OONtFuoikXlKyy4wlABf3AXW21SO0lklkhwmZMD0IxWVp08ts915Om3s4uFPmYnztPfFNHhQxOLRtG1CSIf8ALX7Qc11Xhzwn4d0KYTQySx3LoWZJpi2M+1AHMSaf9pEc1rY3wjdC7/vuh96t3upSQaPBarp13KmOW84bgfSuntdE0S3t7uGG6fbOP3uZuQOvHpVC38G+G5WFw15LKuflAnwBQBfvvk8BKGV48ovyucsOe9VvFnhv+2Ybe7l1K6t4baDLRQnHmHHetLxVDHD4UkiiYlF2hSTnjNc38Sry7sF0yWz1WWxdowhVY9wfI70Acnd6H4ZuLP8AtBdc1QLZkBkVzlSfSui8F6t4Vs5ltLfUbq6uJWOxpoySfbJrlNRmuNLtxYf8JEI7i5mVzi13Cr1vpOo29/BenxLHvik8tV+y8ZxnFAHawfETw+0skM7TQNGSpBQkGrWneONCvplgjmZJGbChkODXmOpDUJjPdQ+JIovLk+dPsWcE/wA6q6frhhn8xvEUTPC/Km0xu9SPSgD1KPx9odwbxLdpZZLYFpQEI6Gq1v8AEzwwIGkkuHQ5+4yHIPpXmeka1dG5lup/EkEMLSlWiWxPzrz3pZhfyanPZJr9mw8j7RF/oXb/ABoA9bl8deHvMso/tDf6d/qDsIzVRviR4ajubiC4llgkhfYVZDz7j2rzTT9Qu2tTqFz4nsZI4iI4W+xnKP1NZNzqF1q2syww+I7FAkgeOSS0OGY9qAPY4viX4SeeS3/tJQYxyxU4NXH8Z+HFitZvtsbRXT7YnVepry60hkn1K6Y6lpQ+yoEud1t99sdR7U3TZ714Cs+saYsVu5ESi1P5gUAeoT+O/DcN5NaXl35LwEI25eDmprDxR4d1FJhZ3kbLChaTjoteVXMbXhdrzU7CUs28D7Od4bt+Fa+l29+lrJPa3mlkTRFVxBtLHuT7YoA7y48Q6OHitk1CPzJ498Kj+JfWqsHi7QFVUbVYxIDggg5Brz6GO8uovPj1jS3ktUwWEByi+1Vg20+Yt9pssmPnzASM+9AHq1lIkytLGwZGOQw71ZtyqxzZ4yprK8KKzaKjNIkmR1T7v4VooylJFHXYaANnSzmyiI6Yq1VPSP8AkHw/7oq5QAUUUUAFFFFABRRRQAUUUUAFFFFABRRRQAUUUUAFFFFABRRRQAU2T7p+lOpH6UAeURwszaxwSDcvwK557NoTAfsk0cjMduZuuK6bU9SsdOg1TUL2TybaK4Yu2OlY7+NfAl7BCbi9k4PB8pgRQBahtDJpTPNazbw2Q3m9/arEel21u+9bebJXnE3QelMg8VeAvsRtv7SfZu3fdanDxN4BYY/tI9O4agCu9rFdWssn2C4XBA/1+CRUN1aNC0eywuDCE8vcZc5zVyPxD4BiUs2pk+wDVMfFvgGW3+zNqZVAd33TmgCn/ZMLxWyS2NyqqDkibHFTxQCHyYfsk8j8mMednrViTxP4Ckt44zqhEceccNmmweIvh/HNHNHqp8xGDLnNAGpY6FpM2npDIZIJFPzq0vKmrsXhvRyAqzSMB1IkzWRL4j8BTTPKdU+Zjk4zU9p4o8CWpYrqgBddpzmgDYj0fS/KaHzmaILj7/IquPDOjEAG8l2ennHmqFt4i8CRhvK1ZSHG1s56Ug17wCOP7YTj1JoA2G8PaK0MYM0hRT8pEp60xPDug72xcy7h1Bl6VQHiTwOIRENVTYDnPNRHXvALHjVEb15NAG4/h7SAuRPIok+63mVc07TtPsBcC1kcyMhLBmz2rAfxN4HaGJP7UT90cr1qeHxl4OWd5V1SPcw2twelAGtoyiTREhZwudwz+NRQaQ0cu9b9mGMbWrHXxF4HZmVdUC85wC2KT/hIvBikD+0z/wB9NQBuW+lSQz+c2oOw5+U1HFosZWQ/a2/eHPXpWUPEvgrPOrL/AN9NQ/ibwSoJ/tZcD/aagDetNMECuv20sGGME9KbPpazXHmvflOwCtgVgL4m8Etz/aII92ao5/E3gRCA2ofkWoA6D+xrdUK/2hLknk7604zFEiRrIpCjGS3WuKbxV4BQbmvzgf71aU114fj0X+14hLPaE4BjLMTn2oA6bzU/56L/AN9UedH/AM9F/wC+q88fxn4ShOJLTVAf+uDU1vHXg1fvWuqj/tg1AHo/nLt4kX86y9X0jT9QkMk8mHKbdyvjFcYvjbwfIPlt9UH1genP428HqdhttUJx/wA8HoA6eLw3o6xbWuGY4wT5nJqrF4R0OHG24kwPu5l4FYH/AAmvg7/ny1L/AL8vRL4y8GeXl7TUcf8AXJ6AOq8VNbx+HGhSZGA2gfNknmm+IdFn1i3tRFciEIgPK55xXMWnizwRdXcNulpfF5HAXfC2M9utdpq2uaTpEaSajeR2iOPk3nGcUActN4H1RpBMdWUuCcMYQaa3hHxEQix65Gu1iSfKHzH1rrtH1nTdXjaTTb2O5RDhip+6ansdQtL7f9juI5xG5RyhztI7GgDi38Fa5s+TWolYj5z5IO6oR4D1CVZFur+2lyNyHyACrV3CanZPqMmmpdxNdxqGeEN8wHrirTsqqWZlCjknsKAPP5fBOutkRapaRr/d8gccUkXg3xGsgmfVbRpANufIGdnpXoUbKyiRWDKRwQeDUgIoA8ytfAviC3tlT+0LJv3hYDyBjHbimp4L8SSXRkN1pqAHgC3HB7V6ax9jWdqGsabp9zFbXt3HBNNny1c4LY64oA4S08G+Kbea4mGoWLvM258wjmo9Z0fVLdIoZ7mwjfG5ysI/OvRtPvrXULRbuymWeBujocg1Dqa6fFBJeXwQRIvzu3QAUAcn4e+w2rN/ac1lcIRhXEYGK3vtXh2JNp+zheigKABmrVpa6Re2aXFrbwSwSDcjqAQRUzaXpzLt+xxHPqKAOfXUvCFuXji+xxsTtcBByPepGn8KRlkjitMFNxYIMNWg3h3SVYsmnQFyfmJHapzo+m7Nv2OIKBgcdqAItOjtXsw1oQITyoA4FU4DtmusggBTzitSGFIIzHGoVB0AqG4RZIJE6ZU80AaGkkHToSOm2rVVdKXZp8Kf3VAq1QAUUUUAFFFFABRRRQAUUUUAFFFFABRRRQAUUUUAFFFFABRRRQAU2T7p+lOpr54FAHhvxDIfwX4lXri46fjXX+E9J06bw3p7S6fbu3kLklB6Vx3jKP8A4pjxapJI+0k/rXofg3/kWdP/AOvdP5UAW00PRyo/4ltr/wB+xTl0HRf+gXa/9+xV6P7tSqKAM8aBomP+QXa/9+xSHw7omc/2Ta/9+xWmSaME880AZg0DRsbf7Ltcf9cxTl8N6F1/sm0z/wBcxWmtSJ1xQBmf8I7ouP8AkE2v/fsUo8O6Kf8AmF2v/fsVrHpQtAGYvhvRBx/ZlqB/1zFRy+HPD0atI+m2oABJyg4FbdUtatYrvTZ4ps7Ch6HBoAy9O0jw5fWiT2+nWzRN0O0VZHhnQh00y3H0QVR+HFjb2fhuFod2XzncxPeumoAyF8M6F/0Dbf8A74FOHhrQx0023/74FawpaAMkeHNEByNNtwf9wUh8N6HnP9mwZ/3a16KAMj/hGdCz/wAg23/75pG8M6ERg6ZbkHr8lbFFAGSvh7RFAUaZbYH+wKT/AIR/Rc5/sq1z/uCtajFAGT/wj+i/9Au2/wC+BUNhbwW8MsEMSxxC5wqAcCtsisYHDSj/AKehQBj+OJLVGRDqQsJFBY7YwSwrk5da0n7RmXxRKpC4x5AwapfHC+WDxjp9sGYF4ixA6GvPNVnfz8gDB6UAenz+JdF2rGPFDKFXGfIHJ9elbmgeLPDdta/6Tqgu2PO4xAV4ZISJ9hVR8gbLCrVleKHaORQI8bhxQB70fHHhIDJkjx/1zFaWh69oOubhp5hcr1BQV4BaTJJBIxjXI6DHWtPwPrFzZeKrOODAWSQKy47GgD3+6t4FhLCGIHI52CuV+MNpp8vgfUbu8hRnhtj5bsPu119581ru9s1W1ldMfTmj1YQm1dQGEuNp/OgDxxLnVLK58MaP4XvIbH+2LHfNIV3AlR1PviuLtvGniTS/Ns7bVYbEnULhJJVQDzGUZB/GvoVk8LxXFuQLA3EMZ+ygMN23HRa8ytbLwh46vLLxA32bSLfTb+SJoJQALiQcE0AcFa+OdeGvSa7DFnVbixjSRtuNuWwWr1mwvfEl38INbm1m5ie+EcmyWBs/Jjjp3rp5o/A8dwVmGkpNsEZBZQdvpWbeeL/DGj63pfhiKG3FlqcblZEIMXHBBoA898N+IfEsn2TTbPxAiW1ppS3Mzum5uByKzbD4o+KGtdRtW1AONyNFcFBuRDnPFeuafeeFbXXb+xXT7O0S2gUNctt2srdvpWd4y8N+E73S4obCbStPlZ1kRyR+8UdvpzQB5ppviv4gm5t7OK8O+ZWmWSVlAcA8D8qz9X17V9e8X6Xd6zeIkltPPFHbbcBMJ1Jr2Lwh4T8OaJaJp99cWt5cySGaLew+XPZc9q3I9H8K39888dlYT3KHDkYLA+4oA8D0T4haxpmlaLb6ffxwRRrmeDZhTmTB5+ldz8dPFGqQ29hpNnMsFrqFlJNLNtyGIXhfxrupdH8Dq7Ry2uk5t/vKdv7vnvV64tvDuvWm0Q2epQwL8qLhgmB09qAPEPBvjHxYx0jSdNaGK0tbWHeHOBKCfmNfRUGWjUnrgV4Ufil4LstD1HUp/DAiuNEuxaxwKBvznqPavRfCvj6w1k3IkiFglvGjs8zAKdwzgUAdmw4pjL8pqhNrukxKhk1K0j3jcu6UfMOxFZHiHxnp+mxWjW7R3wubgQZhcEIT3NAG5JnYaopIWeZd2cL09KuzE+XkdCKyLYSLPcuTkFaAOg07/j0j+lWRVTTDmxjPtVsUAFFFFABRRRQAUUUUAFFFFABRRRQAUUUUAFFFFABRRRQAUUUUAFI5wM0tNk5WgDxDxqjL4f8AFysMDz8iu+8HfL4c0/n/AJd0/lXI/E238nw74kb+82TXVeDMnw5p+f8Angn8qAOgiG5asKODUMH3hVkLQBETjigNSsvzGmleaAHg5olmjgXzJpFjQHlmOBQgrlfi5Y3+o+DJrbS4nluDKhCqcEgHmgDrIbu2n/1E8cv+6wNMa/sY5mha8gEi/eXeMj615t4Mg1vStft5pdIuvsklsImYfwMD1IrI1fw5rkninXZfsVxJBeD9yUOCOPXtQB7ANW0zyvN+324TdtyZB19KSTUdNl3QfbLdmxyokBOK+f8AT/AvjC/a1sbiD7NbR3PzSMTuK7ccirNr4D8S6RqmrWVrHc3CtGRbXLc549e1AHt9neaPZ2ix295bJboxXmUcGrsV5asFK3MR3/d+cfN9K8gHhVtU8LalAPDs1reLbIql5D+9kHUgdvrUPi/w14tmudJ/sKyZItLgjdR5hUtJxn696APZ0vbRpzCtzEZBwVDjI/CmLqVizSBbqE+X9/8AeD5frXiR8P8Aim+nkNvptxaag9y0xu2f5QpXG335qlJ4R8SXWlx2tnYXVpdR27R3kjSHE7luDQB9AW91b3Kb7eaOVemUYEVNXm/wZ0HWPDsWqWurBvmlVomGSpXAzgdq9IoAKKKKADFGKKKAEbpWKv3pG/6eRW0x+U1ir0l/6+BQB5L8fI5E8XaddeWxiWIgkdq5Dw8v2rUTH9lMyhSygnmvWfi7ps2olI4FDOU+Udya8u0/StXstWjVoZIjny2PoaAO0i8LxX1sJ7mGOJtuMse1clqeiWNreSRQXS3B6ELziussbO9txI0t5I8RU5BOaqeGtNt7xru32Au7E7x1FAHJGOa2U/uyEHtU/hWaM+LdP3YU+cK6nxXFHZ2P2aOMBQvJPWvPNFw3jXSnMjYFyoIA60AfVV6cWP4V5/8AGjStS1LTtIktbeW8soLoNe20fV48V3l+2NPOeMKKyfFep3mn6Rv01Y5LnI+R2Ayvc0AeA+JPAfiuXXQNI0+5jhllhkspmf8A49ol+8p9KwF+H/jg2Lefpd3PD9onURDgq7/dkr6D1bxZqdvoVre6dp8Woyk7bsLIAIj71jDx94qEf2g+H4fJ3BW/fDjNAHiFz8OPGaXhW/0a5u5UMAaZTycfe/StGDwX4qFhY/adAu3hhkuljU5zHvGE/DNe76X4u1m61KKC70uK2gc4LGUZHvU+s+KNTh1BobOyimgVvv8AmDDUAeGXfhHx1ZwzwNo9xdtLDAjvnOcDkj3FVP8AhD/GF1p9jDc6HeyNa288fzHkknK17dP401+3vTE+joBtBx5gxWpZeJ7q48M3mpyQRxTw8qm8Hj1oA8WuPBfjaYQebZ3El26wmCYMQYVUfMpNdT8C/DPiXRvE+s3GpLMLSeEhXn+8shJ4z3HvXp/hDWrrWbRpbq3jhP8ABtcHI9az9W8aPp0ssJ0maRYshmBGKAPErvwH4i+w67Hd2eo3GpyST7HU/u5UY5U/lXa/ADQtY0GXWY7+wmtYpoYzGGyQWCfNj3zXW6X42vrq8t4f7HkEch6g8qD0Jq9P4vWDV209tNnwrhWk4wM96APnzxT8N/FdxfarqljpkrQXMe5oCvLSBuv5VJqXhnxgs2oiHw/dG3uDAHBB4wuCQPrXtuoeNNUhmCw6FPIqylSw6FR3FaGjeMLnUL5LdtEuoY2Qt5jgdhQB84S+DvF9xaWEV1ol/I0Gnyw5OTh92Vq3b+EfFsMsSQ6LfJGt/bS/QAfPXuEvxElSeaBfD9ywibrwM/SpZ/HzR6Ub1tHuFlEgRYR94g96AOuVvMtVbaVG0cH6VU2gRScjO05Hc1Lpt219pkdy0TxNIm7Y3UVmfN9vuiM4EPH1oA6LS/8AkHwf7tXBVPSv+QfB/uirgoAKKKKACiiigAooooAKKKKACiiigAooooAKKKKACiiigAooooAKD2opG6UAeWfFVVPhvxB7rmtzwXx4b07/AK4J/KsP4lusnh3Xx3CVueEuPDenD/p3T+VAHSW33hVuqVr94VeHSgCJhyaaetSNTTQACo7y4gs7V7q5cJDGMux7CpB1qvq9jFqmmzWMxKxyjaxXrQBLFqFg8HmJdRGMDJwwqODU9NuH2w3kLsDjG4dfSsMeCdKEcSK0wMffdjd9ajTwLaQ3Uc8V1KPLk8wL2zQB0MuoWUO5jcxDYcP83Q+9PS+tJnAjuYmJHCh656Pwbaq18xu5na8YM5Y/dIOeKraV4FtdPvluhqFzIVDLtPfNAHVrd2pUkXMJweu4Uv2y1wp+0w4b7pDDmuQb4d2u1R/aV0pBbGD1DdjUL/DxVgiih1OUbDuDNyc/XtQB3Aurf7nnxZzjG4daSW6t4ovMkuI0TpuLcVxM/wAP3k8pv7Yn3KxbjjJq3P4LaXSLewk1CRhEzHcc85oA6+JlZAUYMvYg5qYVz/hDQm0O1kja7kuWd8hmNdAKAFooooATmjmlooAaelYoYBZ+f+XkCtyuePSf/r7FAGF4z1iC18YWGnyKxkmX5MdAfeua8Q3c0xdIoyzQzvI+PpV74i6XL/wntnrc1wsVrBDhR3ZvaqiXVvcWd/dKrDMbkA9TQBh6J4ijuR5cykHJU5PGataK0OlalJeC6Vlf+ANXCeG9M1+8uXNvYySQF8kNxXolroltax7rtCsijlSOPzoApeKxJfQNLuIBBIHtXAeHGaPxnpvGSLpVPFdprV8bh/s0OW/hHHaqOmeGJm8U6XMC+5Z1Y4FAHv8Aqvy6e3PGBXnPxgkiknsLFbcz3E0R2qJthxXo2tbf7Mk544ryr41WV1PqmnXEempewxW7ZHm+W+fQGgDhy+sWGh3OlW/h0Lb3JVZGF7yzg/1ru9Os9Fh8H2WnXNp5E7SrLdwG4JaD/az6V5zdabczwpdyeDXjWIK5T7f1UdDjNdN4HjN5fXmo6l4dW1jlXymka63fKBwuM9aAOq1bQtP17xNAywTHTlQN9rhn4bA9Ko39jHb3jW9poJkhR8KxvOo9amsrOU6Jdy6Lp5t7hm2mAz7g0fr7Vnrp9pI0K3WjvDBIdrXC3HOe/egDoLOx0/XxK2uWn2CWJQI0juOHAHHNcnbXb6XJJbWvhx5470tHgXX31U9AKdfeHrKC8ns4NJluQh/dSG8wWB7nmp00mKxt9MaTRXkvLNn2xC55QH+I80AdL8Hri1ubu+a2s2tgPvJ5+/afQDtWT4ls7a48RSwtp+sES3GHaOT5Tz1x2rofhbYRWc17LFpptPO+Zj5u7knNc54mtZDqt2q6dqzPvLhllwG9xQA+30lbTVdQlt7XVP8ARhvgdpRtkI/hrP1iCaS3TVLzS9UFxdPl44ZeFAos7eQWTW62WqnzY/MdjNymOgPvVe+sZJLa2dbTU5VAwiecck9z+FAGjIseoeG1itl1a1l0+TLweZmSQGmeH9Yh1jWrS0Gn6xE2l5J3PweM4asgadJbzmZNN1fzTgtm5xTUtZ2gu1j0/VIXn/eOTLjLegx7UAW9UgtJLW71i+s9Xjla5KiGOTG7PcD0pddgt7/TdO1ZdN1iJh+4ECy7WIHRjWHJpsk8SvHpWtqV+ZlNxnHvWx4U0K01vUDa3kOtWSoAUaaf5T9KAPVvCCLFoFvFiVcL0lbcw+ppbohb2SNSP9Uc1Z0XTodN02Kzt3d0QYBc5J/GqgXzdXuVPAEfWgDoNL/48If90VaFVtOXbYxL6LVkUAFFFFABRRRQAUUUUAFFFFABRRRQAUUUUAFFFFABRRRQAUUUUAFI1LSNQB5X8SohH4e18r12nNbPgv8A5FjTc/8APBf5Vl/E5T/wjWvt0BQ4JrS8GsP+Eb09f+mC/wAqAOotSARV0His6Buhq+h+Xd2oA838VePtT0jxDqcMVpA1jpojMxZsM4buPpUv/C1PDpjaVhchcDYQn+sJ9K3tS8E+HtQ1xtYvLRpbh8b8t8rY6ZHeqw8AeG1uZJhZgl23bSflX/dHagDN1bx/E2h2N9o0PmyXlwYEEx2+Ww67qp+HPiRcahcSQzWsJaO1llZ43+Vmj7V1Evgrw/PpX9mNaEQeaZl2nDK56kGqkPw18KxWcVskEyrGWJYSEM2eoJ9DQBg+F/ihcatr9lpj2KRi5YDdu6ZXPNXtU+Ilxa+F9S1VbRTLa3n2VUJ4PPWtW6+HnhiaaO4S1lgliIKGKTaRgY/lUMnw18MPFPC0d0Yrg73Xzjjd649aAON1X4vahpl9BazabDI7ojsMkbtxx+FM/wCF2zpYuX0lBdLeCMRbskxf3q7o/D3w48TRzW0kxdFjZ3bLbQeOaiHwz8IiZZvsG6QJsDE9s5oAydF+I1zqVxY3Daei6VfXTWsL7/3m8dyPSr9t4y1S+127t7PTYW06zuPInkaTD8dWA9K1NP8AAnh+y1OO/t4GDxOZI4yxMaserAetNvPh/oVzqtxqR+0JJOS0kccpVGbGMkCgDj1+L8clvrbQaery6eQYF3/65c4/Ck034vLq00Njpunh7y4dUjV2wFbBJB+mK6v/AIVp4TjMTQ6eImjXaxUn5+c8+vNQz/CzwqxneG2ltpZp/P8AMjkwyt7elAFE/ER18LQaxJp/737cbOSINxvHXHtVPSPitHdadqt5cWSQGyBKQl8MzA4ANdSPA2hDQ7fRjC/2aGXzs7uWfuT71mf8Kp8KtLJJJFPN5hG4SSZyBzigDPuviXcSeEbPXdP0+KeWaXypLYy4bfnGB61fj+I9sPGll4burXy5ZY18yTeMRyEZ2EetPm+Ffhnz4prT7TaGJ/MjEUp2q3rj1p7/AAz8MNfLfSQzveidZvtJk+fcOnNAHcBs06oV+UYGcVKKAFrCxgXP/XyK3D2+tYp5+0D/AKeRQBxnxP0WbUdct7ua88myij5XPeucsltNQuE0m3uhCf4nJxuHoK6v4iBX1yCOS0uJozHzsPyfjXIzxqNYivJNNDW1qhP7sYagD0ewtVsrKO3XnYOW9ah1m2hu7NrclWdwcY7V5dqHxUuDO1rDpV4q52j92en1ra0LxVdOgmbSb9mPQCM0AO8P6fHLPLEFzPG21h6V3+i6baWDRyyFDOeOuSK4iW/t/wDSZrXSNThurgj5xGQFPrVnw5eajB4gj+22dxLHLgZCnCn1oA9I1sbtMlxwB6VwPxTsXuTBJ/Za3oSDOPP2GvQdSy2nv6f0rjfiRpk13bxTJZiZYo8ljKV2igDzizW91NlurXw6gbZ5UyNPk7BXRppcOlstna6V9otroqzuZ+AfQfSs/SLO+a98zTNJtyjRtG+24yxHrV/R4rqSEWcekwNJbtvhUXH8XegC/c239m6mY9N0tZwVI3Lc8t6jFQXlrLZ6DbuNKhLtcM5gabB9iDUEWn3EeoyLa2aG85bJnyVY9RiqOrxX14kMF9Y20iwrtD/aNpB75oAXSNI+1a402oaUYLaVeZFus4fsKnvVulv5Gm0RPOkXy9xuQCR2/QVBHan+x2jSG2hTzQzJ9p++R0INWBayPMl5q2mR/Y5ZFVpVuOgoA6/4c2YtoJpBbCCRiFZRLvBFRardPLrpuLiwukWJGi3BsIFPet3wvpuj2YaTS5PMRh8xD7h9K5HUftMOo6p9pspZ7eXKjZL1GaAMu2hhsriSWG3vG+1oUAabOB7US2gk0pYGs9QjFvICpEo3SEmtuG3s7yyt0khlgkRtkcYf5lBHXNZk+m+Sjwra3kkpkJ2eb82B0IFAFK6t21O++1S2F+I0QIojk6larNp6sz+daatboiNJ/ruG9q39N/0bSn8qymSZm2sry5PPepr60tbu9cvZ3byLECgE3DHuKAOe0+z8nT7rUbS2vjOFCrBJMGJVupxWZqcjahqO9tL1aGSBVRxHPtUehrVtLGFdSd4NI1QTxMNy+f0H09KvXmjWM2oXLNZ3gLqJGcz8McdKAO88Lq39iW+6N0+UcOcn86Zs/wCJjcckfL1FS+FgE0CBVRkAXhWOSKr3BZdScqSAV5oA3tO/48Yuc8VZFVtN/wCPGL6VZFABRRRQAUUUUAFFFFABRRRQAUUUUAFFFFABRRRQAUUUUAFFFFABSP8AdpaCMigDyTx5LJceFPEQkbIBZR7AVr+C+PDenH/pgn8q6PUvB+k39he2U5uPKvCTLtkwefT0qfTfDen6fZxWsDTeXEgRdz5OBQA2LlR1rl7/AFzWrDV3UwzTESFVhEZ2lMcNmu5j0+BMYL8epqYQR5B7jvQBxOm+JtXvL94W0h4oRGzK7A8kCq+i+LNavL9IJtGdI8NufBGSOlegCJB/CPypq28KncqgE9fegDzebxZ4mz9oi0ZljRiCmOW54rQi8UazKqt/ZfltuHmIynIFdyYYypXYAD7UeTHz8o5HPvQBwd74z1FbiGO00eWRHbDMVPFRL4w15tVltV0VmjXG1tp49a9BEMQ/5Zr+VAhjDbgoz3460AcTe+J9atb2ZBpbS2+QsRA6HHepLbxVdSx3RfTXia2hEjZ7n2rtPLjxjYv5VE1nbsCGiU7vvcdaAOC/4TvUJGiW10OdyxG8kYAqWfxxqiTIieH5yrA/NjoRXdJbQqAFjUY6cU4wxH/lmv5UAcsNa1S40iyv4rYxPJJiWIpk4waxNL8Wa9/Z2o3F9YlpYZdkKhCODnGa9EWNF6DAHQU0W8IzhFGevHWgDhNE8YateWl5Jc6LJG1tHnIHDn/Cq9n421h1fztLbI6ELgGvRFhjXOFGCMEYpBbwgY2Lj0wKAPP7fxtq05dE0GUOuNpYYBpy+NtUW6aKTRZOu0AA/e9c+ld+YIiPuL9cUn2eH/nmufpQBxUXjK9Om311JpMiPbvtRMcvXW6VdPeafBdPEYmlQMUPVc9qsG3hPWJSM5Ix3qQKAMDgUAJWOv3bg/8ATwK2sVWFlDhx83zPvPPegDK8VajFptnFI1ss7SMFVTwK5R/iF4Ut7QtcwrDcHK+SI8nPpmu91LTrfULcQ3G7YOmDVT/hGdDK/Np0DtjG9kBNAHE6d448H3VvJcX2nx2zKeQ0QJx2NW9O+InhVrhoj+6UNtQiPO4djXUyeGNFcKPsUYA6gKPm+tSJ4c0NMbdMtgR0OwUAXY1jmiWSMKY3GRx1FPWNFAGxePanxosaBEGFHQU7FAFPUTizkrnfGF3dKiW8MccsbxfMrNjNdXNEs0ZjfOD1qlf6Np986vcw72UbQc9qAPOfCifYLu7n+wW0TRoWLLLnBPbFZ2hJqdvqdxqC2MDlDvGJuMnvXpsPhfRopJHS1x5gw4zwwplr4S0S2WVYbYqJBg/MeB7UAcWC8Kya0mnQpqkjbipl4Yd8VSl0ixu9XN0UhMDR7pEM3WQg5A/GvQn8KaM8SRvAzBF2qSxziqcfgPw6hz9lc8jAMh4oA8y07T45pHa80OL7KshEpS4z5a561twTy2xbRJrC3OluDLDIZRk46V3CeC9BSC4hS2ZUuBiTDnkUs/g3QZooI5bUssC7Y/nPAoAxfhdatb2FyrW6wsXJ2rLuGD3rA1SGSOe4WSznuBLM2HWTA/8ArV6TpGi6dpSOtjB5W/7xznNU7jwtpk8jtIZzvJJAkOATQBxi2MUCrcW9lPLIrgoPO68VJNqUsF9LrNxpkiXMahfL83IPbOK6lPBukqF2tcjb0/emo5fA+iSszSfaWLdcymgDzxomvL2a/fTrlQvIRZ+HY1ZtFuVm82PR71HjYHPn127eA9DIUD7UoXpiY1Ong3SVLYa6+Zdp/fGgDj5tR1T+1V1KTSXEkkRi2iUYBPTPrWdd2Vx54jg0+4mkJ5Pnnk9+K7tvAmitF5Ze8xu3A+ecg1Y07whpNhex3kDXPmJ03SkigCbw9DJBocEUkTRMF5RmyRVedc3rk/3DXQeWvvVd9Pgd95L5wR1oAXTf+PCH/dq0KZBEsMSxrnaowM0+gAooooAKKKKACiiigAooooAKKKKAP//Z">
            <a:extLst>
              <a:ext uri="{FF2B5EF4-FFF2-40B4-BE49-F238E27FC236}">
                <a16:creationId xmlns:a16="http://schemas.microsoft.com/office/drawing/2014/main" xmlns="" id="{5BC59744-C620-4665-B852-77B7811D383B}"/>
              </a:ext>
            </a:extLst>
          </p:cNvPr>
          <p:cNvSpPr>
            <a:spLocks noChangeAspect="1" noChangeArrowheads="1"/>
          </p:cNvSpPr>
          <p:nvPr/>
        </p:nvSpPr>
        <p:spPr bwMode="auto">
          <a:xfrm>
            <a:off x="5943600" y="3276600"/>
            <a:ext cx="3407434" cy="34074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 name="Imagem 6">
            <a:extLst>
              <a:ext uri="{FF2B5EF4-FFF2-40B4-BE49-F238E27FC236}">
                <a16:creationId xmlns:a16="http://schemas.microsoft.com/office/drawing/2014/main" xmlns="" id="{863D6DEC-95C5-4C21-B16C-6C243DDB6798}"/>
              </a:ext>
            </a:extLst>
          </p:cNvPr>
          <p:cNvPicPr>
            <a:picLocks noChangeAspect="1"/>
          </p:cNvPicPr>
          <p:nvPr/>
        </p:nvPicPr>
        <p:blipFill rotWithShape="1">
          <a:blip r:embed="rId3"/>
          <a:srcRect l="12195" r="14228" b="-467"/>
          <a:stretch/>
        </p:blipFill>
        <p:spPr>
          <a:xfrm>
            <a:off x="676574" y="2956131"/>
            <a:ext cx="2585416" cy="2932982"/>
          </a:xfrm>
          <a:prstGeom prst="rect">
            <a:avLst/>
          </a:prstGeom>
        </p:spPr>
      </p:pic>
      <p:pic>
        <p:nvPicPr>
          <p:cNvPr id="8" name="Imagem 7">
            <a:extLst>
              <a:ext uri="{FF2B5EF4-FFF2-40B4-BE49-F238E27FC236}">
                <a16:creationId xmlns:a16="http://schemas.microsoft.com/office/drawing/2014/main" xmlns="" id="{382648F5-EFF7-474D-87EB-CB1EB378E940}"/>
              </a:ext>
            </a:extLst>
          </p:cNvPr>
          <p:cNvPicPr>
            <a:picLocks noChangeAspect="1"/>
          </p:cNvPicPr>
          <p:nvPr/>
        </p:nvPicPr>
        <p:blipFill>
          <a:blip r:embed="rId4"/>
          <a:stretch>
            <a:fillRect/>
          </a:stretch>
        </p:blipFill>
        <p:spPr>
          <a:xfrm>
            <a:off x="3528234" y="2966260"/>
            <a:ext cx="2393411" cy="2922853"/>
          </a:xfrm>
          <a:prstGeom prst="rect">
            <a:avLst/>
          </a:prstGeom>
        </p:spPr>
      </p:pic>
      <p:pic>
        <p:nvPicPr>
          <p:cNvPr id="9" name="Imagem 8" descr="Jornal com texto preto sobre fundo branco&#10;&#10;Descrição gerada automaticamente">
            <a:extLst>
              <a:ext uri="{FF2B5EF4-FFF2-40B4-BE49-F238E27FC236}">
                <a16:creationId xmlns:a16="http://schemas.microsoft.com/office/drawing/2014/main" xmlns="" id="{2591838E-2F19-4AA4-9D9B-F730894FBE53}"/>
              </a:ext>
            </a:extLst>
          </p:cNvPr>
          <p:cNvPicPr>
            <a:picLocks noChangeAspect="1"/>
          </p:cNvPicPr>
          <p:nvPr/>
        </p:nvPicPr>
        <p:blipFill>
          <a:blip r:embed="rId5"/>
          <a:stretch>
            <a:fillRect/>
          </a:stretch>
        </p:blipFill>
        <p:spPr>
          <a:xfrm>
            <a:off x="6133032" y="3805959"/>
            <a:ext cx="4376713" cy="2392181"/>
          </a:xfrm>
          <a:prstGeom prst="rect">
            <a:avLst/>
          </a:prstGeom>
        </p:spPr>
      </p:pic>
      <p:pic>
        <p:nvPicPr>
          <p:cNvPr id="10" name="Imagem 9">
            <a:extLst>
              <a:ext uri="{FF2B5EF4-FFF2-40B4-BE49-F238E27FC236}">
                <a16:creationId xmlns:a16="http://schemas.microsoft.com/office/drawing/2014/main" xmlns="" id="{45C673E6-49C2-4C0E-A504-04040779323E}"/>
              </a:ext>
            </a:extLst>
          </p:cNvPr>
          <p:cNvPicPr>
            <a:picLocks noChangeAspect="1"/>
          </p:cNvPicPr>
          <p:nvPr/>
        </p:nvPicPr>
        <p:blipFill>
          <a:blip r:embed="rId6"/>
          <a:stretch>
            <a:fillRect/>
          </a:stretch>
        </p:blipFill>
        <p:spPr>
          <a:xfrm>
            <a:off x="6133032" y="1331053"/>
            <a:ext cx="5463666" cy="939011"/>
          </a:xfrm>
          <a:prstGeom prst="rect">
            <a:avLst/>
          </a:prstGeom>
        </p:spPr>
      </p:pic>
      <p:pic>
        <p:nvPicPr>
          <p:cNvPr id="11" name="Imagem 10">
            <a:extLst>
              <a:ext uri="{FF2B5EF4-FFF2-40B4-BE49-F238E27FC236}">
                <a16:creationId xmlns:a16="http://schemas.microsoft.com/office/drawing/2014/main" xmlns="" id="{AC324CD0-A88E-4542-8753-B4887C74559F}"/>
              </a:ext>
            </a:extLst>
          </p:cNvPr>
          <p:cNvPicPr>
            <a:picLocks noChangeAspect="1"/>
          </p:cNvPicPr>
          <p:nvPr/>
        </p:nvPicPr>
        <p:blipFill>
          <a:blip r:embed="rId7"/>
          <a:stretch>
            <a:fillRect/>
          </a:stretch>
        </p:blipFill>
        <p:spPr>
          <a:xfrm>
            <a:off x="6133032" y="2576086"/>
            <a:ext cx="5463666" cy="962582"/>
          </a:xfrm>
          <a:prstGeom prst="rect">
            <a:avLst/>
          </a:prstGeom>
        </p:spPr>
      </p:pic>
      <p:sp>
        <p:nvSpPr>
          <p:cNvPr id="12" name="CaixaDeTexto 11">
            <a:extLst>
              <a:ext uri="{FF2B5EF4-FFF2-40B4-BE49-F238E27FC236}">
                <a16:creationId xmlns:a16="http://schemas.microsoft.com/office/drawing/2014/main" xmlns="" id="{0B28F09F-3A40-46DE-A102-C287B3E993CF}"/>
              </a:ext>
            </a:extLst>
          </p:cNvPr>
          <p:cNvSpPr txBox="1"/>
          <p:nvPr/>
        </p:nvSpPr>
        <p:spPr>
          <a:xfrm>
            <a:off x="6058970" y="3489145"/>
            <a:ext cx="6043890" cy="338554"/>
          </a:xfrm>
          <a:prstGeom prst="rect">
            <a:avLst/>
          </a:prstGeom>
          <a:noFill/>
        </p:spPr>
        <p:txBody>
          <a:bodyPr wrap="square" lIns="91440" tIns="45720" rIns="91440" bIns="45720" rtlCol="0" anchor="t">
            <a:spAutoFit/>
          </a:bodyPr>
          <a:lstStyle/>
          <a:p>
            <a:r>
              <a:rPr lang="pt-BR" sz="800" dirty="0">
                <a:solidFill>
                  <a:schemeClr val="tx1">
                    <a:lumMod val="95000"/>
                    <a:lumOff val="5000"/>
                  </a:schemeClr>
                </a:solidFill>
              </a:rPr>
              <a:t>Fonte: </a:t>
            </a:r>
            <a:r>
              <a:rPr lang="pt-BR" sz="800" dirty="0">
                <a:solidFill>
                  <a:schemeClr val="tx1">
                    <a:lumMod val="95000"/>
                    <a:lumOff val="5000"/>
                  </a:schemeClr>
                </a:solidFill>
                <a:hlinkClick r:id="rId8"/>
              </a:rPr>
              <a:t>https://www.diarioadn.co/noticias/se-cumplen-30-anos-del-homicidio-del-procurador-carlos-mauro-hoyos+articulo+16878172</a:t>
            </a:r>
            <a:r>
              <a:rPr lang="pt-BR" sz="800" dirty="0">
                <a:solidFill>
                  <a:schemeClr val="tx1">
                    <a:lumMod val="95000"/>
                    <a:lumOff val="5000"/>
                  </a:schemeClr>
                </a:solidFill>
              </a:rPr>
              <a:t> (01/2018)</a:t>
            </a:r>
          </a:p>
        </p:txBody>
      </p:sp>
      <p:sp>
        <p:nvSpPr>
          <p:cNvPr id="13" name="CaixaDeTexto 12">
            <a:extLst>
              <a:ext uri="{FF2B5EF4-FFF2-40B4-BE49-F238E27FC236}">
                <a16:creationId xmlns:a16="http://schemas.microsoft.com/office/drawing/2014/main" xmlns="" id="{C0F5B477-6A72-4EF0-82F6-4791D1034A4B}"/>
              </a:ext>
            </a:extLst>
          </p:cNvPr>
          <p:cNvSpPr txBox="1"/>
          <p:nvPr/>
        </p:nvSpPr>
        <p:spPr>
          <a:xfrm>
            <a:off x="6058969" y="2228139"/>
            <a:ext cx="5597509" cy="338554"/>
          </a:xfrm>
          <a:prstGeom prst="rect">
            <a:avLst/>
          </a:prstGeom>
          <a:noFill/>
        </p:spPr>
        <p:txBody>
          <a:bodyPr wrap="square" lIns="91440" tIns="45720" rIns="91440" bIns="45720" rtlCol="0" anchor="t">
            <a:spAutoFit/>
          </a:bodyPr>
          <a:lstStyle/>
          <a:p>
            <a:r>
              <a:rPr lang="pt-BR" sz="800" dirty="0">
                <a:solidFill>
                  <a:schemeClr val="tx1">
                    <a:lumMod val="95000"/>
                    <a:lumOff val="5000"/>
                  </a:schemeClr>
                </a:solidFill>
              </a:rPr>
              <a:t>Fonte: https://www.infobae.com/br/2022/04/23/assassinato-a-justica-cronica-do-assassinato-de-rodrigo-lara-bonilla-na-vespera-de-seu-aniversario/ (01/2022)</a:t>
            </a:r>
          </a:p>
        </p:txBody>
      </p:sp>
      <p:sp>
        <p:nvSpPr>
          <p:cNvPr id="14" name="CaixaDeTexto 13">
            <a:extLst>
              <a:ext uri="{FF2B5EF4-FFF2-40B4-BE49-F238E27FC236}">
                <a16:creationId xmlns:a16="http://schemas.microsoft.com/office/drawing/2014/main" xmlns="" id="{83A06ED0-F6AD-4C1B-A572-3E7B01B4EF05}"/>
              </a:ext>
            </a:extLst>
          </p:cNvPr>
          <p:cNvSpPr txBox="1"/>
          <p:nvPr/>
        </p:nvSpPr>
        <p:spPr>
          <a:xfrm>
            <a:off x="6037503" y="6172982"/>
            <a:ext cx="4253810" cy="215444"/>
          </a:xfrm>
          <a:prstGeom prst="rect">
            <a:avLst/>
          </a:prstGeom>
          <a:noFill/>
        </p:spPr>
        <p:txBody>
          <a:bodyPr wrap="square" lIns="91440" tIns="45720" rIns="91440" bIns="45720" rtlCol="0" anchor="t">
            <a:spAutoFit/>
          </a:bodyPr>
          <a:lstStyle/>
          <a:p>
            <a:r>
              <a:rPr lang="pt-BR" sz="800" dirty="0">
                <a:solidFill>
                  <a:schemeClr val="tx1">
                    <a:lumMod val="95000"/>
                    <a:lumOff val="5000"/>
                  </a:schemeClr>
                </a:solidFill>
              </a:rPr>
              <a:t>Fonte:</a:t>
            </a:r>
            <a:r>
              <a:rPr lang="pt-BR" sz="800" dirty="0">
                <a:solidFill>
                  <a:schemeClr val="tx1">
                    <a:lumMod val="95000"/>
                    <a:lumOff val="5000"/>
                  </a:schemeClr>
                </a:solidFill>
                <a:ea typeface="+mn-lt"/>
                <a:cs typeface="+mn-lt"/>
              </a:rPr>
              <a:t> https://memoria.bn.br/pdf/030015/per030015_1988_00291.pdf</a:t>
            </a:r>
            <a:r>
              <a:rPr lang="pt-BR" sz="800" dirty="0">
                <a:solidFill>
                  <a:schemeClr val="tx1">
                    <a:lumMod val="95000"/>
                    <a:lumOff val="5000"/>
                  </a:schemeClr>
                </a:solidFill>
              </a:rPr>
              <a:t> (01/1988) </a:t>
            </a:r>
            <a:endParaRPr lang="pt-BR" sz="800" dirty="0">
              <a:solidFill>
                <a:schemeClr val="tx1">
                  <a:lumMod val="95000"/>
                  <a:lumOff val="5000"/>
                </a:schemeClr>
              </a:solidFill>
              <a:cs typeface="Calibri"/>
            </a:endParaRPr>
          </a:p>
        </p:txBody>
      </p:sp>
      <p:sp>
        <p:nvSpPr>
          <p:cNvPr id="15" name="CaixaDeTexto 14">
            <a:extLst>
              <a:ext uri="{FF2B5EF4-FFF2-40B4-BE49-F238E27FC236}">
                <a16:creationId xmlns:a16="http://schemas.microsoft.com/office/drawing/2014/main" xmlns="" id="{424B8792-7707-458B-BCD9-410F2EBC1BCB}"/>
              </a:ext>
            </a:extLst>
          </p:cNvPr>
          <p:cNvSpPr txBox="1"/>
          <p:nvPr/>
        </p:nvSpPr>
        <p:spPr>
          <a:xfrm>
            <a:off x="616643" y="5911488"/>
            <a:ext cx="2758562" cy="461665"/>
          </a:xfrm>
          <a:prstGeom prst="rect">
            <a:avLst/>
          </a:prstGeom>
          <a:noFill/>
        </p:spPr>
        <p:txBody>
          <a:bodyPr wrap="square" lIns="91440" tIns="45720" rIns="91440" bIns="45720" rtlCol="0" anchor="t">
            <a:spAutoFit/>
          </a:bodyPr>
          <a:lstStyle/>
          <a:p>
            <a:r>
              <a:rPr lang="pt-BR" sz="800" dirty="0">
                <a:solidFill>
                  <a:schemeClr val="tx1">
                    <a:lumMod val="95000"/>
                    <a:lumOff val="5000"/>
                  </a:schemeClr>
                </a:solidFill>
              </a:rPr>
              <a:t>Fonte: https://medium.com/jornalismo-n%C3%A3o-%C3%A9-crime/o-m%C3%A1rtir-da-imprensa-colombiana-a866e70595cc  (12/2018)</a:t>
            </a:r>
          </a:p>
        </p:txBody>
      </p:sp>
      <p:sp>
        <p:nvSpPr>
          <p:cNvPr id="16" name="CaixaDeTexto 15">
            <a:extLst>
              <a:ext uri="{FF2B5EF4-FFF2-40B4-BE49-F238E27FC236}">
                <a16:creationId xmlns:a16="http://schemas.microsoft.com/office/drawing/2014/main" xmlns="" id="{F8059112-2032-46AB-8721-374BF99FFB1B}"/>
              </a:ext>
            </a:extLst>
          </p:cNvPr>
          <p:cNvSpPr txBox="1"/>
          <p:nvPr/>
        </p:nvSpPr>
        <p:spPr>
          <a:xfrm>
            <a:off x="3431692" y="5911488"/>
            <a:ext cx="2503098" cy="461665"/>
          </a:xfrm>
          <a:prstGeom prst="rect">
            <a:avLst/>
          </a:prstGeom>
          <a:noFill/>
        </p:spPr>
        <p:txBody>
          <a:bodyPr wrap="square" lIns="91440" tIns="45720" rIns="91440" bIns="45720" rtlCol="0" anchor="t">
            <a:spAutoFit/>
          </a:bodyPr>
          <a:lstStyle/>
          <a:p>
            <a:r>
              <a:rPr lang="pt-BR" sz="800" dirty="0">
                <a:solidFill>
                  <a:schemeClr val="tx1">
                    <a:lumMod val="95000"/>
                    <a:lumOff val="5000"/>
                  </a:schemeClr>
                </a:solidFill>
              </a:rPr>
              <a:t>Fonte: Revista Semana (05/1984)</a:t>
            </a:r>
          </a:p>
          <a:p>
            <a:r>
              <a:rPr lang="pt-BR" sz="800" dirty="0">
                <a:solidFill>
                  <a:schemeClr val="tx1">
                    <a:lumMod val="95000"/>
                    <a:lumOff val="5000"/>
                  </a:schemeClr>
                </a:solidFill>
                <a:ea typeface="+mn-lt"/>
                <a:cs typeface="+mn-lt"/>
              </a:rPr>
              <a:t>https://twitter.com/antidotofutbol/status/1050109795653640192?lang=zh-Hant</a:t>
            </a:r>
            <a:endParaRPr lang="pt-BR" sz="800" dirty="0">
              <a:solidFill>
                <a:schemeClr val="tx1">
                  <a:lumMod val="95000"/>
                  <a:lumOff val="5000"/>
                </a:schemeClr>
              </a:solidFill>
            </a:endParaRPr>
          </a:p>
        </p:txBody>
      </p:sp>
      <p:sp>
        <p:nvSpPr>
          <p:cNvPr id="18" name="Título 2">
            <a:extLst>
              <a:ext uri="{FF2B5EF4-FFF2-40B4-BE49-F238E27FC236}">
                <a16:creationId xmlns:a16="http://schemas.microsoft.com/office/drawing/2014/main" xmlns="" id="{EAC30A55-73BD-4A4D-AED7-E79C9876CA48}"/>
              </a:ext>
            </a:extLst>
          </p:cNvPr>
          <p:cNvSpPr txBox="1">
            <a:spLocks/>
          </p:cNvSpPr>
          <p:nvPr/>
        </p:nvSpPr>
        <p:spPr>
          <a:xfrm>
            <a:off x="1062486" y="365646"/>
            <a:ext cx="10067027" cy="1453838"/>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r>
              <a:rPr lang="pt-BR" sz="3200" b="1" dirty="0">
                <a:solidFill>
                  <a:schemeClr val="tx1">
                    <a:lumMod val="95000"/>
                    <a:lumOff val="5000"/>
                  </a:schemeClr>
                </a:solidFill>
                <a:latin typeface="Bodoni mT" panose="02070603080606020203" pitchFamily="18" charset="0"/>
              </a:rPr>
              <a:t>DINHEIROS ILÍCITOS E VIOLÊNCIA - COLÔMBIA </a:t>
            </a:r>
          </a:p>
          <a:p>
            <a:pPr algn="ctr"/>
            <a:endParaRPr lang="pt-BR" b="1" dirty="0">
              <a:solidFill>
                <a:schemeClr val="tx1">
                  <a:lumMod val="95000"/>
                  <a:lumOff val="5000"/>
                </a:schemeClr>
              </a:solidFill>
              <a:latin typeface="Bodoni mT" panose="02070603080606020203" pitchFamily="18" charset="0"/>
            </a:endParaRPr>
          </a:p>
        </p:txBody>
      </p:sp>
    </p:spTree>
    <p:extLst>
      <p:ext uri="{BB962C8B-B14F-4D97-AF65-F5344CB8AC3E}">
        <p14:creationId xmlns:p14="http://schemas.microsoft.com/office/powerpoint/2010/main" val="3857296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AutoShape 4" descr="data:image/jpg;base64,/9j/4AAQSkZJRgABAQEAYABgAAD/2wBDAAUDBAQEAwUEBAQFBQUGBwwIBwcHBw8LCwkMEQ8SEhEPERETFhwXExQaFRERGCEYGh0dHx8fExciJCIeJBweHx7/2wBDAQUFBQcGBw4ICA4eFBEUHh4eHh4eHh4eHh4eHh4eHh4eHh4eHh4eHh4eHh4eHh4eHh4eHh4eHh4eHh4eHh4eHh7/wAARCAHd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RjigBaKzptXhjupLcxyFkxk9qUarCf+Wb0AaFFVEvo2UEI1SrcK38JoAmopoYEUu6gBaKTdSg0AFFITijdQAtFJuo3UALRSbqN1AC0Um6jdQAtFJuo3UALRSbqN1AC0Um6jdQAtFJuo3UALRSbqM0ALRRmjNABRRmjNABRRmjNABRRmjNABRRmmswFADqKQGlzQAUUZozQAUUZozQAUU1nC0nmD0NAD6KiMy5+6aBMv900AS0VE86qu7BqvcajHCqs0bnPpQBdoqOCVZoVkUEBhnBqTNABRRmjNABRRmjNABRRmjNABRRmjNABRRmigAooooAKKKKACiiigAooooAKr33m+WvlMAdwz9KsVBeqGiGSRg+tAHN3rD+2rkZ5CrmnplgduTVbUQU1654OPLUgmuG+O/iS98L/C3VdW064EF3EmI2PYnigD0+3+4Ktx8cZ5rwD9jfx/eeMfAs8GrXbXOo2s53u3JIPSl/aV+IWo6N4p8PeCdLvv7O/teQG6vM4KR5xgUAfRETLt+8Pzp/4ivmzxzpvizwF4j8NT+HvEV/f6PqV1HHc+a+/H4+hrif2nPEXirw78ZdJ0rSvE99b2eqeXvjV8BMnBxQB9kkgdSPzo3KOpA+tfNnjvwl4z8J3Hh3UtP8W6tqVrcXcS3UTknAJHp2rR8VeMbzxT8Y7XwDb6xLpdhBGDNJGcPI+BkZoA+giy+oP0pRg+leGaBJ4r8M/GS18J3WtXF7o9zC0lu0oyT7E1xXiXW/Gtp8drfwna+Jrr7FNcjPH3VPagD6oNHFfK37TXi74geBfFkC6Drcstm9uJpIyvKgcGvR/B3jq78bfAufXNPv8A7Jq1rbs07DqrqMnj3oA9hJFBIAzXC/BK71PUfh/Zalq2oNe3NyDIWIxgeleIeP8A4w67ov7RdnocmpKNGhlWN414HPrQB9U7l9hS/hWfqHmXeiytaTeVJJEWikHO04yDXyX8NPG3xZ8Z/EvVPB6eKorZrJpNsvlg52mgD7EBBpAyk4r530j4s+J/A/xJi8EfEfyJY7sj7JqCDAbPGDXU/tG/Fj/hXegW0WkotxrOouI7RD0wf4qAPYOKOPavm7xO3xW8K/DqLx9J4k+13Cotxd2DR/IEPOAa9T+CXxEsfiR4FttftAqTf6u4iH8DjrQB33emv04rzX9ozVNe0P4Z32uaBqLWVzZDzCcZDD0rx34Lah8VPiX8ObvxJb+NGtbqFmVYjGCGwKAPqrPOO4pecZr5x8N6/wCNbj9nzWdYvNZng1rTriQmUrydpPH0q5+yD4n8V+M9M1LWPEWtNd+XIIkj24AoA+g1pwpvSlFADq5jxr430Lwi8K6xcNF54JTapNdNmvnf9sGYRPo4wMsG5oA7xfjZ4DJ/5CMv4oasw/GDwXMm5L+THrsNfIECg7JHX3x61sJMVHyYCgDHFAH1Yvxb8F99Qf8A74NPPxY8GLjdqDDPT5TXynbl5p8712Y5xV140YAtkhRwaAPqCb4r+DoY1kk1AhW6EIahn+L3glSo/tJgT0+Q185WC+er27KCSvy7h0rC1aSNJ2jKESJxQB9Vp8WvBjNtGosT/umpH+Kng4fevmH1U18seHbd2m3spkyeABk16doPw21PWrVbqQfZoiPlLjmgD1Of4weB4HCSamyk9PkNK/xe8EIm9tTYL67TXl4+COpXd2Y7m6hSHPDjrXdaV8IPDdtp/lXSNNKUxvJ6H1oA1D8YvAo/5ih/75NRS/GnwBHL5UmrlX9CpryTx18HdU0mKbU9LlS5t0yxiPUCvF9R0+4uLgzISXQ9COhoA+xJPjT8P48b9YAz/smmx/Gr4eyKWXXFwOo2mviq+SZoQ0r+W4OMgda0o7a3j00Mo3yMMsRQB9fS/G74djrrQ9Pumq8nx1+GynH9vDP+6a+I9Ukl+0CGBQdw59qoqPstm/mR7mBypIoA+6B8dPhw3P8Abn/jhqfT/jR4Bv5oorTVmkeVgqAIeTXwRNqS7Y1Vhlh8wIrsvhxJ5niHT2DKqi4TAxjuKAP0JkcSW4kXhSoI/GszV5Y0SNWbBxVzCtpURyQTEvP4CqeoQx+TGzfMfegDY0whrCEjkbas1X0/i0QAAACrFACUUUUAFFFFABRRRQAUUUUAFFFFAC0UUUAFFFFABRRRQAUUUUAFQX3/AB7t9KnqC+V2h2x4zkdaAOU1Z2OvSr2ES15P8b4IfEet+H/BLMuy+laa5BOAEUcV6vqEePEl3LICB5K5PbFeAHS/DvxT+OmqxXOsSwDSLcQ2y28xVnb+LkUAcB+zLfN4F/aB1nwZM/lwXcjLEM8cHj9K9X/a2+E2reOorHxB4bdZdT05CrwA/M6e1eEfGvw9YfDT4x6LqWgXtxcOkiSTrI5Zxg85P0r3qb4oWln8ZND1hdRc+H77S0WdlDFI3PVj6c0AeOfDD4u+NvAHiKz8O+NbN7/TPNVCl0mXh5wCCfStP9sKf+0PjX4VvNN2yF4YpYuwJJBFenfHm38K/EHXdF0/wysGpak8gaWaBMgJnqTXmH7RkNnb/GTwtDHdIYtLhhhnKqSE2kZzQB7t8FtX8bat4/1m28Z2YtoYLeI28H3oxx1X3rz/APaW+GHia18Wt448K+dOHO+Rbc4eNx/Ouz+Lfxi8NWvgyK28Ka1FPrM7RRI0KHcBkZ5xWR8GviU9n8Rtc0PxZqDR21yqSW0k5/dhtoyMngUAZH7PnxivtQ8S2fh/xpZpNeq/lW906YljPoTVPXLpf+GwooZJMr564/KtTxP4e0rxV+0Fptx4RVWt7YrLfTQDEeQc9a5HxLd6cv7XlrdC7j+zrOiNJu+VSB60Ae0/ETR7bxB8a7bRbyJZILnRZUIYdCScGvAfA+pX/wAK/FXinwbqjP8AYbqGaNVc8dDtYV9Fanq2nf8ADRGnKbyDd9gMeN3O4ngVxn7YHgVbnSV8YWNuWuLcGO42Dqp70AeifBi9js/glpt9I2EitGkbPYDNfKHxi8LT3Xw/X4mK5N3dak8jNnlU3fL/ACr2rUPE9r4d/ZX0u1luBDdaharbRLnk7jgms7W/gfpbfCd7pfF17LbraCdY5Jf3O7GcUAev/ArxKvin4S6VqZk3SfZfLkz13AV83fsund+054nAYA+ZMf8Ax6t79irxVHptnrPhDVL+KNU3TWxZsAjviuX/AGar7T9O/aU8R317fW8FrIZtkryAKfm9aANr9v6MW2teFtRi4nDnBHXIIxXCfHLVr7Wfi94Ct75maIWlodp7k4zXoH7RVu/xi+Lnh/wx4Yk+1WdgQ9zcR8ooJGeenam/tdeAbjQtX8K+MtNt5JbXTFiguSgyVCYwf0oA+g/i3bRTfBnW4WX92NMOB9Fr5/8A+CdF3M2neJrMsfISZWReyk16P8X/AIj+HpP2fLm7sdUguLnULIQxQxuC+5hjGOtUv2J/h/e+DfhxLqOqQNFfatKJSjDBVO1AHY/tSnb8DfER/wCmFfL37PPjrxl4b+GFpp+i6JJJY3OrqkuoDlUBPK4r6Z/auuIYfgbryyyqjSRbUBPJNeV/sVa94W0n4M3MHiDUrCLZdtL5c7DPscGgD2T44W0Fv8EfEH2eGOAtZl22LjJI5NeVf8E92LfDzVmbk/bT/Kl1v4kL4t+GnxFmuNSjGmwHyLHPGRjt61jfsS+LfDPhX4earFrmr21nKLoyBJGwzLjsKAPrPOaK8l/Z78fXXj+88TXrXBlsLe+MdjlcYjr1igB4JzXzl+2X/rdB9y1fRq18+ftgRq7aHkc5agDwe1ZHRO5HAFan7qOFSerHGKzreNY2EjkDHQVbjmiaI784Bz0oA0tNjUyOiptBXpW1pmlXGoSpDZ27zk9gKj8JWrXt/BFbxmUv8oAHJzX0v4B8J2nh+xVvKRrhwGZiOQfSgDyjSvhTr1zLDcNi3QjJDdcVoN8D4bjU1vNQ1ALGBzgda9zZtq5Y8VyXjS4vri3NtYPsJ43UAcxYaX4Q8Lobe0tY5rlertySfatSLxXEbVW8sIVPTHFYVnocNufMvJWluOpbNPjsUnn/AHMDkd8UAdj4e163vI9u4Fixzz0rSW8XzJMn5c4X3rktD0ea3ufN8kgMecV0MsDh1wvANAGgzJIxhlUFWHQ9CK8E+NXgX+y75tW0q2/0WYnzFReENe7pCXwWzkDFOmtPOgeG4jWaFxhlYZ4oA+EdWszcJ5WxgVf0qw1m1vZLsUkBfnFe2fFz4YtpcM+taewNuz7vLH8IrxPV757T5WIVmHQ0AczqLRRu5MbK7dOOlZ2qttsBJye2BU+p30t9OghXHByaw9SuZI0FuwbDde+DQBm28UjXueSr8j2rvPBLmHxFp24ZP2hO/vXN6SvlykKvmLtwfY12Pg2NU12wjWA5M6Fm696AP0Ag/eaPCnTdEhz+AqvqK4hVfRqmtzjR4D/0xT+QqDUXHlqOctzQBsaec2ifSp6g07izT6VPQAUUUUAFFFFABRRRQAUUUUAFFFFAC0UUUAFFFFABRRRQAUUUUAFIw6UtMmkSJQ0jBRnHNAHLamqnWbpGGVMQBHrWR4f8F+GtFu31TTdGtra8lyWmVfmOetbGotjXrg8H90CK+bdY+MfxGX4yzfDvToNNimeQrFK/OAemaAPoG+8I+G9SuzeX+h2VzOeDJJEGatGDwt4f+yfZhodiYCuzZ5IwR6V4mnxc8TeCPGll4f8AiRp8MdtekLDfW/CEn1rtvjB4p1/w3pllqmh3MJtZ8LgjOc8g0AegaF4Y0LQiz6XpVrZs3UxIAadd+E/Dd7O095odjNK5yzvCCSfc15fq3iTxtZ/CB/FC6hbG+T96cpxs9K4Dw/49+M+vfDu98Z6Xf6e8Vkx8y3MfzMB6UAfRI8D+Dw+8eHNMDeogXinal4L8KanC0N5oVlKrEE5iAPHvXlXwi+LOs/ET4e6tNbRxWPiGwjJfIypIGc4/A1x3we+Ifxa+IeqajY2+pWFs9lkNvj+9g4/pQB9I6H4d0TQoGh0rTYLVG+9sXk/jWVcfD/wbLfG8fw7YPclt3mGP5s+ua4z4R+K/FV1rviPSfGNxCH0vDblXC7fWsfSvHviv4ieLrvTPBk8WnabYEiS6kXcXNAHqh8H+HG1RdUOj2xvVxtmx8wxWvqFja6jYy2N9Ck1vKu2SNxkMPSvEdY+IXjjw3rs/hfV4beWZLZpo7tFwGAGelY3iP4jfFLQ/hzbeLZFsGjmbakZTkjsaAPa9R8A+EdRtLa0vtDtLi3tRtgRlyIx7Vek8O6K2g/2C9jE2mbdvkY+XHpXz/c/Ez4qQeC9G8WNHYPYahOsTqqcx5OMmut+I3xbv7DxHpfg7wxHFc65fIm925SLI5yKAO1tPhX4BtZhcW3h61hcAjcgwcHrUCfCH4ceYzr4YtNx6kA5rz3xl8RfHnwv1zSW8ZG01LR759kk0CbTCa3/j98QNc8L/AA2tvGXhG4tZrZtrPvXO5W6YoA9G8PeGdB8PRtHouk29mG6lEAJ/Gr+oWdrqFnJZ31vHcQSDDxyLkEV8y6f8VPi9J8L4PiN5WnXGlscyxBMOig8mvZfgd8RLb4keDl1mKHyJ0bZNHnoaAF0/4Q/D2w1NdQt/DtsJ1bcu4ZUH2B4rvFVUiVFUKqjAAGABTZQ5ibyyA+PlJ6Z7V8or8Y/ixffGu7+Gtg2mJcJMypK68bRzQB9OeJfDui+JNPFlrmnR3tsG3eXIMjNc9H8Jfh0q4j8KaeqnqNnBrzhPjB4m8F+N7Pwv8S9PiigviFt9Qg/1ZJ45pv7UPxW8X/DOLTNT0JbG40++O1Qwy27sfpQB6tH8O/BUemSaYvh6xW0lYM8QT5WIquvwr+H8edvhXTcY/wCeVeTax49+MGmfD218YTQ6ZLaTxpIVjX5kVq938I3s+o+F9OvrrHnXFusj4HGSKAGeHfDuieHoni0XTbexjc5ZYVwCa1aRjigMKAHr0rwL9riFnGhyLnhmzXvoIxXjH7TWzydLWRdysW5x0NAHzwbZZG6c09Lfb8oQ81ppZhWBJb2rS8N6LNqeswW204d+MdxQB6v8APCHlH+3LuP5QMRgjv617YMGuS0O807TrWDTVmUvEoGxOx966SO6DJuSNqAK2vXZt7bgHPasA3BkQu7bB79zU2t3MkzlZHAI6Ka565vlSRVZsKDzQAs4u2uCzSRCHnoOavaIQsgwcE9Ko30crIGiyUI7daq2LzRxvtWbfn5cigD0KGRTAGXDDODj1o+92rn/AA/cXKptmHX1rdVmLD0oAkD7WFW4GJPWst5c3LIMfLV61bK0ASahZW99ZyWtxEJIpBhlNfHn7RngS40LxAskEbm0ky0TgcD2NfZaNkVz3xC8O2fiTw3dWN1AkrFC0Rb+Fh0oA/PW3hmhEqsoVgp2kVj3Hkwxy7uWznJrsfF+mXGl6vcWtwpheN2Qqfr1rkpQs3meYvHRaAKdjqS287iGJhJJ1Pau08HXLf2vZThiMTqCPU5HNcjZ2rSll8tYypyG9RW54flMevWEOw/LMnTvyKAP0TtmzoVqf+mCfyFZ2q3X+kJAG+6oOat6c27w5bH/AKYJ/KsjU+dU/wC2K0AdnYf8ecfutT1X03/jwh/3RVigAooooAKKBS4oASilxRigBKKXFGKACikooAWiiigAooooAKKKKACiiigArl/iVLJDolu0bFSbyIZHpmuork/iif8AiR2o9b2L+dAFfUmb/hIpuf8AlglfItyN37bcWeu9f/Qa+tNTZz4rmToBbrXyVcskX7bULyyIqCRcksMdKAO8/bvtI5PBGk3pfZJHdYVwORxVT4s61eSfs1eCr8XGJ3CKzHuACKk/bMvo/FE/h/wNoMiX1/Pc75I4Tu2LnGTirf7Umix+G/gV4W8PLIgltmjXb3zjmgDrfEUrD9lAXTsGLWQJP41438OfilZeGPgzeeF4rG4lv9UlaOGVxiL5uOtexajJby/slW2JIWH2FVPzDrnp9a868MeC7HxJ+zrK9mscmo6XcNMgGN2O4oA9I/Zv+G174I8AaxqeqSxvd6lbu4VDkKu045rxz4H+MrzwZq3ivUNP0ifUJGR8+UMiI7jhj7V7D+zv46XV/hxqeg6pcol/p9vIqh2xlNpxXF/sktpy+LfE8eoPbrBMjKwlIAZdxyKAPVddvGuvgRfeKhBHDql/p26eWMYLVyn7E0S/8IzrEzR/O1zhifTFdB4h12017xLc/DHQWtTpn9muSYucP2XNcb+yrqZ8LeJtc8H63ItrceYTGsvy7z7UAe9eIPBuj65q9tqt9DvuLdCin+8p6g15R+19Hb6P8IYIrVBFDHchUUdFFdz4y8cyad400Dw3owjvJ7yQ/aUU5McY7muC/bhkiHwlQMQWN0p2Z5oA6P4EafpuvfA3RoNQt0uLdk3hW7EHOfzrxb4WBNU/agvJrpSzwzuI+fuheBXt37LUkMvwS0HymTAjYEA5wc968Ua2uPh3+1XFdalGYtM1GZjHOeF+b/69AHoP7cdv5vwohuNgLxXa4OORnNef6peT3v7E1k1w2WSYRAk9ga7n9sfU7fUPB2neHdPnjuLu+uQVjjO44HQ8VkfFDw3/AMIp+yda6HdFRcLskkXp8zckUAcJ4e+JNmvwEtfhzY2U/wDauoAwh5F2xgMeua+g/wBmrwBd+AfAv2S/ZDd3bCWQIcgccV89ax4UXWv2ZNF8T6KitqGlSHzCn3tme/fivfP2XPH8XjT4d20NzdJJqliBDMmeSBwDQB6+q18U+Cts/wC3TfvjBWV/5V9q71HU4HrXxJ8PLu1/4bg1WVriJYxJL87MAvT1oA7X/goZbn/hDdCvoxiWG8+Vh1FcF+0prM2pfAn4dXV1lneMBj1LEAV2v7auoDxbqXhrwJ4emS9vpbrzJkiO7YvqSK5j9sbSo/DvgXwB4eUKDahVZR64GTQB6X8JviFH4ql0D4eXHh+aPT30oG4N1HgSEDgr7V9BWVvDaW0VrboEhiUKijsBXmVjdeH/AA78MdL8WTpaDUbHSVWFywDH5fu12fw41ybxH4N07W7iNUluot7KvQUAbk/yjNRKallyT7VGFoAkU815B+0nMqW+lo3G8tg+levgV4t+1Kp/s3SX4GJGoA8vtY0+yBn5cDINdN8MoPO1SW4UEybcIP7vvXA2t9OtuIyM5OM+1ex/Bi1jCPcTqAz9D7UAd14b8P28IFwxzITli3OTXST3C29k+3kgYA9Kz2uYogVjYgD0qrd3Ky2jNuoA5vVrqWa68xyM56A1Vmha4ZHK45zUcxzcucHBrQ0obQHl5TPAzQBt6NAyqBt4IxTtQtU3FY5OvcVPHfW0USsqHHt1rJ1TWoVdwXjjVefm4zQBraYkW8R7huA7mttIxgYrzl9Sgki+1Wl5EJl6Dd19qu+HPGyTP9muyFkHBI6UAdRLBDHOzbiGNXrKRTlVrA1PVrUJ5rPgAde1Z2m+KtP+1KiXUZ3dRu5oA7tW4qReV9fasP8Atqx25+0IeM4B5rSsbqK4tlkRs7u2KAPmf9pzwatvrUmuW6kJKpd1xxn61826tJAiSTBxx/DX3d+0JYtffDm98uPfIi8YGTivz416dlluIGiCbGwc0AFncyzM2zOw9Oa2fDEzLrltIwYssqYyfeuf0e43SeWANq9x2rb0Q51u1VTyJVP60Afo5pPPhqzbs1sh/SsXUW/4nC/9e4/nWtpDbvClnj/n0T/0EVh6q2NUjb/piAaAO90vnT4f92rNVtL/AOQdB/uirNABijFLRQAUUUUAFFFFABRRRQAYooooAKKKKACiiigAooooAKKKKACuQ+Khxotn/wBf0X866+uU+JsYk0ezUnH+mxfzoAztSb/irLvdz/oyDHsa83l+BPgPUvEM2vXy3z387lmkWcggn0Pau98TySw+ItSkgj8yRLNSif3iO1eIeDfjp4x8UeKL3w7ofhGGW6stwlDTYxg4oA9u8C/DPwf4TumvtK0wG8Yf8fE7GSTH1NXvHnw58LeOpbW48Q2r3MkAxGA5VR+FeefCn4k+L/EupeJtJ1TRIdP1DSI8rDuJDNjjn0rM+C/xz8S+PPiFN4TfQba3S1ZvtUokyVAOMigD1EfCvwd/wio8NmzlOneZ5nl+aetXPBvw48LeE0uV0SzaFLpdkqs5IYfQ11oAK5BOK4P43eNNS8A+EG8Q2OmpfRQuPPDNjavqKAK6/BbwCl1PPDp00Dz58zy5iN2etVYvgX8O4c/Z9OuIw3BKTsCRXE+Gfjb498TeF5fEeieDI7mxizuPm84HXiun0P4zWx+EEvjzW7P7M/mtFHbKeXcHAH1oA6jwd8LvB/hHUn1DRbGSO5ZSpd5Sxx+NM8b/AAv8K+Lb2PUL62kgvk4W5t22v+OK4TVPjH4w0Hwzb+Ktc8IKuj3YDI0b5ZAem6tH4tfGa58C+CtI8VR6Abuz1CNWb58GMnoKAOw8CfDXw74OuJbzT4p572T79zcSF3x6AnpSfEP4beG/HphPiGGaZYchFWQqvPqK8ol/aM1ax8M2XizUvBdymgXJwLhJN2K6Txv8drLRvhzYePdH0xtU0q5bZIyvgxN6GgDvPh14D0LwLpj6boMc0Vq77yjyFgD7Zq5438F+HvGFj9l1rT47jb9xhw6/Q9q8W0v9oTxNqfgyXxbZ/D+6m0lVLeakmcAda9G8H/E/TdR+FMfj/WIxpto0ZdlZuRjtQBJ4Z+EnhHQ9Rj1GG1nubqIYje6kMm0ewNavxA8CaB42tYbTxBDNLBEcqqOVGff1ry3QvjV4z8UW9zr3hrwM914et2P75pMSSKOpUd6oXH7TVlNpCX2l+HruaT7aLN4HOGMh7CgD1Xwj8M/CvhfRbzRtKtZvsN6Cs0UkhYEHrj0qHwJ8JPBvgnWH1Xw/YzW1w4IfExKn8K8z179pC50HxHa+H9U8G3dtqF0FMMRcZbd0rrPBPxevNc+I6+CtS8N3Ol3XkGbfI2QR2oA9WuYUuIJIHyEkUqcdcGvJ5P2dfhm2oyagunXa3TsWaVLlgxJ680/9oD4z2XwnbTIbiwku5r9wFIOAozyTXpWgalFrGh2eq2x/d3UKyrz6jNAHN+C/hf4N8I3j3mk6WPtbDmedjI/5mqXxB+EXg7xzq0OqeJLae6uIV2x4mIVR7CuA8dftEz+GPiM/ghvCtxPfmQJBiQYlz0ratfjjb6fr9ro/jPw/d+H5LpgsMsvMbH0zQBpyfAvwLLAIJV1B4gNoRrliAPpXoWgaXZ6FpFvpOnqUtrdNkYJycVBq2vaZpehy61eXKJYxR+YZM8Ee1eTWfxh8Q65p95r3hvwhJeaHaMd07SYZ1HUqO9AHtpNAxXD/AAz+JOi+P/Dk+paIrG5t8rNascOjAdDXlNn+0brl/wCO7rwbp3gmW41S2Zg8Yl6gelAH0gK8T/aqGdK0n/rqaPhn8fdP8TeOJPBms6TNo2sIxTZKeCw7UftVkjSdKI7SMTQB4XAJFIDHIzxxXvPgJmg8OQ7sR5TnPBrwKO4ZlTe2MsK9QsbzUriztrPT0eTMY5HY0Ad/eeIUto9pYKegJNJ/akMmmTGOZCyrk4bvXl2p+HvFc1yI5IJX3dHB4ArW0rwI7Wj/AGnVLhXxyA3WgDpdL1KKXe1zPEpzwS4qTUdc0+MxW8V3EJGOFbf8oNc9Y+AdPmclrydyDjG6s7xV4fg0uyf7OjMVGVY84oA6yTUJFB8/X7MKP4YmycVi67qvhq7iIuFvrlgCCY8gZrjrSGf+zw0MTb2BLNVT7NqUmEjmMYP3jmgBblYklZtPlu4oicqshORUmim+j1FZlut4Zh8u7nFN1CzuBGrfaQyrjdnisKaR2nPksR2yD1oA941m0uJvAVxN56q4j4w3NfPkH9rJcm8hv/JMbHl3/pXeL4Z8Y3XhWbUbeeWSzjXcVMnUV59d2lwXU7fmdfXqaAOn0bxhriXsavcG8weREOTXrvhX4nxwwLHfaLqylep8olRXzxo2n6o+oIkW+AueHj6g17t8Lr7xctleaNqdmr3Fuhkt3mTiRSOKAOl1r4qeELzSbmyu7prZpYyoEqEc18RfEOxhTxHfKkgaCRyxOO3rXqHji11HXPFkdkYUjuLm42FQPunPOK8y+L1k2l+Ibizh3fugI2ZmzkjvQByVnDHFcSxxzjafu5FbGgTRxa5bxhgWEqDr15Fc3pv2g3TNIpKgYB7CtbSI2Op2kqsoInX6n5hQB+lujf8AIrWOP+fVP/QRWFq5P9oJ/wBcxW1oTFvCVgc/8uqf+gisLWiV1SBeoMWaAPQtJ/5BsH+4KtVU0j/kGW/+4KuCgAooooAKKKKACiiigAooooAKKKKACiiigAooooAKKKKACiiigArmPiL/AMg2y/6/Yv5109cp8S226ZYdv9Pi/nQBi+If+Rn1A+lop/SvjL4OeOtO8D/Fnxlq2oCVh+88pUTdubccA19leI2/4qjVMdBZj+VfLH7LOlWOs/FvxrbX1vFcQSeYjK6gjBY+tAH018OI9P1bw1J44t7Vbe/1azLzgdCMcV4B+xbCG+Nnim474lB/77r2vRPFelaT4pn+G+lWyfZrPTGmaRXz5fH3a8Y/YmZW+LfiuUsFAEh5PbfQB9lheK8o/axTf8DtcXPVV/nXQWHj63vvibceDLWJZRb2wmedWzg+lc/+1af+LIa17hf50AeMfs8/FDRfCfwutfD7QvNqF5eiAxsuBtbAJzXYftO+ATbfBeOHwzbymG1u/tksSgscNySPxqD9lfwhoniT4L2z6zZq0lte+dHLjDgrz1rpNZ+NNrHrNvYrYQPpo1MabcPI3DDHWgDyjwN8Z9M1fwFB4F+IMJSzdVgF2g5UdASPWuq/bDtbCH9n7S4NNnNzapIiQuD95ccGpv2pPhD4XbwbdeL9FhjsLuEea6Rn93Jn2rgviEmo/wDDJWgLftIH+1Yj39dtAD9b8X+GoP2PtN8M/a4rnVZkCJbJ8zA59Ky9R0HU9D/YmePUYHhe5vVljjYc7CeDivf/ANnLwP4Vn+FGh6hdaDZT3bwljM8QJJz1rN/bcjjg+B8sUMexFuIwFUcCgDgv2d/iV4b074SeHfA8qi8v9TuGt5YOnloxxnPeq37atungr4WaH4L0V5I7Ce4LMCe2c4+ldh+zR4C8O658GPDOtahaLFeabcPcJOgAY4PQn0ri/wBrG/8A+FkfDY+JtLtHEOiag1vIeoIH8X0oA+h/gLpltp/wc8O2kCjyzZqze5I5rm9H+BOg2fiW41aaVmifUxqMMK8Kj+lbP7OGtW+t/B3QJ4Jkk8q3ETgHoRW94d8aWWteMtZ8OWkbF9L2+bNnKkntQB8rftTRR/8ADTnht93RoMf99V9USeC9KuPG1j4wLOL+C1EAC9GUjvXy1+1KcftL+HW27jvgGP8AgVfYl3dw6fpLXc7BUhg8xiewAzQB8hftjaTeeOtb1eSykLW3hi1VmA/vN1Fer/sWeLv+El+DdpazybrnS2+ztk847V594XsPif4l0/xTqeg6TplzpfiCaRBLcv8AOVBx0/CuV/Yr1y78I/F3W/AWrRi3kuCRsJ4Ein/CgBPjl/yejo/zf8tIK9f/AG39Ltbv4OnUmjAuLGdHjkA+YV5D8cOP21dGDHrJD2r2L9uDUrez+Cctmzq097OkcSZ5Y+1AHhvxE+Ieoal+y14ega4YyTXH2eRs8lVr6m/Z/wBNhtPgzolska+XNZ7mGOu4c18s/EH4b6npf7KXh66eFvMhn+0zLt5VW5ya+o/2fdasr74K6LfQzK0NvabHYH7pUc5oA+aP2ZdUuND/AGofEOhWzsLS4nmRo88Ag8Gq/gzxFpPhj9sbxBqmuX0dnZxyyh5XPANXv2WtHuPEf7SvibxRFG5sba4mPmKPlLEkAZrI8OeGbHxZ+1Z4v0PUoVmjuEnVdwzh8cEe+aANzw/pV98TP2pT4w8NWkqaDBOGe8C7UcL6H3r2v9qhU/sDTMsR+9OPyrxP9kzxLefD74t6t8NdclaO3mnZLcOeAwPH5ivZf2ryf7B0sgHHmnmgDwCLDPxztr1b4ealPa+H5LhWUBW2815ZYhWtmwuHzyfau98BMLjRrvT3PLDeBQB2L+K52tURrwLvJGF71XXV5fOkIckle56VxF3ZTQaV9oVnzExYZ9qLRtSvrQXpyGbgKO4FAHoXhi8lkvP3km45zXeXFhYX9oYpVXLIR+OK8l8Nl12u5IbHeuxsdTmig3lixX1oAr2fhuS2sxE6gFSVAI+8PWsLUdJ1BXfdZBSPulehFdjaa1qDS+WIlkjPZhWleRX16ismlI4A4zIRQB4jrVjciN2uWCkdEWua0q3muL7aeEztGK9Y+INjdWFm8jWtpbbh7s3515vYyfYNUt5pyNjMGI9aAPpj4caX5XhKOxuPmWRMMPYivF/Hvg77JrU9hHJ9nniYyQFvuup7V7P4F8QWN7p0flzp8qgEZrF+Mtla6hFZR3AMCzHZHeKPut6GgDyHwhdXem38U95pbMqnrjPI717poWoRar5N+kBSNV2tvGDXDeF/C2pxI1rctDdwDlZN3JFdxpvhxoLUpHdzRxkfdDUAee6H4WbWfizNrsdvs0+1mb738TeteFftUaXJB4xuJ47IwRM+S3ZvcV9ZeK9Y0/wb4VuLz5E8pCV9Xb0r4T+LPjXUvFXiCTVtQn5JKrEv3VXtQBxtizrLcQnDOR8o9K1LGFHmsRuCSC4Vj6nmsW1DDUPtKEtubn2q3aSTTeIbVTG+FlU5B6c0AfpV4eDf8Ijp/Gf9ETnP+yKwtdYi8iK9RHzW94YH/FG6duHP2RP/AEEVh6+AbqBFwGaM0AehaHn+yLbPXYKvCqGhKU0m2QtuIjHNXxQAUUUUAFFFFABRRRQAUUUUAFFFFABRRRQAUUUUAFFFFABRRRQAVyPxQ/5Ben/9f8X8666uV+JSK+mWO5tuL6L+dAGD4jtftniLVrUStEZbNU3r1GRXj/hr4BaRpF/c31h4l1W2numPnPDJhmyehr2PW22+Kr9v+mKd653TNduhNd+Zag+WcRjOC3NAFPwb8D9A0afUb+DVNTmvNQhMM08suX2n0NQ6J+zf4Z0a4mudK1rVrOab/WPFLgtnsa7Gy8SaiRxpedgz/rK1rnxFeRafa3SWoMs0m1ot4+UUAYXwy+EWi+B9futcs7+9vLy5XZI077iR71r/ABU8DW/xA0JdFu9RubS2LZcQn7/1qW61rWF8SwW6W0f2J1BL5GQcVSl8W6zas8Z0c3X7wgNG2MCgDj9F+Av9i6YdL0vxjq9rZtndEj4Bz1pV/Z78Nt4fGi3Oo3k8S3BufNz8+89811l7401yNVEOgsc4IPmg5rbsddvrrSHumsPsl1j5YmfOaAOG/wCFP319Bb6Zr3i6/wBS0a3I22rcZA6AnvWj8UfhPZ+N9FsNF+2yafY2Y+SKMcHA4NdAniXUmmRfsGePmXdzV6z1y4uCVe1MZ2kr82c0AUPhX4Pk8D+HF0X+05b63Q/ujIOUHpWd8Zfh2PiPpEOl3OqS2Vqj7mVFzvNbEXiK6N19nlsCVBwZA2AKW48RTwXTwrZNMg+4ysOaAPNtN+B+paZ4fGg6d481K1sACBFGoAwetdV8PvhXpHhjwVd+FZnbUrK6ZjN5wzvz1ro77XriPS4ruG23Pu/eR55UetbGlXbXlok7xeUzDO3NAHiFt8DvEHhu5nh8C+NbrR9KuHLPbMu7Znrj0r0f4aeB7HwTpEltBPLeXlw3mXV3J96V/UmtvX9WuNPEa29qZjJnndisFfE+qscrpqMvOcSDPFAHnvjv4AL4t8b/APCVXvii4F2jq0ACD92ByAK9I8X+FbrxB4EPhj+25rWWSIRy3KL8zADn86fpXiK9ufM+1acIWVSygyD5vSoW8WX7L/yDV3A8L5gyaAKvwl8DXPgPw3JoY1iW/iyTE7gZjz6V5fP+zSJPiG3jaPxddQak1z5+5VAr1y28TXzSqbjTfIiJwzlx8tWm8QyfabyNbcMkCbo33j957UAeReKv2dW8QeOh4yuvF10uqRsDFIFHy46VvQfA201DXbTVvGfiC+8Qm0YPBFPxGreuK68eLtSWPzG0qMDGeJQaf/wlWr+WrnS1Az82ZB8ooA39Y0TTdW0SXRb22SSxlj8sxEcbcdK8etvgNd6PbXWmeGfGWoaZod27GWzAzgHqAe1elHxPd/YjL9ni83dgJ5g5ofxLefYlK2cYuc/Onmj5R2NAFf4d/D/Q/AnhhtG8Pwm3aTJknIy8jn+I1514c/Z5t9F+JDeOIPFV6dSeYyS8DDAnpXpFr4o1KSYRmzhx/E3mdKdf+I71Lsxw28EqKcBvMAzQBwnxH+Aeh+L/ABxB4xi1C403UotuXhwNzDvVX9pC2az8IaNa3Ny1yY32tI/3nIHU16tb6tPJdww7YSjqC2HHBry79qxN/h/S2BxtnPWgDwjTFjbKtgA9a2/Dc5sNZgZJgEL4YZ6iuYRjGMU1fO+0wss20g5zQB7LqtvDcaebNdpZ3JA7kGqPh+1mhRtPu4fJMR+XI6irvhiP+29NhmikQ3louC394Yp96ZbO4he+uDNMwPHp7UARIkcV2qc4z2NdHDZN9nWVM7SehrmGnQzIxGCGr0TSlin09Y++ByKAIdDTDjdjOa6p5vLjVc4FYdhaxRMW5PPrV3UrhFsZC5CnHBJoA47x7aT64JiudkK8c8E18/6/JL9odCJN0bFTmvpQXEcdgTJtYE84PWvM/Fug2t3PPNbx43HJxQBU+EFxfSNti81327gnPIFd94kbxVrvgy8+22P2WGKQSW8f8QC+tSfDvTf7J1nRkjhBEkB3Nt6e1euXEMdzBJHMoKkYIxQB4j8NPE2YEhnY+aPl5r2SxlE9qrhcZFeBeINFHhf4jGNXZIJj5kYxxgmvedEcS6XA46FRQB89/tgarcWOh21rHNtjnbawr4/vZfOG2VxgHOa+v/20LTzdM0thGSPMbJxwK+P9QXy7lw0JEeOc0ALZkrKGi+YdDnv71a06Sd/ENmqrhmlXIHpms/S5GacRocZ6V0Og2wPiKzkUHIkXn0OaAP0Z8NBv+EP05Tx/oqD/AMdFYfiIf8Tq07fuWre8OBj4U0/Jz/o6fyFYXiDnWbT/AK5sKAPQtG/5BkH+4KuCqWi/8guA/wCwKuigAooooAKKKKACiiigAooooAKKKKACiiigAooooAKKKKACiiigArk/ibk6bp4H/P8AxfzrrK5zx8oawssjOL2I/rQBynivP9vargEf6OvTr0rzjRrcYnaa3umIPyFpuWr0jxvJ/wATLVA0ZVTCvzg4zx0ryjRI53nP2fS5ZTk4cz0Ad54ZFu0bJPZyJDINjkz8irIj8uVoV04yxpJ+7JuOg9ax9Bjd5PJn0MIN3LtP3Hett7C7uvLjsdGjOW6pPmgDRj/fM8y2RMkSgxr53U0KkS3TsbJwzKSxE3Q9xihbHVoYxt8PuspIBbzOozT7rT9UiuRcx6CZJ2B6ScLmgCi6xecoGnyHI423H3TV2WaW2s47hbF2eMEY83OCahn0XUFVZIdDPmF/m/eHketM/szVGZo4dEcqSDJmU8kelABp7NHIitp0hlkHynzvzqdYo5YJFNtIiQP+6YT4Leop0OkX0NwZzoco2ocHzaS203UJIwh8PyrFuLbTLznHWgCpMyyTM0unTgM4Hyz1ZNh9nvwIYpGtNucmXJB9M0xtP1GXzI4/D7q4bn94eR7VbXSL77AitpUwjWQNsEpz70AV2RYYJV+wyhZhyDP2zXa+HAq6RAEjMYAwAW3VxV/p2p3Csw8PyEghQDLjI7V2vhqF7fRoIprf7PIB80ZbOKAMXxxbm4nt2MLyBQeFk2DNc9pUFv5su6zZCVZd3n9Pau51zTbG8RZLzO1Oc5PFc4tj4OXeBdLgctiQ0AZF5BAGt5FspGnKkOnn/dAqtbW9s19EzWLxh+RJ9oyFNdA9r4OluVmF7hyMAiQ81B/Zfg0u8P2zjqVEhoAx4Nt3OlrqVuHw5BYTYwtSywWtvfyR2dn5iw8bmnxwe+K0oNO8Ebyy3CMXOMmU81J9m8DzSuVu4y5GGw57UAYUtmlpM1vDbJcQuAwc3HfrirskZm097iazSGcuFMfn8bfWthfDvhRIotzBUkGY8yH5vpViXSPDDP8ANJGWxj/W9qAOb1HTbcSB4LZWicBQfP4DVCsDS3cK3FnAFXCOwn52+tdXFpHhhExHNFhPmx5mcVXGjeFPM81WQlhuz5h5FAGDqEdjaRq1vHE0wlIRPOzlexNS2ek396sFxFpsW3d82JO1aq6T4NkZ5FeLK/ebzOlbOl3Gh2VuEtbqFYgOP3maAMqHSrmDVU8nTFMasP3m81wP7Wcoj8O6XvjP+tPTtxXsVtqVhcSBLe8ikZugVuteN/tbf8i1pvr55/lQB8/QMkkKleufWrBtZOH4wOtZ2nbmIkK7AO39a2UuVW2Kt95u9AGzoGq3WmXGbWXZuX5hnqK3La8mvbkTzNuI4HNcXawzNL5gJCdAa29BuyjlGbODzQBvalN5E0btk85GK9F8K3SXGmgq2XYA15xeqbq2ZVX7ozmtfwPqRt8ROcEUAesWMSyRg55qj4wtZDph2fw8n6UzSNTTepDAZP51u60i3mkyeWfmZSKAPANS1q8e6kht5ZNqnhR3Iosb7xFcwsltpcxOeSV610d9p9jZyMduxg3zHHep7TxELaaPM22NR0oAXQG+JMtsEt7FY5U/1byADAruNC1fx1pz/wDE/wBJFzbkYMsJyc/Sub0bxheRyMwnBjaTjPYeletaPfR31ssi7du3kUAeKeK9Qg8YarbRw7o57OYhtwwceleveGl8vRYYmzlVwc1534r8PSaP46TVLWLy7W7YBmAyA1eiR3MVppUtxKwVIoizH6CgD5T/AGpvGtxqfi1NDjXy7Wwzu7729a+bfEUsk11Iy5wBnFenfEu+/tnxbqV7JIpSWVirD68Vw00NpJ53n7w5+7gdRQBkeH1kl2P5fzfTvXZ+Hrdv7btPMyp3jcMe9Y1mbe1gIgjdjgBVxz9a6LwuXuNVt1YlCrqcEe9AH394cUf8IxYbfu/Zlx+Vc3r4I1e0P+w1dL4ax/wjFgAf+XZP5Vg+JU/4mNqw/uHNAHf6P/yC7f8A3BVwVT0c50u3/wBwVcFABRRRQAUUUUAFFFFABRRRQAUUUUAFFFFABRRRQAUUUUAFFFFABXOePjjTrT/r8j/nXR1zfxA/5Btp/wBfkf8AOgDnPGUSSXN0r9GQb/pivMbC1hsbhkt7cz7D+6DS4Fej+KGP9q6vv+dUjUAeox0rzq1t2Yed/Z6AE9Hm7etAHW+H7KOa3mlubCIug3qgn71tW8c8D2FxpdnCs/LSKZOntWJpKx26CRLW3Uyqcgy8Gtq2WKK5llSK3BQAofN+8aANew8SaliX7ZBCm3IGX6mrY1y881D5VuIWXl9/RvSuU8uSR55Jre23FsgeZ0pt5drFpywyWUEjBsgLJ+tAG/ca74gZd0djbEKfmIkHSp4Ne1TzYjLb2qxE4crKMgetY9tDdPAsdjp8TiQZkAk6DtU8Wh3CxHfpahiTuBf2oA2I9W1WR53aCEW6nEZD9T2BpRrGsLNGLi0t0iPX95yKoRaZfJbpbxacoifDON/8Qp+oWF84aSTTRKwwB8+BigC5JqeqCCYeXCH3fuG3cP7VWg8Q6q7yxyWEavCRuJfg1TFnqzWcappCDy23Jl+9FzpeoXirJLpLLKxy22TFAF3VNY1SEWtxbwxGJ0/eq56t2xXQaTNcXFjHNcxrHI3UKciuW/s/UZ9N+yy6VwjkoN9dLoSzppkSzw+S4GNmc4oApeK7i4S3W3WNDDICJSz7eK4n7HGYJI4tMg/e8E+dyRXSfESRN1qjQJKTnAdsVzcEMzOk8UFnH5Y4/eZzQAlhp6RpCjafbBQ3I837tMu7JrF5biOzglk3EcPyFNaE9pZeXbSx20Lyzn98d+QOeaXVLOH+0xJax2riSMKN0mccUAZjaZK9mqWtrZmcuCoL9R3qaw06FZmkk0y1iJyrbZeN3vV7SLeyN0n2qG3gCKSCHP3u1ILLy7G7gm+yJcGcSKpbO5c0AF3IzGOO6tbLFuMJiXpURgt9sZFpZO2eT5v3RTLy0jaRn8mwGOT8/NPS00a4sI7m2kgju5W2lVOVI+lAEkOmxQoJksrWSORiFIkOPpTYmtwk6fZbaNohsQFzg561buXtYvLt7RrdfJGSrt/FVdEd5M/6Awc/MM5NAFaSwjaRbiCOxNv5YDqG6NVm2tlitUDWtgkfux5q6I9Mju5PLazWzKAOAf4v/wBdVzErhI1msnVDn29qAJrTyI9VjhitLeEqQyup5P0rk/2obKa78L6cI42kcTHhR7V29l/x+RNc/ZHAIClRyKyfjrdNa6BayRgHMmKAPmWy8O6oFBkjWFD3erj6XHaDdJMJCOwHFa9/qDXFysbZIHJ5rN1WQeYWBGwkcZ6UAU5X3qI2yn+7VeGRoyCrEHdirA2+eq7s55qG9gYDcqkDd+dAHWaBe5DQScSbeQe4pkUj2l66hsBjlTWjp+iSanpMV5bgrchB+NZl9BMMxzKY5UPcdvSgDptJ1aSJU3SHg16Zo2uQyQIpYEleBmvD4ZCqBTVyDVLi0lR4JOnSgD1fVfDdrqrPM03l5+baKytP8NaTbzMbhBcYPGelUNB8WCW3/eEBuh5pNW1ibDPbnI7Y7UAemaFpGiyQps0+AAdio61vi1gjH7pBH/u15J4L8UTJqCQ3DZVuOvQ16lZXwl4yPzoAW8sba7hMFwu5T3PavIPjz4vXw/4Tm0GFm+13Z2AqeVT1r2G+aRiPLU+ua8X+Kfwt/wCEg1WTVRqEqXLr/FyuPSgD5F1fzI5z+8bYSSPc07TrRZJkeSTJK9DXo3ib4X61p++QWpuEyfmj5ArhLrT5LZhDcRvFIrclgVzQBLYWcURa4Zlf0BFT+GWQ+IF25B3jr060rQWrWkYSYqo4xU+jJDFeqob5iy/MfTNAH3h4b/5Fqw/690/lVDXLZJIxcEkNGMADpVrwp/yKunHduBtkx+VN1nC2EhoA6bRf+QVb/wC4KuiqWi/8gq2/3BV0UAFFFFABRRRQAUUUUAFFFFABRRRQAUUUUAFFFFABRRRQAUUUUAFc749GdOtP+vyP+ddFWfrtlHfW8UcikhZVcc4wQaAOI8SxxtqmpeYPkZFDY9MVw3k2qSSRw28boANhaTg16D4lH+n6nhd5EY+X14rzzRbUySM88dtHFg8PJkg0AbNpbDYJYbe2KoB8hkzj1rVMNvMEjht7dpQwUoJOgPeoNIhaEhvJshGw7v1X1q5EiQS+ZE9kHYks2ckemKAIngXdIksFpGr5Unf3FV1s12f8etuyRj58N09K2oUje1eC4+wGUNuTn9TT1ijeCUr9iAC4fDcfjQBBpsl9aXkctpDaxgoCwD9qsya9qDSsqNbnLlclu1JCku5XYWKrtKBge1VjHbQxpJJ9jO3O8bsHjpQBeg1zXFAk2Wvkh9pbdT217UpNyxta792AN/as6FbiS3zb/wBn+QTl1Zuh96jW0LXNvNGbKNgT5mDkGgDZtNd1JFWS6FsUGf4+ar3PijU4512LbNG5wrb8YqjNcL5jQyf2eY8gJhu5qCfTY9kqz/YUJ+ZAJPut6UAXYvEGueQjbbTeZDkGTqK63RJri409JbjZvP8AdORXBT6dbrBaztcWgeBSJE38Me1dz4ZUjR4SfL5Gf3ZyKAKPi63vJpIPstjFcryG3nG2shdDuPKSUaXbiTJ3YfjFb/iy4SOxMDTSQmU8MgJI/KucklabSfsa6hcRKj583acmgB40nUwGiXT7byuo+fBqxaaFOHtz9ht0IUs5DZOazjYSW85dNUuHcJuUNnBFW9NvWhkmmF9I7KMlSvf0FAEtxpF6yhfsMEuSeScYFVn0fWZL1Haytmx3J7Y4p8mtWs2orereTgBMGMKeD9KzLvUrlle7XXJDFHIq4EfrQB12jaHZR2++5sYxcOTv71PD4a0WFg0diikHIFcj/a90j3NnLqEoYhXjn8vjHpTrzV53u4CmquNiYciLqfWgDsH0DSZJPMezjL+p60q6HpaHclnGGHTHeuL1zVpBfFV1doW2hSDGfmz6UHUbq2ECtrx2yLlMR5HFAHZroOlICq2MWD1GOtKmj6YnyrZxj2xXLtrCzG3EGrMZiMZ2HGfWrI1ac28kf9qKssMm2RynagDp49NsUIK26DHtXm/7Rrqnha27YkrqbPULgGKZ9WEsbPtA2da4z9pUNL4YsY8ffnGCKAPA45NsJll3bm6c9qztQnjUg4YEnPWte9hTcE5GBjHpWLqCxLkzNwvTFADLS733G6QYAPGK2mlR4RyTk5GfSub0yaBpzlTx0zWyj7h8vSgD2f4RtDeabLalR5kRGBntW74u8Hw6pa/KvlTryGXg/wD168q+FHiNtM8WwLP/AKiUeW3bHoa+l1iWVFYAMpGQaAPmjVtIvtJuTFcoSf72PlIrNuIpi4K52npzX0j4h8OW+pQFWjU/hXlviXwZeWZke2Qsnoe30oA4azEsRAH3ifWtJL6fZ5aqx5qHToz9u2SKflODmuzvPDiReHDqFuA7ryQDmgDL8PWU0lwsjHYSc4r13wjayKDLJuK4AyxrhvAmjX91eRSTZWDgjjqK9dt4o4owigACgCldX8cWqxWLDaXQsOetSyoso+Zdw9DXm/xF8QCw+J+kWYbH7vnn1Nelxv5kKyKMZANAHKalpEltO9xYgBDyyHnJrm9Y8NeFfEcTR6ppkIm6bgoBzXo13GXjNcZ4mt/IcyBSMc8UAeOeOfgbst5Ljw1cF1AyIWPP4GvK59D1HR7xF1C2kSUOFORgda+otG12JpPs7yYbpgmrXiLRdN12y2T28bueVfaM0Adf4NI/4RDTcDH+jJ/Km60c6bKfQ1Z0SFrfRLWAADy4gvHtVfVFzpc2TzQB02if8gi2/wCuYq8Ko6Jn+ybbP9wVeFABRRRQAUUUUAFFFFABRRRQAUUUUAFFFFABRRRQAUUUUAFFFFABUVz/AKsf7wqWobttsYz03CgDiNZH/E21UBQ2UGQT14rirWwiYoscNoszMdw3E5Fdpq+W1jU0A5KDHPtXNaNp12swkS3tg2erNyKALNkWIMRWxjwCuGrTtbdGsJmC2TsgAjcDoafp+kyPdh7uG1dd5JAPNdILHTxA0SQxhT/DkdaAOUmKLbq6rYSXHO+kE0ckBTOmx7+qg966uLS9IVsmCHp6ipI9F0lgD9kjJ9RigDnYXVtIMgNhJJE/BB+UVWtsXsnlBLGRnb5lA6jvXYRaTpaW7QR20XlucuB3NSQaXp8DiWG3RHHTAoA5M20It7oMtnFbSECHBxkjsaZNc2iLH5EdgQoOQx745ArrW0/T5IfIa2jZM5x71F/YukrJuW1hBA4yKAOQt7cXUH2may09EB9enpUN1a/aZ0ZobBgpz8rdQK7lNL09YWj8iPD8nnjNRx6LpMHCwRAkc5NAHMPDp5xdpbWbWI+RueVNdX4e8oaXH5MaIvYL0xTF0nTVt3t1gQRO25gOmauW6RwxLFEoVFHAFAGH40nMPkL50kK5JLIu41iW03nKFF9chwpJYxcfStTxpP5SRN5kq/Nj5Bmsyzc39m227uIlgUs/ycsaALFjOPtDxSXksp2H70XT8apX08MlsbWS8lSZmyGWLHFTwJMupfZftlwCUBDlOxHSpLiaK41K0jDTRyxfITs4Y+tAGYsjKVP2+RYh0IgzmrFsdiPDLds6TqfLHkdG7GrpaaS6nkS4l2wMMp5Y59ar61cC2uizXdwqkBxiLI5oAwYL3VikbXVwVHmbQRFzgd63W1S2lhdY7g7iq4k+z9x1JqvFP/aFpHDDfSLOWykjxcL7VbihexspVuL4l3+QFI8gMKAILa/trm48xrjJjjIYvb9feordmuXx/aAMUKlk/wBHxUd7Mbt49l3MhjOG/c/e96EkmSb5dRlWPHK+TQBJtuEVJFv4lXO75YO1W/Ojl1QEXStBMRuHk9SKmtZGk0UyG6dmhbvD2PSoftzedDtkKbFy+IvvUAX7GV/tIP2qN7dJPueTgiuf/aBJPh+wYAECfIH4V1do7fbY2+0ZSX5ghTFYXxvj3eGbduPllB5oA+dry3YEyMwOTuOKwdThWUAoSyk967eZVlTbNFgdmHaq7aJG9q5VgQTxQBwgtdgRguPm5q9EsjMAOE7mta60eQSAxtgJ2qBoZEJVl+XvigCO33xT+aTgjoR2NfUvw01hdY8JWkwfc6oEkz2Ir5bQYzXr3wE13ydRk0pn/dTjKj0YUAe3L04qC6tophtkQEdxVpOlQ3s0NrA88zBERSxJ9BQBw/irwFpl3DLdRXAscAsz44rgLLXrXQTPYt4ktrm3yVIKE5FZXxd+JGoa7JLpOkMbexVtpYcGSvMHHl45Bb2oA938N/ERo5/sGjaTJqALdc7Qo9s16rp2rRXKIk8TW07DIjb1+tfLXgjUJbTVreRX2YcZ+lfQniO5RvA02qIR50EYkjcdcjtQB5R8dWmt/ivp95/yyjRCT+Ne96PMtxpNtMn3WjBH5V4V8ZrhdUt/D3iAYJuIwsmOxr1X4d3jXHha0IOQi7TQB00w/dmub8S24mtJJOpAxiuhMmRWRqqs1uyr+P0oA8m1OD7PdiVY2LKeMV1OjahJNBGSmMcYNZXigeUXCnBzxVnwnmSxIZ+d3U0Aeo2P/HhGfVaz9TX/AIlkx960LIYsYlP90VQ1I502ZfcUAdLpH/IMt/8AcFWxVTSf+Qbb/wC4Kt0AFFFFABRRRQAUUUUAFFFFABRRRQAUUUUAFFFFABRRRQAUUUUAFUNakmjjgMJGTKoIPcVfqhrP3IP+uy0AcNrswTX9Wxu+SNTgdRxXH+HJHZy0gu5SzEkGum8RyMPEmtbeoiXp16VzWiyzyXMLeXd4UYO1aAOq01Ywzyf6UuDkj1q0Fb7QjrHdBSScf0pbGGYSy25S4ZHQMGPY1KHuGSNWguwY8jI70AQNbqGR1W8Yu+Dz096nguJtPIttl3KC5Yt1xVmJGmtGRorxCgyDnk+1VYbWRCz+VekqABlqAAGT7b5LTXqqQSuOBUZS63NIJdRYE8DPSlKTTz+W1re7S3UdjV+GxksVEyteyMGI2ls0AUbO3kl+b7Rfqc4PPenzGWCLA+3nB61M8EzK+yC7+c5PPSpIrGX7WYwbtkEe4MW4z6UAVJHaSNt325cEHpTLmGS3ZjPdXcihQ4x/Kr+15bH7l1vjOOeC1RXFs80ZuWhuhyFKD0oAqC7uFgkQfb9rgENjJX6V1Oi7jYR/vHkOPvP978a5llnJ4hvxxgY7V1Wibv7Pj3q6t33jmgDB8bwykwMrTKvO7yxWJZShZElFxeYU9NuQcetdZ4pvZIIhbxwu4mBDug5WuSW1wYRBNepA4yeOjetAFj7ejPIztfKs3KMycqfSoby732UZWa8SWNz82zk1LNIlhG1rdXc0jTFfK8zqD1wK6ex0vzLBy0mfPUHJHKcUAcfaysGdo76+DOMt+761ZnuoJriC5aa82riN4/L4OO9dNZ6HJbTo8dyzqikEMOtB8PZLH7U4VnDkY6EHOKAOQdfJa4eG6uVHm7lTy+gz2qWGaMSw3X2m7cI2drR4FdffaKLqcS+cy4HQdKWTRvOso7fztojOdwHJoAw9OtV1K8uruzmeJ2X7rJjB9RVg+G74qR/azMzDg4Ga1bfSJYBNtnOHHBA5FFppdzbzxym7eQL/AAnvQBSttFu4pYmOpsyxn5ht+9U9zpc8ihkugr5/u9q0BazqVCSdyT9TVSfR7iSONVvnRl5JB60APGnSieKYTbgoA24xzXH/AB2uFtfCcTt/z1FdfHpd0pDNfMxH61W8TaNZa9oz2+rWpkRRuEYPcUAfMkmoxFBtb7w4JPFGnyMsDvI2Wz69a9PtvCXh+a5Td4XuEJYKOT09auar4a0azu2t7Pw3PPDjIbd39KAPJ2mj5BOKrvGrhivI+levjQdEjOV8MzCTywzBjnn0oltNBjgAXwxK0mBleaAPDHg8uQxFs9ya6LwFcGy8RWlxD8pVxnb6V6dZ6RoFxK4k8IyR4BwxJqa1stBtrpTD4TlUqdocZ596APS7adZ4EmXGHUNVDXLF9Ss5LUthWGMmsP8A4Sd7VFgi0a4CqQqjB6VqprznQvt39nTGTODFg5NAHlnjX4f2TRvb6fG32uNDIW7NXiuoW7Wt3JHcx+W6nkEV9Z6BrEmr6qsVxob2vB/eOOMVb1LwL4V1C4e4vNIhkkbqSKAPj2PUUtdsiMOvWvevCV/N4q+FN5aWvzzBNoHeu7f4Y+CGQKdDgwK29A8OaNoMDQaVYx20bfeC96APm3UJWufh19hm/wCPrS7shkPVVNejfA/VVuPD0luX5R+npXoT+DvDbSXEjaZFuuf9acfep+meHNG0ksunWMUAbrtHWgBNwP8AEKzri4WWeWAIVdBn6iujW1h/uCkNla+YJfKXfjGaAPKvElksqsxHzelQeF4yhMbDHIwK9Um02zkY77VDn260iaTp8S5jtI1P0oALRD9jiPbFZWo/LYy+7V0GFWEAcYFc7q5/0J/96gDqdI/5Btv/ALgq3VTSD/xLbf8A3BVugAooooAKKKKACiiigAooooAKKKKACiiigAooooAKKKKACiiigAqrqS7kjH/TQVaqC8GVT2cUAeVeNL+HR9Z8RarOpeO2t1kZR6AV4XYftVeFrec/8SK9Y56lgK98+I2lPqkPiKzt9olu7UxqT6kV8eWf7LvjS5uMm+so1LcfMfWgD3LRP2o/Dl4+U0O8XHXLCuiT9orRWchdCuyoGc7hXkHh39lvxdagtJqdmRkHCnrXVP8As/8Ai8DEM9oO3U9KAO4i/aL0l5Av/CPXeD33ip4f2idDN0LeXQ7tGzj7wrhbf4BeNI0VTPa4A67uaVfgH4vVtzSWrt67uaAPTP8Ahe3h8HjTbnp6imXHx78PxBD/AGZdtuOOCOK8/i+BnixZVZvIKjtu6VLefA/xY6BU+zBfrzQB17/tF+GUco2lX2c4wMVOv7QXhnCk6feDcehArzA/AHxqL7zU+zkE8ndU83wF8ZsynNuPq1AHoUv7RnhGMsG0++4/2RSRftIeCZE5t71APvZUcV5hcfADx4WdUFoVPIO+swfs5fEHzGkLWoDHkBu1AHtlr+0D4LnRnRLraOny9aY/7Q3g1I2kNte4U4PyivMbP4A+LbaJUPkFivzc0y7+AvjIqIY1tyG6/NQB6V/w0h4HaNZXtbwIehMfWql1+1B8N4eGjugvfEY4ryyf9nnx60ZhCQeWf9vpXNaj+y/8QpJt2y12twP3nJoA9Yi/aQ+GN3qqX10t67xtujUxggD1roV/am+HOxWH2wqemEFfO9z+zF4+tFO6CB2kPyAP2q5o37MfjYWvmSRWrBjxl8Y9qAPff+GqvhyB929x/uCoz+1l8M8Zze4/3K+etc/Zn+IFhaXF15MEidFVW657VgeGf2bfH2uJcLDDEjQna6s2NpoA+prf9q/4azy+XH9tJ/3KtxftO/DlyQrXmcZ5SvlrXP2afHmg6cJ5UiMjNgFX7U7wv+zz8StU0Y3UFvGVkcgM0nXFAH1DH+1J8N5GZA17lev7up0/aa+HzozqL0qpAJ8v1r51039mP4h25LSWsZJPZ60If2dPiFGZV+wxlHHHz0Ae6T/tR/DaDIeS7B9NlVH/AGsPhnu2hr0/SOvA9U/Zh+Idw2YrSJPX5+tVbX9l34lxT7zZW+Mf89KAPowftTfDpoPMVb4rnA/d0jftQfDvcB/pm4jONleFH9mr4htAqfYoFYdTvoi/Zp+IaozNZ27St339KAPbJ/2rfhrEyoUvCxHaPpU1r+058PboEwxXrAd9g614Dcfst/EOa48xra3Axj7/ADVvTf2Y/iNa221Y7bdnu3agD3qP9o3wW7lRZ3gHrtFNl/aU8CwTBWsLzJHURg14nF+zh8TluhIwttncB6uXX7OnxCLDyUtxuGGy9AHrFx+0/wCAY5ljWwvHJGchRxVm3/aR8FzDcmmXpHrsFeJWP7Mnj2G7eaRbZl7AvW5D+z149S0K7bUOT1D9qAPVJv2jvBa4xpt0wPB+QVWk/aX8HKfJTSL8qOvyjFeaL+zx48e3ZD9kBJ7tU0X7OXjLyQrzW4YDqGoA9IT9pHwxxs0a9P4CnP8AtJeH1cr/AGHfY9civOR+zh4zdwzXVqmB2Y1pS/s8eK3hCLe2q4GMmgDrJv2m/DsY50K9PPYiqc/7VXhuOdYRoF6zk4wGrjB+zF4s84v/AGvbYY+pqhc/su+J4Ls3b+IbFWBHU9qAPTNH/ab8O6pfS2aaLdxyou4ZYc1JP+0dosTOv9h3LFf9sV4LrXwlTw7q7vd+NNMid32qqMWfPsBXQ+HPBExjYxaPfavJGfnnkXy41z0JHU0AerWf7RdndzCGDwvdu56BXyTXT2vxZaVEe60B7KN+Q00wHH0615pH4TvBHaQ6bqenpNJMsckdlHkxKeu5j3q5q/ibwpoPiZPCU3h/+0IxIIZ7uRyX3HuKAO21v4w2ljDbXNrp5vbecsqyCTABHUVHZfGO3uWUNpUiZOD8/SuVn8HWV54g1LwZb3wiETpeWTN12t1FbEXwb1SEj/iaW7YIPSgD122vFms4rhlC+Yobbn2rH1JvMsZT0q9Y2MsFjb27NuMUYUn3FQarCEsZPWgDo9GH/Ertv9wVcqppP/INt/8AcFWxQAUUUUAFFFFABRRRQAUUUUAFFFFABRRRQAUUUUAFFFFABRRRQAVFd/6sf7wqWmTLuUA+uaAOG14f8Ta7+gqlprfvFJq/4hGNSu29hWXp8gDgUAdjZEbdverydBWXYsPMHIzgd61gB7UAP/hpyEjoaRRTsYoAdub1oHuaSnN9w/TNACMeOM1E7Nu7189eKf2gtY0nxFd6bHocJjgnaMOX6gHrWdN+0brP2+C3j0S3bzXVSd/QE9aAPpmH5fXFOf7hHrXgXxV+OOq+DPEdvpMGnQz+bbJMWZuhYdK9B+C/ji68deF5NTvbWO3lSUptQ5BFAHbkZHrUbL844ORTdQuDa6dc3QAJhiZwPXAr5S1r9qfXbK8nRfD9syRyMmS55waAPrU8gdap3CmW9iHISLLdepr5b8EftRa9rvjXS9Dl0C2jhvZxGzhjkA9xXS/H39ouLwLrMugaDaw3+qJ/rJG+7GfSgD306haLctbO2WUDcSMgE9s1ma1HHdTfZ7eKc+WvWPhQTXxj4b/af8fNqklzqGn6dc2xcM6AYPFe5/Ev4/SeGPAGieJtP0dXk1JQTFKcAeuD3oA9qWWDT7CG3vJd52DO7mrNhbWUJeeziRPO+Z2Xjd718XXv7XGrXUu2Tw3bNu+UgPXa+Bf2mrLxVqFj4XutMfTJ7mVI4p0f5Rz0oA9g+Lkkl08VnDuJUhePUnFdt4bsU03Q7SzjGBHGM8d6+Tfj18dtS8I/E6Xw/b6VDdJaFXMjty3pWbbftgeK32hvD1mmSAOTQB9sqTRurz5viVYab8KLTxxrzpaxyWwkaMdWYjO0V806v+1R4w1XUpf7Fs7bT7IMfK3rudh2zQB9rA54zQNo9K+XPh9+0ZrmreD9evNR0+3fUNJiDqyjCtk964q6/a+8UQXBjPh+zI4xyaAPtk0nSvkLw7+1N4l1K+tYLjRrKFJplQndzgnrXpvx7+Mt74Cg0iHTbe3ku72LzXEp6LjtQB7gGz0NJx/k18d6D+1d4jvdetLG50qySKSVUkIPYnFfTvjrxBNo/gG88RWCpJJDbefGG6HigDqOppea+LYv2q/GWws2m6ecN79K3PC37WV8NUjj8RaAgtHPMkB5A9aAPrYmoznPGaz/AA7rmn6/oVvrGm3CTWtwoZHB7e9eFfF79oqLQdTudE8L2sV3d277JbiQ/Ip9h3oA+hlOSaCfSvj3Qf2k/Glvfo2qxWl5Axy8aLtIHtX0r8N/HWkeOPDjavpbYMeRNC33o2A6UAdgp96Q4zzivm3Vvj/rlnrd1ZR6balIpmQEnkgGqC/tJa1a3itfaHBLbZyfKb5sUAfUO4V43+1Na6pH4AnvtIvJ7Z4nDStGcZTvXcfDbxvpPjjRRqGmsY3XiWFvvIa0vGelx6z4avdPmQMs0LIQfcUAfDH7Nnhi58X/ABbF3qQlu4NOBumZyW3kdBzX13fXV1bagbq2t/skmoWbbI2+6HToD+FeH+EbPWPB3gLxR/YFiUvoLgxXF6p+ZFHoK1fhTHrWp+B5fEvjzxDdQ6HbTGSJWb95I3sfSgDd8IeO/CV1Dq8U8KaRrbEq6r92SRe64qRLd9Ulj8QyeALm61NeUm3BVkI6Nir3gDWfhjqWg33iyDw8lpZ6bOUF1MuWc+v1rD+NmteLLO3svFfhjxEz6FMoMSwgAR+xoA5PT9e8RWfxdtta8QwPZXLzeS0ZTChTwB9K+qLSVbizWYHIxyc9a+e/C+sL8WfAupaXrQT+3dMTz4bmEAMwHIOa9Y+FGqSat4LtXkbEsa+XICecrwaAOvQBlyelZGs/8eU1bEf3NtZGsLiyloA3NI/5Blv/ALgq4KqaT/yDYP8AcFWxQAUUUUAFFFITQAtFAooAKKKKACiiigAooooAKKKKACiiigAooooAKa/anUhoA818dXLqdX8u4WF40HzenFeXWV5d3VzGV1yUOcAhYzjPrXqnjKNXl1c5C/d5xnt+tcJ4fibaH+1uDvPSCgDY0SG+kiWR9auFbd94oe1dTpHmLI0jaxO7su3lOB71WgaIIG+1TBMDgw1eiusKmbiUDHGIsUASQ3V6N5XU5CAcH5K1tO1q2jtgk00krg8ttqvYWU93C0iXuFzwpTBpy6RcRyE/blRe42DrQBeh16ylYKvmZJx92tcnMZI6EVk6RZPaKTPMs5PI+UDFaQYHd8w6HigD4A+KkpX4h61kuypeOdo+tdR4W8I+FdWOnXMnjS2tLqZ1/wBGdDuDZ6VyXxQmRfiPrnnrmI3j8+nNdb4F+F3ivULvSNdtLW3NgZkkVmlAYKD6UAWv2pbZbXx9GThjFZRIp65IHWvW/wBjOWSX4dXbSdTdt+FeR/tZyxw/EUlyAUtI85PGcV6V+x94h0W0+HtzHe6jbW0rXRbZI4U4+lAHu3iD/kA6h/17P/KvzD1WY3XiO4jZsQC5dGyP9rrX6cazcRXHhq+uLaRZIzauVdTkH5TX5i+JY5W1Z4kQLK90/IPBy3egD2v4YfDvwW3jDSr7TviBb3epR/vltPLwcgfdzXi/joX03xD1u7u3LO93Irbuo5r3b4B/BnxRovxA0bxNqf2T7Gp8whJgSVI9Kt/FP4PW/i/xnqer+C9TtXEkzC6snYK8cnfFAHGfDjwJ8MNe8MrCvitrTX348uYYQse2a679qTw/PoXwV8M2d7JHJJaPsGzkH0I9q8F13TL7wzq91pF3GEubZ+Sv8DdsGvXfilruoeI/2bfC8+pZkuEuWhZmPJUdKAOL/Z6+HeheOrXxBP4g1BbMWFs0kBD7dzf1rzuFJtL8TWsNrK/7i7Xy2HXhutaGnQagbX7LpdvdlpD84hz07ZxXqPwW+DXiHxB4kt9X1ixuLXTrR/OklmXAOOgA70Acf+0VcfaPi1NcTtl2tYd5J77a2vhx4T8AeIdIW51zxoNOvQ+024izgduap/tJ6aW+LOotsClo0IHTjFT/AAj+DHirxJpSa3p11YR20kw/1s4Vhg88UAehftd302l+FPC3gnTrsXVjDaCTzOhl9CRXmfwO+F+vfELW5LPSZ0tordQ08z/dU+legftdeHrq38T6BLLMNkOnJE2w/KSAM49a6f8AYo8RaH4evdZ0rVL2K2mvCskLSNgNgdKANvwB+z54g0qTxHoOpXUQtNStgsV4gyM5B5FfO37QHw5b4aeK4tNlvvtheISBwuOPSv0G0Txx4f1nxbP4e0u6S7uYIvNkeNsqvtXyT+3Wiv8AEm2Dcn7IOfxoAzv2afg6/wAQtM/4SIan9lWyuVXyzHndjmqX7aWpzXPxJhsVcOum2iQ5z1wK9x/YVZbf4Z6ox6JclvwxXyv8btSm134lazdyY/e3TLEe2AcUAc1f6Re6Pc6fNKwjeVFnjHselfe93qn9sfstvfb8u2k7W5zyBg18YfEa9t/En9iz2dsbb7DYJbSAn77L/FX0V8E9XbUv2WvEOmzuXksopEGT0B6UAfJ3gfTm8ReMLLQ5JvIju7kQhx2JPWu9+Nvw51T4c+IoNIuLn7XBIgeCdV/h965L4Yulj8TNAuZsRwR6grvIeiru6mvZv2wvGel+J/FVnHod0tzDZwiOSSM8EnrigDpPgp42vND+BXiq1N3mS14tTn7u4Y4rwnw9o2oeI/EtvY2swkvLyfbubn5ieSa9C8A6PdXXwQ8VahEj+TDJECO5x1+tc/8ACK/j0Xx5our3GPIiuAZMdh60AdT8XPgvq3gPTrPULzUYrmOT5XdBja3pXVfsma1LpvjS60mOQtBe2zZUn+IDg12f7U/jLQNY8IWOk6bdxXU00glbYfuCvOP2ZLOSb4lxvGuY7eN3cr1xtIoA47xpDc/8JVqO/cim6kyR2Bauu+JHgPTNC8PaHe6XqX2mS8hV5ULBipIrF8VT+d4jv1wZFa7kULjkfMafFYXn2grP5xCJ8iyE/KKAPSv2Qbi6i8ValarnyGh+ckcAg19SSDMZ968k/Zs8P6bpvhaTVLdxLcXb4n45THavXGHGKAPIzpgs/iZrGhzRYsNfsy+ei+YBj+VcZ8edLu9K+EGmafYROLK1mKSqvIznqa9P+LkZsIbDXoQRJZTqzH/YJwa5H4ieNtN8LayLPXbX+0PD+twrLtxnYSOcUAed/AOex8RfD/xB4CuJlgvLkma2B43HH+NdNb+HNa0v9nzU9E1q0ka5S4K28Srk9etReHNF+FH9sxa5oNzq8t0D5kcESNkHrt+leipq/j3V7sra6bZ2FgQAn2td8p98dqAPK/g34ZuPh34R1/xV4iP2NryAxWsLnDHI9K2P2aNekknv9Pn3lTJ5qkjj5vSu91P4br4jvIrvxTfzX7R/ciztjX6KK6zRvDOk6TAsNjZxQqvQqoBNAGsi8ZrA1h2ktpl6bTXRhdqY7VgX6DZc5FAG5pJ/4lsH+4KuCqulD/iXwf7oq1QAUUUUAFBoooABRRRQAUUUUAFFFFABRRRQAUUUUAFFFFABRRRQAUGig0AcBrJ36rqi8Ebhn8qq6PHH8oCLjPpVjUvl1nVl/wBpf5VX0dl3be+aAOvtoYTAqmNSCOeKspFFwNi4HTioLZl8lfpU6NzQBYjwvCqo/Cud8S+H5dQmaaDUJoCT0U8VvqaV+QKAOdfw/ezQQo2qSgouMjvV3RNJm05ZfOvJJy54LHpWqnFLnPFAHwX8ULCW48fazsQkfa3zkdeaZo9xrVu1vDHql5FHGyhVEjADmvtu68I+G7m4e4m0i1aVzl2KDJNNXwV4XBB/sW0yOf8AVigD5F/aWt5rjxnZFomk36dDknPJx1NeXSWN5EpUNJEduVK5FforqPhrQdQmWe90m1nkVQgZ4wcKOgqs3g3wuw+bQ7Lpx+6HFAHJfCDzv+FDWSzM0j/YG3E9Twa+ENc83+27kLbSFRK/IU8fNX6ZWtna2tmtlbwJHbqu0RquBj6ViXXgvweMyP4fsdxzn92Oc0AfEfwg1bWH8Y6LA1/eun2xFI3tgL6Yqt8WYfEWg/EXXZbKa8sjPdO4dCVyv9a+4Lbwr4ZsY/tNnotjbyq4KuqAEGrmqeHdE1iMtqWl2l0+MbmjBzQB+d/hLw9rXjTUGt7cTXt5cSjzGIJOfUmvZ/2lfCL+FPhD4Y8PwRvLJBJmTYM/MeT0r6f8L+G9A0i7l/snRLazOMGRYwpJ71f1LQ7O8cSXscNxAjbwkqhhmgD5Z/YvsTeahrMNxYqGSNCrOnI/OvqXWIYxZ22nxbV86VRhRjIHWqtjbaRpck11p9rBaqELyiKMDdj6Vk2njXw/f6wtw135aQxkBSpyGNAHx3+1JYTj43aqY1do9qAbVOBgVwWm/wBuWj7dNur2NI/m2KWAr9C2fwXrlzJcvZWdxLs3PJJD8xAqusPw9j3GOw08HjP7mgDyjxt4Du/G3wM8P6tZwySapZ2oJVzkuuOa+XbrTLqxvGWaOSC4GQeCCuO1fopHrmj2mlq9uFFqoK4RcKOPSuc1Gx+HOuXyPqGmWjzOu/Ji5NAHhH7Eml6jD4w1bUplmNu1uAJXU4Jz0zWb+2fpU1/8S4HTLD7KBgCvpzR9a8IaTZeTp3lWdurbcJHjOKjv9T8E6lOJr2G2uJMcO8WTigDxP9m6d/DfwL8UXUisjxb9vHU7ccfnXzbBot94i8VWNlEjGa7n25ZTxuPWv0BXUfBtrBHpaR28cF78wjWL5X+orGfU/Amj6jvHh9Ip42G11g5BHegD5h+MHwbvPh7o9jez3gv4pzsby1I2cVY+BN5LB4V8aaIkchSewZ4gwI5FfYlq2keK9LSaazS4gDEhZVyAamtfDug2hLW2k2kRZSrbYwMg9qAPzGgsbyO4DLbTAhsEbD610vg7wj4j8XXw0zS9HnJaXBkZSAo9c1+iS+F/Dm7P9iWOfXyhV6x0vT7EEWdnBB/1zjC0AcJ4G+GljoPwqPg+42u9zARcuB1cjrXyL4w8Ca94G8R3VnfWMrWm4+ROBlWHav0AI4qlqWk6dqcXlahaRXK56SKDQB+fEen3NwVMccss7YAQAnPtivp/9mf4fXmgaLeeItYt/s19eRFEjIwVTHUivXLPwn4cs5PNttHtI3zkERjrWsIxs254/pQB8Ma3bz/8JbqG2CQgXTtkIf71eu/EXQDa2miaxBF8l1ZKkoC/xY617yfD2iNIZG0y2Z2+83ljJq1cafZzwpDNbxyRx/cVlyFoA8D/AGc/EUlj4lvPD10rrDcfvIiwONw7V9CjOeazrbQ9JguVuYdPgjmTo6oAa0qAMrxXpker6LcWEgysyFDgZxnvXD6f8KdLkitl1uSXVTajbD9obIQewr0xqQDigDK0rQtL0yNVs7GCLaONqAYrSCgdFH5VJtprcUANxRSg0hNAC5BQ4OawtQ/1c/0rYgP7t/rWPqP+rnz6UAbWmf8AHhB/uirVVtM/48IcdNoqzQAUUUUAFFFFABRRRQAUUUUAFFFFABRRRQAUUUUAFFFFABRRRQAUGig0Aec+JPMi1LWHjZQ42lSemcVymmaprasju9iN3Tmuw8WJCb+/EvEZAL847d65/wAK2nhzUZmisZobp0+8El3baAN221XWdqEPZHA7VdbVtUA/1lr+dSW8fhaGcWMlzbrc8Dy/N+bNaMuhaeR8sP5tQBnRaprBUN5lmqk9SauWl5qU45vLLzM/dFSNoulJF+8jCgdSXwKdBoukkho1yW5yj5yKAJi2qj/lvafkaQHVc/6+z/I1IdHsf7r/APfRpf7Hsf7r/wDfVAELtqwBPnWh9gDWPL4j1CJ3UwA7DjIU4Nbo0mxVs4k/76NMbSbBiflcj60Ac1L4yvkGfJyPZDVseI9SawivNsWyQ4AKnIrY/sbT8bfL49KDomm7MeW+PTNAHPy+LL+MqCiMTnjaa5/WvHl02oRWe0RlfmbMZ612GsWvh3TLbzr+SO3Q8K0j4Ga4WTR7dddi1a8kiXRyC5uWf5dvpmgDdi1e+1C3+y7YHONwyhAJpJPEGu2qRRfuI5CuQQhI+hrqtO0jQ7i0S4tIxJDINyOrcEVKfD2lHO63z/wI0AcVb+KtWRQtwIstJt37DgE9K6HTYtf8pmm1CydHP3TzgVnalZ6VJq7WMenvK8K9c8ZPrWhph8K3V0NPt7qF71R88KTcqR1GKAJJhqEEnkpdacMqSQVzkelYug+H5ZLb7TNHpYkkmZ8eX78Vo6lpNm9+IoreQ7uOGPTvVrb4Xtb2PS5LuBLtsKsJl+cn6UAL/ZdwUKodMT+9hOoqpqVrLY2jTldOk6fKkPJrfXRdOBYGM5+poGiacB8sOfXJoA49NWna2ZPscKxkjKeTxTFvrouNlnaKxIQHyOg7V0SyeF1+0L9ot/8ARz++G/7h96tafb6HqMPnWJiuI8/eQ5GaAOYkmnFzJbzWlkSq9RAMZrQ0uGS9BKx2UAUdWhHNdGNHsP8An3FC6VY9PIA/GgDFu7KSGL7QZNPdol+XEQz+FYh1ITB5JI4CyYB3QDn6V2jaTYf88c+2ahuNP0u3haaa3ijiQbmZuAAKAMKOfWIYFeyNsIGXcMADH1FUj4j1hgZIp7dtnUbcV0elR6Dq1oLjTpIbiDPDxtkZ9KtjRdMPP2RAe/FAHL/8JBqz2wYXdszDqAtNsda128n8mC4tt+M/MMV1Q0XS14Fqg/ClXR9NU5W1QfSgDHa51m3tDNPdwlv7kagk1Uk1zUljDCSQktjAjFdN/ZengYFuD680DTLDGPs4+lAGNDq9yw2tcuhA5zFSpqVzJIqLdNljjmKtW4tNPt4mmmhRI1G5mJ6CuSXx34Ca7e3W/jUo20yMp2Z9M9KAOmxef9BOIc/3BVlGnK836E+oUVHZwabdWyXEEaSROMqyngimarNpOj2LXmoNHb2y9ZG6CgCSUTDn+0Y1HuoqLbdHprEf/fAp2mNo+sWa3Vk0VzbseHU8GrJ0uwI+a3Q0AVcXY/5i8X/fArP1K8v4ZAkepRnjJJQVtDStP/59kobStPZDm1Q/WgDG0y5v7gNv1SNSDx8oqzevdRQFhq0ZPYbRzVBtX8IQa8NDNzajUmOBB/Ea172LTLO1kurmGKOGJS0jt0UUAYkeoag6/wDIQiBHX5alt7jUpmCrqELeoIAq7pMmh6raLfaaYbiCT7rp0NXlsbPOfs0YPsKAJLPd5O1uWHXFZmqL+6uOO1asB2pt6AHiszUWxFcMOflxQBqaUf8AiXw8Y+UVaqtpnNhCcfwirQoAKKKKACiiigAooooAKKKKACiiigAooooAKKKKACiiigAooooAKgu5xAEY4wzBanrG8WrcNZ2/2fqLhCx9BQBxvjpFaXUTIpMckbKfyr5U/Zo1Wfwr8bdUsbi4YWl7BJJGrN8vBJ4zX1h48A+wXj7sqYyxP4V8a3ulX327RPEGnbo51uZLViO4LY5oA9Q8DtNf/tBW2oXhdo7t2lEbE7cDpgV7fr3xc8N6XqV5aulzJDZMEup0TKRE+prymIQ6V8bfDyYB8iyXeE/vbeawPF+uW/iPT/GflNBpFtE376FU+e5YHjNAHs/xb8Z+FI/CunjVby7TTtUYeXPacb89s1znwk8ReD9N8czaLa6pq73UkOLWK+Y7Av8As+tee+KHj1f4JeFLWORJJ7aZSFHbB7+lamrQW7/Hzw7qe5QLexQAoOGIXpQB6xqXxf0Gx1C6t/JuZrezlEV1dIuUiatDxf8AFHw/4ZsdNv7zzpbPUceRPGMqSe1eB+JtQk1zSfFkyyQaZbLMVS1iXDTNnkn1qXx9PE3wf8EWyzJK63CgrnJXBFAHt+g/FfRdU8WDw5JbXVndSJvh85MBx7VSu/jJosGo3sUdhczWNjL5M96B8itmvNNXn2/tB6NeRvvjh09fkwCGOyue8Q6uniHwn4qmkuI9MK3OI7KFMeYc8swoA+r9N1C31HT4L61kEkE6h42HcVYklSOJ5HYKqAkk+lePeC/iDo/hn4c+F4L5nma4C24MY4VvevSPEnm3nhe/js2zJPauIyPdeKAPF/jt8QtO8QeBNZs9J066uVs5FQ3qr+7R89qo6zrmix/DHwZZeJzfCxuAoeOD7sr54DGuZsrmzsfgd4g0eaYLqK3fzQsPmYZPOKueP5tPk+HHgWPzkkCSIWUdVOe/pQB67rXxN0/wve2vhnQ9FnvXgsxcPFF0iix1/Kuy+HnjHSfHHh9NY0mR1iclXRhho2HUGvA/Eutf2r8RJdNu5l0ixh08bLmMYe5+XhQfSup/ZImih8OarYZKSC8ZljYEEL6/jQB3PjzxJofgWQahqc8s95eSBYbdBl5T6AV438N76G6/ac1HUEs5dPia2Mhgm4KNgHOK3/jzb3CfFXwtrV0pbToZApYjKxnPU1kxRLqXx416806ZGNxYMkLj+IlRjFAHomrfFrRtEvRcT6fczaek3kzX6DKRsT3rgvic1jdftGeCdQsWyLpFkDoxAcHoa5zwN4U03VfDmr6b4r8QXliYblvNsicbzng471ueJbLT7X4r+ADa3B8izhRCZDyq9s0AfRniHVLPRNNudU1CQR28EZeRvQCvPfDvxi0nWtUtbKPTLyOC+3fZJyuVkA6/Sug+KxsJPAmqDUIJZ7SWEqyRj5jnvXgvwv0LUvCPiDR5NN1Ealpt4d6wP8zQL3z6UAdP4LPhu71nx1HaG/lvWjkaeG4PyoR0xV74DeJbPw78KrzUtTlZVjvXVUByzNnhRVHwbDYw+M/G0gmj8y7icA54Oa5+PQ5pfhaY7XcxttQMkqL2UnrQB7HonxRtr3VjpN9pk1heyQma2jkP+uXGePesGT45Wa2V/dR+H76YWLFbjZyEweSap6T4e8Myajo+sPrFze3qRDygGz5eByD6CuI8PRRx6F8QY5JE/wBJZvL9WOTQB7PefFDw7b+ArfxhJIwtLkARRfxsx/hFc5P8T7DXbLVNA1LR7y0uWs2kEOfmaMjqPwryLxHpd1P8EvDFxbbjFp96GuUAzt+YHkV7Zd6j4RvtGlvLKGCa/n0sh7heqKF6Z7UAYnwl8U+FfCvwsm1CDz4rSO5ZdsrZd39BXU6L8ULG41qz0rVrCXTJb9A9o0h4kB6V4bp2jy6l8H3aFTKbHU/OljHB2+uK6/xfZJ4l8UeB30cidrWJGl2DOwDrn0oA+grmWOG3knkYKkalmJ9BXklx8ZHQz6lForSaFbXHkS3e7BznGQPSvS9fs21Dw5fadGSjz27IhHqRXgPgnwnor+FtR0nxXcXUE8M7A24YjzBnjA70AeheJfir/ZXiLTNJttLN5/aUYktnDY3A9K0/h58QV8Ta1f6Heae1hqNmfmjLZyPWvOPFemWcfxC8EvbLJDb2SKuH5KjsDWr8OVgj+N2vXiurLNkIfU0AdB+0XqNzY+BxDbzPF9plEbsvB296vab4L0nUvhTDov2eEC4tVKuVGQ5HXPXNSfG3w/ceJPBkkFnzPbuJQAM7gOtQeEPGmk23geATXKpd2sJj8hvvFgMAYoAZc+Jk8HWukeE7e3F/qphCJGrY4Hc1S1TxtpnibwT4k0+5tRBqFlbt59tJzgjuK5i5h1KH4uaJ4s1qIRW1zBycHEZ7Z/Cqltostzr3jXWlYJZXFu8SPjhyfSgDY+F3jDT/AAt8HLXUL+YMWmZYow3LHPSug8P/ABTWbxNH4d1vSpNLvrqLzbIO2RMuOn1rxuTwvdX3wp0hbcO39l3xeZe4BPU12HijRz4o+KHg3UNLfzI7CBHuHX+AAc5oA2/+F2Xsk2r29v4Vmll0wsJcPxweTQ/x2t10ux1ZtBuF02dhHNOTwjk4wPWuR8L29vB4p+IEjTEreRyCIdj1rnr/AE1G+AkOmmYNOupbtuOcbvSgDpfixdeX8b/DGtaTa/a5JLcSoicGTPTNduvxGsfE/hfXtPudKmhv7KJlu7RjyF7kVyesRRL498Eao8m2C3skRj0/Wn6Xpsdx418X61Ayize2eMy5wrk9vegDf8EeLdL8N/CiDULHTpjG05iiiLbmLE9T7V0Xgv4hDWfEEnh/UtPbTtRWMSKhbIdT6V5Tpd7e2PwtisbZYyJL8rLIyZ8pc9a1tAtdP0/4q6TqEV9Jcq0ISSd+QzEdKAPd4zwfrWTfyBoLhQDmtHePLbbzz1rJuXwkox/ATQB0Gl/8g+H/AHRVoVV0w7tPgb1QVaFABRRRQAUUUUAFFFFABRRRQAUUUUAFFFFABRRRQAUUUUAFFFFABVe/kSOEB/4ztFWKiuYllChgDhs0AcZq2lxXmlPHcbWi3sGBOMiuGHhbwz9m32NvE8aSBk2HcA1d5b79RfVbGSTblnSLHavO1+HOuadatFpmrvDlcuu7hnz/ACoAs2fhXSf7V+3+W0l2DxITkj2qzP4J8NvcSX7afA00vEvo34VzM3hTxpZuZIdaKhmJYBs5NP0fSvGVjc7ri/WaGR2L5OevTFAHUWng7QTYLBDp8PloSQPer9v4L0Xz4LuSyQ3MYwjnqtc34X07xTb6qZri83W7uTIo5z6VM2m+P5bu4WHU1SJmzHnqBmgDom8F+G3vJbhtOt2uJOJCQOfwq2vgnw4sMMbaXalIj8m9eFzXG2vhfx9HqEt2uoJ5rnlmbgj6VuQ6L42l0jULe61FJJptoiboQvegDbHhPQzepeCxgNwuAkgXkD0zTIvB/htb+W5XSbfz5uJMqDuFZmiaL4wstIure41BXlKqsHfaB1rOvvD/AI8kOINXCKWz74oA1fEnge0vrfS9Ns9NtY7KC585+MFMc/LXbWyx+SFTZtQBcA9Mdq8yg0P4imba+tLsKjoe9W49B8bx2kypqIEjHMeD0Pck0AdRfeEvDU91NeXOl2nmzDDlkA3eppV8G+G5oI1k0m1aJPuAoCBXLXnhvxvexo76siyjhiTwVx0FWrPR/GGn6XqBudRNwzQ7YBGfutQB09x4R8P3U1vNcabau8PERaMHaB0xWhp+jadp91JNZ2cMMsxy7IoGa4Kw8OePG+zG61wrGdrSAHkD0+tXvEPh3xdc65JcaZrDRWmBsRm9qAOu13S7HUrQ2eo2sU8R5wy7qztN8MeHrW5S8tNPto5VXCyIvIxXIN4X8dSIGfXmDZAO1ugz/hV7w94X8RWF1K8urO0Lh9qFs4J6E0AdLN4f8OXmof2g1laTXCn5pNgOD7+9Ml0TwzqV81y1naXFxDj94MEriuW8L+EPEOm3krX2qtJBMX3qrHBJ71RHgvxhGyx2WqRwwqxBI+849TQB6R9psb6NrMSW86lcPGCDx9KZZeHdDsQ7WOnwQsw5IHQd8V57p3w98SW999oXVPKY/fZDgkelaNz4N8VMkfk69IGU5OWPrxQB1EmgeHLTzLo2NrC3R2K/eFWNN0bSorZvscNuI5hyVAwwPtXN23hLXn02S31HVftLidJUBPBA7Gql74S8Xy30skGqpbwZykaHAFAHWW3hnTLSRms7WCEuMMQnX29qpt4f0BJ2t0tbHzXOHXA5NL4P0rX9MmlOp34uo5McZyRXOeJ/BviO88VPqum3iwJu3IA3Q460AddDo2kw2h08QWscMo5iIABP0qPTvDuh29vLb2VlarE+VkCgYPsa4u/8G+NLm/juW1QSPGo2Oxxj1p1n4T8dWsbxQ6qiKxLEg5OTQB32naHpNnDJHbWdtCsg2yKqcOPejTdF0nT3Mmn2UEL8gmNentmue1DQ/FMrxvDqmMW6oFBwN46msy08KeL4pLphqxUS5ZAHJw3rQB6IFOAKpmz0i7uTIYbae4Xq2ASPrXDQ+F/HPnDzteITbghT1NUrbwT4wti7W+qxpI0hZ/n5P1oA9JuLLTy5ubi0t9wGC7KOKWDTNPWUXENnbJIed6IAT+NedP4R8b3InW81rMe3MSK3G7sD7Va0Hw343t9SglvNYQwJncgbPGOB+dAHoIuLVUdvNjIjOHGen1rLbS/DzaikrWVkLlzvHyjd9a4SPwP4uF3dyyaqhjuZSzKG6j3rU17wr4kmvln02/iiLRxq7sOU2jGFoA7S9i0u7Q292IJVVhlGwcHsKcNPsltvsgt4PsxGdm0YNebnwL4uEzS/20pZiGJB6sKty+DfFbWrBNbcTkrtbfwB3oA7yLStPiikhgtreKNvvqqjB+tM0/TdPsVZbO1giJ6lAAWFcv4Z0TxVpclzDfagt2lwhAYn7hx1rATwT493sX8QAdQpDdjQB6BLpOhxOGlsrRDMcEkAbs0R+HtBZDF/ZFtsyeNgxXAX3gHxVd2KRza0ZJ0kDpIXPy47V1/w+0TV9HtZk1nUGvJWbcrFs4oA1ZtC0qa3S3nsYJI1G0AoPlHtTrTRdKt7I2UNjElufvIFGG+taZwaYeKAMwaHo62r2q6bbiF/vLtGCaSPQdJijjCafbAxHKfIOK0uM0vFAFcqNhGKzby3VUkk7bCK1ztMZINZ9w262mI/umgC/pP/ACDoB/sirYqrpv8Ax4Q/7oq0KACiiigAooooAKKKKACiiigAooooAKKKKACiiigAooooAKKKKACquoyNHHHt7uAfpVqmyKrgK1AHn2nXPk6/qG0/duSKueINdbT5CzWhliZc7lHeuSurp49V1tVDDFy/Tr0rlbjVGNtJH5esyBV/eDcDx7UAdofFdrcwTSCwugYyNysuCQfSs3UvFVnb21vI9ld7ZQSuF6fWuekdYobC8NvrDqingEZb61kWFwr+bHJb6y6vlQGAIUE9aAOz0Xxlbzy+X9jnUnOMrWxZ+LrcWYvJbK5X59hG3vXm0lpCswEf9phoxxLwARVqydobZn+z6rNG3QYz83rQB6lB4yt2TctndD1+WrMfiyKXAisbk+uVrzbSbm5URNJHqWyQHdu/hxV+G+n3POtrqJ3AqgXoPegD0C58Rxx3EUK2czGRQ2QOB9arxeKIJL0W62dwBkhn28CuFTzpbR5Xg1UywEZ5xuFOa9kFs0K6fqqgtnOeRQB33/CSRiCaZbG5YI+0Lt+971ny+NZI5/Lk0q7PGRgVxs8ty0U8nkaspMa4APb/ABqgfNNl9p+w64w3bVUtzQB6Hb+OlkQ7dIvAd2OVq5d+LhBKIl0y6csobIH6V5rpt0JpIU/s/WQkEhZmY9D71atZJbhzLDp+tshcnJb+VAHpp8RybolGmzuXxu2/wZrTsNQa4nuYWt3haFdys3RhXlehtfmZ4ZNN1WITPyxboPau28Fx3Je4aaC7jAjIDTHO6gC7Z3OtXsTTxyWsabyoBBPSrAh1z/n4tf8Avk1V0W4L+G58KUZRJg+/NeOaN4w8baZqYa4guLyOMPGquvDjdwx/CgD2to9e3Y860/75NKsXiHPyzWf4qa8suviz4ktriZX0TeUA2qFPBqpqHxa1iSUhdMkSSOWMxoFK+ZnqooA9lRfEe379k350bPEmfvWf61wOpeN9db4cnVm094LyaQx4jGfLHYmq2heNPEOpPplvNaywRidFdyp3OMc0AejhPEX96y/Wlx4k6brL9a4LU/iDrcOuXFhYaclwsVx5IODhST1NR3Xj7xNCQlxo4BaQxhkUnFAHoW3xAPvGy/WlVdf/AL1r+teV2/jfxB59sVs5y0SkBWUneSepq1f+PvE7NLZLp+2TywwlSM8GgD0kjxBn71r+tH/FQD+K0/WuJ03xP4g1bwxrElzaNavFb/uiAQ+4d65PQvHnirRbJI7iznumZjy6k5GO1AHsIPiDA+a0/Wjb4kPez/WvPx448XJarPJpkZYwCbaFOWycY/CvQPBWpXeq6FDeXtu0M8hOQRjIHegCvfTeI7S0e4ZrPZHywwelVvEvi210NbaS4tZpfOUMxjX7vFa/i/P/AAjd5g4Ozr+Ncz4n8OX2uJYSQ6w1hDHANyqBljj3oAhn+JVuLKSaHTrkyIV2o643A9xUt346ksrlPtelT+Q8Surouc57V5Je2GrCG9vbi+1IC0kMcaoAd3bNamnXk62otnuddlLYGWj+77CgD0zTvH1hfSOqWV2uwbjuj6e1XI/F9s5t3+xXIjm3Y+TnIFedrpbpc28DXOqiOdDIW2gbT6GptGuXtTLdC61SQ2Z3orqNsntQB2yeObeS88iPTb04UliYzTU8dK0xjXRr8nG5T5fUVS0vx/Dd3cVvJotxCrYDSFAMGrUfjLGr3FmdJuAqNtSbaNuMdaAFTx5FK6D+xdQXcSu4x8CoZfiKqhWHh/UnU91jqhZfEO6kWUT+Gbo7JCqmMAhlHepovHxeeCOPw3dqjvtIZAMUAaVt42aeaOP+wtQXzCQCU4H1qZPFsvlTM2i3m+I4IC/e9xWenjW4jvp7eXQblSjEIyjgitBfF2dLmuv7LnEkbBdhAzz3oApJ48vGcBfDl6R3O2n6h40v1tIprbw7eu7SFWUr0HrVkeKLhNTSxbS5iHAZXGMYNM1PxiLRUYaZNIDwcY+U+9AFKy8c31yZY/8AhHbxXiOH46GtBfEuoyWZmi0SfzA2NjdxWdH41nkvEhXQJ4xIeZDjH1q3H4tmaBgmmSvIku1kUjOPWgDodMuJbiwSWaPy3fll9DUV1iO0m9Npqzp7+farLtZS/O09RUF4B9nmyM/KaAL+lNusIT/sCrVVdLx9hhxwNoq1QAUUUUAFFFFABRRRQAUUUUAFFFFABRRRQAUUUUAFFFFABRRRQAUh6ilpDQB41f2/nanrkYbYWuW+b04rltV8OyaVZJJbXV9dzXPBYPwg9foK7vXLBUvNZ3IxWaRmG3vx2rjbLT/t6JZzDUYI1U4YSEZoA54w3EDLarBrtx6yRycE+1aMQaw0uG9S01cBJGV42cbjnualW2e0niEUGssIzwRLxx/So72wa6W5fy9WKRxF8edkOfQUAZ1l5N5qCW6f2tH5nVmPyoM967jQ78aNaXVh9kvbvyOUkYD95n+7Xm81s8Ef2OK11Mt9/dvx26ZrSs7e6mTT/Mj1VI+cnzeU+tAHYv4vuI2O3w/e59CBg1fPiyWExQro9y0kgDYC4C5riGCQO0wtNaKglQ5m6+4rXu5orgWV5IupSNgBljbBGOmaAOpufEF7FFOYNMlkEZA5H3/UCqUHi7U2bDeH7n5mwMjFUDaKdTMwj1VEC+bxLgZ9KkEYuIbhfsepqJ3G5vO5X3FAG3deItUNkt1b6HN5gfEkLgZIHcVT/wCE8vTafL4cu5FznYpGaZf2MX2SBok1KZosxnbNzj1NZkOnw2l5HO1jqysx+X998rGgDoG8Wahbw20h8PTyC5Ql41ADIc45qe18XalDCZP+Efuhtk2mMY4HrWFFpK3d7JLJY6qCoZlK3HGfSrVwskdrA5sNQMlwP3iiXoBQB07eJr5tShg/seVopFUh8j5Sa29I1W6u5720ksmgWEHD5BzxXntrZ/6XBKbDUgN4wGm4HvXXeFI1j1HVV8m4jJQkF3yCMdRQBoeEUDaICwBHmPn35NQLrdi4u/NsQsdvncxUcgVH4ekePwvLIshUDeVcDODk9q88k1y0e5ZpNeuysTnzY/I60AdTfeOdAhgaQabOWIyv+j9aqQ+JPC+rajp8tzpVxvWYNATFgBzwM1zdrqxujdGHV7phG4mBa0+6vcCsK91gy3c3/FRX8cRk3qv2Qgr9KAPYNV8VWGl3E9rfabIII8HKx/Kc1LoXiaw1IMIdOkSRVMiDYBuAFeXreXt7aRz3HiS4msZRsjXyMtkdc10VoJoZo/N1O9/0aDJCQ48xDQBu6V4l0a38+VdDnjlmk3ykR5BPrXZLLBLYfbltVYFPMC7Bk8V5ampMiT2q3GpyLIAP9VylemWC48NRr+8Y/Z8AHhun86AMdfEMZcmPQpA2MfdHSp7XVfPWWQaOyNEOjKMH2Fc1ZWyXWrfY7mPUYc9GEpwv1rqjolm9klp/aEuzduUiTkfjQBRfxBMkwi/sSQKw+YADmnHWvmQPocnHQFRTj4U0xZA76lOSp6man6r4bsbmVJF1CeN9u0fvcA0AS3WsRwxW8iaXJLvBygUZSov+EknjQbdHnCAdAQKbYeGbG3XfFqEzOVILNLkZqW00GwtIJbZ7+4Z5F+80nP1FAFnxBO9z4SnmaNoi8YJQ9RXFfEmPzotMRZ9QhcwYBtwSvTvXa63CsHhSWFZGkVVADMeSKzvE/iSHw/p8HmabNeF4h9xcgDHSgDxvUZ45ra1sWvtbbap3hE+Ytnv7VasNTSOCOHyvELSRXG8vszg4xj6Vqw39hqetnXdOstUtjGgYxhcK+Oo5qQarFaJfXFx/bJTU2KrGeDC3t6UAZLTzSCaaZ9cLb8CMjrn0qRpIRYtpcba5N5c4bei9D/dqrqi2dhdRi4n8RSYAcEt0zXRaZqNldeHGsJG1O3Mc24Mx2yEY7nqaAKVzEtw/ntBrkbxKEKL3HqDUlhG7CWHydcHnxkb3PT2Naser79Ttb5bPV2McPlmPPDYHWqCCG5RplXW03THMfm8qf8KAI7eOUWIsLb+2DMCGcp/APStK3VgNr2usNJboRlyMNnv9ag0C4t9O1+X7LDrBkJ2sJWyH4qC9Vrp/3P8AbMM5l3FGk4xnpQBYt7RlVpDFrLLswNz8mul8LaBDf6W8lzc3sO/KbJXwawfKzZpcQJqfm+bteJ5ecetaFzcboYtPit9RUhwxk39M9c0AdFJ4VtDHFC1/ONi4z5nNQ3XhHTJnaQ6hKAfvAvwfrWMt60csSfY711tHLFi/3x/WszV41uLk/ZrPUXViWYedjr7UAdI3gvSZUR11K5IP3W8zipLnwppO8t9vlRsDhZsZA71xEkdwNMn077LqJiUCWLbNggn+E1hW1ldRjddWWpTEZwxucZ9KAPc9EjhtbMW8cjMEOMscmm3ZzBN/umsjwjI0mkRs6ujbRlXOSPrWpdbjbSiMZbbyKANTS/8Ajxi/3RVqq2ljFhDkYO0VZoAKKSigBaKBRQAUUUUAFFFFABRRRQAUUUUAFFFFABRRRQAUUUUAFNc4WnUyXpQB5fNcTT3uqRtk/vWCgdR7VzUXnDcI7K9LoCDmTAro1kH2/UpNpJSdsfhWPrKTXqtdSafcg4wGil25FAGLew3styk5tL5AoG8LL8rD6VtaZ4Z0++06OQXd/aNyTEZetZdlG8emSRf2ddkOChLz8kHvVkbbfT4ZIbO6M9vbNtjM3Le1AE2o+E7KeK3tptYm8uJi3D4Jz60ll4QsLWCWBtXujBMoTmXOBntXC6nA0KrejTtSY48xh5/APcVZtL77dEiLZXcfk5njBm6txxigDv77wno8tpHG2p3IWMBVPm9azZ/BmnLIBFq10jkjgTckVxepxTMWlg0+9uJSoZz9pxsOegp8c17Nex3b6PfIzRCM4uO3+NAHqVvoFvJb+SdQlCFQOJOeO9WofBmn7Np1C6O7/pt0rzzTLJnneO4tr2LyxuLfaMkj3rf0+a4kLSHTLsCdNh/f9F9aAOvh8J6dDDJHBfT7pB1MvSnTeHNMkhRJdQmIRtwPmc5rl4NMmkhdzbXasCNqef1qdNMjj1NITbXLfIHLGb7n1oA6e08O6XHmSO/mzggZl6ZqS18PaZDA8TX0km45yZOa5dFnkjuN+mTmNn3lvP4JqrPaedLEU0+4jIycC4+8KAO0k8P6U5ihN5MrxruH7w5PvWjpun2Vs9zNbztLJ5RDDdntXJ3WnzyyQX1jYzzOYPKdPN+5Wt4H0+4sorpZtPlgZkJ3PJkHigCXw62fB8i8j5ZOQOeprz5orSPSLyKGW4kuHdXLNDgjFek+Ez5Ph0NIuQjOTjnIya5LV5re71Cea3mu4VbHCxZoA4+C4beySahfohGBth6+1aMb2d5f215by3r/AGWPy5o5LfAcHqTViG23TszanqCsh+X/AEfiui1Swa/sIdUi1C5t4lURtGkQG5vU0AcvpWm6V/Y9zBZzXpLy+aC0eCozk4qbQ7B9Q1KS2/4SDUW835UBjwEHua6i1mt547KONrsNaH5tqf6z6+1WLu1g3PrVvcTxKX5gVRkGgCtafD6eG+W6Pia6kcY44GQO1dxcO1jpbyn98YIi3HfAriNW1Bry6DBdQgXaFJTqTmu2t4Vk0gWrlyjxbSSfmII/nQB5xJq95daodRXSLtGZchFb5WqpPY3Vxbi9jtb6JzJ88Xn8kVqajpLabdMkYupYDhUxJjNYtwjSzi1i0zUDJknIuKAI5LSd3Ktpeo7SOn2g1p6jF9r8PI/2e6ivbciNYmm5K/3qH06WSSOFYb1GjiEhUzdx2qounyzTuzaTqO/GfM8/gLQBq3MSppthCtrdvhCzATYKnPeopI9SursSHTbpI1iCIRJnio5tP/0SF7e2vd/m7HUzc49a6aw1S9s9JSL+z5MpgR7mzuoAv6onleDTHtYEIBhuvWue+IEN5MNPS3N4IzEfMEIyCMd66TxBMZvCklw0ZjZlXK+hzVDxD4kk0Q2iNps13FJECxRc7TQB5bPMJ5GjtoNahaOLYEU4Gaq/2df3U8NvJbawFA3OWfk/Sut8RR6be65bqkWoWwvkEgeE/KD6Gq92be4K3zxatHJARCI0b5n29yPSgCPUtGhGkRX99PqBeBAoiDfPt/2qzbuOC6Ecq2epq8xAUBuGFbmt2/2iBLxNN1XNwP3iemPWol0dYYdPuF0/WZNx6B8bO1AHQWPgXS2S2P8AbF8kqpuKGY8fWrt/4G065YONSuogP7kuMmuS8Y/bJb14odJ1YGEKFMJ+9x3NWjbX8+lQaSbPU1RkNx5hb5kYfw0AdQPB9g0SK2ozYVlZZN/zHHrTZvBejzXMkzahcBnOWxL39q4nWbS9Ggacsel60+0szhJcN9DTNE0q7m1GLfpGsxBxu3vNyuOcGgDtoPBml2rBo9UuC4BUbpfWrH/CPaezzH7dMZDGFfbJ0xXFx2Wo6hdz6teaVqdu1swaOJZDiQg8VPYXN7NrU8cuh6hFJertceYcKPUUAdRJ4U0drcNHqlwq9yZetMl8LaNGru19OhZCoJlOM1m32kM1rZWZ069SIMwJWQ5B9TXNa0mpR6c1kfDt9cxRy+YrCc5NAHUjwjoMdjLFNqU5MpBdjPg57Y9KqReC/DCnaNRuGZgRj7QT/WuN1TStY1ljft4av4zj7v2kjp3rQ0Tw5eWNiNTg0W8S+5j2STlhg98UAekeH7WOx08WsLFkj4Ult2R9a0UVtsxI4KGsjwuksWjQpOmyUZ3LnpWhZTOxu0KkBV6nvQBtacc2Uf0qxVbTT/ocX0qzQAYoxRRQAUUUUAFFFFABRRRQAUUUUAFFFFABRRRQAUUUUAFFFFABTZPun6U6myfdNAHk1sQbzVw5+X7S4J9BWYYIfMNrH5s1rjcJPN6HvV63G+51pX4U3bDJ9KxtR0VVcC1t5Z4yBgJNtoAsDQzJpJuY7K8OHOQJCdw9qzZdIaSzm1CHR9SiuYCFSMy/fFdXperahpmlraR6W5/us0gNaK63dtGxWw+ZU3Y3AlvYUAeU6toV/DPARpt5PaMu9o1lO5WPUGoNJ8OtLd3H2jQ9Rg2jKFZfvegr1Btc1F4po/7G8uQJuVt45PpVWPWtURbZpdKYM8ZcjeOCPWgDjF0Jreygli0PUZJHUxvEZuVFVx4enlIibQdRjTOQyzd67v8A4STWXR5l0MJjBJMoORVqLXtZkvbZY9K2wSR7mZmHBoA5ceHzb20V0uj37SkFTG03UeprVt9JkhkslTTbsxhQxHmn5PUH1rXl8R6sZGf+yg0JbC4YdqtWOv6oo3SaYBl+MuOFoAx7ixuYJ2Eei3bKzElvNNOjsZ7qcSXGh3cbSgROwl6L61vjxHqK3AiXSn2d3LjGPWpo/EV/LLLGNLJRA3zGQDJHSgDDstHuPs81r/Ztygjzscyfe59Kp3+l3QYMNBu3IXG4S4/Gt9/FWtqyltFIHqJB+lSv4n1cRiSPSvmDEOjSjpQBV8ISarp0Cxpos6o7fM0kuSB611GnX19dS3cNzZtBEgIjc/xDHWsODxLrMswRtIRV3AMTIOlbOk6jd3b3KTxqsaKdjA0AQ6GiDw0/LD7+SB05NctHaqySyxapelYx0Cda7DRlX/hGvTIfJ9OTXMTPttI4IZ70lXyWWPrmgCPTryGKKSNpL5jKOGdPuepp1vaAWzSm7vmjLhTx69xVwWbXVobkzXUbwjG105f6VXMqcJ52oYU4GBwKAJrN49M1F0VrqVkGSNnDVAl2ivcLDBcsZm3H5OV+lat7a/6BFcQzzseFc/xAVHeQxx2duwkvHkYkqUHKj3oAy9Rs5rYpJHJfskiAkgcj2rs4ONB/5aMfIPDfe6VyklzMqNCY79u+7nNdXb75NEXKuzmEjBPJOKAOGv2H9jKs9ncrGr7hJ5ves8LD/attIlrdA4Dq3m9vWtq9trhtHGnyaLcyReZuI385qG+0hr+OONtFuoikXlKyy4wlABf3AXW21SO0lklkhwmZMD0IxWVp08ts915Om3s4uFPmYnztPfFNHhQxOLRtG1CSIf8ALX7Qc11Xhzwn4d0KYTQySx3LoWZJpi2M+1AHMSaf9pEc1rY3wjdC7/vuh96t3upSQaPBarp13KmOW84bgfSuntdE0S3t7uGG6fbOP3uZuQOvHpVC38G+G5WFw15LKuflAnwBQBfvvk8BKGV48ovyucsOe9VvFnhv+2Ybe7l1K6t4baDLRQnHmHHetLxVDHD4UkiiYlF2hSTnjNc38Sry7sF0yWz1WWxdowhVY9wfI70Acnd6H4ZuLP8AtBdc1QLZkBkVzlSfSui8F6t4Vs5ltLfUbq6uJWOxpoySfbJrlNRmuNLtxYf8JEI7i5mVzi13Cr1vpOo29/BenxLHvik8tV+y8ZxnFAHawfETw+0skM7TQNGSpBQkGrWneONCvplgjmZJGbChkODXmOpDUJjPdQ+JIovLk+dPsWcE/wA6q6frhhn8xvEUTPC/Km0xu9SPSgD1KPx9odwbxLdpZZLYFpQEI6Gq1v8AEzwwIGkkuHQ5+4yHIPpXmeka1dG5lup/EkEMLSlWiWxPzrz3pZhfyanPZJr9mw8j7RF/oXb/ABoA9bl8deHvMso/tDf6d/qDsIzVRviR4ajubiC4llgkhfYVZDz7j2rzTT9Qu2tTqFz4nsZI4iI4W+xnKP1NZNzqF1q2syww+I7FAkgeOSS0OGY9qAPY4viX4SeeS3/tJQYxyxU4NXH8Z+HFitZvtsbRXT7YnVepry60hkn1K6Y6lpQ+yoEud1t99sdR7U3TZ714Cs+saYsVu5ESi1P5gUAeoT+O/DcN5NaXl35LwEI25eDmprDxR4d1FJhZ3kbLChaTjoteVXMbXhdrzU7CUs28D7Od4bt+Fa+l29+lrJPa3mlkTRFVxBtLHuT7YoA7y48Q6OHitk1CPzJ498Kj+JfWqsHi7QFVUbVYxIDggg5Brz6GO8uovPj1jS3ktUwWEByi+1Vg20+Yt9pssmPnzASM+9AHq1lIkytLGwZGOQw71ZtyqxzZ4yprK8KKzaKjNIkmR1T7v4VooylJFHXYaANnSzmyiI6Yq1VPSP8AkHw/7oq5QAUUUUAFFFFABRRRQAUUUUAFFFFABRRRQAUUUUAFFFFABRRRQAU2T7p+lOpH6UAeURwszaxwSDcvwK557NoTAfsk0cjMduZuuK6bU9SsdOg1TUL2TybaK4Yu2OlY7+NfAl7BCbi9k4PB8pgRQBahtDJpTPNazbw2Q3m9/arEel21u+9bebJXnE3QelMg8VeAvsRtv7SfZu3fdanDxN4BYY/tI9O4agCu9rFdWssn2C4XBA/1+CRUN1aNC0eywuDCE8vcZc5zVyPxD4BiUs2pk+wDVMfFvgGW3+zNqZVAd33TmgCn/ZMLxWyS2NyqqDkibHFTxQCHyYfsk8j8mMednrViTxP4Ckt44zqhEceccNmmweIvh/HNHNHqp8xGDLnNAGpY6FpM2npDIZIJFPzq0vKmrsXhvRyAqzSMB1IkzWRL4j8BTTPKdU+Zjk4zU9p4o8CWpYrqgBddpzmgDYj0fS/KaHzmaILj7/IquPDOjEAG8l2ennHmqFt4i8CRhvK1ZSHG1s56Ug17wCOP7YTj1JoA2G8PaK0MYM0hRT8pEp60xPDug72xcy7h1Bl6VQHiTwOIRENVTYDnPNRHXvALHjVEb15NAG4/h7SAuRPIok+63mVc07TtPsBcC1kcyMhLBmz2rAfxN4HaGJP7UT90cr1qeHxl4OWd5V1SPcw2twelAGtoyiTREhZwudwz+NRQaQ0cu9b9mGMbWrHXxF4HZmVdUC85wC2KT/hIvBikD+0z/wB9NQBuW+lSQz+c2oOw5+U1HFosZWQ/a2/eHPXpWUPEvgrPOrL/AN9NQ/ibwSoJ/tZcD/aagDetNMECuv20sGGME9KbPpazXHmvflOwCtgVgL4m8Etz/aII92ao5/E3gRCA2ofkWoA6D+xrdUK/2hLknk7604zFEiRrIpCjGS3WuKbxV4BQbmvzgf71aU114fj0X+14hLPaE4BjLMTn2oA6bzU/56L/AN9UedH/AM9F/wC+q88fxn4ShOJLTVAf+uDU1vHXg1fvWuqj/tg1AHo/nLt4kX86y9X0jT9QkMk8mHKbdyvjFcYvjbwfIPlt9UH1genP428HqdhttUJx/wA8HoA6eLw3o6xbWuGY4wT5nJqrF4R0OHG24kwPu5l4FYH/AAmvg7/ny1L/AL8vRL4y8GeXl7TUcf8AXJ6AOq8VNbx+HGhSZGA2gfNknmm+IdFn1i3tRFciEIgPK55xXMWnizwRdXcNulpfF5HAXfC2M9utdpq2uaTpEaSajeR2iOPk3nGcUActN4H1RpBMdWUuCcMYQaa3hHxEQix65Gu1iSfKHzH1rrtH1nTdXjaTTb2O5RDhip+6ansdQtL7f9juI5xG5RyhztI7GgDi38Fa5s+TWolYj5z5IO6oR4D1CVZFur+2lyNyHyACrV3CanZPqMmmpdxNdxqGeEN8wHrirTsqqWZlCjknsKAPP5fBOutkRapaRr/d8gccUkXg3xGsgmfVbRpANufIGdnpXoUbKyiRWDKRwQeDUgIoA8ytfAviC3tlT+0LJv3hYDyBjHbimp4L8SSXRkN1pqAHgC3HB7V6ax9jWdqGsabp9zFbXt3HBNNny1c4LY64oA4S08G+Kbea4mGoWLvM258wjmo9Z0fVLdIoZ7mwjfG5ysI/OvRtPvrXULRbuymWeBujocg1Dqa6fFBJeXwQRIvzu3QAUAcn4e+w2rN/ac1lcIRhXEYGK3vtXh2JNp+zheigKABmrVpa6Re2aXFrbwSwSDcjqAQRUzaXpzLt+xxHPqKAOfXUvCFuXji+xxsTtcBByPepGn8KRlkjitMFNxYIMNWg3h3SVYsmnQFyfmJHapzo+m7Nv2OIKBgcdqAItOjtXsw1oQITyoA4FU4DtmusggBTzitSGFIIzHGoVB0AqG4RZIJE6ZU80AaGkkHToSOm2rVVdKXZp8Kf3VAq1QAUUUUAFFFFABRRRQAUUUUAFFFFABRRRQAUUUUAFFFFABRRRQAU2T7p+lOpr54FAHhvxDIfwX4lXri46fjXX+E9J06bw3p7S6fbu3kLklB6Vx3jKP8A4pjxapJI+0k/rXofg3/kWdP/AOvdP5UAW00PRyo/4ltr/wB+xTl0HRf+gXa/9+xV6P7tSqKAM8aBomP+QXa/9+xSHw7omc/2Ta/9+xWmSaME880AZg0DRsbf7Ltcf9cxTl8N6F1/sm0z/wBcxWmtSJ1xQBmf8I7ouP8AkE2v/fsUo8O6Kf8AmF2v/fsVrHpQtAGYvhvRBx/ZlqB/1zFRy+HPD0atI+m2oABJyg4FbdUtatYrvTZ4ps7Ch6HBoAy9O0jw5fWiT2+nWzRN0O0VZHhnQh00y3H0QVR+HFjb2fhuFod2XzncxPeumoAyF8M6F/0Dbf8A74FOHhrQx0023/74FawpaAMkeHNEByNNtwf9wUh8N6HnP9mwZ/3a16KAMj/hGdCz/wAg23/75pG8M6ERg6ZbkHr8lbFFAGSvh7RFAUaZbYH+wKT/AIR/Rc5/sq1z/uCtajFAGT/wj+i/9Au2/wC+BUNhbwW8MsEMSxxC5wqAcCtsisYHDSj/AKehQBj+OJLVGRDqQsJFBY7YwSwrk5da0n7RmXxRKpC4x5AwapfHC+WDxjp9sGYF4ixA6GvPNVnfz8gDB6UAenz+JdF2rGPFDKFXGfIHJ9elbmgeLPDdta/6Tqgu2PO4xAV4ZISJ9hVR8gbLCrVleKHaORQI8bhxQB70fHHhIDJkjx/1zFaWh69oOubhp5hcr1BQV4BaTJJBIxjXI6DHWtPwPrFzZeKrOODAWSQKy47GgD3+6t4FhLCGIHI52CuV+MNpp8vgfUbu8hRnhtj5bsPu119581ru9s1W1ldMfTmj1YQm1dQGEuNp/OgDxxLnVLK58MaP4XvIbH+2LHfNIV3AlR1PviuLtvGniTS/Ns7bVYbEnULhJJVQDzGUZB/GvoVk8LxXFuQLA3EMZ+ygMN23HRa8ytbLwh46vLLxA32bSLfTb+SJoJQALiQcE0AcFa+OdeGvSa7DFnVbixjSRtuNuWwWr1mwvfEl38INbm1m5ie+EcmyWBs/Jjjp3rp5o/A8dwVmGkpNsEZBZQdvpWbeeL/DGj63pfhiKG3FlqcblZEIMXHBBoA898N+IfEsn2TTbPxAiW1ppS3Mzum5uByKzbD4o+KGtdRtW1AONyNFcFBuRDnPFeuafeeFbXXb+xXT7O0S2gUNctt2srdvpWd4y8N+E73S4obCbStPlZ1kRyR+8UdvpzQB5ppviv4gm5t7OK8O+ZWmWSVlAcA8D8qz9X17V9e8X6Xd6zeIkltPPFHbbcBMJ1Jr2Lwh4T8OaJaJp99cWt5cySGaLew+XPZc9q3I9H8K39888dlYT3KHDkYLA+4oA8D0T4haxpmlaLb6ffxwRRrmeDZhTmTB5+ldz8dPFGqQ29hpNnMsFrqFlJNLNtyGIXhfxrupdH8Dq7Ry2uk5t/vKdv7vnvV64tvDuvWm0Q2epQwL8qLhgmB09qAPEPBvjHxYx0jSdNaGK0tbWHeHOBKCfmNfRUGWjUnrgV4Ufil4LstD1HUp/DAiuNEuxaxwKBvznqPavRfCvj6w1k3IkiFglvGjs8zAKdwzgUAdmw4pjL8pqhNrukxKhk1K0j3jcu6UfMOxFZHiHxnp+mxWjW7R3wubgQZhcEIT3NAG5JnYaopIWeZd2cL09KuzE+XkdCKyLYSLPcuTkFaAOg07/j0j+lWRVTTDmxjPtVsUAFFFFABRRRQAUUUUAFFFFABRRRQAUUUUAFFFFABRRRQAUUUUAFI5wM0tNk5WgDxDxqjL4f8AFysMDz8iu+8HfL4c0/n/AJd0/lXI/E238nw74kb+82TXVeDMnw5p+f8Angn8qAOgiG5asKODUMH3hVkLQBETjigNSsvzGmleaAHg5olmjgXzJpFjQHlmOBQgrlfi5Y3+o+DJrbS4nluDKhCqcEgHmgDrIbu2n/1E8cv+6wNMa/sY5mha8gEi/eXeMj615t4Mg1vStft5pdIuvsklsImYfwMD1IrI1fw5rkninXZfsVxJBeD9yUOCOPXtQB7ANW0zyvN+324TdtyZB19KSTUdNl3QfbLdmxyokBOK+f8AT/AvjC/a1sbiD7NbR3PzSMTuK7ccirNr4D8S6RqmrWVrHc3CtGRbXLc549e1AHt9neaPZ2ix295bJboxXmUcGrsV5asFK3MR3/d+cfN9K8gHhVtU8LalAPDs1reLbIql5D+9kHUgdvrUPi/w14tmudJ/sKyZItLgjdR5hUtJxn696APZ0vbRpzCtzEZBwVDjI/CmLqVizSBbqE+X9/8AeD5frXiR8P8Aim+nkNvptxaag9y0xu2f5QpXG335qlJ4R8SXWlx2tnYXVpdR27R3kjSHE7luDQB9AW91b3Kb7eaOVemUYEVNXm/wZ0HWPDsWqWurBvmlVomGSpXAzgdq9IoAKKKKADFGKKKAEbpWKv3pG/6eRW0x+U1ir0l/6+BQB5L8fI5E8XaddeWxiWIgkdq5Dw8v2rUTH9lMyhSygnmvWfi7ps2olI4FDOU+Udya8u0/StXstWjVoZIjny2PoaAO0i8LxX1sJ7mGOJtuMse1clqeiWNreSRQXS3B6ELziussbO9txI0t5I8RU5BOaqeGtNt7xru32Au7E7x1FAHJGOa2U/uyEHtU/hWaM+LdP3YU+cK6nxXFHZ2P2aOMBQvJPWvPNFw3jXSnMjYFyoIA60AfVV6cWP4V5/8AGjStS1LTtIktbeW8soLoNe20fV48V3l+2NPOeMKKyfFep3mn6Rv01Y5LnI+R2Ayvc0AeA+JPAfiuXXQNI0+5jhllhkspmf8A49ol+8p9KwF+H/jg2Lefpd3PD9onURDgq7/dkr6D1bxZqdvoVre6dp8Woyk7bsLIAIj71jDx94qEf2g+H4fJ3BW/fDjNAHiFz8OPGaXhW/0a5u5UMAaZTycfe/StGDwX4qFhY/adAu3hhkuljU5zHvGE/DNe76X4u1m61KKC70uK2gc4LGUZHvU+s+KNTh1BobOyimgVvv8AmDDUAeGXfhHx1ZwzwNo9xdtLDAjvnOcDkj3FVP8AhD/GF1p9jDc6HeyNa288fzHkknK17dP401+3vTE+joBtBx5gxWpZeJ7q48M3mpyQRxTw8qm8Hj1oA8WuPBfjaYQebZ3El26wmCYMQYVUfMpNdT8C/DPiXRvE+s3GpLMLSeEhXn+8shJ4z3HvXp/hDWrrWbRpbq3jhP8ABtcHI9az9W8aPp0ssJ0maRYshmBGKAPErvwH4i+w67Hd2eo3GpyST7HU/u5UY5U/lXa/ADQtY0GXWY7+wmtYpoYzGGyQWCfNj3zXW6X42vrq8t4f7HkEch6g8qD0Jq9P4vWDV209tNnwrhWk4wM96APnzxT8N/FdxfarqljpkrQXMe5oCvLSBuv5VJqXhnxgs2oiHw/dG3uDAHBB4wuCQPrXtuoeNNUhmCw6FPIqylSw6FR3FaGjeMLnUL5LdtEuoY2Qt5jgdhQB84S+DvF9xaWEV1ol/I0Gnyw5OTh92Vq3b+EfFsMsSQ6LfJGt/bS/QAfPXuEvxElSeaBfD9ywibrwM/SpZ/HzR6Ub1tHuFlEgRYR94g96AOuVvMtVbaVG0cH6VU2gRScjO05Hc1Lpt219pkdy0TxNIm7Y3UVmfN9vuiM4EPH1oA6LS/8AkHwf7tXBVPSv+QfB/uirgoAKKKKACiiigAooooAKKKKACiiigAooooAKKKKACiiigAooooAKD2opG6UAeWfFVVPhvxB7rmtzwXx4b07/AK4J/KsP4lusnh3Xx3CVueEuPDenD/p3T+VAHSW33hVuqVr94VeHSgCJhyaaetSNTTQACo7y4gs7V7q5cJDGMux7CpB1qvq9jFqmmzWMxKxyjaxXrQBLFqFg8HmJdRGMDJwwqODU9NuH2w3kLsDjG4dfSsMeCdKEcSK0wMffdjd9ajTwLaQ3Uc8V1KPLk8wL2zQB0MuoWUO5jcxDYcP83Q+9PS+tJnAjuYmJHCh656Pwbaq18xu5na8YM5Y/dIOeKraV4FtdPvluhqFzIVDLtPfNAHVrd2pUkXMJweu4Uv2y1wp+0w4b7pDDmuQb4d2u1R/aV0pBbGD1DdjUL/DxVgiih1OUbDuDNyc/XtQB3Aurf7nnxZzjG4daSW6t4ovMkuI0TpuLcVxM/wAP3k8pv7Yn3KxbjjJq3P4LaXSLewk1CRhEzHcc85oA6+JlZAUYMvYg5qYVz/hDQm0O1kja7kuWd8hmNdAKAFooooATmjmlooAaelYoYBZ+f+XkCtyuePSf/r7FAGF4z1iC18YWGnyKxkmX5MdAfeua8Q3c0xdIoyzQzvI+PpV74i6XL/wntnrc1wsVrBDhR3ZvaqiXVvcWd/dKrDMbkA9TQBh6J4ijuR5cykHJU5PGataK0OlalJeC6Vlf+ANXCeG9M1+8uXNvYySQF8kNxXolroltax7rtCsijlSOPzoApeKxJfQNLuIBBIHtXAeHGaPxnpvGSLpVPFdprV8bh/s0OW/hHHaqOmeGJm8U6XMC+5Z1Y4FAHv8Aqvy6e3PGBXnPxgkiknsLFbcz3E0R2qJthxXo2tbf7Mk544ryr41WV1PqmnXEempewxW7ZHm+W+fQGgDhy+sWGh3OlW/h0Lb3JVZGF7yzg/1ru9Os9Fh8H2WnXNp5E7SrLdwG4JaD/az6V5zdabczwpdyeDXjWIK5T7f1UdDjNdN4HjN5fXmo6l4dW1jlXymka63fKBwuM9aAOq1bQtP17xNAywTHTlQN9rhn4bA9Ko39jHb3jW9poJkhR8KxvOo9amsrOU6Jdy6Lp5t7hm2mAz7g0fr7Vnrp9pI0K3WjvDBIdrXC3HOe/egDoLOx0/XxK2uWn2CWJQI0juOHAHHNcnbXb6XJJbWvhx5470tHgXX31U9AKdfeHrKC8ns4NJluQh/dSG8wWB7nmp00mKxt9MaTRXkvLNn2xC55QH+I80AdL8Hri1ubu+a2s2tgPvJ5+/afQDtWT4ls7a48RSwtp+sES3GHaOT5Tz1x2rofhbYRWc17LFpptPO+Zj5u7knNc54mtZDqt2q6dqzPvLhllwG9xQA+30lbTVdQlt7XVP8ARhvgdpRtkI/hrP1iCaS3TVLzS9UFxdPl44ZeFAos7eQWTW62WqnzY/MdjNymOgPvVe+sZJLa2dbTU5VAwiecck9z+FAGjIseoeG1itl1a1l0+TLweZmSQGmeH9Yh1jWrS0Gn6xE2l5J3PweM4asgadJbzmZNN1fzTgtm5xTUtZ2gu1j0/VIXn/eOTLjLegx7UAW9UgtJLW71i+s9Xjla5KiGOTG7PcD0pddgt7/TdO1ZdN1iJh+4ECy7WIHRjWHJpsk8SvHpWtqV+ZlNxnHvWx4U0K01vUDa3kOtWSoAUaaf5T9KAPVvCCLFoFvFiVcL0lbcw+ppbohb2SNSP9Uc1Z0XTodN02Kzt3d0QYBc5J/GqgXzdXuVPAEfWgDoNL/48If90VaFVtOXbYxL6LVkUAFFFFABRRRQAUUUUAFFFFABRRRQAUUUUAFFFFABRRRQAUUUUAFI1LSNQB5X8SohH4e18r12nNbPgv8A5FjTc/8APBf5Vl/E5T/wjWvt0BQ4JrS8GsP+Eb09f+mC/wAqAOotSARV0His6Buhq+h+Xd2oA838VePtT0jxDqcMVpA1jpojMxZsM4buPpUv/C1PDpjaVhchcDYQn+sJ9K3tS8E+HtQ1xtYvLRpbh8b8t8rY6ZHeqw8AeG1uZJhZgl23bSflX/dHagDN1bx/E2h2N9o0PmyXlwYEEx2+Ww67qp+HPiRcahcSQzWsJaO1llZ43+Vmj7V1Evgrw/PpX9mNaEQeaZl2nDK56kGqkPw18KxWcVskEyrGWJYSEM2eoJ9DQBg+F/ihcatr9lpj2KRi5YDdu6ZXPNXtU+Ilxa+F9S1VbRTLa3n2VUJ4PPWtW6+HnhiaaO4S1lgliIKGKTaRgY/lUMnw18MPFPC0d0Yrg73Xzjjd649aAON1X4vahpl9BazabDI7ojsMkbtxx+FM/wCF2zpYuX0lBdLeCMRbskxf3q7o/D3w48TRzW0kxdFjZ3bLbQeOaiHwz8IiZZvsG6QJsDE9s5oAydF+I1zqVxY3Daei6VfXTWsL7/3m8dyPSr9t4y1S+127t7PTYW06zuPInkaTD8dWA9K1NP8AAnh+y1OO/t4GDxOZI4yxMaserAetNvPh/oVzqtxqR+0JJOS0kccpVGbGMkCgDj1+L8clvrbQaery6eQYF3/65c4/Ck034vLq00Njpunh7y4dUjV2wFbBJB+mK6v/AIVp4TjMTQ6eImjXaxUn5+c8+vNQz/CzwqxneG2ltpZp/P8AMjkwyt7elAFE/ER18LQaxJp/737cbOSINxvHXHtVPSPitHdadqt5cWSQGyBKQl8MzA4ANdSPA2hDQ7fRjC/2aGXzs7uWfuT71mf8Kp8KtLJJJFPN5hG4SSZyBzigDPuviXcSeEbPXdP0+KeWaXypLYy4bfnGB61fj+I9sPGll4burXy5ZY18yTeMRyEZ2EetPm+Ffhnz4prT7TaGJ/MjEUp2q3rj1p7/AAz8MNfLfSQzveidZvtJk+fcOnNAHcBs06oV+UYGcVKKAFrCxgXP/XyK3D2+tYp5+0D/AKeRQBxnxP0WbUdct7ua88myij5XPeucsltNQuE0m3uhCf4nJxuHoK6v4iBX1yCOS0uJozHzsPyfjXIzxqNYivJNNDW1qhP7sYagD0ewtVsrKO3XnYOW9ah1m2hu7NrclWdwcY7V5dqHxUuDO1rDpV4q52j92en1ra0LxVdOgmbSb9mPQCM0AO8P6fHLPLEFzPG21h6V3+i6baWDRyyFDOeOuSK4iW/t/wDSZrXSNThurgj5xGQFPrVnw5eajB4gj+22dxLHLgZCnCn1oA9I1sbtMlxwB6VwPxTsXuTBJ/Za3oSDOPP2GvQdSy2nv6f0rjfiRpk13bxTJZiZYo8ljKV2igDzizW91NlurXw6gbZ5UyNPk7BXRppcOlstna6V9otroqzuZ+AfQfSs/SLO+a98zTNJtyjRtG+24yxHrV/R4rqSEWcekwNJbtvhUXH8XegC/c239m6mY9N0tZwVI3Lc8t6jFQXlrLZ6DbuNKhLtcM5gabB9iDUEWn3EeoyLa2aG85bJnyVY9RiqOrxX14kMF9Y20iwrtD/aNpB75oAXSNI+1a402oaUYLaVeZFus4fsKnvVulv5Gm0RPOkXy9xuQCR2/QVBHan+x2jSG2hTzQzJ9p++R0INWBayPMl5q2mR/Y5ZFVpVuOgoA6/4c2YtoJpBbCCRiFZRLvBFRardPLrpuLiwukWJGi3BsIFPet3wvpuj2YaTS5PMRh8xD7h9K5HUftMOo6p9pspZ7eXKjZL1GaAMu2hhsriSWG3vG+1oUAabOB7US2gk0pYGs9QjFvICpEo3SEmtuG3s7yyt0khlgkRtkcYf5lBHXNZk+m+Sjwra3kkpkJ2eb82B0IFAFK6t21O++1S2F+I0QIojk6larNp6sz+daatboiNJ/ruG9q39N/0bSn8qymSZm2sry5PPepr60tbu9cvZ3byLECgE3DHuKAOe0+z8nT7rUbS2vjOFCrBJMGJVupxWZqcjahqO9tL1aGSBVRxHPtUehrVtLGFdSd4NI1QTxMNy+f0H09KvXmjWM2oXLNZ3gLqJGcz8McdKAO88Lq39iW+6N0+UcOcn86Zs/wCJjcckfL1FS+FgE0CBVRkAXhWOSKr3BZdScqSAV5oA3tO/48Yuc8VZFVtN/wCPGL6VZFABRRRQAUUUUAFFFFABRRRQAUUUUAFFFFABRRRQAUUUUAFFFFABSP8AdpaCMigDyTx5LJceFPEQkbIBZR7AVr+C+PDenH/pgn8q6PUvB+k39he2U5uPKvCTLtkwefT0qfTfDen6fZxWsDTeXEgRdz5OBQA2LlR1rl7/AFzWrDV3UwzTESFVhEZ2lMcNmu5j0+BMYL8epqYQR5B7jvQBxOm+JtXvL94W0h4oRGzK7A8kCq+i+LNavL9IJtGdI8NufBGSOlegCJB/CPypq28KncqgE9fegDzebxZ4mz9oi0ZljRiCmOW54rQi8UazKqt/ZfltuHmIynIFdyYYypXYAD7UeTHz8o5HPvQBwd74z1FbiGO00eWRHbDMVPFRL4w15tVltV0VmjXG1tp49a9BEMQ/5Zr+VAhjDbgoz3460AcTe+J9atb2ZBpbS2+QsRA6HHepLbxVdSx3RfTXia2hEjZ7n2rtPLjxjYv5VE1nbsCGiU7vvcdaAOC/4TvUJGiW10OdyxG8kYAqWfxxqiTIieH5yrA/NjoRXdJbQqAFjUY6cU4wxH/lmv5UAcsNa1S40iyv4rYxPJJiWIpk4waxNL8Wa9/Z2o3F9YlpYZdkKhCODnGa9EWNF6DAHQU0W8IzhFGevHWgDhNE8YateWl5Jc6LJG1tHnIHDn/Cq9n421h1fztLbI6ELgGvRFhjXOFGCMEYpBbwgY2Lj0wKAPP7fxtq05dE0GUOuNpYYBpy+NtUW6aKTRZOu0AA/e9c+ld+YIiPuL9cUn2eH/nmufpQBxUXjK9Om311JpMiPbvtRMcvXW6VdPeafBdPEYmlQMUPVc9qsG3hPWJSM5Ix3qQKAMDgUAJWOv3bg/8ATwK2sVWFlDhx83zPvPPegDK8VajFptnFI1ss7SMFVTwK5R/iF4Ut7QtcwrDcHK+SI8nPpmu91LTrfULcQ3G7YOmDVT/hGdDK/Np0DtjG9kBNAHE6d448H3VvJcX2nx2zKeQ0QJx2NW9O+InhVrhoj+6UNtQiPO4djXUyeGNFcKPsUYA6gKPm+tSJ4c0NMbdMtgR0OwUAXY1jmiWSMKY3GRx1FPWNFAGxePanxosaBEGFHQU7FAFPUTizkrnfGF3dKiW8MccsbxfMrNjNdXNEs0ZjfOD1qlf6Np986vcw72UbQc9qAPOfCifYLu7n+wW0TRoWLLLnBPbFZ2hJqdvqdxqC2MDlDvGJuMnvXpsPhfRopJHS1x5gw4zwwplr4S0S2WVYbYqJBg/MeB7UAcWC8Kya0mnQpqkjbipl4Yd8VSl0ixu9XN0UhMDR7pEM3WQg5A/GvQn8KaM8SRvAzBF2qSxziqcfgPw6hz9lc8jAMh4oA8y07T45pHa80OL7KshEpS4z5a561twTy2xbRJrC3OluDLDIZRk46V3CeC9BSC4hS2ZUuBiTDnkUs/g3QZooI5bUssC7Y/nPAoAxfhdatb2FyrW6wsXJ2rLuGD3rA1SGSOe4WSznuBLM2HWTA/8ArV6TpGi6dpSOtjB5W/7xznNU7jwtpk8jtIZzvJJAkOATQBxi2MUCrcW9lPLIrgoPO68VJNqUsF9LrNxpkiXMahfL83IPbOK6lPBukqF2tcjb0/emo5fA+iSszSfaWLdcymgDzxomvL2a/fTrlQvIRZ+HY1ZtFuVm82PR71HjYHPn127eA9DIUD7UoXpiY1Ong3SVLYa6+Zdp/fGgDj5tR1T+1V1KTSXEkkRi2iUYBPTPrWdd2Vx54jg0+4mkJ5Pnnk9+K7tvAmitF5Ze8xu3A+ecg1Y07whpNhex3kDXPmJ03SkigCbw9DJBocEUkTRMF5RmyRVedc3rk/3DXQeWvvVd9Pgd95L5wR1oAXTf+PCH/dq0KZBEsMSxrnaowM0+gAooooAKKKKACiiigAooooAKKKKAP//Z">
            <a:extLst>
              <a:ext uri="{FF2B5EF4-FFF2-40B4-BE49-F238E27FC236}">
                <a16:creationId xmlns:a16="http://schemas.microsoft.com/office/drawing/2014/main" xmlns="" id="{5BC59744-C620-4665-B852-77B7811D383B}"/>
              </a:ext>
            </a:extLst>
          </p:cNvPr>
          <p:cNvSpPr>
            <a:spLocks noChangeAspect="1" noChangeArrowheads="1"/>
          </p:cNvSpPr>
          <p:nvPr/>
        </p:nvSpPr>
        <p:spPr bwMode="auto">
          <a:xfrm>
            <a:off x="5943600" y="3276600"/>
            <a:ext cx="3407434" cy="34074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8" name="Título 2">
            <a:extLst>
              <a:ext uri="{FF2B5EF4-FFF2-40B4-BE49-F238E27FC236}">
                <a16:creationId xmlns:a16="http://schemas.microsoft.com/office/drawing/2014/main" xmlns="" id="{FA7174B9-FDFF-4ABB-9C90-FD64341D8FFE}"/>
              </a:ext>
            </a:extLst>
          </p:cNvPr>
          <p:cNvSpPr txBox="1">
            <a:spLocks/>
          </p:cNvSpPr>
          <p:nvPr/>
        </p:nvSpPr>
        <p:spPr>
          <a:xfrm>
            <a:off x="1062486" y="495327"/>
            <a:ext cx="10067027" cy="1453838"/>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r>
              <a:rPr lang="pt-BR" sz="3200" b="1" dirty="0">
                <a:solidFill>
                  <a:schemeClr val="tx1">
                    <a:lumMod val="95000"/>
                    <a:lumOff val="5000"/>
                  </a:schemeClr>
                </a:solidFill>
                <a:latin typeface="Bodoni mT" panose="02070603080606020203" pitchFamily="18" charset="0"/>
              </a:rPr>
              <a:t>DINHEIROS ILÍCITOS E VIOLÊNCIA - COLÔMBIA </a:t>
            </a:r>
          </a:p>
          <a:p>
            <a:pPr algn="ctr"/>
            <a:endParaRPr lang="pt-BR" b="1" dirty="0">
              <a:solidFill>
                <a:schemeClr val="tx1">
                  <a:lumMod val="95000"/>
                  <a:lumOff val="5000"/>
                </a:schemeClr>
              </a:solidFill>
              <a:latin typeface="Bodoni mT" panose="02070603080606020203" pitchFamily="18" charset="0"/>
            </a:endParaRPr>
          </a:p>
        </p:txBody>
      </p:sp>
      <p:pic>
        <p:nvPicPr>
          <p:cNvPr id="4" name="O avião derrubado por ordens de Pablo Escobar - Voo Avianca 203 #shorts">
            <a:hlinkClick r:id="" action="ppaction://media"/>
            <a:extLst>
              <a:ext uri="{FF2B5EF4-FFF2-40B4-BE49-F238E27FC236}">
                <a16:creationId xmlns:a16="http://schemas.microsoft.com/office/drawing/2014/main" xmlns="" id="{DE642FF4-37F3-4616-A20A-7084465F3D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01284" y="1470660"/>
            <a:ext cx="2589430" cy="4603430"/>
          </a:xfrm>
          <a:prstGeom prst="rect">
            <a:avLst/>
          </a:prstGeom>
        </p:spPr>
      </p:pic>
    </p:spTree>
    <p:extLst>
      <p:ext uri="{BB962C8B-B14F-4D97-AF65-F5344CB8AC3E}">
        <p14:creationId xmlns:p14="http://schemas.microsoft.com/office/powerpoint/2010/main" val="57624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g;base64,/9j/4AAQSkZJRgABAQEAYABgAAD/2wBDAAUDBAQEAwUEBAQFBQUGBwwIBwcHBw8LCwkMEQ8SEhEPERETFhwXExQaFRERGCEYGh0dHx8fExciJCIeJBweHx7/2wBDAQUFBQcGBw4ICA4eFBEUHh4eHh4eHh4eHh4eHh4eHh4eHh4eHh4eHh4eHh4eHh4eHh4eHh4eHh4eHh4eHh4eHh7/wAARCAHd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RjigBaKzptXhjupLcxyFkxk9qUarCf+Wb0AaFFVEvo2UEI1SrcK38JoAmopoYEUu6gBaKTdSg0AFFITijdQAtFJuo3UALRSbqN1AC0Um6jdQAtFJuo3UALRSbqN1AC0Um6jdQAtFJuo3UALRSbqM0ALRRmjNABRRmjNABRRmjNABRRmjNABRRmmswFADqKQGlzQAUUZozQAUUZozQAUU1nC0nmD0NAD6KiMy5+6aBMv900AS0VE86qu7BqvcajHCqs0bnPpQBdoqOCVZoVkUEBhnBqTNABRRmjNABRRmjNABRRmjNABRRmjNABRRmigAooooAKKKKACiiigAooooAKr33m+WvlMAdwz9KsVBeqGiGSRg+tAHN3rD+2rkZ5CrmnplgduTVbUQU1654OPLUgmuG+O/iS98L/C3VdW064EF3EmI2PYnigD0+3+4Ktx8cZ5rwD9jfx/eeMfAs8GrXbXOo2s53u3JIPSl/aV+IWo6N4p8PeCdLvv7O/teQG6vM4KR5xgUAfRETLt+8Pzp/4ivmzxzpvizwF4j8NT+HvEV/f6PqV1HHc+a+/H4+hrif2nPEXirw78ZdJ0rSvE99b2eqeXvjV8BMnBxQB9kkgdSPzo3KOpA+tfNnjvwl4z8J3Hh3UtP8W6tqVrcXcS3UTknAJHp2rR8VeMbzxT8Y7XwDb6xLpdhBGDNJGcPI+BkZoA+giy+oP0pRg+leGaBJ4r8M/GS18J3WtXF7o9zC0lu0oyT7E1xXiXW/Gtp8drfwna+Jrr7FNcjPH3VPagD6oNHFfK37TXi74geBfFkC6Drcstm9uJpIyvKgcGvR/B3jq78bfAufXNPv8A7Jq1rbs07DqrqMnj3oA9hJFBIAzXC/BK71PUfh/Zalq2oNe3NyDIWIxgeleIeP8A4w67ov7RdnocmpKNGhlWN414HPrQB9U7l9hS/hWfqHmXeiytaTeVJJEWikHO04yDXyX8NPG3xZ8Z/EvVPB6eKorZrJpNsvlg52mgD7EBBpAyk4r530j4s+J/A/xJi8EfEfyJY7sj7JqCDAbPGDXU/tG/Fj/hXegW0WkotxrOouI7RD0wf4qAPYOKOPavm7xO3xW8K/DqLx9J4k+13Cotxd2DR/IEPOAa9T+CXxEsfiR4FttftAqTf6u4iH8DjrQB33emv04rzX9ozVNe0P4Z32uaBqLWVzZDzCcZDD0rx34Lah8VPiX8ObvxJb+NGtbqFmVYjGCGwKAPqrPOO4pecZr5x8N6/wCNbj9nzWdYvNZng1rTriQmUrydpPH0q5+yD4n8V+M9M1LWPEWtNd+XIIkj24AoA+g1pwpvSlFADq5jxr430Lwi8K6xcNF54JTapNdNmvnf9sGYRPo4wMsG5oA7xfjZ4DJ/5CMv4oasw/GDwXMm5L+THrsNfIECg7JHX3x61sJMVHyYCgDHFAH1Yvxb8F99Qf8A74NPPxY8GLjdqDDPT5TXynbl5p8712Y5xV140YAtkhRwaAPqCb4r+DoY1kk1AhW6EIahn+L3glSo/tJgT0+Q185WC+er27KCSvy7h0rC1aSNJ2jKESJxQB9Vp8WvBjNtGosT/umpH+Kng4fevmH1U18seHbd2m3spkyeABk16doPw21PWrVbqQfZoiPlLjmgD1Of4weB4HCSamyk9PkNK/xe8EIm9tTYL67TXl4+COpXd2Y7m6hSHPDjrXdaV8IPDdtp/lXSNNKUxvJ6H1oA1D8YvAo/5ih/75NRS/GnwBHL5UmrlX9CpryTx18HdU0mKbU9LlS5t0yxiPUCvF9R0+4uLgzISXQ9COhoA+xJPjT8P48b9YAz/smmx/Gr4eyKWXXFwOo2mviq+SZoQ0r+W4OMgda0o7a3j00Mo3yMMsRQB9fS/G74djrrQ9Pumq8nx1+GynH9vDP+6a+I9Ukl+0CGBQdw59qoqPstm/mR7mBypIoA+6B8dPhw3P8Abn/jhqfT/jR4Bv5oorTVmkeVgqAIeTXwRNqS7Y1Vhlh8wIrsvhxJ5niHT2DKqi4TAxjuKAP0JkcSW4kXhSoI/GszV5Y0SNWbBxVzCtpURyQTEvP4CqeoQx+TGzfMfegDY0whrCEjkbas1X0/i0QAAACrFACUUUUAFFFFABRRRQAUUUUAFFFFAC0UUUAFFFFABRRRQAUUUUAFQX3/AB7t9KnqC+V2h2x4zkdaAOU1Z2OvSr2ES15P8b4IfEet+H/BLMuy+laa5BOAEUcV6vqEePEl3LICB5K5PbFeAHS/DvxT+OmqxXOsSwDSLcQ2y28xVnb+LkUAcB+zLfN4F/aB1nwZM/lwXcjLEM8cHj9K9X/a2+E2reOorHxB4bdZdT05CrwA/M6e1eEfGvw9YfDT4x6LqWgXtxcOkiSTrI5Zxg85P0r3qb4oWln8ZND1hdRc+H77S0WdlDFI3PVj6c0AeOfDD4u+NvAHiKz8O+NbN7/TPNVCl0mXh5wCCfStP9sKf+0PjX4VvNN2yF4YpYuwJJBFenfHm38K/EHXdF0/wysGpak8gaWaBMgJnqTXmH7RkNnb/GTwtDHdIYtLhhhnKqSE2kZzQB7t8FtX8bat4/1m28Z2YtoYLeI28H3oxx1X3rz/APaW+GHia18Wt448K+dOHO+Rbc4eNx/Ouz+Lfxi8NWvgyK28Ka1FPrM7RRI0KHcBkZ5xWR8GviU9n8Rtc0PxZqDR21yqSW0k5/dhtoyMngUAZH7PnxivtQ8S2fh/xpZpNeq/lW906YljPoTVPXLpf+GwooZJMr564/KtTxP4e0rxV+0Fptx4RVWt7YrLfTQDEeQc9a5HxLd6cv7XlrdC7j+zrOiNJu+VSB60Ae0/ETR7bxB8a7bRbyJZILnRZUIYdCScGvAfA+pX/wAK/FXinwbqjP8AYbqGaNVc8dDtYV9Fanq2nf8ADRGnKbyDd9gMeN3O4ngVxn7YHgVbnSV8YWNuWuLcGO42Dqp70AeifBi9js/glpt9I2EitGkbPYDNfKHxi8LT3Xw/X4mK5N3dak8jNnlU3fL/ACr2rUPE9r4d/ZX0u1luBDdaharbRLnk7jgms7W/gfpbfCd7pfF17LbraCdY5Jf3O7GcUAev/ArxKvin4S6VqZk3SfZfLkz13AV83fsund+054nAYA+ZMf8Ax6t79irxVHptnrPhDVL+KNU3TWxZsAjviuX/AGar7T9O/aU8R317fW8FrIZtkryAKfm9aANr9v6MW2teFtRi4nDnBHXIIxXCfHLVr7Wfi94Ct75maIWlodp7k4zXoH7RVu/xi+Lnh/wx4Yk+1WdgQ9zcR8ooJGeenam/tdeAbjQtX8K+MtNt5JbXTFiguSgyVCYwf0oA+g/i3bRTfBnW4WX92NMOB9Fr5/8A+CdF3M2neJrMsfISZWReyk16P8X/AIj+HpP2fLm7sdUguLnULIQxQxuC+5hjGOtUv2J/h/e+DfhxLqOqQNFfatKJSjDBVO1AHY/tSnb8DfER/wCmFfL37PPjrxl4b+GFpp+i6JJJY3OrqkuoDlUBPK4r6Z/auuIYfgbryyyqjSRbUBPJNeV/sVa94W0n4M3MHiDUrCLZdtL5c7DPscGgD2T44W0Fv8EfEH2eGOAtZl22LjJI5NeVf8E92LfDzVmbk/bT/Kl1v4kL4t+GnxFmuNSjGmwHyLHPGRjt61jfsS+LfDPhX4earFrmr21nKLoyBJGwzLjsKAPrPOaK8l/Z78fXXj+88TXrXBlsLe+MdjlcYjr1igB4JzXzl+2X/rdB9y1fRq18+ftgRq7aHkc5agDwe1ZHRO5HAFan7qOFSerHGKzreNY2EjkDHQVbjmiaI784Bz0oA0tNjUyOiptBXpW1pmlXGoSpDZ27zk9gKj8JWrXt/BFbxmUv8oAHJzX0v4B8J2nh+xVvKRrhwGZiOQfSgDyjSvhTr1zLDcNi3QjJDdcVoN8D4bjU1vNQ1ALGBzgda9zZtq5Y8VyXjS4vri3NtYPsJ43UAcxYaX4Q8Lobe0tY5rlertySfatSLxXEbVW8sIVPTHFYVnocNufMvJWluOpbNPjsUnn/AHMDkd8UAdj4e163vI9u4Fixzz0rSW8XzJMn5c4X3rktD0ea3ufN8kgMecV0MsDh1wvANAGgzJIxhlUFWHQ9CK8E+NXgX+y75tW0q2/0WYnzFReENe7pCXwWzkDFOmtPOgeG4jWaFxhlYZ4oA+EdWszcJ5WxgVf0qw1m1vZLsUkBfnFe2fFz4YtpcM+taewNuz7vLH8IrxPV757T5WIVmHQ0AczqLRRu5MbK7dOOlZ2qttsBJye2BU+p30t9OghXHByaw9SuZI0FuwbDde+DQBm28UjXueSr8j2rvPBLmHxFp24ZP2hO/vXN6SvlykKvmLtwfY12Pg2NU12wjWA5M6Fm696AP0Ag/eaPCnTdEhz+AqvqK4hVfRqmtzjR4D/0xT+QqDUXHlqOctzQBsaec2ifSp6g07izT6VPQAUUUUAFFFFABRRRQAUUUUAFFFFAC0UUUAFFFFABRRRQAUUUUAFIw6UtMmkSJQ0jBRnHNAHLamqnWbpGGVMQBHrWR4f8F+GtFu31TTdGtra8lyWmVfmOetbGotjXrg8H90CK+bdY+MfxGX4yzfDvToNNimeQrFK/OAemaAPoG+8I+G9SuzeX+h2VzOeDJJEGatGDwt4f+yfZhodiYCuzZ5IwR6V4mnxc8TeCPGll4f8AiRp8MdtekLDfW/CEn1rtvjB4p1/w3pllqmh3MJtZ8LgjOc8g0AegaF4Y0LQiz6XpVrZs3UxIAadd+E/Dd7O095odjNK5yzvCCSfc15fq3iTxtZ/CB/FC6hbG+T96cpxs9K4Dw/49+M+vfDu98Z6Xf6e8Vkx8y3MfzMB6UAfRI8D+Dw+8eHNMDeogXinal4L8KanC0N5oVlKrEE5iAPHvXlXwi+LOs/ET4e6tNbRxWPiGwjJfIypIGc4/A1x3we+Ifxa+IeqajY2+pWFs9lkNvj+9g4/pQB9I6H4d0TQoGh0rTYLVG+9sXk/jWVcfD/wbLfG8fw7YPclt3mGP5s+ua4z4R+K/FV1rviPSfGNxCH0vDblXC7fWsfSvHviv4ieLrvTPBk8WnabYEiS6kXcXNAHqh8H+HG1RdUOj2xvVxtmx8wxWvqFja6jYy2N9Ck1vKu2SNxkMPSvEdY+IXjjw3rs/hfV4beWZLZpo7tFwGAGelY3iP4jfFLQ/hzbeLZFsGjmbakZTkjsaAPa9R8A+EdRtLa0vtDtLi3tRtgRlyIx7Vek8O6K2g/2C9jE2mbdvkY+XHpXz/c/Ez4qQeC9G8WNHYPYahOsTqqcx5OMmut+I3xbv7DxHpfg7wxHFc65fIm925SLI5yKAO1tPhX4BtZhcW3h61hcAjcgwcHrUCfCH4ceYzr4YtNx6kA5rz3xl8RfHnwv1zSW8ZG01LR759kk0CbTCa3/j98QNc8L/AA2tvGXhG4tZrZtrPvXO5W6YoA9G8PeGdB8PRtHouk29mG6lEAJ/Gr+oWdrqFnJZ31vHcQSDDxyLkEV8y6f8VPi9J8L4PiN5WnXGlscyxBMOig8mvZfgd8RLb4keDl1mKHyJ0bZNHnoaAF0/4Q/D2w1NdQt/DtsJ1bcu4ZUH2B4rvFVUiVFUKqjAAGABTZQ5ibyyA+PlJ6Z7V8or8Y/ixffGu7+Gtg2mJcJMypK68bRzQB9OeJfDui+JNPFlrmnR3tsG3eXIMjNc9H8Jfh0q4j8KaeqnqNnBrzhPjB4m8F+N7Pwv8S9PiigviFt9Qg/1ZJ45pv7UPxW8X/DOLTNT0JbG40++O1Qwy27sfpQB6tH8O/BUemSaYvh6xW0lYM8QT5WIquvwr+H8edvhXTcY/wCeVeTax49+MGmfD218YTQ6ZLaTxpIVjX5kVq938I3s+o+F9OvrrHnXFusj4HGSKAGeHfDuieHoni0XTbexjc5ZYVwCa1aRjigMKAHr0rwL9riFnGhyLnhmzXvoIxXjH7TWzydLWRdysW5x0NAHzwbZZG6c09Lfb8oQ81ppZhWBJb2rS8N6LNqeswW204d+MdxQB6v8APCHlH+3LuP5QMRgjv617YMGuS0O807TrWDTVmUvEoGxOx966SO6DJuSNqAK2vXZt7bgHPasA3BkQu7bB79zU2t3MkzlZHAI6Ka565vlSRVZsKDzQAs4u2uCzSRCHnoOavaIQsgwcE9Ko30crIGiyUI7daq2LzRxvtWbfn5cigD0KGRTAGXDDODj1o+92rn/AA/cXKptmHX1rdVmLD0oAkD7WFW4GJPWst5c3LIMfLV61bK0ASahZW99ZyWtxEJIpBhlNfHn7RngS40LxAskEbm0ky0TgcD2NfZaNkVz3xC8O2fiTw3dWN1AkrFC0Rb+Fh0oA/PW3hmhEqsoVgp2kVj3Hkwxy7uWznJrsfF+mXGl6vcWtwpheN2Qqfr1rkpQs3meYvHRaAKdjqS287iGJhJJ1Pau08HXLf2vZThiMTqCPU5HNcjZ2rSll8tYypyG9RW54flMevWEOw/LMnTvyKAP0TtmzoVqf+mCfyFZ2q3X+kJAG+6oOat6c27w5bH/AKYJ/KsjU+dU/wC2K0AdnYf8ecfutT1X03/jwh/3RVigAooooAKKBS4oASilxRigBKKXFGKACikooAWiiigAooooAKKKKACiiigArl/iVLJDolu0bFSbyIZHpmuork/iif8AiR2o9b2L+dAFfUmb/hIpuf8AlglfItyN37bcWeu9f/Qa+tNTZz4rmToBbrXyVcskX7bULyyIqCRcksMdKAO8/bvtI5PBGk3pfZJHdYVwORxVT4s61eSfs1eCr8XGJ3CKzHuACKk/bMvo/FE/h/wNoMiX1/Pc75I4Tu2LnGTirf7Umix+G/gV4W8PLIgltmjXb3zjmgDrfEUrD9lAXTsGLWQJP41438OfilZeGPgzeeF4rG4lv9UlaOGVxiL5uOtexajJby/slW2JIWH2FVPzDrnp9a868MeC7HxJ+zrK9mscmo6XcNMgGN2O4oA9I/Zv+G174I8AaxqeqSxvd6lbu4VDkKu045rxz4H+MrzwZq3ivUNP0ifUJGR8+UMiI7jhj7V7D+zv46XV/hxqeg6pcol/p9vIqh2xlNpxXF/sktpy+LfE8eoPbrBMjKwlIAZdxyKAPVddvGuvgRfeKhBHDql/p26eWMYLVyn7E0S/8IzrEzR/O1zhifTFdB4h12017xLc/DHQWtTpn9muSYucP2XNcb+yrqZ8LeJtc8H63ItrceYTGsvy7z7UAe9eIPBuj65q9tqt9DvuLdCin+8p6g15R+19Hb6P8IYIrVBFDHchUUdFFdz4y8cyad400Dw3owjvJ7yQ/aUU5McY7muC/bhkiHwlQMQWN0p2Z5oA6P4EafpuvfA3RoNQt0uLdk3hW7EHOfzrxb4WBNU/agvJrpSzwzuI+fuheBXt37LUkMvwS0HymTAjYEA5wc968Ua2uPh3+1XFdalGYtM1GZjHOeF+b/69AHoP7cdv5vwohuNgLxXa4OORnNef6peT3v7E1k1w2WSYRAk9ga7n9sfU7fUPB2neHdPnjuLu+uQVjjO44HQ8VkfFDw3/AMIp+yda6HdFRcLskkXp8zckUAcJ4e+JNmvwEtfhzY2U/wDauoAwh5F2xgMeua+g/wBmrwBd+AfAv2S/ZDd3bCWQIcgccV89ax4UXWv2ZNF8T6KitqGlSHzCn3tme/fivfP2XPH8XjT4d20NzdJJqliBDMmeSBwDQB6+q18U+Cts/wC3TfvjBWV/5V9q71HU4HrXxJ8PLu1/4bg1WVriJYxJL87MAvT1oA7X/goZbn/hDdCvoxiWG8+Vh1FcF+0prM2pfAn4dXV1lneMBj1LEAV2v7auoDxbqXhrwJ4emS9vpbrzJkiO7YvqSK5j9sbSo/DvgXwB4eUKDahVZR64GTQB6X8JviFH4ql0D4eXHh+aPT30oG4N1HgSEDgr7V9BWVvDaW0VrboEhiUKijsBXmVjdeH/AA78MdL8WTpaDUbHSVWFywDH5fu12fw41ybxH4N07W7iNUluot7KvQUAbk/yjNRKallyT7VGFoAkU815B+0nMqW+lo3G8tg+levgV4t+1Kp/s3SX4GJGoA8vtY0+yBn5cDINdN8MoPO1SW4UEybcIP7vvXA2t9OtuIyM5OM+1ex/Bi1jCPcTqAz9D7UAd14b8P28IFwxzITli3OTXST3C29k+3kgYA9Kz2uYogVjYgD0qrd3Ky2jNuoA5vVrqWa68xyM56A1Vmha4ZHK45zUcxzcucHBrQ0obQHl5TPAzQBt6NAyqBt4IxTtQtU3FY5OvcVPHfW0USsqHHt1rJ1TWoVdwXjjVefm4zQBraYkW8R7huA7mttIxgYrzl9Sgki+1Wl5EJl6Dd19qu+HPGyTP9muyFkHBI6UAdRLBDHOzbiGNXrKRTlVrA1PVrUJ5rPgAde1Z2m+KtP+1KiXUZ3dRu5oA7tW4qReV9fasP8Atqx25+0IeM4B5rSsbqK4tlkRs7u2KAPmf9pzwatvrUmuW6kJKpd1xxn61826tJAiSTBxx/DX3d+0JYtffDm98uPfIi8YGTivz416dlluIGiCbGwc0AFncyzM2zOw9Oa2fDEzLrltIwYssqYyfeuf0e43SeWANq9x2rb0Q51u1VTyJVP60Afo5pPPhqzbs1sh/SsXUW/4nC/9e4/nWtpDbvClnj/n0T/0EVh6q2NUjb/piAaAO90vnT4f92rNVtL/AOQdB/uirNABijFLRQAUUUUAFFFFABRRRQAYooooAKKKKACiiigAooooAKKKKACuQ+Khxotn/wBf0X866+uU+JsYk0ezUnH+mxfzoAztSb/irLvdz/oyDHsa83l+BPgPUvEM2vXy3z387lmkWcggn0Pau98TySw+ItSkgj8yRLNSif3iO1eIeDfjp4x8UeKL3w7ofhGGW6stwlDTYxg4oA9u8C/DPwf4TumvtK0wG8Yf8fE7GSTH1NXvHnw58LeOpbW48Q2r3MkAxGA5VR+FeefCn4k+L/EupeJtJ1TRIdP1DSI8rDuJDNjjn0rM+C/xz8S+PPiFN4TfQba3S1ZvtUokyVAOMigD1EfCvwd/wio8NmzlOneZ5nl+aetXPBvw48LeE0uV0SzaFLpdkqs5IYfQ11oAK5BOK4P43eNNS8A+EG8Q2OmpfRQuPPDNjavqKAK6/BbwCl1PPDp00Dz58zy5iN2etVYvgX8O4c/Z9OuIw3BKTsCRXE+Gfjb498TeF5fEeieDI7mxizuPm84HXiun0P4zWx+EEvjzW7P7M/mtFHbKeXcHAH1oA6jwd8LvB/hHUn1DRbGSO5ZSpd5Sxx+NM8b/AAv8K+Lb2PUL62kgvk4W5t22v+OK4TVPjH4w0Hwzb+Ktc8IKuj3YDI0b5ZAem6tH4tfGa58C+CtI8VR6Abuz1CNWb58GMnoKAOw8CfDXw74OuJbzT4p572T79zcSF3x6AnpSfEP4beG/HphPiGGaZYchFWQqvPqK8ol/aM1ax8M2XizUvBdymgXJwLhJN2K6Txv8drLRvhzYePdH0xtU0q5bZIyvgxN6GgDvPh14D0LwLpj6boMc0Vq77yjyFgD7Zq5438F+HvGFj9l1rT47jb9xhw6/Q9q8W0v9oTxNqfgyXxbZ/D+6m0lVLeakmcAda9G8H/E/TdR+FMfj/WIxpto0ZdlZuRjtQBJ4Z+EnhHQ9Rj1GG1nubqIYje6kMm0ewNavxA8CaB42tYbTxBDNLBEcqqOVGff1ry3QvjV4z8UW9zr3hrwM914et2P75pMSSKOpUd6oXH7TVlNpCX2l+HruaT7aLN4HOGMh7CgD1Xwj8M/CvhfRbzRtKtZvsN6Cs0UkhYEHrj0qHwJ8JPBvgnWH1Xw/YzW1w4IfExKn8K8z179pC50HxHa+H9U8G3dtqF0FMMRcZbd0rrPBPxevNc+I6+CtS8N3Ol3XkGbfI2QR2oA9WuYUuIJIHyEkUqcdcGvJ5P2dfhm2oyagunXa3TsWaVLlgxJ680/9oD4z2XwnbTIbiwku5r9wFIOAozyTXpWgalFrGh2eq2x/d3UKyrz6jNAHN+C/hf4N8I3j3mk6WPtbDmedjI/5mqXxB+EXg7xzq0OqeJLae6uIV2x4mIVR7CuA8dftEz+GPiM/ghvCtxPfmQJBiQYlz0ratfjjb6fr9ro/jPw/d+H5LpgsMsvMbH0zQBpyfAvwLLAIJV1B4gNoRrliAPpXoWgaXZ6FpFvpOnqUtrdNkYJycVBq2vaZpehy61eXKJYxR+YZM8Ee1eTWfxh8Q65p95r3hvwhJeaHaMd07SYZ1HUqO9AHtpNAxXD/AAz+JOi+P/Dk+paIrG5t8rNascOjAdDXlNn+0brl/wCO7rwbp3gmW41S2Zg8Yl6gelAH0gK8T/aqGdK0n/rqaPhn8fdP8TeOJPBms6TNo2sIxTZKeCw7UftVkjSdKI7SMTQB4XAJFIDHIzxxXvPgJmg8OQ7sR5TnPBrwKO4ZlTe2MsK9QsbzUriztrPT0eTMY5HY0Ad/eeIUto9pYKegJNJ/akMmmTGOZCyrk4bvXl2p+HvFc1yI5IJX3dHB4ArW0rwI7Wj/AGnVLhXxyA3WgDpdL1KKXe1zPEpzwS4qTUdc0+MxW8V3EJGOFbf8oNc9Y+AdPmclrydyDjG6s7xV4fg0uyf7OjMVGVY84oA6yTUJFB8/X7MKP4YmycVi67qvhq7iIuFvrlgCCY8gZrjrSGf+zw0MTb2BLNVT7NqUmEjmMYP3jmgBblYklZtPlu4oicqshORUmim+j1FZlut4Zh8u7nFN1CzuBGrfaQyrjdnisKaR2nPksR2yD1oA941m0uJvAVxN56q4j4w3NfPkH9rJcm8hv/JMbHl3/pXeL4Z8Y3XhWbUbeeWSzjXcVMnUV59d2lwXU7fmdfXqaAOn0bxhriXsavcG8weREOTXrvhX4nxwwLHfaLqylep8olRXzxo2n6o+oIkW+AueHj6g17t8Lr7xctleaNqdmr3Fuhkt3mTiRSOKAOl1r4qeELzSbmyu7prZpYyoEqEc18RfEOxhTxHfKkgaCRyxOO3rXqHji11HXPFkdkYUjuLm42FQPunPOK8y+L1k2l+Ibizh3fugI2ZmzkjvQByVnDHFcSxxzjafu5FbGgTRxa5bxhgWEqDr15Fc3pv2g3TNIpKgYB7CtbSI2Op2kqsoInX6n5hQB+lujf8AIrWOP+fVP/QRWFq5P9oJ/wBcxW1oTFvCVgc/8uqf+gisLWiV1SBeoMWaAPQtJ/5BsH+4KtVU0j/kGW/+4KuCgAooooAKKKKACiiigAooooAKKKKACiiigAooooAKKKKACiiigArmPiL/AMg2y/6/Yv5109cp8S226ZYdv9Pi/nQBi+If+Rn1A+lop/SvjL4OeOtO8D/Fnxlq2oCVh+88pUTdubccA19leI2/4qjVMdBZj+VfLH7LOlWOs/FvxrbX1vFcQSeYjK6gjBY+tAH018OI9P1bw1J44t7Vbe/1azLzgdCMcV4B+xbCG+Nnim474lB/77r2vRPFelaT4pn+G+lWyfZrPTGmaRXz5fH3a8Y/YmZW+LfiuUsFAEh5PbfQB9lheK8o/axTf8DtcXPVV/nXQWHj63vvibceDLWJZRb2wmedWzg+lc/+1af+LIa17hf50AeMfs8/FDRfCfwutfD7QvNqF5eiAxsuBtbAJzXYftO+ATbfBeOHwzbymG1u/tksSgscNySPxqD9lfwhoniT4L2z6zZq0lte+dHLjDgrz1rpNZ+NNrHrNvYrYQPpo1MabcPI3DDHWgDyjwN8Z9M1fwFB4F+IMJSzdVgF2g5UdASPWuq/bDtbCH9n7S4NNnNzapIiQuD95ccGpv2pPhD4XbwbdeL9FhjsLuEea6Rn93Jn2rgviEmo/wDDJWgLftIH+1Yj39dtAD9b8X+GoP2PtN8M/a4rnVZkCJbJ8zA59Ky9R0HU9D/YmePUYHhe5vVljjYc7CeDivf/ANnLwP4Vn+FGh6hdaDZT3bwljM8QJJz1rN/bcjjg+B8sUMexFuIwFUcCgDgv2d/iV4b074SeHfA8qi8v9TuGt5YOnloxxnPeq37atungr4WaH4L0V5I7Ce4LMCe2c4+ldh+zR4C8O658GPDOtahaLFeabcPcJOgAY4PQn0ri/wBrG/8A+FkfDY+JtLtHEOiag1vIeoIH8X0oA+h/gLpltp/wc8O2kCjyzZqze5I5rm9H+BOg2fiW41aaVmifUxqMMK8Kj+lbP7OGtW+t/B3QJ4Jkk8q3ETgHoRW94d8aWWteMtZ8OWkbF9L2+bNnKkntQB8rftTRR/8ADTnht93RoMf99V9USeC9KuPG1j4wLOL+C1EAC9GUjvXy1+1KcftL+HW27jvgGP8AgVfYl3dw6fpLXc7BUhg8xiewAzQB8hftjaTeeOtb1eSykLW3hi1VmA/vN1Fer/sWeLv+El+DdpazybrnS2+ztk847V594XsPif4l0/xTqeg6TplzpfiCaRBLcv8AOVBx0/CuV/Yr1y78I/F3W/AWrRi3kuCRsJ4Ein/CgBPjl/yejo/zf8tIK9f/AG39Ltbv4OnUmjAuLGdHjkA+YV5D8cOP21dGDHrJD2r2L9uDUrez+Cctmzq097OkcSZ5Y+1AHhvxE+Ieoal+y14ega4YyTXH2eRs8lVr6m/Z/wBNhtPgzolska+XNZ7mGOu4c18s/EH4b6npf7KXh66eFvMhn+0zLt5VW5ya+o/2fdasr74K6LfQzK0NvabHYH7pUc5oA+aP2ZdUuND/AGofEOhWzsLS4nmRo88Ag8Gq/gzxFpPhj9sbxBqmuX0dnZxyyh5XPANXv2WtHuPEf7SvibxRFG5sba4mPmKPlLEkAZrI8OeGbHxZ+1Z4v0PUoVmjuEnVdwzh8cEe+aANzw/pV98TP2pT4w8NWkqaDBOGe8C7UcL6H3r2v9qhU/sDTMsR+9OPyrxP9kzxLefD74t6t8NdclaO3mnZLcOeAwPH5ivZf2ryf7B0sgHHmnmgDwCLDPxztr1b4ealPa+H5LhWUBW2815ZYhWtmwuHzyfau98BMLjRrvT3PLDeBQB2L+K52tURrwLvJGF71XXV5fOkIckle56VxF3ZTQaV9oVnzExYZ9qLRtSvrQXpyGbgKO4FAHoXhi8lkvP3km45zXeXFhYX9oYpVXLIR+OK8l8Nl12u5IbHeuxsdTmig3lixX1oAr2fhuS2sxE6gFSVAI+8PWsLUdJ1BXfdZBSPulehFdjaa1qDS+WIlkjPZhWleRX16ismlI4A4zIRQB4jrVjciN2uWCkdEWua0q3muL7aeEztGK9Y+INjdWFm8jWtpbbh7s3515vYyfYNUt5pyNjMGI9aAPpj4caX5XhKOxuPmWRMMPYivF/Hvg77JrU9hHJ9nniYyQFvuup7V7P4F8QWN7p0flzp8qgEZrF+Mtla6hFZR3AMCzHZHeKPut6GgDyHwhdXem38U95pbMqnrjPI717poWoRar5N+kBSNV2tvGDXDeF/C2pxI1rctDdwDlZN3JFdxpvhxoLUpHdzRxkfdDUAee6H4WbWfizNrsdvs0+1mb738TeteFftUaXJB4xuJ47IwRM+S3ZvcV9ZeK9Y0/wb4VuLz5E8pCV9Xb0r4T+LPjXUvFXiCTVtQn5JKrEv3VXtQBxtizrLcQnDOR8o9K1LGFHmsRuCSC4Vj6nmsW1DDUPtKEtubn2q3aSTTeIbVTG+FlU5B6c0AfpV4eDf8Ijp/Gf9ETnP+yKwtdYi8iK9RHzW94YH/FG6duHP2RP/AEEVh6+AbqBFwGaM0AehaHn+yLbPXYKvCqGhKU0m2QtuIjHNXxQAUUUUAFFFFABRRRQAUUUUAFFFFABRRRQAUUUUAFFFFABRRRQAVyPxQ/5Ben/9f8X8666uV+JSK+mWO5tuL6L+dAGD4jtftniLVrUStEZbNU3r1GRXj/hr4BaRpF/c31h4l1W2numPnPDJhmyehr2PW22+Kr9v+mKd653TNduhNd+Zag+WcRjOC3NAFPwb8D9A0afUb+DVNTmvNQhMM08suX2n0NQ6J+zf4Z0a4mudK1rVrOab/WPFLgtnsa7Gy8SaiRxpedgz/rK1rnxFeRafa3SWoMs0m1ot4+UUAYXwy+EWi+B9futcs7+9vLy5XZI077iR71r/ABU8DW/xA0JdFu9RubS2LZcQn7/1qW61rWF8SwW6W0f2J1BL5GQcVSl8W6zas8Z0c3X7wgNG2MCgDj9F+Av9i6YdL0vxjq9rZtndEj4Bz1pV/Z78Nt4fGi3Oo3k8S3BufNz8+89811l7401yNVEOgsc4IPmg5rbsddvrrSHumsPsl1j5YmfOaAOG/wCFP319Bb6Zr3i6/wBS0a3I22rcZA6AnvWj8UfhPZ+N9FsNF+2yafY2Y+SKMcHA4NdAniXUmmRfsGePmXdzV6z1y4uCVe1MZ2kr82c0AUPhX4Pk8D+HF0X+05b63Q/ujIOUHpWd8Zfh2PiPpEOl3OqS2Vqj7mVFzvNbEXiK6N19nlsCVBwZA2AKW48RTwXTwrZNMg+4ysOaAPNtN+B+paZ4fGg6d481K1sACBFGoAwetdV8PvhXpHhjwVd+FZnbUrK6ZjN5wzvz1ro77XriPS4ruG23Pu/eR55UetbGlXbXlok7xeUzDO3NAHiFt8DvEHhu5nh8C+NbrR9KuHLPbMu7Znrj0r0f4aeB7HwTpEltBPLeXlw3mXV3J96V/UmtvX9WuNPEa29qZjJnndisFfE+qscrpqMvOcSDPFAHnvjv4AL4t8b/APCVXvii4F2jq0ACD92ByAK9I8X+FbrxB4EPhj+25rWWSIRy3KL8zADn86fpXiK9ufM+1acIWVSygyD5vSoW8WX7L/yDV3A8L5gyaAKvwl8DXPgPw3JoY1iW/iyTE7gZjz6V5fP+zSJPiG3jaPxddQak1z5+5VAr1y28TXzSqbjTfIiJwzlx8tWm8QyfabyNbcMkCbo33j957UAeReKv2dW8QeOh4yuvF10uqRsDFIFHy46VvQfA201DXbTVvGfiC+8Qm0YPBFPxGreuK68eLtSWPzG0qMDGeJQaf/wlWr+WrnS1Az82ZB8ooA39Y0TTdW0SXRb22SSxlj8sxEcbcdK8etvgNd6PbXWmeGfGWoaZod27GWzAzgHqAe1elHxPd/YjL9ni83dgJ5g5ofxLefYlK2cYuc/Onmj5R2NAFf4d/D/Q/AnhhtG8Pwm3aTJknIy8jn+I1514c/Z5t9F+JDeOIPFV6dSeYyS8DDAnpXpFr4o1KSYRmzhx/E3mdKdf+I71Lsxw28EqKcBvMAzQBwnxH+Aeh+L/ABxB4xi1C403UotuXhwNzDvVX9pC2az8IaNa3Ny1yY32tI/3nIHU16tb6tPJdww7YSjqC2HHBry79qxN/h/S2BxtnPWgDwjTFjbKtgA9a2/Dc5sNZgZJgEL4YZ6iuYRjGMU1fO+0wss20g5zQB7LqtvDcaebNdpZ3JA7kGqPh+1mhRtPu4fJMR+XI6irvhiP+29NhmikQ3louC394Yp96ZbO4he+uDNMwPHp7UARIkcV2qc4z2NdHDZN9nWVM7SehrmGnQzIxGCGr0TSlin09Y++ByKAIdDTDjdjOa6p5vLjVc4FYdhaxRMW5PPrV3UrhFsZC5CnHBJoA47x7aT64JiudkK8c8E18/6/JL9odCJN0bFTmvpQXEcdgTJtYE84PWvM/Fug2t3PPNbx43HJxQBU+EFxfSNti81327gnPIFd94kbxVrvgy8+22P2WGKQSW8f8QC+tSfDvTf7J1nRkjhBEkB3Nt6e1euXEMdzBJHMoKkYIxQB4j8NPE2YEhnY+aPl5r2SxlE9qrhcZFeBeINFHhf4jGNXZIJj5kYxxgmvedEcS6XA46FRQB89/tgarcWOh21rHNtjnbawr4/vZfOG2VxgHOa+v/20LTzdM0thGSPMbJxwK+P9QXy7lw0JEeOc0ALZkrKGi+YdDnv71a06Sd/ENmqrhmlXIHpms/S5GacRocZ6V0Og2wPiKzkUHIkXn0OaAP0Z8NBv+EP05Tx/oqD/AMdFYfiIf8Tq07fuWre8OBj4U0/Jz/o6fyFYXiDnWbT/AK5sKAPQtG/5BkH+4KuCqWi/8guA/wCwKuigAooooAKKKKACiiigAooooAKKKKACiiigAooooAKKKKACiiigArk/ibk6bp4H/P8AxfzrrK5zx8oawssjOL2I/rQBynivP9vargEf6OvTr0rzjRrcYnaa3umIPyFpuWr0jxvJ/wATLVA0ZVTCvzg4zx0ryjRI53nP2fS5ZTk4cz0Ad54ZFu0bJPZyJDINjkz8irIj8uVoV04yxpJ+7JuOg9ax9Bjd5PJn0MIN3LtP3Hett7C7uvLjsdGjOW6pPmgDRj/fM8y2RMkSgxr53U0KkS3TsbJwzKSxE3Q9xihbHVoYxt8PuspIBbzOozT7rT9UiuRcx6CZJ2B6ScLmgCi6xecoGnyHI423H3TV2WaW2s47hbF2eMEY83OCahn0XUFVZIdDPmF/m/eHketM/szVGZo4dEcqSDJmU8kelABp7NHIitp0hlkHynzvzqdYo5YJFNtIiQP+6YT4Leop0OkX0NwZzoco2ocHzaS203UJIwh8PyrFuLbTLznHWgCpMyyTM0unTgM4Hyz1ZNh9nvwIYpGtNucmXJB9M0xtP1GXzI4/D7q4bn94eR7VbXSL77AitpUwjWQNsEpz70AV2RYYJV+wyhZhyDP2zXa+HAq6RAEjMYAwAW3VxV/p2p3Csw8PyEghQDLjI7V2vhqF7fRoIprf7PIB80ZbOKAMXxxbm4nt2MLyBQeFk2DNc9pUFv5su6zZCVZd3n9Pau51zTbG8RZLzO1Oc5PFc4tj4OXeBdLgctiQ0AZF5BAGt5FspGnKkOnn/dAqtbW9s19EzWLxh+RJ9oyFNdA9r4OluVmF7hyMAiQ81B/Zfg0u8P2zjqVEhoAx4Nt3OlrqVuHw5BYTYwtSywWtvfyR2dn5iw8bmnxwe+K0oNO8Ebyy3CMXOMmU81J9m8DzSuVu4y5GGw57UAYUtmlpM1vDbJcQuAwc3HfrirskZm097iazSGcuFMfn8bfWthfDvhRIotzBUkGY8yH5vpViXSPDDP8ANJGWxj/W9qAOb1HTbcSB4LZWicBQfP4DVCsDS3cK3FnAFXCOwn52+tdXFpHhhExHNFhPmx5mcVXGjeFPM81WQlhuz5h5FAGDqEdjaRq1vHE0wlIRPOzlexNS2ek396sFxFpsW3d82JO1aq6T4NkZ5FeLK/ebzOlbOl3Gh2VuEtbqFYgOP3maAMqHSrmDVU8nTFMasP3m81wP7Wcoj8O6XvjP+tPTtxXsVtqVhcSBLe8ikZugVuteN/tbf8i1pvr55/lQB8/QMkkKleufWrBtZOH4wOtZ2nbmIkK7AO39a2UuVW2Kt95u9AGzoGq3WmXGbWXZuX5hnqK3La8mvbkTzNuI4HNcXawzNL5gJCdAa29BuyjlGbODzQBvalN5E0btk85GK9F8K3SXGmgq2XYA15xeqbq2ZVX7ozmtfwPqRt8ROcEUAesWMSyRg55qj4wtZDph2fw8n6UzSNTTepDAZP51u60i3mkyeWfmZSKAPANS1q8e6kht5ZNqnhR3Iosb7xFcwsltpcxOeSV610d9p9jZyMduxg3zHHep7TxELaaPM22NR0oAXQG+JMtsEt7FY5U/1byADAruNC1fx1pz/wDE/wBJFzbkYMsJyc/Sub0bxheRyMwnBjaTjPYeletaPfR31ssi7du3kUAeKeK9Qg8YarbRw7o57OYhtwwceleveGl8vRYYmzlVwc1534r8PSaP46TVLWLy7W7YBmAyA1eiR3MVppUtxKwVIoizH6CgD5T/AGpvGtxqfi1NDjXy7Wwzu7729a+bfEUsk11Iy5wBnFenfEu+/tnxbqV7JIpSWVirD68Vw00NpJ53n7w5+7gdRQBkeH1kl2P5fzfTvXZ+Hrdv7btPMyp3jcMe9Y1mbe1gIgjdjgBVxz9a6LwuXuNVt1YlCrqcEe9AH394cUf8IxYbfu/Zlx+Vc3r4I1e0P+w1dL4ax/wjFgAf+XZP5Vg+JU/4mNqw/uHNAHf6P/yC7f8A3BVwVT0c50u3/wBwVcFABRRRQAUUUUAFFFFABRRRQAUUUUAFFFFABRRRQAUUUUAFFFFABXOePjjTrT/r8j/nXR1zfxA/5Btp/wBfkf8AOgDnPGUSSXN0r9GQb/pivMbC1hsbhkt7cz7D+6DS4Fej+KGP9q6vv+dUjUAeox0rzq1t2Yed/Z6AE9Hm7etAHW+H7KOa3mlubCIug3qgn71tW8c8D2FxpdnCs/LSKZOntWJpKx26CRLW3Uyqcgy8Gtq2WKK5llSK3BQAofN+8aANew8SaliX7ZBCm3IGX6mrY1y881D5VuIWXl9/RvSuU8uSR55Jre23FsgeZ0pt5drFpywyWUEjBsgLJ+tAG/ca74gZd0djbEKfmIkHSp4Ne1TzYjLb2qxE4crKMgetY9tDdPAsdjp8TiQZkAk6DtU8Wh3CxHfpahiTuBf2oA2I9W1WR53aCEW6nEZD9T2BpRrGsLNGLi0t0iPX95yKoRaZfJbpbxacoifDON/8Qp+oWF84aSTTRKwwB8+BigC5JqeqCCYeXCH3fuG3cP7VWg8Q6q7yxyWEavCRuJfg1TFnqzWcappCDy23Jl+9FzpeoXirJLpLLKxy22TFAF3VNY1SEWtxbwxGJ0/eq56t2xXQaTNcXFjHNcxrHI3UKciuW/s/UZ9N+yy6VwjkoN9dLoSzppkSzw+S4GNmc4oApeK7i4S3W3WNDDICJSz7eK4n7HGYJI4tMg/e8E+dyRXSfESRN1qjQJKTnAdsVzcEMzOk8UFnH5Y4/eZzQAlhp6RpCjafbBQ3I837tMu7JrF5biOzglk3EcPyFNaE9pZeXbSx20Lyzn98d+QOeaXVLOH+0xJax2riSMKN0mccUAZjaZK9mqWtrZmcuCoL9R3qaw06FZmkk0y1iJyrbZeN3vV7SLeyN0n2qG3gCKSCHP3u1ILLy7G7gm+yJcGcSKpbO5c0AF3IzGOO6tbLFuMJiXpURgt9sZFpZO2eT5v3RTLy0jaRn8mwGOT8/NPS00a4sI7m2kgju5W2lVOVI+lAEkOmxQoJksrWSORiFIkOPpTYmtwk6fZbaNohsQFzg561buXtYvLt7RrdfJGSrt/FVdEd5M/6Awc/MM5NAFaSwjaRbiCOxNv5YDqG6NVm2tlitUDWtgkfux5q6I9Mju5PLazWzKAOAf4v/wBdVzErhI1msnVDn29qAJrTyI9VjhitLeEqQyup5P0rk/2obKa78L6cI42kcTHhR7V29l/x+RNc/ZHAIClRyKyfjrdNa6BayRgHMmKAPmWy8O6oFBkjWFD3erj6XHaDdJMJCOwHFa9/qDXFysbZIHJ5rN1WQeYWBGwkcZ6UAU5X3qI2yn+7VeGRoyCrEHdirA2+eq7s55qG9gYDcqkDd+dAHWaBe5DQScSbeQe4pkUj2l66hsBjlTWjp+iSanpMV5bgrchB+NZl9BMMxzKY5UPcdvSgDptJ1aSJU3SHg16Zo2uQyQIpYEleBmvD4ZCqBTVyDVLi0lR4JOnSgD1fVfDdrqrPM03l5+baKytP8NaTbzMbhBcYPGelUNB8WCW3/eEBuh5pNW1ibDPbnI7Y7UAemaFpGiyQps0+AAdio61vi1gjH7pBH/u15J4L8UTJqCQ3DZVuOvQ16lZXwl4yPzoAW8sba7hMFwu5T3PavIPjz4vXw/4Tm0GFm+13Z2AqeVT1r2G+aRiPLU+ua8X+Kfwt/wCEg1WTVRqEqXLr/FyuPSgD5F1fzI5z+8bYSSPc07TrRZJkeSTJK9DXo3ib4X61p++QWpuEyfmj5ArhLrT5LZhDcRvFIrclgVzQBLYWcURa4Zlf0BFT+GWQ+IF25B3jr060rQWrWkYSYqo4xU+jJDFeqob5iy/MfTNAH3h4b/5Fqw/690/lVDXLZJIxcEkNGMADpVrwp/yKunHduBtkx+VN1nC2EhoA6bRf+QVb/wC4KuiqWi/8gq2/3BV0UAFFFFABRRRQAUUUUAFFFFABRRRQAUUUUAFFFFABRRRQAUUUUAFc749GdOtP+vyP+ddFWfrtlHfW8UcikhZVcc4wQaAOI8SxxtqmpeYPkZFDY9MVw3k2qSSRw28boANhaTg16D4lH+n6nhd5EY+X14rzzRbUySM88dtHFg8PJkg0AbNpbDYJYbe2KoB8hkzj1rVMNvMEjht7dpQwUoJOgPeoNIhaEhvJshGw7v1X1q5EiQS+ZE9kHYks2ckemKAIngXdIksFpGr5Unf3FV1s12f8etuyRj58N09K2oUje1eC4+wGUNuTn9TT1ijeCUr9iAC4fDcfjQBBpsl9aXkctpDaxgoCwD9qsya9qDSsqNbnLlclu1JCku5XYWKrtKBge1VjHbQxpJJ9jO3O8bsHjpQBeg1zXFAk2Wvkh9pbdT217UpNyxta792AN/as6FbiS3zb/wBn+QTl1Zuh96jW0LXNvNGbKNgT5mDkGgDZtNd1JFWS6FsUGf4+ar3PijU4512LbNG5wrb8YqjNcL5jQyf2eY8gJhu5qCfTY9kqz/YUJ+ZAJPut6UAXYvEGueQjbbTeZDkGTqK63RJri409JbjZvP8AdORXBT6dbrBaztcWgeBSJE38Me1dz4ZUjR4SfL5Gf3ZyKAKPi63vJpIPstjFcryG3nG2shdDuPKSUaXbiTJ3YfjFb/iy4SOxMDTSQmU8MgJI/KucklabSfsa6hcRKj583acmgB40nUwGiXT7byuo+fBqxaaFOHtz9ht0IUs5DZOazjYSW85dNUuHcJuUNnBFW9NvWhkmmF9I7KMlSvf0FAEtxpF6yhfsMEuSeScYFVn0fWZL1Haytmx3J7Y4p8mtWs2orereTgBMGMKeD9KzLvUrlle7XXJDFHIq4EfrQB12jaHZR2++5sYxcOTv71PD4a0WFg0diikHIFcj/a90j3NnLqEoYhXjn8vjHpTrzV53u4CmquNiYciLqfWgDsH0DSZJPMezjL+p60q6HpaHclnGGHTHeuL1zVpBfFV1doW2hSDGfmz6UHUbq2ECtrx2yLlMR5HFAHZroOlICq2MWD1GOtKmj6YnyrZxj2xXLtrCzG3EGrMZiMZ2HGfWrI1ac28kf9qKssMm2RynagDp49NsUIK26DHtXm/7Rrqnha27YkrqbPULgGKZ9WEsbPtA2da4z9pUNL4YsY8ffnGCKAPA45NsJll3bm6c9qztQnjUg4YEnPWte9hTcE5GBjHpWLqCxLkzNwvTFADLS733G6QYAPGK2mlR4RyTk5GfSub0yaBpzlTx0zWyj7h8vSgD2f4RtDeabLalR5kRGBntW74u8Hw6pa/KvlTryGXg/wD168q+FHiNtM8WwLP/AKiUeW3bHoa+l1iWVFYAMpGQaAPmjVtIvtJuTFcoSf72PlIrNuIpi4K52npzX0j4h8OW+pQFWjU/hXlviXwZeWZke2Qsnoe30oA4azEsRAH3ifWtJL6fZ5aqx5qHToz9u2SKflODmuzvPDiReHDqFuA7ryQDmgDL8PWU0lwsjHYSc4r13wjayKDLJuK4AyxrhvAmjX91eRSTZWDgjjqK9dt4o4owigACgCldX8cWqxWLDaXQsOetSyoso+Zdw9DXm/xF8QCw+J+kWYbH7vnn1Nelxv5kKyKMZANAHKalpEltO9xYgBDyyHnJrm9Y8NeFfEcTR6ppkIm6bgoBzXo13GXjNcZ4mt/IcyBSMc8UAeOeOfgbst5Ljw1cF1AyIWPP4GvK59D1HR7xF1C2kSUOFORgda+otG12JpPs7yYbpgmrXiLRdN12y2T28bueVfaM0Adf4NI/4RDTcDH+jJ/Km60c6bKfQ1Z0SFrfRLWAADy4gvHtVfVFzpc2TzQB02if8gi2/wCuYq8Ko6Jn+ybbP9wVeFABRRRQAUUUUAFFFFABRRRQAUUUUAFFFFABRRRQAUUUUAFFFFABUVz/AKsf7wqWobttsYz03CgDiNZH/E21UBQ2UGQT14rirWwiYoscNoszMdw3E5Fdpq+W1jU0A5KDHPtXNaNp12swkS3tg2erNyKALNkWIMRWxjwCuGrTtbdGsJmC2TsgAjcDoafp+kyPdh7uG1dd5JAPNdILHTxA0SQxhT/DkdaAOUmKLbq6rYSXHO+kE0ckBTOmx7+qg966uLS9IVsmCHp6ipI9F0lgD9kjJ9RigDnYXVtIMgNhJJE/BB+UVWtsXsnlBLGRnb5lA6jvXYRaTpaW7QR20XlucuB3NSQaXp8DiWG3RHHTAoA5M20It7oMtnFbSECHBxkjsaZNc2iLH5EdgQoOQx745ArrW0/T5IfIa2jZM5x71F/YukrJuW1hBA4yKAOQt7cXUH2may09EB9enpUN1a/aZ0ZobBgpz8rdQK7lNL09YWj8iPD8nnjNRx6LpMHCwRAkc5NAHMPDp5xdpbWbWI+RueVNdX4e8oaXH5MaIvYL0xTF0nTVt3t1gQRO25gOmauW6RwxLFEoVFHAFAGH40nMPkL50kK5JLIu41iW03nKFF9chwpJYxcfStTxpP5SRN5kq/Nj5Bmsyzc39m227uIlgUs/ycsaALFjOPtDxSXksp2H70XT8apX08MlsbWS8lSZmyGWLHFTwJMupfZftlwCUBDlOxHSpLiaK41K0jDTRyxfITs4Y+tAGYsjKVP2+RYh0IgzmrFsdiPDLds6TqfLHkdG7GrpaaS6nkS4l2wMMp5Y59ar61cC2uizXdwqkBxiLI5oAwYL3VikbXVwVHmbQRFzgd63W1S2lhdY7g7iq4k+z9x1JqvFP/aFpHDDfSLOWykjxcL7VbihexspVuL4l3+QFI8gMKAILa/trm48xrjJjjIYvb9feordmuXx/aAMUKlk/wBHxUd7Mbt49l3MhjOG/c/e96EkmSb5dRlWPHK+TQBJtuEVJFv4lXO75YO1W/Ojl1QEXStBMRuHk9SKmtZGk0UyG6dmhbvD2PSoftzedDtkKbFy+IvvUAX7GV/tIP2qN7dJPueTgiuf/aBJPh+wYAECfIH4V1do7fbY2+0ZSX5ghTFYXxvj3eGbduPllB5oA+dry3YEyMwOTuOKwdThWUAoSyk967eZVlTbNFgdmHaq7aJG9q5VgQTxQBwgtdgRguPm5q9EsjMAOE7mta60eQSAxtgJ2qBoZEJVl+XvigCO33xT+aTgjoR2NfUvw01hdY8JWkwfc6oEkz2Ir5bQYzXr3wE13ydRk0pn/dTjKj0YUAe3L04qC6tophtkQEdxVpOlQ3s0NrA88zBERSxJ9BQBw/irwFpl3DLdRXAscAsz44rgLLXrXQTPYt4ktrm3yVIKE5FZXxd+JGoa7JLpOkMbexVtpYcGSvMHHl45Bb2oA938N/ERo5/sGjaTJqALdc7Qo9s16rp2rRXKIk8TW07DIjb1+tfLXgjUJbTVreRX2YcZ+lfQniO5RvA02qIR50EYkjcdcjtQB5R8dWmt/ivp95/yyjRCT+Ne96PMtxpNtMn3WjBH5V4V8ZrhdUt/D3iAYJuIwsmOxr1X4d3jXHha0IOQi7TQB00w/dmub8S24mtJJOpAxiuhMmRWRqqs1uyr+P0oA8m1OD7PdiVY2LKeMV1OjahJNBGSmMcYNZXigeUXCnBzxVnwnmSxIZ+d3U0Aeo2P/HhGfVaz9TX/AIlkx960LIYsYlP90VQ1I502ZfcUAdLpH/IMt/8AcFWxVTSf+Qbb/wC4Kt0AFFFFABRRRQAUUUUAFFFFABRRRQAUUUUAFFFFABRRRQAUUUUAFUNakmjjgMJGTKoIPcVfqhrP3IP+uy0AcNrswTX9Wxu+SNTgdRxXH+HJHZy0gu5SzEkGum8RyMPEmtbeoiXp16VzWiyzyXMLeXd4UYO1aAOq01Ywzyf6UuDkj1q0Fb7QjrHdBSScf0pbGGYSy25S4ZHQMGPY1KHuGSNWguwY8jI70AQNbqGR1W8Yu+Dz096nguJtPIttl3KC5Yt1xVmJGmtGRorxCgyDnk+1VYbWRCz+VekqABlqAAGT7b5LTXqqQSuOBUZS63NIJdRYE8DPSlKTTz+W1re7S3UdjV+GxksVEyteyMGI2ls0AUbO3kl+b7Rfqc4PPenzGWCLA+3nB61M8EzK+yC7+c5PPSpIrGX7WYwbtkEe4MW4z6UAVJHaSNt325cEHpTLmGS3ZjPdXcihQ4x/Kr+15bH7l1vjOOeC1RXFs80ZuWhuhyFKD0oAqC7uFgkQfb9rgENjJX6V1Oi7jYR/vHkOPvP978a5llnJ4hvxxgY7V1Wibv7Pj3q6t33jmgDB8bwykwMrTKvO7yxWJZShZElFxeYU9NuQcetdZ4pvZIIhbxwu4mBDug5WuSW1wYRBNepA4yeOjetAFj7ejPIztfKs3KMycqfSoby732UZWa8SWNz82zk1LNIlhG1rdXc0jTFfK8zqD1wK6ex0vzLBy0mfPUHJHKcUAcfaysGdo76+DOMt+761ZnuoJriC5aa82riN4/L4OO9dNZ6HJbTo8dyzqikEMOtB8PZLH7U4VnDkY6EHOKAOQdfJa4eG6uVHm7lTy+gz2qWGaMSw3X2m7cI2drR4FdffaKLqcS+cy4HQdKWTRvOso7fztojOdwHJoAw9OtV1K8uruzmeJ2X7rJjB9RVg+G74qR/azMzDg4Ga1bfSJYBNtnOHHBA5FFppdzbzxym7eQL/AAnvQBSttFu4pYmOpsyxn5ht+9U9zpc8ihkugr5/u9q0BazqVCSdyT9TVSfR7iSONVvnRl5JB60APGnSieKYTbgoA24xzXH/AB2uFtfCcTt/z1FdfHpd0pDNfMxH61W8TaNZa9oz2+rWpkRRuEYPcUAfMkmoxFBtb7w4JPFGnyMsDvI2Wz69a9PtvCXh+a5Td4XuEJYKOT09auar4a0azu2t7Pw3PPDjIbd39KAPJ2mj5BOKrvGrhivI+levjQdEjOV8MzCTywzBjnn0oltNBjgAXwxK0mBleaAPDHg8uQxFs9ya6LwFcGy8RWlxD8pVxnb6V6dZ6RoFxK4k8IyR4BwxJqa1stBtrpTD4TlUqdocZ596APS7adZ4EmXGHUNVDXLF9Ss5LUthWGMmsP8A4Sd7VFgi0a4CqQqjB6VqprznQvt39nTGTODFg5NAHlnjX4f2TRvb6fG32uNDIW7NXiuoW7Wt3JHcx+W6nkEV9Z6BrEmr6qsVxob2vB/eOOMVb1LwL4V1C4e4vNIhkkbqSKAPj2PUUtdsiMOvWvevCV/N4q+FN5aWvzzBNoHeu7f4Y+CGQKdDgwK29A8OaNoMDQaVYx20bfeC96APm3UJWufh19hm/wCPrS7shkPVVNejfA/VVuPD0luX5R+npXoT+DvDbSXEjaZFuuf9acfep+meHNG0ksunWMUAbrtHWgBNwP8AEKzri4WWeWAIVdBn6iujW1h/uCkNla+YJfKXfjGaAPKvElksqsxHzelQeF4yhMbDHIwK9Um02zkY77VDn260iaTp8S5jtI1P0oALRD9jiPbFZWo/LYy+7V0GFWEAcYFc7q5/0J/96gDqdI/5Btv/ALgq3VTSD/xLbf8A3BVugAooooAKKKKACiiigAooooAKKKKACiiigAooooAKKKKACiiigAqrqS7kjH/TQVaqC8GVT2cUAeVeNL+HR9Z8RarOpeO2t1kZR6AV4XYftVeFrec/8SK9Y56lgK98+I2lPqkPiKzt9olu7UxqT6kV8eWf7LvjS5uMm+so1LcfMfWgD3LRP2o/Dl4+U0O8XHXLCuiT9orRWchdCuyoGc7hXkHh39lvxdagtJqdmRkHCnrXVP8As/8Ai8DEM9oO3U9KAO4i/aL0l5Av/CPXeD33ip4f2idDN0LeXQ7tGzj7wrhbf4BeNI0VTPa4A67uaVfgH4vVtzSWrt67uaAPTP8Ahe3h8HjTbnp6imXHx78PxBD/AGZdtuOOCOK8/i+BnixZVZvIKjtu6VLefA/xY6BU+zBfrzQB17/tF+GUco2lX2c4wMVOv7QXhnCk6feDcehArzA/AHxqL7zU+zkE8ndU83wF8ZsynNuPq1AHoUv7RnhGMsG0++4/2RSRftIeCZE5t71APvZUcV5hcfADx4WdUFoVPIO+swfs5fEHzGkLWoDHkBu1AHtlr+0D4LnRnRLraOny9aY/7Q3g1I2kNte4U4PyivMbP4A+LbaJUPkFivzc0y7+AvjIqIY1tyG6/NQB6V/w0h4HaNZXtbwIehMfWql1+1B8N4eGjugvfEY4ryyf9nnx60ZhCQeWf9vpXNaj+y/8QpJt2y12twP3nJoA9Yi/aQ+GN3qqX10t67xtujUxggD1roV/am+HOxWH2wqemEFfO9z+zF4+tFO6CB2kPyAP2q5o37MfjYWvmSRWrBjxl8Y9qAPff+GqvhyB929x/uCoz+1l8M8Zze4/3K+etc/Zn+IFhaXF15MEidFVW657VgeGf2bfH2uJcLDDEjQna6s2NpoA+prf9q/4azy+XH9tJ/3KtxftO/DlyQrXmcZ5SvlrXP2afHmg6cJ5UiMjNgFX7U7wv+zz8StU0Y3UFvGVkcgM0nXFAH1DH+1J8N5GZA17lev7up0/aa+HzozqL0qpAJ8v1r51039mP4h25LSWsZJPZ60If2dPiFGZV+wxlHHHz0Ae6T/tR/DaDIeS7B9NlVH/AGsPhnu2hr0/SOvA9U/Zh+Idw2YrSJPX5+tVbX9l34lxT7zZW+Mf89KAPowftTfDpoPMVb4rnA/d0jftQfDvcB/pm4jONleFH9mr4htAqfYoFYdTvoi/Zp+IaozNZ27St339KAPbJ/2rfhrEyoUvCxHaPpU1r+058PboEwxXrAd9g614Dcfst/EOa48xra3Axj7/ADVvTf2Y/iNa221Y7bdnu3agD3qP9o3wW7lRZ3gHrtFNl/aU8CwTBWsLzJHURg14nF+zh8TluhIwttncB6uXX7OnxCLDyUtxuGGy9AHrFx+0/wCAY5ljWwvHJGchRxVm3/aR8FzDcmmXpHrsFeJWP7Mnj2G7eaRbZl7AvW5D+z149S0K7bUOT1D9qAPVJv2jvBa4xpt0wPB+QVWk/aX8HKfJTSL8qOvyjFeaL+zx48e3ZD9kBJ7tU0X7OXjLyQrzW4YDqGoA9IT9pHwxxs0a9P4CnP8AtJeH1cr/AGHfY9civOR+zh4zdwzXVqmB2Y1pS/s8eK3hCLe2q4GMmgDrJv2m/DsY50K9PPYiqc/7VXhuOdYRoF6zk4wGrjB+zF4s84v/AGvbYY+pqhc/su+J4Ls3b+IbFWBHU9qAPTNH/ab8O6pfS2aaLdxyou4ZYc1JP+0dosTOv9h3LFf9sV4LrXwlTw7q7vd+NNMid32qqMWfPsBXQ+HPBExjYxaPfavJGfnnkXy41z0JHU0AerWf7RdndzCGDwvdu56BXyTXT2vxZaVEe60B7KN+Q00wHH0615pH4TvBHaQ6bqenpNJMsckdlHkxKeu5j3q5q/ibwpoPiZPCU3h/+0IxIIZ7uRyX3HuKAO21v4w2ljDbXNrp5vbecsqyCTABHUVHZfGO3uWUNpUiZOD8/SuVn8HWV54g1LwZb3wiETpeWTN12t1FbEXwb1SEj/iaW7YIPSgD122vFms4rhlC+Yobbn2rH1JvMsZT0q9Y2MsFjb27NuMUYUn3FQarCEsZPWgDo9GH/Ertv9wVcqppP/INt/8AcFWxQAUUUUAFFFFABRRRQAUUUUAFFFFABRRRQAUUUUAFFFFABRRRQAVFd/6sf7wqWmTLuUA+uaAOG14f8Ta7+gqlprfvFJq/4hGNSu29hWXp8gDgUAdjZEbdverydBWXYsPMHIzgd61gB7UAP/hpyEjoaRRTsYoAdub1oHuaSnN9w/TNACMeOM1E7Nu7189eKf2gtY0nxFd6bHocJjgnaMOX6gHrWdN+0brP2+C3j0S3bzXVSd/QE9aAPpmH5fXFOf7hHrXgXxV+OOq+DPEdvpMGnQz+bbJMWZuhYdK9B+C/ji68deF5NTvbWO3lSUptQ5BFAHbkZHrUbL844ORTdQuDa6dc3QAJhiZwPXAr5S1r9qfXbK8nRfD9syRyMmS55waAPrU8gdap3CmW9iHISLLdepr5b8EftRa9rvjXS9Dl0C2jhvZxGzhjkA9xXS/H39ouLwLrMugaDaw3+qJ/rJG+7GfSgD306haLctbO2WUDcSMgE9s1ma1HHdTfZ7eKc+WvWPhQTXxj4b/af8fNqklzqGn6dc2xcM6AYPFe5/Ev4/SeGPAGieJtP0dXk1JQTFKcAeuD3oA9qWWDT7CG3vJd52DO7mrNhbWUJeeziRPO+Z2Xjd718XXv7XGrXUu2Tw3bNu+UgPXa+Bf2mrLxVqFj4XutMfTJ7mVI4p0f5Rz0oA9g+Lkkl08VnDuJUhePUnFdt4bsU03Q7SzjGBHGM8d6+Tfj18dtS8I/E6Xw/b6VDdJaFXMjty3pWbbftgeK32hvD1mmSAOTQB9sqTRurz5viVYab8KLTxxrzpaxyWwkaMdWYjO0V806v+1R4w1XUpf7Fs7bT7IMfK3rudh2zQB9rA54zQNo9K+XPh9+0ZrmreD9evNR0+3fUNJiDqyjCtk964q6/a+8UQXBjPh+zI4xyaAPtk0nSvkLw7+1N4l1K+tYLjRrKFJplQndzgnrXpvx7+Mt74Cg0iHTbe3ku72LzXEp6LjtQB7gGz0NJx/k18d6D+1d4jvdetLG50qySKSVUkIPYnFfTvjrxBNo/gG88RWCpJJDbefGG6HigDqOppea+LYv2q/GWws2m6ecN79K3PC37WV8NUjj8RaAgtHPMkB5A9aAPrYmoznPGaz/AA7rmn6/oVvrGm3CTWtwoZHB7e9eFfF79oqLQdTudE8L2sV3d277JbiQ/Ip9h3oA+hlOSaCfSvj3Qf2k/Glvfo2qxWl5Axy8aLtIHtX0r8N/HWkeOPDjavpbYMeRNC33o2A6UAdgp96Q4zzivm3Vvj/rlnrd1ZR6balIpmQEnkgGqC/tJa1a3itfaHBLbZyfKb5sUAfUO4V43+1Na6pH4AnvtIvJ7Z4nDStGcZTvXcfDbxvpPjjRRqGmsY3XiWFvvIa0vGelx6z4avdPmQMs0LIQfcUAfDH7Nnhi58X/ABbF3qQlu4NOBumZyW3kdBzX13fXV1bagbq2t/skmoWbbI2+6HToD+FeH+EbPWPB3gLxR/YFiUvoLgxXF6p+ZFHoK1fhTHrWp+B5fEvjzxDdQ6HbTGSJWb95I3sfSgDd8IeO/CV1Dq8U8KaRrbEq6r92SRe64qRLd9Ulj8QyeALm61NeUm3BVkI6Nir3gDWfhjqWg33iyDw8lpZ6bOUF1MuWc+v1rD+NmteLLO3svFfhjxEz6FMoMSwgAR+xoA5PT9e8RWfxdtta8QwPZXLzeS0ZTChTwB9K+qLSVbizWYHIxyc9a+e/C+sL8WfAupaXrQT+3dMTz4bmEAMwHIOa9Y+FGqSat4LtXkbEsa+XICecrwaAOvQBlyelZGs/8eU1bEf3NtZGsLiyloA3NI/5Blv/ALgq4KqaT/yDYP8AcFWxQAUUUUAFFFITQAtFAooAKKKKACiiigAooooAKKKKACiiigAooooAKa/anUhoA818dXLqdX8u4WF40HzenFeXWV5d3VzGV1yUOcAhYzjPrXqnjKNXl1c5C/d5xnt+tcJ4fibaH+1uDvPSCgDY0SG+kiWR9auFbd94oe1dTpHmLI0jaxO7su3lOB71WgaIIG+1TBMDgw1eiusKmbiUDHGIsUASQ3V6N5XU5CAcH5K1tO1q2jtgk00krg8ttqvYWU93C0iXuFzwpTBpy6RcRyE/blRe42DrQBeh16ylYKvmZJx92tcnMZI6EVk6RZPaKTPMs5PI+UDFaQYHd8w6HigD4A+KkpX4h61kuypeOdo+tdR4W8I+FdWOnXMnjS2tLqZ1/wBGdDuDZ6VyXxQmRfiPrnnrmI3j8+nNdb4F+F3ivULvSNdtLW3NgZkkVmlAYKD6UAWv2pbZbXx9GThjFZRIp65IHWvW/wBjOWSX4dXbSdTdt+FeR/tZyxw/EUlyAUtI85PGcV6V+x94h0W0+HtzHe6jbW0rXRbZI4U4+lAHu3iD/kA6h/17P/KvzD1WY3XiO4jZsQC5dGyP9rrX6cazcRXHhq+uLaRZIzauVdTkH5TX5i+JY5W1Z4kQLK90/IPBy3egD2v4YfDvwW3jDSr7TviBb3epR/vltPLwcgfdzXi/joX03xD1u7u3LO93Irbuo5r3b4B/BnxRovxA0bxNqf2T7Gp8whJgSVI9Kt/FP4PW/i/xnqer+C9TtXEkzC6snYK8cnfFAHGfDjwJ8MNe8MrCvitrTX348uYYQse2a679qTw/PoXwV8M2d7JHJJaPsGzkH0I9q8F13TL7wzq91pF3GEubZ+Sv8DdsGvXfilruoeI/2bfC8+pZkuEuWhZmPJUdKAOL/Z6+HeheOrXxBP4g1BbMWFs0kBD7dzf1rzuFJtL8TWsNrK/7i7Xy2HXhutaGnQagbX7LpdvdlpD84hz07ZxXqPwW+DXiHxB4kt9X1ixuLXTrR/OklmXAOOgA70Acf+0VcfaPi1NcTtl2tYd5J77a2vhx4T8AeIdIW51zxoNOvQ+024izgduap/tJ6aW+LOotsClo0IHTjFT/AAj+DHirxJpSa3p11YR20kw/1s4Vhg88UAehftd302l+FPC3gnTrsXVjDaCTzOhl9CRXmfwO+F+vfELW5LPSZ0tordQ08z/dU+legftdeHrq38T6BLLMNkOnJE2w/KSAM49a6f8AYo8RaH4evdZ0rVL2K2mvCskLSNgNgdKANvwB+z54g0qTxHoOpXUQtNStgsV4gyM5B5FfO37QHw5b4aeK4tNlvvtheISBwuOPSv0G0Txx4f1nxbP4e0u6S7uYIvNkeNsqvtXyT+3Wiv8AEm2Dcn7IOfxoAzv2afg6/wAQtM/4SIan9lWyuVXyzHndjmqX7aWpzXPxJhsVcOum2iQ5z1wK9x/YVZbf4Z6ox6JclvwxXyv8btSm134lazdyY/e3TLEe2AcUAc1f6Re6Pc6fNKwjeVFnjHselfe93qn9sfstvfb8u2k7W5zyBg18YfEa9t/En9iz2dsbb7DYJbSAn77L/FX0V8E9XbUv2WvEOmzuXksopEGT0B6UAfJ3gfTm8ReMLLQ5JvIju7kQhx2JPWu9+Nvw51T4c+IoNIuLn7XBIgeCdV/h965L4Yulj8TNAuZsRwR6grvIeiru6mvZv2wvGel+J/FVnHod0tzDZwiOSSM8EnrigDpPgp42vND+BXiq1N3mS14tTn7u4Y4rwnw9o2oeI/EtvY2swkvLyfbubn5ieSa9C8A6PdXXwQ8VahEj+TDJECO5x1+tc/8ACK/j0Xx5our3GPIiuAZMdh60AdT8XPgvq3gPTrPULzUYrmOT5XdBja3pXVfsma1LpvjS60mOQtBe2zZUn+IDg12f7U/jLQNY8IWOk6bdxXU00glbYfuCvOP2ZLOSb4lxvGuY7eN3cr1xtIoA47xpDc/8JVqO/cim6kyR2Bauu+JHgPTNC8PaHe6XqX2mS8hV5ULBipIrF8VT+d4jv1wZFa7kULjkfMafFYXn2grP5xCJ8iyE/KKAPSv2Qbi6i8ValarnyGh+ckcAg19SSDMZ968k/Zs8P6bpvhaTVLdxLcXb4n45THavXGHGKAPIzpgs/iZrGhzRYsNfsy+ei+YBj+VcZ8edLu9K+EGmafYROLK1mKSqvIznqa9P+LkZsIbDXoQRJZTqzH/YJwa5H4ieNtN8LayLPXbX+0PD+twrLtxnYSOcUAed/AOex8RfD/xB4CuJlgvLkma2B43HH+NdNb+HNa0v9nzU9E1q0ka5S4K28Srk9etReHNF+FH9sxa5oNzq8t0D5kcESNkHrt+leipq/j3V7sra6bZ2FgQAn2td8p98dqAPK/g34ZuPh34R1/xV4iP2NryAxWsLnDHI9K2P2aNekknv9Pn3lTJ5qkjj5vSu91P4br4jvIrvxTfzX7R/ciztjX6KK6zRvDOk6TAsNjZxQqvQqoBNAGsi8ZrA1h2ktpl6bTXRhdqY7VgX6DZc5FAG5pJ/4lsH+4KuCqulD/iXwf7oq1QAUUUUAFBoooABRRRQAUUUUAFFFFABRRRQAUUUUAFFFFABRRRQAUGig0AcBrJ36rqi8Ebhn8qq6PHH8oCLjPpVjUvl1nVl/wBpf5VX0dl3be+aAOvtoYTAqmNSCOeKspFFwNi4HTioLZl8lfpU6NzQBYjwvCqo/Cud8S+H5dQmaaDUJoCT0U8VvqaV+QKAOdfw/ezQQo2qSgouMjvV3RNJm05ZfOvJJy54LHpWqnFLnPFAHwX8ULCW48fazsQkfa3zkdeaZo9xrVu1vDHql5FHGyhVEjADmvtu68I+G7m4e4m0i1aVzl2KDJNNXwV4XBB/sW0yOf8AVigD5F/aWt5rjxnZFomk36dDknPJx1NeXSWN5EpUNJEduVK5FforqPhrQdQmWe90m1nkVQgZ4wcKOgqs3g3wuw+bQ7Lpx+6HFAHJfCDzv+FDWSzM0j/YG3E9Twa+ENc83+27kLbSFRK/IU8fNX6ZWtna2tmtlbwJHbqu0RquBj6ViXXgvweMyP4fsdxzn92Oc0AfEfwg1bWH8Y6LA1/eun2xFI3tgL6Yqt8WYfEWg/EXXZbKa8sjPdO4dCVyv9a+4Lbwr4ZsY/tNnotjbyq4KuqAEGrmqeHdE1iMtqWl2l0+MbmjBzQB+d/hLw9rXjTUGt7cTXt5cSjzGIJOfUmvZ/2lfCL+FPhD4Y8PwRvLJBJmTYM/MeT0r6f8L+G9A0i7l/snRLazOMGRYwpJ71f1LQ7O8cSXscNxAjbwkqhhmgD5Z/YvsTeahrMNxYqGSNCrOnI/OvqXWIYxZ22nxbV86VRhRjIHWqtjbaRpck11p9rBaqELyiKMDdj6Vk2njXw/f6wtw135aQxkBSpyGNAHx3+1JYTj43aqY1do9qAbVOBgVwWm/wBuWj7dNur2NI/m2KWAr9C2fwXrlzJcvZWdxLs3PJJD8xAqusPw9j3GOw08HjP7mgDyjxt4Du/G3wM8P6tZwySapZ2oJVzkuuOa+XbrTLqxvGWaOSC4GQeCCuO1fopHrmj2mlq9uFFqoK4RcKOPSuc1Gx+HOuXyPqGmWjzOu/Ji5NAHhH7Eml6jD4w1bUplmNu1uAJXU4Jz0zWb+2fpU1/8S4HTLD7KBgCvpzR9a8IaTZeTp3lWdurbcJHjOKjv9T8E6lOJr2G2uJMcO8WTigDxP9m6d/DfwL8UXUisjxb9vHU7ccfnXzbBot94i8VWNlEjGa7n25ZTxuPWv0BXUfBtrBHpaR28cF78wjWL5X+orGfU/Amj6jvHh9Ip42G11g5BHegD5h+MHwbvPh7o9jez3gv4pzsby1I2cVY+BN5LB4V8aaIkchSewZ4gwI5FfYlq2keK9LSaazS4gDEhZVyAamtfDug2hLW2k2kRZSrbYwMg9qAPzGgsbyO4DLbTAhsEbD610vg7wj4j8XXw0zS9HnJaXBkZSAo9c1+iS+F/Dm7P9iWOfXyhV6x0vT7EEWdnBB/1zjC0AcJ4G+GljoPwqPg+42u9zARcuB1cjrXyL4w8Ca94G8R3VnfWMrWm4+ROBlWHav0AI4qlqWk6dqcXlahaRXK56SKDQB+fEen3NwVMccss7YAQAnPtivp/9mf4fXmgaLeeItYt/s19eRFEjIwVTHUivXLPwn4cs5PNttHtI3zkERjrWsIxs254/pQB8Ma3bz/8JbqG2CQgXTtkIf71eu/EXQDa2miaxBF8l1ZKkoC/xY617yfD2iNIZG0y2Z2+83ljJq1cafZzwpDNbxyRx/cVlyFoA8D/AGc/EUlj4lvPD10rrDcfvIiwONw7V9CjOeazrbQ9JguVuYdPgjmTo6oAa0qAMrxXpker6LcWEgysyFDgZxnvXD6f8KdLkitl1uSXVTajbD9obIQewr0xqQDigDK0rQtL0yNVs7GCLaONqAYrSCgdFH5VJtprcUANxRSg0hNAC5BQ4OawtQ/1c/0rYgP7t/rWPqP+rnz6UAbWmf8AHhB/uirVVtM/48IcdNoqzQAUUUUAFFFFABRRRQAUUUUAFFFFABRRRQAUUUUAFFFFABRRRQAUGig0Aec+JPMi1LWHjZQ42lSemcVymmaprasju9iN3Tmuw8WJCb+/EvEZAL847d65/wAK2nhzUZmisZobp0+8El3baAN221XWdqEPZHA7VdbVtUA/1lr+dSW8fhaGcWMlzbrc8Dy/N+bNaMuhaeR8sP5tQBnRaprBUN5lmqk9SauWl5qU45vLLzM/dFSNoulJF+8jCgdSXwKdBoukkho1yW5yj5yKAJi2qj/lvafkaQHVc/6+z/I1IdHsf7r/APfRpf7Hsf7r/wDfVAELtqwBPnWh9gDWPL4j1CJ3UwA7DjIU4Nbo0mxVs4k/76NMbSbBiflcj60Ac1L4yvkGfJyPZDVseI9SawivNsWyQ4AKnIrY/sbT8bfL49KDomm7MeW+PTNAHPy+LL+MqCiMTnjaa5/WvHl02oRWe0RlfmbMZ612GsWvh3TLbzr+SO3Q8K0j4Ga4WTR7dddi1a8kiXRyC5uWf5dvpmgDdi1e+1C3+y7YHONwyhAJpJPEGu2qRRfuI5CuQQhI+hrqtO0jQ7i0S4tIxJDINyOrcEVKfD2lHO63z/wI0AcVb+KtWRQtwIstJt37DgE9K6HTYtf8pmm1CydHP3TzgVnalZ6VJq7WMenvK8K9c8ZPrWhph8K3V0NPt7qF71R88KTcqR1GKAJJhqEEnkpdacMqSQVzkelYug+H5ZLb7TNHpYkkmZ8eX78Vo6lpNm9+IoreQ7uOGPTvVrb4Xtb2PS5LuBLtsKsJl+cn6UAL/ZdwUKodMT+9hOoqpqVrLY2jTldOk6fKkPJrfXRdOBYGM5+poGiacB8sOfXJoA49NWna2ZPscKxkjKeTxTFvrouNlnaKxIQHyOg7V0SyeF1+0L9ot/8ARz++G/7h96tafb6HqMPnWJiuI8/eQ5GaAOYkmnFzJbzWlkSq9RAMZrQ0uGS9BKx2UAUdWhHNdGNHsP8An3FC6VY9PIA/GgDFu7KSGL7QZNPdol+XEQz+FYh1ITB5JI4CyYB3QDn6V2jaTYf88c+2ahuNP0u3haaa3ijiQbmZuAAKAMKOfWIYFeyNsIGXcMADH1FUj4j1hgZIp7dtnUbcV0elR6Dq1oLjTpIbiDPDxtkZ9KtjRdMPP2RAe/FAHL/8JBqz2wYXdszDqAtNsda128n8mC4tt+M/MMV1Q0XS14Fqg/ClXR9NU5W1QfSgDHa51m3tDNPdwlv7kagk1Uk1zUljDCSQktjAjFdN/ZengYFuD680DTLDGPs4+lAGNDq9yw2tcuhA5zFSpqVzJIqLdNljjmKtW4tNPt4mmmhRI1G5mJ6CuSXx34Ca7e3W/jUo20yMp2Z9M9KAOmxef9BOIc/3BVlGnK836E+oUVHZwabdWyXEEaSROMqyngimarNpOj2LXmoNHb2y9ZG6CgCSUTDn+0Y1HuoqLbdHprEf/fAp2mNo+sWa3Vk0VzbseHU8GrJ0uwI+a3Q0AVcXY/5i8X/fArP1K8v4ZAkepRnjJJQVtDStP/59kobStPZDm1Q/WgDG0y5v7gNv1SNSDx8oqzevdRQFhq0ZPYbRzVBtX8IQa8NDNzajUmOBB/Ea172LTLO1kurmGKOGJS0jt0UUAYkeoag6/wDIQiBHX5alt7jUpmCrqELeoIAq7pMmh6raLfaaYbiCT7rp0NXlsbPOfs0YPsKAJLPd5O1uWHXFZmqL+6uOO1asB2pt6AHiszUWxFcMOflxQBqaUf8AiXw8Y+UVaqtpnNhCcfwirQoAKKKKACiiigAooooAKKKKACiiigAooooAKKKKACiiigAooooAKgu5xAEY4wzBanrG8WrcNZ2/2fqLhCx9BQBxvjpFaXUTIpMckbKfyr5U/Zo1Wfwr8bdUsbi4YWl7BJJGrN8vBJ4zX1h48A+wXj7sqYyxP4V8a3ulX327RPEGnbo51uZLViO4LY5oA9Q8DtNf/tBW2oXhdo7t2lEbE7cDpgV7fr3xc8N6XqV5aulzJDZMEup0TKRE+prymIQ6V8bfDyYB8iyXeE/vbeawPF+uW/iPT/GflNBpFtE376FU+e5YHjNAHs/xb8Z+FI/CunjVby7TTtUYeXPacb89s1znwk8ReD9N8czaLa6pq73UkOLWK+Y7Av8As+tee+KHj1f4JeFLWORJJ7aZSFHbB7+lamrQW7/Hzw7qe5QLexQAoOGIXpQB6xqXxf0Gx1C6t/JuZrezlEV1dIuUiatDxf8AFHw/4ZsdNv7zzpbPUceRPGMqSe1eB+JtQk1zSfFkyyQaZbLMVS1iXDTNnkn1qXx9PE3wf8EWyzJK63CgrnJXBFAHt+g/FfRdU8WDw5JbXVndSJvh85MBx7VSu/jJosGo3sUdhczWNjL5M96B8itmvNNXn2/tB6NeRvvjh09fkwCGOyue8Q6uniHwn4qmkuI9MK3OI7KFMeYc8swoA+r9N1C31HT4L61kEkE6h42HcVYklSOJ5HYKqAkk+lePeC/iDo/hn4c+F4L5nma4C24MY4VvevSPEnm3nhe/js2zJPauIyPdeKAPF/jt8QtO8QeBNZs9J066uVs5FQ3qr+7R89qo6zrmix/DHwZZeJzfCxuAoeOD7sr54DGuZsrmzsfgd4g0eaYLqK3fzQsPmYZPOKueP5tPk+HHgWPzkkCSIWUdVOe/pQB67rXxN0/wve2vhnQ9FnvXgsxcPFF0iix1/Kuy+HnjHSfHHh9NY0mR1iclXRhho2HUGvA/Eutf2r8RJdNu5l0ixh08bLmMYe5+XhQfSup/ZImih8OarYZKSC8ZljYEEL6/jQB3PjzxJofgWQahqc8s95eSBYbdBl5T6AV438N76G6/ac1HUEs5dPia2Mhgm4KNgHOK3/jzb3CfFXwtrV0pbToZApYjKxnPU1kxRLqXx416806ZGNxYMkLj+IlRjFAHomrfFrRtEvRcT6fczaek3kzX6DKRsT3rgvic1jdftGeCdQsWyLpFkDoxAcHoa5zwN4U03VfDmr6b4r8QXliYblvNsicbzng471ueJbLT7X4r+ADa3B8izhRCZDyq9s0AfRniHVLPRNNudU1CQR28EZeRvQCvPfDvxi0nWtUtbKPTLyOC+3fZJyuVkA6/Sug+KxsJPAmqDUIJZ7SWEqyRj5jnvXgvwv0LUvCPiDR5NN1Ealpt4d6wP8zQL3z6UAdP4LPhu71nx1HaG/lvWjkaeG4PyoR0xV74DeJbPw78KrzUtTlZVjvXVUByzNnhRVHwbDYw+M/G0gmj8y7icA54Oa5+PQ5pfhaY7XcxttQMkqL2UnrQB7HonxRtr3VjpN9pk1heyQma2jkP+uXGePesGT45Wa2V/dR+H76YWLFbjZyEweSap6T4e8Myajo+sPrFze3qRDygGz5eByD6CuI8PRRx6F8QY5JE/wBJZvL9WOTQB7PefFDw7b+ArfxhJIwtLkARRfxsx/hFc5P8T7DXbLVNA1LR7y0uWs2kEOfmaMjqPwryLxHpd1P8EvDFxbbjFp96GuUAzt+YHkV7Zd6j4RvtGlvLKGCa/n0sh7heqKF6Z7UAYnwl8U+FfCvwsm1CDz4rSO5ZdsrZd39BXU6L8ULG41qz0rVrCXTJb9A9o0h4kB6V4bp2jy6l8H3aFTKbHU/OljHB2+uK6/xfZJ4l8UeB30cidrWJGl2DOwDrn0oA+grmWOG3knkYKkalmJ9BXklx8ZHQz6lForSaFbXHkS3e7BznGQPSvS9fs21Dw5fadGSjz27IhHqRXgPgnwnor+FtR0nxXcXUE8M7A24YjzBnjA70AeheJfir/ZXiLTNJttLN5/aUYktnDY3A9K0/h58QV8Ta1f6Heae1hqNmfmjLZyPWvOPFemWcfxC8EvbLJDb2SKuH5KjsDWr8OVgj+N2vXiurLNkIfU0AdB+0XqNzY+BxDbzPF9plEbsvB296vab4L0nUvhTDov2eEC4tVKuVGQ5HXPXNSfG3w/ceJPBkkFnzPbuJQAM7gOtQeEPGmk23geATXKpd2sJj8hvvFgMAYoAZc+Jk8HWukeE7e3F/qphCJGrY4Hc1S1TxtpnibwT4k0+5tRBqFlbt59tJzgjuK5i5h1KH4uaJ4s1qIRW1zBycHEZ7Z/Cqltostzr3jXWlYJZXFu8SPjhyfSgDY+F3jDT/AAt8HLXUL+YMWmZYow3LHPSug8P/ABTWbxNH4d1vSpNLvrqLzbIO2RMuOn1rxuTwvdX3wp0hbcO39l3xeZe4BPU12HijRz4o+KHg3UNLfzI7CBHuHX+AAc5oA2/+F2Xsk2r29v4Vmll0wsJcPxweTQ/x2t10ux1ZtBuF02dhHNOTwjk4wPWuR8L29vB4p+IEjTEreRyCIdj1rnr/AE1G+AkOmmYNOupbtuOcbvSgDpfixdeX8b/DGtaTa/a5JLcSoicGTPTNduvxGsfE/hfXtPudKmhv7KJlu7RjyF7kVyesRRL498Eao8m2C3skRj0/Wn6Xpsdx418X61Ayize2eMy5wrk9vegDf8EeLdL8N/CiDULHTpjG05iiiLbmLE9T7V0Xgv4hDWfEEnh/UtPbTtRWMSKhbIdT6V5Tpd7e2PwtisbZYyJL8rLIyZ8pc9a1tAtdP0/4q6TqEV9Jcq0ISSd+QzEdKAPd4zwfrWTfyBoLhQDmtHePLbbzz1rJuXwkox/ATQB0Gl/8g+H/AHRVoVV0w7tPgb1QVaFABRRRQAUUUUAFFFFABRRRQAUUUUAFFFFABRRRQAUUUUAFFFFABVe/kSOEB/4ztFWKiuYllChgDhs0AcZq2lxXmlPHcbWi3sGBOMiuGHhbwz9m32NvE8aSBk2HcA1d5b79RfVbGSTblnSLHavO1+HOuadatFpmrvDlcuu7hnz/ACoAs2fhXSf7V+3+W0l2DxITkj2qzP4J8NvcSX7afA00vEvo34VzM3hTxpZuZIdaKhmJYBs5NP0fSvGVjc7ri/WaGR2L5OevTFAHUWng7QTYLBDp8PloSQPer9v4L0Xz4LuSyQ3MYwjnqtc34X07xTb6qZri83W7uTIo5z6VM2m+P5bu4WHU1SJmzHnqBmgDom8F+G3vJbhtOt2uJOJCQOfwq2vgnw4sMMbaXalIj8m9eFzXG2vhfx9HqEt2uoJ5rnlmbgj6VuQ6L42l0jULe61FJJptoiboQvegDbHhPQzepeCxgNwuAkgXkD0zTIvB/htb+W5XSbfz5uJMqDuFZmiaL4wstIure41BXlKqsHfaB1rOvvD/AI8kOINXCKWz74oA1fEnge0vrfS9Ns9NtY7KC585+MFMc/LXbWyx+SFTZtQBcA9Mdq8yg0P4imba+tLsKjoe9W49B8bx2kypqIEjHMeD0Pck0AdRfeEvDU91NeXOl2nmzDDlkA3eppV8G+G5oI1k0m1aJPuAoCBXLXnhvxvexo76siyjhiTwVx0FWrPR/GGn6XqBudRNwzQ7YBGfutQB09x4R8P3U1vNcabau8PERaMHaB0xWhp+jadp91JNZ2cMMsxy7IoGa4Kw8OePG+zG61wrGdrSAHkD0+tXvEPh3xdc65JcaZrDRWmBsRm9qAOu13S7HUrQ2eo2sU8R5wy7qztN8MeHrW5S8tNPto5VXCyIvIxXIN4X8dSIGfXmDZAO1ugz/hV7w94X8RWF1K8urO0Lh9qFs4J6E0AdLN4f8OXmof2g1laTXCn5pNgOD7+9Ml0TwzqV81y1naXFxDj94MEriuW8L+EPEOm3krX2qtJBMX3qrHBJ71RHgvxhGyx2WqRwwqxBI+849TQB6R9psb6NrMSW86lcPGCDx9KZZeHdDsQ7WOnwQsw5IHQd8V57p3w98SW999oXVPKY/fZDgkelaNz4N8VMkfk69IGU5OWPrxQB1EmgeHLTzLo2NrC3R2K/eFWNN0bSorZvscNuI5hyVAwwPtXN23hLXn02S31HVftLidJUBPBA7Gql74S8Xy30skGqpbwZykaHAFAHWW3hnTLSRms7WCEuMMQnX29qpt4f0BJ2t0tbHzXOHXA5NL4P0rX9MmlOp34uo5McZyRXOeJ/BviO88VPqum3iwJu3IA3Q460AddDo2kw2h08QWscMo5iIABP0qPTvDuh29vLb2VlarE+VkCgYPsa4u/8G+NLm/juW1QSPGo2Oxxj1p1n4T8dWsbxQ6qiKxLEg5OTQB32naHpNnDJHbWdtCsg2yKqcOPejTdF0nT3Mmn2UEL8gmNentmue1DQ/FMrxvDqmMW6oFBwN46msy08KeL4pLphqxUS5ZAHJw3rQB6IFOAKpmz0i7uTIYbae4Xq2ASPrXDQ+F/HPnDzteITbghT1NUrbwT4wti7W+qxpI0hZ/n5P1oA9JuLLTy5ubi0t9wGC7KOKWDTNPWUXENnbJIed6IAT+NedP4R8b3InW81rMe3MSK3G7sD7Va0Hw343t9SglvNYQwJncgbPGOB+dAHoIuLVUdvNjIjOHGen1rLbS/DzaikrWVkLlzvHyjd9a4SPwP4uF3dyyaqhjuZSzKG6j3rU17wr4kmvln02/iiLRxq7sOU2jGFoA7S9i0u7Q292IJVVhlGwcHsKcNPsltvsgt4PsxGdm0YNebnwL4uEzS/20pZiGJB6sKty+DfFbWrBNbcTkrtbfwB3oA7yLStPiikhgtreKNvvqqjB+tM0/TdPsVZbO1giJ6lAAWFcv4Z0TxVpclzDfagt2lwhAYn7hx1rATwT493sX8QAdQpDdjQB6BLpOhxOGlsrRDMcEkAbs0R+HtBZDF/ZFtsyeNgxXAX3gHxVd2KRza0ZJ0kDpIXPy47V1/w+0TV9HtZk1nUGvJWbcrFs4oA1ZtC0qa3S3nsYJI1G0AoPlHtTrTRdKt7I2UNjElufvIFGG+taZwaYeKAMwaHo62r2q6bbiF/vLtGCaSPQdJijjCafbAxHKfIOK0uM0vFAFcqNhGKzby3VUkk7bCK1ztMZINZ9w262mI/umgC/pP/ACDoB/sirYqrpv8Ax4Q/7oq0KACiiigAooooAKKKKACiiigAooooAKKKKACiiigAooooAKKKKACquoyNHHHt7uAfpVqmyKrgK1AHn2nXPk6/qG0/duSKueINdbT5CzWhliZc7lHeuSurp49V1tVDDFy/Tr0rlbjVGNtJH5esyBV/eDcDx7UAdofFdrcwTSCwugYyNysuCQfSs3UvFVnb21vI9ld7ZQSuF6fWuekdYobC8NvrDqingEZb61kWFwr+bHJb6y6vlQGAIUE9aAOz0Xxlbzy+X9jnUnOMrWxZ+LrcWYvJbK5X59hG3vXm0lpCswEf9phoxxLwARVqydobZn+z6rNG3QYz83rQB6lB4yt2TctndD1+WrMfiyKXAisbk+uVrzbSbm5URNJHqWyQHdu/hxV+G+n3POtrqJ3AqgXoPegD0C58Rxx3EUK2czGRQ2QOB9arxeKIJL0W62dwBkhn28CuFTzpbR5Xg1UywEZ5xuFOa9kFs0K6fqqgtnOeRQB33/CSRiCaZbG5YI+0Lt+971ny+NZI5/Lk0q7PGRgVxs8ty0U8nkaspMa4APb/ABqgfNNl9p+w64w3bVUtzQB6Hb+OlkQ7dIvAd2OVq5d+LhBKIl0y6csobIH6V5rpt0JpIU/s/WQkEhZmY9D71atZJbhzLDp+tshcnJb+VAHpp8RybolGmzuXxu2/wZrTsNQa4nuYWt3haFdys3RhXlehtfmZ4ZNN1WITPyxboPau28Fx3Je4aaC7jAjIDTHO6gC7Z3OtXsTTxyWsabyoBBPSrAh1z/n4tf8Avk1V0W4L+G58KUZRJg+/NeOaN4w8baZqYa4guLyOMPGquvDjdwx/CgD2to9e3Y860/75NKsXiHPyzWf4qa8suviz4ktriZX0TeUA2qFPBqpqHxa1iSUhdMkSSOWMxoFK+ZnqooA9lRfEe379k350bPEmfvWf61wOpeN9db4cnVm094LyaQx4jGfLHYmq2heNPEOpPplvNaywRidFdyp3OMc0AejhPEX96y/Wlx4k6brL9a4LU/iDrcOuXFhYaclwsVx5IODhST1NR3Xj7xNCQlxo4BaQxhkUnFAHoW3xAPvGy/WlVdf/AL1r+teV2/jfxB59sVs5y0SkBWUneSepq1f+PvE7NLZLp+2TywwlSM8GgD0kjxBn71r+tH/FQD+K0/WuJ03xP4g1bwxrElzaNavFb/uiAQ+4d65PQvHnirRbJI7iznumZjy6k5GO1AHsIPiDA+a0/Wjb4kPez/WvPx448XJarPJpkZYwCbaFOWycY/CvQPBWpXeq6FDeXtu0M8hOQRjIHegCvfTeI7S0e4ZrPZHywwelVvEvi210NbaS4tZpfOUMxjX7vFa/i/P/AAjd5g4Ozr+Ncz4n8OX2uJYSQ6w1hDHANyqBljj3oAhn+JVuLKSaHTrkyIV2o643A9xUt346ksrlPtelT+Q8Surouc57V5Je2GrCG9vbi+1IC0kMcaoAd3bNamnXk62otnuddlLYGWj+77CgD0zTvH1hfSOqWV2uwbjuj6e1XI/F9s5t3+xXIjm3Y+TnIFedrpbpc28DXOqiOdDIW2gbT6GptGuXtTLdC61SQ2Z3orqNsntQB2yeObeS88iPTb04UliYzTU8dK0xjXRr8nG5T5fUVS0vx/Dd3cVvJotxCrYDSFAMGrUfjLGr3FmdJuAqNtSbaNuMdaAFTx5FK6D+xdQXcSu4x8CoZfiKqhWHh/UnU91jqhZfEO6kWUT+Gbo7JCqmMAhlHepovHxeeCOPw3dqjvtIZAMUAaVt42aeaOP+wtQXzCQCU4H1qZPFsvlTM2i3m+I4IC/e9xWenjW4jvp7eXQblSjEIyjgitBfF2dLmuv7LnEkbBdhAzz3oApJ48vGcBfDl6R3O2n6h40v1tIprbw7eu7SFWUr0HrVkeKLhNTSxbS5iHAZXGMYNM1PxiLRUYaZNIDwcY+U+9AFKy8c31yZY/8AhHbxXiOH46GtBfEuoyWZmi0SfzA2NjdxWdH41nkvEhXQJ4xIeZDjH1q3H4tmaBgmmSvIku1kUjOPWgDodMuJbiwSWaPy3fll9DUV1iO0m9Npqzp7+farLtZS/O09RUF4B9nmyM/KaAL+lNusIT/sCrVVdLx9hhxwNoq1QAUUUUAFFFFABRRRQAUUUUAFFFFABRRRQAUUUUAFFFFABRRRQAUh6ilpDQB41f2/nanrkYbYWuW+b04rltV8OyaVZJJbXV9dzXPBYPwg9foK7vXLBUvNZ3IxWaRmG3vx2rjbLT/t6JZzDUYI1U4YSEZoA54w3EDLarBrtx6yRycE+1aMQaw0uG9S01cBJGV42cbjnualW2e0niEUGssIzwRLxx/So72wa6W5fy9WKRxF8edkOfQUAZ1l5N5qCW6f2tH5nVmPyoM967jQ78aNaXVh9kvbvyOUkYD95n+7Xm81s8Ef2OK11Mt9/dvx26ZrSs7e6mTT/Mj1VI+cnzeU+tAHYv4vuI2O3w/e59CBg1fPiyWExQro9y0kgDYC4C5riGCQO0wtNaKglQ5m6+4rXu5orgWV5IupSNgBljbBGOmaAOpufEF7FFOYNMlkEZA5H3/UCqUHi7U2bDeH7n5mwMjFUDaKdTMwj1VEC+bxLgZ9KkEYuIbhfsepqJ3G5vO5X3FAG3deItUNkt1b6HN5gfEkLgZIHcVT/wCE8vTafL4cu5FznYpGaZf2MX2SBok1KZosxnbNzj1NZkOnw2l5HO1jqysx+X998rGgDoG8Wahbw20h8PTyC5Ql41ADIc45qe18XalDCZP+Efuhtk2mMY4HrWFFpK3d7JLJY6qCoZlK3HGfSrVwskdrA5sNQMlwP3iiXoBQB07eJr5tShg/seVopFUh8j5Sa29I1W6u5720ksmgWEHD5BzxXntrZ/6XBKbDUgN4wGm4HvXXeFI1j1HVV8m4jJQkF3yCMdRQBoeEUDaICwBHmPn35NQLrdi4u/NsQsdvncxUcgVH4ekePwvLIshUDeVcDODk9q88k1y0e5ZpNeuysTnzY/I60AdTfeOdAhgaQabOWIyv+j9aqQ+JPC+rajp8tzpVxvWYNATFgBzwM1zdrqxujdGHV7phG4mBa0+6vcCsK91gy3c3/FRX8cRk3qv2Qgr9KAPYNV8VWGl3E9rfabIII8HKx/Kc1LoXiaw1IMIdOkSRVMiDYBuAFeXreXt7aRz3HiS4msZRsjXyMtkdc10VoJoZo/N1O9/0aDJCQ48xDQBu6V4l0a38+VdDnjlmk3ykR5BPrXZLLBLYfbltVYFPMC7Bk8V5ampMiT2q3GpyLIAP9VylemWC48NRr+8Y/Z8AHhun86AMdfEMZcmPQpA2MfdHSp7XVfPWWQaOyNEOjKMH2Fc1ZWyXWrfY7mPUYc9GEpwv1rqjolm9klp/aEuzduUiTkfjQBRfxBMkwi/sSQKw+YADmnHWvmQPocnHQFRTj4U0xZA76lOSp6man6r4bsbmVJF1CeN9u0fvcA0AS3WsRwxW8iaXJLvBygUZSov+EknjQbdHnCAdAQKbYeGbG3XfFqEzOVILNLkZqW00GwtIJbZ7+4Z5F+80nP1FAFnxBO9z4SnmaNoi8YJQ9RXFfEmPzotMRZ9QhcwYBtwSvTvXa63CsHhSWFZGkVVADMeSKzvE/iSHw/p8HmabNeF4h9xcgDHSgDxvUZ45ra1sWvtbbap3hE+Ytnv7VasNTSOCOHyvELSRXG8vszg4xj6Vqw39hqetnXdOstUtjGgYxhcK+Oo5qQarFaJfXFx/bJTU2KrGeDC3t6UAZLTzSCaaZ9cLb8CMjrn0qRpIRYtpcba5N5c4bei9D/dqrqi2dhdRi4n8RSYAcEt0zXRaZqNldeHGsJG1O3Mc24Mx2yEY7nqaAKVzEtw/ntBrkbxKEKL3HqDUlhG7CWHydcHnxkb3PT2Naser79Ttb5bPV2McPlmPPDYHWqCCG5RplXW03THMfm8qf8KAI7eOUWIsLb+2DMCGcp/APStK3VgNr2usNJboRlyMNnv9ag0C4t9O1+X7LDrBkJ2sJWyH4qC9Vrp/3P8AbMM5l3FGk4xnpQBYt7RlVpDFrLLswNz8mul8LaBDf6W8lzc3sO/KbJXwawfKzZpcQJqfm+bteJ5ecetaFzcboYtPit9RUhwxk39M9c0AdFJ4VtDHFC1/ONi4z5nNQ3XhHTJnaQ6hKAfvAvwfrWMt60csSfY711tHLFi/3x/WszV41uLk/ZrPUXViWYedjr7UAdI3gvSZUR11K5IP3W8zipLnwppO8t9vlRsDhZsZA71xEkdwNMn077LqJiUCWLbNggn+E1hW1ldRjddWWpTEZwxucZ9KAPc9EjhtbMW8cjMEOMscmm3ZzBN/umsjwjI0mkRs6ujbRlXOSPrWpdbjbSiMZbbyKANTS/8Ajxi/3RVqq2ljFhDkYO0VZoAKKSigBaKBRQAUUUUAFFFFABRRRQAUUUUAFFFFABRRRQAUUUUAFNc4WnUyXpQB5fNcTT3uqRtk/vWCgdR7VzUXnDcI7K9LoCDmTAro1kH2/UpNpJSdsfhWPrKTXqtdSafcg4wGil25FAGLew3styk5tL5AoG8LL8rD6VtaZ4Z0++06OQXd/aNyTEZetZdlG8emSRf2ddkOChLz8kHvVkbbfT4ZIbO6M9vbNtjM3Le1AE2o+E7KeK3tptYm8uJi3D4Jz60ll4QsLWCWBtXujBMoTmXOBntXC6nA0KrejTtSY48xh5/APcVZtL77dEiLZXcfk5njBm6txxigDv77wno8tpHG2p3IWMBVPm9azZ/BmnLIBFq10jkjgTckVxepxTMWlg0+9uJSoZz9pxsOegp8c17Nex3b6PfIzRCM4uO3+NAHqVvoFvJb+SdQlCFQOJOeO9WofBmn7Np1C6O7/pt0rzzTLJnneO4tr2LyxuLfaMkj3rf0+a4kLSHTLsCdNh/f9F9aAOvh8J6dDDJHBfT7pB1MvSnTeHNMkhRJdQmIRtwPmc5rl4NMmkhdzbXasCNqef1qdNMjj1NITbXLfIHLGb7n1oA6e08O6XHmSO/mzggZl6ZqS18PaZDA8TX0km45yZOa5dFnkjuN+mTmNn3lvP4JqrPaedLEU0+4jIycC4+8KAO0k8P6U5ihN5MrxruH7w5PvWjpun2Vs9zNbztLJ5RDDdntXJ3WnzyyQX1jYzzOYPKdPN+5Wt4H0+4sorpZtPlgZkJ3PJkHigCXw62fB8i8j5ZOQOeprz5orSPSLyKGW4kuHdXLNDgjFek+Ez5Ph0NIuQjOTjnIya5LV5re71Cea3mu4VbHCxZoA4+C4beySahfohGBth6+1aMb2d5f215by3r/AGWPy5o5LfAcHqTViG23TszanqCsh+X/AEfiui1Swa/sIdUi1C5t4lURtGkQG5vU0AcvpWm6V/Y9zBZzXpLy+aC0eCozk4qbQ7B9Q1KS2/4SDUW835UBjwEHua6i1mt547KONrsNaH5tqf6z6+1WLu1g3PrVvcTxKX5gVRkGgCtafD6eG+W6Pia6kcY44GQO1dxcO1jpbyn98YIi3HfAriNW1Bry6DBdQgXaFJTqTmu2t4Vk0gWrlyjxbSSfmII/nQB5xJq95daodRXSLtGZchFb5WqpPY3Vxbi9jtb6JzJ88Xn8kVqajpLabdMkYupYDhUxJjNYtwjSzi1i0zUDJknIuKAI5LSd3Ktpeo7SOn2g1p6jF9r8PI/2e6ivbciNYmm5K/3qH06WSSOFYb1GjiEhUzdx2qounyzTuzaTqO/GfM8/gLQBq3MSppthCtrdvhCzATYKnPeopI9SursSHTbpI1iCIRJnio5tP/0SF7e2vd/m7HUzc49a6aw1S9s9JSL+z5MpgR7mzuoAv6onleDTHtYEIBhuvWue+IEN5MNPS3N4IzEfMEIyCMd66TxBMZvCklw0ZjZlXK+hzVDxD4kk0Q2iNps13FJECxRc7TQB5bPMJ5GjtoNahaOLYEU4Gaq/2df3U8NvJbawFA3OWfk/Sut8RR6be65bqkWoWwvkEgeE/KD6Gq92be4K3zxatHJARCI0b5n29yPSgCPUtGhGkRX99PqBeBAoiDfPt/2qzbuOC6Ecq2epq8xAUBuGFbmt2/2iBLxNN1XNwP3iemPWol0dYYdPuF0/WZNx6B8bO1AHQWPgXS2S2P8AbF8kqpuKGY8fWrt/4G065YONSuogP7kuMmuS8Y/bJb14odJ1YGEKFMJ+9x3NWjbX8+lQaSbPU1RkNx5hb5kYfw0AdQPB9g0SK2ozYVlZZN/zHHrTZvBejzXMkzahcBnOWxL39q4nWbS9Ggacsel60+0szhJcN9DTNE0q7m1GLfpGsxBxu3vNyuOcGgDtoPBml2rBo9UuC4BUbpfWrH/CPaezzH7dMZDGFfbJ0xXFx2Wo6hdz6teaVqdu1swaOJZDiQg8VPYXN7NrU8cuh6hFJertceYcKPUUAdRJ4U0drcNHqlwq9yZetMl8LaNGru19OhZCoJlOM1m32kM1rZWZ069SIMwJWQ5B9TXNa0mpR6c1kfDt9cxRy+YrCc5NAHUjwjoMdjLFNqU5MpBdjPg57Y9KqReC/DCnaNRuGZgRj7QT/WuN1TStY1ljft4av4zj7v2kjp3rQ0Tw5eWNiNTg0W8S+5j2STlhg98UAekeH7WOx08WsLFkj4Ult2R9a0UVtsxI4KGsjwuksWjQpOmyUZ3LnpWhZTOxu0KkBV6nvQBtacc2Uf0qxVbTT/ocX0qzQAYoxRRQAUUUUAFFFFABRRRQAUUUUAFFFFABRRRQAUUUUAFFFFABTZPun6U6myfdNAHk1sQbzVw5+X7S4J9BWYYIfMNrH5s1rjcJPN6HvV63G+51pX4U3bDJ9KxtR0VVcC1t5Z4yBgJNtoAsDQzJpJuY7K8OHOQJCdw9qzZdIaSzm1CHR9SiuYCFSMy/fFdXperahpmlraR6W5/us0gNaK63dtGxWw+ZU3Y3AlvYUAeU6toV/DPARpt5PaMu9o1lO5WPUGoNJ8OtLd3H2jQ9Rg2jKFZfvegr1Btc1F4po/7G8uQJuVt45PpVWPWtURbZpdKYM8ZcjeOCPWgDjF0Jreygli0PUZJHUxvEZuVFVx4enlIibQdRjTOQyzd67v8A4STWXR5l0MJjBJMoORVqLXtZkvbZY9K2wSR7mZmHBoA5ceHzb20V0uj37SkFTG03UeprVt9JkhkslTTbsxhQxHmn5PUH1rXl8R6sZGf+yg0JbC4YdqtWOv6oo3SaYBl+MuOFoAx7ixuYJ2Eei3bKzElvNNOjsZ7qcSXGh3cbSgROwl6L61vjxHqK3AiXSn2d3LjGPWpo/EV/LLLGNLJRA3zGQDJHSgDDstHuPs81r/Ztygjzscyfe59Kp3+l3QYMNBu3IXG4S4/Gt9/FWtqyltFIHqJB+lSv4n1cRiSPSvmDEOjSjpQBV8ISarp0Cxpos6o7fM0kuSB611GnX19dS3cNzZtBEgIjc/xDHWsODxLrMswRtIRV3AMTIOlbOk6jd3b3KTxqsaKdjA0AQ6GiDw0/LD7+SB05NctHaqySyxapelYx0Cda7DRlX/hGvTIfJ9OTXMTPttI4IZ70lXyWWPrmgCPTryGKKSNpL5jKOGdPuepp1vaAWzSm7vmjLhTx69xVwWbXVobkzXUbwjG105f6VXMqcJ52oYU4GBwKAJrN49M1F0VrqVkGSNnDVAl2ivcLDBcsZm3H5OV+lat7a/6BFcQzzseFc/xAVHeQxx2duwkvHkYkqUHKj3oAy9Rs5rYpJHJfskiAkgcj2rs4ONB/5aMfIPDfe6VyklzMqNCY79u+7nNdXb75NEXKuzmEjBPJOKAOGv2H9jKs9ncrGr7hJ5ves8LD/attIlrdA4Dq3m9vWtq9trhtHGnyaLcyReZuI385qG+0hr+OONtFuoikXlKyy4wlABf3AXW21SO0lklkhwmZMD0IxWVp08ts915Om3s4uFPmYnztPfFNHhQxOLRtG1CSIf8ALX7Qc11Xhzwn4d0KYTQySx3LoWZJpi2M+1AHMSaf9pEc1rY3wjdC7/vuh96t3upSQaPBarp13KmOW84bgfSuntdE0S3t7uGG6fbOP3uZuQOvHpVC38G+G5WFw15LKuflAnwBQBfvvk8BKGV48ovyucsOe9VvFnhv+2Ybe7l1K6t4baDLRQnHmHHetLxVDHD4UkiiYlF2hSTnjNc38Sry7sF0yWz1WWxdowhVY9wfI70Acnd6H4ZuLP8AtBdc1QLZkBkVzlSfSui8F6t4Vs5ltLfUbq6uJWOxpoySfbJrlNRmuNLtxYf8JEI7i5mVzi13Cr1vpOo29/BenxLHvik8tV+y8ZxnFAHawfETw+0skM7TQNGSpBQkGrWneONCvplgjmZJGbChkODXmOpDUJjPdQ+JIovLk+dPsWcE/wA6q6frhhn8xvEUTPC/Km0xu9SPSgD1KPx9odwbxLdpZZLYFpQEI6Gq1v8AEzwwIGkkuHQ5+4yHIPpXmeka1dG5lup/EkEMLSlWiWxPzrz3pZhfyanPZJr9mw8j7RF/oXb/ABoA9bl8deHvMso/tDf6d/qDsIzVRviR4ajubiC4llgkhfYVZDz7j2rzTT9Qu2tTqFz4nsZI4iI4W+xnKP1NZNzqF1q2syww+I7FAkgeOSS0OGY9qAPY4viX4SeeS3/tJQYxyxU4NXH8Z+HFitZvtsbRXT7YnVepry60hkn1K6Y6lpQ+yoEud1t99sdR7U3TZ714Cs+saYsVu5ESi1P5gUAeoT+O/DcN5NaXl35LwEI25eDmprDxR4d1FJhZ3kbLChaTjoteVXMbXhdrzU7CUs28D7Od4bt+Fa+l29+lrJPa3mlkTRFVxBtLHuT7YoA7y48Q6OHitk1CPzJ498Kj+JfWqsHi7QFVUbVYxIDggg5Brz6GO8uovPj1jS3ktUwWEByi+1Vg20+Yt9pssmPnzASM+9AHq1lIkytLGwZGOQw71ZtyqxzZ4yprK8KKzaKjNIkmR1T7v4VooylJFHXYaANnSzmyiI6Yq1VPSP8AkHw/7oq5QAUUUUAFFFFABRRRQAUUUUAFFFFABRRRQAUUUUAFFFFABRRRQAU2T7p+lOpH6UAeURwszaxwSDcvwK557NoTAfsk0cjMduZuuK6bU9SsdOg1TUL2TybaK4Yu2OlY7+NfAl7BCbi9k4PB8pgRQBahtDJpTPNazbw2Q3m9/arEel21u+9bebJXnE3QelMg8VeAvsRtv7SfZu3fdanDxN4BYY/tI9O4agCu9rFdWssn2C4XBA/1+CRUN1aNC0eywuDCE8vcZc5zVyPxD4BiUs2pk+wDVMfFvgGW3+zNqZVAd33TmgCn/ZMLxWyS2NyqqDkibHFTxQCHyYfsk8j8mMednrViTxP4Ckt44zqhEceccNmmweIvh/HNHNHqp8xGDLnNAGpY6FpM2npDIZIJFPzq0vKmrsXhvRyAqzSMB1IkzWRL4j8BTTPKdU+Zjk4zU9p4o8CWpYrqgBddpzmgDYj0fS/KaHzmaILj7/IquPDOjEAG8l2ennHmqFt4i8CRhvK1ZSHG1s56Ug17wCOP7YTj1JoA2G8PaK0MYM0hRT8pEp60xPDug72xcy7h1Bl6VQHiTwOIRENVTYDnPNRHXvALHjVEb15NAG4/h7SAuRPIok+63mVc07TtPsBcC1kcyMhLBmz2rAfxN4HaGJP7UT90cr1qeHxl4OWd5V1SPcw2twelAGtoyiTREhZwudwz+NRQaQ0cu9b9mGMbWrHXxF4HZmVdUC85wC2KT/hIvBikD+0z/wB9NQBuW+lSQz+c2oOw5+U1HFosZWQ/a2/eHPXpWUPEvgrPOrL/AN9NQ/ibwSoJ/tZcD/aagDetNMECuv20sGGME9KbPpazXHmvflOwCtgVgL4m8Etz/aII92ao5/E3gRCA2ofkWoA6D+xrdUK/2hLknk7604zFEiRrIpCjGS3WuKbxV4BQbmvzgf71aU114fj0X+14hLPaE4BjLMTn2oA6bzU/56L/AN9UedH/AM9F/wC+q88fxn4ShOJLTVAf+uDU1vHXg1fvWuqj/tg1AHo/nLt4kX86y9X0jT9QkMk8mHKbdyvjFcYvjbwfIPlt9UH1genP428HqdhttUJx/wA8HoA6eLw3o6xbWuGY4wT5nJqrF4R0OHG24kwPu5l4FYH/AAmvg7/ny1L/AL8vRL4y8GeXl7TUcf8AXJ6AOq8VNbx+HGhSZGA2gfNknmm+IdFn1i3tRFciEIgPK55xXMWnizwRdXcNulpfF5HAXfC2M9utdpq2uaTpEaSajeR2iOPk3nGcUActN4H1RpBMdWUuCcMYQaa3hHxEQix65Gu1iSfKHzH1rrtH1nTdXjaTTb2O5RDhip+6ansdQtL7f9juI5xG5RyhztI7GgDi38Fa5s+TWolYj5z5IO6oR4D1CVZFur+2lyNyHyACrV3CanZPqMmmpdxNdxqGeEN8wHrirTsqqWZlCjknsKAPP5fBOutkRapaRr/d8gccUkXg3xGsgmfVbRpANufIGdnpXoUbKyiRWDKRwQeDUgIoA8ytfAviC3tlT+0LJv3hYDyBjHbimp4L8SSXRkN1pqAHgC3HB7V6ax9jWdqGsabp9zFbXt3HBNNny1c4LY64oA4S08G+Kbea4mGoWLvM258wjmo9Z0fVLdIoZ7mwjfG5ysI/OvRtPvrXULRbuymWeBujocg1Dqa6fFBJeXwQRIvzu3QAUAcn4e+w2rN/ac1lcIRhXEYGK3vtXh2JNp+zheigKABmrVpa6Re2aXFrbwSwSDcjqAQRUzaXpzLt+xxHPqKAOfXUvCFuXji+xxsTtcBByPepGn8KRlkjitMFNxYIMNWg3h3SVYsmnQFyfmJHapzo+m7Nv2OIKBgcdqAItOjtXsw1oQITyoA4FU4DtmusggBTzitSGFIIzHGoVB0AqG4RZIJE6ZU80AaGkkHToSOm2rVVdKXZp8Kf3VAq1QAUUUUAFFFFABRRRQAUUUUAFFFFABRRRQAUUUUAFFFFABRRRQAU2T7p+lOpr54FAHhvxDIfwX4lXri46fjXX+E9J06bw3p7S6fbu3kLklB6Vx3jKP8A4pjxapJI+0k/rXofg3/kWdP/AOvdP5UAW00PRyo/4ltr/wB+xTl0HRf+gXa/9+xV6P7tSqKAM8aBomP+QXa/9+xSHw7omc/2Ta/9+xWmSaME880AZg0DRsbf7Ltcf9cxTl8N6F1/sm0z/wBcxWmtSJ1xQBmf8I7ouP8AkE2v/fsUo8O6Kf8AmF2v/fsVrHpQtAGYvhvRBx/ZlqB/1zFRy+HPD0atI+m2oABJyg4FbdUtatYrvTZ4ps7Ch6HBoAy9O0jw5fWiT2+nWzRN0O0VZHhnQh00y3H0QVR+HFjb2fhuFod2XzncxPeumoAyF8M6F/0Dbf8A74FOHhrQx0023/74FawpaAMkeHNEByNNtwf9wUh8N6HnP9mwZ/3a16KAMj/hGdCz/wAg23/75pG8M6ERg6ZbkHr8lbFFAGSvh7RFAUaZbYH+wKT/AIR/Rc5/sq1z/uCtajFAGT/wj+i/9Au2/wC+BUNhbwW8MsEMSxxC5wqAcCtsisYHDSj/AKehQBj+OJLVGRDqQsJFBY7YwSwrk5da0n7RmXxRKpC4x5AwapfHC+WDxjp9sGYF4ixA6GvPNVnfz8gDB6UAenz+JdF2rGPFDKFXGfIHJ9elbmgeLPDdta/6Tqgu2PO4xAV4ZISJ9hVR8gbLCrVleKHaORQI8bhxQB70fHHhIDJkjx/1zFaWh69oOubhp5hcr1BQV4BaTJJBIxjXI6DHWtPwPrFzZeKrOODAWSQKy47GgD3+6t4FhLCGIHI52CuV+MNpp8vgfUbu8hRnhtj5bsPu119581ru9s1W1ldMfTmj1YQm1dQGEuNp/OgDxxLnVLK58MaP4XvIbH+2LHfNIV3AlR1PviuLtvGniTS/Ns7bVYbEnULhJJVQDzGUZB/GvoVk8LxXFuQLA3EMZ+ygMN23HRa8ytbLwh46vLLxA32bSLfTb+SJoJQALiQcE0AcFa+OdeGvSa7DFnVbixjSRtuNuWwWr1mwvfEl38INbm1m5ie+EcmyWBs/Jjjp3rp5o/A8dwVmGkpNsEZBZQdvpWbeeL/DGj63pfhiKG3FlqcblZEIMXHBBoA898N+IfEsn2TTbPxAiW1ppS3Mzum5uByKzbD4o+KGtdRtW1AONyNFcFBuRDnPFeuafeeFbXXb+xXT7O0S2gUNctt2srdvpWd4y8N+E73S4obCbStPlZ1kRyR+8UdvpzQB5ppviv4gm5t7OK8O+ZWmWSVlAcA8D8qz9X17V9e8X6Xd6zeIkltPPFHbbcBMJ1Jr2Lwh4T8OaJaJp99cWt5cySGaLew+XPZc9q3I9H8K39888dlYT3KHDkYLA+4oA8D0T4haxpmlaLb6ffxwRRrmeDZhTmTB5+ldz8dPFGqQ29hpNnMsFrqFlJNLNtyGIXhfxrupdH8Dq7Ry2uk5t/vKdv7vnvV64tvDuvWm0Q2epQwL8qLhgmB09qAPEPBvjHxYx0jSdNaGK0tbWHeHOBKCfmNfRUGWjUnrgV4Ufil4LstD1HUp/DAiuNEuxaxwKBvznqPavRfCvj6w1k3IkiFglvGjs8zAKdwzgUAdmw4pjL8pqhNrukxKhk1K0j3jcu6UfMOxFZHiHxnp+mxWjW7R3wubgQZhcEIT3NAG5JnYaopIWeZd2cL09KuzE+XkdCKyLYSLPcuTkFaAOg07/j0j+lWRVTTDmxjPtVsUAFFFFABRRRQAUUUUAFFFFABRRRQAUUUUAFFFFABRRRQAUUUUAFI5wM0tNk5WgDxDxqjL4f8AFysMDz8iu+8HfL4c0/n/AJd0/lXI/E238nw74kb+82TXVeDMnw5p+f8Angn8qAOgiG5asKODUMH3hVkLQBETjigNSsvzGmleaAHg5olmjgXzJpFjQHlmOBQgrlfi5Y3+o+DJrbS4nluDKhCqcEgHmgDrIbu2n/1E8cv+6wNMa/sY5mha8gEi/eXeMj615t4Mg1vStft5pdIuvsklsImYfwMD1IrI1fw5rkninXZfsVxJBeD9yUOCOPXtQB7ANW0zyvN+324TdtyZB19KSTUdNl3QfbLdmxyokBOK+f8AT/AvjC/a1sbiD7NbR3PzSMTuK7ccirNr4D8S6RqmrWVrHc3CtGRbXLc549e1AHt9neaPZ2ix295bJboxXmUcGrsV5asFK3MR3/d+cfN9K8gHhVtU8LalAPDs1reLbIql5D+9kHUgdvrUPi/w14tmudJ/sKyZItLgjdR5hUtJxn696APZ0vbRpzCtzEZBwVDjI/CmLqVizSBbqE+X9/8AeD5frXiR8P8Aim+nkNvptxaag9y0xu2f5QpXG335qlJ4R8SXWlx2tnYXVpdR27R3kjSHE7luDQB9AW91b3Kb7eaOVemUYEVNXm/wZ0HWPDsWqWurBvmlVomGSpXAzgdq9IoAKKKKADFGKKKAEbpWKv3pG/6eRW0x+U1ir0l/6+BQB5L8fI5E8XaddeWxiWIgkdq5Dw8v2rUTH9lMyhSygnmvWfi7ps2olI4FDOU+Udya8u0/StXstWjVoZIjny2PoaAO0i8LxX1sJ7mGOJtuMse1clqeiWNreSRQXS3B6ELziussbO9txI0t5I8RU5BOaqeGtNt7xru32Au7E7x1FAHJGOa2U/uyEHtU/hWaM+LdP3YU+cK6nxXFHZ2P2aOMBQvJPWvPNFw3jXSnMjYFyoIA60AfVV6cWP4V5/8AGjStS1LTtIktbeW8soLoNe20fV48V3l+2NPOeMKKyfFep3mn6Rv01Y5LnI+R2Ayvc0AeA+JPAfiuXXQNI0+5jhllhkspmf8A49ol+8p9KwF+H/jg2Lefpd3PD9onURDgq7/dkr6D1bxZqdvoVre6dp8Woyk7bsLIAIj71jDx94qEf2g+H4fJ3BW/fDjNAHiFz8OPGaXhW/0a5u5UMAaZTycfe/StGDwX4qFhY/adAu3hhkuljU5zHvGE/DNe76X4u1m61KKC70uK2gc4LGUZHvU+s+KNTh1BobOyimgVvv8AmDDUAeGXfhHx1ZwzwNo9xdtLDAjvnOcDkj3FVP8AhD/GF1p9jDc6HeyNa288fzHkknK17dP401+3vTE+joBtBx5gxWpZeJ7q48M3mpyQRxTw8qm8Hj1oA8WuPBfjaYQebZ3El26wmCYMQYVUfMpNdT8C/DPiXRvE+s3GpLMLSeEhXn+8shJ4z3HvXp/hDWrrWbRpbq3jhP8ABtcHI9az9W8aPp0ssJ0maRYshmBGKAPErvwH4i+w67Hd2eo3GpyST7HU/u5UY5U/lXa/ADQtY0GXWY7+wmtYpoYzGGyQWCfNj3zXW6X42vrq8t4f7HkEch6g8qD0Jq9P4vWDV209tNnwrhWk4wM96APnzxT8N/FdxfarqljpkrQXMe5oCvLSBuv5VJqXhnxgs2oiHw/dG3uDAHBB4wuCQPrXtuoeNNUhmCw6FPIqylSw6FR3FaGjeMLnUL5LdtEuoY2Qt5jgdhQB84S+DvF9xaWEV1ol/I0Gnyw5OTh92Vq3b+EfFsMsSQ6LfJGt/bS/QAfPXuEvxElSeaBfD9ywibrwM/SpZ/HzR6Ub1tHuFlEgRYR94g96AOuVvMtVbaVG0cH6VU2gRScjO05Hc1Lpt219pkdy0TxNIm7Y3UVmfN9vuiM4EPH1oA6LS/8AkHwf7tXBVPSv+QfB/uirgoAKKKKACiiigAooooAKKKKACiiigAooooAKKKKACiiigAooooAKD2opG6UAeWfFVVPhvxB7rmtzwXx4b07/AK4J/KsP4lusnh3Xx3CVueEuPDenD/p3T+VAHSW33hVuqVr94VeHSgCJhyaaetSNTTQACo7y4gs7V7q5cJDGMux7CpB1qvq9jFqmmzWMxKxyjaxXrQBLFqFg8HmJdRGMDJwwqODU9NuH2w3kLsDjG4dfSsMeCdKEcSK0wMffdjd9ajTwLaQ3Uc8V1KPLk8wL2zQB0MuoWUO5jcxDYcP83Q+9PS+tJnAjuYmJHCh656Pwbaq18xu5na8YM5Y/dIOeKraV4FtdPvluhqFzIVDLtPfNAHVrd2pUkXMJweu4Uv2y1wp+0w4b7pDDmuQb4d2u1R/aV0pBbGD1DdjUL/DxVgiih1OUbDuDNyc/XtQB3Aurf7nnxZzjG4daSW6t4ovMkuI0TpuLcVxM/wAP3k8pv7Yn3KxbjjJq3P4LaXSLewk1CRhEzHcc85oA6+JlZAUYMvYg5qYVz/hDQm0O1kja7kuWd8hmNdAKAFooooATmjmlooAaelYoYBZ+f+XkCtyuePSf/r7FAGF4z1iC18YWGnyKxkmX5MdAfeua8Q3c0xdIoyzQzvI+PpV74i6XL/wntnrc1wsVrBDhR3ZvaqiXVvcWd/dKrDMbkA9TQBh6J4ijuR5cykHJU5PGataK0OlalJeC6Vlf+ANXCeG9M1+8uXNvYySQF8kNxXolroltax7rtCsijlSOPzoApeKxJfQNLuIBBIHtXAeHGaPxnpvGSLpVPFdprV8bh/s0OW/hHHaqOmeGJm8U6XMC+5Z1Y4FAHv8Aqvy6e3PGBXnPxgkiknsLFbcz3E0R2qJthxXo2tbf7Mk544ryr41WV1PqmnXEempewxW7ZHm+W+fQGgDhy+sWGh3OlW/h0Lb3JVZGF7yzg/1ru9Os9Fh8H2WnXNp5E7SrLdwG4JaD/az6V5zdabczwpdyeDXjWIK5T7f1UdDjNdN4HjN5fXmo6l4dW1jlXymka63fKBwuM9aAOq1bQtP17xNAywTHTlQN9rhn4bA9Ko39jHb3jW9poJkhR8KxvOo9amsrOU6Jdy6Lp5t7hm2mAz7g0fr7Vnrp9pI0K3WjvDBIdrXC3HOe/egDoLOx0/XxK2uWn2CWJQI0juOHAHHNcnbXb6XJJbWvhx5470tHgXX31U9AKdfeHrKC8ns4NJluQh/dSG8wWB7nmp00mKxt9MaTRXkvLNn2xC55QH+I80AdL8Hri1ubu+a2s2tgPvJ5+/afQDtWT4ls7a48RSwtp+sES3GHaOT5Tz1x2rofhbYRWc17LFpptPO+Zj5u7knNc54mtZDqt2q6dqzPvLhllwG9xQA+30lbTVdQlt7XVP8ARhvgdpRtkI/hrP1iCaS3TVLzS9UFxdPl44ZeFAos7eQWTW62WqnzY/MdjNymOgPvVe+sZJLa2dbTU5VAwiecck9z+FAGjIseoeG1itl1a1l0+TLweZmSQGmeH9Yh1jWrS0Gn6xE2l5J3PweM4asgadJbzmZNN1fzTgtm5xTUtZ2gu1j0/VIXn/eOTLjLegx7UAW9UgtJLW71i+s9Xjla5KiGOTG7PcD0pddgt7/TdO1ZdN1iJh+4ECy7WIHRjWHJpsk8SvHpWtqV+ZlNxnHvWx4U0K01vUDa3kOtWSoAUaaf5T9KAPVvCCLFoFvFiVcL0lbcw+ppbohb2SNSP9Uc1Z0XTodN02Kzt3d0QYBc5J/GqgXzdXuVPAEfWgDoNL/48If90VaFVtOXbYxL6LVkUAFFFFABRRRQAUUUUAFFFFABRRRQAUUUUAFFFFABRRRQAUUUUAFI1LSNQB5X8SohH4e18r12nNbPgv8A5FjTc/8APBf5Vl/E5T/wjWvt0BQ4JrS8GsP+Eb09f+mC/wAqAOotSARV0His6Buhq+h+Xd2oA838VePtT0jxDqcMVpA1jpojMxZsM4buPpUv/C1PDpjaVhchcDYQn+sJ9K3tS8E+HtQ1xtYvLRpbh8b8t8rY6ZHeqw8AeG1uZJhZgl23bSflX/dHagDN1bx/E2h2N9o0PmyXlwYEEx2+Ww67qp+HPiRcahcSQzWsJaO1llZ43+Vmj7V1Evgrw/PpX9mNaEQeaZl2nDK56kGqkPw18KxWcVskEyrGWJYSEM2eoJ9DQBg+F/ihcatr9lpj2KRi5YDdu6ZXPNXtU+Ilxa+F9S1VbRTLa3n2VUJ4PPWtW6+HnhiaaO4S1lgliIKGKTaRgY/lUMnw18MPFPC0d0Yrg73Xzjjd649aAON1X4vahpl9BazabDI7ojsMkbtxx+FM/wCF2zpYuX0lBdLeCMRbskxf3q7o/D3w48TRzW0kxdFjZ3bLbQeOaiHwz8IiZZvsG6QJsDE9s5oAydF+I1zqVxY3Daei6VfXTWsL7/3m8dyPSr9t4y1S+127t7PTYW06zuPInkaTD8dWA9K1NP8AAnh+y1OO/t4GDxOZI4yxMaserAetNvPh/oVzqtxqR+0JJOS0kccpVGbGMkCgDj1+L8clvrbQaery6eQYF3/65c4/Ck034vLq00Njpunh7y4dUjV2wFbBJB+mK6v/AIVp4TjMTQ6eImjXaxUn5+c8+vNQz/CzwqxneG2ltpZp/P8AMjkwyt7elAFE/ER18LQaxJp/737cbOSINxvHXHtVPSPitHdadqt5cWSQGyBKQl8MzA4ANdSPA2hDQ7fRjC/2aGXzs7uWfuT71mf8Kp8KtLJJJFPN5hG4SSZyBzigDPuviXcSeEbPXdP0+KeWaXypLYy4bfnGB61fj+I9sPGll4burXy5ZY18yTeMRyEZ2EetPm+Ffhnz4prT7TaGJ/MjEUp2q3rj1p7/AAz8MNfLfSQzveidZvtJk+fcOnNAHcBs06oV+UYGcVKKAFrCxgXP/XyK3D2+tYp5+0D/AKeRQBxnxP0WbUdct7ua88myij5XPeucsltNQuE0m3uhCf4nJxuHoK6v4iBX1yCOS0uJozHzsPyfjXIzxqNYivJNNDW1qhP7sYagD0ewtVsrKO3XnYOW9ah1m2hu7NrclWdwcY7V5dqHxUuDO1rDpV4q52j92en1ra0LxVdOgmbSb9mPQCM0AO8P6fHLPLEFzPG21h6V3+i6baWDRyyFDOeOuSK4iW/t/wDSZrXSNThurgj5xGQFPrVnw5eajB4gj+22dxLHLgZCnCn1oA9I1sbtMlxwB6VwPxTsXuTBJ/Za3oSDOPP2GvQdSy2nv6f0rjfiRpk13bxTJZiZYo8ljKV2igDzizW91NlurXw6gbZ5UyNPk7BXRppcOlstna6V9otroqzuZ+AfQfSs/SLO+a98zTNJtyjRtG+24yxHrV/R4rqSEWcekwNJbtvhUXH8XegC/c239m6mY9N0tZwVI3Lc8t6jFQXlrLZ6DbuNKhLtcM5gabB9iDUEWn3EeoyLa2aG85bJnyVY9RiqOrxX14kMF9Y20iwrtD/aNpB75oAXSNI+1a402oaUYLaVeZFus4fsKnvVulv5Gm0RPOkXy9xuQCR2/QVBHan+x2jSG2hTzQzJ9p++R0INWBayPMl5q2mR/Y5ZFVpVuOgoA6/4c2YtoJpBbCCRiFZRLvBFRardPLrpuLiwukWJGi3BsIFPet3wvpuj2YaTS5PMRh8xD7h9K5HUftMOo6p9pspZ7eXKjZL1GaAMu2hhsriSWG3vG+1oUAabOB7US2gk0pYGs9QjFvICpEo3SEmtuG3s7yyt0khlgkRtkcYf5lBHXNZk+m+Sjwra3kkpkJ2eb82B0IFAFK6t21O++1S2F+I0QIojk6larNp6sz+daatboiNJ/ruG9q39N/0bSn8qymSZm2sry5PPepr60tbu9cvZ3byLECgE3DHuKAOe0+z8nT7rUbS2vjOFCrBJMGJVupxWZqcjahqO9tL1aGSBVRxHPtUehrVtLGFdSd4NI1QTxMNy+f0H09KvXmjWM2oXLNZ3gLqJGcz8McdKAO88Lq39iW+6N0+UcOcn86Zs/wCJjcckfL1FS+FgE0CBVRkAXhWOSKr3BZdScqSAV5oA3tO/48Yuc8VZFVtN/wCPGL6VZFABRRRQAUUUUAFFFFABRRRQAUUUUAFFFFABRRRQAUUUUAFFFFABSP8AdpaCMigDyTx5LJceFPEQkbIBZR7AVr+C+PDenH/pgn8q6PUvB+k39he2U5uPKvCTLtkwefT0qfTfDen6fZxWsDTeXEgRdz5OBQA2LlR1rl7/AFzWrDV3UwzTESFVhEZ2lMcNmu5j0+BMYL8epqYQR5B7jvQBxOm+JtXvL94W0h4oRGzK7A8kCq+i+LNavL9IJtGdI8NufBGSOlegCJB/CPypq28KncqgE9fegDzebxZ4mz9oi0ZljRiCmOW54rQi8UazKqt/ZfltuHmIynIFdyYYypXYAD7UeTHz8o5HPvQBwd74z1FbiGO00eWRHbDMVPFRL4w15tVltV0VmjXG1tp49a9BEMQ/5Zr+VAhjDbgoz3460AcTe+J9atb2ZBpbS2+QsRA6HHepLbxVdSx3RfTXia2hEjZ7n2rtPLjxjYv5VE1nbsCGiU7vvcdaAOC/4TvUJGiW10OdyxG8kYAqWfxxqiTIieH5yrA/NjoRXdJbQqAFjUY6cU4wxH/lmv5UAcsNa1S40iyv4rYxPJJiWIpk4waxNL8Wa9/Z2o3F9YlpYZdkKhCODnGa9EWNF6DAHQU0W8IzhFGevHWgDhNE8YateWl5Jc6LJG1tHnIHDn/Cq9n421h1fztLbI6ELgGvRFhjXOFGCMEYpBbwgY2Lj0wKAPP7fxtq05dE0GUOuNpYYBpy+NtUW6aKTRZOu0AA/e9c+ld+YIiPuL9cUn2eH/nmufpQBxUXjK9Om311JpMiPbvtRMcvXW6VdPeafBdPEYmlQMUPVc9qsG3hPWJSM5Ix3qQKAMDgUAJWOv3bg/8ATwK2sVWFlDhx83zPvPPegDK8VajFptnFI1ss7SMFVTwK5R/iF4Ut7QtcwrDcHK+SI8nPpmu91LTrfULcQ3G7YOmDVT/hGdDK/Np0DtjG9kBNAHE6d448H3VvJcX2nx2zKeQ0QJx2NW9O+InhVrhoj+6UNtQiPO4djXUyeGNFcKPsUYA6gKPm+tSJ4c0NMbdMtgR0OwUAXY1jmiWSMKY3GRx1FPWNFAGxePanxosaBEGFHQU7FAFPUTizkrnfGF3dKiW8MccsbxfMrNjNdXNEs0ZjfOD1qlf6Np986vcw72UbQc9qAPOfCifYLu7n+wW0TRoWLLLnBPbFZ2hJqdvqdxqC2MDlDvGJuMnvXpsPhfRopJHS1x5gw4zwwplr4S0S2WVYbYqJBg/MeB7UAcWC8Kya0mnQpqkjbipl4Yd8VSl0ixu9XN0UhMDR7pEM3WQg5A/GvQn8KaM8SRvAzBF2qSxziqcfgPw6hz9lc8jAMh4oA8y07T45pHa80OL7KshEpS4z5a561twTy2xbRJrC3OluDLDIZRk46V3CeC9BSC4hS2ZUuBiTDnkUs/g3QZooI5bUssC7Y/nPAoAxfhdatb2FyrW6wsXJ2rLuGD3rA1SGSOe4WSznuBLM2HWTA/8ArV6TpGi6dpSOtjB5W/7xznNU7jwtpk8jtIZzvJJAkOATQBxi2MUCrcW9lPLIrgoPO68VJNqUsF9LrNxpkiXMahfL83IPbOK6lPBukqF2tcjb0/emo5fA+iSszSfaWLdcymgDzxomvL2a/fTrlQvIRZ+HY1ZtFuVm82PR71HjYHPn127eA9DIUD7UoXpiY1Ong3SVLYa6+Zdp/fGgDj5tR1T+1V1KTSXEkkRi2iUYBPTPrWdd2Vx54jg0+4mkJ5Pnnk9+K7tvAmitF5Ze8xu3A+ecg1Y07whpNhex3kDXPmJ03SkigCbw9DJBocEUkTRMF5RmyRVedc3rk/3DXQeWvvVd9Pgd95L5wR1oAXTf+PCH/dq0KZBEsMSxrnaowM0+gAooooAKKKKACiiigAooooAKKKKAP//Z">
            <a:extLst>
              <a:ext uri="{FF2B5EF4-FFF2-40B4-BE49-F238E27FC236}">
                <a16:creationId xmlns:a16="http://schemas.microsoft.com/office/drawing/2014/main" xmlns="" id="{5BC59744-C620-4665-B852-77B7811D383B}"/>
              </a:ext>
            </a:extLst>
          </p:cNvPr>
          <p:cNvSpPr>
            <a:spLocks noChangeAspect="1" noChangeArrowheads="1"/>
          </p:cNvSpPr>
          <p:nvPr/>
        </p:nvSpPr>
        <p:spPr bwMode="auto">
          <a:xfrm>
            <a:off x="5943600" y="3276600"/>
            <a:ext cx="3407434" cy="34074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 name="Título 2">
            <a:extLst>
              <a:ext uri="{FF2B5EF4-FFF2-40B4-BE49-F238E27FC236}">
                <a16:creationId xmlns:a16="http://schemas.microsoft.com/office/drawing/2014/main" xmlns="" id="{51D81986-56BE-4A62-ABE8-933C61DD5F73}"/>
              </a:ext>
            </a:extLst>
          </p:cNvPr>
          <p:cNvSpPr txBox="1">
            <a:spLocks/>
          </p:cNvSpPr>
          <p:nvPr/>
        </p:nvSpPr>
        <p:spPr>
          <a:xfrm>
            <a:off x="1062486" y="495327"/>
            <a:ext cx="10067027" cy="1453838"/>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r>
              <a:rPr lang="pt-BR" sz="3200" b="1" dirty="0">
                <a:solidFill>
                  <a:schemeClr val="tx1">
                    <a:lumMod val="95000"/>
                    <a:lumOff val="5000"/>
                  </a:schemeClr>
                </a:solidFill>
                <a:latin typeface="Bodoni mT" panose="02070603080606020203" pitchFamily="18" charset="0"/>
              </a:rPr>
              <a:t>DINHEIROS ILÍCITOS E VIOLÊNCIA - COLÔMBIA </a:t>
            </a:r>
          </a:p>
          <a:p>
            <a:pPr algn="ctr"/>
            <a:endParaRPr lang="pt-BR" b="1" dirty="0">
              <a:solidFill>
                <a:schemeClr val="tx1">
                  <a:lumMod val="95000"/>
                  <a:lumOff val="5000"/>
                </a:schemeClr>
              </a:solidFill>
              <a:latin typeface="Bodoni mT" panose="02070603080606020203" pitchFamily="18" charset="0"/>
            </a:endParaRPr>
          </a:p>
        </p:txBody>
      </p:sp>
      <p:pic>
        <p:nvPicPr>
          <p:cNvPr id="4" name="Minuto a minuto, así fue la toma y retoma del Palacio de Justicia">
            <a:hlinkClick r:id="" action="ppaction://media"/>
            <a:extLst>
              <a:ext uri="{FF2B5EF4-FFF2-40B4-BE49-F238E27FC236}">
                <a16:creationId xmlns:a16="http://schemas.microsoft.com/office/drawing/2014/main" xmlns="" id="{0C878A1C-DCE1-46A1-A05A-98A4237AF7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06040" y="1714499"/>
            <a:ext cx="6537960" cy="3677603"/>
          </a:xfrm>
          <a:prstGeom prst="rect">
            <a:avLst/>
          </a:prstGeom>
        </p:spPr>
      </p:pic>
    </p:spTree>
    <p:extLst>
      <p:ext uri="{BB962C8B-B14F-4D97-AF65-F5344CB8AC3E}">
        <p14:creationId xmlns:p14="http://schemas.microsoft.com/office/powerpoint/2010/main" val="77502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6">
            <a:extLst>
              <a:ext uri="{FF2B5EF4-FFF2-40B4-BE49-F238E27FC236}">
                <a16:creationId xmlns:a16="http://schemas.microsoft.com/office/drawing/2014/main" xmlns="" id="{93B11105-5860-5A0B-7FE2-97DD539B66BB}"/>
              </a:ext>
            </a:extLst>
          </p:cNvPr>
          <p:cNvSpPr>
            <a:spLocks noGrp="1"/>
          </p:cNvSpPr>
          <p:nvPr>
            <p:ph sz="quarter" idx="11"/>
          </p:nvPr>
        </p:nvSpPr>
        <p:spPr>
          <a:xfrm>
            <a:off x="432278" y="6252802"/>
            <a:ext cx="7591582" cy="266604"/>
          </a:xfrm>
        </p:spPr>
        <p:txBody>
          <a:bodyPr rtlCol="0">
            <a:normAutofit/>
          </a:bodyPr>
          <a:lstStyle>
            <a:defPPr>
              <a:defRPr lang="pt-BR"/>
            </a:defPPr>
          </a:lstStyle>
          <a:p>
            <a:pPr marL="0" indent="0">
              <a:lnSpc>
                <a:spcPct val="110000"/>
              </a:lnSpc>
              <a:spcBef>
                <a:spcPts val="600"/>
              </a:spcBef>
              <a:spcAft>
                <a:spcPts val="0"/>
              </a:spcAft>
              <a:buNone/>
            </a:pPr>
            <a:r>
              <a:rPr lang="pt-BR" sz="1000" dirty="0">
                <a:latin typeface="Source Sans Pro" panose="020B0503030403020204" pitchFamily="34" charset="0"/>
                <a:ea typeface="Source Sans Pro" panose="020B0503030403020204" pitchFamily="34" charset="0"/>
              </a:rPr>
              <a:t>Fonte: https://mujahdincucaracha.blogspot.com/2019/12/a-explosao-da-sede-do-servico-secreto.html</a:t>
            </a:r>
          </a:p>
        </p:txBody>
      </p:sp>
      <p:sp>
        <p:nvSpPr>
          <p:cNvPr id="6" name="AutoShape 4" descr="data:image/jpg;base64,/9j/4AAQSkZJRgABAQEAYABgAAD/2wBDAAUDBAQEAwUEBAQFBQUGBwwIBwcHBw8LCwkMEQ8SEhEPERETFhwXExQaFRERGCEYGh0dHx8fExciJCIeJBweHx7/2wBDAQUFBQcGBw4ICA4eFBEUHh4eHh4eHh4eHh4eHh4eHh4eHh4eHh4eHh4eHh4eHh4eHh4eHh4eHh4eHh4eHh4eHh7/wAARCAHd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RjigBaKzptXhjupLcxyFkxk9qUarCf+Wb0AaFFVEvo2UEI1SrcK38JoAmopoYEUu6gBaKTdSg0AFFITijdQAtFJuo3UALRSbqN1AC0Um6jdQAtFJuo3UALRSbqN1AC0Um6jdQAtFJuo3UALRSbqM0ALRRmjNABRRmjNABRRmjNABRRmjNABRRmmswFADqKQGlzQAUUZozQAUUZozQAUU1nC0nmD0NAD6KiMy5+6aBMv900AS0VE86qu7BqvcajHCqs0bnPpQBdoqOCVZoVkUEBhnBqTNABRRmjNABRRmjNABRRmjNABRRmjNABRRmigAooooAKKKKACiiigAooooAKr33m+WvlMAdwz9KsVBeqGiGSRg+tAHN3rD+2rkZ5CrmnplgduTVbUQU1654OPLUgmuG+O/iS98L/C3VdW064EF3EmI2PYnigD0+3+4Ktx8cZ5rwD9jfx/eeMfAs8GrXbXOo2s53u3JIPSl/aV+IWo6N4p8PeCdLvv7O/teQG6vM4KR5xgUAfRETLt+8Pzp/4ivmzxzpvizwF4j8NT+HvEV/f6PqV1HHc+a+/H4+hrif2nPEXirw78ZdJ0rSvE99b2eqeXvjV8BMnBxQB9kkgdSPzo3KOpA+tfNnjvwl4z8J3Hh3UtP8W6tqVrcXcS3UTknAJHp2rR8VeMbzxT8Y7XwDb6xLpdhBGDNJGcPI+BkZoA+giy+oP0pRg+leGaBJ4r8M/GS18J3WtXF7o9zC0lu0oyT7E1xXiXW/Gtp8drfwna+Jrr7FNcjPH3VPagD6oNHFfK37TXi74geBfFkC6Drcstm9uJpIyvKgcGvR/B3jq78bfAufXNPv8A7Jq1rbs07DqrqMnj3oA9hJFBIAzXC/BK71PUfh/Zalq2oNe3NyDIWIxgeleIeP8A4w67ov7RdnocmpKNGhlWN414HPrQB9U7l9hS/hWfqHmXeiytaTeVJJEWikHO04yDXyX8NPG3xZ8Z/EvVPB6eKorZrJpNsvlg52mgD7EBBpAyk4r530j4s+J/A/xJi8EfEfyJY7sj7JqCDAbPGDXU/tG/Fj/hXegW0WkotxrOouI7RD0wf4qAPYOKOPavm7xO3xW8K/DqLx9J4k+13Cotxd2DR/IEPOAa9T+CXxEsfiR4FttftAqTf6u4iH8DjrQB33emv04rzX9ozVNe0P4Z32uaBqLWVzZDzCcZDD0rx34Lah8VPiX8ObvxJb+NGtbqFmVYjGCGwKAPqrPOO4pecZr5x8N6/wCNbj9nzWdYvNZng1rTriQmUrydpPH0q5+yD4n8V+M9M1LWPEWtNd+XIIkj24AoA+g1pwpvSlFADq5jxr430Lwi8K6xcNF54JTapNdNmvnf9sGYRPo4wMsG5oA7xfjZ4DJ/5CMv4oasw/GDwXMm5L+THrsNfIECg7JHX3x61sJMVHyYCgDHFAH1Yvxb8F99Qf8A74NPPxY8GLjdqDDPT5TXynbl5p8712Y5xV140YAtkhRwaAPqCb4r+DoY1kk1AhW6EIahn+L3glSo/tJgT0+Q185WC+er27KCSvy7h0rC1aSNJ2jKESJxQB9Vp8WvBjNtGosT/umpH+Kng4fevmH1U18seHbd2m3spkyeABk16doPw21PWrVbqQfZoiPlLjmgD1Of4weB4HCSamyk9PkNK/xe8EIm9tTYL67TXl4+COpXd2Y7m6hSHPDjrXdaV8IPDdtp/lXSNNKUxvJ6H1oA1D8YvAo/5ih/75NRS/GnwBHL5UmrlX9CpryTx18HdU0mKbU9LlS5t0yxiPUCvF9R0+4uLgzISXQ9COhoA+xJPjT8P48b9YAz/smmx/Gr4eyKWXXFwOo2mviq+SZoQ0r+W4OMgda0o7a3j00Mo3yMMsRQB9fS/G74djrrQ9Pumq8nx1+GynH9vDP+6a+I9Ukl+0CGBQdw59qoqPstm/mR7mBypIoA+6B8dPhw3P8Abn/jhqfT/jR4Bv5oorTVmkeVgqAIeTXwRNqS7Y1Vhlh8wIrsvhxJ5niHT2DKqi4TAxjuKAP0JkcSW4kXhSoI/GszV5Y0SNWbBxVzCtpURyQTEvP4CqeoQx+TGzfMfegDY0whrCEjkbas1X0/i0QAAACrFACUUUUAFFFFABRRRQAUUUUAFFFFAC0UUUAFFFFABRRRQAUUUUAFQX3/AB7t9KnqC+V2h2x4zkdaAOU1Z2OvSr2ES15P8b4IfEet+H/BLMuy+laa5BOAEUcV6vqEePEl3LICB5K5PbFeAHS/DvxT+OmqxXOsSwDSLcQ2y28xVnb+LkUAcB+zLfN4F/aB1nwZM/lwXcjLEM8cHj9K9X/a2+E2reOorHxB4bdZdT05CrwA/M6e1eEfGvw9YfDT4x6LqWgXtxcOkiSTrI5Zxg85P0r3qb4oWln8ZND1hdRc+H77S0WdlDFI3PVj6c0AeOfDD4u+NvAHiKz8O+NbN7/TPNVCl0mXh5wCCfStP9sKf+0PjX4VvNN2yF4YpYuwJJBFenfHm38K/EHXdF0/wysGpak8gaWaBMgJnqTXmH7RkNnb/GTwtDHdIYtLhhhnKqSE2kZzQB7t8FtX8bat4/1m28Z2YtoYLeI28H3oxx1X3rz/APaW+GHia18Wt448K+dOHO+Rbc4eNx/Ouz+Lfxi8NWvgyK28Ka1FPrM7RRI0KHcBkZ5xWR8GviU9n8Rtc0PxZqDR21yqSW0k5/dhtoyMngUAZH7PnxivtQ8S2fh/xpZpNeq/lW906YljPoTVPXLpf+GwooZJMr564/KtTxP4e0rxV+0Fptx4RVWt7YrLfTQDEeQc9a5HxLd6cv7XlrdC7j+zrOiNJu+VSB60Ae0/ETR7bxB8a7bRbyJZILnRZUIYdCScGvAfA+pX/wAK/FXinwbqjP8AYbqGaNVc8dDtYV9Fanq2nf8ADRGnKbyDd9gMeN3O4ngVxn7YHgVbnSV8YWNuWuLcGO42Dqp70AeifBi9js/glpt9I2EitGkbPYDNfKHxi8LT3Xw/X4mK5N3dak8jNnlU3fL/ACr2rUPE9r4d/ZX0u1luBDdaharbRLnk7jgms7W/gfpbfCd7pfF17LbraCdY5Jf3O7GcUAev/ArxKvin4S6VqZk3SfZfLkz13AV83fsund+054nAYA+ZMf8Ax6t79irxVHptnrPhDVL+KNU3TWxZsAjviuX/AGar7T9O/aU8R317fW8FrIZtkryAKfm9aANr9v6MW2teFtRi4nDnBHXIIxXCfHLVr7Wfi94Ct75maIWlodp7k4zXoH7RVu/xi+Lnh/wx4Yk+1WdgQ9zcR8ooJGeenam/tdeAbjQtX8K+MtNt5JbXTFiguSgyVCYwf0oA+g/i3bRTfBnW4WX92NMOB9Fr5/8A+CdF3M2neJrMsfISZWReyk16P8X/AIj+HpP2fLm7sdUguLnULIQxQxuC+5hjGOtUv2J/h/e+DfhxLqOqQNFfatKJSjDBVO1AHY/tSnb8DfER/wCmFfL37PPjrxl4b+GFpp+i6JJJY3OrqkuoDlUBPK4r6Z/auuIYfgbryyyqjSRbUBPJNeV/sVa94W0n4M3MHiDUrCLZdtL5c7DPscGgD2T44W0Fv8EfEH2eGOAtZl22LjJI5NeVf8E92LfDzVmbk/bT/Kl1v4kL4t+GnxFmuNSjGmwHyLHPGRjt61jfsS+LfDPhX4earFrmr21nKLoyBJGwzLjsKAPrPOaK8l/Z78fXXj+88TXrXBlsLe+MdjlcYjr1igB4JzXzl+2X/rdB9y1fRq18+ftgRq7aHkc5agDwe1ZHRO5HAFan7qOFSerHGKzreNY2EjkDHQVbjmiaI784Bz0oA0tNjUyOiptBXpW1pmlXGoSpDZ27zk9gKj8JWrXt/BFbxmUv8oAHJzX0v4B8J2nh+xVvKRrhwGZiOQfSgDyjSvhTr1zLDcNi3QjJDdcVoN8D4bjU1vNQ1ALGBzgda9zZtq5Y8VyXjS4vri3NtYPsJ43UAcxYaX4Q8Lobe0tY5rlertySfatSLxXEbVW8sIVPTHFYVnocNufMvJWluOpbNPjsUnn/AHMDkd8UAdj4e163vI9u4Fixzz0rSW8XzJMn5c4X3rktD0ea3ufN8kgMecV0MsDh1wvANAGgzJIxhlUFWHQ9CK8E+NXgX+y75tW0q2/0WYnzFReENe7pCXwWzkDFOmtPOgeG4jWaFxhlYZ4oA+EdWszcJ5WxgVf0qw1m1vZLsUkBfnFe2fFz4YtpcM+taewNuz7vLH8IrxPV757T5WIVmHQ0AczqLRRu5MbK7dOOlZ2qttsBJye2BU+p30t9OghXHByaw9SuZI0FuwbDde+DQBm28UjXueSr8j2rvPBLmHxFp24ZP2hO/vXN6SvlykKvmLtwfY12Pg2NU12wjWA5M6Fm696AP0Ag/eaPCnTdEhz+AqvqK4hVfRqmtzjR4D/0xT+QqDUXHlqOctzQBsaec2ifSp6g07izT6VPQAUUUUAFFFFABRRRQAUUUUAFFFFAC0UUUAFFFFABRRRQAUUUUAFIw6UtMmkSJQ0jBRnHNAHLamqnWbpGGVMQBHrWR4f8F+GtFu31TTdGtra8lyWmVfmOetbGotjXrg8H90CK+bdY+MfxGX4yzfDvToNNimeQrFK/OAemaAPoG+8I+G9SuzeX+h2VzOeDJJEGatGDwt4f+yfZhodiYCuzZ5IwR6V4mnxc8TeCPGll4f8AiRp8MdtekLDfW/CEn1rtvjB4p1/w3pllqmh3MJtZ8LgjOc8g0AegaF4Y0LQiz6XpVrZs3UxIAadd+E/Dd7O095odjNK5yzvCCSfc15fq3iTxtZ/CB/FC6hbG+T96cpxs9K4Dw/49+M+vfDu98Z6Xf6e8Vkx8y3MfzMB6UAfRI8D+Dw+8eHNMDeogXinal4L8KanC0N5oVlKrEE5iAPHvXlXwi+LOs/ET4e6tNbRxWPiGwjJfIypIGc4/A1x3we+Ifxa+IeqajY2+pWFs9lkNvj+9g4/pQB9I6H4d0TQoGh0rTYLVG+9sXk/jWVcfD/wbLfG8fw7YPclt3mGP5s+ua4z4R+K/FV1rviPSfGNxCH0vDblXC7fWsfSvHviv4ieLrvTPBk8WnabYEiS6kXcXNAHqh8H+HG1RdUOj2xvVxtmx8wxWvqFja6jYy2N9Ck1vKu2SNxkMPSvEdY+IXjjw3rs/hfV4beWZLZpo7tFwGAGelY3iP4jfFLQ/hzbeLZFsGjmbakZTkjsaAPa9R8A+EdRtLa0vtDtLi3tRtgRlyIx7Vek8O6K2g/2C9jE2mbdvkY+XHpXz/c/Ez4qQeC9G8WNHYPYahOsTqqcx5OMmut+I3xbv7DxHpfg7wxHFc65fIm925SLI5yKAO1tPhX4BtZhcW3h61hcAjcgwcHrUCfCH4ceYzr4YtNx6kA5rz3xl8RfHnwv1zSW8ZG01LR759kk0CbTCa3/j98QNc8L/AA2tvGXhG4tZrZtrPvXO5W6YoA9G8PeGdB8PRtHouk29mG6lEAJ/Gr+oWdrqFnJZ31vHcQSDDxyLkEV8y6f8VPi9J8L4PiN5WnXGlscyxBMOig8mvZfgd8RLb4keDl1mKHyJ0bZNHnoaAF0/4Q/D2w1NdQt/DtsJ1bcu4ZUH2B4rvFVUiVFUKqjAAGABTZQ5ibyyA+PlJ6Z7V8or8Y/ixffGu7+Gtg2mJcJMypK68bRzQB9OeJfDui+JNPFlrmnR3tsG3eXIMjNc9H8Jfh0q4j8KaeqnqNnBrzhPjB4m8F+N7Pwv8S9PiigviFt9Qg/1ZJ45pv7UPxW8X/DOLTNT0JbG40++O1Qwy27sfpQB6tH8O/BUemSaYvh6xW0lYM8QT5WIquvwr+H8edvhXTcY/wCeVeTax49+MGmfD218YTQ6ZLaTxpIVjX5kVq938I3s+o+F9OvrrHnXFusj4HGSKAGeHfDuieHoni0XTbexjc5ZYVwCa1aRjigMKAHr0rwL9riFnGhyLnhmzXvoIxXjH7TWzydLWRdysW5x0NAHzwbZZG6c09Lfb8oQ81ppZhWBJb2rS8N6LNqeswW204d+MdxQB6v8APCHlH+3LuP5QMRgjv617YMGuS0O807TrWDTVmUvEoGxOx966SO6DJuSNqAK2vXZt7bgHPasA3BkQu7bB79zU2t3MkzlZHAI6Ka565vlSRVZsKDzQAs4u2uCzSRCHnoOavaIQsgwcE9Ko30crIGiyUI7daq2LzRxvtWbfn5cigD0KGRTAGXDDODj1o+92rn/AA/cXKptmHX1rdVmLD0oAkD7WFW4GJPWst5c3LIMfLV61bK0ASahZW99ZyWtxEJIpBhlNfHn7RngS40LxAskEbm0ky0TgcD2NfZaNkVz3xC8O2fiTw3dWN1AkrFC0Rb+Fh0oA/PW3hmhEqsoVgp2kVj3Hkwxy7uWznJrsfF+mXGl6vcWtwpheN2Qqfr1rkpQs3meYvHRaAKdjqS287iGJhJJ1Pau08HXLf2vZThiMTqCPU5HNcjZ2rSll8tYypyG9RW54flMevWEOw/LMnTvyKAP0TtmzoVqf+mCfyFZ2q3X+kJAG+6oOat6c27w5bH/AKYJ/KsjU+dU/wC2K0AdnYf8ecfutT1X03/jwh/3RVigAooooAKKBS4oASilxRigBKKXFGKACikooAWiiigAooooAKKKKACiiigArl/iVLJDolu0bFSbyIZHpmuork/iif8AiR2o9b2L+dAFfUmb/hIpuf8AlglfItyN37bcWeu9f/Qa+tNTZz4rmToBbrXyVcskX7bULyyIqCRcksMdKAO8/bvtI5PBGk3pfZJHdYVwORxVT4s61eSfs1eCr8XGJ3CKzHuACKk/bMvo/FE/h/wNoMiX1/Pc75I4Tu2LnGTirf7Umix+G/gV4W8PLIgltmjXb3zjmgDrfEUrD9lAXTsGLWQJP41438OfilZeGPgzeeF4rG4lv9UlaOGVxiL5uOtexajJby/slW2JIWH2FVPzDrnp9a868MeC7HxJ+zrK9mscmo6XcNMgGN2O4oA9I/Zv+G174I8AaxqeqSxvd6lbu4VDkKu045rxz4H+MrzwZq3ivUNP0ifUJGR8+UMiI7jhj7V7D+zv46XV/hxqeg6pcol/p9vIqh2xlNpxXF/sktpy+LfE8eoPbrBMjKwlIAZdxyKAPVddvGuvgRfeKhBHDql/p26eWMYLVyn7E0S/8IzrEzR/O1zhifTFdB4h12017xLc/DHQWtTpn9muSYucP2XNcb+yrqZ8LeJtc8H63ItrceYTGsvy7z7UAe9eIPBuj65q9tqt9DvuLdCin+8p6g15R+19Hb6P8IYIrVBFDHchUUdFFdz4y8cyad400Dw3owjvJ7yQ/aUU5McY7muC/bhkiHwlQMQWN0p2Z5oA6P4EafpuvfA3RoNQt0uLdk3hW7EHOfzrxb4WBNU/agvJrpSzwzuI+fuheBXt37LUkMvwS0HymTAjYEA5wc968Ua2uPh3+1XFdalGYtM1GZjHOeF+b/69AHoP7cdv5vwohuNgLxXa4OORnNef6peT3v7E1k1w2WSYRAk9ga7n9sfU7fUPB2neHdPnjuLu+uQVjjO44HQ8VkfFDw3/AMIp+yda6HdFRcLskkXp8zckUAcJ4e+JNmvwEtfhzY2U/wDauoAwh5F2xgMeua+g/wBmrwBd+AfAv2S/ZDd3bCWQIcgccV89ax4UXWv2ZNF8T6KitqGlSHzCn3tme/fivfP2XPH8XjT4d20NzdJJqliBDMmeSBwDQB6+q18U+Cts/wC3TfvjBWV/5V9q71HU4HrXxJ8PLu1/4bg1WVriJYxJL87MAvT1oA7X/goZbn/hDdCvoxiWG8+Vh1FcF+0prM2pfAn4dXV1lneMBj1LEAV2v7auoDxbqXhrwJ4emS9vpbrzJkiO7YvqSK5j9sbSo/DvgXwB4eUKDahVZR64GTQB6X8JviFH4ql0D4eXHh+aPT30oG4N1HgSEDgr7V9BWVvDaW0VrboEhiUKijsBXmVjdeH/AA78MdL8WTpaDUbHSVWFywDH5fu12fw41ybxH4N07W7iNUluot7KvQUAbk/yjNRKallyT7VGFoAkU815B+0nMqW+lo3G8tg+levgV4t+1Kp/s3SX4GJGoA8vtY0+yBn5cDINdN8MoPO1SW4UEybcIP7vvXA2t9OtuIyM5OM+1ex/Bi1jCPcTqAz9D7UAd14b8P28IFwxzITli3OTXST3C29k+3kgYA9Kz2uYogVjYgD0qrd3Ky2jNuoA5vVrqWa68xyM56A1Vmha4ZHK45zUcxzcucHBrQ0obQHl5TPAzQBt6NAyqBt4IxTtQtU3FY5OvcVPHfW0USsqHHt1rJ1TWoVdwXjjVefm4zQBraYkW8R7huA7mttIxgYrzl9Sgki+1Wl5EJl6Dd19qu+HPGyTP9muyFkHBI6UAdRLBDHOzbiGNXrKRTlVrA1PVrUJ5rPgAde1Z2m+KtP+1KiXUZ3dRu5oA7tW4qReV9fasP8Atqx25+0IeM4B5rSsbqK4tlkRs7u2KAPmf9pzwatvrUmuW6kJKpd1xxn61826tJAiSTBxx/DX3d+0JYtffDm98uPfIi8YGTivz416dlluIGiCbGwc0AFncyzM2zOw9Oa2fDEzLrltIwYssqYyfeuf0e43SeWANq9x2rb0Q51u1VTyJVP60Afo5pPPhqzbs1sh/SsXUW/4nC/9e4/nWtpDbvClnj/n0T/0EVh6q2NUjb/piAaAO90vnT4f92rNVtL/AOQdB/uirNABijFLRQAUUUUAFFFFABRRRQAYooooAKKKKACiiigAooooAKKKKACuQ+Khxotn/wBf0X866+uU+JsYk0ezUnH+mxfzoAztSb/irLvdz/oyDHsa83l+BPgPUvEM2vXy3z387lmkWcggn0Pau98TySw+ItSkgj8yRLNSif3iO1eIeDfjp4x8UeKL3w7ofhGGW6stwlDTYxg4oA9u8C/DPwf4TumvtK0wG8Yf8fE7GSTH1NXvHnw58LeOpbW48Q2r3MkAxGA5VR+FeefCn4k+L/EupeJtJ1TRIdP1DSI8rDuJDNjjn0rM+C/xz8S+PPiFN4TfQba3S1ZvtUokyVAOMigD1EfCvwd/wio8NmzlOneZ5nl+aetXPBvw48LeE0uV0SzaFLpdkqs5IYfQ11oAK5BOK4P43eNNS8A+EG8Q2OmpfRQuPPDNjavqKAK6/BbwCl1PPDp00Dz58zy5iN2etVYvgX8O4c/Z9OuIw3BKTsCRXE+Gfjb498TeF5fEeieDI7mxizuPm84HXiun0P4zWx+EEvjzW7P7M/mtFHbKeXcHAH1oA6jwd8LvB/hHUn1DRbGSO5ZSpd5Sxx+NM8b/AAv8K+Lb2PUL62kgvk4W5t22v+OK4TVPjH4w0Hwzb+Ktc8IKuj3YDI0b5ZAem6tH4tfGa58C+CtI8VR6Abuz1CNWb58GMnoKAOw8CfDXw74OuJbzT4p572T79zcSF3x6AnpSfEP4beG/HphPiGGaZYchFWQqvPqK8ol/aM1ax8M2XizUvBdymgXJwLhJN2K6Txv8drLRvhzYePdH0xtU0q5bZIyvgxN6GgDvPh14D0LwLpj6boMc0Vq77yjyFgD7Zq5438F+HvGFj9l1rT47jb9xhw6/Q9q8W0v9oTxNqfgyXxbZ/D+6m0lVLeakmcAda9G8H/E/TdR+FMfj/WIxpto0ZdlZuRjtQBJ4Z+EnhHQ9Rj1GG1nubqIYje6kMm0ewNavxA8CaB42tYbTxBDNLBEcqqOVGff1ry3QvjV4z8UW9zr3hrwM914et2P75pMSSKOpUd6oXH7TVlNpCX2l+HruaT7aLN4HOGMh7CgD1Xwj8M/CvhfRbzRtKtZvsN6Cs0UkhYEHrj0qHwJ8JPBvgnWH1Xw/YzW1w4IfExKn8K8z179pC50HxHa+H9U8G3dtqF0FMMRcZbd0rrPBPxevNc+I6+CtS8N3Ol3XkGbfI2QR2oA9WuYUuIJIHyEkUqcdcGvJ5P2dfhm2oyagunXa3TsWaVLlgxJ680/9oD4z2XwnbTIbiwku5r9wFIOAozyTXpWgalFrGh2eq2x/d3UKyrz6jNAHN+C/hf4N8I3j3mk6WPtbDmedjI/5mqXxB+EXg7xzq0OqeJLae6uIV2x4mIVR7CuA8dftEz+GPiM/ghvCtxPfmQJBiQYlz0ratfjjb6fr9ro/jPw/d+H5LpgsMsvMbH0zQBpyfAvwLLAIJV1B4gNoRrliAPpXoWgaXZ6FpFvpOnqUtrdNkYJycVBq2vaZpehy61eXKJYxR+YZM8Ee1eTWfxh8Q65p95r3hvwhJeaHaMd07SYZ1HUqO9AHtpNAxXD/AAz+JOi+P/Dk+paIrG5t8rNascOjAdDXlNn+0brl/wCO7rwbp3gmW41S2Zg8Yl6gelAH0gK8T/aqGdK0n/rqaPhn8fdP8TeOJPBms6TNo2sIxTZKeCw7UftVkjSdKI7SMTQB4XAJFIDHIzxxXvPgJmg8OQ7sR5TnPBrwKO4ZlTe2MsK9QsbzUriztrPT0eTMY5HY0Ad/eeIUto9pYKegJNJ/akMmmTGOZCyrk4bvXl2p+HvFc1yI5IJX3dHB4ArW0rwI7Wj/AGnVLhXxyA3WgDpdL1KKXe1zPEpzwS4qTUdc0+MxW8V3EJGOFbf8oNc9Y+AdPmclrydyDjG6s7xV4fg0uyf7OjMVGVY84oA6yTUJFB8/X7MKP4YmycVi67qvhq7iIuFvrlgCCY8gZrjrSGf+zw0MTb2BLNVT7NqUmEjmMYP3jmgBblYklZtPlu4oicqshORUmim+j1FZlut4Zh8u7nFN1CzuBGrfaQyrjdnisKaR2nPksR2yD1oA941m0uJvAVxN56q4j4w3NfPkH9rJcm8hv/JMbHl3/pXeL4Z8Y3XhWbUbeeWSzjXcVMnUV59d2lwXU7fmdfXqaAOn0bxhriXsavcG8weREOTXrvhX4nxwwLHfaLqylep8olRXzxo2n6o+oIkW+AueHj6g17t8Lr7xctleaNqdmr3Fuhkt3mTiRSOKAOl1r4qeELzSbmyu7prZpYyoEqEc18RfEOxhTxHfKkgaCRyxOO3rXqHji11HXPFkdkYUjuLm42FQPunPOK8y+L1k2l+Ibizh3fugI2ZmzkjvQByVnDHFcSxxzjafu5FbGgTRxa5bxhgWEqDr15Fc3pv2g3TNIpKgYB7CtbSI2Op2kqsoInX6n5hQB+lujf8AIrWOP+fVP/QRWFq5P9oJ/wBcxW1oTFvCVgc/8uqf+gisLWiV1SBeoMWaAPQtJ/5BsH+4KtVU0j/kGW/+4KuCgAooooAKKKKACiiigAooooAKKKKACiiigAooooAKKKKACiiigArmPiL/AMg2y/6/Yv5109cp8S226ZYdv9Pi/nQBi+If+Rn1A+lop/SvjL4OeOtO8D/Fnxlq2oCVh+88pUTdubccA19leI2/4qjVMdBZj+VfLH7LOlWOs/FvxrbX1vFcQSeYjK6gjBY+tAH018OI9P1bw1J44t7Vbe/1azLzgdCMcV4B+xbCG+Nnim474lB/77r2vRPFelaT4pn+G+lWyfZrPTGmaRXz5fH3a8Y/YmZW+LfiuUsFAEh5PbfQB9lheK8o/axTf8DtcXPVV/nXQWHj63vvibceDLWJZRb2wmedWzg+lc/+1af+LIa17hf50AeMfs8/FDRfCfwutfD7QvNqF5eiAxsuBtbAJzXYftO+ATbfBeOHwzbymG1u/tksSgscNySPxqD9lfwhoniT4L2z6zZq0lte+dHLjDgrz1rpNZ+NNrHrNvYrYQPpo1MabcPI3DDHWgDyjwN8Z9M1fwFB4F+IMJSzdVgF2g5UdASPWuq/bDtbCH9n7S4NNnNzapIiQuD95ccGpv2pPhD4XbwbdeL9FhjsLuEea6Rn93Jn2rgviEmo/wDDJWgLftIH+1Yj39dtAD9b8X+GoP2PtN8M/a4rnVZkCJbJ8zA59Ky9R0HU9D/YmePUYHhe5vVljjYc7CeDivf/ANnLwP4Vn+FGh6hdaDZT3bwljM8QJJz1rN/bcjjg+B8sUMexFuIwFUcCgDgv2d/iV4b074SeHfA8qi8v9TuGt5YOnloxxnPeq37atungr4WaH4L0V5I7Ce4LMCe2c4+ldh+zR4C8O658GPDOtahaLFeabcPcJOgAY4PQn0ri/wBrG/8A+FkfDY+JtLtHEOiag1vIeoIH8X0oA+h/gLpltp/wc8O2kCjyzZqze5I5rm9H+BOg2fiW41aaVmifUxqMMK8Kj+lbP7OGtW+t/B3QJ4Jkk8q3ETgHoRW94d8aWWteMtZ8OWkbF9L2+bNnKkntQB8rftTRR/8ADTnht93RoMf99V9USeC9KuPG1j4wLOL+C1EAC9GUjvXy1+1KcftL+HW27jvgGP8AgVfYl3dw6fpLXc7BUhg8xiewAzQB8hftjaTeeOtb1eSykLW3hi1VmA/vN1Fer/sWeLv+El+DdpazybrnS2+ztk847V594XsPif4l0/xTqeg6TplzpfiCaRBLcv8AOVBx0/CuV/Yr1y78I/F3W/AWrRi3kuCRsJ4Ein/CgBPjl/yejo/zf8tIK9f/AG39Ltbv4OnUmjAuLGdHjkA+YV5D8cOP21dGDHrJD2r2L9uDUrez+Cctmzq097OkcSZ5Y+1AHhvxE+Ieoal+y14ega4YyTXH2eRs8lVr6m/Z/wBNhtPgzolska+XNZ7mGOu4c18s/EH4b6npf7KXh66eFvMhn+0zLt5VW5ya+o/2fdasr74K6LfQzK0NvabHYH7pUc5oA+aP2ZdUuND/AGofEOhWzsLS4nmRo88Ag8Gq/gzxFpPhj9sbxBqmuX0dnZxyyh5XPANXv2WtHuPEf7SvibxRFG5sba4mPmKPlLEkAZrI8OeGbHxZ+1Z4v0PUoVmjuEnVdwzh8cEe+aANzw/pV98TP2pT4w8NWkqaDBOGe8C7UcL6H3r2v9qhU/sDTMsR+9OPyrxP9kzxLefD74t6t8NdclaO3mnZLcOeAwPH5ivZf2ryf7B0sgHHmnmgDwCLDPxztr1b4ealPa+H5LhWUBW2815ZYhWtmwuHzyfau98BMLjRrvT3PLDeBQB2L+K52tURrwLvJGF71XXV5fOkIckle56VxF3ZTQaV9oVnzExYZ9qLRtSvrQXpyGbgKO4FAHoXhi8lkvP3km45zXeXFhYX9oYpVXLIR+OK8l8Nl12u5IbHeuxsdTmig3lixX1oAr2fhuS2sxE6gFSVAI+8PWsLUdJ1BXfdZBSPulehFdjaa1qDS+WIlkjPZhWleRX16ismlI4A4zIRQB4jrVjciN2uWCkdEWua0q3muL7aeEztGK9Y+INjdWFm8jWtpbbh7s3515vYyfYNUt5pyNjMGI9aAPpj4caX5XhKOxuPmWRMMPYivF/Hvg77JrU9hHJ9nniYyQFvuup7V7P4F8QWN7p0flzp8qgEZrF+Mtla6hFZR3AMCzHZHeKPut6GgDyHwhdXem38U95pbMqnrjPI717poWoRar5N+kBSNV2tvGDXDeF/C2pxI1rctDdwDlZN3JFdxpvhxoLUpHdzRxkfdDUAee6H4WbWfizNrsdvs0+1mb738TeteFftUaXJB4xuJ47IwRM+S3ZvcV9ZeK9Y0/wb4VuLz5E8pCV9Xb0r4T+LPjXUvFXiCTVtQn5JKrEv3VXtQBxtizrLcQnDOR8o9K1LGFHmsRuCSC4Vj6nmsW1DDUPtKEtubn2q3aSTTeIbVTG+FlU5B6c0AfpV4eDf8Ijp/Gf9ETnP+yKwtdYi8iK9RHzW94YH/FG6duHP2RP/AEEVh6+AbqBFwGaM0AehaHn+yLbPXYKvCqGhKU0m2QtuIjHNXxQAUUUUAFFFFABRRRQAUUUUAFFFFABRRRQAUUUUAFFFFABRRRQAVyPxQ/5Ben/9f8X8666uV+JSK+mWO5tuL6L+dAGD4jtftniLVrUStEZbNU3r1GRXj/hr4BaRpF/c31h4l1W2numPnPDJhmyehr2PW22+Kr9v+mKd653TNduhNd+Zag+WcRjOC3NAFPwb8D9A0afUb+DVNTmvNQhMM08suX2n0NQ6J+zf4Z0a4mudK1rVrOab/WPFLgtnsa7Gy8SaiRxpedgz/rK1rnxFeRafa3SWoMs0m1ot4+UUAYXwy+EWi+B9futcs7+9vLy5XZI077iR71r/ABU8DW/xA0JdFu9RubS2LZcQn7/1qW61rWF8SwW6W0f2J1BL5GQcVSl8W6zas8Z0c3X7wgNG2MCgDj9F+Av9i6YdL0vxjq9rZtndEj4Bz1pV/Z78Nt4fGi3Oo3k8S3BufNz8+89811l7401yNVEOgsc4IPmg5rbsddvrrSHumsPsl1j5YmfOaAOG/wCFP319Bb6Zr3i6/wBS0a3I22rcZA6AnvWj8UfhPZ+N9FsNF+2yafY2Y+SKMcHA4NdAniXUmmRfsGePmXdzV6z1y4uCVe1MZ2kr82c0AUPhX4Pk8D+HF0X+05b63Q/ujIOUHpWd8Zfh2PiPpEOl3OqS2Vqj7mVFzvNbEXiK6N19nlsCVBwZA2AKW48RTwXTwrZNMg+4ysOaAPNtN+B+paZ4fGg6d481K1sACBFGoAwetdV8PvhXpHhjwVd+FZnbUrK6ZjN5wzvz1ro77XriPS4ruG23Pu/eR55UetbGlXbXlok7xeUzDO3NAHiFt8DvEHhu5nh8C+NbrR9KuHLPbMu7Znrj0r0f4aeB7HwTpEltBPLeXlw3mXV3J96V/UmtvX9WuNPEa29qZjJnndisFfE+qscrpqMvOcSDPFAHnvjv4AL4t8b/APCVXvii4F2jq0ACD92ByAK9I8X+FbrxB4EPhj+25rWWSIRy3KL8zADn86fpXiK9ufM+1acIWVSygyD5vSoW8WX7L/yDV3A8L5gyaAKvwl8DXPgPw3JoY1iW/iyTE7gZjz6V5fP+zSJPiG3jaPxddQak1z5+5VAr1y28TXzSqbjTfIiJwzlx8tWm8QyfabyNbcMkCbo33j957UAeReKv2dW8QeOh4yuvF10uqRsDFIFHy46VvQfA201DXbTVvGfiC+8Qm0YPBFPxGreuK68eLtSWPzG0qMDGeJQaf/wlWr+WrnS1Az82ZB8ooA39Y0TTdW0SXRb22SSxlj8sxEcbcdK8etvgNd6PbXWmeGfGWoaZod27GWzAzgHqAe1elHxPd/YjL9ni83dgJ5g5ofxLefYlK2cYuc/Onmj5R2NAFf4d/D/Q/AnhhtG8Pwm3aTJknIy8jn+I1514c/Z5t9F+JDeOIPFV6dSeYyS8DDAnpXpFr4o1KSYRmzhx/E3mdKdf+I71Lsxw28EqKcBvMAzQBwnxH+Aeh+L/ABxB4xi1C403UotuXhwNzDvVX9pC2az8IaNa3Ny1yY32tI/3nIHU16tb6tPJdww7YSjqC2HHBry79qxN/h/S2BxtnPWgDwjTFjbKtgA9a2/Dc5sNZgZJgEL4YZ6iuYRjGMU1fO+0wss20g5zQB7LqtvDcaebNdpZ3JA7kGqPh+1mhRtPu4fJMR+XI6irvhiP+29NhmikQ3louC394Yp96ZbO4he+uDNMwPHp7UARIkcV2qc4z2NdHDZN9nWVM7SehrmGnQzIxGCGr0TSlin09Y++ByKAIdDTDjdjOa6p5vLjVc4FYdhaxRMW5PPrV3UrhFsZC5CnHBJoA47x7aT64JiudkK8c8E18/6/JL9odCJN0bFTmvpQXEcdgTJtYE84PWvM/Fug2t3PPNbx43HJxQBU+EFxfSNti81327gnPIFd94kbxVrvgy8+22P2WGKQSW8f8QC+tSfDvTf7J1nRkjhBEkB3Nt6e1euXEMdzBJHMoKkYIxQB4j8NPE2YEhnY+aPl5r2SxlE9qrhcZFeBeINFHhf4jGNXZIJj5kYxxgmvedEcS6XA46FRQB89/tgarcWOh21rHNtjnbawr4/vZfOG2VxgHOa+v/20LTzdM0thGSPMbJxwK+P9QXy7lw0JEeOc0ALZkrKGi+YdDnv71a06Sd/ENmqrhmlXIHpms/S5GacRocZ6V0Og2wPiKzkUHIkXn0OaAP0Z8NBv+EP05Tx/oqD/AMdFYfiIf8Tq07fuWre8OBj4U0/Jz/o6fyFYXiDnWbT/AK5sKAPQtG/5BkH+4KuCqWi/8guA/wCwKuigAooooAKKKKACiiigAooooAKKKKACiiigAooooAKKKKACiiigArk/ibk6bp4H/P8AxfzrrK5zx8oawssjOL2I/rQBynivP9vargEf6OvTr0rzjRrcYnaa3umIPyFpuWr0jxvJ/wATLVA0ZVTCvzg4zx0ryjRI53nP2fS5ZTk4cz0Ad54ZFu0bJPZyJDINjkz8irIj8uVoV04yxpJ+7JuOg9ax9Bjd5PJn0MIN3LtP3Hett7C7uvLjsdGjOW6pPmgDRj/fM8y2RMkSgxr53U0KkS3TsbJwzKSxE3Q9xihbHVoYxt8PuspIBbzOozT7rT9UiuRcx6CZJ2B6ScLmgCi6xecoGnyHI423H3TV2WaW2s47hbF2eMEY83OCahn0XUFVZIdDPmF/m/eHketM/szVGZo4dEcqSDJmU8kelABp7NHIitp0hlkHynzvzqdYo5YJFNtIiQP+6YT4Leop0OkX0NwZzoco2ocHzaS203UJIwh8PyrFuLbTLznHWgCpMyyTM0unTgM4Hyz1ZNh9nvwIYpGtNucmXJB9M0xtP1GXzI4/D7q4bn94eR7VbXSL77AitpUwjWQNsEpz70AV2RYYJV+wyhZhyDP2zXa+HAq6RAEjMYAwAW3VxV/p2p3Csw8PyEghQDLjI7V2vhqF7fRoIprf7PIB80ZbOKAMXxxbm4nt2MLyBQeFk2DNc9pUFv5su6zZCVZd3n9Pau51zTbG8RZLzO1Oc5PFc4tj4OXeBdLgctiQ0AZF5BAGt5FspGnKkOnn/dAqtbW9s19EzWLxh+RJ9oyFNdA9r4OluVmF7hyMAiQ81B/Zfg0u8P2zjqVEhoAx4Nt3OlrqVuHw5BYTYwtSywWtvfyR2dn5iw8bmnxwe+K0oNO8Ebyy3CMXOMmU81J9m8DzSuVu4y5GGw57UAYUtmlpM1vDbJcQuAwc3HfrirskZm097iazSGcuFMfn8bfWthfDvhRIotzBUkGY8yH5vpViXSPDDP8ANJGWxj/W9qAOb1HTbcSB4LZWicBQfP4DVCsDS3cK3FnAFXCOwn52+tdXFpHhhExHNFhPmx5mcVXGjeFPM81WQlhuz5h5FAGDqEdjaRq1vHE0wlIRPOzlexNS2ek396sFxFpsW3d82JO1aq6T4NkZ5FeLK/ebzOlbOl3Gh2VuEtbqFYgOP3maAMqHSrmDVU8nTFMasP3m81wP7Wcoj8O6XvjP+tPTtxXsVtqVhcSBLe8ikZugVuteN/tbf8i1pvr55/lQB8/QMkkKleufWrBtZOH4wOtZ2nbmIkK7AO39a2UuVW2Kt95u9AGzoGq3WmXGbWXZuX5hnqK3La8mvbkTzNuI4HNcXawzNL5gJCdAa29BuyjlGbODzQBvalN5E0btk85GK9F8K3SXGmgq2XYA15xeqbq2ZVX7ozmtfwPqRt8ROcEUAesWMSyRg55qj4wtZDph2fw8n6UzSNTTepDAZP51u60i3mkyeWfmZSKAPANS1q8e6kht5ZNqnhR3Iosb7xFcwsltpcxOeSV610d9p9jZyMduxg3zHHep7TxELaaPM22NR0oAXQG+JMtsEt7FY5U/1byADAruNC1fx1pz/wDE/wBJFzbkYMsJyc/Sub0bxheRyMwnBjaTjPYeletaPfR31ssi7du3kUAeKeK9Qg8YarbRw7o57OYhtwwceleveGl8vRYYmzlVwc1534r8PSaP46TVLWLy7W7YBmAyA1eiR3MVppUtxKwVIoizH6CgD5T/AGpvGtxqfi1NDjXy7Wwzu7729a+bfEUsk11Iy5wBnFenfEu+/tnxbqV7JIpSWVirD68Vw00NpJ53n7w5+7gdRQBkeH1kl2P5fzfTvXZ+Hrdv7btPMyp3jcMe9Y1mbe1gIgjdjgBVxz9a6LwuXuNVt1YlCrqcEe9AH394cUf8IxYbfu/Zlx+Vc3r4I1e0P+w1dL4ax/wjFgAf+XZP5Vg+JU/4mNqw/uHNAHf6P/yC7f8A3BVwVT0c50u3/wBwVcFABRRRQAUUUUAFFFFABRRRQAUUUUAFFFFABRRRQAUUUUAFFFFABXOePjjTrT/r8j/nXR1zfxA/5Btp/wBfkf8AOgDnPGUSSXN0r9GQb/pivMbC1hsbhkt7cz7D+6DS4Fej+KGP9q6vv+dUjUAeox0rzq1t2Yed/Z6AE9Hm7etAHW+H7KOa3mlubCIug3qgn71tW8c8D2FxpdnCs/LSKZOntWJpKx26CRLW3Uyqcgy8Gtq2WKK5llSK3BQAofN+8aANew8SaliX7ZBCm3IGX6mrY1y881D5VuIWXl9/RvSuU8uSR55Jre23FsgeZ0pt5drFpywyWUEjBsgLJ+tAG/ca74gZd0djbEKfmIkHSp4Ne1TzYjLb2qxE4crKMgetY9tDdPAsdjp8TiQZkAk6DtU8Wh3CxHfpahiTuBf2oA2I9W1WR53aCEW6nEZD9T2BpRrGsLNGLi0t0iPX95yKoRaZfJbpbxacoifDON/8Qp+oWF84aSTTRKwwB8+BigC5JqeqCCYeXCH3fuG3cP7VWg8Q6q7yxyWEavCRuJfg1TFnqzWcappCDy23Jl+9FzpeoXirJLpLLKxy22TFAF3VNY1SEWtxbwxGJ0/eq56t2xXQaTNcXFjHNcxrHI3UKciuW/s/UZ9N+yy6VwjkoN9dLoSzppkSzw+S4GNmc4oApeK7i4S3W3WNDDICJSz7eK4n7HGYJI4tMg/e8E+dyRXSfESRN1qjQJKTnAdsVzcEMzOk8UFnH5Y4/eZzQAlhp6RpCjafbBQ3I837tMu7JrF5biOzglk3EcPyFNaE9pZeXbSx20Lyzn98d+QOeaXVLOH+0xJax2riSMKN0mccUAZjaZK9mqWtrZmcuCoL9R3qaw06FZmkk0y1iJyrbZeN3vV7SLeyN0n2qG3gCKSCHP3u1ILLy7G7gm+yJcGcSKpbO5c0AF3IzGOO6tbLFuMJiXpURgt9sZFpZO2eT5v3RTLy0jaRn8mwGOT8/NPS00a4sI7m2kgju5W2lVOVI+lAEkOmxQoJksrWSORiFIkOPpTYmtwk6fZbaNohsQFzg561buXtYvLt7RrdfJGSrt/FVdEd5M/6Awc/MM5NAFaSwjaRbiCOxNv5YDqG6NVm2tlitUDWtgkfux5q6I9Mju5PLazWzKAOAf4v/wBdVzErhI1msnVDn29qAJrTyI9VjhitLeEqQyup5P0rk/2obKa78L6cI42kcTHhR7V29l/x+RNc/ZHAIClRyKyfjrdNa6BayRgHMmKAPmWy8O6oFBkjWFD3erj6XHaDdJMJCOwHFa9/qDXFysbZIHJ5rN1WQeYWBGwkcZ6UAU5X3qI2yn+7VeGRoyCrEHdirA2+eq7s55qG9gYDcqkDd+dAHWaBe5DQScSbeQe4pkUj2l66hsBjlTWjp+iSanpMV5bgrchB+NZl9BMMxzKY5UPcdvSgDptJ1aSJU3SHg16Zo2uQyQIpYEleBmvD4ZCqBTVyDVLi0lR4JOnSgD1fVfDdrqrPM03l5+baKytP8NaTbzMbhBcYPGelUNB8WCW3/eEBuh5pNW1ibDPbnI7Y7UAemaFpGiyQps0+AAdio61vi1gjH7pBH/u15J4L8UTJqCQ3DZVuOvQ16lZXwl4yPzoAW8sba7hMFwu5T3PavIPjz4vXw/4Tm0GFm+13Z2AqeVT1r2G+aRiPLU+ua8X+Kfwt/wCEg1WTVRqEqXLr/FyuPSgD5F1fzI5z+8bYSSPc07TrRZJkeSTJK9DXo3ib4X61p++QWpuEyfmj5ArhLrT5LZhDcRvFIrclgVzQBLYWcURa4Zlf0BFT+GWQ+IF25B3jr060rQWrWkYSYqo4xU+jJDFeqob5iy/MfTNAH3h4b/5Fqw/690/lVDXLZJIxcEkNGMADpVrwp/yKunHduBtkx+VN1nC2EhoA6bRf+QVb/wC4KuiqWi/8gq2/3BV0UAFFFFABRRRQAUUUUAFFFFABRRRQAUUUUAFFFFABRRRQAUUUUAFc749GdOtP+vyP+ddFWfrtlHfW8UcikhZVcc4wQaAOI8SxxtqmpeYPkZFDY9MVw3k2qSSRw28boANhaTg16D4lH+n6nhd5EY+X14rzzRbUySM88dtHFg8PJkg0AbNpbDYJYbe2KoB8hkzj1rVMNvMEjht7dpQwUoJOgPeoNIhaEhvJshGw7v1X1q5EiQS+ZE9kHYks2ckemKAIngXdIksFpGr5Unf3FV1s12f8etuyRj58N09K2oUje1eC4+wGUNuTn9TT1ijeCUr9iAC4fDcfjQBBpsl9aXkctpDaxgoCwD9qsya9qDSsqNbnLlclu1JCku5XYWKrtKBge1VjHbQxpJJ9jO3O8bsHjpQBeg1zXFAk2Wvkh9pbdT217UpNyxta792AN/as6FbiS3zb/wBn+QTl1Zuh96jW0LXNvNGbKNgT5mDkGgDZtNd1JFWS6FsUGf4+ar3PijU4512LbNG5wrb8YqjNcL5jQyf2eY8gJhu5qCfTY9kqz/YUJ+ZAJPut6UAXYvEGueQjbbTeZDkGTqK63RJri409JbjZvP8AdORXBT6dbrBaztcWgeBSJE38Me1dz4ZUjR4SfL5Gf3ZyKAKPi63vJpIPstjFcryG3nG2shdDuPKSUaXbiTJ3YfjFb/iy4SOxMDTSQmU8MgJI/KucklabSfsa6hcRKj583acmgB40nUwGiXT7byuo+fBqxaaFOHtz9ht0IUs5DZOazjYSW85dNUuHcJuUNnBFW9NvWhkmmF9I7KMlSvf0FAEtxpF6yhfsMEuSeScYFVn0fWZL1Haytmx3J7Y4p8mtWs2orereTgBMGMKeD9KzLvUrlle7XXJDFHIq4EfrQB12jaHZR2++5sYxcOTv71PD4a0WFg0diikHIFcj/a90j3NnLqEoYhXjn8vjHpTrzV53u4CmquNiYciLqfWgDsH0DSZJPMezjL+p60q6HpaHclnGGHTHeuL1zVpBfFV1doW2hSDGfmz6UHUbq2ECtrx2yLlMR5HFAHZroOlICq2MWD1GOtKmj6YnyrZxj2xXLtrCzG3EGrMZiMZ2HGfWrI1ac28kf9qKssMm2RynagDp49NsUIK26DHtXm/7Rrqnha27YkrqbPULgGKZ9WEsbPtA2da4z9pUNL4YsY8ffnGCKAPA45NsJll3bm6c9qztQnjUg4YEnPWte9hTcE5GBjHpWLqCxLkzNwvTFADLS733G6QYAPGK2mlR4RyTk5GfSub0yaBpzlTx0zWyj7h8vSgD2f4RtDeabLalR5kRGBntW74u8Hw6pa/KvlTryGXg/wD168q+FHiNtM8WwLP/AKiUeW3bHoa+l1iWVFYAMpGQaAPmjVtIvtJuTFcoSf72PlIrNuIpi4K52npzX0j4h8OW+pQFWjU/hXlviXwZeWZke2Qsnoe30oA4azEsRAH3ifWtJL6fZ5aqx5qHToz9u2SKflODmuzvPDiReHDqFuA7ryQDmgDL8PWU0lwsjHYSc4r13wjayKDLJuK4AyxrhvAmjX91eRSTZWDgjjqK9dt4o4owigACgCldX8cWqxWLDaXQsOetSyoso+Zdw9DXm/xF8QCw+J+kWYbH7vnn1Nelxv5kKyKMZANAHKalpEltO9xYgBDyyHnJrm9Y8NeFfEcTR6ppkIm6bgoBzXo13GXjNcZ4mt/IcyBSMc8UAeOeOfgbst5Ljw1cF1AyIWPP4GvK59D1HR7xF1C2kSUOFORgda+otG12JpPs7yYbpgmrXiLRdN12y2T28bueVfaM0Adf4NI/4RDTcDH+jJ/Km60c6bKfQ1Z0SFrfRLWAADy4gvHtVfVFzpc2TzQB02if8gi2/wCuYq8Ko6Jn+ybbP9wVeFABRRRQAUUUUAFFFFABRRRQAUUUUAFFFFABRRRQAUUUUAFFFFABUVz/AKsf7wqWobttsYz03CgDiNZH/E21UBQ2UGQT14rirWwiYoscNoszMdw3E5Fdpq+W1jU0A5KDHPtXNaNp12swkS3tg2erNyKALNkWIMRWxjwCuGrTtbdGsJmC2TsgAjcDoafp+kyPdh7uG1dd5JAPNdILHTxA0SQxhT/DkdaAOUmKLbq6rYSXHO+kE0ckBTOmx7+qg966uLS9IVsmCHp6ipI9F0lgD9kjJ9RigDnYXVtIMgNhJJE/BB+UVWtsXsnlBLGRnb5lA6jvXYRaTpaW7QR20XlucuB3NSQaXp8DiWG3RHHTAoA5M20It7oMtnFbSECHBxkjsaZNc2iLH5EdgQoOQx745ArrW0/T5IfIa2jZM5x71F/YukrJuW1hBA4yKAOQt7cXUH2may09EB9enpUN1a/aZ0ZobBgpz8rdQK7lNL09YWj8iPD8nnjNRx6LpMHCwRAkc5NAHMPDp5xdpbWbWI+RueVNdX4e8oaXH5MaIvYL0xTF0nTVt3t1gQRO25gOmauW6RwxLFEoVFHAFAGH40nMPkL50kK5JLIu41iW03nKFF9chwpJYxcfStTxpP5SRN5kq/Nj5Bmsyzc39m227uIlgUs/ycsaALFjOPtDxSXksp2H70XT8apX08MlsbWS8lSZmyGWLHFTwJMupfZftlwCUBDlOxHSpLiaK41K0jDTRyxfITs4Y+tAGYsjKVP2+RYh0IgzmrFsdiPDLds6TqfLHkdG7GrpaaS6nkS4l2wMMp5Y59ar61cC2uizXdwqkBxiLI5oAwYL3VikbXVwVHmbQRFzgd63W1S2lhdY7g7iq4k+z9x1JqvFP/aFpHDDfSLOWykjxcL7VbihexspVuL4l3+QFI8gMKAILa/trm48xrjJjjIYvb9feordmuXx/aAMUKlk/wBHxUd7Mbt49l3MhjOG/c/e96EkmSb5dRlWPHK+TQBJtuEVJFv4lXO75YO1W/Ojl1QEXStBMRuHk9SKmtZGk0UyG6dmhbvD2PSoftzedDtkKbFy+IvvUAX7GV/tIP2qN7dJPueTgiuf/aBJPh+wYAECfIH4V1do7fbY2+0ZSX5ghTFYXxvj3eGbduPllB5oA+dry3YEyMwOTuOKwdThWUAoSyk967eZVlTbNFgdmHaq7aJG9q5VgQTxQBwgtdgRguPm5q9EsjMAOE7mta60eQSAxtgJ2qBoZEJVl+XvigCO33xT+aTgjoR2NfUvw01hdY8JWkwfc6oEkz2Ir5bQYzXr3wE13ydRk0pn/dTjKj0YUAe3L04qC6tophtkQEdxVpOlQ3s0NrA88zBERSxJ9BQBw/irwFpl3DLdRXAscAsz44rgLLXrXQTPYt4ktrm3yVIKE5FZXxd+JGoa7JLpOkMbexVtpYcGSvMHHl45Bb2oA938N/ERo5/sGjaTJqALdc7Qo9s16rp2rRXKIk8TW07DIjb1+tfLXgjUJbTVreRX2YcZ+lfQniO5RvA02qIR50EYkjcdcjtQB5R8dWmt/ivp95/yyjRCT+Ne96PMtxpNtMn3WjBH5V4V8ZrhdUt/D3iAYJuIwsmOxr1X4d3jXHha0IOQi7TQB00w/dmub8S24mtJJOpAxiuhMmRWRqqs1uyr+P0oA8m1OD7PdiVY2LKeMV1OjahJNBGSmMcYNZXigeUXCnBzxVnwnmSxIZ+d3U0Aeo2P/HhGfVaz9TX/AIlkx960LIYsYlP90VQ1I502ZfcUAdLpH/IMt/8AcFWxVTSf+Qbb/wC4Kt0AFFFFABRRRQAUUUUAFFFFABRRRQAUUUUAFFFFABRRRQAUUUUAFUNakmjjgMJGTKoIPcVfqhrP3IP+uy0AcNrswTX9Wxu+SNTgdRxXH+HJHZy0gu5SzEkGum8RyMPEmtbeoiXp16VzWiyzyXMLeXd4UYO1aAOq01Ywzyf6UuDkj1q0Fb7QjrHdBSScf0pbGGYSy25S4ZHQMGPY1KHuGSNWguwY8jI70AQNbqGR1W8Yu+Dz096nguJtPIttl3KC5Yt1xVmJGmtGRorxCgyDnk+1VYbWRCz+VekqABlqAAGT7b5LTXqqQSuOBUZS63NIJdRYE8DPSlKTTz+W1re7S3UdjV+GxksVEyteyMGI2ls0AUbO3kl+b7Rfqc4PPenzGWCLA+3nB61M8EzK+yC7+c5PPSpIrGX7WYwbtkEe4MW4z6UAVJHaSNt325cEHpTLmGS3ZjPdXcihQ4x/Kr+15bH7l1vjOOeC1RXFs80ZuWhuhyFKD0oAqC7uFgkQfb9rgENjJX6V1Oi7jYR/vHkOPvP978a5llnJ4hvxxgY7V1Wibv7Pj3q6t33jmgDB8bwykwMrTKvO7yxWJZShZElFxeYU9NuQcetdZ4pvZIIhbxwu4mBDug5WuSW1wYRBNepA4yeOjetAFj7ejPIztfKs3KMycqfSoby732UZWa8SWNz82zk1LNIlhG1rdXc0jTFfK8zqD1wK6ex0vzLBy0mfPUHJHKcUAcfaysGdo76+DOMt+761ZnuoJriC5aa82riN4/L4OO9dNZ6HJbTo8dyzqikEMOtB8PZLH7U4VnDkY6EHOKAOQdfJa4eG6uVHm7lTy+gz2qWGaMSw3X2m7cI2drR4FdffaKLqcS+cy4HQdKWTRvOso7fztojOdwHJoAw9OtV1K8uruzmeJ2X7rJjB9RVg+G74qR/azMzDg4Ga1bfSJYBNtnOHHBA5FFppdzbzxym7eQL/AAnvQBSttFu4pYmOpsyxn5ht+9U9zpc8ihkugr5/u9q0BazqVCSdyT9TVSfR7iSONVvnRl5JB60APGnSieKYTbgoA24xzXH/AB2uFtfCcTt/z1FdfHpd0pDNfMxH61W8TaNZa9oz2+rWpkRRuEYPcUAfMkmoxFBtb7w4JPFGnyMsDvI2Wz69a9PtvCXh+a5Td4XuEJYKOT09auar4a0azu2t7Pw3PPDjIbd39KAPJ2mj5BOKrvGrhivI+levjQdEjOV8MzCTywzBjnn0oltNBjgAXwxK0mBleaAPDHg8uQxFs9ya6LwFcGy8RWlxD8pVxnb6V6dZ6RoFxK4k8IyR4BwxJqa1stBtrpTD4TlUqdocZ596APS7adZ4EmXGHUNVDXLF9Ss5LUthWGMmsP8A4Sd7VFgi0a4CqQqjB6VqprznQvt39nTGTODFg5NAHlnjX4f2TRvb6fG32uNDIW7NXiuoW7Wt3JHcx+W6nkEV9Z6BrEmr6qsVxob2vB/eOOMVb1LwL4V1C4e4vNIhkkbqSKAPj2PUUtdsiMOvWvevCV/N4q+FN5aWvzzBNoHeu7f4Y+CGQKdDgwK29A8OaNoMDQaVYx20bfeC96APm3UJWufh19hm/wCPrS7shkPVVNejfA/VVuPD0luX5R+npXoT+DvDbSXEjaZFuuf9acfep+meHNG0ksunWMUAbrtHWgBNwP8AEKzri4WWeWAIVdBn6iujW1h/uCkNla+YJfKXfjGaAPKvElksqsxHzelQeF4yhMbDHIwK9Um02zkY77VDn260iaTp8S5jtI1P0oALRD9jiPbFZWo/LYy+7V0GFWEAcYFc7q5/0J/96gDqdI/5Btv/ALgq3VTSD/xLbf8A3BVugAooooAKKKKACiiigAooooAKKKKACiiigAooooAKKKKACiiigAqrqS7kjH/TQVaqC8GVT2cUAeVeNL+HR9Z8RarOpeO2t1kZR6AV4XYftVeFrec/8SK9Y56lgK98+I2lPqkPiKzt9olu7UxqT6kV8eWf7LvjS5uMm+so1LcfMfWgD3LRP2o/Dl4+U0O8XHXLCuiT9orRWchdCuyoGc7hXkHh39lvxdagtJqdmRkHCnrXVP8As/8Ai8DEM9oO3U9KAO4i/aL0l5Av/CPXeD33ip4f2idDN0LeXQ7tGzj7wrhbf4BeNI0VTPa4A67uaVfgH4vVtzSWrt67uaAPTP8Ahe3h8HjTbnp6imXHx78PxBD/AGZdtuOOCOK8/i+BnixZVZvIKjtu6VLefA/xY6BU+zBfrzQB17/tF+GUco2lX2c4wMVOv7QXhnCk6feDcehArzA/AHxqL7zU+zkE8ndU83wF8ZsynNuPq1AHoUv7RnhGMsG0++4/2RSRftIeCZE5t71APvZUcV5hcfADx4WdUFoVPIO+swfs5fEHzGkLWoDHkBu1AHtlr+0D4LnRnRLraOny9aY/7Q3g1I2kNte4U4PyivMbP4A+LbaJUPkFivzc0y7+AvjIqIY1tyG6/NQB6V/w0h4HaNZXtbwIehMfWql1+1B8N4eGjugvfEY4ryyf9nnx60ZhCQeWf9vpXNaj+y/8QpJt2y12twP3nJoA9Yi/aQ+GN3qqX10t67xtujUxggD1roV/am+HOxWH2wqemEFfO9z+zF4+tFO6CB2kPyAP2q5o37MfjYWvmSRWrBjxl8Y9qAPff+GqvhyB929x/uCoz+1l8M8Zze4/3K+etc/Zn+IFhaXF15MEidFVW657VgeGf2bfH2uJcLDDEjQna6s2NpoA+prf9q/4azy+XH9tJ/3KtxftO/DlyQrXmcZ5SvlrXP2afHmg6cJ5UiMjNgFX7U7wv+zz8StU0Y3UFvGVkcgM0nXFAH1DH+1J8N5GZA17lev7up0/aa+HzozqL0qpAJ8v1r51039mP4h25LSWsZJPZ60If2dPiFGZV+wxlHHHz0Ae6T/tR/DaDIeS7B9NlVH/AGsPhnu2hr0/SOvA9U/Zh+Idw2YrSJPX5+tVbX9l34lxT7zZW+Mf89KAPowftTfDpoPMVb4rnA/d0jftQfDvcB/pm4jONleFH9mr4htAqfYoFYdTvoi/Zp+IaozNZ27St339KAPbJ/2rfhrEyoUvCxHaPpU1r+058PboEwxXrAd9g614Dcfst/EOa48xra3Axj7/ADVvTf2Y/iNa221Y7bdnu3agD3qP9o3wW7lRZ3gHrtFNl/aU8CwTBWsLzJHURg14nF+zh8TluhIwttncB6uXX7OnxCLDyUtxuGGy9AHrFx+0/wCAY5ljWwvHJGchRxVm3/aR8FzDcmmXpHrsFeJWP7Mnj2G7eaRbZl7AvW5D+z149S0K7bUOT1D9qAPVJv2jvBa4xpt0wPB+QVWk/aX8HKfJTSL8qOvyjFeaL+zx48e3ZD9kBJ7tU0X7OXjLyQrzW4YDqGoA9IT9pHwxxs0a9P4CnP8AtJeH1cr/AGHfY9civOR+zh4zdwzXVqmB2Y1pS/s8eK3hCLe2q4GMmgDrJv2m/DsY50K9PPYiqc/7VXhuOdYRoF6zk4wGrjB+zF4s84v/AGvbYY+pqhc/su+J4Ls3b+IbFWBHU9qAPTNH/ab8O6pfS2aaLdxyou4ZYc1JP+0dosTOv9h3LFf9sV4LrXwlTw7q7vd+NNMid32qqMWfPsBXQ+HPBExjYxaPfavJGfnnkXy41z0JHU0AerWf7RdndzCGDwvdu56BXyTXT2vxZaVEe60B7KN+Q00wHH0615pH4TvBHaQ6bqenpNJMsckdlHkxKeu5j3q5q/ibwpoPiZPCU3h/+0IxIIZ7uRyX3HuKAO21v4w2ljDbXNrp5vbecsqyCTABHUVHZfGO3uWUNpUiZOD8/SuVn8HWV54g1LwZb3wiETpeWTN12t1FbEXwb1SEj/iaW7YIPSgD122vFms4rhlC+Yobbn2rH1JvMsZT0q9Y2MsFjb27NuMUYUn3FQarCEsZPWgDo9GH/Ertv9wVcqppP/INt/8AcFWxQAUUUUAFFFFABRRRQAUUUUAFFFFABRRRQAUUUUAFFFFABRRRQAVFd/6sf7wqWmTLuUA+uaAOG14f8Ta7+gqlprfvFJq/4hGNSu29hWXp8gDgUAdjZEbdverydBWXYsPMHIzgd61gB7UAP/hpyEjoaRRTsYoAdub1oHuaSnN9w/TNACMeOM1E7Nu7189eKf2gtY0nxFd6bHocJjgnaMOX6gHrWdN+0brP2+C3j0S3bzXVSd/QE9aAPpmH5fXFOf7hHrXgXxV+OOq+DPEdvpMGnQz+bbJMWZuhYdK9B+C/ji68deF5NTvbWO3lSUptQ5BFAHbkZHrUbL844ORTdQuDa6dc3QAJhiZwPXAr5S1r9qfXbK8nRfD9syRyMmS55waAPrU8gdap3CmW9iHISLLdepr5b8EftRa9rvjXS9Dl0C2jhvZxGzhjkA9xXS/H39ouLwLrMugaDaw3+qJ/rJG+7GfSgD306haLctbO2WUDcSMgE9s1ma1HHdTfZ7eKc+WvWPhQTXxj4b/af8fNqklzqGn6dc2xcM6AYPFe5/Ev4/SeGPAGieJtP0dXk1JQTFKcAeuD3oA9qWWDT7CG3vJd52DO7mrNhbWUJeeziRPO+Z2Xjd718XXv7XGrXUu2Tw3bNu+UgPXa+Bf2mrLxVqFj4XutMfTJ7mVI4p0f5Rz0oA9g+Lkkl08VnDuJUhePUnFdt4bsU03Q7SzjGBHGM8d6+Tfj18dtS8I/E6Xw/b6VDdJaFXMjty3pWbbftgeK32hvD1mmSAOTQB9sqTRurz5viVYab8KLTxxrzpaxyWwkaMdWYjO0V806v+1R4w1XUpf7Fs7bT7IMfK3rudh2zQB9rA54zQNo9K+XPh9+0ZrmreD9evNR0+3fUNJiDqyjCtk964q6/a+8UQXBjPh+zI4xyaAPtk0nSvkLw7+1N4l1K+tYLjRrKFJplQndzgnrXpvx7+Mt74Cg0iHTbe3ku72LzXEp6LjtQB7gGz0NJx/k18d6D+1d4jvdetLG50qySKSVUkIPYnFfTvjrxBNo/gG88RWCpJJDbefGG6HigDqOppea+LYv2q/GWws2m6ecN79K3PC37WV8NUjj8RaAgtHPMkB5A9aAPrYmoznPGaz/AA7rmn6/oVvrGm3CTWtwoZHB7e9eFfF79oqLQdTudE8L2sV3d277JbiQ/Ip9h3oA+hlOSaCfSvj3Qf2k/Glvfo2qxWl5Axy8aLtIHtX0r8N/HWkeOPDjavpbYMeRNC33o2A6UAdgp96Q4zzivm3Vvj/rlnrd1ZR6balIpmQEnkgGqC/tJa1a3itfaHBLbZyfKb5sUAfUO4V43+1Na6pH4AnvtIvJ7Z4nDStGcZTvXcfDbxvpPjjRRqGmsY3XiWFvvIa0vGelx6z4avdPmQMs0LIQfcUAfDH7Nnhi58X/ABbF3qQlu4NOBumZyW3kdBzX13fXV1bagbq2t/skmoWbbI2+6HToD+FeH+EbPWPB3gLxR/YFiUvoLgxXF6p+ZFHoK1fhTHrWp+B5fEvjzxDdQ6HbTGSJWb95I3sfSgDd8IeO/CV1Dq8U8KaRrbEq6r92SRe64qRLd9Ulj8QyeALm61NeUm3BVkI6Nir3gDWfhjqWg33iyDw8lpZ6bOUF1MuWc+v1rD+NmteLLO3svFfhjxEz6FMoMSwgAR+xoA5PT9e8RWfxdtta8QwPZXLzeS0ZTChTwB9K+qLSVbizWYHIxyc9a+e/C+sL8WfAupaXrQT+3dMTz4bmEAMwHIOa9Y+FGqSat4LtXkbEsa+XICecrwaAOvQBlyelZGs/8eU1bEf3NtZGsLiyloA3NI/5Blv/ALgq4KqaT/yDYP8AcFWxQAUUUUAFFFITQAtFAooAKKKKACiiigAooooAKKKKACiiigAooooAKa/anUhoA818dXLqdX8u4WF40HzenFeXWV5d3VzGV1yUOcAhYzjPrXqnjKNXl1c5C/d5xnt+tcJ4fibaH+1uDvPSCgDY0SG+kiWR9auFbd94oe1dTpHmLI0jaxO7su3lOB71WgaIIG+1TBMDgw1eiusKmbiUDHGIsUASQ3V6N5XU5CAcH5K1tO1q2jtgk00krg8ttqvYWU93C0iXuFzwpTBpy6RcRyE/blRe42DrQBeh16ylYKvmZJx92tcnMZI6EVk6RZPaKTPMs5PI+UDFaQYHd8w6HigD4A+KkpX4h61kuypeOdo+tdR4W8I+FdWOnXMnjS2tLqZ1/wBGdDuDZ6VyXxQmRfiPrnnrmI3j8+nNdb4F+F3ivULvSNdtLW3NgZkkVmlAYKD6UAWv2pbZbXx9GThjFZRIp65IHWvW/wBjOWSX4dXbSdTdt+FeR/tZyxw/EUlyAUtI85PGcV6V+x94h0W0+HtzHe6jbW0rXRbZI4U4+lAHu3iD/kA6h/17P/KvzD1WY3XiO4jZsQC5dGyP9rrX6cazcRXHhq+uLaRZIzauVdTkH5TX5i+JY5W1Z4kQLK90/IPBy3egD2v4YfDvwW3jDSr7TviBb3epR/vltPLwcgfdzXi/joX03xD1u7u3LO93Irbuo5r3b4B/BnxRovxA0bxNqf2T7Gp8whJgSVI9Kt/FP4PW/i/xnqer+C9TtXEkzC6snYK8cnfFAHGfDjwJ8MNe8MrCvitrTX348uYYQse2a679qTw/PoXwV8M2d7JHJJaPsGzkH0I9q8F13TL7wzq91pF3GEubZ+Sv8DdsGvXfilruoeI/2bfC8+pZkuEuWhZmPJUdKAOL/Z6+HeheOrXxBP4g1BbMWFs0kBD7dzf1rzuFJtL8TWsNrK/7i7Xy2HXhutaGnQagbX7LpdvdlpD84hz07ZxXqPwW+DXiHxB4kt9X1ixuLXTrR/OklmXAOOgA70Acf+0VcfaPi1NcTtl2tYd5J77a2vhx4T8AeIdIW51zxoNOvQ+024izgduap/tJ6aW+LOotsClo0IHTjFT/AAj+DHirxJpSa3p11YR20kw/1s4Vhg88UAehftd302l+FPC3gnTrsXVjDaCTzOhl9CRXmfwO+F+vfELW5LPSZ0tordQ08z/dU+legftdeHrq38T6BLLMNkOnJE2w/KSAM49a6f8AYo8RaH4evdZ0rVL2K2mvCskLSNgNgdKANvwB+z54g0qTxHoOpXUQtNStgsV4gyM5B5FfO37QHw5b4aeK4tNlvvtheISBwuOPSv0G0Txx4f1nxbP4e0u6S7uYIvNkeNsqvtXyT+3Wiv8AEm2Dcn7IOfxoAzv2afg6/wAQtM/4SIan9lWyuVXyzHndjmqX7aWpzXPxJhsVcOum2iQ5z1wK9x/YVZbf4Z6ox6JclvwxXyv8btSm134lazdyY/e3TLEe2AcUAc1f6Re6Pc6fNKwjeVFnjHselfe93qn9sfstvfb8u2k7W5zyBg18YfEa9t/En9iz2dsbb7DYJbSAn77L/FX0V8E9XbUv2WvEOmzuXksopEGT0B6UAfJ3gfTm8ReMLLQ5JvIju7kQhx2JPWu9+Nvw51T4c+IoNIuLn7XBIgeCdV/h965L4Yulj8TNAuZsRwR6grvIeiru6mvZv2wvGel+J/FVnHod0tzDZwiOSSM8EnrigDpPgp42vND+BXiq1N3mS14tTn7u4Y4rwnw9o2oeI/EtvY2swkvLyfbubn5ieSa9C8A6PdXXwQ8VahEj+TDJECO5x1+tc/8ACK/j0Xx5our3GPIiuAZMdh60AdT8XPgvq3gPTrPULzUYrmOT5XdBja3pXVfsma1LpvjS60mOQtBe2zZUn+IDg12f7U/jLQNY8IWOk6bdxXU00glbYfuCvOP2ZLOSb4lxvGuY7eN3cr1xtIoA47xpDc/8JVqO/cim6kyR2Bauu+JHgPTNC8PaHe6XqX2mS8hV5ULBipIrF8VT+d4jv1wZFa7kULjkfMafFYXn2grP5xCJ8iyE/KKAPSv2Qbi6i8ValarnyGh+ckcAg19SSDMZ968k/Zs8P6bpvhaTVLdxLcXb4n45THavXGHGKAPIzpgs/iZrGhzRYsNfsy+ei+YBj+VcZ8edLu9K+EGmafYROLK1mKSqvIznqa9P+LkZsIbDXoQRJZTqzH/YJwa5H4ieNtN8LayLPXbX+0PD+twrLtxnYSOcUAed/AOex8RfD/xB4CuJlgvLkma2B43HH+NdNb+HNa0v9nzU9E1q0ka5S4K28Srk9etReHNF+FH9sxa5oNzq8t0D5kcESNkHrt+leipq/j3V7sra6bZ2FgQAn2td8p98dqAPK/g34ZuPh34R1/xV4iP2NryAxWsLnDHI9K2P2aNekknv9Pn3lTJ5qkjj5vSu91P4br4jvIrvxTfzX7R/ciztjX6KK6zRvDOk6TAsNjZxQqvQqoBNAGsi8ZrA1h2ktpl6bTXRhdqY7VgX6DZc5FAG5pJ/4lsH+4KuCqulD/iXwf7oq1QAUUUUAFBoooABRRRQAUUUUAFFFFABRRRQAUUUUAFFFFABRRRQAUGig0AcBrJ36rqi8Ebhn8qq6PHH8oCLjPpVjUvl1nVl/wBpf5VX0dl3be+aAOvtoYTAqmNSCOeKspFFwNi4HTioLZl8lfpU6NzQBYjwvCqo/Cud8S+H5dQmaaDUJoCT0U8VvqaV+QKAOdfw/ezQQo2qSgouMjvV3RNJm05ZfOvJJy54LHpWqnFLnPFAHwX8ULCW48fazsQkfa3zkdeaZo9xrVu1vDHql5FHGyhVEjADmvtu68I+G7m4e4m0i1aVzl2KDJNNXwV4XBB/sW0yOf8AVigD5F/aWt5rjxnZFomk36dDknPJx1NeXSWN5EpUNJEduVK5FforqPhrQdQmWe90m1nkVQgZ4wcKOgqs3g3wuw+bQ7Lpx+6HFAHJfCDzv+FDWSzM0j/YG3E9Twa+ENc83+27kLbSFRK/IU8fNX6ZWtna2tmtlbwJHbqu0RquBj6ViXXgvweMyP4fsdxzn92Oc0AfEfwg1bWH8Y6LA1/eun2xFI3tgL6Yqt8WYfEWg/EXXZbKa8sjPdO4dCVyv9a+4Lbwr4ZsY/tNnotjbyq4KuqAEGrmqeHdE1iMtqWl2l0+MbmjBzQB+d/hLw9rXjTUGt7cTXt5cSjzGIJOfUmvZ/2lfCL+FPhD4Y8PwRvLJBJmTYM/MeT0r6f8L+G9A0i7l/snRLazOMGRYwpJ71f1LQ7O8cSXscNxAjbwkqhhmgD5Z/YvsTeahrMNxYqGSNCrOnI/OvqXWIYxZ22nxbV86VRhRjIHWqtjbaRpck11p9rBaqELyiKMDdj6Vk2njXw/f6wtw135aQxkBSpyGNAHx3+1JYTj43aqY1do9qAbVOBgVwWm/wBuWj7dNur2NI/m2KWAr9C2fwXrlzJcvZWdxLs3PJJD8xAqusPw9j3GOw08HjP7mgDyjxt4Du/G3wM8P6tZwySapZ2oJVzkuuOa+XbrTLqxvGWaOSC4GQeCCuO1fopHrmj2mlq9uFFqoK4RcKOPSuc1Gx+HOuXyPqGmWjzOu/Ji5NAHhH7Eml6jD4w1bUplmNu1uAJXU4Jz0zWb+2fpU1/8S4HTLD7KBgCvpzR9a8IaTZeTp3lWdurbcJHjOKjv9T8E6lOJr2G2uJMcO8WTigDxP9m6d/DfwL8UXUisjxb9vHU7ccfnXzbBot94i8VWNlEjGa7n25ZTxuPWv0BXUfBtrBHpaR28cF78wjWL5X+orGfU/Amj6jvHh9Ip42G11g5BHegD5h+MHwbvPh7o9jez3gv4pzsby1I2cVY+BN5LB4V8aaIkchSewZ4gwI5FfYlq2keK9LSaazS4gDEhZVyAamtfDug2hLW2k2kRZSrbYwMg9qAPzGgsbyO4DLbTAhsEbD610vg7wj4j8XXw0zS9HnJaXBkZSAo9c1+iS+F/Dm7P9iWOfXyhV6x0vT7EEWdnBB/1zjC0AcJ4G+GljoPwqPg+42u9zARcuB1cjrXyL4w8Ca94G8R3VnfWMrWm4+ROBlWHav0AI4qlqWk6dqcXlahaRXK56SKDQB+fEen3NwVMccss7YAQAnPtivp/9mf4fXmgaLeeItYt/s19eRFEjIwVTHUivXLPwn4cs5PNttHtI3zkERjrWsIxs254/pQB8Ma3bz/8JbqG2CQgXTtkIf71eu/EXQDa2miaxBF8l1ZKkoC/xY617yfD2iNIZG0y2Z2+83ljJq1cafZzwpDNbxyRx/cVlyFoA8D/AGc/EUlj4lvPD10rrDcfvIiwONw7V9CjOeazrbQ9JguVuYdPgjmTo6oAa0qAMrxXpker6LcWEgysyFDgZxnvXD6f8KdLkitl1uSXVTajbD9obIQewr0xqQDigDK0rQtL0yNVs7GCLaONqAYrSCgdFH5VJtprcUANxRSg0hNAC5BQ4OawtQ/1c/0rYgP7t/rWPqP+rnz6UAbWmf8AHhB/uirVVtM/48IcdNoqzQAUUUUAFFFFABRRRQAUUUUAFFFFABRRRQAUUUUAFFFFABRRRQAUGig0Aec+JPMi1LWHjZQ42lSemcVymmaprasju9iN3Tmuw8WJCb+/EvEZAL847d65/wAK2nhzUZmisZobp0+8El3baAN221XWdqEPZHA7VdbVtUA/1lr+dSW8fhaGcWMlzbrc8Dy/N+bNaMuhaeR8sP5tQBnRaprBUN5lmqk9SauWl5qU45vLLzM/dFSNoulJF+8jCgdSXwKdBoukkho1yW5yj5yKAJi2qj/lvafkaQHVc/6+z/I1IdHsf7r/APfRpf7Hsf7r/wDfVAELtqwBPnWh9gDWPL4j1CJ3UwA7DjIU4Nbo0mxVs4k/76NMbSbBiflcj60Ac1L4yvkGfJyPZDVseI9SawivNsWyQ4AKnIrY/sbT8bfL49KDomm7MeW+PTNAHPy+LL+MqCiMTnjaa5/WvHl02oRWe0RlfmbMZ612GsWvh3TLbzr+SO3Q8K0j4Ga4WTR7dddi1a8kiXRyC5uWf5dvpmgDdi1e+1C3+y7YHONwyhAJpJPEGu2qRRfuI5CuQQhI+hrqtO0jQ7i0S4tIxJDINyOrcEVKfD2lHO63z/wI0AcVb+KtWRQtwIstJt37DgE9K6HTYtf8pmm1CydHP3TzgVnalZ6VJq7WMenvK8K9c8ZPrWhph8K3V0NPt7qF71R88KTcqR1GKAJJhqEEnkpdacMqSQVzkelYug+H5ZLb7TNHpYkkmZ8eX78Vo6lpNm9+IoreQ7uOGPTvVrb4Xtb2PS5LuBLtsKsJl+cn6UAL/ZdwUKodMT+9hOoqpqVrLY2jTldOk6fKkPJrfXRdOBYGM5+poGiacB8sOfXJoA49NWna2ZPscKxkjKeTxTFvrouNlnaKxIQHyOg7V0SyeF1+0L9ot/8ARz++G/7h96tafb6HqMPnWJiuI8/eQ5GaAOYkmnFzJbzWlkSq9RAMZrQ0uGS9BKx2UAUdWhHNdGNHsP8An3FC6VY9PIA/GgDFu7KSGL7QZNPdol+XEQz+FYh1ITB5JI4CyYB3QDn6V2jaTYf88c+2ahuNP0u3haaa3ijiQbmZuAAKAMKOfWIYFeyNsIGXcMADH1FUj4j1hgZIp7dtnUbcV0elR6Dq1oLjTpIbiDPDxtkZ9KtjRdMPP2RAe/FAHL/8JBqz2wYXdszDqAtNsda128n8mC4tt+M/MMV1Q0XS14Fqg/ClXR9NU5W1QfSgDHa51m3tDNPdwlv7kagk1Uk1zUljDCSQktjAjFdN/ZengYFuD680DTLDGPs4+lAGNDq9yw2tcuhA5zFSpqVzJIqLdNljjmKtW4tNPt4mmmhRI1G5mJ6CuSXx34Ca7e3W/jUo20yMp2Z9M9KAOmxef9BOIc/3BVlGnK836E+oUVHZwabdWyXEEaSROMqyngimarNpOj2LXmoNHb2y9ZG6CgCSUTDn+0Y1HuoqLbdHprEf/fAp2mNo+sWa3Vk0VzbseHU8GrJ0uwI+a3Q0AVcXY/5i8X/fArP1K8v4ZAkepRnjJJQVtDStP/59kobStPZDm1Q/WgDG0y5v7gNv1SNSDx8oqzevdRQFhq0ZPYbRzVBtX8IQa8NDNzajUmOBB/Ea172LTLO1kurmGKOGJS0jt0UUAYkeoag6/wDIQiBHX5alt7jUpmCrqELeoIAq7pMmh6raLfaaYbiCT7rp0NXlsbPOfs0YPsKAJLPd5O1uWHXFZmqL+6uOO1asB2pt6AHiszUWxFcMOflxQBqaUf8AiXw8Y+UVaqtpnNhCcfwirQoAKKKKACiiigAooooAKKKKACiiigAooooAKKKKACiiigAooooAKgu5xAEY4wzBanrG8WrcNZ2/2fqLhCx9BQBxvjpFaXUTIpMckbKfyr5U/Zo1Wfwr8bdUsbi4YWl7BJJGrN8vBJ4zX1h48A+wXj7sqYyxP4V8a3ulX327RPEGnbo51uZLViO4LY5oA9Q8DtNf/tBW2oXhdo7t2lEbE7cDpgV7fr3xc8N6XqV5aulzJDZMEup0TKRE+prymIQ6V8bfDyYB8iyXeE/vbeawPF+uW/iPT/GflNBpFtE376FU+e5YHjNAHs/xb8Z+FI/CunjVby7TTtUYeXPacb89s1znwk8ReD9N8czaLa6pq73UkOLWK+Y7Av8As+tee+KHj1f4JeFLWORJJ7aZSFHbB7+lamrQW7/Hzw7qe5QLexQAoOGIXpQB6xqXxf0Gx1C6t/JuZrezlEV1dIuUiatDxf8AFHw/4ZsdNv7zzpbPUceRPGMqSe1eB+JtQk1zSfFkyyQaZbLMVS1iXDTNnkn1qXx9PE3wf8EWyzJK63CgrnJXBFAHt+g/FfRdU8WDw5JbXVndSJvh85MBx7VSu/jJosGo3sUdhczWNjL5M96B8itmvNNXn2/tB6NeRvvjh09fkwCGOyue8Q6uniHwn4qmkuI9MK3OI7KFMeYc8swoA+r9N1C31HT4L61kEkE6h42HcVYklSOJ5HYKqAkk+lePeC/iDo/hn4c+F4L5nma4C24MY4VvevSPEnm3nhe/js2zJPauIyPdeKAPF/jt8QtO8QeBNZs9J066uVs5FQ3qr+7R89qo6zrmix/DHwZZeJzfCxuAoeOD7sr54DGuZsrmzsfgd4g0eaYLqK3fzQsPmYZPOKueP5tPk+HHgWPzkkCSIWUdVOe/pQB67rXxN0/wve2vhnQ9FnvXgsxcPFF0iix1/Kuy+HnjHSfHHh9NY0mR1iclXRhho2HUGvA/Eutf2r8RJdNu5l0ixh08bLmMYe5+XhQfSup/ZImih8OarYZKSC8ZljYEEL6/jQB3PjzxJofgWQahqc8s95eSBYbdBl5T6AV438N76G6/ac1HUEs5dPia2Mhgm4KNgHOK3/jzb3CfFXwtrV0pbToZApYjKxnPU1kxRLqXx416806ZGNxYMkLj+IlRjFAHomrfFrRtEvRcT6fczaek3kzX6DKRsT3rgvic1jdftGeCdQsWyLpFkDoxAcHoa5zwN4U03VfDmr6b4r8QXliYblvNsicbzng471ueJbLT7X4r+ADa3B8izhRCZDyq9s0AfRniHVLPRNNudU1CQR28EZeRvQCvPfDvxi0nWtUtbKPTLyOC+3fZJyuVkA6/Sug+KxsJPAmqDUIJZ7SWEqyRj5jnvXgvwv0LUvCPiDR5NN1Ealpt4d6wP8zQL3z6UAdP4LPhu71nx1HaG/lvWjkaeG4PyoR0xV74DeJbPw78KrzUtTlZVjvXVUByzNnhRVHwbDYw+M/G0gmj8y7icA54Oa5+PQ5pfhaY7XcxttQMkqL2UnrQB7HonxRtr3VjpN9pk1heyQma2jkP+uXGePesGT45Wa2V/dR+H76YWLFbjZyEweSap6T4e8Myajo+sPrFze3qRDygGz5eByD6CuI8PRRx6F8QY5JE/wBJZvL9WOTQB7PefFDw7b+ArfxhJIwtLkARRfxsx/hFc5P8T7DXbLVNA1LR7y0uWs2kEOfmaMjqPwryLxHpd1P8EvDFxbbjFp96GuUAzt+YHkV7Zd6j4RvtGlvLKGCa/n0sh7heqKF6Z7UAYnwl8U+FfCvwsm1CDz4rSO5ZdsrZd39BXU6L8ULG41qz0rVrCXTJb9A9o0h4kB6V4bp2jy6l8H3aFTKbHU/OljHB2+uK6/xfZJ4l8UeB30cidrWJGl2DOwDrn0oA+grmWOG3knkYKkalmJ9BXklx8ZHQz6lForSaFbXHkS3e7BznGQPSvS9fs21Dw5fadGSjz27IhHqRXgPgnwnor+FtR0nxXcXUE8M7A24YjzBnjA70AeheJfir/ZXiLTNJttLN5/aUYktnDY3A9K0/h58QV8Ta1f6Heae1hqNmfmjLZyPWvOPFemWcfxC8EvbLJDb2SKuH5KjsDWr8OVgj+N2vXiurLNkIfU0AdB+0XqNzY+BxDbzPF9plEbsvB296vab4L0nUvhTDov2eEC4tVKuVGQ5HXPXNSfG3w/ceJPBkkFnzPbuJQAM7gOtQeEPGmk23geATXKpd2sJj8hvvFgMAYoAZc+Jk8HWukeE7e3F/qphCJGrY4Hc1S1TxtpnibwT4k0+5tRBqFlbt59tJzgjuK5i5h1KH4uaJ4s1qIRW1zBycHEZ7Z/Cqltostzr3jXWlYJZXFu8SPjhyfSgDY+F3jDT/AAt8HLXUL+YMWmZYow3LHPSug8P/ABTWbxNH4d1vSpNLvrqLzbIO2RMuOn1rxuTwvdX3wp0hbcO39l3xeZe4BPU12HijRz4o+KHg3UNLfzI7CBHuHX+AAc5oA2/+F2Xsk2r29v4Vmll0wsJcPxweTQ/x2t10ux1ZtBuF02dhHNOTwjk4wPWuR8L29vB4p+IEjTEreRyCIdj1rnr/AE1G+AkOmmYNOupbtuOcbvSgDpfixdeX8b/DGtaTa/a5JLcSoicGTPTNduvxGsfE/hfXtPudKmhv7KJlu7RjyF7kVyesRRL498Eao8m2C3skRj0/Wn6Xpsdx418X61Ayize2eMy5wrk9vegDf8EeLdL8N/CiDULHTpjG05iiiLbmLE9T7V0Xgv4hDWfEEnh/UtPbTtRWMSKhbIdT6V5Tpd7e2PwtisbZYyJL8rLIyZ8pc9a1tAtdP0/4q6TqEV9Jcq0ISSd+QzEdKAPd4zwfrWTfyBoLhQDmtHePLbbzz1rJuXwkox/ATQB0Gl/8g+H/AHRVoVV0w7tPgb1QVaFABRRRQAUUUUAFFFFABRRRQAUUUUAFFFFABRRRQAUUUUAFFFFABVe/kSOEB/4ztFWKiuYllChgDhs0AcZq2lxXmlPHcbWi3sGBOMiuGHhbwz9m32NvE8aSBk2HcA1d5b79RfVbGSTblnSLHavO1+HOuadatFpmrvDlcuu7hnz/ACoAs2fhXSf7V+3+W0l2DxITkj2qzP4J8NvcSX7afA00vEvo34VzM3hTxpZuZIdaKhmJYBs5NP0fSvGVjc7ri/WaGR2L5OevTFAHUWng7QTYLBDp8PloSQPer9v4L0Xz4LuSyQ3MYwjnqtc34X07xTb6qZri83W7uTIo5z6VM2m+P5bu4WHU1SJmzHnqBmgDom8F+G3vJbhtOt2uJOJCQOfwq2vgnw4sMMbaXalIj8m9eFzXG2vhfx9HqEt2uoJ5rnlmbgj6VuQ6L42l0jULe61FJJptoiboQvegDbHhPQzepeCxgNwuAkgXkD0zTIvB/htb+W5XSbfz5uJMqDuFZmiaL4wstIure41BXlKqsHfaB1rOvvD/AI8kOINXCKWz74oA1fEnge0vrfS9Ns9NtY7KC585+MFMc/LXbWyx+SFTZtQBcA9Mdq8yg0P4imba+tLsKjoe9W49B8bx2kypqIEjHMeD0Pck0AdRfeEvDU91NeXOl2nmzDDlkA3eppV8G+G5oI1k0m1aJPuAoCBXLXnhvxvexo76siyjhiTwVx0FWrPR/GGn6XqBudRNwzQ7YBGfutQB09x4R8P3U1vNcabau8PERaMHaB0xWhp+jadp91JNZ2cMMsxy7IoGa4Kw8OePG+zG61wrGdrSAHkD0+tXvEPh3xdc65JcaZrDRWmBsRm9qAOu13S7HUrQ2eo2sU8R5wy7qztN8MeHrW5S8tNPto5VXCyIvIxXIN4X8dSIGfXmDZAO1ugz/hV7w94X8RWF1K8urO0Lh9qFs4J6E0AdLN4f8OXmof2g1laTXCn5pNgOD7+9Ml0TwzqV81y1naXFxDj94MEriuW8L+EPEOm3krX2qtJBMX3qrHBJ71RHgvxhGyx2WqRwwqxBI+849TQB6R9psb6NrMSW86lcPGCDx9KZZeHdDsQ7WOnwQsw5IHQd8V57p3w98SW999oXVPKY/fZDgkelaNz4N8VMkfk69IGU5OWPrxQB1EmgeHLTzLo2NrC3R2K/eFWNN0bSorZvscNuI5hyVAwwPtXN23hLXn02S31HVftLidJUBPBA7Gql74S8Xy30skGqpbwZykaHAFAHWW3hnTLSRms7WCEuMMQnX29qpt4f0BJ2t0tbHzXOHXA5NL4P0rX9MmlOp34uo5McZyRXOeJ/BviO88VPqum3iwJu3IA3Q460AddDo2kw2h08QWscMo5iIABP0qPTvDuh29vLb2VlarE+VkCgYPsa4u/8G+NLm/juW1QSPGo2Oxxj1p1n4T8dWsbxQ6qiKxLEg5OTQB32naHpNnDJHbWdtCsg2yKqcOPejTdF0nT3Mmn2UEL8gmNentmue1DQ/FMrxvDqmMW6oFBwN46msy08KeL4pLphqxUS5ZAHJw3rQB6IFOAKpmz0i7uTIYbae4Xq2ASPrXDQ+F/HPnDzteITbghT1NUrbwT4wti7W+qxpI0hZ/n5P1oA9JuLLTy5ubi0t9wGC7KOKWDTNPWUXENnbJIed6IAT+NedP4R8b3InW81rMe3MSK3G7sD7Va0Hw343t9SglvNYQwJncgbPGOB+dAHoIuLVUdvNjIjOHGen1rLbS/DzaikrWVkLlzvHyjd9a4SPwP4uF3dyyaqhjuZSzKG6j3rU17wr4kmvln02/iiLRxq7sOU2jGFoA7S9i0u7Q292IJVVhlGwcHsKcNPsltvsgt4PsxGdm0YNebnwL4uEzS/20pZiGJB6sKty+DfFbWrBNbcTkrtbfwB3oA7yLStPiikhgtreKNvvqqjB+tM0/TdPsVZbO1giJ6lAAWFcv4Z0TxVpclzDfagt2lwhAYn7hx1rATwT493sX8QAdQpDdjQB6BLpOhxOGlsrRDMcEkAbs0R+HtBZDF/ZFtsyeNgxXAX3gHxVd2KRza0ZJ0kDpIXPy47V1/w+0TV9HtZk1nUGvJWbcrFs4oA1ZtC0qa3S3nsYJI1G0AoPlHtTrTRdKt7I2UNjElufvIFGG+taZwaYeKAMwaHo62r2q6bbiF/vLtGCaSPQdJijjCafbAxHKfIOK0uM0vFAFcqNhGKzby3VUkk7bCK1ztMZINZ9w262mI/umgC/pP/ACDoB/sirYqrpv8Ax4Q/7oq0KACiiigAooooAKKKKACiiigAooooAKKKKACiiigAooooAKKKKACquoyNHHHt7uAfpVqmyKrgK1AHn2nXPk6/qG0/duSKueINdbT5CzWhliZc7lHeuSurp49V1tVDDFy/Tr0rlbjVGNtJH5esyBV/eDcDx7UAdofFdrcwTSCwugYyNysuCQfSs3UvFVnb21vI9ld7ZQSuF6fWuekdYobC8NvrDqingEZb61kWFwr+bHJb6y6vlQGAIUE9aAOz0Xxlbzy+X9jnUnOMrWxZ+LrcWYvJbK5X59hG3vXm0lpCswEf9phoxxLwARVqydobZn+z6rNG3QYz83rQB6lB4yt2TctndD1+WrMfiyKXAisbk+uVrzbSbm5URNJHqWyQHdu/hxV+G+n3POtrqJ3AqgXoPegD0C58Rxx3EUK2czGRQ2QOB9arxeKIJL0W62dwBkhn28CuFTzpbR5Xg1UywEZ5xuFOa9kFs0K6fqqgtnOeRQB33/CSRiCaZbG5YI+0Lt+971ny+NZI5/Lk0q7PGRgVxs8ty0U8nkaspMa4APb/ABqgfNNl9p+w64w3bVUtzQB6Hb+OlkQ7dIvAd2OVq5d+LhBKIl0y6csobIH6V5rpt0JpIU/s/WQkEhZmY9D71atZJbhzLDp+tshcnJb+VAHpp8RybolGmzuXxu2/wZrTsNQa4nuYWt3haFdys3RhXlehtfmZ4ZNN1WITPyxboPau28Fx3Je4aaC7jAjIDTHO6gC7Z3OtXsTTxyWsabyoBBPSrAh1z/n4tf8Avk1V0W4L+G58KUZRJg+/NeOaN4w8baZqYa4guLyOMPGquvDjdwx/CgD2to9e3Y860/75NKsXiHPyzWf4qa8suviz4ktriZX0TeUA2qFPBqpqHxa1iSUhdMkSSOWMxoFK+ZnqooA9lRfEe379k350bPEmfvWf61wOpeN9db4cnVm094LyaQx4jGfLHYmq2heNPEOpPplvNaywRidFdyp3OMc0AejhPEX96y/Wlx4k6brL9a4LU/iDrcOuXFhYaclwsVx5IODhST1NR3Xj7xNCQlxo4BaQxhkUnFAHoW3xAPvGy/WlVdf/AL1r+teV2/jfxB59sVs5y0SkBWUneSepq1f+PvE7NLZLp+2TywwlSM8GgD0kjxBn71r+tH/FQD+K0/WuJ03xP4g1bwxrElzaNavFb/uiAQ+4d65PQvHnirRbJI7iznumZjy6k5GO1AHsIPiDA+a0/Wjb4kPez/WvPx448XJarPJpkZYwCbaFOWycY/CvQPBWpXeq6FDeXtu0M8hOQRjIHegCvfTeI7S0e4ZrPZHywwelVvEvi210NbaS4tZpfOUMxjX7vFa/i/P/AAjd5g4Ozr+Ncz4n8OX2uJYSQ6w1hDHANyqBljj3oAhn+JVuLKSaHTrkyIV2o643A9xUt346ksrlPtelT+Q8Surouc57V5Je2GrCG9vbi+1IC0kMcaoAd3bNamnXk62otnuddlLYGWj+77CgD0zTvH1hfSOqWV2uwbjuj6e1XI/F9s5t3+xXIjm3Y+TnIFedrpbpc28DXOqiOdDIW2gbT6GptGuXtTLdC61SQ2Z3orqNsntQB2yeObeS88iPTb04UliYzTU8dK0xjXRr8nG5T5fUVS0vx/Dd3cVvJotxCrYDSFAMGrUfjLGr3FmdJuAqNtSbaNuMdaAFTx5FK6D+xdQXcSu4x8CoZfiKqhWHh/UnU91jqhZfEO6kWUT+Gbo7JCqmMAhlHepovHxeeCOPw3dqjvtIZAMUAaVt42aeaOP+wtQXzCQCU4H1qZPFsvlTM2i3m+I4IC/e9xWenjW4jvp7eXQblSjEIyjgitBfF2dLmuv7LnEkbBdhAzz3oApJ48vGcBfDl6R3O2n6h40v1tIprbw7eu7SFWUr0HrVkeKLhNTSxbS5iHAZXGMYNM1PxiLRUYaZNIDwcY+U+9AFKy8c31yZY/8AhHbxXiOH46GtBfEuoyWZmi0SfzA2NjdxWdH41nkvEhXQJ4xIeZDjH1q3H4tmaBgmmSvIku1kUjOPWgDodMuJbiwSWaPy3fll9DUV1iO0m9Npqzp7+farLtZS/O09RUF4B9nmyM/KaAL+lNusIT/sCrVVdLx9hhxwNoq1QAUUUUAFFFFABRRRQAUUUUAFFFFABRRRQAUUUUAFFFFABRRRQAUh6ilpDQB41f2/nanrkYbYWuW+b04rltV8OyaVZJJbXV9dzXPBYPwg9foK7vXLBUvNZ3IxWaRmG3vx2rjbLT/t6JZzDUYI1U4YSEZoA54w3EDLarBrtx6yRycE+1aMQaw0uG9S01cBJGV42cbjnualW2e0niEUGssIzwRLxx/So72wa6W5fy9WKRxF8edkOfQUAZ1l5N5qCW6f2tH5nVmPyoM967jQ78aNaXVh9kvbvyOUkYD95n+7Xm81s8Ef2OK11Mt9/dvx26ZrSs7e6mTT/Mj1VI+cnzeU+tAHYv4vuI2O3w/e59CBg1fPiyWExQro9y0kgDYC4C5riGCQO0wtNaKglQ5m6+4rXu5orgWV5IupSNgBljbBGOmaAOpufEF7FFOYNMlkEZA5H3/UCqUHi7U2bDeH7n5mwMjFUDaKdTMwj1VEC+bxLgZ9KkEYuIbhfsepqJ3G5vO5X3FAG3deItUNkt1b6HN5gfEkLgZIHcVT/wCE8vTafL4cu5FznYpGaZf2MX2SBok1KZosxnbNzj1NZkOnw2l5HO1jqysx+X998rGgDoG8Wahbw20h8PTyC5Ql41ADIc45qe18XalDCZP+Efuhtk2mMY4HrWFFpK3d7JLJY6qCoZlK3HGfSrVwskdrA5sNQMlwP3iiXoBQB07eJr5tShg/seVopFUh8j5Sa29I1W6u5720ksmgWEHD5BzxXntrZ/6XBKbDUgN4wGm4HvXXeFI1j1HVV8m4jJQkF3yCMdRQBoeEUDaICwBHmPn35NQLrdi4u/NsQsdvncxUcgVH4ekePwvLIshUDeVcDODk9q88k1y0e5ZpNeuysTnzY/I60AdTfeOdAhgaQabOWIyv+j9aqQ+JPC+rajp8tzpVxvWYNATFgBzwM1zdrqxujdGHV7phG4mBa0+6vcCsK91gy3c3/FRX8cRk3qv2Qgr9KAPYNV8VWGl3E9rfabIII8HKx/Kc1LoXiaw1IMIdOkSRVMiDYBuAFeXreXt7aRz3HiS4msZRsjXyMtkdc10VoJoZo/N1O9/0aDJCQ48xDQBu6V4l0a38+VdDnjlmk3ykR5BPrXZLLBLYfbltVYFPMC7Bk8V5ampMiT2q3GpyLIAP9VylemWC48NRr+8Y/Z8AHhun86AMdfEMZcmPQpA2MfdHSp7XVfPWWQaOyNEOjKMH2Fc1ZWyXWrfY7mPUYc9GEpwv1rqjolm9klp/aEuzduUiTkfjQBRfxBMkwi/sSQKw+YADmnHWvmQPocnHQFRTj4U0xZA76lOSp6man6r4bsbmVJF1CeN9u0fvcA0AS3WsRwxW8iaXJLvBygUZSov+EknjQbdHnCAdAQKbYeGbG3XfFqEzOVILNLkZqW00GwtIJbZ7+4Z5F+80nP1FAFnxBO9z4SnmaNoi8YJQ9RXFfEmPzotMRZ9QhcwYBtwSvTvXa63CsHhSWFZGkVVADMeSKzvE/iSHw/p8HmabNeF4h9xcgDHSgDxvUZ45ra1sWvtbbap3hE+Ytnv7VasNTSOCOHyvELSRXG8vszg4xj6Vqw39hqetnXdOstUtjGgYxhcK+Oo5qQarFaJfXFx/bJTU2KrGeDC3t6UAZLTzSCaaZ9cLb8CMjrn0qRpIRYtpcba5N5c4bei9D/dqrqi2dhdRi4n8RSYAcEt0zXRaZqNldeHGsJG1O3Mc24Mx2yEY7nqaAKVzEtw/ntBrkbxKEKL3HqDUlhG7CWHydcHnxkb3PT2Naser79Ttb5bPV2McPlmPPDYHWqCCG5RplXW03THMfm8qf8KAI7eOUWIsLb+2DMCGcp/APStK3VgNr2usNJboRlyMNnv9ag0C4t9O1+X7LDrBkJ2sJWyH4qC9Vrp/3P8AbMM5l3FGk4xnpQBYt7RlVpDFrLLswNz8mul8LaBDf6W8lzc3sO/KbJXwawfKzZpcQJqfm+bteJ5ecetaFzcboYtPit9RUhwxk39M9c0AdFJ4VtDHFC1/ONi4z5nNQ3XhHTJnaQ6hKAfvAvwfrWMt60csSfY711tHLFi/3x/WszV41uLk/ZrPUXViWYedjr7UAdI3gvSZUR11K5IP3W8zipLnwppO8t9vlRsDhZsZA71xEkdwNMn077LqJiUCWLbNggn+E1hW1ldRjddWWpTEZwxucZ9KAPc9EjhtbMW8cjMEOMscmm3ZzBN/umsjwjI0mkRs6ujbRlXOSPrWpdbjbSiMZbbyKANTS/8Ajxi/3RVqq2ljFhDkYO0VZoAKKSigBaKBRQAUUUUAFFFFABRRRQAUUUUAFFFFABRRRQAUUUUAFNc4WnUyXpQB5fNcTT3uqRtk/vWCgdR7VzUXnDcI7K9LoCDmTAro1kH2/UpNpJSdsfhWPrKTXqtdSafcg4wGil25FAGLew3styk5tL5AoG8LL8rD6VtaZ4Z0++06OQXd/aNyTEZetZdlG8emSRf2ddkOChLz8kHvVkbbfT4ZIbO6M9vbNtjM3Le1AE2o+E7KeK3tptYm8uJi3D4Jz60ll4QsLWCWBtXujBMoTmXOBntXC6nA0KrejTtSY48xh5/APcVZtL77dEiLZXcfk5njBm6txxigDv77wno8tpHG2p3IWMBVPm9azZ/BmnLIBFq10jkjgTckVxepxTMWlg0+9uJSoZz9pxsOegp8c17Nex3b6PfIzRCM4uO3+NAHqVvoFvJb+SdQlCFQOJOeO9WofBmn7Np1C6O7/pt0rzzTLJnneO4tr2LyxuLfaMkj3rf0+a4kLSHTLsCdNh/f9F9aAOvh8J6dDDJHBfT7pB1MvSnTeHNMkhRJdQmIRtwPmc5rl4NMmkhdzbXasCNqef1qdNMjj1NITbXLfIHLGb7n1oA6e08O6XHmSO/mzggZl6ZqS18PaZDA8TX0km45yZOa5dFnkjuN+mTmNn3lvP4JqrPaedLEU0+4jIycC4+8KAO0k8P6U5ihN5MrxruH7w5PvWjpun2Vs9zNbztLJ5RDDdntXJ3WnzyyQX1jYzzOYPKdPN+5Wt4H0+4sorpZtPlgZkJ3PJkHigCXw62fB8i8j5ZOQOeprz5orSPSLyKGW4kuHdXLNDgjFek+Ez5Ph0NIuQjOTjnIya5LV5re71Cea3mu4VbHCxZoA4+C4beySahfohGBth6+1aMb2d5f215by3r/AGWPy5o5LfAcHqTViG23TszanqCsh+X/AEfiui1Swa/sIdUi1C5t4lURtGkQG5vU0AcvpWm6V/Y9zBZzXpLy+aC0eCozk4qbQ7B9Q1KS2/4SDUW835UBjwEHua6i1mt547KONrsNaH5tqf6z6+1WLu1g3PrVvcTxKX5gVRkGgCtafD6eG+W6Pia6kcY44GQO1dxcO1jpbyn98YIi3HfAriNW1Bry6DBdQgXaFJTqTmu2t4Vk0gWrlyjxbSSfmII/nQB5xJq95daodRXSLtGZchFb5WqpPY3Vxbi9jtb6JzJ88Xn8kVqajpLabdMkYupYDhUxJjNYtwjSzi1i0zUDJknIuKAI5LSd3Ktpeo7SOn2g1p6jF9r8PI/2e6ivbciNYmm5K/3qH06WSSOFYb1GjiEhUzdx2qounyzTuzaTqO/GfM8/gLQBq3MSppthCtrdvhCzATYKnPeopI9SursSHTbpI1iCIRJnio5tP/0SF7e2vd/m7HUzc49a6aw1S9s9JSL+z5MpgR7mzuoAv6onleDTHtYEIBhuvWue+IEN5MNPS3N4IzEfMEIyCMd66TxBMZvCklw0ZjZlXK+hzVDxD4kk0Q2iNps13FJECxRc7TQB5bPMJ5GjtoNahaOLYEU4Gaq/2df3U8NvJbawFA3OWfk/Sut8RR6be65bqkWoWwvkEgeE/KD6Gq92be4K3zxatHJARCI0b5n29yPSgCPUtGhGkRX99PqBeBAoiDfPt/2qzbuOC6Ecq2epq8xAUBuGFbmt2/2iBLxNN1XNwP3iemPWol0dYYdPuF0/WZNx6B8bO1AHQWPgXS2S2P8AbF8kqpuKGY8fWrt/4G065YONSuogP7kuMmuS8Y/bJb14odJ1YGEKFMJ+9x3NWjbX8+lQaSbPU1RkNx5hb5kYfw0AdQPB9g0SK2ozYVlZZN/zHHrTZvBejzXMkzahcBnOWxL39q4nWbS9Ggacsel60+0szhJcN9DTNE0q7m1GLfpGsxBxu3vNyuOcGgDtoPBml2rBo9UuC4BUbpfWrH/CPaezzH7dMZDGFfbJ0xXFx2Wo6hdz6teaVqdu1swaOJZDiQg8VPYXN7NrU8cuh6hFJertceYcKPUUAdRJ4U0drcNHqlwq9yZetMl8LaNGru19OhZCoJlOM1m32kM1rZWZ069SIMwJWQ5B9TXNa0mpR6c1kfDt9cxRy+YrCc5NAHUjwjoMdjLFNqU5MpBdjPg57Y9KqReC/DCnaNRuGZgRj7QT/WuN1TStY1ljft4av4zj7v2kjp3rQ0Tw5eWNiNTg0W8S+5j2STlhg98UAekeH7WOx08WsLFkj4Ult2R9a0UVtsxI4KGsjwuksWjQpOmyUZ3LnpWhZTOxu0KkBV6nvQBtacc2Uf0qxVbTT/ocX0qzQAYoxRRQAUUUUAFFFFABRRRQAUUUUAFFFFABRRRQAUUUUAFFFFABTZPun6U6myfdNAHk1sQbzVw5+X7S4J9BWYYIfMNrH5s1rjcJPN6HvV63G+51pX4U3bDJ9KxtR0VVcC1t5Z4yBgJNtoAsDQzJpJuY7K8OHOQJCdw9qzZdIaSzm1CHR9SiuYCFSMy/fFdXperahpmlraR6W5/us0gNaK63dtGxWw+ZU3Y3AlvYUAeU6toV/DPARpt5PaMu9o1lO5WPUGoNJ8OtLd3H2jQ9Rg2jKFZfvegr1Btc1F4po/7G8uQJuVt45PpVWPWtURbZpdKYM8ZcjeOCPWgDjF0Jreygli0PUZJHUxvEZuVFVx4enlIibQdRjTOQyzd67v8A4STWXR5l0MJjBJMoORVqLXtZkvbZY9K2wSR7mZmHBoA5ceHzb20V0uj37SkFTG03UeprVt9JkhkslTTbsxhQxHmn5PUH1rXl8R6sZGf+yg0JbC4YdqtWOv6oo3SaYBl+MuOFoAx7ixuYJ2Eei3bKzElvNNOjsZ7qcSXGh3cbSgROwl6L61vjxHqK3AiXSn2d3LjGPWpo/EV/LLLGNLJRA3zGQDJHSgDDstHuPs81r/Ztygjzscyfe59Kp3+l3QYMNBu3IXG4S4/Gt9/FWtqyltFIHqJB+lSv4n1cRiSPSvmDEOjSjpQBV8ISarp0Cxpos6o7fM0kuSB611GnX19dS3cNzZtBEgIjc/xDHWsODxLrMswRtIRV3AMTIOlbOk6jd3b3KTxqsaKdjA0AQ6GiDw0/LD7+SB05NctHaqySyxapelYx0Cda7DRlX/hGvTIfJ9OTXMTPttI4IZ70lXyWWPrmgCPTryGKKSNpL5jKOGdPuepp1vaAWzSm7vmjLhTx69xVwWbXVobkzXUbwjG105f6VXMqcJ52oYU4GBwKAJrN49M1F0VrqVkGSNnDVAl2ivcLDBcsZm3H5OV+lat7a/6BFcQzzseFc/xAVHeQxx2duwkvHkYkqUHKj3oAy9Rs5rYpJHJfskiAkgcj2rs4ONB/5aMfIPDfe6VyklzMqNCY79u+7nNdXb75NEXKuzmEjBPJOKAOGv2H9jKs9ncrGr7hJ5ves8LD/attIlrdA4Dq3m9vWtq9trhtHGnyaLcyReZuI385qG+0hr+OONtFuoikXlKyy4wlABf3AXW21SO0lklkhwmZMD0IxWVp08ts915Om3s4uFPmYnztPfFNHhQxOLRtG1CSIf8ALX7Qc11Xhzwn4d0KYTQySx3LoWZJpi2M+1AHMSaf9pEc1rY3wjdC7/vuh96t3upSQaPBarp13KmOW84bgfSuntdE0S3t7uGG6fbOP3uZuQOvHpVC38G+G5WFw15LKuflAnwBQBfvvk8BKGV48ovyucsOe9VvFnhv+2Ybe7l1K6t4baDLRQnHmHHetLxVDHD4UkiiYlF2hSTnjNc38Sry7sF0yWz1WWxdowhVY9wfI70Acnd6H4ZuLP8AtBdc1QLZkBkVzlSfSui8F6t4Vs5ltLfUbq6uJWOxpoySfbJrlNRmuNLtxYf8JEI7i5mVzi13Cr1vpOo29/BenxLHvik8tV+y8ZxnFAHawfETw+0skM7TQNGSpBQkGrWneONCvplgjmZJGbChkODXmOpDUJjPdQ+JIovLk+dPsWcE/wA6q6frhhn8xvEUTPC/Km0xu9SPSgD1KPx9odwbxLdpZZLYFpQEI6Gq1v8AEzwwIGkkuHQ5+4yHIPpXmeka1dG5lup/EkEMLSlWiWxPzrz3pZhfyanPZJr9mw8j7RF/oXb/ABoA9bl8deHvMso/tDf6d/qDsIzVRviR4ajubiC4llgkhfYVZDz7j2rzTT9Qu2tTqFz4nsZI4iI4W+xnKP1NZNzqF1q2syww+I7FAkgeOSS0OGY9qAPY4viX4SeeS3/tJQYxyxU4NXH8Z+HFitZvtsbRXT7YnVepry60hkn1K6Y6lpQ+yoEud1t99sdR7U3TZ714Cs+saYsVu5ESi1P5gUAeoT+O/DcN5NaXl35LwEI25eDmprDxR4d1FJhZ3kbLChaTjoteVXMbXhdrzU7CUs28D7Od4bt+Fa+l29+lrJPa3mlkTRFVxBtLHuT7YoA7y48Q6OHitk1CPzJ498Kj+JfWqsHi7QFVUbVYxIDggg5Brz6GO8uovPj1jS3ktUwWEByi+1Vg20+Yt9pssmPnzASM+9AHq1lIkytLGwZGOQw71ZtyqxzZ4yprK8KKzaKjNIkmR1T7v4VooylJFHXYaANnSzmyiI6Yq1VPSP8AkHw/7oq5QAUUUUAFFFFABRRRQAUUUUAFFFFABRRRQAUUUUAFFFFABRRRQAU2T7p+lOpH6UAeURwszaxwSDcvwK557NoTAfsk0cjMduZuuK6bU9SsdOg1TUL2TybaK4Yu2OlY7+NfAl7BCbi9k4PB8pgRQBahtDJpTPNazbw2Q3m9/arEel21u+9bebJXnE3QelMg8VeAvsRtv7SfZu3fdanDxN4BYY/tI9O4agCu9rFdWssn2C4XBA/1+CRUN1aNC0eywuDCE8vcZc5zVyPxD4BiUs2pk+wDVMfFvgGW3+zNqZVAd33TmgCn/ZMLxWyS2NyqqDkibHFTxQCHyYfsk8j8mMednrViTxP4Ckt44zqhEceccNmmweIvh/HNHNHqp8xGDLnNAGpY6FpM2npDIZIJFPzq0vKmrsXhvRyAqzSMB1IkzWRL4j8BTTPKdU+Zjk4zU9p4o8CWpYrqgBddpzmgDYj0fS/KaHzmaILj7/IquPDOjEAG8l2ennHmqFt4i8CRhvK1ZSHG1s56Ug17wCOP7YTj1JoA2G8PaK0MYM0hRT8pEp60xPDug72xcy7h1Bl6VQHiTwOIRENVTYDnPNRHXvALHjVEb15NAG4/h7SAuRPIok+63mVc07TtPsBcC1kcyMhLBmz2rAfxN4HaGJP7UT90cr1qeHxl4OWd5V1SPcw2twelAGtoyiTREhZwudwz+NRQaQ0cu9b9mGMbWrHXxF4HZmVdUC85wC2KT/hIvBikD+0z/wB9NQBuW+lSQz+c2oOw5+U1HFosZWQ/a2/eHPXpWUPEvgrPOrL/AN9NQ/ibwSoJ/tZcD/aagDetNMECuv20sGGME9KbPpazXHmvflOwCtgVgL4m8Etz/aII92ao5/E3gRCA2ofkWoA6D+xrdUK/2hLknk7604zFEiRrIpCjGS3WuKbxV4BQbmvzgf71aU114fj0X+14hLPaE4BjLMTn2oA6bzU/56L/AN9UedH/AM9F/wC+q88fxn4ShOJLTVAf+uDU1vHXg1fvWuqj/tg1AHo/nLt4kX86y9X0jT9QkMk8mHKbdyvjFcYvjbwfIPlt9UH1genP428HqdhttUJx/wA8HoA6eLw3o6xbWuGY4wT5nJqrF4R0OHG24kwPu5l4FYH/AAmvg7/ny1L/AL8vRL4y8GeXl7TUcf8AXJ6AOq8VNbx+HGhSZGA2gfNknmm+IdFn1i3tRFciEIgPK55xXMWnizwRdXcNulpfF5HAXfC2M9utdpq2uaTpEaSajeR2iOPk3nGcUActN4H1RpBMdWUuCcMYQaa3hHxEQix65Gu1iSfKHzH1rrtH1nTdXjaTTb2O5RDhip+6ansdQtL7f9juI5xG5RyhztI7GgDi38Fa5s+TWolYj5z5IO6oR4D1CVZFur+2lyNyHyACrV3CanZPqMmmpdxNdxqGeEN8wHrirTsqqWZlCjknsKAPP5fBOutkRapaRr/d8gccUkXg3xGsgmfVbRpANufIGdnpXoUbKyiRWDKRwQeDUgIoA8ytfAviC3tlT+0LJv3hYDyBjHbimp4L8SSXRkN1pqAHgC3HB7V6ax9jWdqGsabp9zFbXt3HBNNny1c4LY64oA4S08G+Kbea4mGoWLvM258wjmo9Z0fVLdIoZ7mwjfG5ysI/OvRtPvrXULRbuymWeBujocg1Dqa6fFBJeXwQRIvzu3QAUAcn4e+w2rN/ac1lcIRhXEYGK3vtXh2JNp+zheigKABmrVpa6Re2aXFrbwSwSDcjqAQRUzaXpzLt+xxHPqKAOfXUvCFuXji+xxsTtcBByPepGn8KRlkjitMFNxYIMNWg3h3SVYsmnQFyfmJHapzo+m7Nv2OIKBgcdqAItOjtXsw1oQITyoA4FU4DtmusggBTzitSGFIIzHGoVB0AqG4RZIJE6ZU80AaGkkHToSOm2rVVdKXZp8Kf3VAq1QAUUUUAFFFFABRRRQAUUUUAFFFFABRRRQAUUUUAFFFFABRRRQAU2T7p+lOpr54FAHhvxDIfwX4lXri46fjXX+E9J06bw3p7S6fbu3kLklB6Vx3jKP8A4pjxapJI+0k/rXofg3/kWdP/AOvdP5UAW00PRyo/4ltr/wB+xTl0HRf+gXa/9+xV6P7tSqKAM8aBomP+QXa/9+xSHw7omc/2Ta/9+xWmSaME880AZg0DRsbf7Ltcf9cxTl8N6F1/sm0z/wBcxWmtSJ1xQBmf8I7ouP8AkE2v/fsUo8O6Kf8AmF2v/fsVrHpQtAGYvhvRBx/ZlqB/1zFRy+HPD0atI+m2oABJyg4FbdUtatYrvTZ4ps7Ch6HBoAy9O0jw5fWiT2+nWzRN0O0VZHhnQh00y3H0QVR+HFjb2fhuFod2XzncxPeumoAyF8M6F/0Dbf8A74FOHhrQx0023/74FawpaAMkeHNEByNNtwf9wUh8N6HnP9mwZ/3a16KAMj/hGdCz/wAg23/75pG8M6ERg6ZbkHr8lbFFAGSvh7RFAUaZbYH+wKT/AIR/Rc5/sq1z/uCtajFAGT/wj+i/9Au2/wC+BUNhbwW8MsEMSxxC5wqAcCtsisYHDSj/AKehQBj+OJLVGRDqQsJFBY7YwSwrk5da0n7RmXxRKpC4x5AwapfHC+WDxjp9sGYF4ixA6GvPNVnfz8gDB6UAenz+JdF2rGPFDKFXGfIHJ9elbmgeLPDdta/6Tqgu2PO4xAV4ZISJ9hVR8gbLCrVleKHaORQI8bhxQB70fHHhIDJkjx/1zFaWh69oOubhp5hcr1BQV4BaTJJBIxjXI6DHWtPwPrFzZeKrOODAWSQKy47GgD3+6t4FhLCGIHI52CuV+MNpp8vgfUbu8hRnhtj5bsPu119581ru9s1W1ldMfTmj1YQm1dQGEuNp/OgDxxLnVLK58MaP4XvIbH+2LHfNIV3AlR1PviuLtvGniTS/Ns7bVYbEnULhJJVQDzGUZB/GvoVk8LxXFuQLA3EMZ+ygMN23HRa8ytbLwh46vLLxA32bSLfTb+SJoJQALiQcE0AcFa+OdeGvSa7DFnVbixjSRtuNuWwWr1mwvfEl38INbm1m5ie+EcmyWBs/Jjjp3rp5o/A8dwVmGkpNsEZBZQdvpWbeeL/DGj63pfhiKG3FlqcblZEIMXHBBoA898N+IfEsn2TTbPxAiW1ppS3Mzum5uByKzbD4o+KGtdRtW1AONyNFcFBuRDnPFeuafeeFbXXb+xXT7O0S2gUNctt2srdvpWd4y8N+E73S4obCbStPlZ1kRyR+8UdvpzQB5ppviv4gm5t7OK8O+ZWmWSVlAcA8D8qz9X17V9e8X6Xd6zeIkltPPFHbbcBMJ1Jr2Lwh4T8OaJaJp99cWt5cySGaLew+XPZc9q3I9H8K39888dlYT3KHDkYLA+4oA8D0T4haxpmlaLb6ffxwRRrmeDZhTmTB5+ldz8dPFGqQ29hpNnMsFrqFlJNLNtyGIXhfxrupdH8Dq7Ry2uk5t/vKdv7vnvV64tvDuvWm0Q2epQwL8qLhgmB09qAPEPBvjHxYx0jSdNaGK0tbWHeHOBKCfmNfRUGWjUnrgV4Ufil4LstD1HUp/DAiuNEuxaxwKBvznqPavRfCvj6w1k3IkiFglvGjs8zAKdwzgUAdmw4pjL8pqhNrukxKhk1K0j3jcu6UfMOxFZHiHxnp+mxWjW7R3wubgQZhcEIT3NAG5JnYaopIWeZd2cL09KuzE+XkdCKyLYSLPcuTkFaAOg07/j0j+lWRVTTDmxjPtVsUAFFFFABRRRQAUUUUAFFFFABRRRQAUUUUAFFFFABRRRQAUUUUAFI5wM0tNk5WgDxDxqjL4f8AFysMDz8iu+8HfL4c0/n/AJd0/lXI/E238nw74kb+82TXVeDMnw5p+f8Angn8qAOgiG5asKODUMH3hVkLQBETjigNSsvzGmleaAHg5olmjgXzJpFjQHlmOBQgrlfi5Y3+o+DJrbS4nluDKhCqcEgHmgDrIbu2n/1E8cv+6wNMa/sY5mha8gEi/eXeMj615t4Mg1vStft5pdIuvsklsImYfwMD1IrI1fw5rkninXZfsVxJBeD9yUOCOPXtQB7ANW0zyvN+324TdtyZB19KSTUdNl3QfbLdmxyokBOK+f8AT/AvjC/a1sbiD7NbR3PzSMTuK7ccirNr4D8S6RqmrWVrHc3CtGRbXLc549e1AHt9neaPZ2ix295bJboxXmUcGrsV5asFK3MR3/d+cfN9K8gHhVtU8LalAPDs1reLbIql5D+9kHUgdvrUPi/w14tmudJ/sKyZItLgjdR5hUtJxn696APZ0vbRpzCtzEZBwVDjI/CmLqVizSBbqE+X9/8AeD5frXiR8P8Aim+nkNvptxaag9y0xu2f5QpXG335qlJ4R8SXWlx2tnYXVpdR27R3kjSHE7luDQB9AW91b3Kb7eaOVemUYEVNXm/wZ0HWPDsWqWurBvmlVomGSpXAzgdq9IoAKKKKADFGKKKAEbpWKv3pG/6eRW0x+U1ir0l/6+BQB5L8fI5E8XaddeWxiWIgkdq5Dw8v2rUTH9lMyhSygnmvWfi7ps2olI4FDOU+Udya8u0/StXstWjVoZIjny2PoaAO0i8LxX1sJ7mGOJtuMse1clqeiWNreSRQXS3B6ELziussbO9txI0t5I8RU5BOaqeGtNt7xru32Au7E7x1FAHJGOa2U/uyEHtU/hWaM+LdP3YU+cK6nxXFHZ2P2aOMBQvJPWvPNFw3jXSnMjYFyoIA60AfVV6cWP4V5/8AGjStS1LTtIktbeW8soLoNe20fV48V3l+2NPOeMKKyfFep3mn6Rv01Y5LnI+R2Ayvc0AeA+JPAfiuXXQNI0+5jhllhkspmf8A49ol+8p9KwF+H/jg2Lefpd3PD9onURDgq7/dkr6D1bxZqdvoVre6dp8Woyk7bsLIAIj71jDx94qEf2g+H4fJ3BW/fDjNAHiFz8OPGaXhW/0a5u5UMAaZTycfe/StGDwX4qFhY/adAu3hhkuljU5zHvGE/DNe76X4u1m61KKC70uK2gc4LGUZHvU+s+KNTh1BobOyimgVvv8AmDDUAeGXfhHx1ZwzwNo9xdtLDAjvnOcDkj3FVP8AhD/GF1p9jDc6HeyNa288fzHkknK17dP401+3vTE+joBtBx5gxWpZeJ7q48M3mpyQRxTw8qm8Hj1oA8WuPBfjaYQebZ3El26wmCYMQYVUfMpNdT8C/DPiXRvE+s3GpLMLSeEhXn+8shJ4z3HvXp/hDWrrWbRpbq3jhP8ABtcHI9az9W8aPp0ssJ0maRYshmBGKAPErvwH4i+w67Hd2eo3GpyST7HU/u5UY5U/lXa/ADQtY0GXWY7+wmtYpoYzGGyQWCfNj3zXW6X42vrq8t4f7HkEch6g8qD0Jq9P4vWDV209tNnwrhWk4wM96APnzxT8N/FdxfarqljpkrQXMe5oCvLSBuv5VJqXhnxgs2oiHw/dG3uDAHBB4wuCQPrXtuoeNNUhmCw6FPIqylSw6FR3FaGjeMLnUL5LdtEuoY2Qt5jgdhQB84S+DvF9xaWEV1ol/I0Gnyw5OTh92Vq3b+EfFsMsSQ6LfJGt/bS/QAfPXuEvxElSeaBfD9ywibrwM/SpZ/HzR6Ub1tHuFlEgRYR94g96AOuVvMtVbaVG0cH6VU2gRScjO05Hc1Lpt219pkdy0TxNIm7Y3UVmfN9vuiM4EPH1oA6LS/8AkHwf7tXBVPSv+QfB/uirgoAKKKKACiiigAooooAKKKKACiiigAooooAKKKKACiiigAooooAKD2opG6UAeWfFVVPhvxB7rmtzwXx4b07/AK4J/KsP4lusnh3Xx3CVueEuPDenD/p3T+VAHSW33hVuqVr94VeHSgCJhyaaetSNTTQACo7y4gs7V7q5cJDGMux7CpB1qvq9jFqmmzWMxKxyjaxXrQBLFqFg8HmJdRGMDJwwqODU9NuH2w3kLsDjG4dfSsMeCdKEcSK0wMffdjd9ajTwLaQ3Uc8V1KPLk8wL2zQB0MuoWUO5jcxDYcP83Q+9PS+tJnAjuYmJHCh656Pwbaq18xu5na8YM5Y/dIOeKraV4FtdPvluhqFzIVDLtPfNAHVrd2pUkXMJweu4Uv2y1wp+0w4b7pDDmuQb4d2u1R/aV0pBbGD1DdjUL/DxVgiih1OUbDuDNyc/XtQB3Aurf7nnxZzjG4daSW6t4ovMkuI0TpuLcVxM/wAP3k8pv7Yn3KxbjjJq3P4LaXSLewk1CRhEzHcc85oA6+JlZAUYMvYg5qYVz/hDQm0O1kja7kuWd8hmNdAKAFooooATmjmlooAaelYoYBZ+f+XkCtyuePSf/r7FAGF4z1iC18YWGnyKxkmX5MdAfeua8Q3c0xdIoyzQzvI+PpV74i6XL/wntnrc1wsVrBDhR3ZvaqiXVvcWd/dKrDMbkA9TQBh6J4ijuR5cykHJU5PGataK0OlalJeC6Vlf+ANXCeG9M1+8uXNvYySQF8kNxXolroltax7rtCsijlSOPzoApeKxJfQNLuIBBIHtXAeHGaPxnpvGSLpVPFdprV8bh/s0OW/hHHaqOmeGJm8U6XMC+5Z1Y4FAHv8Aqvy6e3PGBXnPxgkiknsLFbcz3E0R2qJthxXo2tbf7Mk544ryr41WV1PqmnXEempewxW7ZHm+W+fQGgDhy+sWGh3OlW/h0Lb3JVZGF7yzg/1ru9Os9Fh8H2WnXNp5E7SrLdwG4JaD/az6V5zdabczwpdyeDXjWIK5T7f1UdDjNdN4HjN5fXmo6l4dW1jlXymka63fKBwuM9aAOq1bQtP17xNAywTHTlQN9rhn4bA9Ko39jHb3jW9poJkhR8KxvOo9amsrOU6Jdy6Lp5t7hm2mAz7g0fr7Vnrp9pI0K3WjvDBIdrXC3HOe/egDoLOx0/XxK2uWn2CWJQI0juOHAHHNcnbXb6XJJbWvhx5470tHgXX31U9AKdfeHrKC8ns4NJluQh/dSG8wWB7nmp00mKxt9MaTRXkvLNn2xC55QH+I80AdL8Hri1ubu+a2s2tgPvJ5+/afQDtWT4ls7a48RSwtp+sES3GHaOT5Tz1x2rofhbYRWc17LFpptPO+Zj5u7knNc54mtZDqt2q6dqzPvLhllwG9xQA+30lbTVdQlt7XVP8ARhvgdpRtkI/hrP1iCaS3TVLzS9UFxdPl44ZeFAos7eQWTW62WqnzY/MdjNymOgPvVe+sZJLa2dbTU5VAwiecck9z+FAGjIseoeG1itl1a1l0+TLweZmSQGmeH9Yh1jWrS0Gn6xE2l5J3PweM4asgadJbzmZNN1fzTgtm5xTUtZ2gu1j0/VIXn/eOTLjLegx7UAW9UgtJLW71i+s9Xjla5KiGOTG7PcD0pddgt7/TdO1ZdN1iJh+4ECy7WIHRjWHJpsk8SvHpWtqV+ZlNxnHvWx4U0K01vUDa3kOtWSoAUaaf5T9KAPVvCCLFoFvFiVcL0lbcw+ppbohb2SNSP9Uc1Z0XTodN02Kzt3d0QYBc5J/GqgXzdXuVPAEfWgDoNL/48If90VaFVtOXbYxL6LVkUAFFFFABRRRQAUUUUAFFFFABRRRQAUUUUAFFFFABRRRQAUUUUAFI1LSNQB5X8SohH4e18r12nNbPgv8A5FjTc/8APBf5Vl/E5T/wjWvt0BQ4JrS8GsP+Eb09f+mC/wAqAOotSARV0His6Buhq+h+Xd2oA838VePtT0jxDqcMVpA1jpojMxZsM4buPpUv/C1PDpjaVhchcDYQn+sJ9K3tS8E+HtQ1xtYvLRpbh8b8t8rY6ZHeqw8AeG1uZJhZgl23bSflX/dHagDN1bx/E2h2N9o0PmyXlwYEEx2+Ww67qp+HPiRcahcSQzWsJaO1llZ43+Vmj7V1Evgrw/PpX9mNaEQeaZl2nDK56kGqkPw18KxWcVskEyrGWJYSEM2eoJ9DQBg+F/ihcatr9lpj2KRi5YDdu6ZXPNXtU+Ilxa+F9S1VbRTLa3n2VUJ4PPWtW6+HnhiaaO4S1lgliIKGKTaRgY/lUMnw18MPFPC0d0Yrg73Xzjjd649aAON1X4vahpl9BazabDI7ojsMkbtxx+FM/wCF2zpYuX0lBdLeCMRbskxf3q7o/D3w48TRzW0kxdFjZ3bLbQeOaiHwz8IiZZvsG6QJsDE9s5oAydF+I1zqVxY3Daei6VfXTWsL7/3m8dyPSr9t4y1S+127t7PTYW06zuPInkaTD8dWA9K1NP8AAnh+y1OO/t4GDxOZI4yxMaserAetNvPh/oVzqtxqR+0JJOS0kccpVGbGMkCgDj1+L8clvrbQaery6eQYF3/65c4/Ck034vLq00Njpunh7y4dUjV2wFbBJB+mK6v/AIVp4TjMTQ6eImjXaxUn5+c8+vNQz/CzwqxneG2ltpZp/P8AMjkwyt7elAFE/ER18LQaxJp/737cbOSINxvHXHtVPSPitHdadqt5cWSQGyBKQl8MzA4ANdSPA2hDQ7fRjC/2aGXzs7uWfuT71mf8Kp8KtLJJJFPN5hG4SSZyBzigDPuviXcSeEbPXdP0+KeWaXypLYy4bfnGB61fj+I9sPGll4burXy5ZY18yTeMRyEZ2EetPm+Ffhnz4prT7TaGJ/MjEUp2q3rj1p7/AAz8MNfLfSQzveidZvtJk+fcOnNAHcBs06oV+UYGcVKKAFrCxgXP/XyK3D2+tYp5+0D/AKeRQBxnxP0WbUdct7ua88myij5XPeucsltNQuE0m3uhCf4nJxuHoK6v4iBX1yCOS0uJozHzsPyfjXIzxqNYivJNNDW1qhP7sYagD0ewtVsrKO3XnYOW9ah1m2hu7NrclWdwcY7V5dqHxUuDO1rDpV4q52j92en1ra0LxVdOgmbSb9mPQCM0AO8P6fHLPLEFzPG21h6V3+i6baWDRyyFDOeOuSK4iW/t/wDSZrXSNThurgj5xGQFPrVnw5eajB4gj+22dxLHLgZCnCn1oA9I1sbtMlxwB6VwPxTsXuTBJ/Za3oSDOPP2GvQdSy2nv6f0rjfiRpk13bxTJZiZYo8ljKV2igDzizW91NlurXw6gbZ5UyNPk7BXRppcOlstna6V9otroqzuZ+AfQfSs/SLO+a98zTNJtyjRtG+24yxHrV/R4rqSEWcekwNJbtvhUXH8XegC/c239m6mY9N0tZwVI3Lc8t6jFQXlrLZ6DbuNKhLtcM5gabB9iDUEWn3EeoyLa2aG85bJnyVY9RiqOrxX14kMF9Y20iwrtD/aNpB75oAXSNI+1a402oaUYLaVeZFus4fsKnvVulv5Gm0RPOkXy9xuQCR2/QVBHan+x2jSG2hTzQzJ9p++R0INWBayPMl5q2mR/Y5ZFVpVuOgoA6/4c2YtoJpBbCCRiFZRLvBFRardPLrpuLiwukWJGi3BsIFPet3wvpuj2YaTS5PMRh8xD7h9K5HUftMOo6p9pspZ7eXKjZL1GaAMu2hhsriSWG3vG+1oUAabOB7US2gk0pYGs9QjFvICpEo3SEmtuG3s7yyt0khlgkRtkcYf5lBHXNZk+m+Sjwra3kkpkJ2eb82B0IFAFK6t21O++1S2F+I0QIojk6larNp6sz+daatboiNJ/ruG9q39N/0bSn8qymSZm2sry5PPepr60tbu9cvZ3byLECgE3DHuKAOe0+z8nT7rUbS2vjOFCrBJMGJVupxWZqcjahqO9tL1aGSBVRxHPtUehrVtLGFdSd4NI1QTxMNy+f0H09KvXmjWM2oXLNZ3gLqJGcz8McdKAO88Lq39iW+6N0+UcOcn86Zs/wCJjcckfL1FS+FgE0CBVRkAXhWOSKr3BZdScqSAV5oA3tO/48Yuc8VZFVtN/wCPGL6VZFABRRRQAUUUUAFFFFABRRRQAUUUUAFFFFABRRRQAUUUUAFFFFABSP8AdpaCMigDyTx5LJceFPEQkbIBZR7AVr+C+PDenH/pgn8q6PUvB+k39he2U5uPKvCTLtkwefT0qfTfDen6fZxWsDTeXEgRdz5OBQA2LlR1rl7/AFzWrDV3UwzTESFVhEZ2lMcNmu5j0+BMYL8epqYQR5B7jvQBxOm+JtXvL94W0h4oRGzK7A8kCq+i+LNavL9IJtGdI8NufBGSOlegCJB/CPypq28KncqgE9fegDzebxZ4mz9oi0ZljRiCmOW54rQi8UazKqt/ZfltuHmIynIFdyYYypXYAD7UeTHz8o5HPvQBwd74z1FbiGO00eWRHbDMVPFRL4w15tVltV0VmjXG1tp49a9BEMQ/5Zr+VAhjDbgoz3460AcTe+J9atb2ZBpbS2+QsRA6HHepLbxVdSx3RfTXia2hEjZ7n2rtPLjxjYv5VE1nbsCGiU7vvcdaAOC/4TvUJGiW10OdyxG8kYAqWfxxqiTIieH5yrA/NjoRXdJbQqAFjUY6cU4wxH/lmv5UAcsNa1S40iyv4rYxPJJiWIpk4waxNL8Wa9/Z2o3F9YlpYZdkKhCODnGa9EWNF6DAHQU0W8IzhFGevHWgDhNE8YateWl5Jc6LJG1tHnIHDn/Cq9n421h1fztLbI6ELgGvRFhjXOFGCMEYpBbwgY2Lj0wKAPP7fxtq05dE0GUOuNpYYBpy+NtUW6aKTRZOu0AA/e9c+ld+YIiPuL9cUn2eH/nmufpQBxUXjK9Om311JpMiPbvtRMcvXW6VdPeafBdPEYmlQMUPVc9qsG3hPWJSM5Ix3qQKAMDgUAJWOv3bg/8ATwK2sVWFlDhx83zPvPPegDK8VajFptnFI1ss7SMFVTwK5R/iF4Ut7QtcwrDcHK+SI8nPpmu91LTrfULcQ3G7YOmDVT/hGdDK/Np0DtjG9kBNAHE6d448H3VvJcX2nx2zKeQ0QJx2NW9O+InhVrhoj+6UNtQiPO4djXUyeGNFcKPsUYA6gKPm+tSJ4c0NMbdMtgR0OwUAXY1jmiWSMKY3GRx1FPWNFAGxePanxosaBEGFHQU7FAFPUTizkrnfGF3dKiW8MccsbxfMrNjNdXNEs0ZjfOD1qlf6Np986vcw72UbQc9qAPOfCifYLu7n+wW0TRoWLLLnBPbFZ2hJqdvqdxqC2MDlDvGJuMnvXpsPhfRopJHS1x5gw4zwwplr4S0S2WVYbYqJBg/MeB7UAcWC8Kya0mnQpqkjbipl4Yd8VSl0ixu9XN0UhMDR7pEM3WQg5A/GvQn8KaM8SRvAzBF2qSxziqcfgPw6hz9lc8jAMh4oA8y07T45pHa80OL7KshEpS4z5a561twTy2xbRJrC3OluDLDIZRk46V3CeC9BSC4hS2ZUuBiTDnkUs/g3QZooI5bUssC7Y/nPAoAxfhdatb2FyrW6wsXJ2rLuGD3rA1SGSOe4WSznuBLM2HWTA/8ArV6TpGi6dpSOtjB5W/7xznNU7jwtpk8jtIZzvJJAkOATQBxi2MUCrcW9lPLIrgoPO68VJNqUsF9LrNxpkiXMahfL83IPbOK6lPBukqF2tcjb0/emo5fA+iSszSfaWLdcymgDzxomvL2a/fTrlQvIRZ+HY1ZtFuVm82PR71HjYHPn127eA9DIUD7UoXpiY1Ong3SVLYa6+Zdp/fGgDj5tR1T+1V1KTSXEkkRi2iUYBPTPrWdd2Vx54jg0+4mkJ5Pnnk9+K7tvAmitF5Ze8xu3A+ecg1Y07whpNhex3kDXPmJ03SkigCbw9DJBocEUkTRMF5RmyRVedc3rk/3DXQeWvvVd9Pgd95L5wR1oAXTf+PCH/dq0KZBEsMSxrnaowM0+gAooooAKKKKACiiigAooooAKKKKAP//Z">
            <a:extLst>
              <a:ext uri="{FF2B5EF4-FFF2-40B4-BE49-F238E27FC236}">
                <a16:creationId xmlns:a16="http://schemas.microsoft.com/office/drawing/2014/main" xmlns="" id="{5BC59744-C620-4665-B852-77B7811D383B}"/>
              </a:ext>
            </a:extLst>
          </p:cNvPr>
          <p:cNvSpPr>
            <a:spLocks noChangeAspect="1" noChangeArrowheads="1"/>
          </p:cNvSpPr>
          <p:nvPr/>
        </p:nvSpPr>
        <p:spPr bwMode="auto">
          <a:xfrm>
            <a:off x="5943600" y="3276600"/>
            <a:ext cx="3407434" cy="34074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 name="Título 2">
            <a:extLst>
              <a:ext uri="{FF2B5EF4-FFF2-40B4-BE49-F238E27FC236}">
                <a16:creationId xmlns:a16="http://schemas.microsoft.com/office/drawing/2014/main" xmlns="" id="{51D81986-56BE-4A62-ABE8-933C61DD5F73}"/>
              </a:ext>
            </a:extLst>
          </p:cNvPr>
          <p:cNvSpPr txBox="1">
            <a:spLocks/>
          </p:cNvSpPr>
          <p:nvPr/>
        </p:nvSpPr>
        <p:spPr>
          <a:xfrm>
            <a:off x="1062486" y="495327"/>
            <a:ext cx="10067027" cy="1453838"/>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r>
              <a:rPr lang="pt-BR" sz="3200" b="1" dirty="0">
                <a:solidFill>
                  <a:schemeClr val="tx1">
                    <a:lumMod val="95000"/>
                    <a:lumOff val="5000"/>
                  </a:schemeClr>
                </a:solidFill>
                <a:latin typeface="Bodoni mT" panose="02070603080606020203" pitchFamily="18" charset="0"/>
              </a:rPr>
              <a:t>DINHEIROS ILÍCITOS E VIOLÊNCIA - COLÔMBIA </a:t>
            </a:r>
          </a:p>
          <a:p>
            <a:pPr algn="ctr"/>
            <a:endParaRPr lang="pt-BR" b="1" dirty="0">
              <a:solidFill>
                <a:schemeClr val="tx1">
                  <a:lumMod val="95000"/>
                  <a:lumOff val="5000"/>
                </a:schemeClr>
              </a:solidFill>
              <a:latin typeface="Bodoni mT" panose="02070603080606020203" pitchFamily="18" charset="0"/>
            </a:endParaRPr>
          </a:p>
        </p:txBody>
      </p:sp>
      <p:pic>
        <p:nvPicPr>
          <p:cNvPr id="4" name="Imagem 3">
            <a:extLst>
              <a:ext uri="{FF2B5EF4-FFF2-40B4-BE49-F238E27FC236}">
                <a16:creationId xmlns:a16="http://schemas.microsoft.com/office/drawing/2014/main" xmlns="" id="{2F952B9D-9E8D-4168-9864-5EE5998F5862}"/>
              </a:ext>
            </a:extLst>
          </p:cNvPr>
          <p:cNvPicPr>
            <a:picLocks noChangeAspect="1"/>
          </p:cNvPicPr>
          <p:nvPr/>
        </p:nvPicPr>
        <p:blipFill>
          <a:blip r:embed="rId3"/>
          <a:stretch>
            <a:fillRect/>
          </a:stretch>
        </p:blipFill>
        <p:spPr>
          <a:xfrm>
            <a:off x="646313" y="1345633"/>
            <a:ext cx="4118787" cy="2365307"/>
          </a:xfrm>
          <a:prstGeom prst="rect">
            <a:avLst/>
          </a:prstGeom>
        </p:spPr>
      </p:pic>
      <p:pic>
        <p:nvPicPr>
          <p:cNvPr id="5" name="Imagem 4">
            <a:extLst>
              <a:ext uri="{FF2B5EF4-FFF2-40B4-BE49-F238E27FC236}">
                <a16:creationId xmlns:a16="http://schemas.microsoft.com/office/drawing/2014/main" xmlns="" id="{06CC378E-E614-45CA-8A7B-6AAABDA38D1D}"/>
              </a:ext>
            </a:extLst>
          </p:cNvPr>
          <p:cNvPicPr>
            <a:picLocks noChangeAspect="1"/>
          </p:cNvPicPr>
          <p:nvPr/>
        </p:nvPicPr>
        <p:blipFill>
          <a:blip r:embed="rId4"/>
          <a:stretch>
            <a:fillRect/>
          </a:stretch>
        </p:blipFill>
        <p:spPr>
          <a:xfrm>
            <a:off x="4804495" y="1345633"/>
            <a:ext cx="3089826" cy="2417503"/>
          </a:xfrm>
          <a:prstGeom prst="rect">
            <a:avLst/>
          </a:prstGeom>
        </p:spPr>
      </p:pic>
      <p:pic>
        <p:nvPicPr>
          <p:cNvPr id="7" name="Imagem 6">
            <a:extLst>
              <a:ext uri="{FF2B5EF4-FFF2-40B4-BE49-F238E27FC236}">
                <a16:creationId xmlns:a16="http://schemas.microsoft.com/office/drawing/2014/main" xmlns="" id="{33BD2F11-F34A-4C26-8284-4E0417C08FB2}"/>
              </a:ext>
            </a:extLst>
          </p:cNvPr>
          <p:cNvPicPr>
            <a:picLocks noChangeAspect="1"/>
          </p:cNvPicPr>
          <p:nvPr/>
        </p:nvPicPr>
        <p:blipFill>
          <a:blip r:embed="rId5"/>
          <a:stretch>
            <a:fillRect/>
          </a:stretch>
        </p:blipFill>
        <p:spPr>
          <a:xfrm>
            <a:off x="7933716" y="1352459"/>
            <a:ext cx="3709644" cy="2433023"/>
          </a:xfrm>
          <a:prstGeom prst="rect">
            <a:avLst/>
          </a:prstGeom>
        </p:spPr>
      </p:pic>
      <p:pic>
        <p:nvPicPr>
          <p:cNvPr id="8" name="Imagem 7">
            <a:extLst>
              <a:ext uri="{FF2B5EF4-FFF2-40B4-BE49-F238E27FC236}">
                <a16:creationId xmlns:a16="http://schemas.microsoft.com/office/drawing/2014/main" xmlns="" id="{84CE728B-E3F7-401C-AFA2-51DEC63668D2}"/>
              </a:ext>
            </a:extLst>
          </p:cNvPr>
          <p:cNvPicPr>
            <a:picLocks noChangeAspect="1"/>
          </p:cNvPicPr>
          <p:nvPr/>
        </p:nvPicPr>
        <p:blipFill>
          <a:blip r:embed="rId6"/>
          <a:stretch>
            <a:fillRect/>
          </a:stretch>
        </p:blipFill>
        <p:spPr>
          <a:xfrm>
            <a:off x="3011800" y="3785482"/>
            <a:ext cx="3081768" cy="2467320"/>
          </a:xfrm>
          <a:prstGeom prst="rect">
            <a:avLst/>
          </a:prstGeom>
        </p:spPr>
      </p:pic>
      <p:pic>
        <p:nvPicPr>
          <p:cNvPr id="10" name="Imagem 9">
            <a:extLst>
              <a:ext uri="{FF2B5EF4-FFF2-40B4-BE49-F238E27FC236}">
                <a16:creationId xmlns:a16="http://schemas.microsoft.com/office/drawing/2014/main" xmlns="" id="{AA3EB45E-3A85-4A7C-A7F8-6DB15BE1D1F7}"/>
              </a:ext>
            </a:extLst>
          </p:cNvPr>
          <p:cNvPicPr>
            <a:picLocks noChangeAspect="1"/>
          </p:cNvPicPr>
          <p:nvPr/>
        </p:nvPicPr>
        <p:blipFill>
          <a:blip r:embed="rId7"/>
          <a:stretch>
            <a:fillRect/>
          </a:stretch>
        </p:blipFill>
        <p:spPr>
          <a:xfrm>
            <a:off x="6369106" y="3763136"/>
            <a:ext cx="3089826" cy="2462280"/>
          </a:xfrm>
          <a:prstGeom prst="rect">
            <a:avLst/>
          </a:prstGeom>
        </p:spPr>
      </p:pic>
    </p:spTree>
    <p:extLst>
      <p:ext uri="{BB962C8B-B14F-4D97-AF65-F5344CB8AC3E}">
        <p14:creationId xmlns:p14="http://schemas.microsoft.com/office/powerpoint/2010/main" val="1726235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AutoShape 4" descr="data:image/jpg;base64,/9j/4AAQSkZJRgABAQEAYABgAAD/2wBDAAUDBAQEAwUEBAQFBQUGBwwIBwcHBw8LCwkMEQ8SEhEPERETFhwXExQaFRERGCEYGh0dHx8fExciJCIeJBweHx7/2wBDAQUFBQcGBw4ICA4eFBEUHh4eHh4eHh4eHh4eHh4eHh4eHh4eHh4eHh4eHh4eHh4eHh4eHh4eHh4eHh4eHh4eHh7/wAARCAHd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RjigBaKzptXhjupLcxyFkxk9qUarCf+Wb0AaFFVEvo2UEI1SrcK38JoAmopoYEUu6gBaKTdSg0AFFITijdQAtFJuo3UALRSbqN1AC0Um6jdQAtFJuo3UALRSbqN1AC0Um6jdQAtFJuo3UALRSbqM0ALRRmjNABRRmjNABRRmjNABRRmjNABRRmmswFADqKQGlzQAUUZozQAUUZozQAUU1nC0nmD0NAD6KiMy5+6aBMv900AS0VE86qu7BqvcajHCqs0bnPpQBdoqOCVZoVkUEBhnBqTNABRRmjNABRRmjNABRRmjNABRRmjNABRRmigAooooAKKKKACiiigAooooAKr33m+WvlMAdwz9KsVBeqGiGSRg+tAHN3rD+2rkZ5CrmnplgduTVbUQU1654OPLUgmuG+O/iS98L/C3VdW064EF3EmI2PYnigD0+3+4Ktx8cZ5rwD9jfx/eeMfAs8GrXbXOo2s53u3JIPSl/aV+IWo6N4p8PeCdLvv7O/teQG6vM4KR5xgUAfRETLt+8Pzp/4ivmzxzpvizwF4j8NT+HvEV/f6PqV1HHc+a+/H4+hrif2nPEXirw78ZdJ0rSvE99b2eqeXvjV8BMnBxQB9kkgdSPzo3KOpA+tfNnjvwl4z8J3Hh3UtP8W6tqVrcXcS3UTknAJHp2rR8VeMbzxT8Y7XwDb6xLpdhBGDNJGcPI+BkZoA+giy+oP0pRg+leGaBJ4r8M/GS18J3WtXF7o9zC0lu0oyT7E1xXiXW/Gtp8drfwna+Jrr7FNcjPH3VPagD6oNHFfK37TXi74geBfFkC6Drcstm9uJpIyvKgcGvR/B3jq78bfAufXNPv8A7Jq1rbs07DqrqMnj3oA9hJFBIAzXC/BK71PUfh/Zalq2oNe3NyDIWIxgeleIeP8A4w67ov7RdnocmpKNGhlWN414HPrQB9U7l9hS/hWfqHmXeiytaTeVJJEWikHO04yDXyX8NPG3xZ8Z/EvVPB6eKorZrJpNsvlg52mgD7EBBpAyk4r530j4s+J/A/xJi8EfEfyJY7sj7JqCDAbPGDXU/tG/Fj/hXegW0WkotxrOouI7RD0wf4qAPYOKOPavm7xO3xW8K/DqLx9J4k+13Cotxd2DR/IEPOAa9T+CXxEsfiR4FttftAqTf6u4iH8DjrQB33emv04rzX9ozVNe0P4Z32uaBqLWVzZDzCcZDD0rx34Lah8VPiX8ObvxJb+NGtbqFmVYjGCGwKAPqrPOO4pecZr5x8N6/wCNbj9nzWdYvNZng1rTriQmUrydpPH0q5+yD4n8V+M9M1LWPEWtNd+XIIkj24AoA+g1pwpvSlFADq5jxr430Lwi8K6xcNF54JTapNdNmvnf9sGYRPo4wMsG5oA7xfjZ4DJ/5CMv4oasw/GDwXMm5L+THrsNfIECg7JHX3x61sJMVHyYCgDHFAH1Yvxb8F99Qf8A74NPPxY8GLjdqDDPT5TXynbl5p8712Y5xV140YAtkhRwaAPqCb4r+DoY1kk1AhW6EIahn+L3glSo/tJgT0+Q185WC+er27KCSvy7h0rC1aSNJ2jKESJxQB9Vp8WvBjNtGosT/umpH+Kng4fevmH1U18seHbd2m3spkyeABk16doPw21PWrVbqQfZoiPlLjmgD1Of4weB4HCSamyk9PkNK/xe8EIm9tTYL67TXl4+COpXd2Y7m6hSHPDjrXdaV8IPDdtp/lXSNNKUxvJ6H1oA1D8YvAo/5ih/75NRS/GnwBHL5UmrlX9CpryTx18HdU0mKbU9LlS5t0yxiPUCvF9R0+4uLgzISXQ9COhoA+xJPjT8P48b9YAz/smmx/Gr4eyKWXXFwOo2mviq+SZoQ0r+W4OMgda0o7a3j00Mo3yMMsRQB9fS/G74djrrQ9Pumq8nx1+GynH9vDP+6a+I9Ukl+0CGBQdw59qoqPstm/mR7mBypIoA+6B8dPhw3P8Abn/jhqfT/jR4Bv5oorTVmkeVgqAIeTXwRNqS7Y1Vhlh8wIrsvhxJ5niHT2DKqi4TAxjuKAP0JkcSW4kXhSoI/GszV5Y0SNWbBxVzCtpURyQTEvP4CqeoQx+TGzfMfegDY0whrCEjkbas1X0/i0QAAACrFACUUUUAFFFFABRRRQAUUUUAFFFFAC0UUUAFFFFABRRRQAUUUUAFQX3/AB7t9KnqC+V2h2x4zkdaAOU1Z2OvSr2ES15P8b4IfEet+H/BLMuy+laa5BOAEUcV6vqEePEl3LICB5K5PbFeAHS/DvxT+OmqxXOsSwDSLcQ2y28xVnb+LkUAcB+zLfN4F/aB1nwZM/lwXcjLEM8cHj9K9X/a2+E2reOorHxB4bdZdT05CrwA/M6e1eEfGvw9YfDT4x6LqWgXtxcOkiSTrI5Zxg85P0r3qb4oWln8ZND1hdRc+H77S0WdlDFI3PVj6c0AeOfDD4u+NvAHiKz8O+NbN7/TPNVCl0mXh5wCCfStP9sKf+0PjX4VvNN2yF4YpYuwJJBFenfHm38K/EHXdF0/wysGpak8gaWaBMgJnqTXmH7RkNnb/GTwtDHdIYtLhhhnKqSE2kZzQB7t8FtX8bat4/1m28Z2YtoYLeI28H3oxx1X3rz/APaW+GHia18Wt448K+dOHO+Rbc4eNx/Ouz+Lfxi8NWvgyK28Ka1FPrM7RRI0KHcBkZ5xWR8GviU9n8Rtc0PxZqDR21yqSW0k5/dhtoyMngUAZH7PnxivtQ8S2fh/xpZpNeq/lW906YljPoTVPXLpf+GwooZJMr564/KtTxP4e0rxV+0Fptx4RVWt7YrLfTQDEeQc9a5HxLd6cv7XlrdC7j+zrOiNJu+VSB60Ae0/ETR7bxB8a7bRbyJZILnRZUIYdCScGvAfA+pX/wAK/FXinwbqjP8AYbqGaNVc8dDtYV9Fanq2nf8ADRGnKbyDd9gMeN3O4ngVxn7YHgVbnSV8YWNuWuLcGO42Dqp70AeifBi9js/glpt9I2EitGkbPYDNfKHxi8LT3Xw/X4mK5N3dak8jNnlU3fL/ACr2rUPE9r4d/ZX0u1luBDdaharbRLnk7jgms7W/gfpbfCd7pfF17LbraCdY5Jf3O7GcUAev/ArxKvin4S6VqZk3SfZfLkz13AV83fsund+054nAYA+ZMf8Ax6t79irxVHptnrPhDVL+KNU3TWxZsAjviuX/AGar7T9O/aU8R317fW8FrIZtkryAKfm9aANr9v6MW2teFtRi4nDnBHXIIxXCfHLVr7Wfi94Ct75maIWlodp7k4zXoH7RVu/xi+Lnh/wx4Yk+1WdgQ9zcR8ooJGeenam/tdeAbjQtX8K+MtNt5JbXTFiguSgyVCYwf0oA+g/i3bRTfBnW4WX92NMOB9Fr5/8A+CdF3M2neJrMsfISZWReyk16P8X/AIj+HpP2fLm7sdUguLnULIQxQxuC+5hjGOtUv2J/h/e+DfhxLqOqQNFfatKJSjDBVO1AHY/tSnb8DfER/wCmFfL37PPjrxl4b+GFpp+i6JJJY3OrqkuoDlUBPK4r6Z/auuIYfgbryyyqjSRbUBPJNeV/sVa94W0n4M3MHiDUrCLZdtL5c7DPscGgD2T44W0Fv8EfEH2eGOAtZl22LjJI5NeVf8E92LfDzVmbk/bT/Kl1v4kL4t+GnxFmuNSjGmwHyLHPGRjt61jfsS+LfDPhX4earFrmr21nKLoyBJGwzLjsKAPrPOaK8l/Z78fXXj+88TXrXBlsLe+MdjlcYjr1igB4JzXzl+2X/rdB9y1fRq18+ftgRq7aHkc5agDwe1ZHRO5HAFan7qOFSerHGKzreNY2EjkDHQVbjmiaI784Bz0oA0tNjUyOiptBXpW1pmlXGoSpDZ27zk9gKj8JWrXt/BFbxmUv8oAHJzX0v4B8J2nh+xVvKRrhwGZiOQfSgDyjSvhTr1zLDcNi3QjJDdcVoN8D4bjU1vNQ1ALGBzgda9zZtq5Y8VyXjS4vri3NtYPsJ43UAcxYaX4Q8Lobe0tY5rlertySfatSLxXEbVW8sIVPTHFYVnocNufMvJWluOpbNPjsUnn/AHMDkd8UAdj4e163vI9u4Fixzz0rSW8XzJMn5c4X3rktD0ea3ufN8kgMecV0MsDh1wvANAGgzJIxhlUFWHQ9CK8E+NXgX+y75tW0q2/0WYnzFReENe7pCXwWzkDFOmtPOgeG4jWaFxhlYZ4oA+EdWszcJ5WxgVf0qw1m1vZLsUkBfnFe2fFz4YtpcM+taewNuz7vLH8IrxPV757T5WIVmHQ0AczqLRRu5MbK7dOOlZ2qttsBJye2BU+p30t9OghXHByaw9SuZI0FuwbDde+DQBm28UjXueSr8j2rvPBLmHxFp24ZP2hO/vXN6SvlykKvmLtwfY12Pg2NU12wjWA5M6Fm696AP0Ag/eaPCnTdEhz+AqvqK4hVfRqmtzjR4D/0xT+QqDUXHlqOctzQBsaec2ifSp6g07izT6VPQAUUUUAFFFFABRRRQAUUUUAFFFFAC0UUUAFFFFABRRRQAUUUUAFIw6UtMmkSJQ0jBRnHNAHLamqnWbpGGVMQBHrWR4f8F+GtFu31TTdGtra8lyWmVfmOetbGotjXrg8H90CK+bdY+MfxGX4yzfDvToNNimeQrFK/OAemaAPoG+8I+G9SuzeX+h2VzOeDJJEGatGDwt4f+yfZhodiYCuzZ5IwR6V4mnxc8TeCPGll4f8AiRp8MdtekLDfW/CEn1rtvjB4p1/w3pllqmh3MJtZ8LgjOc8g0AegaF4Y0LQiz6XpVrZs3UxIAadd+E/Dd7O095odjNK5yzvCCSfc15fq3iTxtZ/CB/FC6hbG+T96cpxs9K4Dw/49+M+vfDu98Z6Xf6e8Vkx8y3MfzMB6UAfRI8D+Dw+8eHNMDeogXinal4L8KanC0N5oVlKrEE5iAPHvXlXwi+LOs/ET4e6tNbRxWPiGwjJfIypIGc4/A1x3we+Ifxa+IeqajY2+pWFs9lkNvj+9g4/pQB9I6H4d0TQoGh0rTYLVG+9sXk/jWVcfD/wbLfG8fw7YPclt3mGP5s+ua4z4R+K/FV1rviPSfGNxCH0vDblXC7fWsfSvHviv4ieLrvTPBk8WnabYEiS6kXcXNAHqh8H+HG1RdUOj2xvVxtmx8wxWvqFja6jYy2N9Ck1vKu2SNxkMPSvEdY+IXjjw3rs/hfV4beWZLZpo7tFwGAGelY3iP4jfFLQ/hzbeLZFsGjmbakZTkjsaAPa9R8A+EdRtLa0vtDtLi3tRtgRlyIx7Vek8O6K2g/2C9jE2mbdvkY+XHpXz/c/Ez4qQeC9G8WNHYPYahOsTqqcx5OMmut+I3xbv7DxHpfg7wxHFc65fIm925SLI5yKAO1tPhX4BtZhcW3h61hcAjcgwcHrUCfCH4ceYzr4YtNx6kA5rz3xl8RfHnwv1zSW8ZG01LR759kk0CbTCa3/j98QNc8L/AA2tvGXhG4tZrZtrPvXO5W6YoA9G8PeGdB8PRtHouk29mG6lEAJ/Gr+oWdrqFnJZ31vHcQSDDxyLkEV8y6f8VPi9J8L4PiN5WnXGlscyxBMOig8mvZfgd8RLb4keDl1mKHyJ0bZNHnoaAF0/4Q/D2w1NdQt/DtsJ1bcu4ZUH2B4rvFVUiVFUKqjAAGABTZQ5ibyyA+PlJ6Z7V8or8Y/ixffGu7+Gtg2mJcJMypK68bRzQB9OeJfDui+JNPFlrmnR3tsG3eXIMjNc9H8Jfh0q4j8KaeqnqNnBrzhPjB4m8F+N7Pwv8S9PiigviFt9Qg/1ZJ45pv7UPxW8X/DOLTNT0JbG40++O1Qwy27sfpQB6tH8O/BUemSaYvh6xW0lYM8QT5WIquvwr+H8edvhXTcY/wCeVeTax49+MGmfD218YTQ6ZLaTxpIVjX5kVq938I3s+o+F9OvrrHnXFusj4HGSKAGeHfDuieHoni0XTbexjc5ZYVwCa1aRjigMKAHr0rwL9riFnGhyLnhmzXvoIxXjH7TWzydLWRdysW5x0NAHzwbZZG6c09Lfb8oQ81ppZhWBJb2rS8N6LNqeswW204d+MdxQB6v8APCHlH+3LuP5QMRgjv617YMGuS0O807TrWDTVmUvEoGxOx966SO6DJuSNqAK2vXZt7bgHPasA3BkQu7bB79zU2t3MkzlZHAI6Ka565vlSRVZsKDzQAs4u2uCzSRCHnoOavaIQsgwcE9Ko30crIGiyUI7daq2LzRxvtWbfn5cigD0KGRTAGXDDODj1o+92rn/AA/cXKptmHX1rdVmLD0oAkD7WFW4GJPWst5c3LIMfLV61bK0ASahZW99ZyWtxEJIpBhlNfHn7RngS40LxAskEbm0ky0TgcD2NfZaNkVz3xC8O2fiTw3dWN1AkrFC0Rb+Fh0oA/PW3hmhEqsoVgp2kVj3Hkwxy7uWznJrsfF+mXGl6vcWtwpheN2Qqfr1rkpQs3meYvHRaAKdjqS287iGJhJJ1Pau08HXLf2vZThiMTqCPU5HNcjZ2rSll8tYypyG9RW54flMevWEOw/LMnTvyKAP0TtmzoVqf+mCfyFZ2q3X+kJAG+6oOat6c27w5bH/AKYJ/KsjU+dU/wC2K0AdnYf8ecfutT1X03/jwh/3RVigAooooAKKBS4oASilxRigBKKXFGKACikooAWiiigAooooAKKKKACiiigArl/iVLJDolu0bFSbyIZHpmuork/iif8AiR2o9b2L+dAFfUmb/hIpuf8AlglfItyN37bcWeu9f/Qa+tNTZz4rmToBbrXyVcskX7bULyyIqCRcksMdKAO8/bvtI5PBGk3pfZJHdYVwORxVT4s61eSfs1eCr8XGJ3CKzHuACKk/bMvo/FE/h/wNoMiX1/Pc75I4Tu2LnGTirf7Umix+G/gV4W8PLIgltmjXb3zjmgDrfEUrD9lAXTsGLWQJP41438OfilZeGPgzeeF4rG4lv9UlaOGVxiL5uOtexajJby/slW2JIWH2FVPzDrnp9a868MeC7HxJ+zrK9mscmo6XcNMgGN2O4oA9I/Zv+G174I8AaxqeqSxvd6lbu4VDkKu045rxz4H+MrzwZq3ivUNP0ifUJGR8+UMiI7jhj7V7D+zv46XV/hxqeg6pcol/p9vIqh2xlNpxXF/sktpy+LfE8eoPbrBMjKwlIAZdxyKAPVddvGuvgRfeKhBHDql/p26eWMYLVyn7E0S/8IzrEzR/O1zhifTFdB4h12017xLc/DHQWtTpn9muSYucP2XNcb+yrqZ8LeJtc8H63ItrceYTGsvy7z7UAe9eIPBuj65q9tqt9DvuLdCin+8p6g15R+19Hb6P8IYIrVBFDHchUUdFFdz4y8cyad400Dw3owjvJ7yQ/aUU5McY7muC/bhkiHwlQMQWN0p2Z5oA6P4EafpuvfA3RoNQt0uLdk3hW7EHOfzrxb4WBNU/agvJrpSzwzuI+fuheBXt37LUkMvwS0HymTAjYEA5wc968Ua2uPh3+1XFdalGYtM1GZjHOeF+b/69AHoP7cdv5vwohuNgLxXa4OORnNef6peT3v7E1k1w2WSYRAk9ga7n9sfU7fUPB2neHdPnjuLu+uQVjjO44HQ8VkfFDw3/AMIp+yda6HdFRcLskkXp8zckUAcJ4e+JNmvwEtfhzY2U/wDauoAwh5F2xgMeua+g/wBmrwBd+AfAv2S/ZDd3bCWQIcgccV89ax4UXWv2ZNF8T6KitqGlSHzCn3tme/fivfP2XPH8XjT4d20NzdJJqliBDMmeSBwDQB6+q18U+Cts/wC3TfvjBWV/5V9q71HU4HrXxJ8PLu1/4bg1WVriJYxJL87MAvT1oA7X/goZbn/hDdCvoxiWG8+Vh1FcF+0prM2pfAn4dXV1lneMBj1LEAV2v7auoDxbqXhrwJ4emS9vpbrzJkiO7YvqSK5j9sbSo/DvgXwB4eUKDahVZR64GTQB6X8JviFH4ql0D4eXHh+aPT30oG4N1HgSEDgr7V9BWVvDaW0VrboEhiUKijsBXmVjdeH/AA78MdL8WTpaDUbHSVWFywDH5fu12fw41ybxH4N07W7iNUluot7KvQUAbk/yjNRKallyT7VGFoAkU815B+0nMqW+lo3G8tg+levgV4t+1Kp/s3SX4GJGoA8vtY0+yBn5cDINdN8MoPO1SW4UEybcIP7vvXA2t9OtuIyM5OM+1ex/Bi1jCPcTqAz9D7UAd14b8P28IFwxzITli3OTXST3C29k+3kgYA9Kz2uYogVjYgD0qrd3Ky2jNuoA5vVrqWa68xyM56A1Vmha4ZHK45zUcxzcucHBrQ0obQHl5TPAzQBt6NAyqBt4IxTtQtU3FY5OvcVPHfW0USsqHHt1rJ1TWoVdwXjjVefm4zQBraYkW8R7huA7mttIxgYrzl9Sgki+1Wl5EJl6Dd19qu+HPGyTP9muyFkHBI6UAdRLBDHOzbiGNXrKRTlVrA1PVrUJ5rPgAde1Z2m+KtP+1KiXUZ3dRu5oA7tW4qReV9fasP8Atqx25+0IeM4B5rSsbqK4tlkRs7u2KAPmf9pzwatvrUmuW6kJKpd1xxn61826tJAiSTBxx/DX3d+0JYtffDm98uPfIi8YGTivz416dlluIGiCbGwc0AFncyzM2zOw9Oa2fDEzLrltIwYssqYyfeuf0e43SeWANq9x2rb0Q51u1VTyJVP60Afo5pPPhqzbs1sh/SsXUW/4nC/9e4/nWtpDbvClnj/n0T/0EVh6q2NUjb/piAaAO90vnT4f92rNVtL/AOQdB/uirNABijFLRQAUUUUAFFFFABRRRQAYooooAKKKKACiiigAooooAKKKKACuQ+Khxotn/wBf0X866+uU+JsYk0ezUnH+mxfzoAztSb/irLvdz/oyDHsa83l+BPgPUvEM2vXy3z387lmkWcggn0Pau98TySw+ItSkgj8yRLNSif3iO1eIeDfjp4x8UeKL3w7ofhGGW6stwlDTYxg4oA9u8C/DPwf4TumvtK0wG8Yf8fE7GSTH1NXvHnw58LeOpbW48Q2r3MkAxGA5VR+FeefCn4k+L/EupeJtJ1TRIdP1DSI8rDuJDNjjn0rM+C/xz8S+PPiFN4TfQba3S1ZvtUokyVAOMigD1EfCvwd/wio8NmzlOneZ5nl+aetXPBvw48LeE0uV0SzaFLpdkqs5IYfQ11oAK5BOK4P43eNNS8A+EG8Q2OmpfRQuPPDNjavqKAK6/BbwCl1PPDp00Dz58zy5iN2etVYvgX8O4c/Z9OuIw3BKTsCRXE+Gfjb498TeF5fEeieDI7mxizuPm84HXiun0P4zWx+EEvjzW7P7M/mtFHbKeXcHAH1oA6jwd8LvB/hHUn1DRbGSO5ZSpd5Sxx+NM8b/AAv8K+Lb2PUL62kgvk4W5t22v+OK4TVPjH4w0Hwzb+Ktc8IKuj3YDI0b5ZAem6tH4tfGa58C+CtI8VR6Abuz1CNWb58GMnoKAOw8CfDXw74OuJbzT4p572T79zcSF3x6AnpSfEP4beG/HphPiGGaZYchFWQqvPqK8ol/aM1ax8M2XizUvBdymgXJwLhJN2K6Txv8drLRvhzYePdH0xtU0q5bZIyvgxN6GgDvPh14D0LwLpj6boMc0Vq77yjyFgD7Zq5438F+HvGFj9l1rT47jb9xhw6/Q9q8W0v9oTxNqfgyXxbZ/D+6m0lVLeakmcAda9G8H/E/TdR+FMfj/WIxpto0ZdlZuRjtQBJ4Z+EnhHQ9Rj1GG1nubqIYje6kMm0ewNavxA8CaB42tYbTxBDNLBEcqqOVGff1ry3QvjV4z8UW9zr3hrwM914et2P75pMSSKOpUd6oXH7TVlNpCX2l+HruaT7aLN4HOGMh7CgD1Xwj8M/CvhfRbzRtKtZvsN6Cs0UkhYEHrj0qHwJ8JPBvgnWH1Xw/YzW1w4IfExKn8K8z179pC50HxHa+H9U8G3dtqF0FMMRcZbd0rrPBPxevNc+I6+CtS8N3Ol3XkGbfI2QR2oA9WuYUuIJIHyEkUqcdcGvJ5P2dfhm2oyagunXa3TsWaVLlgxJ680/9oD4z2XwnbTIbiwku5r9wFIOAozyTXpWgalFrGh2eq2x/d3UKyrz6jNAHN+C/hf4N8I3j3mk6WPtbDmedjI/5mqXxB+EXg7xzq0OqeJLae6uIV2x4mIVR7CuA8dftEz+GPiM/ghvCtxPfmQJBiQYlz0ratfjjb6fr9ro/jPw/d+H5LpgsMsvMbH0zQBpyfAvwLLAIJV1B4gNoRrliAPpXoWgaXZ6FpFvpOnqUtrdNkYJycVBq2vaZpehy61eXKJYxR+YZM8Ee1eTWfxh8Q65p95r3hvwhJeaHaMd07SYZ1HUqO9AHtpNAxXD/AAz+JOi+P/Dk+paIrG5t8rNascOjAdDXlNn+0brl/wCO7rwbp3gmW41S2Zg8Yl6gelAH0gK8T/aqGdK0n/rqaPhn8fdP8TeOJPBms6TNo2sIxTZKeCw7UftVkjSdKI7SMTQB4XAJFIDHIzxxXvPgJmg8OQ7sR5TnPBrwKO4ZlTe2MsK9QsbzUriztrPT0eTMY5HY0Ad/eeIUto9pYKegJNJ/akMmmTGOZCyrk4bvXl2p+HvFc1yI5IJX3dHB4ArW0rwI7Wj/AGnVLhXxyA3WgDpdL1KKXe1zPEpzwS4qTUdc0+MxW8V3EJGOFbf8oNc9Y+AdPmclrydyDjG6s7xV4fg0uyf7OjMVGVY84oA6yTUJFB8/X7MKP4YmycVi67qvhq7iIuFvrlgCCY8gZrjrSGf+zw0MTb2BLNVT7NqUmEjmMYP3jmgBblYklZtPlu4oicqshORUmim+j1FZlut4Zh8u7nFN1CzuBGrfaQyrjdnisKaR2nPksR2yD1oA941m0uJvAVxN56q4j4w3NfPkH9rJcm8hv/JMbHl3/pXeL4Z8Y3XhWbUbeeWSzjXcVMnUV59d2lwXU7fmdfXqaAOn0bxhriXsavcG8weREOTXrvhX4nxwwLHfaLqylep8olRXzxo2n6o+oIkW+AueHj6g17t8Lr7xctleaNqdmr3Fuhkt3mTiRSOKAOl1r4qeELzSbmyu7prZpYyoEqEc18RfEOxhTxHfKkgaCRyxOO3rXqHji11HXPFkdkYUjuLm42FQPunPOK8y+L1k2l+Ibizh3fugI2ZmzkjvQByVnDHFcSxxzjafu5FbGgTRxa5bxhgWEqDr15Fc3pv2g3TNIpKgYB7CtbSI2Op2kqsoInX6n5hQB+lujf8AIrWOP+fVP/QRWFq5P9oJ/wBcxW1oTFvCVgc/8uqf+gisLWiV1SBeoMWaAPQtJ/5BsH+4KtVU0j/kGW/+4KuCgAooooAKKKKACiiigAooooAKKKKACiiigAooooAKKKKACiiigArmPiL/AMg2y/6/Yv5109cp8S226ZYdv9Pi/nQBi+If+Rn1A+lop/SvjL4OeOtO8D/Fnxlq2oCVh+88pUTdubccA19leI2/4qjVMdBZj+VfLH7LOlWOs/FvxrbX1vFcQSeYjK6gjBY+tAH018OI9P1bw1J44t7Vbe/1azLzgdCMcV4B+xbCG+Nnim474lB/77r2vRPFelaT4pn+G+lWyfZrPTGmaRXz5fH3a8Y/YmZW+LfiuUsFAEh5PbfQB9lheK8o/axTf8DtcXPVV/nXQWHj63vvibceDLWJZRb2wmedWzg+lc/+1af+LIa17hf50AeMfs8/FDRfCfwutfD7QvNqF5eiAxsuBtbAJzXYftO+ATbfBeOHwzbymG1u/tksSgscNySPxqD9lfwhoniT4L2z6zZq0lte+dHLjDgrz1rpNZ+NNrHrNvYrYQPpo1MabcPI3DDHWgDyjwN8Z9M1fwFB4F+IMJSzdVgF2g5UdASPWuq/bDtbCH9n7S4NNnNzapIiQuD95ccGpv2pPhD4XbwbdeL9FhjsLuEea6Rn93Jn2rgviEmo/wDDJWgLftIH+1Yj39dtAD9b8X+GoP2PtN8M/a4rnVZkCJbJ8zA59Ky9R0HU9D/YmePUYHhe5vVljjYc7CeDivf/ANnLwP4Vn+FGh6hdaDZT3bwljM8QJJz1rN/bcjjg+B8sUMexFuIwFUcCgDgv2d/iV4b074SeHfA8qi8v9TuGt5YOnloxxnPeq37atungr4WaH4L0V5I7Ce4LMCe2c4+ldh+zR4C8O658GPDOtahaLFeabcPcJOgAY4PQn0ri/wBrG/8A+FkfDY+JtLtHEOiag1vIeoIH8X0oA+h/gLpltp/wc8O2kCjyzZqze5I5rm9H+BOg2fiW41aaVmifUxqMMK8Kj+lbP7OGtW+t/B3QJ4Jkk8q3ETgHoRW94d8aWWteMtZ8OWkbF9L2+bNnKkntQB8rftTRR/8ADTnht93RoMf99V9USeC9KuPG1j4wLOL+C1EAC9GUjvXy1+1KcftL+HW27jvgGP8AgVfYl3dw6fpLXc7BUhg8xiewAzQB8hftjaTeeOtb1eSykLW3hi1VmA/vN1Fer/sWeLv+El+DdpazybrnS2+ztk847V594XsPif4l0/xTqeg6TplzpfiCaRBLcv8AOVBx0/CuV/Yr1y78I/F3W/AWrRi3kuCRsJ4Ein/CgBPjl/yejo/zf8tIK9f/AG39Ltbv4OnUmjAuLGdHjkA+YV5D8cOP21dGDHrJD2r2L9uDUrez+Cctmzq097OkcSZ5Y+1AHhvxE+Ieoal+y14ega4YyTXH2eRs8lVr6m/Z/wBNhtPgzolska+XNZ7mGOu4c18s/EH4b6npf7KXh66eFvMhn+0zLt5VW5ya+o/2fdasr74K6LfQzK0NvabHYH7pUc5oA+aP2ZdUuND/AGofEOhWzsLS4nmRo88Ag8Gq/gzxFpPhj9sbxBqmuX0dnZxyyh5XPANXv2WtHuPEf7SvibxRFG5sba4mPmKPlLEkAZrI8OeGbHxZ+1Z4v0PUoVmjuEnVdwzh8cEe+aANzw/pV98TP2pT4w8NWkqaDBOGe8C7UcL6H3r2v9qhU/sDTMsR+9OPyrxP9kzxLefD74t6t8NdclaO3mnZLcOeAwPH5ivZf2ryf7B0sgHHmnmgDwCLDPxztr1b4ealPa+H5LhWUBW2815ZYhWtmwuHzyfau98BMLjRrvT3PLDeBQB2L+K52tURrwLvJGF71XXV5fOkIckle56VxF3ZTQaV9oVnzExYZ9qLRtSvrQXpyGbgKO4FAHoXhi8lkvP3km45zXeXFhYX9oYpVXLIR+OK8l8Nl12u5IbHeuxsdTmig3lixX1oAr2fhuS2sxE6gFSVAI+8PWsLUdJ1BXfdZBSPulehFdjaa1qDS+WIlkjPZhWleRX16ismlI4A4zIRQB4jrVjciN2uWCkdEWua0q3muL7aeEztGK9Y+INjdWFm8jWtpbbh7s3515vYyfYNUt5pyNjMGI9aAPpj4caX5XhKOxuPmWRMMPYivF/Hvg77JrU9hHJ9nniYyQFvuup7V7P4F8QWN7p0flzp8qgEZrF+Mtla6hFZR3AMCzHZHeKPut6GgDyHwhdXem38U95pbMqnrjPI717poWoRar5N+kBSNV2tvGDXDeF/C2pxI1rctDdwDlZN3JFdxpvhxoLUpHdzRxkfdDUAee6H4WbWfizNrsdvs0+1mb738TeteFftUaXJB4xuJ47IwRM+S3ZvcV9ZeK9Y0/wb4VuLz5E8pCV9Xb0r4T+LPjXUvFXiCTVtQn5JKrEv3VXtQBxtizrLcQnDOR8o9K1LGFHmsRuCSC4Vj6nmsW1DDUPtKEtubn2q3aSTTeIbVTG+FlU5B6c0AfpV4eDf8Ijp/Gf9ETnP+yKwtdYi8iK9RHzW94YH/FG6duHP2RP/AEEVh6+AbqBFwGaM0AehaHn+yLbPXYKvCqGhKU0m2QtuIjHNXxQAUUUUAFFFFABRRRQAUUUUAFFFFABRRRQAUUUUAFFFFABRRRQAVyPxQ/5Ben/9f8X8666uV+JSK+mWO5tuL6L+dAGD4jtftniLVrUStEZbNU3r1GRXj/hr4BaRpF/c31h4l1W2numPnPDJhmyehr2PW22+Kr9v+mKd653TNduhNd+Zag+WcRjOC3NAFPwb8D9A0afUb+DVNTmvNQhMM08suX2n0NQ6J+zf4Z0a4mudK1rVrOab/WPFLgtnsa7Gy8SaiRxpedgz/rK1rnxFeRafa3SWoMs0m1ot4+UUAYXwy+EWi+B9futcs7+9vLy5XZI077iR71r/ABU8DW/xA0JdFu9RubS2LZcQn7/1qW61rWF8SwW6W0f2J1BL5GQcVSl8W6zas8Z0c3X7wgNG2MCgDj9F+Av9i6YdL0vxjq9rZtndEj4Bz1pV/Z78Nt4fGi3Oo3k8S3BufNz8+89811l7401yNVEOgsc4IPmg5rbsddvrrSHumsPsl1j5YmfOaAOG/wCFP319Bb6Zr3i6/wBS0a3I22rcZA6AnvWj8UfhPZ+N9FsNF+2yafY2Y+SKMcHA4NdAniXUmmRfsGePmXdzV6z1y4uCVe1MZ2kr82c0AUPhX4Pk8D+HF0X+05b63Q/ujIOUHpWd8Zfh2PiPpEOl3OqS2Vqj7mVFzvNbEXiK6N19nlsCVBwZA2AKW48RTwXTwrZNMg+4ysOaAPNtN+B+paZ4fGg6d481K1sACBFGoAwetdV8PvhXpHhjwVd+FZnbUrK6ZjN5wzvz1ro77XriPS4ruG23Pu/eR55UetbGlXbXlok7xeUzDO3NAHiFt8DvEHhu5nh8C+NbrR9KuHLPbMu7Znrj0r0f4aeB7HwTpEltBPLeXlw3mXV3J96V/UmtvX9WuNPEa29qZjJnndisFfE+qscrpqMvOcSDPFAHnvjv4AL4t8b/APCVXvii4F2jq0ACD92ByAK9I8X+FbrxB4EPhj+25rWWSIRy3KL8zADn86fpXiK9ufM+1acIWVSygyD5vSoW8WX7L/yDV3A8L5gyaAKvwl8DXPgPw3JoY1iW/iyTE7gZjz6V5fP+zSJPiG3jaPxddQak1z5+5VAr1y28TXzSqbjTfIiJwzlx8tWm8QyfabyNbcMkCbo33j957UAeReKv2dW8QeOh4yuvF10uqRsDFIFHy46VvQfA201DXbTVvGfiC+8Qm0YPBFPxGreuK68eLtSWPzG0qMDGeJQaf/wlWr+WrnS1Az82ZB8ooA39Y0TTdW0SXRb22SSxlj8sxEcbcdK8etvgNd6PbXWmeGfGWoaZod27GWzAzgHqAe1elHxPd/YjL9ni83dgJ5g5ofxLefYlK2cYuc/Onmj5R2NAFf4d/D/Q/AnhhtG8Pwm3aTJknIy8jn+I1514c/Z5t9F+JDeOIPFV6dSeYyS8DDAnpXpFr4o1KSYRmzhx/E3mdKdf+I71Lsxw28EqKcBvMAzQBwnxH+Aeh+L/ABxB4xi1C403UotuXhwNzDvVX9pC2az8IaNa3Ny1yY32tI/3nIHU16tb6tPJdww7YSjqC2HHBry79qxN/h/S2BxtnPWgDwjTFjbKtgA9a2/Dc5sNZgZJgEL4YZ6iuYRjGMU1fO+0wss20g5zQB7LqtvDcaebNdpZ3JA7kGqPh+1mhRtPu4fJMR+XI6irvhiP+29NhmikQ3louC394Yp96ZbO4he+uDNMwPHp7UARIkcV2qc4z2NdHDZN9nWVM7SehrmGnQzIxGCGr0TSlin09Y++ByKAIdDTDjdjOa6p5vLjVc4FYdhaxRMW5PPrV3UrhFsZC5CnHBJoA47x7aT64JiudkK8c8E18/6/JL9odCJN0bFTmvpQXEcdgTJtYE84PWvM/Fug2t3PPNbx43HJxQBU+EFxfSNti81327gnPIFd94kbxVrvgy8+22P2WGKQSW8f8QC+tSfDvTf7J1nRkjhBEkB3Nt6e1euXEMdzBJHMoKkYIxQB4j8NPE2YEhnY+aPl5r2SxlE9qrhcZFeBeINFHhf4jGNXZIJj5kYxxgmvedEcS6XA46FRQB89/tgarcWOh21rHNtjnbawr4/vZfOG2VxgHOa+v/20LTzdM0thGSPMbJxwK+P9QXy7lw0JEeOc0ALZkrKGi+YdDnv71a06Sd/ENmqrhmlXIHpms/S5GacRocZ6V0Og2wPiKzkUHIkXn0OaAP0Z8NBv+EP05Tx/oqD/AMdFYfiIf8Tq07fuWre8OBj4U0/Jz/o6fyFYXiDnWbT/AK5sKAPQtG/5BkH+4KuCqWi/8guA/wCwKuigAooooAKKKKACiiigAooooAKKKKACiiigAooooAKKKKACiiigArk/ibk6bp4H/P8AxfzrrK5zx8oawssjOL2I/rQBynivP9vargEf6OvTr0rzjRrcYnaa3umIPyFpuWr0jxvJ/wATLVA0ZVTCvzg4zx0ryjRI53nP2fS5ZTk4cz0Ad54ZFu0bJPZyJDINjkz8irIj8uVoV04yxpJ+7JuOg9ax9Bjd5PJn0MIN3LtP3Hett7C7uvLjsdGjOW6pPmgDRj/fM8y2RMkSgxr53U0KkS3TsbJwzKSxE3Q9xihbHVoYxt8PuspIBbzOozT7rT9UiuRcx6CZJ2B6ScLmgCi6xecoGnyHI423H3TV2WaW2s47hbF2eMEY83OCahn0XUFVZIdDPmF/m/eHketM/szVGZo4dEcqSDJmU8kelABp7NHIitp0hlkHynzvzqdYo5YJFNtIiQP+6YT4Leop0OkX0NwZzoco2ocHzaS203UJIwh8PyrFuLbTLznHWgCpMyyTM0unTgM4Hyz1ZNh9nvwIYpGtNucmXJB9M0xtP1GXzI4/D7q4bn94eR7VbXSL77AitpUwjWQNsEpz70AV2RYYJV+wyhZhyDP2zXa+HAq6RAEjMYAwAW3VxV/p2p3Csw8PyEghQDLjI7V2vhqF7fRoIprf7PIB80ZbOKAMXxxbm4nt2MLyBQeFk2DNc9pUFv5su6zZCVZd3n9Pau51zTbG8RZLzO1Oc5PFc4tj4OXeBdLgctiQ0AZF5BAGt5FspGnKkOnn/dAqtbW9s19EzWLxh+RJ9oyFNdA9r4OluVmF7hyMAiQ81B/Zfg0u8P2zjqVEhoAx4Nt3OlrqVuHw5BYTYwtSywWtvfyR2dn5iw8bmnxwe+K0oNO8Ebyy3CMXOMmU81J9m8DzSuVu4y5GGw57UAYUtmlpM1vDbJcQuAwc3HfrirskZm097iazSGcuFMfn8bfWthfDvhRIotzBUkGY8yH5vpViXSPDDP8ANJGWxj/W9qAOb1HTbcSB4LZWicBQfP4DVCsDS3cK3FnAFXCOwn52+tdXFpHhhExHNFhPmx5mcVXGjeFPM81WQlhuz5h5FAGDqEdjaRq1vHE0wlIRPOzlexNS2ek396sFxFpsW3d82JO1aq6T4NkZ5FeLK/ebzOlbOl3Gh2VuEtbqFYgOP3maAMqHSrmDVU8nTFMasP3m81wP7Wcoj8O6XvjP+tPTtxXsVtqVhcSBLe8ikZugVuteN/tbf8i1pvr55/lQB8/QMkkKleufWrBtZOH4wOtZ2nbmIkK7AO39a2UuVW2Kt95u9AGzoGq3WmXGbWXZuX5hnqK3La8mvbkTzNuI4HNcXawzNL5gJCdAa29BuyjlGbODzQBvalN5E0btk85GK9F8K3SXGmgq2XYA15xeqbq2ZVX7ozmtfwPqRt8ROcEUAesWMSyRg55qj4wtZDph2fw8n6UzSNTTepDAZP51u60i3mkyeWfmZSKAPANS1q8e6kht5ZNqnhR3Iosb7xFcwsltpcxOeSV610d9p9jZyMduxg3zHHep7TxELaaPM22NR0oAXQG+JMtsEt7FY5U/1byADAruNC1fx1pz/wDE/wBJFzbkYMsJyc/Sub0bxheRyMwnBjaTjPYeletaPfR31ssi7du3kUAeKeK9Qg8YarbRw7o57OYhtwwceleveGl8vRYYmzlVwc1534r8PSaP46TVLWLy7W7YBmAyA1eiR3MVppUtxKwVIoizH6CgD5T/AGpvGtxqfi1NDjXy7Wwzu7729a+bfEUsk11Iy5wBnFenfEu+/tnxbqV7JIpSWVirD68Vw00NpJ53n7w5+7gdRQBkeH1kl2P5fzfTvXZ+Hrdv7btPMyp3jcMe9Y1mbe1gIgjdjgBVxz9a6LwuXuNVt1YlCrqcEe9AH394cUf8IxYbfu/Zlx+Vc3r4I1e0P+w1dL4ax/wjFgAf+XZP5Vg+JU/4mNqw/uHNAHf6P/yC7f8A3BVwVT0c50u3/wBwVcFABRRRQAUUUUAFFFFABRRRQAUUUUAFFFFABRRRQAUUUUAFFFFABXOePjjTrT/r8j/nXR1zfxA/5Btp/wBfkf8AOgDnPGUSSXN0r9GQb/pivMbC1hsbhkt7cz7D+6DS4Fej+KGP9q6vv+dUjUAeox0rzq1t2Yed/Z6AE9Hm7etAHW+H7KOa3mlubCIug3qgn71tW8c8D2FxpdnCs/LSKZOntWJpKx26CRLW3Uyqcgy8Gtq2WKK5llSK3BQAofN+8aANew8SaliX7ZBCm3IGX6mrY1y881D5VuIWXl9/RvSuU8uSR55Jre23FsgeZ0pt5drFpywyWUEjBsgLJ+tAG/ca74gZd0djbEKfmIkHSp4Ne1TzYjLb2qxE4crKMgetY9tDdPAsdjp8TiQZkAk6DtU8Wh3CxHfpahiTuBf2oA2I9W1WR53aCEW6nEZD9T2BpRrGsLNGLi0t0iPX95yKoRaZfJbpbxacoifDON/8Qp+oWF84aSTTRKwwB8+BigC5JqeqCCYeXCH3fuG3cP7VWg8Q6q7yxyWEavCRuJfg1TFnqzWcappCDy23Jl+9FzpeoXirJLpLLKxy22TFAF3VNY1SEWtxbwxGJ0/eq56t2xXQaTNcXFjHNcxrHI3UKciuW/s/UZ9N+yy6VwjkoN9dLoSzppkSzw+S4GNmc4oApeK7i4S3W3WNDDICJSz7eK4n7HGYJI4tMg/e8E+dyRXSfESRN1qjQJKTnAdsVzcEMzOk8UFnH5Y4/eZzQAlhp6RpCjafbBQ3I837tMu7JrF5biOzglk3EcPyFNaE9pZeXbSx20Lyzn98d+QOeaXVLOH+0xJax2riSMKN0mccUAZjaZK9mqWtrZmcuCoL9R3qaw06FZmkk0y1iJyrbZeN3vV7SLeyN0n2qG3gCKSCHP3u1ILLy7G7gm+yJcGcSKpbO5c0AF3IzGOO6tbLFuMJiXpURgt9sZFpZO2eT5v3RTLy0jaRn8mwGOT8/NPS00a4sI7m2kgju5W2lVOVI+lAEkOmxQoJksrWSORiFIkOPpTYmtwk6fZbaNohsQFzg561buXtYvLt7RrdfJGSrt/FVdEd5M/6Awc/MM5NAFaSwjaRbiCOxNv5YDqG6NVm2tlitUDWtgkfux5q6I9Mju5PLazWzKAOAf4v/wBdVzErhI1msnVDn29qAJrTyI9VjhitLeEqQyup5P0rk/2obKa78L6cI42kcTHhR7V29l/x+RNc/ZHAIClRyKyfjrdNa6BayRgHMmKAPmWy8O6oFBkjWFD3erj6XHaDdJMJCOwHFa9/qDXFysbZIHJ5rN1WQeYWBGwkcZ6UAU5X3qI2yn+7VeGRoyCrEHdirA2+eq7s55qG9gYDcqkDd+dAHWaBe5DQScSbeQe4pkUj2l66hsBjlTWjp+iSanpMV5bgrchB+NZl9BMMxzKY5UPcdvSgDptJ1aSJU3SHg16Zo2uQyQIpYEleBmvD4ZCqBTVyDVLi0lR4JOnSgD1fVfDdrqrPM03l5+baKytP8NaTbzMbhBcYPGelUNB8WCW3/eEBuh5pNW1ibDPbnI7Y7UAemaFpGiyQps0+AAdio61vi1gjH7pBH/u15J4L8UTJqCQ3DZVuOvQ16lZXwl4yPzoAW8sba7hMFwu5T3PavIPjz4vXw/4Tm0GFm+13Z2AqeVT1r2G+aRiPLU+ua8X+Kfwt/wCEg1WTVRqEqXLr/FyuPSgD5F1fzI5z+8bYSSPc07TrRZJkeSTJK9DXo3ib4X61p++QWpuEyfmj5ArhLrT5LZhDcRvFIrclgVzQBLYWcURa4Zlf0BFT+GWQ+IF25B3jr060rQWrWkYSYqo4xU+jJDFeqob5iy/MfTNAH3h4b/5Fqw/690/lVDXLZJIxcEkNGMADpVrwp/yKunHduBtkx+VN1nC2EhoA6bRf+QVb/wC4KuiqWi/8gq2/3BV0UAFFFFABRRRQAUUUUAFFFFABRRRQAUUUUAFFFFABRRRQAUUUUAFc749GdOtP+vyP+ddFWfrtlHfW8UcikhZVcc4wQaAOI8SxxtqmpeYPkZFDY9MVw3k2qSSRw28boANhaTg16D4lH+n6nhd5EY+X14rzzRbUySM88dtHFg8PJkg0AbNpbDYJYbe2KoB8hkzj1rVMNvMEjht7dpQwUoJOgPeoNIhaEhvJshGw7v1X1q5EiQS+ZE9kHYks2ckemKAIngXdIksFpGr5Unf3FV1s12f8etuyRj58N09K2oUje1eC4+wGUNuTn9TT1ijeCUr9iAC4fDcfjQBBpsl9aXkctpDaxgoCwD9qsya9qDSsqNbnLlclu1JCku5XYWKrtKBge1VjHbQxpJJ9jO3O8bsHjpQBeg1zXFAk2Wvkh9pbdT217UpNyxta792AN/as6FbiS3zb/wBn+QTl1Zuh96jW0LXNvNGbKNgT5mDkGgDZtNd1JFWS6FsUGf4+ar3PijU4512LbNG5wrb8YqjNcL5jQyf2eY8gJhu5qCfTY9kqz/YUJ+ZAJPut6UAXYvEGueQjbbTeZDkGTqK63RJri409JbjZvP8AdORXBT6dbrBaztcWgeBSJE38Me1dz4ZUjR4SfL5Gf3ZyKAKPi63vJpIPstjFcryG3nG2shdDuPKSUaXbiTJ3YfjFb/iy4SOxMDTSQmU8MgJI/KucklabSfsa6hcRKj583acmgB40nUwGiXT7byuo+fBqxaaFOHtz9ht0IUs5DZOazjYSW85dNUuHcJuUNnBFW9NvWhkmmF9I7KMlSvf0FAEtxpF6yhfsMEuSeScYFVn0fWZL1Haytmx3J7Y4p8mtWs2orereTgBMGMKeD9KzLvUrlle7XXJDFHIq4EfrQB12jaHZR2++5sYxcOTv71PD4a0WFg0diikHIFcj/a90j3NnLqEoYhXjn8vjHpTrzV53u4CmquNiYciLqfWgDsH0DSZJPMezjL+p60q6HpaHclnGGHTHeuL1zVpBfFV1doW2hSDGfmz6UHUbq2ECtrx2yLlMR5HFAHZroOlICq2MWD1GOtKmj6YnyrZxj2xXLtrCzG3EGrMZiMZ2HGfWrI1ac28kf9qKssMm2RynagDp49NsUIK26DHtXm/7Rrqnha27YkrqbPULgGKZ9WEsbPtA2da4z9pUNL4YsY8ffnGCKAPA45NsJll3bm6c9qztQnjUg4YEnPWte9hTcE5GBjHpWLqCxLkzNwvTFADLS733G6QYAPGK2mlR4RyTk5GfSub0yaBpzlTx0zWyj7h8vSgD2f4RtDeabLalR5kRGBntW74u8Hw6pa/KvlTryGXg/wD168q+FHiNtM8WwLP/AKiUeW3bHoa+l1iWVFYAMpGQaAPmjVtIvtJuTFcoSf72PlIrNuIpi4K52npzX0j4h8OW+pQFWjU/hXlviXwZeWZke2Qsnoe30oA4azEsRAH3ifWtJL6fZ5aqx5qHToz9u2SKflODmuzvPDiReHDqFuA7ryQDmgDL8PWU0lwsjHYSc4r13wjayKDLJuK4AyxrhvAmjX91eRSTZWDgjjqK9dt4o4owigACgCldX8cWqxWLDaXQsOetSyoso+Zdw9DXm/xF8QCw+J+kWYbH7vnn1Nelxv5kKyKMZANAHKalpEltO9xYgBDyyHnJrm9Y8NeFfEcTR6ppkIm6bgoBzXo13GXjNcZ4mt/IcyBSMc8UAeOeOfgbst5Ljw1cF1AyIWPP4GvK59D1HR7xF1C2kSUOFORgda+otG12JpPs7yYbpgmrXiLRdN12y2T28bueVfaM0Adf4NI/4RDTcDH+jJ/Km60c6bKfQ1Z0SFrfRLWAADy4gvHtVfVFzpc2TzQB02if8gi2/wCuYq8Ko6Jn+ybbP9wVeFABRRRQAUUUUAFFFFABRRRQAUUUUAFFFFABRRRQAUUUUAFFFFABUVz/AKsf7wqWobttsYz03CgDiNZH/E21UBQ2UGQT14rirWwiYoscNoszMdw3E5Fdpq+W1jU0A5KDHPtXNaNp12swkS3tg2erNyKALNkWIMRWxjwCuGrTtbdGsJmC2TsgAjcDoafp+kyPdh7uG1dd5JAPNdILHTxA0SQxhT/DkdaAOUmKLbq6rYSXHO+kE0ckBTOmx7+qg966uLS9IVsmCHp6ipI9F0lgD9kjJ9RigDnYXVtIMgNhJJE/BB+UVWtsXsnlBLGRnb5lA6jvXYRaTpaW7QR20XlucuB3NSQaXp8DiWG3RHHTAoA5M20It7oMtnFbSECHBxkjsaZNc2iLH5EdgQoOQx745ArrW0/T5IfIa2jZM5x71F/YukrJuW1hBA4yKAOQt7cXUH2may09EB9enpUN1a/aZ0ZobBgpz8rdQK7lNL09YWj8iPD8nnjNRx6LpMHCwRAkc5NAHMPDp5xdpbWbWI+RueVNdX4e8oaXH5MaIvYL0xTF0nTVt3t1gQRO25gOmauW6RwxLFEoVFHAFAGH40nMPkL50kK5JLIu41iW03nKFF9chwpJYxcfStTxpP5SRN5kq/Nj5Bmsyzc39m227uIlgUs/ycsaALFjOPtDxSXksp2H70XT8apX08MlsbWS8lSZmyGWLHFTwJMupfZftlwCUBDlOxHSpLiaK41K0jDTRyxfITs4Y+tAGYsjKVP2+RYh0IgzmrFsdiPDLds6TqfLHkdG7GrpaaS6nkS4l2wMMp5Y59ar61cC2uizXdwqkBxiLI5oAwYL3VikbXVwVHmbQRFzgd63W1S2lhdY7g7iq4k+z9x1JqvFP/aFpHDDfSLOWykjxcL7VbihexspVuL4l3+QFI8gMKAILa/trm48xrjJjjIYvb9feordmuXx/aAMUKlk/wBHxUd7Mbt49l3MhjOG/c/e96EkmSb5dRlWPHK+TQBJtuEVJFv4lXO75YO1W/Ojl1QEXStBMRuHk9SKmtZGk0UyG6dmhbvD2PSoftzedDtkKbFy+IvvUAX7GV/tIP2qN7dJPueTgiuf/aBJPh+wYAECfIH4V1do7fbY2+0ZSX5ghTFYXxvj3eGbduPllB5oA+dry3YEyMwOTuOKwdThWUAoSyk967eZVlTbNFgdmHaq7aJG9q5VgQTxQBwgtdgRguPm5q9EsjMAOE7mta60eQSAxtgJ2qBoZEJVl+XvigCO33xT+aTgjoR2NfUvw01hdY8JWkwfc6oEkz2Ir5bQYzXr3wE13ydRk0pn/dTjKj0YUAe3L04qC6tophtkQEdxVpOlQ3s0NrA88zBERSxJ9BQBw/irwFpl3DLdRXAscAsz44rgLLXrXQTPYt4ktrm3yVIKE5FZXxd+JGoa7JLpOkMbexVtpYcGSvMHHl45Bb2oA938N/ERo5/sGjaTJqALdc7Qo9s16rp2rRXKIk8TW07DIjb1+tfLXgjUJbTVreRX2YcZ+lfQniO5RvA02qIR50EYkjcdcjtQB5R8dWmt/ivp95/yyjRCT+Ne96PMtxpNtMn3WjBH5V4V8ZrhdUt/D3iAYJuIwsmOxr1X4d3jXHha0IOQi7TQB00w/dmub8S24mtJJOpAxiuhMmRWRqqs1uyr+P0oA8m1OD7PdiVY2LKeMV1OjahJNBGSmMcYNZXigeUXCnBzxVnwnmSxIZ+d3U0Aeo2P/HhGfVaz9TX/AIlkx960LIYsYlP90VQ1I502ZfcUAdLpH/IMt/8AcFWxVTSf+Qbb/wC4Kt0AFFFFABRRRQAUUUUAFFFFABRRRQAUUUUAFFFFABRRRQAUUUUAFUNakmjjgMJGTKoIPcVfqhrP3IP+uy0AcNrswTX9Wxu+SNTgdRxXH+HJHZy0gu5SzEkGum8RyMPEmtbeoiXp16VzWiyzyXMLeXd4UYO1aAOq01Ywzyf6UuDkj1q0Fb7QjrHdBSScf0pbGGYSy25S4ZHQMGPY1KHuGSNWguwY8jI70AQNbqGR1W8Yu+Dz096nguJtPIttl3KC5Yt1xVmJGmtGRorxCgyDnk+1VYbWRCz+VekqABlqAAGT7b5LTXqqQSuOBUZS63NIJdRYE8DPSlKTTz+W1re7S3UdjV+GxksVEyteyMGI2ls0AUbO3kl+b7Rfqc4PPenzGWCLA+3nB61M8EzK+yC7+c5PPSpIrGX7WYwbtkEe4MW4z6UAVJHaSNt325cEHpTLmGS3ZjPdXcihQ4x/Kr+15bH7l1vjOOeC1RXFs80ZuWhuhyFKD0oAqC7uFgkQfb9rgENjJX6V1Oi7jYR/vHkOPvP978a5llnJ4hvxxgY7V1Wibv7Pj3q6t33jmgDB8bwykwMrTKvO7yxWJZShZElFxeYU9NuQcetdZ4pvZIIhbxwu4mBDug5WuSW1wYRBNepA4yeOjetAFj7ejPIztfKs3KMycqfSoby732UZWa8SWNz82zk1LNIlhG1rdXc0jTFfK8zqD1wK6ex0vzLBy0mfPUHJHKcUAcfaysGdo76+DOMt+761ZnuoJriC5aa82riN4/L4OO9dNZ6HJbTo8dyzqikEMOtB8PZLH7U4VnDkY6EHOKAOQdfJa4eG6uVHm7lTy+gz2qWGaMSw3X2m7cI2drR4FdffaKLqcS+cy4HQdKWTRvOso7fztojOdwHJoAw9OtV1K8uruzmeJ2X7rJjB9RVg+G74qR/azMzDg4Ga1bfSJYBNtnOHHBA5FFppdzbzxym7eQL/AAnvQBSttFu4pYmOpsyxn5ht+9U9zpc8ihkugr5/u9q0BazqVCSdyT9TVSfR7iSONVvnRl5JB60APGnSieKYTbgoA24xzXH/AB2uFtfCcTt/z1FdfHpd0pDNfMxH61W8TaNZa9oz2+rWpkRRuEYPcUAfMkmoxFBtb7w4JPFGnyMsDvI2Wz69a9PtvCXh+a5Td4XuEJYKOT09auar4a0azu2t7Pw3PPDjIbd39KAPJ2mj5BOKrvGrhivI+levjQdEjOV8MzCTywzBjnn0oltNBjgAXwxK0mBleaAPDHg8uQxFs9ya6LwFcGy8RWlxD8pVxnb6V6dZ6RoFxK4k8IyR4BwxJqa1stBtrpTD4TlUqdocZ596APS7adZ4EmXGHUNVDXLF9Ss5LUthWGMmsP8A4Sd7VFgi0a4CqQqjB6VqprznQvt39nTGTODFg5NAHlnjX4f2TRvb6fG32uNDIW7NXiuoW7Wt3JHcx+W6nkEV9Z6BrEmr6qsVxob2vB/eOOMVb1LwL4V1C4e4vNIhkkbqSKAPj2PUUtdsiMOvWvevCV/N4q+FN5aWvzzBNoHeu7f4Y+CGQKdDgwK29A8OaNoMDQaVYx20bfeC96APm3UJWufh19hm/wCPrS7shkPVVNejfA/VVuPD0luX5R+npXoT+DvDbSXEjaZFuuf9acfep+meHNG0ksunWMUAbrtHWgBNwP8AEKzri4WWeWAIVdBn6iujW1h/uCkNla+YJfKXfjGaAPKvElksqsxHzelQeF4yhMbDHIwK9Um02zkY77VDn260iaTp8S5jtI1P0oALRD9jiPbFZWo/LYy+7V0GFWEAcYFc7q5/0J/96gDqdI/5Btv/ALgq3VTSD/xLbf8A3BVugAooooAKKKKACiiigAooooAKKKKACiiigAooooAKKKKACiiigAqrqS7kjH/TQVaqC8GVT2cUAeVeNL+HR9Z8RarOpeO2t1kZR6AV4XYftVeFrec/8SK9Y56lgK98+I2lPqkPiKzt9olu7UxqT6kV8eWf7LvjS5uMm+so1LcfMfWgD3LRP2o/Dl4+U0O8XHXLCuiT9orRWchdCuyoGc7hXkHh39lvxdagtJqdmRkHCnrXVP8As/8Ai8DEM9oO3U9KAO4i/aL0l5Av/CPXeD33ip4f2idDN0LeXQ7tGzj7wrhbf4BeNI0VTPa4A67uaVfgH4vVtzSWrt67uaAPTP8Ahe3h8HjTbnp6imXHx78PxBD/AGZdtuOOCOK8/i+BnixZVZvIKjtu6VLefA/xY6BU+zBfrzQB17/tF+GUco2lX2c4wMVOv7QXhnCk6feDcehArzA/AHxqL7zU+zkE8ndU83wF8ZsynNuPq1AHoUv7RnhGMsG0++4/2RSRftIeCZE5t71APvZUcV5hcfADx4WdUFoVPIO+swfs5fEHzGkLWoDHkBu1AHtlr+0D4LnRnRLraOny9aY/7Q3g1I2kNte4U4PyivMbP4A+LbaJUPkFivzc0y7+AvjIqIY1tyG6/NQB6V/w0h4HaNZXtbwIehMfWql1+1B8N4eGjugvfEY4ryyf9nnx60ZhCQeWf9vpXNaj+y/8QpJt2y12twP3nJoA9Yi/aQ+GN3qqX10t67xtujUxggD1roV/am+HOxWH2wqemEFfO9z+zF4+tFO6CB2kPyAP2q5o37MfjYWvmSRWrBjxl8Y9qAPff+GqvhyB929x/uCoz+1l8M8Zze4/3K+etc/Zn+IFhaXF15MEidFVW657VgeGf2bfH2uJcLDDEjQna6s2NpoA+prf9q/4azy+XH9tJ/3KtxftO/DlyQrXmcZ5SvlrXP2afHmg6cJ5UiMjNgFX7U7wv+zz8StU0Y3UFvGVkcgM0nXFAH1DH+1J8N5GZA17lev7up0/aa+HzozqL0qpAJ8v1r51039mP4h25LSWsZJPZ60If2dPiFGZV+wxlHHHz0Ae6T/tR/DaDIeS7B9NlVH/AGsPhnu2hr0/SOvA9U/Zh+Idw2YrSJPX5+tVbX9l34lxT7zZW+Mf89KAPowftTfDpoPMVb4rnA/d0jftQfDvcB/pm4jONleFH9mr4htAqfYoFYdTvoi/Zp+IaozNZ27St339KAPbJ/2rfhrEyoUvCxHaPpU1r+058PboEwxXrAd9g614Dcfst/EOa48xra3Axj7/ADVvTf2Y/iNa221Y7bdnu3agD3qP9o3wW7lRZ3gHrtFNl/aU8CwTBWsLzJHURg14nF+zh8TluhIwttncB6uXX7OnxCLDyUtxuGGy9AHrFx+0/wCAY5ljWwvHJGchRxVm3/aR8FzDcmmXpHrsFeJWP7Mnj2G7eaRbZl7AvW5D+z149S0K7bUOT1D9qAPVJv2jvBa4xpt0wPB+QVWk/aX8HKfJTSL8qOvyjFeaL+zx48e3ZD9kBJ7tU0X7OXjLyQrzW4YDqGoA9IT9pHwxxs0a9P4CnP8AtJeH1cr/AGHfY9civOR+zh4zdwzXVqmB2Y1pS/s8eK3hCLe2q4GMmgDrJv2m/DsY50K9PPYiqc/7VXhuOdYRoF6zk4wGrjB+zF4s84v/AGvbYY+pqhc/su+J4Ls3b+IbFWBHU9qAPTNH/ab8O6pfS2aaLdxyou4ZYc1JP+0dosTOv9h3LFf9sV4LrXwlTw7q7vd+NNMid32qqMWfPsBXQ+HPBExjYxaPfavJGfnnkXy41z0JHU0AerWf7RdndzCGDwvdu56BXyTXT2vxZaVEe60B7KN+Q00wHH0615pH4TvBHaQ6bqenpNJMsckdlHkxKeu5j3q5q/ibwpoPiZPCU3h/+0IxIIZ7uRyX3HuKAO21v4w2ljDbXNrp5vbecsqyCTABHUVHZfGO3uWUNpUiZOD8/SuVn8HWV54g1LwZb3wiETpeWTN12t1FbEXwb1SEj/iaW7YIPSgD122vFms4rhlC+Yobbn2rH1JvMsZT0q9Y2MsFjb27NuMUYUn3FQarCEsZPWgDo9GH/Ertv9wVcqppP/INt/8AcFWxQAUUUUAFFFFABRRRQAUUUUAFFFFABRRRQAUUUUAFFFFABRRRQAVFd/6sf7wqWmTLuUA+uaAOG14f8Ta7+gqlprfvFJq/4hGNSu29hWXp8gDgUAdjZEbdverydBWXYsPMHIzgd61gB7UAP/hpyEjoaRRTsYoAdub1oHuaSnN9w/TNACMeOM1E7Nu7189eKf2gtY0nxFd6bHocJjgnaMOX6gHrWdN+0brP2+C3j0S3bzXVSd/QE9aAPpmH5fXFOf7hHrXgXxV+OOq+DPEdvpMGnQz+bbJMWZuhYdK9B+C/ji68deF5NTvbWO3lSUptQ5BFAHbkZHrUbL844ORTdQuDa6dc3QAJhiZwPXAr5S1r9qfXbK8nRfD9syRyMmS55waAPrU8gdap3CmW9iHISLLdepr5b8EftRa9rvjXS9Dl0C2jhvZxGzhjkA9xXS/H39ouLwLrMugaDaw3+qJ/rJG+7GfSgD306haLctbO2WUDcSMgE9s1ma1HHdTfZ7eKc+WvWPhQTXxj4b/af8fNqklzqGn6dc2xcM6AYPFe5/Ev4/SeGPAGieJtP0dXk1JQTFKcAeuD3oA9qWWDT7CG3vJd52DO7mrNhbWUJeeziRPO+Z2Xjd718XXv7XGrXUu2Tw3bNu+UgPXa+Bf2mrLxVqFj4XutMfTJ7mVI4p0f5Rz0oA9g+Lkkl08VnDuJUhePUnFdt4bsU03Q7SzjGBHGM8d6+Tfj18dtS8I/E6Xw/b6VDdJaFXMjty3pWbbftgeK32hvD1mmSAOTQB9sqTRurz5viVYab8KLTxxrzpaxyWwkaMdWYjO0V806v+1R4w1XUpf7Fs7bT7IMfK3rudh2zQB9rA54zQNo9K+XPh9+0ZrmreD9evNR0+3fUNJiDqyjCtk964q6/a+8UQXBjPh+zI4xyaAPtk0nSvkLw7+1N4l1K+tYLjRrKFJplQndzgnrXpvx7+Mt74Cg0iHTbe3ku72LzXEp6LjtQB7gGz0NJx/k18d6D+1d4jvdetLG50qySKSVUkIPYnFfTvjrxBNo/gG88RWCpJJDbefGG6HigDqOppea+LYv2q/GWws2m6ecN79K3PC37WV8NUjj8RaAgtHPMkB5A9aAPrYmoznPGaz/AA7rmn6/oVvrGm3CTWtwoZHB7e9eFfF79oqLQdTudE8L2sV3d277JbiQ/Ip9h3oA+hlOSaCfSvj3Qf2k/Glvfo2qxWl5Axy8aLtIHtX0r8N/HWkeOPDjavpbYMeRNC33o2A6UAdgp96Q4zzivm3Vvj/rlnrd1ZR6balIpmQEnkgGqC/tJa1a3itfaHBLbZyfKb5sUAfUO4V43+1Na6pH4AnvtIvJ7Z4nDStGcZTvXcfDbxvpPjjRRqGmsY3XiWFvvIa0vGelx6z4avdPmQMs0LIQfcUAfDH7Nnhi58X/ABbF3qQlu4NOBumZyW3kdBzX13fXV1bagbq2t/skmoWbbI2+6HToD+FeH+EbPWPB3gLxR/YFiUvoLgxXF6p+ZFHoK1fhTHrWp+B5fEvjzxDdQ6HbTGSJWb95I3sfSgDd8IeO/CV1Dq8U8KaRrbEq6r92SRe64qRLd9Ulj8QyeALm61NeUm3BVkI6Nir3gDWfhjqWg33iyDw8lpZ6bOUF1MuWc+v1rD+NmteLLO3svFfhjxEz6FMoMSwgAR+xoA5PT9e8RWfxdtta8QwPZXLzeS0ZTChTwB9K+qLSVbizWYHIxyc9a+e/C+sL8WfAupaXrQT+3dMTz4bmEAMwHIOa9Y+FGqSat4LtXkbEsa+XICecrwaAOvQBlyelZGs/8eU1bEf3NtZGsLiyloA3NI/5Blv/ALgq4KqaT/yDYP8AcFWxQAUUUUAFFFITQAtFAooAKKKKACiiigAooooAKKKKACiiigAooooAKa/anUhoA818dXLqdX8u4WF40HzenFeXWV5d3VzGV1yUOcAhYzjPrXqnjKNXl1c5C/d5xnt+tcJ4fibaH+1uDvPSCgDY0SG+kiWR9auFbd94oe1dTpHmLI0jaxO7su3lOB71WgaIIG+1TBMDgw1eiusKmbiUDHGIsUASQ3V6N5XU5CAcH5K1tO1q2jtgk00krg8ttqvYWU93C0iXuFzwpTBpy6RcRyE/blRe42DrQBeh16ylYKvmZJx92tcnMZI6EVk6RZPaKTPMs5PI+UDFaQYHd8w6HigD4A+KkpX4h61kuypeOdo+tdR4W8I+FdWOnXMnjS2tLqZ1/wBGdDuDZ6VyXxQmRfiPrnnrmI3j8+nNdb4F+F3ivULvSNdtLW3NgZkkVmlAYKD6UAWv2pbZbXx9GThjFZRIp65IHWvW/wBjOWSX4dXbSdTdt+FeR/tZyxw/EUlyAUtI85PGcV6V+x94h0W0+HtzHe6jbW0rXRbZI4U4+lAHu3iD/kA6h/17P/KvzD1WY3XiO4jZsQC5dGyP9rrX6cazcRXHhq+uLaRZIzauVdTkH5TX5i+JY5W1Z4kQLK90/IPBy3egD2v4YfDvwW3jDSr7TviBb3epR/vltPLwcgfdzXi/joX03xD1u7u3LO93Irbuo5r3b4B/BnxRovxA0bxNqf2T7Gp8whJgSVI9Kt/FP4PW/i/xnqer+C9TtXEkzC6snYK8cnfFAHGfDjwJ8MNe8MrCvitrTX348uYYQse2a679qTw/PoXwV8M2d7JHJJaPsGzkH0I9q8F13TL7wzq91pF3GEubZ+Sv8DdsGvXfilruoeI/2bfC8+pZkuEuWhZmPJUdKAOL/Z6+HeheOrXxBP4g1BbMWFs0kBD7dzf1rzuFJtL8TWsNrK/7i7Xy2HXhutaGnQagbX7LpdvdlpD84hz07ZxXqPwW+DXiHxB4kt9X1ixuLXTrR/OklmXAOOgA70Acf+0VcfaPi1NcTtl2tYd5J77a2vhx4T8AeIdIW51zxoNOvQ+024izgduap/tJ6aW+LOotsClo0IHTjFT/AAj+DHirxJpSa3p11YR20kw/1s4Vhg88UAehftd302l+FPC3gnTrsXVjDaCTzOhl9CRXmfwO+F+vfELW5LPSZ0tordQ08z/dU+legftdeHrq38T6BLLMNkOnJE2w/KSAM49a6f8AYo8RaH4evdZ0rVL2K2mvCskLSNgNgdKANvwB+z54g0qTxHoOpXUQtNStgsV4gyM5B5FfO37QHw5b4aeK4tNlvvtheISBwuOPSv0G0Txx4f1nxbP4e0u6S7uYIvNkeNsqvtXyT+3Wiv8AEm2Dcn7IOfxoAzv2afg6/wAQtM/4SIan9lWyuVXyzHndjmqX7aWpzXPxJhsVcOum2iQ5z1wK9x/YVZbf4Z6ox6JclvwxXyv8btSm134lazdyY/e3TLEe2AcUAc1f6Re6Pc6fNKwjeVFnjHselfe93qn9sfstvfb8u2k7W5zyBg18YfEa9t/En9iz2dsbb7DYJbSAn77L/FX0V8E9XbUv2WvEOmzuXksopEGT0B6UAfJ3gfTm8ReMLLQ5JvIju7kQhx2JPWu9+Nvw51T4c+IoNIuLn7XBIgeCdV/h965L4Yulj8TNAuZsRwR6grvIeiru6mvZv2wvGel+J/FVnHod0tzDZwiOSSM8EnrigDpPgp42vND+BXiq1N3mS14tTn7u4Y4rwnw9o2oeI/EtvY2swkvLyfbubn5ieSa9C8A6PdXXwQ8VahEj+TDJECO5x1+tc/8ACK/j0Xx5our3GPIiuAZMdh60AdT8XPgvq3gPTrPULzUYrmOT5XdBja3pXVfsma1LpvjS60mOQtBe2zZUn+IDg12f7U/jLQNY8IWOk6bdxXU00glbYfuCvOP2ZLOSb4lxvGuY7eN3cr1xtIoA47xpDc/8JVqO/cim6kyR2Bauu+JHgPTNC8PaHe6XqX2mS8hV5ULBipIrF8VT+d4jv1wZFa7kULjkfMafFYXn2grP5xCJ8iyE/KKAPSv2Qbi6i8ValarnyGh+ckcAg19SSDMZ968k/Zs8P6bpvhaTVLdxLcXb4n45THavXGHGKAPIzpgs/iZrGhzRYsNfsy+ei+YBj+VcZ8edLu9K+EGmafYROLK1mKSqvIznqa9P+LkZsIbDXoQRJZTqzH/YJwa5H4ieNtN8LayLPXbX+0PD+twrLtxnYSOcUAed/AOex8RfD/xB4CuJlgvLkma2B43HH+NdNb+HNa0v9nzU9E1q0ka5S4K28Srk9etReHNF+FH9sxa5oNzq8t0D5kcESNkHrt+leipq/j3V7sra6bZ2FgQAn2td8p98dqAPK/g34ZuPh34R1/xV4iP2NryAxWsLnDHI9K2P2aNekknv9Pn3lTJ5qkjj5vSu91P4br4jvIrvxTfzX7R/ciztjX6KK6zRvDOk6TAsNjZxQqvQqoBNAGsi8ZrA1h2ktpl6bTXRhdqY7VgX6DZc5FAG5pJ/4lsH+4KuCqulD/iXwf7oq1QAUUUUAFBoooABRRRQAUUUUAFFFFABRRRQAUUUUAFFFFABRRRQAUGig0AcBrJ36rqi8Ebhn8qq6PHH8oCLjPpVjUvl1nVl/wBpf5VX0dl3be+aAOvtoYTAqmNSCOeKspFFwNi4HTioLZl8lfpU6NzQBYjwvCqo/Cud8S+H5dQmaaDUJoCT0U8VvqaV+QKAOdfw/ezQQo2qSgouMjvV3RNJm05ZfOvJJy54LHpWqnFLnPFAHwX8ULCW48fazsQkfa3zkdeaZo9xrVu1vDHql5FHGyhVEjADmvtu68I+G7m4e4m0i1aVzl2KDJNNXwV4XBB/sW0yOf8AVigD5F/aWt5rjxnZFomk36dDknPJx1NeXSWN5EpUNJEduVK5FforqPhrQdQmWe90m1nkVQgZ4wcKOgqs3g3wuw+bQ7Lpx+6HFAHJfCDzv+FDWSzM0j/YG3E9Twa+ENc83+27kLbSFRK/IU8fNX6ZWtna2tmtlbwJHbqu0RquBj6ViXXgvweMyP4fsdxzn92Oc0AfEfwg1bWH8Y6LA1/eun2xFI3tgL6Yqt8WYfEWg/EXXZbKa8sjPdO4dCVyv9a+4Lbwr4ZsY/tNnotjbyq4KuqAEGrmqeHdE1iMtqWl2l0+MbmjBzQB+d/hLw9rXjTUGt7cTXt5cSjzGIJOfUmvZ/2lfCL+FPhD4Y8PwRvLJBJmTYM/MeT0r6f8L+G9A0i7l/snRLazOMGRYwpJ71f1LQ7O8cSXscNxAjbwkqhhmgD5Z/YvsTeahrMNxYqGSNCrOnI/OvqXWIYxZ22nxbV86VRhRjIHWqtjbaRpck11p9rBaqELyiKMDdj6Vk2njXw/f6wtw135aQxkBSpyGNAHx3+1JYTj43aqY1do9qAbVOBgVwWm/wBuWj7dNur2NI/m2KWAr9C2fwXrlzJcvZWdxLs3PJJD8xAqusPw9j3GOw08HjP7mgDyjxt4Du/G3wM8P6tZwySapZ2oJVzkuuOa+XbrTLqxvGWaOSC4GQeCCuO1fopHrmj2mlq9uFFqoK4RcKOPSuc1Gx+HOuXyPqGmWjzOu/Ji5NAHhH7Eml6jD4w1bUplmNu1uAJXU4Jz0zWb+2fpU1/8S4HTLD7KBgCvpzR9a8IaTZeTp3lWdurbcJHjOKjv9T8E6lOJr2G2uJMcO8WTigDxP9m6d/DfwL8UXUisjxb9vHU7ccfnXzbBot94i8VWNlEjGa7n25ZTxuPWv0BXUfBtrBHpaR28cF78wjWL5X+orGfU/Amj6jvHh9Ip42G11g5BHegD5h+MHwbvPh7o9jez3gv4pzsby1I2cVY+BN5LB4V8aaIkchSewZ4gwI5FfYlq2keK9LSaazS4gDEhZVyAamtfDug2hLW2k2kRZSrbYwMg9qAPzGgsbyO4DLbTAhsEbD610vg7wj4j8XXw0zS9HnJaXBkZSAo9c1+iS+F/Dm7P9iWOfXyhV6x0vT7EEWdnBB/1zjC0AcJ4G+GljoPwqPg+42u9zARcuB1cjrXyL4w8Ca94G8R3VnfWMrWm4+ROBlWHav0AI4qlqWk6dqcXlahaRXK56SKDQB+fEen3NwVMccss7YAQAnPtivp/9mf4fXmgaLeeItYt/s19eRFEjIwVTHUivXLPwn4cs5PNttHtI3zkERjrWsIxs254/pQB8Ma3bz/8JbqG2CQgXTtkIf71eu/EXQDa2miaxBF8l1ZKkoC/xY617yfD2iNIZG0y2Z2+83ljJq1cafZzwpDNbxyRx/cVlyFoA8D/AGc/EUlj4lvPD10rrDcfvIiwONw7V9CjOeazrbQ9JguVuYdPgjmTo6oAa0qAMrxXpker6LcWEgysyFDgZxnvXD6f8KdLkitl1uSXVTajbD9obIQewr0xqQDigDK0rQtL0yNVs7GCLaONqAYrSCgdFH5VJtprcUANxRSg0hNAC5BQ4OawtQ/1c/0rYgP7t/rWPqP+rnz6UAbWmf8AHhB/uirVVtM/48IcdNoqzQAUUUUAFFFFABRRRQAUUUUAFFFFABRRRQAUUUUAFFFFABRRRQAUGig0Aec+JPMi1LWHjZQ42lSemcVymmaprasju9iN3Tmuw8WJCb+/EvEZAL847d65/wAK2nhzUZmisZobp0+8El3baAN221XWdqEPZHA7VdbVtUA/1lr+dSW8fhaGcWMlzbrc8Dy/N+bNaMuhaeR8sP5tQBnRaprBUN5lmqk9SauWl5qU45vLLzM/dFSNoulJF+8jCgdSXwKdBoukkho1yW5yj5yKAJi2qj/lvafkaQHVc/6+z/I1IdHsf7r/APfRpf7Hsf7r/wDfVAELtqwBPnWh9gDWPL4j1CJ3UwA7DjIU4Nbo0mxVs4k/76NMbSbBiflcj60Ac1L4yvkGfJyPZDVseI9SawivNsWyQ4AKnIrY/sbT8bfL49KDomm7MeW+PTNAHPy+LL+MqCiMTnjaa5/WvHl02oRWe0RlfmbMZ612GsWvh3TLbzr+SO3Q8K0j4Ga4WTR7dddi1a8kiXRyC5uWf5dvpmgDdi1e+1C3+y7YHONwyhAJpJPEGu2qRRfuI5CuQQhI+hrqtO0jQ7i0S4tIxJDINyOrcEVKfD2lHO63z/wI0AcVb+KtWRQtwIstJt37DgE9K6HTYtf8pmm1CydHP3TzgVnalZ6VJq7WMenvK8K9c8ZPrWhph8K3V0NPt7qF71R88KTcqR1GKAJJhqEEnkpdacMqSQVzkelYug+H5ZLb7TNHpYkkmZ8eX78Vo6lpNm9+IoreQ7uOGPTvVrb4Xtb2PS5LuBLtsKsJl+cn6UAL/ZdwUKodMT+9hOoqpqVrLY2jTldOk6fKkPJrfXRdOBYGM5+poGiacB8sOfXJoA49NWna2ZPscKxkjKeTxTFvrouNlnaKxIQHyOg7V0SyeF1+0L9ot/8ARz++G/7h96tafb6HqMPnWJiuI8/eQ5GaAOYkmnFzJbzWlkSq9RAMZrQ0uGS9BKx2UAUdWhHNdGNHsP8An3FC6VY9PIA/GgDFu7KSGL7QZNPdol+XEQz+FYh1ITB5JI4CyYB3QDn6V2jaTYf88c+2ahuNP0u3haaa3ijiQbmZuAAKAMKOfWIYFeyNsIGXcMADH1FUj4j1hgZIp7dtnUbcV0elR6Dq1oLjTpIbiDPDxtkZ9KtjRdMPP2RAe/FAHL/8JBqz2wYXdszDqAtNsda128n8mC4tt+M/MMV1Q0XS14Fqg/ClXR9NU5W1QfSgDHa51m3tDNPdwlv7kagk1Uk1zUljDCSQktjAjFdN/ZengYFuD680DTLDGPs4+lAGNDq9yw2tcuhA5zFSpqVzJIqLdNljjmKtW4tNPt4mmmhRI1G5mJ6CuSXx34Ca7e3W/jUo20yMp2Z9M9KAOmxef9BOIc/3BVlGnK836E+oUVHZwabdWyXEEaSROMqyngimarNpOj2LXmoNHb2y9ZG6CgCSUTDn+0Y1HuoqLbdHprEf/fAp2mNo+sWa3Vk0VzbseHU8GrJ0uwI+a3Q0AVcXY/5i8X/fArP1K8v4ZAkepRnjJJQVtDStP/59kobStPZDm1Q/WgDG0y5v7gNv1SNSDx8oqzevdRQFhq0ZPYbRzVBtX8IQa8NDNzajUmOBB/Ea172LTLO1kurmGKOGJS0jt0UUAYkeoag6/wDIQiBHX5alt7jUpmCrqELeoIAq7pMmh6raLfaaYbiCT7rp0NXlsbPOfs0YPsKAJLPd5O1uWHXFZmqL+6uOO1asB2pt6AHiszUWxFcMOflxQBqaUf8AiXw8Y+UVaqtpnNhCcfwirQoAKKKKACiiigAooooAKKKKACiiigAooooAKKKKACiiigAooooAKgu5xAEY4wzBanrG8WrcNZ2/2fqLhCx9BQBxvjpFaXUTIpMckbKfyr5U/Zo1Wfwr8bdUsbi4YWl7BJJGrN8vBJ4zX1h48A+wXj7sqYyxP4V8a3ulX327RPEGnbo51uZLViO4LY5oA9Q8DtNf/tBW2oXhdo7t2lEbE7cDpgV7fr3xc8N6XqV5aulzJDZMEup0TKRE+prymIQ6V8bfDyYB8iyXeE/vbeawPF+uW/iPT/GflNBpFtE376FU+e5YHjNAHs/xb8Z+FI/CunjVby7TTtUYeXPacb89s1znwk8ReD9N8czaLa6pq73UkOLWK+Y7Av8As+tee+KHj1f4JeFLWORJJ7aZSFHbB7+lamrQW7/Hzw7qe5QLexQAoOGIXpQB6xqXxf0Gx1C6t/JuZrezlEV1dIuUiatDxf8AFHw/4ZsdNv7zzpbPUceRPGMqSe1eB+JtQk1zSfFkyyQaZbLMVS1iXDTNnkn1qXx9PE3wf8EWyzJK63CgrnJXBFAHt+g/FfRdU8WDw5JbXVndSJvh85MBx7VSu/jJosGo3sUdhczWNjL5M96B8itmvNNXn2/tB6NeRvvjh09fkwCGOyue8Q6uniHwn4qmkuI9MK3OI7KFMeYc8swoA+r9N1C31HT4L61kEkE6h42HcVYklSOJ5HYKqAkk+lePeC/iDo/hn4c+F4L5nma4C24MY4VvevSPEnm3nhe/js2zJPauIyPdeKAPF/jt8QtO8QeBNZs9J066uVs5FQ3qr+7R89qo6zrmix/DHwZZeJzfCxuAoeOD7sr54DGuZsrmzsfgd4g0eaYLqK3fzQsPmYZPOKueP5tPk+HHgWPzkkCSIWUdVOe/pQB67rXxN0/wve2vhnQ9FnvXgsxcPFF0iix1/Kuy+HnjHSfHHh9NY0mR1iclXRhho2HUGvA/Eutf2r8RJdNu5l0ixh08bLmMYe5+XhQfSup/ZImih8OarYZKSC8ZljYEEL6/jQB3PjzxJofgWQahqc8s95eSBYbdBl5T6AV438N76G6/ac1HUEs5dPia2Mhgm4KNgHOK3/jzb3CfFXwtrV0pbToZApYjKxnPU1kxRLqXx416806ZGNxYMkLj+IlRjFAHomrfFrRtEvRcT6fczaek3kzX6DKRsT3rgvic1jdftGeCdQsWyLpFkDoxAcHoa5zwN4U03VfDmr6b4r8QXliYblvNsicbzng471ueJbLT7X4r+ADa3B8izhRCZDyq9s0AfRniHVLPRNNudU1CQR28EZeRvQCvPfDvxi0nWtUtbKPTLyOC+3fZJyuVkA6/Sug+KxsJPAmqDUIJZ7SWEqyRj5jnvXgvwv0LUvCPiDR5NN1Ealpt4d6wP8zQL3z6UAdP4LPhu71nx1HaG/lvWjkaeG4PyoR0xV74DeJbPw78KrzUtTlZVjvXVUByzNnhRVHwbDYw+M/G0gmj8y7icA54Oa5+PQ5pfhaY7XcxttQMkqL2UnrQB7HonxRtr3VjpN9pk1heyQma2jkP+uXGePesGT45Wa2V/dR+H76YWLFbjZyEweSap6T4e8Myajo+sPrFze3qRDygGz5eByD6CuI8PRRx6F8QY5JE/wBJZvL9WOTQB7PefFDw7b+ArfxhJIwtLkARRfxsx/hFc5P8T7DXbLVNA1LR7y0uWs2kEOfmaMjqPwryLxHpd1P8EvDFxbbjFp96GuUAzt+YHkV7Zd6j4RvtGlvLKGCa/n0sh7heqKF6Z7UAYnwl8U+FfCvwsm1CDz4rSO5ZdsrZd39BXU6L8ULG41qz0rVrCXTJb9A9o0h4kB6V4bp2jy6l8H3aFTKbHU/OljHB2+uK6/xfZJ4l8UeB30cidrWJGl2DOwDrn0oA+grmWOG3knkYKkalmJ9BXklx8ZHQz6lForSaFbXHkS3e7BznGQPSvS9fs21Dw5fadGSjz27IhHqRXgPgnwnor+FtR0nxXcXUE8M7A24YjzBnjA70AeheJfir/ZXiLTNJttLN5/aUYktnDY3A9K0/h58QV8Ta1f6Heae1hqNmfmjLZyPWvOPFemWcfxC8EvbLJDb2SKuH5KjsDWr8OVgj+N2vXiurLNkIfU0AdB+0XqNzY+BxDbzPF9plEbsvB296vab4L0nUvhTDov2eEC4tVKuVGQ5HXPXNSfG3w/ceJPBkkFnzPbuJQAM7gOtQeEPGmk23geATXKpd2sJj8hvvFgMAYoAZc+Jk8HWukeE7e3F/qphCJGrY4Hc1S1TxtpnibwT4k0+5tRBqFlbt59tJzgjuK5i5h1KH4uaJ4s1qIRW1zBycHEZ7Z/Cqltostzr3jXWlYJZXFu8SPjhyfSgDY+F3jDT/AAt8HLXUL+YMWmZYow3LHPSug8P/ABTWbxNH4d1vSpNLvrqLzbIO2RMuOn1rxuTwvdX3wp0hbcO39l3xeZe4BPU12HijRz4o+KHg3UNLfzI7CBHuHX+AAc5oA2/+F2Xsk2r29v4Vmll0wsJcPxweTQ/x2t10ux1ZtBuF02dhHNOTwjk4wPWuR8L29vB4p+IEjTEreRyCIdj1rnr/AE1G+AkOmmYNOupbtuOcbvSgDpfixdeX8b/DGtaTa/a5JLcSoicGTPTNduvxGsfE/hfXtPudKmhv7KJlu7RjyF7kVyesRRL498Eao8m2C3skRj0/Wn6Xpsdx418X61Ayize2eMy5wrk9vegDf8EeLdL8N/CiDULHTpjG05iiiLbmLE9T7V0Xgv4hDWfEEnh/UtPbTtRWMSKhbIdT6V5Tpd7e2PwtisbZYyJL8rLIyZ8pc9a1tAtdP0/4q6TqEV9Jcq0ISSd+QzEdKAPd4zwfrWTfyBoLhQDmtHePLbbzz1rJuXwkox/ATQB0Gl/8g+H/AHRVoVV0w7tPgb1QVaFABRRRQAUUUUAFFFFABRRRQAUUUUAFFFFABRRRQAUUUUAFFFFABVe/kSOEB/4ztFWKiuYllChgDhs0AcZq2lxXmlPHcbWi3sGBOMiuGHhbwz9m32NvE8aSBk2HcA1d5b79RfVbGSTblnSLHavO1+HOuadatFpmrvDlcuu7hnz/ACoAs2fhXSf7V+3+W0l2DxITkj2qzP4J8NvcSX7afA00vEvo34VzM3hTxpZuZIdaKhmJYBs5NP0fSvGVjc7ri/WaGR2L5OevTFAHUWng7QTYLBDp8PloSQPer9v4L0Xz4LuSyQ3MYwjnqtc34X07xTb6qZri83W7uTIo5z6VM2m+P5bu4WHU1SJmzHnqBmgDom8F+G3vJbhtOt2uJOJCQOfwq2vgnw4sMMbaXalIj8m9eFzXG2vhfx9HqEt2uoJ5rnlmbgj6VuQ6L42l0jULe61FJJptoiboQvegDbHhPQzepeCxgNwuAkgXkD0zTIvB/htb+W5XSbfz5uJMqDuFZmiaL4wstIure41BXlKqsHfaB1rOvvD/AI8kOINXCKWz74oA1fEnge0vrfS9Ns9NtY7KC585+MFMc/LXbWyx+SFTZtQBcA9Mdq8yg0P4imba+tLsKjoe9W49B8bx2kypqIEjHMeD0Pck0AdRfeEvDU91NeXOl2nmzDDlkA3eppV8G+G5oI1k0m1aJPuAoCBXLXnhvxvexo76siyjhiTwVx0FWrPR/GGn6XqBudRNwzQ7YBGfutQB09x4R8P3U1vNcabau8PERaMHaB0xWhp+jadp91JNZ2cMMsxy7IoGa4Kw8OePG+zG61wrGdrSAHkD0+tXvEPh3xdc65JcaZrDRWmBsRm9qAOu13S7HUrQ2eo2sU8R5wy7qztN8MeHrW5S8tNPto5VXCyIvIxXIN4X8dSIGfXmDZAO1ugz/hV7w94X8RWF1K8urO0Lh9qFs4J6E0AdLN4f8OXmof2g1laTXCn5pNgOD7+9Ml0TwzqV81y1naXFxDj94MEriuW8L+EPEOm3krX2qtJBMX3qrHBJ71RHgvxhGyx2WqRwwqxBI+849TQB6R9psb6NrMSW86lcPGCDx9KZZeHdDsQ7WOnwQsw5IHQd8V57p3w98SW999oXVPKY/fZDgkelaNz4N8VMkfk69IGU5OWPrxQB1EmgeHLTzLo2NrC3R2K/eFWNN0bSorZvscNuI5hyVAwwPtXN23hLXn02S31HVftLidJUBPBA7Gql74S8Xy30skGqpbwZykaHAFAHWW3hnTLSRms7WCEuMMQnX29qpt4f0BJ2t0tbHzXOHXA5NL4P0rX9MmlOp34uo5McZyRXOeJ/BviO88VPqum3iwJu3IA3Q460AddDo2kw2h08QWscMo5iIABP0qPTvDuh29vLb2VlarE+VkCgYPsa4u/8G+NLm/juW1QSPGo2Oxxj1p1n4T8dWsbxQ6qiKxLEg5OTQB32naHpNnDJHbWdtCsg2yKqcOPejTdF0nT3Mmn2UEL8gmNentmue1DQ/FMrxvDqmMW6oFBwN46msy08KeL4pLphqxUS5ZAHJw3rQB6IFOAKpmz0i7uTIYbae4Xq2ASPrXDQ+F/HPnDzteITbghT1NUrbwT4wti7W+qxpI0hZ/n5P1oA9JuLLTy5ubi0t9wGC7KOKWDTNPWUXENnbJIed6IAT+NedP4R8b3InW81rMe3MSK3G7sD7Va0Hw343t9SglvNYQwJncgbPGOB+dAHoIuLVUdvNjIjOHGen1rLbS/DzaikrWVkLlzvHyjd9a4SPwP4uF3dyyaqhjuZSzKG6j3rU17wr4kmvln02/iiLRxq7sOU2jGFoA7S9i0u7Q292IJVVhlGwcHsKcNPsltvsgt4PsxGdm0YNebnwL4uEzS/20pZiGJB6sKty+DfFbWrBNbcTkrtbfwB3oA7yLStPiikhgtreKNvvqqjB+tM0/TdPsVZbO1giJ6lAAWFcv4Z0TxVpclzDfagt2lwhAYn7hx1rATwT493sX8QAdQpDdjQB6BLpOhxOGlsrRDMcEkAbs0R+HtBZDF/ZFtsyeNgxXAX3gHxVd2KRza0ZJ0kDpIXPy47V1/w+0TV9HtZk1nUGvJWbcrFs4oA1ZtC0qa3S3nsYJI1G0AoPlHtTrTRdKt7I2UNjElufvIFGG+taZwaYeKAMwaHo62r2q6bbiF/vLtGCaSPQdJijjCafbAxHKfIOK0uM0vFAFcqNhGKzby3VUkk7bCK1ztMZINZ9w262mI/umgC/pP/ACDoB/sirYqrpv8Ax4Q/7oq0KACiiigAooooAKKKKACiiigAooooAKKKKACiiigAooooAKKKKACquoyNHHHt7uAfpVqmyKrgK1AHn2nXPk6/qG0/duSKueINdbT5CzWhliZc7lHeuSurp49V1tVDDFy/Tr0rlbjVGNtJH5esyBV/eDcDx7UAdofFdrcwTSCwugYyNysuCQfSs3UvFVnb21vI9ld7ZQSuF6fWuekdYobC8NvrDqingEZb61kWFwr+bHJb6y6vlQGAIUE9aAOz0Xxlbzy+X9jnUnOMrWxZ+LrcWYvJbK5X59hG3vXm0lpCswEf9phoxxLwARVqydobZn+z6rNG3QYz83rQB6lB4yt2TctndD1+WrMfiyKXAisbk+uVrzbSbm5URNJHqWyQHdu/hxV+G+n3POtrqJ3AqgXoPegD0C58Rxx3EUK2czGRQ2QOB9arxeKIJL0W62dwBkhn28CuFTzpbR5Xg1UywEZ5xuFOa9kFs0K6fqqgtnOeRQB33/CSRiCaZbG5YI+0Lt+971ny+NZI5/Lk0q7PGRgVxs8ty0U8nkaspMa4APb/ABqgfNNl9p+w64w3bVUtzQB6Hb+OlkQ7dIvAd2OVq5d+LhBKIl0y6csobIH6V5rpt0JpIU/s/WQkEhZmY9D71atZJbhzLDp+tshcnJb+VAHpp8RybolGmzuXxu2/wZrTsNQa4nuYWt3haFdys3RhXlehtfmZ4ZNN1WITPyxboPau28Fx3Je4aaC7jAjIDTHO6gC7Z3OtXsTTxyWsabyoBBPSrAh1z/n4tf8Avk1V0W4L+G58KUZRJg+/NeOaN4w8baZqYa4guLyOMPGquvDjdwx/CgD2to9e3Y860/75NKsXiHPyzWf4qa8suviz4ktriZX0TeUA2qFPBqpqHxa1iSUhdMkSSOWMxoFK+ZnqooA9lRfEe379k350bPEmfvWf61wOpeN9db4cnVm094LyaQx4jGfLHYmq2heNPEOpPplvNaywRidFdyp3OMc0AejhPEX96y/Wlx4k6brL9a4LU/iDrcOuXFhYaclwsVx5IODhST1NR3Xj7xNCQlxo4BaQxhkUnFAHoW3xAPvGy/WlVdf/AL1r+teV2/jfxB59sVs5y0SkBWUneSepq1f+PvE7NLZLp+2TywwlSM8GgD0kjxBn71r+tH/FQD+K0/WuJ03xP4g1bwxrElzaNavFb/uiAQ+4d65PQvHnirRbJI7iznumZjy6k5GO1AHsIPiDA+a0/Wjb4kPez/WvPx448XJarPJpkZYwCbaFOWycY/CvQPBWpXeq6FDeXtu0M8hOQRjIHegCvfTeI7S0e4ZrPZHywwelVvEvi210NbaS4tZpfOUMxjX7vFa/i/P/AAjd5g4Ozr+Ncz4n8OX2uJYSQ6w1hDHANyqBljj3oAhn+JVuLKSaHTrkyIV2o643A9xUt346ksrlPtelT+Q8Surouc57V5Je2GrCG9vbi+1IC0kMcaoAd3bNamnXk62otnuddlLYGWj+77CgD0zTvH1hfSOqWV2uwbjuj6e1XI/F9s5t3+xXIjm3Y+TnIFedrpbpc28DXOqiOdDIW2gbT6GptGuXtTLdC61SQ2Z3orqNsntQB2yeObeS88iPTb04UliYzTU8dK0xjXRr8nG5T5fUVS0vx/Dd3cVvJotxCrYDSFAMGrUfjLGr3FmdJuAqNtSbaNuMdaAFTx5FK6D+xdQXcSu4x8CoZfiKqhWHh/UnU91jqhZfEO6kWUT+Gbo7JCqmMAhlHepovHxeeCOPw3dqjvtIZAMUAaVt42aeaOP+wtQXzCQCU4H1qZPFsvlTM2i3m+I4IC/e9xWenjW4jvp7eXQblSjEIyjgitBfF2dLmuv7LnEkbBdhAzz3oApJ48vGcBfDl6R3O2n6h40v1tIprbw7eu7SFWUr0HrVkeKLhNTSxbS5iHAZXGMYNM1PxiLRUYaZNIDwcY+U+9AFKy8c31yZY/8AhHbxXiOH46GtBfEuoyWZmi0SfzA2NjdxWdH41nkvEhXQJ4xIeZDjH1q3H4tmaBgmmSvIku1kUjOPWgDodMuJbiwSWaPy3fll9DUV1iO0m9Npqzp7+farLtZS/O09RUF4B9nmyM/KaAL+lNusIT/sCrVVdLx9hhxwNoq1QAUUUUAFFFFABRRRQAUUUUAFFFFABRRRQAUUUUAFFFFABRRRQAUh6ilpDQB41f2/nanrkYbYWuW+b04rltV8OyaVZJJbXV9dzXPBYPwg9foK7vXLBUvNZ3IxWaRmG3vx2rjbLT/t6JZzDUYI1U4YSEZoA54w3EDLarBrtx6yRycE+1aMQaw0uG9S01cBJGV42cbjnualW2e0niEUGssIzwRLxx/So72wa6W5fy9WKRxF8edkOfQUAZ1l5N5qCW6f2tH5nVmPyoM967jQ78aNaXVh9kvbvyOUkYD95n+7Xm81s8Ef2OK11Mt9/dvx26ZrSs7e6mTT/Mj1VI+cnzeU+tAHYv4vuI2O3w/e59CBg1fPiyWExQro9y0kgDYC4C5riGCQO0wtNaKglQ5m6+4rXu5orgWV5IupSNgBljbBGOmaAOpufEF7FFOYNMlkEZA5H3/UCqUHi7U2bDeH7n5mwMjFUDaKdTMwj1VEC+bxLgZ9KkEYuIbhfsepqJ3G5vO5X3FAG3deItUNkt1b6HN5gfEkLgZIHcVT/wCE8vTafL4cu5FznYpGaZf2MX2SBok1KZosxnbNzj1NZkOnw2l5HO1jqysx+X998rGgDoG8Wahbw20h8PTyC5Ql41ADIc45qe18XalDCZP+Efuhtk2mMY4HrWFFpK3d7JLJY6qCoZlK3HGfSrVwskdrA5sNQMlwP3iiXoBQB07eJr5tShg/seVopFUh8j5Sa29I1W6u5720ksmgWEHD5BzxXntrZ/6XBKbDUgN4wGm4HvXXeFI1j1HVV8m4jJQkF3yCMdRQBoeEUDaICwBHmPn35NQLrdi4u/NsQsdvncxUcgVH4ekePwvLIshUDeVcDODk9q88k1y0e5ZpNeuysTnzY/I60AdTfeOdAhgaQabOWIyv+j9aqQ+JPC+rajp8tzpVxvWYNATFgBzwM1zdrqxujdGHV7phG4mBa0+6vcCsK91gy3c3/FRX8cRk3qv2Qgr9KAPYNV8VWGl3E9rfabIII8HKx/Kc1LoXiaw1IMIdOkSRVMiDYBuAFeXreXt7aRz3HiS4msZRsjXyMtkdc10VoJoZo/N1O9/0aDJCQ48xDQBu6V4l0a38+VdDnjlmk3ykR5BPrXZLLBLYfbltVYFPMC7Bk8V5ampMiT2q3GpyLIAP9VylemWC48NRr+8Y/Z8AHhun86AMdfEMZcmPQpA2MfdHSp7XVfPWWQaOyNEOjKMH2Fc1ZWyXWrfY7mPUYc9GEpwv1rqjolm9klp/aEuzduUiTkfjQBRfxBMkwi/sSQKw+YADmnHWvmQPocnHQFRTj4U0xZA76lOSp6man6r4bsbmVJF1CeN9u0fvcA0AS3WsRwxW8iaXJLvBygUZSov+EknjQbdHnCAdAQKbYeGbG3XfFqEzOVILNLkZqW00GwtIJbZ7+4Z5F+80nP1FAFnxBO9z4SnmaNoi8YJQ9RXFfEmPzotMRZ9QhcwYBtwSvTvXa63CsHhSWFZGkVVADMeSKzvE/iSHw/p8HmabNeF4h9xcgDHSgDxvUZ45ra1sWvtbbap3hE+Ytnv7VasNTSOCOHyvELSRXG8vszg4xj6Vqw39hqetnXdOstUtjGgYxhcK+Oo5qQarFaJfXFx/bJTU2KrGeDC3t6UAZLTzSCaaZ9cLb8CMjrn0qRpIRYtpcba5N5c4bei9D/dqrqi2dhdRi4n8RSYAcEt0zXRaZqNldeHGsJG1O3Mc24Mx2yEY7nqaAKVzEtw/ntBrkbxKEKL3HqDUlhG7CWHydcHnxkb3PT2Naser79Ttb5bPV2McPlmPPDYHWqCCG5RplXW03THMfm8qf8KAI7eOUWIsLb+2DMCGcp/APStK3VgNr2usNJboRlyMNnv9ag0C4t9O1+X7LDrBkJ2sJWyH4qC9Vrp/3P8AbMM5l3FGk4xnpQBYt7RlVpDFrLLswNz8mul8LaBDf6W8lzc3sO/KbJXwawfKzZpcQJqfm+bteJ5ecetaFzcboYtPit9RUhwxk39M9c0AdFJ4VtDHFC1/ONi4z5nNQ3XhHTJnaQ6hKAfvAvwfrWMt60csSfY711tHLFi/3x/WszV41uLk/ZrPUXViWYedjr7UAdI3gvSZUR11K5IP3W8zipLnwppO8t9vlRsDhZsZA71xEkdwNMn077LqJiUCWLbNggn+E1hW1ldRjddWWpTEZwxucZ9KAPc9EjhtbMW8cjMEOMscmm3ZzBN/umsjwjI0mkRs6ujbRlXOSPrWpdbjbSiMZbbyKANTS/8Ajxi/3RVqq2ljFhDkYO0VZoAKKSigBaKBRQAUUUUAFFFFABRRRQAUUUUAFFFFABRRRQAUUUUAFNc4WnUyXpQB5fNcTT3uqRtk/vWCgdR7VzUXnDcI7K9LoCDmTAro1kH2/UpNpJSdsfhWPrKTXqtdSafcg4wGil25FAGLew3styk5tL5AoG8LL8rD6VtaZ4Z0++06OQXd/aNyTEZetZdlG8emSRf2ddkOChLz8kHvVkbbfT4ZIbO6M9vbNtjM3Le1AE2o+E7KeK3tptYm8uJi3D4Jz60ll4QsLWCWBtXujBMoTmXOBntXC6nA0KrejTtSY48xh5/APcVZtL77dEiLZXcfk5njBm6txxigDv77wno8tpHG2p3IWMBVPm9azZ/BmnLIBFq10jkjgTckVxepxTMWlg0+9uJSoZz9pxsOegp8c17Nex3b6PfIzRCM4uO3+NAHqVvoFvJb+SdQlCFQOJOeO9WofBmn7Np1C6O7/pt0rzzTLJnneO4tr2LyxuLfaMkj3rf0+a4kLSHTLsCdNh/f9F9aAOvh8J6dDDJHBfT7pB1MvSnTeHNMkhRJdQmIRtwPmc5rl4NMmkhdzbXasCNqef1qdNMjj1NITbXLfIHLGb7n1oA6e08O6XHmSO/mzggZl6ZqS18PaZDA8TX0km45yZOa5dFnkjuN+mTmNn3lvP4JqrPaedLEU0+4jIycC4+8KAO0k8P6U5ihN5MrxruH7w5PvWjpun2Vs9zNbztLJ5RDDdntXJ3WnzyyQX1jYzzOYPKdPN+5Wt4H0+4sorpZtPlgZkJ3PJkHigCXw62fB8i8j5ZOQOeprz5orSPSLyKGW4kuHdXLNDgjFek+Ez5Ph0NIuQjOTjnIya5LV5re71Cea3mu4VbHCxZoA4+C4beySahfohGBth6+1aMb2d5f215by3r/AGWPy5o5LfAcHqTViG23TszanqCsh+X/AEfiui1Swa/sIdUi1C5t4lURtGkQG5vU0AcvpWm6V/Y9zBZzXpLy+aC0eCozk4qbQ7B9Q1KS2/4SDUW835UBjwEHua6i1mt547KONrsNaH5tqf6z6+1WLu1g3PrVvcTxKX5gVRkGgCtafD6eG+W6Pia6kcY44GQO1dxcO1jpbyn98YIi3HfAriNW1Bry6DBdQgXaFJTqTmu2t4Vk0gWrlyjxbSSfmII/nQB5xJq95daodRXSLtGZchFb5WqpPY3Vxbi9jtb6JzJ88Xn8kVqajpLabdMkYupYDhUxJjNYtwjSzi1i0zUDJknIuKAI5LSd3Ktpeo7SOn2g1p6jF9r8PI/2e6ivbciNYmm5K/3qH06WSSOFYb1GjiEhUzdx2qounyzTuzaTqO/GfM8/gLQBq3MSppthCtrdvhCzATYKnPeopI9SursSHTbpI1iCIRJnio5tP/0SF7e2vd/m7HUzc49a6aw1S9s9JSL+z5MpgR7mzuoAv6onleDTHtYEIBhuvWue+IEN5MNPS3N4IzEfMEIyCMd66TxBMZvCklw0ZjZlXK+hzVDxD4kk0Q2iNps13FJECxRc7TQB5bPMJ5GjtoNahaOLYEU4Gaq/2df3U8NvJbawFA3OWfk/Sut8RR6be65bqkWoWwvkEgeE/KD6Gq92be4K3zxatHJARCI0b5n29yPSgCPUtGhGkRX99PqBeBAoiDfPt/2qzbuOC6Ecq2epq8xAUBuGFbmt2/2iBLxNN1XNwP3iemPWol0dYYdPuF0/WZNx6B8bO1AHQWPgXS2S2P8AbF8kqpuKGY8fWrt/4G065YONSuogP7kuMmuS8Y/bJb14odJ1YGEKFMJ+9x3NWjbX8+lQaSbPU1RkNx5hb5kYfw0AdQPB9g0SK2ozYVlZZN/zHHrTZvBejzXMkzahcBnOWxL39q4nWbS9Ggacsel60+0szhJcN9DTNE0q7m1GLfpGsxBxu3vNyuOcGgDtoPBml2rBo9UuC4BUbpfWrH/CPaezzH7dMZDGFfbJ0xXFx2Wo6hdz6teaVqdu1swaOJZDiQg8VPYXN7NrU8cuh6hFJertceYcKPUUAdRJ4U0drcNHqlwq9yZetMl8LaNGru19OhZCoJlOM1m32kM1rZWZ069SIMwJWQ5B9TXNa0mpR6c1kfDt9cxRy+YrCc5NAHUjwjoMdjLFNqU5MpBdjPg57Y9KqReC/DCnaNRuGZgRj7QT/WuN1TStY1ljft4av4zj7v2kjp3rQ0Tw5eWNiNTg0W8S+5j2STlhg98UAekeH7WOx08WsLFkj4Ult2R9a0UVtsxI4KGsjwuksWjQpOmyUZ3LnpWhZTOxu0KkBV6nvQBtacc2Uf0qxVbTT/ocX0qzQAYoxRRQAUUUUAFFFFABRRRQAUUUUAFFFFABRRRQAUUUUAFFFFABTZPun6U6myfdNAHk1sQbzVw5+X7S4J9BWYYIfMNrH5s1rjcJPN6HvV63G+51pX4U3bDJ9KxtR0VVcC1t5Z4yBgJNtoAsDQzJpJuY7K8OHOQJCdw9qzZdIaSzm1CHR9SiuYCFSMy/fFdXperahpmlraR6W5/us0gNaK63dtGxWw+ZU3Y3AlvYUAeU6toV/DPARpt5PaMu9o1lO5WPUGoNJ8OtLd3H2jQ9Rg2jKFZfvegr1Btc1F4po/7G8uQJuVt45PpVWPWtURbZpdKYM8ZcjeOCPWgDjF0Jreygli0PUZJHUxvEZuVFVx4enlIibQdRjTOQyzd67v8A4STWXR5l0MJjBJMoORVqLXtZkvbZY9K2wSR7mZmHBoA5ceHzb20V0uj37SkFTG03UeprVt9JkhkslTTbsxhQxHmn5PUH1rXl8R6sZGf+yg0JbC4YdqtWOv6oo3SaYBl+MuOFoAx7ixuYJ2Eei3bKzElvNNOjsZ7qcSXGh3cbSgROwl6L61vjxHqK3AiXSn2d3LjGPWpo/EV/LLLGNLJRA3zGQDJHSgDDstHuPs81r/Ztygjzscyfe59Kp3+l3QYMNBu3IXG4S4/Gt9/FWtqyltFIHqJB+lSv4n1cRiSPSvmDEOjSjpQBV8ISarp0Cxpos6o7fM0kuSB611GnX19dS3cNzZtBEgIjc/xDHWsODxLrMswRtIRV3AMTIOlbOk6jd3b3KTxqsaKdjA0AQ6GiDw0/LD7+SB05NctHaqySyxapelYx0Cda7DRlX/hGvTIfJ9OTXMTPttI4IZ70lXyWWPrmgCPTryGKKSNpL5jKOGdPuepp1vaAWzSm7vmjLhTx69xVwWbXVobkzXUbwjG105f6VXMqcJ52oYU4GBwKAJrN49M1F0VrqVkGSNnDVAl2ivcLDBcsZm3H5OV+lat7a/6BFcQzzseFc/xAVHeQxx2duwkvHkYkqUHKj3oAy9Rs5rYpJHJfskiAkgcj2rs4ONB/5aMfIPDfe6VyklzMqNCY79u+7nNdXb75NEXKuzmEjBPJOKAOGv2H9jKs9ncrGr7hJ5ves8LD/attIlrdA4Dq3m9vWtq9trhtHGnyaLcyReZuI385qG+0hr+OONtFuoikXlKyy4wlABf3AXW21SO0lklkhwmZMD0IxWVp08ts915Om3s4uFPmYnztPfFNHhQxOLRtG1CSIf8ALX7Qc11Xhzwn4d0KYTQySx3LoWZJpi2M+1AHMSaf9pEc1rY3wjdC7/vuh96t3upSQaPBarp13KmOW84bgfSuntdE0S3t7uGG6fbOP3uZuQOvHpVC38G+G5WFw15LKuflAnwBQBfvvk8BKGV48ovyucsOe9VvFnhv+2Ybe7l1K6t4baDLRQnHmHHetLxVDHD4UkiiYlF2hSTnjNc38Sry7sF0yWz1WWxdowhVY9wfI70Acnd6H4ZuLP8AtBdc1QLZkBkVzlSfSui8F6t4Vs5ltLfUbq6uJWOxpoySfbJrlNRmuNLtxYf8JEI7i5mVzi13Cr1vpOo29/BenxLHvik8tV+y8ZxnFAHawfETw+0skM7TQNGSpBQkGrWneONCvplgjmZJGbChkODXmOpDUJjPdQ+JIovLk+dPsWcE/wA6q6frhhn8xvEUTPC/Km0xu9SPSgD1KPx9odwbxLdpZZLYFpQEI6Gq1v8AEzwwIGkkuHQ5+4yHIPpXmeka1dG5lup/EkEMLSlWiWxPzrz3pZhfyanPZJr9mw8j7RF/oXb/ABoA9bl8deHvMso/tDf6d/qDsIzVRviR4ajubiC4llgkhfYVZDz7j2rzTT9Qu2tTqFz4nsZI4iI4W+xnKP1NZNzqF1q2syww+I7FAkgeOSS0OGY9qAPY4viX4SeeS3/tJQYxyxU4NXH8Z+HFitZvtsbRXT7YnVepry60hkn1K6Y6lpQ+yoEud1t99sdR7U3TZ714Cs+saYsVu5ESi1P5gUAeoT+O/DcN5NaXl35LwEI25eDmprDxR4d1FJhZ3kbLChaTjoteVXMbXhdrzU7CUs28D7Od4bt+Fa+l29+lrJPa3mlkTRFVxBtLHuT7YoA7y48Q6OHitk1CPzJ498Kj+JfWqsHi7QFVUbVYxIDggg5Brz6GO8uovPj1jS3ktUwWEByi+1Vg20+Yt9pssmPnzASM+9AHq1lIkytLGwZGOQw71ZtyqxzZ4yprK8KKzaKjNIkmR1T7v4VooylJFHXYaANnSzmyiI6Yq1VPSP8AkHw/7oq5QAUUUUAFFFFABRRRQAUUUUAFFFFABRRRQAUUUUAFFFFABRRRQAU2T7p+lOpH6UAeURwszaxwSDcvwK557NoTAfsk0cjMduZuuK6bU9SsdOg1TUL2TybaK4Yu2OlY7+NfAl7BCbi9k4PB8pgRQBahtDJpTPNazbw2Q3m9/arEel21u+9bebJXnE3QelMg8VeAvsRtv7SfZu3fdanDxN4BYY/tI9O4agCu9rFdWssn2C4XBA/1+CRUN1aNC0eywuDCE8vcZc5zVyPxD4BiUs2pk+wDVMfFvgGW3+zNqZVAd33TmgCn/ZMLxWyS2NyqqDkibHFTxQCHyYfsk8j8mMednrViTxP4Ckt44zqhEceccNmmweIvh/HNHNHqp8xGDLnNAGpY6FpM2npDIZIJFPzq0vKmrsXhvRyAqzSMB1IkzWRL4j8BTTPKdU+Zjk4zU9p4o8CWpYrqgBddpzmgDYj0fS/KaHzmaILj7/IquPDOjEAG8l2ennHmqFt4i8CRhvK1ZSHG1s56Ug17wCOP7YTj1JoA2G8PaK0MYM0hRT8pEp60xPDug72xcy7h1Bl6VQHiTwOIRENVTYDnPNRHXvALHjVEb15NAG4/h7SAuRPIok+63mVc07TtPsBcC1kcyMhLBmz2rAfxN4HaGJP7UT90cr1qeHxl4OWd5V1SPcw2twelAGtoyiTREhZwudwz+NRQaQ0cu9b9mGMbWrHXxF4HZmVdUC85wC2KT/hIvBikD+0z/wB9NQBuW+lSQz+c2oOw5+U1HFosZWQ/a2/eHPXpWUPEvgrPOrL/AN9NQ/ibwSoJ/tZcD/aagDetNMECuv20sGGME9KbPpazXHmvflOwCtgVgL4m8Etz/aII92ao5/E3gRCA2ofkWoA6D+xrdUK/2hLknk7604zFEiRrIpCjGS3WuKbxV4BQbmvzgf71aU114fj0X+14hLPaE4BjLMTn2oA6bzU/56L/AN9UedH/AM9F/wC+q88fxn4ShOJLTVAf+uDU1vHXg1fvWuqj/tg1AHo/nLt4kX86y9X0jT9QkMk8mHKbdyvjFcYvjbwfIPlt9UH1genP428HqdhttUJx/wA8HoA6eLw3o6xbWuGY4wT5nJqrF4R0OHG24kwPu5l4FYH/AAmvg7/ny1L/AL8vRL4y8GeXl7TUcf8AXJ6AOq8VNbx+HGhSZGA2gfNknmm+IdFn1i3tRFciEIgPK55xXMWnizwRdXcNulpfF5HAXfC2M9utdpq2uaTpEaSajeR2iOPk3nGcUActN4H1RpBMdWUuCcMYQaa3hHxEQix65Gu1iSfKHzH1rrtH1nTdXjaTTb2O5RDhip+6ansdQtL7f9juI5xG5RyhztI7GgDi38Fa5s+TWolYj5z5IO6oR4D1CVZFur+2lyNyHyACrV3CanZPqMmmpdxNdxqGeEN8wHrirTsqqWZlCjknsKAPP5fBOutkRapaRr/d8gccUkXg3xGsgmfVbRpANufIGdnpXoUbKyiRWDKRwQeDUgIoA8ytfAviC3tlT+0LJv3hYDyBjHbimp4L8SSXRkN1pqAHgC3HB7V6ax9jWdqGsabp9zFbXt3HBNNny1c4LY64oA4S08G+Kbea4mGoWLvM258wjmo9Z0fVLdIoZ7mwjfG5ysI/OvRtPvrXULRbuymWeBujocg1Dqa6fFBJeXwQRIvzu3QAUAcn4e+w2rN/ac1lcIRhXEYGK3vtXh2JNp+zheigKABmrVpa6Re2aXFrbwSwSDcjqAQRUzaXpzLt+xxHPqKAOfXUvCFuXji+xxsTtcBByPepGn8KRlkjitMFNxYIMNWg3h3SVYsmnQFyfmJHapzo+m7Nv2OIKBgcdqAItOjtXsw1oQITyoA4FU4DtmusggBTzitSGFIIzHGoVB0AqG4RZIJE6ZU80AaGkkHToSOm2rVVdKXZp8Kf3VAq1QAUUUUAFFFFABRRRQAUUUUAFFFFABRRRQAUUUUAFFFFABRRRQAU2T7p+lOpr54FAHhvxDIfwX4lXri46fjXX+E9J06bw3p7S6fbu3kLklB6Vx3jKP8A4pjxapJI+0k/rXofg3/kWdP/AOvdP5UAW00PRyo/4ltr/wB+xTl0HRf+gXa/9+xV6P7tSqKAM8aBomP+QXa/9+xSHw7omc/2Ta/9+xWmSaME880AZg0DRsbf7Ltcf9cxTl8N6F1/sm0z/wBcxWmtSJ1xQBmf8I7ouP8AkE2v/fsUo8O6Kf8AmF2v/fsVrHpQtAGYvhvRBx/ZlqB/1zFRy+HPD0atI+m2oABJyg4FbdUtatYrvTZ4ps7Ch6HBoAy9O0jw5fWiT2+nWzRN0O0VZHhnQh00y3H0QVR+HFjb2fhuFod2XzncxPeumoAyF8M6F/0Dbf8A74FOHhrQx0023/74FawpaAMkeHNEByNNtwf9wUh8N6HnP9mwZ/3a16KAMj/hGdCz/wAg23/75pG8M6ERg6ZbkHr8lbFFAGSvh7RFAUaZbYH+wKT/AIR/Rc5/sq1z/uCtajFAGT/wj+i/9Au2/wC+BUNhbwW8MsEMSxxC5wqAcCtsisYHDSj/AKehQBj+OJLVGRDqQsJFBY7YwSwrk5da0n7RmXxRKpC4x5AwapfHC+WDxjp9sGYF4ixA6GvPNVnfz8gDB6UAenz+JdF2rGPFDKFXGfIHJ9elbmgeLPDdta/6Tqgu2PO4xAV4ZISJ9hVR8gbLCrVleKHaORQI8bhxQB70fHHhIDJkjx/1zFaWh69oOubhp5hcr1BQV4BaTJJBIxjXI6DHWtPwPrFzZeKrOODAWSQKy47GgD3+6t4FhLCGIHI52CuV+MNpp8vgfUbu8hRnhtj5bsPu119581ru9s1W1ldMfTmj1YQm1dQGEuNp/OgDxxLnVLK58MaP4XvIbH+2LHfNIV3AlR1PviuLtvGniTS/Ns7bVYbEnULhJJVQDzGUZB/GvoVk8LxXFuQLA3EMZ+ygMN23HRa8ytbLwh46vLLxA32bSLfTb+SJoJQALiQcE0AcFa+OdeGvSa7DFnVbixjSRtuNuWwWr1mwvfEl38INbm1m5ie+EcmyWBs/Jjjp3rp5o/A8dwVmGkpNsEZBZQdvpWbeeL/DGj63pfhiKG3FlqcblZEIMXHBBoA898N+IfEsn2TTbPxAiW1ppS3Mzum5uByKzbD4o+KGtdRtW1AONyNFcFBuRDnPFeuafeeFbXXb+xXT7O0S2gUNctt2srdvpWd4y8N+E73S4obCbStPlZ1kRyR+8UdvpzQB5ppviv4gm5t7OK8O+ZWmWSVlAcA8D8qz9X17V9e8X6Xd6zeIkltPPFHbbcBMJ1Jr2Lwh4T8OaJaJp99cWt5cySGaLew+XPZc9q3I9H8K39888dlYT3KHDkYLA+4oA8D0T4haxpmlaLb6ffxwRRrmeDZhTmTB5+ldz8dPFGqQ29hpNnMsFrqFlJNLNtyGIXhfxrupdH8Dq7Ry2uk5t/vKdv7vnvV64tvDuvWm0Q2epQwL8qLhgmB09qAPEPBvjHxYx0jSdNaGK0tbWHeHOBKCfmNfRUGWjUnrgV4Ufil4LstD1HUp/DAiuNEuxaxwKBvznqPavRfCvj6w1k3IkiFglvGjs8zAKdwzgUAdmw4pjL8pqhNrukxKhk1K0j3jcu6UfMOxFZHiHxnp+mxWjW7R3wubgQZhcEIT3NAG5JnYaopIWeZd2cL09KuzE+XkdCKyLYSLPcuTkFaAOg07/j0j+lWRVTTDmxjPtVsUAFFFFABRRRQAUUUUAFFFFABRRRQAUUUUAFFFFABRRRQAUUUUAFI5wM0tNk5WgDxDxqjL4f8AFysMDz8iu+8HfL4c0/n/AJd0/lXI/E238nw74kb+82TXVeDMnw5p+f8Angn8qAOgiG5asKODUMH3hVkLQBETjigNSsvzGmleaAHg5olmjgXzJpFjQHlmOBQgrlfi5Y3+o+DJrbS4nluDKhCqcEgHmgDrIbu2n/1E8cv+6wNMa/sY5mha8gEi/eXeMj615t4Mg1vStft5pdIuvsklsImYfwMD1IrI1fw5rkninXZfsVxJBeD9yUOCOPXtQB7ANW0zyvN+324TdtyZB19KSTUdNl3QfbLdmxyokBOK+f8AT/AvjC/a1sbiD7NbR3PzSMTuK7ccirNr4D8S6RqmrWVrHc3CtGRbXLc549e1AHt9neaPZ2ix295bJboxXmUcGrsV5asFK3MR3/d+cfN9K8gHhVtU8LalAPDs1reLbIql5D+9kHUgdvrUPi/w14tmudJ/sKyZItLgjdR5hUtJxn696APZ0vbRpzCtzEZBwVDjI/CmLqVizSBbqE+X9/8AeD5frXiR8P8Aim+nkNvptxaag9y0xu2f5QpXG335qlJ4R8SXWlx2tnYXVpdR27R3kjSHE7luDQB9AW91b3Kb7eaOVemUYEVNXm/wZ0HWPDsWqWurBvmlVomGSpXAzgdq9IoAKKKKADFGKKKAEbpWKv3pG/6eRW0x+U1ir0l/6+BQB5L8fI5E8XaddeWxiWIgkdq5Dw8v2rUTH9lMyhSygnmvWfi7ps2olI4FDOU+Udya8u0/StXstWjVoZIjny2PoaAO0i8LxX1sJ7mGOJtuMse1clqeiWNreSRQXS3B6ELziussbO9txI0t5I8RU5BOaqeGtNt7xru32Au7E7x1FAHJGOa2U/uyEHtU/hWaM+LdP3YU+cK6nxXFHZ2P2aOMBQvJPWvPNFw3jXSnMjYFyoIA60AfVV6cWP4V5/8AGjStS1LTtIktbeW8soLoNe20fV48V3l+2NPOeMKKyfFep3mn6Rv01Y5LnI+R2Ayvc0AeA+JPAfiuXXQNI0+5jhllhkspmf8A49ol+8p9KwF+H/jg2Lefpd3PD9onURDgq7/dkr6D1bxZqdvoVre6dp8Woyk7bsLIAIj71jDx94qEf2g+H4fJ3BW/fDjNAHiFz8OPGaXhW/0a5u5UMAaZTycfe/StGDwX4qFhY/adAu3hhkuljU5zHvGE/DNe76X4u1m61KKC70uK2gc4LGUZHvU+s+KNTh1BobOyimgVvv8AmDDUAeGXfhHx1ZwzwNo9xdtLDAjvnOcDkj3FVP8AhD/GF1p9jDc6HeyNa288fzHkknK17dP401+3vTE+joBtBx5gxWpZeJ7q48M3mpyQRxTw8qm8Hj1oA8WuPBfjaYQebZ3El26wmCYMQYVUfMpNdT8C/DPiXRvE+s3GpLMLSeEhXn+8shJ4z3HvXp/hDWrrWbRpbq3jhP8ABtcHI9az9W8aPp0ssJ0maRYshmBGKAPErvwH4i+w67Hd2eo3GpyST7HU/u5UY5U/lXa/ADQtY0GXWY7+wmtYpoYzGGyQWCfNj3zXW6X42vrq8t4f7HkEch6g8qD0Jq9P4vWDV209tNnwrhWk4wM96APnzxT8N/FdxfarqljpkrQXMe5oCvLSBuv5VJqXhnxgs2oiHw/dG3uDAHBB4wuCQPrXtuoeNNUhmCw6FPIqylSw6FR3FaGjeMLnUL5LdtEuoY2Qt5jgdhQB84S+DvF9xaWEV1ol/I0Gnyw5OTh92Vq3b+EfFsMsSQ6LfJGt/bS/QAfPXuEvxElSeaBfD9ywibrwM/SpZ/HzR6Ub1tHuFlEgRYR94g96AOuVvMtVbaVG0cH6VU2gRScjO05Hc1Lpt219pkdy0TxNIm7Y3UVmfN9vuiM4EPH1oA6LS/8AkHwf7tXBVPSv+QfB/uirgoAKKKKACiiigAooooAKKKKACiiigAooooAKKKKACiiigAooooAKD2opG6UAeWfFVVPhvxB7rmtzwXx4b07/AK4J/KsP4lusnh3Xx3CVueEuPDenD/p3T+VAHSW33hVuqVr94VeHSgCJhyaaetSNTTQACo7y4gs7V7q5cJDGMux7CpB1qvq9jFqmmzWMxKxyjaxXrQBLFqFg8HmJdRGMDJwwqODU9NuH2w3kLsDjG4dfSsMeCdKEcSK0wMffdjd9ajTwLaQ3Uc8V1KPLk8wL2zQB0MuoWUO5jcxDYcP83Q+9PS+tJnAjuYmJHCh656Pwbaq18xu5na8YM5Y/dIOeKraV4FtdPvluhqFzIVDLtPfNAHVrd2pUkXMJweu4Uv2y1wp+0w4b7pDDmuQb4d2u1R/aV0pBbGD1DdjUL/DxVgiih1OUbDuDNyc/XtQB3Aurf7nnxZzjG4daSW6t4ovMkuI0TpuLcVxM/wAP3k8pv7Yn3KxbjjJq3P4LaXSLewk1CRhEzHcc85oA6+JlZAUYMvYg5qYVz/hDQm0O1kja7kuWd8hmNdAKAFooooATmjmlooAaelYoYBZ+f+XkCtyuePSf/r7FAGF4z1iC18YWGnyKxkmX5MdAfeua8Q3c0xdIoyzQzvI+PpV74i6XL/wntnrc1wsVrBDhR3ZvaqiXVvcWd/dKrDMbkA9TQBh6J4ijuR5cykHJU5PGataK0OlalJeC6Vlf+ANXCeG9M1+8uXNvYySQF8kNxXolroltax7rtCsijlSOPzoApeKxJfQNLuIBBIHtXAeHGaPxnpvGSLpVPFdprV8bh/s0OW/hHHaqOmeGJm8U6XMC+5Z1Y4FAHv8Aqvy6e3PGBXnPxgkiknsLFbcz3E0R2qJthxXo2tbf7Mk544ryr41WV1PqmnXEempewxW7ZHm+W+fQGgDhy+sWGh3OlW/h0Lb3JVZGF7yzg/1ru9Os9Fh8H2WnXNp5E7SrLdwG4JaD/az6V5zdabczwpdyeDXjWIK5T7f1UdDjNdN4HjN5fXmo6l4dW1jlXymka63fKBwuM9aAOq1bQtP17xNAywTHTlQN9rhn4bA9Ko39jHb3jW9poJkhR8KxvOo9amsrOU6Jdy6Lp5t7hm2mAz7g0fr7Vnrp9pI0K3WjvDBIdrXC3HOe/egDoLOx0/XxK2uWn2CWJQI0juOHAHHNcnbXb6XJJbWvhx5470tHgXX31U9AKdfeHrKC8ns4NJluQh/dSG8wWB7nmp00mKxt9MaTRXkvLNn2xC55QH+I80AdL8Hri1ubu+a2s2tgPvJ5+/afQDtWT4ls7a48RSwtp+sES3GHaOT5Tz1x2rofhbYRWc17LFpptPO+Zj5u7knNc54mtZDqt2q6dqzPvLhllwG9xQA+30lbTVdQlt7XVP8ARhvgdpRtkI/hrP1iCaS3TVLzS9UFxdPl44ZeFAos7eQWTW62WqnzY/MdjNymOgPvVe+sZJLa2dbTU5VAwiecck9z+FAGjIseoeG1itl1a1l0+TLweZmSQGmeH9Yh1jWrS0Gn6xE2l5J3PweM4asgadJbzmZNN1fzTgtm5xTUtZ2gu1j0/VIXn/eOTLjLegx7UAW9UgtJLW71i+s9Xjla5KiGOTG7PcD0pddgt7/TdO1ZdN1iJh+4ECy7WIHRjWHJpsk8SvHpWtqV+ZlNxnHvWx4U0K01vUDa3kOtWSoAUaaf5T9KAPVvCCLFoFvFiVcL0lbcw+ppbohb2SNSP9Uc1Z0XTodN02Kzt3d0QYBc5J/GqgXzdXuVPAEfWgDoNL/48If90VaFVtOXbYxL6LVkUAFFFFABRRRQAUUUUAFFFFABRRRQAUUUUAFFFFABRRRQAUUUUAFI1LSNQB5X8SohH4e18r12nNbPgv8A5FjTc/8APBf5Vl/E5T/wjWvt0BQ4JrS8GsP+Eb09f+mC/wAqAOotSARV0His6Buhq+h+Xd2oA838VePtT0jxDqcMVpA1jpojMxZsM4buPpUv/C1PDpjaVhchcDYQn+sJ9K3tS8E+HtQ1xtYvLRpbh8b8t8rY6ZHeqw8AeG1uZJhZgl23bSflX/dHagDN1bx/E2h2N9o0PmyXlwYEEx2+Ww67qp+HPiRcahcSQzWsJaO1llZ43+Vmj7V1Evgrw/PpX9mNaEQeaZl2nDK56kGqkPw18KxWcVskEyrGWJYSEM2eoJ9DQBg+F/ihcatr9lpj2KRi5YDdu6ZXPNXtU+Ilxa+F9S1VbRTLa3n2VUJ4PPWtW6+HnhiaaO4S1lgliIKGKTaRgY/lUMnw18MPFPC0d0Yrg73Xzjjd649aAON1X4vahpl9BazabDI7ojsMkbtxx+FM/wCF2zpYuX0lBdLeCMRbskxf3q7o/D3w48TRzW0kxdFjZ3bLbQeOaiHwz8IiZZvsG6QJsDE9s5oAydF+I1zqVxY3Daei6VfXTWsL7/3m8dyPSr9t4y1S+127t7PTYW06zuPInkaTD8dWA9K1NP8AAnh+y1OO/t4GDxOZI4yxMaserAetNvPh/oVzqtxqR+0JJOS0kccpVGbGMkCgDj1+L8clvrbQaery6eQYF3/65c4/Ck034vLq00Njpunh7y4dUjV2wFbBJB+mK6v/AIVp4TjMTQ6eImjXaxUn5+c8+vNQz/CzwqxneG2ltpZp/P8AMjkwyt7elAFE/ER18LQaxJp/737cbOSINxvHXHtVPSPitHdadqt5cWSQGyBKQl8MzA4ANdSPA2hDQ7fRjC/2aGXzs7uWfuT71mf8Kp8KtLJJJFPN5hG4SSZyBzigDPuviXcSeEbPXdP0+KeWaXypLYy4bfnGB61fj+I9sPGll4burXy5ZY18yTeMRyEZ2EetPm+Ffhnz4prT7TaGJ/MjEUp2q3rj1p7/AAz8MNfLfSQzveidZvtJk+fcOnNAHcBs06oV+UYGcVKKAFrCxgXP/XyK3D2+tYp5+0D/AKeRQBxnxP0WbUdct7ua88myij5XPeucsltNQuE0m3uhCf4nJxuHoK6v4iBX1yCOS0uJozHzsPyfjXIzxqNYivJNNDW1qhP7sYagD0ewtVsrKO3XnYOW9ah1m2hu7NrclWdwcY7V5dqHxUuDO1rDpV4q52j92en1ra0LxVdOgmbSb9mPQCM0AO8P6fHLPLEFzPG21h6V3+i6baWDRyyFDOeOuSK4iW/t/wDSZrXSNThurgj5xGQFPrVnw5eajB4gj+22dxLHLgZCnCn1oA9I1sbtMlxwB6VwPxTsXuTBJ/Za3oSDOPP2GvQdSy2nv6f0rjfiRpk13bxTJZiZYo8ljKV2igDzizW91NlurXw6gbZ5UyNPk7BXRppcOlstna6V9otroqzuZ+AfQfSs/SLO+a98zTNJtyjRtG+24yxHrV/R4rqSEWcekwNJbtvhUXH8XegC/c239m6mY9N0tZwVI3Lc8t6jFQXlrLZ6DbuNKhLtcM5gabB9iDUEWn3EeoyLa2aG85bJnyVY9RiqOrxX14kMF9Y20iwrtD/aNpB75oAXSNI+1a402oaUYLaVeZFus4fsKnvVulv5Gm0RPOkXy9xuQCR2/QVBHan+x2jSG2hTzQzJ9p++R0INWBayPMl5q2mR/Y5ZFVpVuOgoA6/4c2YtoJpBbCCRiFZRLvBFRardPLrpuLiwukWJGi3BsIFPet3wvpuj2YaTS5PMRh8xD7h9K5HUftMOo6p9pspZ7eXKjZL1GaAMu2hhsriSWG3vG+1oUAabOB7US2gk0pYGs9QjFvICpEo3SEmtuG3s7yyt0khlgkRtkcYf5lBHXNZk+m+Sjwra3kkpkJ2eb82B0IFAFK6t21O++1S2F+I0QIojk6larNp6sz+daatboiNJ/ruG9q39N/0bSn8qymSZm2sry5PPepr60tbu9cvZ3byLECgE3DHuKAOe0+z8nT7rUbS2vjOFCrBJMGJVupxWZqcjahqO9tL1aGSBVRxHPtUehrVtLGFdSd4NI1QTxMNy+f0H09KvXmjWM2oXLNZ3gLqJGcz8McdKAO88Lq39iW+6N0+UcOcn86Zs/wCJjcckfL1FS+FgE0CBVRkAXhWOSKr3BZdScqSAV5oA3tO/48Yuc8VZFVtN/wCPGL6VZFABRRRQAUUUUAFFFFABRRRQAUUUUAFFFFABRRRQAUUUUAFFFFABSP8AdpaCMigDyTx5LJceFPEQkbIBZR7AVr+C+PDenH/pgn8q6PUvB+k39he2U5uPKvCTLtkwefT0qfTfDen6fZxWsDTeXEgRdz5OBQA2LlR1rl7/AFzWrDV3UwzTESFVhEZ2lMcNmu5j0+BMYL8epqYQR5B7jvQBxOm+JtXvL94W0h4oRGzK7A8kCq+i+LNavL9IJtGdI8NufBGSOlegCJB/CPypq28KncqgE9fegDzebxZ4mz9oi0ZljRiCmOW54rQi8UazKqt/ZfltuHmIynIFdyYYypXYAD7UeTHz8o5HPvQBwd74z1FbiGO00eWRHbDMVPFRL4w15tVltV0VmjXG1tp49a9BEMQ/5Zr+VAhjDbgoz3460AcTe+J9atb2ZBpbS2+QsRA6HHepLbxVdSx3RfTXia2hEjZ7n2rtPLjxjYv5VE1nbsCGiU7vvcdaAOC/4TvUJGiW10OdyxG8kYAqWfxxqiTIieH5yrA/NjoRXdJbQqAFjUY6cU4wxH/lmv5UAcsNa1S40iyv4rYxPJJiWIpk4waxNL8Wa9/Z2o3F9YlpYZdkKhCODnGa9EWNF6DAHQU0W8IzhFGevHWgDhNE8YateWl5Jc6LJG1tHnIHDn/Cq9n421h1fztLbI6ELgGvRFhjXOFGCMEYpBbwgY2Lj0wKAPP7fxtq05dE0GUOuNpYYBpy+NtUW6aKTRZOu0AA/e9c+ld+YIiPuL9cUn2eH/nmufpQBxUXjK9Om311JpMiPbvtRMcvXW6VdPeafBdPEYmlQMUPVc9qsG3hPWJSM5Ix3qQKAMDgUAJWOv3bg/8ATwK2sVWFlDhx83zPvPPegDK8VajFptnFI1ss7SMFVTwK5R/iF4Ut7QtcwrDcHK+SI8nPpmu91LTrfULcQ3G7YOmDVT/hGdDK/Np0DtjG9kBNAHE6d448H3VvJcX2nx2zKeQ0QJx2NW9O+InhVrhoj+6UNtQiPO4djXUyeGNFcKPsUYA6gKPm+tSJ4c0NMbdMtgR0OwUAXY1jmiWSMKY3GRx1FPWNFAGxePanxosaBEGFHQU7FAFPUTizkrnfGF3dKiW8MccsbxfMrNjNdXNEs0ZjfOD1qlf6Np986vcw72UbQc9qAPOfCifYLu7n+wW0TRoWLLLnBPbFZ2hJqdvqdxqC2MDlDvGJuMnvXpsPhfRopJHS1x5gw4zwwplr4S0S2WVYbYqJBg/MeB7UAcWC8Kya0mnQpqkjbipl4Yd8VSl0ixu9XN0UhMDR7pEM3WQg5A/GvQn8KaM8SRvAzBF2qSxziqcfgPw6hz9lc8jAMh4oA8y07T45pHa80OL7KshEpS4z5a561twTy2xbRJrC3OluDLDIZRk46V3CeC9BSC4hS2ZUuBiTDnkUs/g3QZooI5bUssC7Y/nPAoAxfhdatb2FyrW6wsXJ2rLuGD3rA1SGSOe4WSznuBLM2HWTA/8ArV6TpGi6dpSOtjB5W/7xznNU7jwtpk8jtIZzvJJAkOATQBxi2MUCrcW9lPLIrgoPO68VJNqUsF9LrNxpkiXMahfL83IPbOK6lPBukqF2tcjb0/emo5fA+iSszSfaWLdcymgDzxomvL2a/fTrlQvIRZ+HY1ZtFuVm82PR71HjYHPn127eA9DIUD7UoXpiY1Ong3SVLYa6+Zdp/fGgDj5tR1T+1V1KTSXEkkRi2iUYBPTPrWdd2Vx54jg0+4mkJ5Pnnk9+K7tvAmitF5Ze8xu3A+ecg1Y07whpNhex3kDXPmJ03SkigCbw9DJBocEUkTRMF5RmyRVedc3rk/3DXQeWvvVd9Pgd95L5wR1oAXTf+PCH/dq0KZBEsMSxrnaowM0+gAooooAKKKKACiiigAooooAKKKKAP//Z">
            <a:extLst>
              <a:ext uri="{FF2B5EF4-FFF2-40B4-BE49-F238E27FC236}">
                <a16:creationId xmlns:a16="http://schemas.microsoft.com/office/drawing/2014/main" xmlns="" id="{5BC59744-C620-4665-B852-77B7811D383B}"/>
              </a:ext>
            </a:extLst>
          </p:cNvPr>
          <p:cNvSpPr>
            <a:spLocks noChangeAspect="1" noChangeArrowheads="1"/>
          </p:cNvSpPr>
          <p:nvPr/>
        </p:nvSpPr>
        <p:spPr bwMode="auto">
          <a:xfrm>
            <a:off x="5943600" y="3276600"/>
            <a:ext cx="3407434" cy="34074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Título 2">
            <a:extLst>
              <a:ext uri="{FF2B5EF4-FFF2-40B4-BE49-F238E27FC236}">
                <a16:creationId xmlns:a16="http://schemas.microsoft.com/office/drawing/2014/main" xmlns="" id="{F0B52A31-7ED3-4929-993E-364505ECBE8F}"/>
              </a:ext>
            </a:extLst>
          </p:cNvPr>
          <p:cNvSpPr txBox="1">
            <a:spLocks/>
          </p:cNvSpPr>
          <p:nvPr/>
        </p:nvSpPr>
        <p:spPr>
          <a:xfrm>
            <a:off x="1062486" y="495327"/>
            <a:ext cx="10067027" cy="1453838"/>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r>
              <a:rPr lang="pt-BR" sz="3200" b="1" dirty="0">
                <a:solidFill>
                  <a:schemeClr val="tx1">
                    <a:lumMod val="95000"/>
                    <a:lumOff val="5000"/>
                  </a:schemeClr>
                </a:solidFill>
                <a:latin typeface="Bodoni mT" panose="02070603080606020203" pitchFamily="18" charset="0"/>
              </a:rPr>
              <a:t>DINHEIROS ILÍCITOS E VIOLÊNCIA - ITÁLIA </a:t>
            </a:r>
          </a:p>
          <a:p>
            <a:pPr algn="ctr"/>
            <a:endParaRPr lang="pt-BR" b="1" dirty="0">
              <a:solidFill>
                <a:schemeClr val="tx1">
                  <a:lumMod val="95000"/>
                  <a:lumOff val="5000"/>
                </a:schemeClr>
              </a:solidFill>
              <a:latin typeface="Bodoni mT" panose="02070603080606020203" pitchFamily="18" charset="0"/>
            </a:endParaRPr>
          </a:p>
        </p:txBody>
      </p:sp>
      <p:pic>
        <p:nvPicPr>
          <p:cNvPr id="8" name="Assassínio do juiz Falcone_ 20 anos depois ainda há dúvidas (online-video-cutter.com)">
            <a:hlinkClick r:id="" action="ppaction://media"/>
            <a:extLst>
              <a:ext uri="{FF2B5EF4-FFF2-40B4-BE49-F238E27FC236}">
                <a16:creationId xmlns:a16="http://schemas.microsoft.com/office/drawing/2014/main" xmlns="" id="{5500FC19-F0E1-4976-B634-87B8EEC072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0" y="1714500"/>
            <a:ext cx="6096000" cy="3429000"/>
          </a:xfrm>
          <a:prstGeom prst="rect">
            <a:avLst/>
          </a:prstGeom>
        </p:spPr>
      </p:pic>
    </p:spTree>
    <p:extLst>
      <p:ext uri="{BB962C8B-B14F-4D97-AF65-F5344CB8AC3E}">
        <p14:creationId xmlns:p14="http://schemas.microsoft.com/office/powerpoint/2010/main" val="245557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Espaço Reservado para Conteúdo 6">
            <a:extLst>
              <a:ext uri="{FF2B5EF4-FFF2-40B4-BE49-F238E27FC236}">
                <a16:creationId xmlns:a16="http://schemas.microsoft.com/office/drawing/2014/main" xmlns="" id="{93B11105-5860-5A0B-7FE2-97DD539B66BB}"/>
              </a:ext>
            </a:extLst>
          </p:cNvPr>
          <p:cNvSpPr>
            <a:spLocks noGrp="1"/>
          </p:cNvSpPr>
          <p:nvPr>
            <p:ph sz="quarter" idx="11"/>
          </p:nvPr>
        </p:nvSpPr>
        <p:spPr>
          <a:xfrm>
            <a:off x="2745226" y="5730270"/>
            <a:ext cx="8100076" cy="781964"/>
          </a:xfrm>
        </p:spPr>
        <p:txBody>
          <a:bodyPr rtlCol="0">
            <a:normAutofit/>
          </a:bodyPr>
          <a:lstStyle>
            <a:defPPr>
              <a:defRPr lang="pt-BR"/>
            </a:defPPr>
          </a:lstStyle>
          <a:p>
            <a:pPr marL="0" indent="0">
              <a:buNone/>
            </a:pPr>
            <a:r>
              <a:rPr lang="pt-BR" sz="1200" dirty="0">
                <a:latin typeface="Source Sans Pro" panose="020B0503030403020204" pitchFamily="34" charset="0"/>
                <a:ea typeface="Source Sans Pro" panose="020B0503030403020204" pitchFamily="34" charset="0"/>
              </a:rPr>
              <a:t>Fonte: DHPP/PC/MG</a:t>
            </a:r>
          </a:p>
        </p:txBody>
      </p:sp>
      <p:sp>
        <p:nvSpPr>
          <p:cNvPr id="6" name="AutoShape 4" descr="data:image/jpg;base64,/9j/4AAQSkZJRgABAQEAYABgAAD/2wBDAAUDBAQEAwUEBAQFBQUGBwwIBwcHBw8LCwkMEQ8SEhEPERETFhwXExQaFRERGCEYGh0dHx8fExciJCIeJBweHx7/2wBDAQUFBQcGBw4ICA4eFBEUHh4eHh4eHh4eHh4eHh4eHh4eHh4eHh4eHh4eHh4eHh4eHh4eHh4eHh4eHh4eHh4eHh7/wAARCAHd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RjigBaKzptXhjupLcxyFkxk9qUarCf+Wb0AaFFVEvo2UEI1SrcK38JoAmopoYEUu6gBaKTdSg0AFFITijdQAtFJuo3UALRSbqN1AC0Um6jdQAtFJuo3UALRSbqN1AC0Um6jdQAtFJuo3UALRSbqM0ALRRmjNABRRmjNABRRmjNABRRmjNABRRmmswFADqKQGlzQAUUZozQAUUZozQAUU1nC0nmD0NAD6KiMy5+6aBMv900AS0VE86qu7BqvcajHCqs0bnPpQBdoqOCVZoVkUEBhnBqTNABRRmjNABRRmjNABRRmjNABRRmjNABRRmigAooooAKKKKACiiigAooooAKr33m+WvlMAdwz9KsVBeqGiGSRg+tAHN3rD+2rkZ5CrmnplgduTVbUQU1654OPLUgmuG+O/iS98L/C3VdW064EF3EmI2PYnigD0+3+4Ktx8cZ5rwD9jfx/eeMfAs8GrXbXOo2s53u3JIPSl/aV+IWo6N4p8PeCdLvv7O/teQG6vM4KR5xgUAfRETLt+8Pzp/4ivmzxzpvizwF4j8NT+HvEV/f6PqV1HHc+a+/H4+hrif2nPEXirw78ZdJ0rSvE99b2eqeXvjV8BMnBxQB9kkgdSPzo3KOpA+tfNnjvwl4z8J3Hh3UtP8W6tqVrcXcS3UTknAJHp2rR8VeMbzxT8Y7XwDb6xLpdhBGDNJGcPI+BkZoA+giy+oP0pRg+leGaBJ4r8M/GS18J3WtXF7o9zC0lu0oyT7E1xXiXW/Gtp8drfwna+Jrr7FNcjPH3VPagD6oNHFfK37TXi74geBfFkC6Drcstm9uJpIyvKgcGvR/B3jq78bfAufXNPv8A7Jq1rbs07DqrqMnj3oA9hJFBIAzXC/BK71PUfh/Zalq2oNe3NyDIWIxgeleIeP8A4w67ov7RdnocmpKNGhlWN414HPrQB9U7l9hS/hWfqHmXeiytaTeVJJEWikHO04yDXyX8NPG3xZ8Z/EvVPB6eKorZrJpNsvlg52mgD7EBBpAyk4r530j4s+J/A/xJi8EfEfyJY7sj7JqCDAbPGDXU/tG/Fj/hXegW0WkotxrOouI7RD0wf4qAPYOKOPavm7xO3xW8K/DqLx9J4k+13Cotxd2DR/IEPOAa9T+CXxEsfiR4FttftAqTf6u4iH8DjrQB33emv04rzX9ozVNe0P4Z32uaBqLWVzZDzCcZDD0rx34Lah8VPiX8ObvxJb+NGtbqFmVYjGCGwKAPqrPOO4pecZr5x8N6/wCNbj9nzWdYvNZng1rTriQmUrydpPH0q5+yD4n8V+M9M1LWPEWtNd+XIIkj24AoA+g1pwpvSlFADq5jxr430Lwi8K6xcNF54JTapNdNmvnf9sGYRPo4wMsG5oA7xfjZ4DJ/5CMv4oasw/GDwXMm5L+THrsNfIECg7JHX3x61sJMVHyYCgDHFAH1Yvxb8F99Qf8A74NPPxY8GLjdqDDPT5TXynbl5p8712Y5xV140YAtkhRwaAPqCb4r+DoY1kk1AhW6EIahn+L3glSo/tJgT0+Q185WC+er27KCSvy7h0rC1aSNJ2jKESJxQB9Vp8WvBjNtGosT/umpH+Kng4fevmH1U18seHbd2m3spkyeABk16doPw21PWrVbqQfZoiPlLjmgD1Of4weB4HCSamyk9PkNK/xe8EIm9tTYL67TXl4+COpXd2Y7m6hSHPDjrXdaV8IPDdtp/lXSNNKUxvJ6H1oA1D8YvAo/5ih/75NRS/GnwBHL5UmrlX9CpryTx18HdU0mKbU9LlS5t0yxiPUCvF9R0+4uLgzISXQ9COhoA+xJPjT8P48b9YAz/smmx/Gr4eyKWXXFwOo2mviq+SZoQ0r+W4OMgda0o7a3j00Mo3yMMsRQB9fS/G74djrrQ9Pumq8nx1+GynH9vDP+6a+I9Ukl+0CGBQdw59qoqPstm/mR7mBypIoA+6B8dPhw3P8Abn/jhqfT/jR4Bv5oorTVmkeVgqAIeTXwRNqS7Y1Vhlh8wIrsvhxJ5niHT2DKqi4TAxjuKAP0JkcSW4kXhSoI/GszV5Y0SNWbBxVzCtpURyQTEvP4CqeoQx+TGzfMfegDY0whrCEjkbas1X0/i0QAAACrFACUUUUAFFFFABRRRQAUUUUAFFFFAC0UUUAFFFFABRRRQAUUUUAFQX3/AB7t9KnqC+V2h2x4zkdaAOU1Z2OvSr2ES15P8b4IfEet+H/BLMuy+laa5BOAEUcV6vqEePEl3LICB5K5PbFeAHS/DvxT+OmqxXOsSwDSLcQ2y28xVnb+LkUAcB+zLfN4F/aB1nwZM/lwXcjLEM8cHj9K9X/a2+E2reOorHxB4bdZdT05CrwA/M6e1eEfGvw9YfDT4x6LqWgXtxcOkiSTrI5Zxg85P0r3qb4oWln8ZND1hdRc+H77S0WdlDFI3PVj6c0AeOfDD4u+NvAHiKz8O+NbN7/TPNVCl0mXh5wCCfStP9sKf+0PjX4VvNN2yF4YpYuwJJBFenfHm38K/EHXdF0/wysGpak8gaWaBMgJnqTXmH7RkNnb/GTwtDHdIYtLhhhnKqSE2kZzQB7t8FtX8bat4/1m28Z2YtoYLeI28H3oxx1X3rz/APaW+GHia18Wt448K+dOHO+Rbc4eNx/Ouz+Lfxi8NWvgyK28Ka1FPrM7RRI0KHcBkZ5xWR8GviU9n8Rtc0PxZqDR21yqSW0k5/dhtoyMngUAZH7PnxivtQ8S2fh/xpZpNeq/lW906YljPoTVPXLpf+GwooZJMr564/KtTxP4e0rxV+0Fptx4RVWt7YrLfTQDEeQc9a5HxLd6cv7XlrdC7j+zrOiNJu+VSB60Ae0/ETR7bxB8a7bRbyJZILnRZUIYdCScGvAfA+pX/wAK/FXinwbqjP8AYbqGaNVc8dDtYV9Fanq2nf8ADRGnKbyDd9gMeN3O4ngVxn7YHgVbnSV8YWNuWuLcGO42Dqp70AeifBi9js/glpt9I2EitGkbPYDNfKHxi8LT3Xw/X4mK5N3dak8jNnlU3fL/ACr2rUPE9r4d/ZX0u1luBDdaharbRLnk7jgms7W/gfpbfCd7pfF17LbraCdY5Jf3O7GcUAev/ArxKvin4S6VqZk3SfZfLkz13AV83fsund+054nAYA+ZMf8Ax6t79irxVHptnrPhDVL+KNU3TWxZsAjviuX/AGar7T9O/aU8R317fW8FrIZtkryAKfm9aANr9v6MW2teFtRi4nDnBHXIIxXCfHLVr7Wfi94Ct75maIWlodp7k4zXoH7RVu/xi+Lnh/wx4Yk+1WdgQ9zcR8ooJGeenam/tdeAbjQtX8K+MtNt5JbXTFiguSgyVCYwf0oA+g/i3bRTfBnW4WX92NMOB9Fr5/8A+CdF3M2neJrMsfISZWReyk16P8X/AIj+HpP2fLm7sdUguLnULIQxQxuC+5hjGOtUv2J/h/e+DfhxLqOqQNFfatKJSjDBVO1AHY/tSnb8DfER/wCmFfL37PPjrxl4b+GFpp+i6JJJY3OrqkuoDlUBPK4r6Z/auuIYfgbryyyqjSRbUBPJNeV/sVa94W0n4M3MHiDUrCLZdtL5c7DPscGgD2T44W0Fv8EfEH2eGOAtZl22LjJI5NeVf8E92LfDzVmbk/bT/Kl1v4kL4t+GnxFmuNSjGmwHyLHPGRjt61jfsS+LfDPhX4earFrmr21nKLoyBJGwzLjsKAPrPOaK8l/Z78fXXj+88TXrXBlsLe+MdjlcYjr1igB4JzXzl+2X/rdB9y1fRq18+ftgRq7aHkc5agDwe1ZHRO5HAFan7qOFSerHGKzreNY2EjkDHQVbjmiaI784Bz0oA0tNjUyOiptBXpW1pmlXGoSpDZ27zk9gKj8JWrXt/BFbxmUv8oAHJzX0v4B8J2nh+xVvKRrhwGZiOQfSgDyjSvhTr1zLDcNi3QjJDdcVoN8D4bjU1vNQ1ALGBzgda9zZtq5Y8VyXjS4vri3NtYPsJ43UAcxYaX4Q8Lobe0tY5rlertySfatSLxXEbVW8sIVPTHFYVnocNufMvJWluOpbNPjsUnn/AHMDkd8UAdj4e163vI9u4Fixzz0rSW8XzJMn5c4X3rktD0ea3ufN8kgMecV0MsDh1wvANAGgzJIxhlUFWHQ9CK8E+NXgX+y75tW0q2/0WYnzFReENe7pCXwWzkDFOmtPOgeG4jWaFxhlYZ4oA+EdWszcJ5WxgVf0qw1m1vZLsUkBfnFe2fFz4YtpcM+taewNuz7vLH8IrxPV757T5WIVmHQ0AczqLRRu5MbK7dOOlZ2qttsBJye2BU+p30t9OghXHByaw9SuZI0FuwbDde+DQBm28UjXueSr8j2rvPBLmHxFp24ZP2hO/vXN6SvlykKvmLtwfY12Pg2NU12wjWA5M6Fm696AP0Ag/eaPCnTdEhz+AqvqK4hVfRqmtzjR4D/0xT+QqDUXHlqOctzQBsaec2ifSp6g07izT6VPQAUUUUAFFFFABRRRQAUUUUAFFFFAC0UUUAFFFFABRRRQAUUUUAFIw6UtMmkSJQ0jBRnHNAHLamqnWbpGGVMQBHrWR4f8F+GtFu31TTdGtra8lyWmVfmOetbGotjXrg8H90CK+bdY+MfxGX4yzfDvToNNimeQrFK/OAemaAPoG+8I+G9SuzeX+h2VzOeDJJEGatGDwt4f+yfZhodiYCuzZ5IwR6V4mnxc8TeCPGll4f8AiRp8MdtekLDfW/CEn1rtvjB4p1/w3pllqmh3MJtZ8LgjOc8g0AegaF4Y0LQiz6XpVrZs3UxIAadd+E/Dd7O095odjNK5yzvCCSfc15fq3iTxtZ/CB/FC6hbG+T96cpxs9K4Dw/49+M+vfDu98Z6Xf6e8Vkx8y3MfzMB6UAfRI8D+Dw+8eHNMDeogXinal4L8KanC0N5oVlKrEE5iAPHvXlXwi+LOs/ET4e6tNbRxWPiGwjJfIypIGc4/A1x3we+Ifxa+IeqajY2+pWFs9lkNvj+9g4/pQB9I6H4d0TQoGh0rTYLVG+9sXk/jWVcfD/wbLfG8fw7YPclt3mGP5s+ua4z4R+K/FV1rviPSfGNxCH0vDblXC7fWsfSvHviv4ieLrvTPBk8WnabYEiS6kXcXNAHqh8H+HG1RdUOj2xvVxtmx8wxWvqFja6jYy2N9Ck1vKu2SNxkMPSvEdY+IXjjw3rs/hfV4beWZLZpo7tFwGAGelY3iP4jfFLQ/hzbeLZFsGjmbakZTkjsaAPa9R8A+EdRtLa0vtDtLi3tRtgRlyIx7Vek8O6K2g/2C9jE2mbdvkY+XHpXz/c/Ez4qQeC9G8WNHYPYahOsTqqcx5OMmut+I3xbv7DxHpfg7wxHFc65fIm925SLI5yKAO1tPhX4BtZhcW3h61hcAjcgwcHrUCfCH4ceYzr4YtNx6kA5rz3xl8RfHnwv1zSW8ZG01LR759kk0CbTCa3/j98QNc8L/AA2tvGXhG4tZrZtrPvXO5W6YoA9G8PeGdB8PRtHouk29mG6lEAJ/Gr+oWdrqFnJZ31vHcQSDDxyLkEV8y6f8VPi9J8L4PiN5WnXGlscyxBMOig8mvZfgd8RLb4keDl1mKHyJ0bZNHnoaAF0/4Q/D2w1NdQt/DtsJ1bcu4ZUH2B4rvFVUiVFUKqjAAGABTZQ5ibyyA+PlJ6Z7V8or8Y/ixffGu7+Gtg2mJcJMypK68bRzQB9OeJfDui+JNPFlrmnR3tsG3eXIMjNc9H8Jfh0q4j8KaeqnqNnBrzhPjB4m8F+N7Pwv8S9PiigviFt9Qg/1ZJ45pv7UPxW8X/DOLTNT0JbG40++O1Qwy27sfpQB6tH8O/BUemSaYvh6xW0lYM8QT5WIquvwr+H8edvhXTcY/wCeVeTax49+MGmfD218YTQ6ZLaTxpIVjX5kVq938I3s+o+F9OvrrHnXFusj4HGSKAGeHfDuieHoni0XTbexjc5ZYVwCa1aRjigMKAHr0rwL9riFnGhyLnhmzXvoIxXjH7TWzydLWRdysW5x0NAHzwbZZG6c09Lfb8oQ81ppZhWBJb2rS8N6LNqeswW204d+MdxQB6v8APCHlH+3LuP5QMRgjv617YMGuS0O807TrWDTVmUvEoGxOx966SO6DJuSNqAK2vXZt7bgHPasA3BkQu7bB79zU2t3MkzlZHAI6Ka565vlSRVZsKDzQAs4u2uCzSRCHnoOavaIQsgwcE9Ko30crIGiyUI7daq2LzRxvtWbfn5cigD0KGRTAGXDDODj1o+92rn/AA/cXKptmHX1rdVmLD0oAkD7WFW4GJPWst5c3LIMfLV61bK0ASahZW99ZyWtxEJIpBhlNfHn7RngS40LxAskEbm0ky0TgcD2NfZaNkVz3xC8O2fiTw3dWN1AkrFC0Rb+Fh0oA/PW3hmhEqsoVgp2kVj3Hkwxy7uWznJrsfF+mXGl6vcWtwpheN2Qqfr1rkpQs3meYvHRaAKdjqS287iGJhJJ1Pau08HXLf2vZThiMTqCPU5HNcjZ2rSll8tYypyG9RW54flMevWEOw/LMnTvyKAP0TtmzoVqf+mCfyFZ2q3X+kJAG+6oOat6c27w5bH/AKYJ/KsjU+dU/wC2K0AdnYf8ecfutT1X03/jwh/3RVigAooooAKKBS4oASilxRigBKKXFGKACikooAWiiigAooooAKKKKACiiigArl/iVLJDolu0bFSbyIZHpmuork/iif8AiR2o9b2L+dAFfUmb/hIpuf8AlglfItyN37bcWeu9f/Qa+tNTZz4rmToBbrXyVcskX7bULyyIqCRcksMdKAO8/bvtI5PBGk3pfZJHdYVwORxVT4s61eSfs1eCr8XGJ3CKzHuACKk/bMvo/FE/h/wNoMiX1/Pc75I4Tu2LnGTirf7Umix+G/gV4W8PLIgltmjXb3zjmgDrfEUrD9lAXTsGLWQJP41438OfilZeGPgzeeF4rG4lv9UlaOGVxiL5uOtexajJby/slW2JIWH2FVPzDrnp9a868MeC7HxJ+zrK9mscmo6XcNMgGN2O4oA9I/Zv+G174I8AaxqeqSxvd6lbu4VDkKu045rxz4H+MrzwZq3ivUNP0ifUJGR8+UMiI7jhj7V7D+zv46XV/hxqeg6pcol/p9vIqh2xlNpxXF/sktpy+LfE8eoPbrBMjKwlIAZdxyKAPVddvGuvgRfeKhBHDql/p26eWMYLVyn7E0S/8IzrEzR/O1zhifTFdB4h12017xLc/DHQWtTpn9muSYucP2XNcb+yrqZ8LeJtc8H63ItrceYTGsvy7z7UAe9eIPBuj65q9tqt9DvuLdCin+8p6g15R+19Hb6P8IYIrVBFDHchUUdFFdz4y8cyad400Dw3owjvJ7yQ/aUU5McY7muC/bhkiHwlQMQWN0p2Z5oA6P4EafpuvfA3RoNQt0uLdk3hW7EHOfzrxb4WBNU/agvJrpSzwzuI+fuheBXt37LUkMvwS0HymTAjYEA5wc968Ua2uPh3+1XFdalGYtM1GZjHOeF+b/69AHoP7cdv5vwohuNgLxXa4OORnNef6peT3v7E1k1w2WSYRAk9ga7n9sfU7fUPB2neHdPnjuLu+uQVjjO44HQ8VkfFDw3/AMIp+yda6HdFRcLskkXp8zckUAcJ4e+JNmvwEtfhzY2U/wDauoAwh5F2xgMeua+g/wBmrwBd+AfAv2S/ZDd3bCWQIcgccV89ax4UXWv2ZNF8T6KitqGlSHzCn3tme/fivfP2XPH8XjT4d20NzdJJqliBDMmeSBwDQB6+q18U+Cts/wC3TfvjBWV/5V9q71HU4HrXxJ8PLu1/4bg1WVriJYxJL87MAvT1oA7X/goZbn/hDdCvoxiWG8+Vh1FcF+0prM2pfAn4dXV1lneMBj1LEAV2v7auoDxbqXhrwJ4emS9vpbrzJkiO7YvqSK5j9sbSo/DvgXwB4eUKDahVZR64GTQB6X8JviFH4ql0D4eXHh+aPT30oG4N1HgSEDgr7V9BWVvDaW0VrboEhiUKijsBXmVjdeH/AA78MdL8WTpaDUbHSVWFywDH5fu12fw41ybxH4N07W7iNUluot7KvQUAbk/yjNRKallyT7VGFoAkU815B+0nMqW+lo3G8tg+levgV4t+1Kp/s3SX4GJGoA8vtY0+yBn5cDINdN8MoPO1SW4UEybcIP7vvXA2t9OtuIyM5OM+1ex/Bi1jCPcTqAz9D7UAd14b8P28IFwxzITli3OTXST3C29k+3kgYA9Kz2uYogVjYgD0qrd3Ky2jNuoA5vVrqWa68xyM56A1Vmha4ZHK45zUcxzcucHBrQ0obQHl5TPAzQBt6NAyqBt4IxTtQtU3FY5OvcVPHfW0USsqHHt1rJ1TWoVdwXjjVefm4zQBraYkW8R7huA7mttIxgYrzl9Sgki+1Wl5EJl6Dd19qu+HPGyTP9muyFkHBI6UAdRLBDHOzbiGNXrKRTlVrA1PVrUJ5rPgAde1Z2m+KtP+1KiXUZ3dRu5oA7tW4qReV9fasP8Atqx25+0IeM4B5rSsbqK4tlkRs7u2KAPmf9pzwatvrUmuW6kJKpd1xxn61826tJAiSTBxx/DX3d+0JYtffDm98uPfIi8YGTivz416dlluIGiCbGwc0AFncyzM2zOw9Oa2fDEzLrltIwYssqYyfeuf0e43SeWANq9x2rb0Q51u1VTyJVP60Afo5pPPhqzbs1sh/SsXUW/4nC/9e4/nWtpDbvClnj/n0T/0EVh6q2NUjb/piAaAO90vnT4f92rNVtL/AOQdB/uirNABijFLRQAUUUUAFFFFABRRRQAYooooAKKKKACiiigAooooAKKKKACuQ+Khxotn/wBf0X866+uU+JsYk0ezUnH+mxfzoAztSb/irLvdz/oyDHsa83l+BPgPUvEM2vXy3z387lmkWcggn0Pau98TySw+ItSkgj8yRLNSif3iO1eIeDfjp4x8UeKL3w7ofhGGW6stwlDTYxg4oA9u8C/DPwf4TumvtK0wG8Yf8fE7GSTH1NXvHnw58LeOpbW48Q2r3MkAxGA5VR+FeefCn4k+L/EupeJtJ1TRIdP1DSI8rDuJDNjjn0rM+C/xz8S+PPiFN4TfQba3S1ZvtUokyVAOMigD1EfCvwd/wio8NmzlOneZ5nl+aetXPBvw48LeE0uV0SzaFLpdkqs5IYfQ11oAK5BOK4P43eNNS8A+EG8Q2OmpfRQuPPDNjavqKAK6/BbwCl1PPDp00Dz58zy5iN2etVYvgX8O4c/Z9OuIw3BKTsCRXE+Gfjb498TeF5fEeieDI7mxizuPm84HXiun0P4zWx+EEvjzW7P7M/mtFHbKeXcHAH1oA6jwd8LvB/hHUn1DRbGSO5ZSpd5Sxx+NM8b/AAv8K+Lb2PUL62kgvk4W5t22v+OK4TVPjH4w0Hwzb+Ktc8IKuj3YDI0b5ZAem6tH4tfGa58C+CtI8VR6Abuz1CNWb58GMnoKAOw8CfDXw74OuJbzT4p572T79zcSF3x6AnpSfEP4beG/HphPiGGaZYchFWQqvPqK8ol/aM1ax8M2XizUvBdymgXJwLhJN2K6Txv8drLRvhzYePdH0xtU0q5bZIyvgxN6GgDvPh14D0LwLpj6boMc0Vq77yjyFgD7Zq5438F+HvGFj9l1rT47jb9xhw6/Q9q8W0v9oTxNqfgyXxbZ/D+6m0lVLeakmcAda9G8H/E/TdR+FMfj/WIxpto0ZdlZuRjtQBJ4Z+EnhHQ9Rj1GG1nubqIYje6kMm0ewNavxA8CaB42tYbTxBDNLBEcqqOVGff1ry3QvjV4z8UW9zr3hrwM914et2P75pMSSKOpUd6oXH7TVlNpCX2l+HruaT7aLN4HOGMh7CgD1Xwj8M/CvhfRbzRtKtZvsN6Cs0UkhYEHrj0qHwJ8JPBvgnWH1Xw/YzW1w4IfExKn8K8z179pC50HxHa+H9U8G3dtqF0FMMRcZbd0rrPBPxevNc+I6+CtS8N3Ol3XkGbfI2QR2oA9WuYUuIJIHyEkUqcdcGvJ5P2dfhm2oyagunXa3TsWaVLlgxJ680/9oD4z2XwnbTIbiwku5r9wFIOAozyTXpWgalFrGh2eq2x/d3UKyrz6jNAHN+C/hf4N8I3j3mk6WPtbDmedjI/5mqXxB+EXg7xzq0OqeJLae6uIV2x4mIVR7CuA8dftEz+GPiM/ghvCtxPfmQJBiQYlz0ratfjjb6fr9ro/jPw/d+H5LpgsMsvMbH0zQBpyfAvwLLAIJV1B4gNoRrliAPpXoWgaXZ6FpFvpOnqUtrdNkYJycVBq2vaZpehy61eXKJYxR+YZM8Ee1eTWfxh8Q65p95r3hvwhJeaHaMd07SYZ1HUqO9AHtpNAxXD/AAz+JOi+P/Dk+paIrG5t8rNascOjAdDXlNn+0brl/wCO7rwbp3gmW41S2Zg8Yl6gelAH0gK8T/aqGdK0n/rqaPhn8fdP8TeOJPBms6TNo2sIxTZKeCw7UftVkjSdKI7SMTQB4XAJFIDHIzxxXvPgJmg8OQ7sR5TnPBrwKO4ZlTe2MsK9QsbzUriztrPT0eTMY5HY0Ad/eeIUto9pYKegJNJ/akMmmTGOZCyrk4bvXl2p+HvFc1yI5IJX3dHB4ArW0rwI7Wj/AGnVLhXxyA3WgDpdL1KKXe1zPEpzwS4qTUdc0+MxW8V3EJGOFbf8oNc9Y+AdPmclrydyDjG6s7xV4fg0uyf7OjMVGVY84oA6yTUJFB8/X7MKP4YmycVi67qvhq7iIuFvrlgCCY8gZrjrSGf+zw0MTb2BLNVT7NqUmEjmMYP3jmgBblYklZtPlu4oicqshORUmim+j1FZlut4Zh8u7nFN1CzuBGrfaQyrjdnisKaR2nPksR2yD1oA941m0uJvAVxN56q4j4w3NfPkH9rJcm8hv/JMbHl3/pXeL4Z8Y3XhWbUbeeWSzjXcVMnUV59d2lwXU7fmdfXqaAOn0bxhriXsavcG8weREOTXrvhX4nxwwLHfaLqylep8olRXzxo2n6o+oIkW+AueHj6g17t8Lr7xctleaNqdmr3Fuhkt3mTiRSOKAOl1r4qeELzSbmyu7prZpYyoEqEc18RfEOxhTxHfKkgaCRyxOO3rXqHji11HXPFkdkYUjuLm42FQPunPOK8y+L1k2l+Ibizh3fugI2ZmzkjvQByVnDHFcSxxzjafu5FbGgTRxa5bxhgWEqDr15Fc3pv2g3TNIpKgYB7CtbSI2Op2kqsoInX6n5hQB+lujf8AIrWOP+fVP/QRWFq5P9oJ/wBcxW1oTFvCVgc/8uqf+gisLWiV1SBeoMWaAPQtJ/5BsH+4KtVU0j/kGW/+4KuCgAooooAKKKKACiiigAooooAKKKKACiiigAooooAKKKKACiiigArmPiL/AMg2y/6/Yv5109cp8S226ZYdv9Pi/nQBi+If+Rn1A+lop/SvjL4OeOtO8D/Fnxlq2oCVh+88pUTdubccA19leI2/4qjVMdBZj+VfLH7LOlWOs/FvxrbX1vFcQSeYjK6gjBY+tAH018OI9P1bw1J44t7Vbe/1azLzgdCMcV4B+xbCG+Nnim474lB/77r2vRPFelaT4pn+G+lWyfZrPTGmaRXz5fH3a8Y/YmZW+LfiuUsFAEh5PbfQB9lheK8o/axTf8DtcXPVV/nXQWHj63vvibceDLWJZRb2wmedWzg+lc/+1af+LIa17hf50AeMfs8/FDRfCfwutfD7QvNqF5eiAxsuBtbAJzXYftO+ATbfBeOHwzbymG1u/tksSgscNySPxqD9lfwhoniT4L2z6zZq0lte+dHLjDgrz1rpNZ+NNrHrNvYrYQPpo1MabcPI3DDHWgDyjwN8Z9M1fwFB4F+IMJSzdVgF2g5UdASPWuq/bDtbCH9n7S4NNnNzapIiQuD95ccGpv2pPhD4XbwbdeL9FhjsLuEea6Rn93Jn2rgviEmo/wDDJWgLftIH+1Yj39dtAD9b8X+GoP2PtN8M/a4rnVZkCJbJ8zA59Ky9R0HU9D/YmePUYHhe5vVljjYc7CeDivf/ANnLwP4Vn+FGh6hdaDZT3bwljM8QJJz1rN/bcjjg+B8sUMexFuIwFUcCgDgv2d/iV4b074SeHfA8qi8v9TuGt5YOnloxxnPeq37atungr4WaH4L0V5I7Ce4LMCe2c4+ldh+zR4C8O658GPDOtahaLFeabcPcJOgAY4PQn0ri/wBrG/8A+FkfDY+JtLtHEOiag1vIeoIH8X0oA+h/gLpltp/wc8O2kCjyzZqze5I5rm9H+BOg2fiW41aaVmifUxqMMK8Kj+lbP7OGtW+t/B3QJ4Jkk8q3ETgHoRW94d8aWWteMtZ8OWkbF9L2+bNnKkntQB8rftTRR/8ADTnht93RoMf99V9USeC9KuPG1j4wLOL+C1EAC9GUjvXy1+1KcftL+HW27jvgGP8AgVfYl3dw6fpLXc7BUhg8xiewAzQB8hftjaTeeOtb1eSykLW3hi1VmA/vN1Fer/sWeLv+El+DdpazybrnS2+ztk847V594XsPif4l0/xTqeg6TplzpfiCaRBLcv8AOVBx0/CuV/Yr1y78I/F3W/AWrRi3kuCRsJ4Ein/CgBPjl/yejo/zf8tIK9f/AG39Ltbv4OnUmjAuLGdHjkA+YV5D8cOP21dGDHrJD2r2L9uDUrez+Cctmzq097OkcSZ5Y+1AHhvxE+Ieoal+y14ega4YyTXH2eRs8lVr6m/Z/wBNhtPgzolska+XNZ7mGOu4c18s/EH4b6npf7KXh66eFvMhn+0zLt5VW5ya+o/2fdasr74K6LfQzK0NvabHYH7pUc5oA+aP2ZdUuND/AGofEOhWzsLS4nmRo88Ag8Gq/gzxFpPhj9sbxBqmuX0dnZxyyh5XPANXv2WtHuPEf7SvibxRFG5sba4mPmKPlLEkAZrI8OeGbHxZ+1Z4v0PUoVmjuEnVdwzh8cEe+aANzw/pV98TP2pT4w8NWkqaDBOGe8C7UcL6H3r2v9qhU/sDTMsR+9OPyrxP9kzxLefD74t6t8NdclaO3mnZLcOeAwPH5ivZf2ryf7B0sgHHmnmgDwCLDPxztr1b4ealPa+H5LhWUBW2815ZYhWtmwuHzyfau98BMLjRrvT3PLDeBQB2L+K52tURrwLvJGF71XXV5fOkIckle56VxF3ZTQaV9oVnzExYZ9qLRtSvrQXpyGbgKO4FAHoXhi8lkvP3km45zXeXFhYX9oYpVXLIR+OK8l8Nl12u5IbHeuxsdTmig3lixX1oAr2fhuS2sxE6gFSVAI+8PWsLUdJ1BXfdZBSPulehFdjaa1qDS+WIlkjPZhWleRX16ismlI4A4zIRQB4jrVjciN2uWCkdEWua0q3muL7aeEztGK9Y+INjdWFm8jWtpbbh7s3515vYyfYNUt5pyNjMGI9aAPpj4caX5XhKOxuPmWRMMPYivF/Hvg77JrU9hHJ9nniYyQFvuup7V7P4F8QWN7p0flzp8qgEZrF+Mtla6hFZR3AMCzHZHeKPut6GgDyHwhdXem38U95pbMqnrjPI717poWoRar5N+kBSNV2tvGDXDeF/C2pxI1rctDdwDlZN3JFdxpvhxoLUpHdzRxkfdDUAee6H4WbWfizNrsdvs0+1mb738TeteFftUaXJB4xuJ47IwRM+S3ZvcV9ZeK9Y0/wb4VuLz5E8pCV9Xb0r4T+LPjXUvFXiCTVtQn5JKrEv3VXtQBxtizrLcQnDOR8o9K1LGFHmsRuCSC4Vj6nmsW1DDUPtKEtubn2q3aSTTeIbVTG+FlU5B6c0AfpV4eDf8Ijp/Gf9ETnP+yKwtdYi8iK9RHzW94YH/FG6duHP2RP/AEEVh6+AbqBFwGaM0AehaHn+yLbPXYKvCqGhKU0m2QtuIjHNXxQAUUUUAFFFFABRRRQAUUUUAFFFFABRRRQAUUUUAFFFFABRRRQAVyPxQ/5Ben/9f8X8666uV+JSK+mWO5tuL6L+dAGD4jtftniLVrUStEZbNU3r1GRXj/hr4BaRpF/c31h4l1W2numPnPDJhmyehr2PW22+Kr9v+mKd653TNduhNd+Zag+WcRjOC3NAFPwb8D9A0afUb+DVNTmvNQhMM08suX2n0NQ6J+zf4Z0a4mudK1rVrOab/WPFLgtnsa7Gy8SaiRxpedgz/rK1rnxFeRafa3SWoMs0m1ot4+UUAYXwy+EWi+B9futcs7+9vLy5XZI077iR71r/ABU8DW/xA0JdFu9RubS2LZcQn7/1qW61rWF8SwW6W0f2J1BL5GQcVSl8W6zas8Z0c3X7wgNG2MCgDj9F+Av9i6YdL0vxjq9rZtndEj4Bz1pV/Z78Nt4fGi3Oo3k8S3BufNz8+89811l7401yNVEOgsc4IPmg5rbsddvrrSHumsPsl1j5YmfOaAOG/wCFP319Bb6Zr3i6/wBS0a3I22rcZA6AnvWj8UfhPZ+N9FsNF+2yafY2Y+SKMcHA4NdAniXUmmRfsGePmXdzV6z1y4uCVe1MZ2kr82c0AUPhX4Pk8D+HF0X+05b63Q/ujIOUHpWd8Zfh2PiPpEOl3OqS2Vqj7mVFzvNbEXiK6N19nlsCVBwZA2AKW48RTwXTwrZNMg+4ysOaAPNtN+B+paZ4fGg6d481K1sACBFGoAwetdV8PvhXpHhjwVd+FZnbUrK6ZjN5wzvz1ro77XriPS4ruG23Pu/eR55UetbGlXbXlok7xeUzDO3NAHiFt8DvEHhu5nh8C+NbrR9KuHLPbMu7Znrj0r0f4aeB7HwTpEltBPLeXlw3mXV3J96V/UmtvX9WuNPEa29qZjJnndisFfE+qscrpqMvOcSDPFAHnvjv4AL4t8b/APCVXvii4F2jq0ACD92ByAK9I8X+FbrxB4EPhj+25rWWSIRy3KL8zADn86fpXiK9ufM+1acIWVSygyD5vSoW8WX7L/yDV3A8L5gyaAKvwl8DXPgPw3JoY1iW/iyTE7gZjz6V5fP+zSJPiG3jaPxddQak1z5+5VAr1y28TXzSqbjTfIiJwzlx8tWm8QyfabyNbcMkCbo33j957UAeReKv2dW8QeOh4yuvF10uqRsDFIFHy46VvQfA201DXbTVvGfiC+8Qm0YPBFPxGreuK68eLtSWPzG0qMDGeJQaf/wlWr+WrnS1Az82ZB8ooA39Y0TTdW0SXRb22SSxlj8sxEcbcdK8etvgNd6PbXWmeGfGWoaZod27GWzAzgHqAe1elHxPd/YjL9ni83dgJ5g5ofxLefYlK2cYuc/Onmj5R2NAFf4d/D/Q/AnhhtG8Pwm3aTJknIy8jn+I1514c/Z5t9F+JDeOIPFV6dSeYyS8DDAnpXpFr4o1KSYRmzhx/E3mdKdf+I71Lsxw28EqKcBvMAzQBwnxH+Aeh+L/ABxB4xi1C403UotuXhwNzDvVX9pC2az8IaNa3Ny1yY32tI/3nIHU16tb6tPJdww7YSjqC2HHBry79qxN/h/S2BxtnPWgDwjTFjbKtgA9a2/Dc5sNZgZJgEL4YZ6iuYRjGMU1fO+0wss20g5zQB7LqtvDcaebNdpZ3JA7kGqPh+1mhRtPu4fJMR+XI6irvhiP+29NhmikQ3louC394Yp96ZbO4he+uDNMwPHp7UARIkcV2qc4z2NdHDZN9nWVM7SehrmGnQzIxGCGr0TSlin09Y++ByKAIdDTDjdjOa6p5vLjVc4FYdhaxRMW5PPrV3UrhFsZC5CnHBJoA47x7aT64JiudkK8c8E18/6/JL9odCJN0bFTmvpQXEcdgTJtYE84PWvM/Fug2t3PPNbx43HJxQBU+EFxfSNti81327gnPIFd94kbxVrvgy8+22P2WGKQSW8f8QC+tSfDvTf7J1nRkjhBEkB3Nt6e1euXEMdzBJHMoKkYIxQB4j8NPE2YEhnY+aPl5r2SxlE9qrhcZFeBeINFHhf4jGNXZIJj5kYxxgmvedEcS6XA46FRQB89/tgarcWOh21rHNtjnbawr4/vZfOG2VxgHOa+v/20LTzdM0thGSPMbJxwK+P9QXy7lw0JEeOc0ALZkrKGi+YdDnv71a06Sd/ENmqrhmlXIHpms/S5GacRocZ6V0Og2wPiKzkUHIkXn0OaAP0Z8NBv+EP05Tx/oqD/AMdFYfiIf8Tq07fuWre8OBj4U0/Jz/o6fyFYXiDnWbT/AK5sKAPQtG/5BkH+4KuCqWi/8guA/wCwKuigAooooAKKKKACiiigAooooAKKKKACiiigAooooAKKKKACiiigArk/ibk6bp4H/P8AxfzrrK5zx8oawssjOL2I/rQBynivP9vargEf6OvTr0rzjRrcYnaa3umIPyFpuWr0jxvJ/wATLVA0ZVTCvzg4zx0ryjRI53nP2fS5ZTk4cz0Ad54ZFu0bJPZyJDINjkz8irIj8uVoV04yxpJ+7JuOg9ax9Bjd5PJn0MIN3LtP3Hett7C7uvLjsdGjOW6pPmgDRj/fM8y2RMkSgxr53U0KkS3TsbJwzKSxE3Q9xihbHVoYxt8PuspIBbzOozT7rT9UiuRcx6CZJ2B6ScLmgCi6xecoGnyHI423H3TV2WaW2s47hbF2eMEY83OCahn0XUFVZIdDPmF/m/eHketM/szVGZo4dEcqSDJmU8kelABp7NHIitp0hlkHynzvzqdYo5YJFNtIiQP+6YT4Leop0OkX0NwZzoco2ocHzaS203UJIwh8PyrFuLbTLznHWgCpMyyTM0unTgM4Hyz1ZNh9nvwIYpGtNucmXJB9M0xtP1GXzI4/D7q4bn94eR7VbXSL77AitpUwjWQNsEpz70AV2RYYJV+wyhZhyDP2zXa+HAq6RAEjMYAwAW3VxV/p2p3Csw8PyEghQDLjI7V2vhqF7fRoIprf7PIB80ZbOKAMXxxbm4nt2MLyBQeFk2DNc9pUFv5su6zZCVZd3n9Pau51zTbG8RZLzO1Oc5PFc4tj4OXeBdLgctiQ0AZF5BAGt5FspGnKkOnn/dAqtbW9s19EzWLxh+RJ9oyFNdA9r4OluVmF7hyMAiQ81B/Zfg0u8P2zjqVEhoAx4Nt3OlrqVuHw5BYTYwtSywWtvfyR2dn5iw8bmnxwe+K0oNO8Ebyy3CMXOMmU81J9m8DzSuVu4y5GGw57UAYUtmlpM1vDbJcQuAwc3HfrirskZm097iazSGcuFMfn8bfWthfDvhRIotzBUkGY8yH5vpViXSPDDP8ANJGWxj/W9qAOb1HTbcSB4LZWicBQfP4DVCsDS3cK3FnAFXCOwn52+tdXFpHhhExHNFhPmx5mcVXGjeFPM81WQlhuz5h5FAGDqEdjaRq1vHE0wlIRPOzlexNS2ek396sFxFpsW3d82JO1aq6T4NkZ5FeLK/ebzOlbOl3Gh2VuEtbqFYgOP3maAMqHSrmDVU8nTFMasP3m81wP7Wcoj8O6XvjP+tPTtxXsVtqVhcSBLe8ikZugVuteN/tbf8i1pvr55/lQB8/QMkkKleufWrBtZOH4wOtZ2nbmIkK7AO39a2UuVW2Kt95u9AGzoGq3WmXGbWXZuX5hnqK3La8mvbkTzNuI4HNcXawzNL5gJCdAa29BuyjlGbODzQBvalN5E0btk85GK9F8K3SXGmgq2XYA15xeqbq2ZVX7ozmtfwPqRt8ROcEUAesWMSyRg55qj4wtZDph2fw8n6UzSNTTepDAZP51u60i3mkyeWfmZSKAPANS1q8e6kht5ZNqnhR3Iosb7xFcwsltpcxOeSV610d9p9jZyMduxg3zHHep7TxELaaPM22NR0oAXQG+JMtsEt7FY5U/1byADAruNC1fx1pz/wDE/wBJFzbkYMsJyc/Sub0bxheRyMwnBjaTjPYeletaPfR31ssi7du3kUAeKeK9Qg8YarbRw7o57OYhtwwceleveGl8vRYYmzlVwc1534r8PSaP46TVLWLy7W7YBmAyA1eiR3MVppUtxKwVIoizH6CgD5T/AGpvGtxqfi1NDjXy7Wwzu7729a+bfEUsk11Iy5wBnFenfEu+/tnxbqV7JIpSWVirD68Vw00NpJ53n7w5+7gdRQBkeH1kl2P5fzfTvXZ+Hrdv7btPMyp3jcMe9Y1mbe1gIgjdjgBVxz9a6LwuXuNVt1YlCrqcEe9AH394cUf8IxYbfu/Zlx+Vc3r4I1e0P+w1dL4ax/wjFgAf+XZP5Vg+JU/4mNqw/uHNAHf6P/yC7f8A3BVwVT0c50u3/wBwVcFABRRRQAUUUUAFFFFABRRRQAUUUUAFFFFABRRRQAUUUUAFFFFABXOePjjTrT/r8j/nXR1zfxA/5Btp/wBfkf8AOgDnPGUSSXN0r9GQb/pivMbC1hsbhkt7cz7D+6DS4Fej+KGP9q6vv+dUjUAeox0rzq1t2Yed/Z6AE9Hm7etAHW+H7KOa3mlubCIug3qgn71tW8c8D2FxpdnCs/LSKZOntWJpKx26CRLW3Uyqcgy8Gtq2WKK5llSK3BQAofN+8aANew8SaliX7ZBCm3IGX6mrY1y881D5VuIWXl9/RvSuU8uSR55Jre23FsgeZ0pt5drFpywyWUEjBsgLJ+tAG/ca74gZd0djbEKfmIkHSp4Ne1TzYjLb2qxE4crKMgetY9tDdPAsdjp8TiQZkAk6DtU8Wh3CxHfpahiTuBf2oA2I9W1WR53aCEW6nEZD9T2BpRrGsLNGLi0t0iPX95yKoRaZfJbpbxacoifDON/8Qp+oWF84aSTTRKwwB8+BigC5JqeqCCYeXCH3fuG3cP7VWg8Q6q7yxyWEavCRuJfg1TFnqzWcappCDy23Jl+9FzpeoXirJLpLLKxy22TFAF3VNY1SEWtxbwxGJ0/eq56t2xXQaTNcXFjHNcxrHI3UKciuW/s/UZ9N+yy6VwjkoN9dLoSzppkSzw+S4GNmc4oApeK7i4S3W3WNDDICJSz7eK4n7HGYJI4tMg/e8E+dyRXSfESRN1qjQJKTnAdsVzcEMzOk8UFnH5Y4/eZzQAlhp6RpCjafbBQ3I837tMu7JrF5biOzglk3EcPyFNaE9pZeXbSx20Lyzn98d+QOeaXVLOH+0xJax2riSMKN0mccUAZjaZK9mqWtrZmcuCoL9R3qaw06FZmkk0y1iJyrbZeN3vV7SLeyN0n2qG3gCKSCHP3u1ILLy7G7gm+yJcGcSKpbO5c0AF3IzGOO6tbLFuMJiXpURgt9sZFpZO2eT5v3RTLy0jaRn8mwGOT8/NPS00a4sI7m2kgju5W2lVOVI+lAEkOmxQoJksrWSORiFIkOPpTYmtwk6fZbaNohsQFzg561buXtYvLt7RrdfJGSrt/FVdEd5M/6Awc/MM5NAFaSwjaRbiCOxNv5YDqG6NVm2tlitUDWtgkfux5q6I9Mju5PLazWzKAOAf4v/wBdVzErhI1msnVDn29qAJrTyI9VjhitLeEqQyup5P0rk/2obKa78L6cI42kcTHhR7V29l/x+RNc/ZHAIClRyKyfjrdNa6BayRgHMmKAPmWy8O6oFBkjWFD3erj6XHaDdJMJCOwHFa9/qDXFysbZIHJ5rN1WQeYWBGwkcZ6UAU5X3qI2yn+7VeGRoyCrEHdirA2+eq7s55qG9gYDcqkDd+dAHWaBe5DQScSbeQe4pkUj2l66hsBjlTWjp+iSanpMV5bgrchB+NZl9BMMxzKY5UPcdvSgDptJ1aSJU3SHg16Zo2uQyQIpYEleBmvD4ZCqBTVyDVLi0lR4JOnSgD1fVfDdrqrPM03l5+baKytP8NaTbzMbhBcYPGelUNB8WCW3/eEBuh5pNW1ibDPbnI7Y7UAemaFpGiyQps0+AAdio61vi1gjH7pBH/u15J4L8UTJqCQ3DZVuOvQ16lZXwl4yPzoAW8sba7hMFwu5T3PavIPjz4vXw/4Tm0GFm+13Z2AqeVT1r2G+aRiPLU+ua8X+Kfwt/wCEg1WTVRqEqXLr/FyuPSgD5F1fzI5z+8bYSSPc07TrRZJkeSTJK9DXo3ib4X61p++QWpuEyfmj5ArhLrT5LZhDcRvFIrclgVzQBLYWcURa4Zlf0BFT+GWQ+IF25B3jr060rQWrWkYSYqo4xU+jJDFeqob5iy/MfTNAH3h4b/5Fqw/690/lVDXLZJIxcEkNGMADpVrwp/yKunHduBtkx+VN1nC2EhoA6bRf+QVb/wC4KuiqWi/8gq2/3BV0UAFFFFABRRRQAUUUUAFFFFABRRRQAUUUUAFFFFABRRRQAUUUUAFc749GdOtP+vyP+ddFWfrtlHfW8UcikhZVcc4wQaAOI8SxxtqmpeYPkZFDY9MVw3k2qSSRw28boANhaTg16D4lH+n6nhd5EY+X14rzzRbUySM88dtHFg8PJkg0AbNpbDYJYbe2KoB8hkzj1rVMNvMEjht7dpQwUoJOgPeoNIhaEhvJshGw7v1X1q5EiQS+ZE9kHYks2ckemKAIngXdIksFpGr5Unf3FV1s12f8etuyRj58N09K2oUje1eC4+wGUNuTn9TT1ijeCUr9iAC4fDcfjQBBpsl9aXkctpDaxgoCwD9qsya9qDSsqNbnLlclu1JCku5XYWKrtKBge1VjHbQxpJJ9jO3O8bsHjpQBeg1zXFAk2Wvkh9pbdT217UpNyxta792AN/as6FbiS3zb/wBn+QTl1Zuh96jW0LXNvNGbKNgT5mDkGgDZtNd1JFWS6FsUGf4+ar3PijU4512LbNG5wrb8YqjNcL5jQyf2eY8gJhu5qCfTY9kqz/YUJ+ZAJPut6UAXYvEGueQjbbTeZDkGTqK63RJri409JbjZvP8AdORXBT6dbrBaztcWgeBSJE38Me1dz4ZUjR4SfL5Gf3ZyKAKPi63vJpIPstjFcryG3nG2shdDuPKSUaXbiTJ3YfjFb/iy4SOxMDTSQmU8MgJI/KucklabSfsa6hcRKj583acmgB40nUwGiXT7byuo+fBqxaaFOHtz9ht0IUs5DZOazjYSW85dNUuHcJuUNnBFW9NvWhkmmF9I7KMlSvf0FAEtxpF6yhfsMEuSeScYFVn0fWZL1Haytmx3J7Y4p8mtWs2orereTgBMGMKeD9KzLvUrlle7XXJDFHIq4EfrQB12jaHZR2++5sYxcOTv71PD4a0WFg0diikHIFcj/a90j3NnLqEoYhXjn8vjHpTrzV53u4CmquNiYciLqfWgDsH0DSZJPMezjL+p60q6HpaHclnGGHTHeuL1zVpBfFV1doW2hSDGfmz6UHUbq2ECtrx2yLlMR5HFAHZroOlICq2MWD1GOtKmj6YnyrZxj2xXLtrCzG3EGrMZiMZ2HGfWrI1ac28kf9qKssMm2RynagDp49NsUIK26DHtXm/7Rrqnha27YkrqbPULgGKZ9WEsbPtA2da4z9pUNL4YsY8ffnGCKAPA45NsJll3bm6c9qztQnjUg4YEnPWte9hTcE5GBjHpWLqCxLkzNwvTFADLS733G6QYAPGK2mlR4RyTk5GfSub0yaBpzlTx0zWyj7h8vSgD2f4RtDeabLalR5kRGBntW74u8Hw6pa/KvlTryGXg/wD168q+FHiNtM8WwLP/AKiUeW3bHoa+l1iWVFYAMpGQaAPmjVtIvtJuTFcoSf72PlIrNuIpi4K52npzX0j4h8OW+pQFWjU/hXlviXwZeWZke2Qsnoe30oA4azEsRAH3ifWtJL6fZ5aqx5qHToz9u2SKflODmuzvPDiReHDqFuA7ryQDmgDL8PWU0lwsjHYSc4r13wjayKDLJuK4AyxrhvAmjX91eRSTZWDgjjqK9dt4o4owigACgCldX8cWqxWLDaXQsOetSyoso+Zdw9DXm/xF8QCw+J+kWYbH7vnn1Nelxv5kKyKMZANAHKalpEltO9xYgBDyyHnJrm9Y8NeFfEcTR6ppkIm6bgoBzXo13GXjNcZ4mt/IcyBSMc8UAeOeOfgbst5Ljw1cF1AyIWPP4GvK59D1HR7xF1C2kSUOFORgda+otG12JpPs7yYbpgmrXiLRdN12y2T28bueVfaM0Adf4NI/4RDTcDH+jJ/Km60c6bKfQ1Z0SFrfRLWAADy4gvHtVfVFzpc2TzQB02if8gi2/wCuYq8Ko6Jn+ybbP9wVeFABRRRQAUUUUAFFFFABRRRQAUUUUAFFFFABRRRQAUUUUAFFFFABUVz/AKsf7wqWobttsYz03CgDiNZH/E21UBQ2UGQT14rirWwiYoscNoszMdw3E5Fdpq+W1jU0A5KDHPtXNaNp12swkS3tg2erNyKALNkWIMRWxjwCuGrTtbdGsJmC2TsgAjcDoafp+kyPdh7uG1dd5JAPNdILHTxA0SQxhT/DkdaAOUmKLbq6rYSXHO+kE0ckBTOmx7+qg966uLS9IVsmCHp6ipI9F0lgD9kjJ9RigDnYXVtIMgNhJJE/BB+UVWtsXsnlBLGRnb5lA6jvXYRaTpaW7QR20XlucuB3NSQaXp8DiWG3RHHTAoA5M20It7oMtnFbSECHBxkjsaZNc2iLH5EdgQoOQx745ArrW0/T5IfIa2jZM5x71F/YukrJuW1hBA4yKAOQt7cXUH2may09EB9enpUN1a/aZ0ZobBgpz8rdQK7lNL09YWj8iPD8nnjNRx6LpMHCwRAkc5NAHMPDp5xdpbWbWI+RueVNdX4e8oaXH5MaIvYL0xTF0nTVt3t1gQRO25gOmauW6RwxLFEoVFHAFAGH40nMPkL50kK5JLIu41iW03nKFF9chwpJYxcfStTxpP5SRN5kq/Nj5Bmsyzc39m227uIlgUs/ycsaALFjOPtDxSXksp2H70XT8apX08MlsbWS8lSZmyGWLHFTwJMupfZftlwCUBDlOxHSpLiaK41K0jDTRyxfITs4Y+tAGYsjKVP2+RYh0IgzmrFsdiPDLds6TqfLHkdG7GrpaaS6nkS4l2wMMp5Y59ar61cC2uizXdwqkBxiLI5oAwYL3VikbXVwVHmbQRFzgd63W1S2lhdY7g7iq4k+z9x1JqvFP/aFpHDDfSLOWykjxcL7VbihexspVuL4l3+QFI8gMKAILa/trm48xrjJjjIYvb9feordmuXx/aAMUKlk/wBHxUd7Mbt49l3MhjOG/c/e96EkmSb5dRlWPHK+TQBJtuEVJFv4lXO75YO1W/Ojl1QEXStBMRuHk9SKmtZGk0UyG6dmhbvD2PSoftzedDtkKbFy+IvvUAX7GV/tIP2qN7dJPueTgiuf/aBJPh+wYAECfIH4V1do7fbY2+0ZSX5ghTFYXxvj3eGbduPllB5oA+dry3YEyMwOTuOKwdThWUAoSyk967eZVlTbNFgdmHaq7aJG9q5VgQTxQBwgtdgRguPm5q9EsjMAOE7mta60eQSAxtgJ2qBoZEJVl+XvigCO33xT+aTgjoR2NfUvw01hdY8JWkwfc6oEkz2Ir5bQYzXr3wE13ydRk0pn/dTjKj0YUAe3L04qC6tophtkQEdxVpOlQ3s0NrA88zBERSxJ9BQBw/irwFpl3DLdRXAscAsz44rgLLXrXQTPYt4ktrm3yVIKE5FZXxd+JGoa7JLpOkMbexVtpYcGSvMHHl45Bb2oA938N/ERo5/sGjaTJqALdc7Qo9s16rp2rRXKIk8TW07DIjb1+tfLXgjUJbTVreRX2YcZ+lfQniO5RvA02qIR50EYkjcdcjtQB5R8dWmt/ivp95/yyjRCT+Ne96PMtxpNtMn3WjBH5V4V8ZrhdUt/D3iAYJuIwsmOxr1X4d3jXHha0IOQi7TQB00w/dmub8S24mtJJOpAxiuhMmRWRqqs1uyr+P0oA8m1OD7PdiVY2LKeMV1OjahJNBGSmMcYNZXigeUXCnBzxVnwnmSxIZ+d3U0Aeo2P/HhGfVaz9TX/AIlkx960LIYsYlP90VQ1I502ZfcUAdLpH/IMt/8AcFWxVTSf+Qbb/wC4Kt0AFFFFABRRRQAUUUUAFFFFABRRRQAUUUUAFFFFABRRRQAUUUUAFUNakmjjgMJGTKoIPcVfqhrP3IP+uy0AcNrswTX9Wxu+SNTgdRxXH+HJHZy0gu5SzEkGum8RyMPEmtbeoiXp16VzWiyzyXMLeXd4UYO1aAOq01Ywzyf6UuDkj1q0Fb7QjrHdBSScf0pbGGYSy25S4ZHQMGPY1KHuGSNWguwY8jI70AQNbqGR1W8Yu+Dz096nguJtPIttl3KC5Yt1xVmJGmtGRorxCgyDnk+1VYbWRCz+VekqABlqAAGT7b5LTXqqQSuOBUZS63NIJdRYE8DPSlKTTz+W1re7S3UdjV+GxksVEyteyMGI2ls0AUbO3kl+b7Rfqc4PPenzGWCLA+3nB61M8EzK+yC7+c5PPSpIrGX7WYwbtkEe4MW4z6UAVJHaSNt325cEHpTLmGS3ZjPdXcihQ4x/Kr+15bH7l1vjOOeC1RXFs80ZuWhuhyFKD0oAqC7uFgkQfb9rgENjJX6V1Oi7jYR/vHkOPvP978a5llnJ4hvxxgY7V1Wibv7Pj3q6t33jmgDB8bwykwMrTKvO7yxWJZShZElFxeYU9NuQcetdZ4pvZIIhbxwu4mBDug5WuSW1wYRBNepA4yeOjetAFj7ejPIztfKs3KMycqfSoby732UZWa8SWNz82zk1LNIlhG1rdXc0jTFfK8zqD1wK6ex0vzLBy0mfPUHJHKcUAcfaysGdo76+DOMt+761ZnuoJriC5aa82riN4/L4OO9dNZ6HJbTo8dyzqikEMOtB8PZLH7U4VnDkY6EHOKAOQdfJa4eG6uVHm7lTy+gz2qWGaMSw3X2m7cI2drR4FdffaKLqcS+cy4HQdKWTRvOso7fztojOdwHJoAw9OtV1K8uruzmeJ2X7rJjB9RVg+G74qR/azMzDg4Ga1bfSJYBNtnOHHBA5FFppdzbzxym7eQL/AAnvQBSttFu4pYmOpsyxn5ht+9U9zpc8ihkugr5/u9q0BazqVCSdyT9TVSfR7iSONVvnRl5JB60APGnSieKYTbgoA24xzXH/AB2uFtfCcTt/z1FdfHpd0pDNfMxH61W8TaNZa9oz2+rWpkRRuEYPcUAfMkmoxFBtb7w4JPFGnyMsDvI2Wz69a9PtvCXh+a5Td4XuEJYKOT09auar4a0azu2t7Pw3PPDjIbd39KAPJ2mj5BOKrvGrhivI+levjQdEjOV8MzCTywzBjnn0oltNBjgAXwxK0mBleaAPDHg8uQxFs9ya6LwFcGy8RWlxD8pVxnb6V6dZ6RoFxK4k8IyR4BwxJqa1stBtrpTD4TlUqdocZ596APS7adZ4EmXGHUNVDXLF9Ss5LUthWGMmsP8A4Sd7VFgi0a4CqQqjB6VqprznQvt39nTGTODFg5NAHlnjX4f2TRvb6fG32uNDIW7NXiuoW7Wt3JHcx+W6nkEV9Z6BrEmr6qsVxob2vB/eOOMVb1LwL4V1C4e4vNIhkkbqSKAPj2PUUtdsiMOvWvevCV/N4q+FN5aWvzzBNoHeu7f4Y+CGQKdDgwK29A8OaNoMDQaVYx20bfeC96APm3UJWufh19hm/wCPrS7shkPVVNejfA/VVuPD0luX5R+npXoT+DvDbSXEjaZFuuf9acfep+meHNG0ksunWMUAbrtHWgBNwP8AEKzri4WWeWAIVdBn6iujW1h/uCkNla+YJfKXfjGaAPKvElksqsxHzelQeF4yhMbDHIwK9Um02zkY77VDn260iaTp8S5jtI1P0oALRD9jiPbFZWo/LYy+7V0GFWEAcYFc7q5/0J/96gDqdI/5Btv/ALgq3VTSD/xLbf8A3BVugAooooAKKKKACiiigAooooAKKKKACiiigAooooAKKKKACiiigAqrqS7kjH/TQVaqC8GVT2cUAeVeNL+HR9Z8RarOpeO2t1kZR6AV4XYftVeFrec/8SK9Y56lgK98+I2lPqkPiKzt9olu7UxqT6kV8eWf7LvjS5uMm+so1LcfMfWgD3LRP2o/Dl4+U0O8XHXLCuiT9orRWchdCuyoGc7hXkHh39lvxdagtJqdmRkHCnrXVP8As/8Ai8DEM9oO3U9KAO4i/aL0l5Av/CPXeD33ip4f2idDN0LeXQ7tGzj7wrhbf4BeNI0VTPa4A67uaVfgH4vVtzSWrt67uaAPTP8Ahe3h8HjTbnp6imXHx78PxBD/AGZdtuOOCOK8/i+BnixZVZvIKjtu6VLefA/xY6BU+zBfrzQB17/tF+GUco2lX2c4wMVOv7QXhnCk6feDcehArzA/AHxqL7zU+zkE8ndU83wF8ZsynNuPq1AHoUv7RnhGMsG0++4/2RSRftIeCZE5t71APvZUcV5hcfADx4WdUFoVPIO+swfs5fEHzGkLWoDHkBu1AHtlr+0D4LnRnRLraOny9aY/7Q3g1I2kNte4U4PyivMbP4A+LbaJUPkFivzc0y7+AvjIqIY1tyG6/NQB6V/w0h4HaNZXtbwIehMfWql1+1B8N4eGjugvfEY4ryyf9nnx60ZhCQeWf9vpXNaj+y/8QpJt2y12twP3nJoA9Yi/aQ+GN3qqX10t67xtujUxggD1roV/am+HOxWH2wqemEFfO9z+zF4+tFO6CB2kPyAP2q5o37MfjYWvmSRWrBjxl8Y9qAPff+GqvhyB929x/uCoz+1l8M8Zze4/3K+etc/Zn+IFhaXF15MEidFVW657VgeGf2bfH2uJcLDDEjQna6s2NpoA+prf9q/4azy+XH9tJ/3KtxftO/DlyQrXmcZ5SvlrXP2afHmg6cJ5UiMjNgFX7U7wv+zz8StU0Y3UFvGVkcgM0nXFAH1DH+1J8N5GZA17lev7up0/aa+HzozqL0qpAJ8v1r51039mP4h25LSWsZJPZ60If2dPiFGZV+wxlHHHz0Ae6T/tR/DaDIeS7B9NlVH/AGsPhnu2hr0/SOvA9U/Zh+Idw2YrSJPX5+tVbX9l34lxT7zZW+Mf89KAPowftTfDpoPMVb4rnA/d0jftQfDvcB/pm4jONleFH9mr4htAqfYoFYdTvoi/Zp+IaozNZ27St339KAPbJ/2rfhrEyoUvCxHaPpU1r+058PboEwxXrAd9g614Dcfst/EOa48xra3Axj7/ADVvTf2Y/iNa221Y7bdnu3agD3qP9o3wW7lRZ3gHrtFNl/aU8CwTBWsLzJHURg14nF+zh8TluhIwttncB6uXX7OnxCLDyUtxuGGy9AHrFx+0/wCAY5ljWwvHJGchRxVm3/aR8FzDcmmXpHrsFeJWP7Mnj2G7eaRbZl7AvW5D+z149S0K7bUOT1D9qAPVJv2jvBa4xpt0wPB+QVWk/aX8HKfJTSL8qOvyjFeaL+zx48e3ZD9kBJ7tU0X7OXjLyQrzW4YDqGoA9IT9pHwxxs0a9P4CnP8AtJeH1cr/AGHfY9civOR+zh4zdwzXVqmB2Y1pS/s8eK3hCLe2q4GMmgDrJv2m/DsY50K9PPYiqc/7VXhuOdYRoF6zk4wGrjB+zF4s84v/AGvbYY+pqhc/su+J4Ls3b+IbFWBHU9qAPTNH/ab8O6pfS2aaLdxyou4ZYc1JP+0dosTOv9h3LFf9sV4LrXwlTw7q7vd+NNMid32qqMWfPsBXQ+HPBExjYxaPfavJGfnnkXy41z0JHU0AerWf7RdndzCGDwvdu56BXyTXT2vxZaVEe60B7KN+Q00wHH0615pH4TvBHaQ6bqenpNJMsckdlHkxKeu5j3q5q/ibwpoPiZPCU3h/+0IxIIZ7uRyX3HuKAO21v4w2ljDbXNrp5vbecsqyCTABHUVHZfGO3uWUNpUiZOD8/SuVn8HWV54g1LwZb3wiETpeWTN12t1FbEXwb1SEj/iaW7YIPSgD122vFms4rhlC+Yobbn2rH1JvMsZT0q9Y2MsFjb27NuMUYUn3FQarCEsZPWgDo9GH/Ertv9wVcqppP/INt/8AcFWxQAUUUUAFFFFABRRRQAUUUUAFFFFABRRRQAUUUUAFFFFABRRRQAVFd/6sf7wqWmTLuUA+uaAOG14f8Ta7+gqlprfvFJq/4hGNSu29hWXp8gDgUAdjZEbdverydBWXYsPMHIzgd61gB7UAP/hpyEjoaRRTsYoAdub1oHuaSnN9w/TNACMeOM1E7Nu7189eKf2gtY0nxFd6bHocJjgnaMOX6gHrWdN+0brP2+C3j0S3bzXVSd/QE9aAPpmH5fXFOf7hHrXgXxV+OOq+DPEdvpMGnQz+bbJMWZuhYdK9B+C/ji68deF5NTvbWO3lSUptQ5BFAHbkZHrUbL844ORTdQuDa6dc3QAJhiZwPXAr5S1r9qfXbK8nRfD9syRyMmS55waAPrU8gdap3CmW9iHISLLdepr5b8EftRa9rvjXS9Dl0C2jhvZxGzhjkA9xXS/H39ouLwLrMugaDaw3+qJ/rJG+7GfSgD306haLctbO2WUDcSMgE9s1ma1HHdTfZ7eKc+WvWPhQTXxj4b/af8fNqklzqGn6dc2xcM6AYPFe5/Ev4/SeGPAGieJtP0dXk1JQTFKcAeuD3oA9qWWDT7CG3vJd52DO7mrNhbWUJeeziRPO+Z2Xjd718XXv7XGrXUu2Tw3bNu+UgPXa+Bf2mrLxVqFj4XutMfTJ7mVI4p0f5Rz0oA9g+Lkkl08VnDuJUhePUnFdt4bsU03Q7SzjGBHGM8d6+Tfj18dtS8I/E6Xw/b6VDdJaFXMjty3pWbbftgeK32hvD1mmSAOTQB9sqTRurz5viVYab8KLTxxrzpaxyWwkaMdWYjO0V806v+1R4w1XUpf7Fs7bT7IMfK3rudh2zQB9rA54zQNo9K+XPh9+0ZrmreD9evNR0+3fUNJiDqyjCtk964q6/a+8UQXBjPh+zI4xyaAPtk0nSvkLw7+1N4l1K+tYLjRrKFJplQndzgnrXpvx7+Mt74Cg0iHTbe3ku72LzXEp6LjtQB7gGz0NJx/k18d6D+1d4jvdetLG50qySKSVUkIPYnFfTvjrxBNo/gG88RWCpJJDbefGG6HigDqOppea+LYv2q/GWws2m6ecN79K3PC37WV8NUjj8RaAgtHPMkB5A9aAPrYmoznPGaz/AA7rmn6/oVvrGm3CTWtwoZHB7e9eFfF79oqLQdTudE8L2sV3d277JbiQ/Ip9h3oA+hlOSaCfSvj3Qf2k/Glvfo2qxWl5Axy8aLtIHtX0r8N/HWkeOPDjavpbYMeRNC33o2A6UAdgp96Q4zzivm3Vvj/rlnrd1ZR6balIpmQEnkgGqC/tJa1a3itfaHBLbZyfKb5sUAfUO4V43+1Na6pH4AnvtIvJ7Z4nDStGcZTvXcfDbxvpPjjRRqGmsY3XiWFvvIa0vGelx6z4avdPmQMs0LIQfcUAfDH7Nnhi58X/ABbF3qQlu4NOBumZyW3kdBzX13fXV1bagbq2t/skmoWbbI2+6HToD+FeH+EbPWPB3gLxR/YFiUvoLgxXF6p+ZFHoK1fhTHrWp+B5fEvjzxDdQ6HbTGSJWb95I3sfSgDd8IeO/CV1Dq8U8KaRrbEq6r92SRe64qRLd9Ulj8QyeALm61NeUm3BVkI6Nir3gDWfhjqWg33iyDw8lpZ6bOUF1MuWc+v1rD+NmteLLO3svFfhjxEz6FMoMSwgAR+xoA5PT9e8RWfxdtta8QwPZXLzeS0ZTChTwB9K+qLSVbizWYHIxyc9a+e/C+sL8WfAupaXrQT+3dMTz4bmEAMwHIOa9Y+FGqSat4LtXkbEsa+XICecrwaAOvQBlyelZGs/8eU1bEf3NtZGsLiyloA3NI/5Blv/ALgq4KqaT/yDYP8AcFWxQAUUUUAFFFITQAtFAooAKKKKACiiigAooooAKKKKACiiigAooooAKa/anUhoA818dXLqdX8u4WF40HzenFeXWV5d3VzGV1yUOcAhYzjPrXqnjKNXl1c5C/d5xnt+tcJ4fibaH+1uDvPSCgDY0SG+kiWR9auFbd94oe1dTpHmLI0jaxO7su3lOB71WgaIIG+1TBMDgw1eiusKmbiUDHGIsUASQ3V6N5XU5CAcH5K1tO1q2jtgk00krg8ttqvYWU93C0iXuFzwpTBpy6RcRyE/blRe42DrQBeh16ylYKvmZJx92tcnMZI6EVk6RZPaKTPMs5PI+UDFaQYHd8w6HigD4A+KkpX4h61kuypeOdo+tdR4W8I+FdWOnXMnjS2tLqZ1/wBGdDuDZ6VyXxQmRfiPrnnrmI3j8+nNdb4F+F3ivULvSNdtLW3NgZkkVmlAYKD6UAWv2pbZbXx9GThjFZRIp65IHWvW/wBjOWSX4dXbSdTdt+FeR/tZyxw/EUlyAUtI85PGcV6V+x94h0W0+HtzHe6jbW0rXRbZI4U4+lAHu3iD/kA6h/17P/KvzD1WY3XiO4jZsQC5dGyP9rrX6cazcRXHhq+uLaRZIzauVdTkH5TX5i+JY5W1Z4kQLK90/IPBy3egD2v4YfDvwW3jDSr7TviBb3epR/vltPLwcgfdzXi/joX03xD1u7u3LO93Irbuo5r3b4B/BnxRovxA0bxNqf2T7Gp8whJgSVI9Kt/FP4PW/i/xnqer+C9TtXEkzC6snYK8cnfFAHGfDjwJ8MNe8MrCvitrTX348uYYQse2a679qTw/PoXwV8M2d7JHJJaPsGzkH0I9q8F13TL7wzq91pF3GEubZ+Sv8DdsGvXfilruoeI/2bfC8+pZkuEuWhZmPJUdKAOL/Z6+HeheOrXxBP4g1BbMWFs0kBD7dzf1rzuFJtL8TWsNrK/7i7Xy2HXhutaGnQagbX7LpdvdlpD84hz07ZxXqPwW+DXiHxB4kt9X1ixuLXTrR/OklmXAOOgA70Acf+0VcfaPi1NcTtl2tYd5J77a2vhx4T8AeIdIW51zxoNOvQ+024izgduap/tJ6aW+LOotsClo0IHTjFT/AAj+DHirxJpSa3p11YR20kw/1s4Vhg88UAehftd302l+FPC3gnTrsXVjDaCTzOhl9CRXmfwO+F+vfELW5LPSZ0tordQ08z/dU+legftdeHrq38T6BLLMNkOnJE2w/KSAM49a6f8AYo8RaH4evdZ0rVL2K2mvCskLSNgNgdKANvwB+z54g0qTxHoOpXUQtNStgsV4gyM5B5FfO37QHw5b4aeK4tNlvvtheISBwuOPSv0G0Txx4f1nxbP4e0u6S7uYIvNkeNsqvtXyT+3Wiv8AEm2Dcn7IOfxoAzv2afg6/wAQtM/4SIan9lWyuVXyzHndjmqX7aWpzXPxJhsVcOum2iQ5z1wK9x/YVZbf4Z6ox6JclvwxXyv8btSm134lazdyY/e3TLEe2AcUAc1f6Re6Pc6fNKwjeVFnjHselfe93qn9sfstvfb8u2k7W5zyBg18YfEa9t/En9iz2dsbb7DYJbSAn77L/FX0V8E9XbUv2WvEOmzuXksopEGT0B6UAfJ3gfTm8ReMLLQ5JvIju7kQhx2JPWu9+Nvw51T4c+IoNIuLn7XBIgeCdV/h965L4Yulj8TNAuZsRwR6grvIeiru6mvZv2wvGel+J/FVnHod0tzDZwiOSSM8EnrigDpPgp42vND+BXiq1N3mS14tTn7u4Y4rwnw9o2oeI/EtvY2swkvLyfbubn5ieSa9C8A6PdXXwQ8VahEj+TDJECO5x1+tc/8ACK/j0Xx5our3GPIiuAZMdh60AdT8XPgvq3gPTrPULzUYrmOT5XdBja3pXVfsma1LpvjS60mOQtBe2zZUn+IDg12f7U/jLQNY8IWOk6bdxXU00glbYfuCvOP2ZLOSb4lxvGuY7eN3cr1xtIoA47xpDc/8JVqO/cim6kyR2Bauu+JHgPTNC8PaHe6XqX2mS8hV5ULBipIrF8VT+d4jv1wZFa7kULjkfMafFYXn2grP5xCJ8iyE/KKAPSv2Qbi6i8ValarnyGh+ckcAg19SSDMZ968k/Zs8P6bpvhaTVLdxLcXb4n45THavXGHGKAPIzpgs/iZrGhzRYsNfsy+ei+YBj+VcZ8edLu9K+EGmafYROLK1mKSqvIznqa9P+LkZsIbDXoQRJZTqzH/YJwa5H4ieNtN8LayLPXbX+0PD+twrLtxnYSOcUAed/AOex8RfD/xB4CuJlgvLkma2B43HH+NdNb+HNa0v9nzU9E1q0ka5S4K28Srk9etReHNF+FH9sxa5oNzq8t0D5kcESNkHrt+leipq/j3V7sra6bZ2FgQAn2td8p98dqAPK/g34ZuPh34R1/xV4iP2NryAxWsLnDHI9K2P2aNekknv9Pn3lTJ5qkjj5vSu91P4br4jvIrvxTfzX7R/ciztjX6KK6zRvDOk6TAsNjZxQqvQqoBNAGsi8ZrA1h2ktpl6bTXRhdqY7VgX6DZc5FAG5pJ/4lsH+4KuCqulD/iXwf7oq1QAUUUUAFBoooABRRRQAUUUUAFFFFABRRRQAUUUUAFFFFABRRRQAUGig0AcBrJ36rqi8Ebhn8qq6PHH8oCLjPpVjUvl1nVl/wBpf5VX0dl3be+aAOvtoYTAqmNSCOeKspFFwNi4HTioLZl8lfpU6NzQBYjwvCqo/Cud8S+H5dQmaaDUJoCT0U8VvqaV+QKAOdfw/ezQQo2qSgouMjvV3RNJm05ZfOvJJy54LHpWqnFLnPFAHwX8ULCW48fazsQkfa3zkdeaZo9xrVu1vDHql5FHGyhVEjADmvtu68I+G7m4e4m0i1aVzl2KDJNNXwV4XBB/sW0yOf8AVigD5F/aWt5rjxnZFomk36dDknPJx1NeXSWN5EpUNJEduVK5FforqPhrQdQmWe90m1nkVQgZ4wcKOgqs3g3wuw+bQ7Lpx+6HFAHJfCDzv+FDWSzM0j/YG3E9Twa+ENc83+27kLbSFRK/IU8fNX6ZWtna2tmtlbwJHbqu0RquBj6ViXXgvweMyP4fsdxzn92Oc0AfEfwg1bWH8Y6LA1/eun2xFI3tgL6Yqt8WYfEWg/EXXZbKa8sjPdO4dCVyv9a+4Lbwr4ZsY/tNnotjbyq4KuqAEGrmqeHdE1iMtqWl2l0+MbmjBzQB+d/hLw9rXjTUGt7cTXt5cSjzGIJOfUmvZ/2lfCL+FPhD4Y8PwRvLJBJmTYM/MeT0r6f8L+G9A0i7l/snRLazOMGRYwpJ71f1LQ7O8cSXscNxAjbwkqhhmgD5Z/YvsTeahrMNxYqGSNCrOnI/OvqXWIYxZ22nxbV86VRhRjIHWqtjbaRpck11p9rBaqELyiKMDdj6Vk2njXw/f6wtw135aQxkBSpyGNAHx3+1JYTj43aqY1do9qAbVOBgVwWm/wBuWj7dNur2NI/m2KWAr9C2fwXrlzJcvZWdxLs3PJJD8xAqusPw9j3GOw08HjP7mgDyjxt4Du/G3wM8P6tZwySapZ2oJVzkuuOa+XbrTLqxvGWaOSC4GQeCCuO1fopHrmj2mlq9uFFqoK4RcKOPSuc1Gx+HOuXyPqGmWjzOu/Ji5NAHhH7Eml6jD4w1bUplmNu1uAJXU4Jz0zWb+2fpU1/8S4HTLD7KBgCvpzR9a8IaTZeTp3lWdurbcJHjOKjv9T8E6lOJr2G2uJMcO8WTigDxP9m6d/DfwL8UXUisjxb9vHU7ccfnXzbBot94i8VWNlEjGa7n25ZTxuPWv0BXUfBtrBHpaR28cF78wjWL5X+orGfU/Amj6jvHh9Ip42G11g5BHegD5h+MHwbvPh7o9jez3gv4pzsby1I2cVY+BN5LB4V8aaIkchSewZ4gwI5FfYlq2keK9LSaazS4gDEhZVyAamtfDug2hLW2k2kRZSrbYwMg9qAPzGgsbyO4DLbTAhsEbD610vg7wj4j8XXw0zS9HnJaXBkZSAo9c1+iS+F/Dm7P9iWOfXyhV6x0vT7EEWdnBB/1zjC0AcJ4G+GljoPwqPg+42u9zARcuB1cjrXyL4w8Ca94G8R3VnfWMrWm4+ROBlWHav0AI4qlqWk6dqcXlahaRXK56SKDQB+fEen3NwVMccss7YAQAnPtivp/9mf4fXmgaLeeItYt/s19eRFEjIwVTHUivXLPwn4cs5PNttHtI3zkERjrWsIxs254/pQB8Ma3bz/8JbqG2CQgXTtkIf71eu/EXQDa2miaxBF8l1ZKkoC/xY617yfD2iNIZG0y2Z2+83ljJq1cafZzwpDNbxyRx/cVlyFoA8D/AGc/EUlj4lvPD10rrDcfvIiwONw7V9CjOeazrbQ9JguVuYdPgjmTo6oAa0qAMrxXpker6LcWEgysyFDgZxnvXD6f8KdLkitl1uSXVTajbD9obIQewr0xqQDigDK0rQtL0yNVs7GCLaONqAYrSCgdFH5VJtprcUANxRSg0hNAC5BQ4OawtQ/1c/0rYgP7t/rWPqP+rnz6UAbWmf8AHhB/uirVVtM/48IcdNoqzQAUUUUAFFFFABRRRQAUUUUAFFFFABRRRQAUUUUAFFFFABRRRQAUGig0Aec+JPMi1LWHjZQ42lSemcVymmaprasju9iN3Tmuw8WJCb+/EvEZAL847d65/wAK2nhzUZmisZobp0+8El3baAN221XWdqEPZHA7VdbVtUA/1lr+dSW8fhaGcWMlzbrc8Dy/N+bNaMuhaeR8sP5tQBnRaprBUN5lmqk9SauWl5qU45vLLzM/dFSNoulJF+8jCgdSXwKdBoukkho1yW5yj5yKAJi2qj/lvafkaQHVc/6+z/I1IdHsf7r/APfRpf7Hsf7r/wDfVAELtqwBPnWh9gDWPL4j1CJ3UwA7DjIU4Nbo0mxVs4k/76NMbSbBiflcj60Ac1L4yvkGfJyPZDVseI9SawivNsWyQ4AKnIrY/sbT8bfL49KDomm7MeW+PTNAHPy+LL+MqCiMTnjaa5/WvHl02oRWe0RlfmbMZ612GsWvh3TLbzr+SO3Q8K0j4Ga4WTR7dddi1a8kiXRyC5uWf5dvpmgDdi1e+1C3+y7YHONwyhAJpJPEGu2qRRfuI5CuQQhI+hrqtO0jQ7i0S4tIxJDINyOrcEVKfD2lHO63z/wI0AcVb+KtWRQtwIstJt37DgE9K6HTYtf8pmm1CydHP3TzgVnalZ6VJq7WMenvK8K9c8ZPrWhph8K3V0NPt7qF71R88KTcqR1GKAJJhqEEnkpdacMqSQVzkelYug+H5ZLb7TNHpYkkmZ8eX78Vo6lpNm9+IoreQ7uOGPTvVrb4Xtb2PS5LuBLtsKsJl+cn6UAL/ZdwUKodMT+9hOoqpqVrLY2jTldOk6fKkPJrfXRdOBYGM5+poGiacB8sOfXJoA49NWna2ZPscKxkjKeTxTFvrouNlnaKxIQHyOg7V0SyeF1+0L9ot/8ARz++G/7h96tafb6HqMPnWJiuI8/eQ5GaAOYkmnFzJbzWlkSq9RAMZrQ0uGS9BKx2UAUdWhHNdGNHsP8An3FC6VY9PIA/GgDFu7KSGL7QZNPdol+XEQz+FYh1ITB5JI4CyYB3QDn6V2jaTYf88c+2ahuNP0u3haaa3ijiQbmZuAAKAMKOfWIYFeyNsIGXcMADH1FUj4j1hgZIp7dtnUbcV0elR6Dq1oLjTpIbiDPDxtkZ9KtjRdMPP2RAe/FAHL/8JBqz2wYXdszDqAtNsda128n8mC4tt+M/MMV1Q0XS14Fqg/ClXR9NU5W1QfSgDHa51m3tDNPdwlv7kagk1Uk1zUljDCSQktjAjFdN/ZengYFuD680DTLDGPs4+lAGNDq9yw2tcuhA5zFSpqVzJIqLdNljjmKtW4tNPt4mmmhRI1G5mJ6CuSXx34Ca7e3W/jUo20yMp2Z9M9KAOmxef9BOIc/3BVlGnK836E+oUVHZwabdWyXEEaSROMqyngimarNpOj2LXmoNHb2y9ZG6CgCSUTDn+0Y1HuoqLbdHprEf/fAp2mNo+sWa3Vk0VzbseHU8GrJ0uwI+a3Q0AVcXY/5i8X/fArP1K8v4ZAkepRnjJJQVtDStP/59kobStPZDm1Q/WgDG0y5v7gNv1SNSDx8oqzevdRQFhq0ZPYbRzVBtX8IQa8NDNzajUmOBB/Ea172LTLO1kurmGKOGJS0jt0UUAYkeoag6/wDIQiBHX5alt7jUpmCrqELeoIAq7pMmh6raLfaaYbiCT7rp0NXlsbPOfs0YPsKAJLPd5O1uWHXFZmqL+6uOO1asB2pt6AHiszUWxFcMOflxQBqaUf8AiXw8Y+UVaqtpnNhCcfwirQoAKKKKACiiigAooooAKKKKACiiigAooooAKKKKACiiigAooooAKgu5xAEY4wzBanrG8WrcNZ2/2fqLhCx9BQBxvjpFaXUTIpMckbKfyr5U/Zo1Wfwr8bdUsbi4YWl7BJJGrN8vBJ4zX1h48A+wXj7sqYyxP4V8a3ulX327RPEGnbo51uZLViO4LY5oA9Q8DtNf/tBW2oXhdo7t2lEbE7cDpgV7fr3xc8N6XqV5aulzJDZMEup0TKRE+prymIQ6V8bfDyYB8iyXeE/vbeawPF+uW/iPT/GflNBpFtE376FU+e5YHjNAHs/xb8Z+FI/CunjVby7TTtUYeXPacb89s1znwk8ReD9N8czaLa6pq73UkOLWK+Y7Av8As+tee+KHj1f4JeFLWORJJ7aZSFHbB7+lamrQW7/Hzw7qe5QLexQAoOGIXpQB6xqXxf0Gx1C6t/JuZrezlEV1dIuUiatDxf8AFHw/4ZsdNv7zzpbPUceRPGMqSe1eB+JtQk1zSfFkyyQaZbLMVS1iXDTNnkn1qXx9PE3wf8EWyzJK63CgrnJXBFAHt+g/FfRdU8WDw5JbXVndSJvh85MBx7VSu/jJosGo3sUdhczWNjL5M96B8itmvNNXn2/tB6NeRvvjh09fkwCGOyue8Q6uniHwn4qmkuI9MK3OI7KFMeYc8swoA+r9N1C31HT4L61kEkE6h42HcVYklSOJ5HYKqAkk+lePeC/iDo/hn4c+F4L5nma4C24MY4VvevSPEnm3nhe/js2zJPauIyPdeKAPF/jt8QtO8QeBNZs9J066uVs5FQ3qr+7R89qo6zrmix/DHwZZeJzfCxuAoeOD7sr54DGuZsrmzsfgd4g0eaYLqK3fzQsPmYZPOKueP5tPk+HHgWPzkkCSIWUdVOe/pQB67rXxN0/wve2vhnQ9FnvXgsxcPFF0iix1/Kuy+HnjHSfHHh9NY0mR1iclXRhho2HUGvA/Eutf2r8RJdNu5l0ixh08bLmMYe5+XhQfSup/ZImih8OarYZKSC8ZljYEEL6/jQB3PjzxJofgWQahqc8s95eSBYbdBl5T6AV438N76G6/ac1HUEs5dPia2Mhgm4KNgHOK3/jzb3CfFXwtrV0pbToZApYjKxnPU1kxRLqXx416806ZGNxYMkLj+IlRjFAHomrfFrRtEvRcT6fczaek3kzX6DKRsT3rgvic1jdftGeCdQsWyLpFkDoxAcHoa5zwN4U03VfDmr6b4r8QXliYblvNsicbzng471ueJbLT7X4r+ADa3B8izhRCZDyq9s0AfRniHVLPRNNudU1CQR28EZeRvQCvPfDvxi0nWtUtbKPTLyOC+3fZJyuVkA6/Sug+KxsJPAmqDUIJZ7SWEqyRj5jnvXgvwv0LUvCPiDR5NN1Ealpt4d6wP8zQL3z6UAdP4LPhu71nx1HaG/lvWjkaeG4PyoR0xV74DeJbPw78KrzUtTlZVjvXVUByzNnhRVHwbDYw+M/G0gmj8y7icA54Oa5+PQ5pfhaY7XcxttQMkqL2UnrQB7HonxRtr3VjpN9pk1heyQma2jkP+uXGePesGT45Wa2V/dR+H76YWLFbjZyEweSap6T4e8Myajo+sPrFze3qRDygGz5eByD6CuI8PRRx6F8QY5JE/wBJZvL9WOTQB7PefFDw7b+ArfxhJIwtLkARRfxsx/hFc5P8T7DXbLVNA1LR7y0uWs2kEOfmaMjqPwryLxHpd1P8EvDFxbbjFp96GuUAzt+YHkV7Zd6j4RvtGlvLKGCa/n0sh7heqKF6Z7UAYnwl8U+FfCvwsm1CDz4rSO5ZdsrZd39BXU6L8ULG41qz0rVrCXTJb9A9o0h4kB6V4bp2jy6l8H3aFTKbHU/OljHB2+uK6/xfZJ4l8UeB30cidrWJGl2DOwDrn0oA+grmWOG3knkYKkalmJ9BXklx8ZHQz6lForSaFbXHkS3e7BznGQPSvS9fs21Dw5fadGSjz27IhHqRXgPgnwnor+FtR0nxXcXUE8M7A24YjzBnjA70AeheJfir/ZXiLTNJttLN5/aUYktnDY3A9K0/h58QV8Ta1f6Heae1hqNmfmjLZyPWvOPFemWcfxC8EvbLJDb2SKuH5KjsDWr8OVgj+N2vXiurLNkIfU0AdB+0XqNzY+BxDbzPF9plEbsvB296vab4L0nUvhTDov2eEC4tVKuVGQ5HXPXNSfG3w/ceJPBkkFnzPbuJQAM7gOtQeEPGmk23geATXKpd2sJj8hvvFgMAYoAZc+Jk8HWukeE7e3F/qphCJGrY4Hc1S1TxtpnibwT4k0+5tRBqFlbt59tJzgjuK5i5h1KH4uaJ4s1qIRW1zBycHEZ7Z/Cqltostzr3jXWlYJZXFu8SPjhyfSgDY+F3jDT/AAt8HLXUL+YMWmZYow3LHPSug8P/ABTWbxNH4d1vSpNLvrqLzbIO2RMuOn1rxuTwvdX3wp0hbcO39l3xeZe4BPU12HijRz4o+KHg3UNLfzI7CBHuHX+AAc5oA2/+F2Xsk2r29v4Vmll0wsJcPxweTQ/x2t10ux1ZtBuF02dhHNOTwjk4wPWuR8L29vB4p+IEjTEreRyCIdj1rnr/AE1G+AkOmmYNOupbtuOcbvSgDpfixdeX8b/DGtaTa/a5JLcSoicGTPTNduvxGsfE/hfXtPudKmhv7KJlu7RjyF7kVyesRRL498Eao8m2C3skRj0/Wn6Xpsdx418X61Ayize2eMy5wrk9vegDf8EeLdL8N/CiDULHTpjG05iiiLbmLE9T7V0Xgv4hDWfEEnh/UtPbTtRWMSKhbIdT6V5Tpd7e2PwtisbZYyJL8rLIyZ8pc9a1tAtdP0/4q6TqEV9Jcq0ISSd+QzEdKAPd4zwfrWTfyBoLhQDmtHePLbbzz1rJuXwkox/ATQB0Gl/8g+H/AHRVoVV0w7tPgb1QVaFABRRRQAUUUUAFFFFABRRRQAUUUUAFFFFABRRRQAUUUUAFFFFABVe/kSOEB/4ztFWKiuYllChgDhs0AcZq2lxXmlPHcbWi3sGBOMiuGHhbwz9m32NvE8aSBk2HcA1d5b79RfVbGSTblnSLHavO1+HOuadatFpmrvDlcuu7hnz/ACoAs2fhXSf7V+3+W0l2DxITkj2qzP4J8NvcSX7afA00vEvo34VzM3hTxpZuZIdaKhmJYBs5NP0fSvGVjc7ri/WaGR2L5OevTFAHUWng7QTYLBDp8PloSQPer9v4L0Xz4LuSyQ3MYwjnqtc34X07xTb6qZri83W7uTIo5z6VM2m+P5bu4WHU1SJmzHnqBmgDom8F+G3vJbhtOt2uJOJCQOfwq2vgnw4sMMbaXalIj8m9eFzXG2vhfx9HqEt2uoJ5rnlmbgj6VuQ6L42l0jULe61FJJptoiboQvegDbHhPQzepeCxgNwuAkgXkD0zTIvB/htb+W5XSbfz5uJMqDuFZmiaL4wstIure41BXlKqsHfaB1rOvvD/AI8kOINXCKWz74oA1fEnge0vrfS9Ns9NtY7KC585+MFMc/LXbWyx+SFTZtQBcA9Mdq8yg0P4imba+tLsKjoe9W49B8bx2kypqIEjHMeD0Pck0AdRfeEvDU91NeXOl2nmzDDlkA3eppV8G+G5oI1k0m1aJPuAoCBXLXnhvxvexo76siyjhiTwVx0FWrPR/GGn6XqBudRNwzQ7YBGfutQB09x4R8P3U1vNcabau8PERaMHaB0xWhp+jadp91JNZ2cMMsxy7IoGa4Kw8OePG+zG61wrGdrSAHkD0+tXvEPh3xdc65JcaZrDRWmBsRm9qAOu13S7HUrQ2eo2sU8R5wy7qztN8MeHrW5S8tNPto5VXCyIvIxXIN4X8dSIGfXmDZAO1ugz/hV7w94X8RWF1K8urO0Lh9qFs4J6E0AdLN4f8OXmof2g1laTXCn5pNgOD7+9Ml0TwzqV81y1naXFxDj94MEriuW8L+EPEOm3krX2qtJBMX3qrHBJ71RHgvxhGyx2WqRwwqxBI+849TQB6R9psb6NrMSW86lcPGCDx9KZZeHdDsQ7WOnwQsw5IHQd8V57p3w98SW999oXVPKY/fZDgkelaNz4N8VMkfk69IGU5OWPrxQB1EmgeHLTzLo2NrC3R2K/eFWNN0bSorZvscNuI5hyVAwwPtXN23hLXn02S31HVftLidJUBPBA7Gql74S8Xy30skGqpbwZykaHAFAHWW3hnTLSRms7WCEuMMQnX29qpt4f0BJ2t0tbHzXOHXA5NL4P0rX9MmlOp34uo5McZyRXOeJ/BviO88VPqum3iwJu3IA3Q460AddDo2kw2h08QWscMo5iIABP0qPTvDuh29vLb2VlarE+VkCgYPsa4u/8G+NLm/juW1QSPGo2Oxxj1p1n4T8dWsbxQ6qiKxLEg5OTQB32naHpNnDJHbWdtCsg2yKqcOPejTdF0nT3Mmn2UEL8gmNentmue1DQ/FMrxvDqmMW6oFBwN46msy08KeL4pLphqxUS5ZAHJw3rQB6IFOAKpmz0i7uTIYbae4Xq2ASPrXDQ+F/HPnDzteITbghT1NUrbwT4wti7W+qxpI0hZ/n5P1oA9JuLLTy5ubi0t9wGC7KOKWDTNPWUXENnbJIed6IAT+NedP4R8b3InW81rMe3MSK3G7sD7Va0Hw343t9SglvNYQwJncgbPGOB+dAHoIuLVUdvNjIjOHGen1rLbS/DzaikrWVkLlzvHyjd9a4SPwP4uF3dyyaqhjuZSzKG6j3rU17wr4kmvln02/iiLRxq7sOU2jGFoA7S9i0u7Q292IJVVhlGwcHsKcNPsltvsgt4PsxGdm0YNebnwL4uEzS/20pZiGJB6sKty+DfFbWrBNbcTkrtbfwB3oA7yLStPiikhgtreKNvvqqjB+tM0/TdPsVZbO1giJ6lAAWFcv4Z0TxVpclzDfagt2lwhAYn7hx1rATwT493sX8QAdQpDdjQB6BLpOhxOGlsrRDMcEkAbs0R+HtBZDF/ZFtsyeNgxXAX3gHxVd2KRza0ZJ0kDpIXPy47V1/w+0TV9HtZk1nUGvJWbcrFs4oA1ZtC0qa3S3nsYJI1G0AoPlHtTrTRdKt7I2UNjElufvIFGG+taZwaYeKAMwaHo62r2q6bbiF/vLtGCaSPQdJijjCafbAxHKfIOK0uM0vFAFcqNhGKzby3VUkk7bCK1ztMZINZ9w262mI/umgC/pP/ACDoB/sirYqrpv8Ax4Q/7oq0KACiiigAooooAKKKKACiiigAooooAKKKKACiiigAooooAKKKKACquoyNHHHt7uAfpVqmyKrgK1AHn2nXPk6/qG0/duSKueINdbT5CzWhliZc7lHeuSurp49V1tVDDFy/Tr0rlbjVGNtJH5esyBV/eDcDx7UAdofFdrcwTSCwugYyNysuCQfSs3UvFVnb21vI9ld7ZQSuF6fWuekdYobC8NvrDqingEZb61kWFwr+bHJb6y6vlQGAIUE9aAOz0Xxlbzy+X9jnUnOMrWxZ+LrcWYvJbK5X59hG3vXm0lpCswEf9phoxxLwARVqydobZn+z6rNG3QYz83rQB6lB4yt2TctndD1+WrMfiyKXAisbk+uVrzbSbm5URNJHqWyQHdu/hxV+G+n3POtrqJ3AqgXoPegD0C58Rxx3EUK2czGRQ2QOB9arxeKIJL0W62dwBkhn28CuFTzpbR5Xg1UywEZ5xuFOa9kFs0K6fqqgtnOeRQB33/CSRiCaZbG5YI+0Lt+971ny+NZI5/Lk0q7PGRgVxs8ty0U8nkaspMa4APb/ABqgfNNl9p+w64w3bVUtzQB6Hb+OlkQ7dIvAd2OVq5d+LhBKIl0y6csobIH6V5rpt0JpIU/s/WQkEhZmY9D71atZJbhzLDp+tshcnJb+VAHpp8RybolGmzuXxu2/wZrTsNQa4nuYWt3haFdys3RhXlehtfmZ4ZNN1WITPyxboPau28Fx3Je4aaC7jAjIDTHO6gC7Z3OtXsTTxyWsabyoBBPSrAh1z/n4tf8Avk1V0W4L+G58KUZRJg+/NeOaN4w8baZqYa4guLyOMPGquvDjdwx/CgD2to9e3Y860/75NKsXiHPyzWf4qa8suviz4ktriZX0TeUA2qFPBqpqHxa1iSUhdMkSSOWMxoFK+ZnqooA9lRfEe379k350bPEmfvWf61wOpeN9db4cnVm094LyaQx4jGfLHYmq2heNPEOpPplvNaywRidFdyp3OMc0AejhPEX96y/Wlx4k6brL9a4LU/iDrcOuXFhYaclwsVx5IODhST1NR3Xj7xNCQlxo4BaQxhkUnFAHoW3xAPvGy/WlVdf/AL1r+teV2/jfxB59sVs5y0SkBWUneSepq1f+PvE7NLZLp+2TywwlSM8GgD0kjxBn71r+tH/FQD+K0/WuJ03xP4g1bwxrElzaNavFb/uiAQ+4d65PQvHnirRbJI7iznumZjy6k5GO1AHsIPiDA+a0/Wjb4kPez/WvPx448XJarPJpkZYwCbaFOWycY/CvQPBWpXeq6FDeXtu0M8hOQRjIHegCvfTeI7S0e4ZrPZHywwelVvEvi210NbaS4tZpfOUMxjX7vFa/i/P/AAjd5g4Ozr+Ncz4n8OX2uJYSQ6w1hDHANyqBljj3oAhn+JVuLKSaHTrkyIV2o643A9xUt346ksrlPtelT+Q8Surouc57V5Je2GrCG9vbi+1IC0kMcaoAd3bNamnXk62otnuddlLYGWj+77CgD0zTvH1hfSOqWV2uwbjuj6e1XI/F9s5t3+xXIjm3Y+TnIFedrpbpc28DXOqiOdDIW2gbT6GptGuXtTLdC61SQ2Z3orqNsntQB2yeObeS88iPTb04UliYzTU8dK0xjXRr8nG5T5fUVS0vx/Dd3cVvJotxCrYDSFAMGrUfjLGr3FmdJuAqNtSbaNuMdaAFTx5FK6D+xdQXcSu4x8CoZfiKqhWHh/UnU91jqhZfEO6kWUT+Gbo7JCqmMAhlHepovHxeeCOPw3dqjvtIZAMUAaVt42aeaOP+wtQXzCQCU4H1qZPFsvlTM2i3m+I4IC/e9xWenjW4jvp7eXQblSjEIyjgitBfF2dLmuv7LnEkbBdhAzz3oApJ48vGcBfDl6R3O2n6h40v1tIprbw7eu7SFWUr0HrVkeKLhNTSxbS5iHAZXGMYNM1PxiLRUYaZNIDwcY+U+9AFKy8c31yZY/8AhHbxXiOH46GtBfEuoyWZmi0SfzA2NjdxWdH41nkvEhXQJ4xIeZDjH1q3H4tmaBgmmSvIku1kUjOPWgDodMuJbiwSWaPy3fll9DUV1iO0m9Npqzp7+farLtZS/O09RUF4B9nmyM/KaAL+lNusIT/sCrVVdLx9hhxwNoq1QAUUUUAFFFFABRRRQAUUUUAFFFFABRRRQAUUUUAFFFFABRRRQAUh6ilpDQB41f2/nanrkYbYWuW+b04rltV8OyaVZJJbXV9dzXPBYPwg9foK7vXLBUvNZ3IxWaRmG3vx2rjbLT/t6JZzDUYI1U4YSEZoA54w3EDLarBrtx6yRycE+1aMQaw0uG9S01cBJGV42cbjnualW2e0niEUGssIzwRLxx/So72wa6W5fy9WKRxF8edkOfQUAZ1l5N5qCW6f2tH5nVmPyoM967jQ78aNaXVh9kvbvyOUkYD95n+7Xm81s8Ef2OK11Mt9/dvx26ZrSs7e6mTT/Mj1VI+cnzeU+tAHYv4vuI2O3w/e59CBg1fPiyWExQro9y0kgDYC4C5riGCQO0wtNaKglQ5m6+4rXu5orgWV5IupSNgBljbBGOmaAOpufEF7FFOYNMlkEZA5H3/UCqUHi7U2bDeH7n5mwMjFUDaKdTMwj1VEC+bxLgZ9KkEYuIbhfsepqJ3G5vO5X3FAG3deItUNkt1b6HN5gfEkLgZIHcVT/wCE8vTafL4cu5FznYpGaZf2MX2SBok1KZosxnbNzj1NZkOnw2l5HO1jqysx+X998rGgDoG8Wahbw20h8PTyC5Ql41ADIc45qe18XalDCZP+Efuhtk2mMY4HrWFFpK3d7JLJY6qCoZlK3HGfSrVwskdrA5sNQMlwP3iiXoBQB07eJr5tShg/seVopFUh8j5Sa29I1W6u5720ksmgWEHD5BzxXntrZ/6XBKbDUgN4wGm4HvXXeFI1j1HVV8m4jJQkF3yCMdRQBoeEUDaICwBHmPn35NQLrdi4u/NsQsdvncxUcgVH4ekePwvLIshUDeVcDODk9q88k1y0e5ZpNeuysTnzY/I60AdTfeOdAhgaQabOWIyv+j9aqQ+JPC+rajp8tzpVxvWYNATFgBzwM1zdrqxujdGHV7phG4mBa0+6vcCsK91gy3c3/FRX8cRk3qv2Qgr9KAPYNV8VWGl3E9rfabIII8HKx/Kc1LoXiaw1IMIdOkSRVMiDYBuAFeXreXt7aRz3HiS4msZRsjXyMtkdc10VoJoZo/N1O9/0aDJCQ48xDQBu6V4l0a38+VdDnjlmk3ykR5BPrXZLLBLYfbltVYFPMC7Bk8V5ampMiT2q3GpyLIAP9VylemWC48NRr+8Y/Z8AHhun86AMdfEMZcmPQpA2MfdHSp7XVfPWWQaOyNEOjKMH2Fc1ZWyXWrfY7mPUYc9GEpwv1rqjolm9klp/aEuzduUiTkfjQBRfxBMkwi/sSQKw+YADmnHWvmQPocnHQFRTj4U0xZA76lOSp6man6r4bsbmVJF1CeN9u0fvcA0AS3WsRwxW8iaXJLvBygUZSov+EknjQbdHnCAdAQKbYeGbG3XfFqEzOVILNLkZqW00GwtIJbZ7+4Z5F+80nP1FAFnxBO9z4SnmaNoi8YJQ9RXFfEmPzotMRZ9QhcwYBtwSvTvXa63CsHhSWFZGkVVADMeSKzvE/iSHw/p8HmabNeF4h9xcgDHSgDxvUZ45ra1sWvtbbap3hE+Ytnv7VasNTSOCOHyvELSRXG8vszg4xj6Vqw39hqetnXdOstUtjGgYxhcK+Oo5qQarFaJfXFx/bJTU2KrGeDC3t6UAZLTzSCaaZ9cLb8CMjrn0qRpIRYtpcba5N5c4bei9D/dqrqi2dhdRi4n8RSYAcEt0zXRaZqNldeHGsJG1O3Mc24Mx2yEY7nqaAKVzEtw/ntBrkbxKEKL3HqDUlhG7CWHydcHnxkb3PT2Naser79Ttb5bPV2McPlmPPDYHWqCCG5RplXW03THMfm8qf8KAI7eOUWIsLb+2DMCGcp/APStK3VgNr2usNJboRlyMNnv9ag0C4t9O1+X7LDrBkJ2sJWyH4qC9Vrp/3P8AbMM5l3FGk4xnpQBYt7RlVpDFrLLswNz8mul8LaBDf6W8lzc3sO/KbJXwawfKzZpcQJqfm+bteJ5ecetaFzcboYtPit9RUhwxk39M9c0AdFJ4VtDHFC1/ONi4z5nNQ3XhHTJnaQ6hKAfvAvwfrWMt60csSfY711tHLFi/3x/WszV41uLk/ZrPUXViWYedjr7UAdI3gvSZUR11K5IP3W8zipLnwppO8t9vlRsDhZsZA71xEkdwNMn077LqJiUCWLbNggn+E1hW1ldRjddWWpTEZwxucZ9KAPc9EjhtbMW8cjMEOMscmm3ZzBN/umsjwjI0mkRs6ujbRlXOSPrWpdbjbSiMZbbyKANTS/8Ajxi/3RVqq2ljFhDkYO0VZoAKKSigBaKBRQAUUUUAFFFFABRRRQAUUUUAFFFFABRRRQAUUUUAFNc4WnUyXpQB5fNcTT3uqRtk/vWCgdR7VzUXnDcI7K9LoCDmTAro1kH2/UpNpJSdsfhWPrKTXqtdSafcg4wGil25FAGLew3styk5tL5AoG8LL8rD6VtaZ4Z0++06OQXd/aNyTEZetZdlG8emSRf2ddkOChLz8kHvVkbbfT4ZIbO6M9vbNtjM3Le1AE2o+E7KeK3tptYm8uJi3D4Jz60ll4QsLWCWBtXujBMoTmXOBntXC6nA0KrejTtSY48xh5/APcVZtL77dEiLZXcfk5njBm6txxigDv77wno8tpHG2p3IWMBVPm9azZ/BmnLIBFq10jkjgTckVxepxTMWlg0+9uJSoZz9pxsOegp8c17Nex3b6PfIzRCM4uO3+NAHqVvoFvJb+SdQlCFQOJOeO9WofBmn7Np1C6O7/pt0rzzTLJnneO4tr2LyxuLfaMkj3rf0+a4kLSHTLsCdNh/f9F9aAOvh8J6dDDJHBfT7pB1MvSnTeHNMkhRJdQmIRtwPmc5rl4NMmkhdzbXasCNqef1qdNMjj1NITbXLfIHLGb7n1oA6e08O6XHmSO/mzggZl6ZqS18PaZDA8TX0km45yZOa5dFnkjuN+mTmNn3lvP4JqrPaedLEU0+4jIycC4+8KAO0k8P6U5ihN5MrxruH7w5PvWjpun2Vs9zNbztLJ5RDDdntXJ3WnzyyQX1jYzzOYPKdPN+5Wt4H0+4sorpZtPlgZkJ3PJkHigCXw62fB8i8j5ZOQOeprz5orSPSLyKGW4kuHdXLNDgjFek+Ez5Ph0NIuQjOTjnIya5LV5re71Cea3mu4VbHCxZoA4+C4beySahfohGBth6+1aMb2d5f215by3r/AGWPy5o5LfAcHqTViG23TszanqCsh+X/AEfiui1Swa/sIdUi1C5t4lURtGkQG5vU0AcvpWm6V/Y9zBZzXpLy+aC0eCozk4qbQ7B9Q1KS2/4SDUW835UBjwEHua6i1mt547KONrsNaH5tqf6z6+1WLu1g3PrVvcTxKX5gVRkGgCtafD6eG+W6Pia6kcY44GQO1dxcO1jpbyn98YIi3HfAriNW1Bry6DBdQgXaFJTqTmu2t4Vk0gWrlyjxbSSfmII/nQB5xJq95daodRXSLtGZchFb5WqpPY3Vxbi9jtb6JzJ88Xn8kVqajpLabdMkYupYDhUxJjNYtwjSzi1i0zUDJknIuKAI5LSd3Ktpeo7SOn2g1p6jF9r8PI/2e6ivbciNYmm5K/3qH06WSSOFYb1GjiEhUzdx2qounyzTuzaTqO/GfM8/gLQBq3MSppthCtrdvhCzATYKnPeopI9SursSHTbpI1iCIRJnio5tP/0SF7e2vd/m7HUzc49a6aw1S9s9JSL+z5MpgR7mzuoAv6onleDTHtYEIBhuvWue+IEN5MNPS3N4IzEfMEIyCMd66TxBMZvCklw0ZjZlXK+hzVDxD4kk0Q2iNps13FJECxRc7TQB5bPMJ5GjtoNahaOLYEU4Gaq/2df3U8NvJbawFA3OWfk/Sut8RR6be65bqkWoWwvkEgeE/KD6Gq92be4K3zxatHJARCI0b5n29yPSgCPUtGhGkRX99PqBeBAoiDfPt/2qzbuOC6Ecq2epq8xAUBuGFbmt2/2iBLxNN1XNwP3iemPWol0dYYdPuF0/WZNx6B8bO1AHQWPgXS2S2P8AbF8kqpuKGY8fWrt/4G065YONSuogP7kuMmuS8Y/bJb14odJ1YGEKFMJ+9x3NWjbX8+lQaSbPU1RkNx5hb5kYfw0AdQPB9g0SK2ozYVlZZN/zHHrTZvBejzXMkzahcBnOWxL39q4nWbS9Ggacsel60+0szhJcN9DTNE0q7m1GLfpGsxBxu3vNyuOcGgDtoPBml2rBo9UuC4BUbpfWrH/CPaezzH7dMZDGFfbJ0xXFx2Wo6hdz6teaVqdu1swaOJZDiQg8VPYXN7NrU8cuh6hFJertceYcKPUUAdRJ4U0drcNHqlwq9yZetMl8LaNGru19OhZCoJlOM1m32kM1rZWZ069SIMwJWQ5B9TXNa0mpR6c1kfDt9cxRy+YrCc5NAHUjwjoMdjLFNqU5MpBdjPg57Y9KqReC/DCnaNRuGZgRj7QT/WuN1TStY1ljft4av4zj7v2kjp3rQ0Tw5eWNiNTg0W8S+5j2STlhg98UAekeH7WOx08WsLFkj4Ult2R9a0UVtsxI4KGsjwuksWjQpOmyUZ3LnpWhZTOxu0KkBV6nvQBtacc2Uf0qxVbTT/ocX0qzQAYoxRRQAUUUUAFFFFABRRRQAUUUUAFFFFABRRRQAUUUUAFFFFABTZPun6U6myfdNAHk1sQbzVw5+X7S4J9BWYYIfMNrH5s1rjcJPN6HvV63G+51pX4U3bDJ9KxtR0VVcC1t5Z4yBgJNtoAsDQzJpJuY7K8OHOQJCdw9qzZdIaSzm1CHR9SiuYCFSMy/fFdXperahpmlraR6W5/us0gNaK63dtGxWw+ZU3Y3AlvYUAeU6toV/DPARpt5PaMu9o1lO5WPUGoNJ8OtLd3H2jQ9Rg2jKFZfvegr1Btc1F4po/7G8uQJuVt45PpVWPWtURbZpdKYM8ZcjeOCPWgDjF0Jreygli0PUZJHUxvEZuVFVx4enlIibQdRjTOQyzd67v8A4STWXR5l0MJjBJMoORVqLXtZkvbZY9K2wSR7mZmHBoA5ceHzb20V0uj37SkFTG03UeprVt9JkhkslTTbsxhQxHmn5PUH1rXl8R6sZGf+yg0JbC4YdqtWOv6oo3SaYBl+MuOFoAx7ixuYJ2Eei3bKzElvNNOjsZ7qcSXGh3cbSgROwl6L61vjxHqK3AiXSn2d3LjGPWpo/EV/LLLGNLJRA3zGQDJHSgDDstHuPs81r/Ztygjzscyfe59Kp3+l3QYMNBu3IXG4S4/Gt9/FWtqyltFIHqJB+lSv4n1cRiSPSvmDEOjSjpQBV8ISarp0Cxpos6o7fM0kuSB611GnX19dS3cNzZtBEgIjc/xDHWsODxLrMswRtIRV3AMTIOlbOk6jd3b3KTxqsaKdjA0AQ6GiDw0/LD7+SB05NctHaqySyxapelYx0Cda7DRlX/hGvTIfJ9OTXMTPttI4IZ70lXyWWPrmgCPTryGKKSNpL5jKOGdPuepp1vaAWzSm7vmjLhTx69xVwWbXVobkzXUbwjG105f6VXMqcJ52oYU4GBwKAJrN49M1F0VrqVkGSNnDVAl2ivcLDBcsZm3H5OV+lat7a/6BFcQzzseFc/xAVHeQxx2duwkvHkYkqUHKj3oAy9Rs5rYpJHJfskiAkgcj2rs4ONB/5aMfIPDfe6VyklzMqNCY79u+7nNdXb75NEXKuzmEjBPJOKAOGv2H9jKs9ncrGr7hJ5ves8LD/attIlrdA4Dq3m9vWtq9trhtHGnyaLcyReZuI385qG+0hr+OONtFuoikXlKyy4wlABf3AXW21SO0lklkhwmZMD0IxWVp08ts915Om3s4uFPmYnztPfFNHhQxOLRtG1CSIf8ALX7Qc11Xhzwn4d0KYTQySx3LoWZJpi2M+1AHMSaf9pEc1rY3wjdC7/vuh96t3upSQaPBarp13KmOW84bgfSuntdE0S3t7uGG6fbOP3uZuQOvHpVC38G+G5WFw15LKuflAnwBQBfvvk8BKGV48ovyucsOe9VvFnhv+2Ybe7l1K6t4baDLRQnHmHHetLxVDHD4UkiiYlF2hSTnjNc38Sry7sF0yWz1WWxdowhVY9wfI70Acnd6H4ZuLP8AtBdc1QLZkBkVzlSfSui8F6t4Vs5ltLfUbq6uJWOxpoySfbJrlNRmuNLtxYf8JEI7i5mVzi13Cr1vpOo29/BenxLHvik8tV+y8ZxnFAHawfETw+0skM7TQNGSpBQkGrWneONCvplgjmZJGbChkODXmOpDUJjPdQ+JIovLk+dPsWcE/wA6q6frhhn8xvEUTPC/Km0xu9SPSgD1KPx9odwbxLdpZZLYFpQEI6Gq1v8AEzwwIGkkuHQ5+4yHIPpXmeka1dG5lup/EkEMLSlWiWxPzrz3pZhfyanPZJr9mw8j7RF/oXb/ABoA9bl8deHvMso/tDf6d/qDsIzVRviR4ajubiC4llgkhfYVZDz7j2rzTT9Qu2tTqFz4nsZI4iI4W+xnKP1NZNzqF1q2syww+I7FAkgeOSS0OGY9qAPY4viX4SeeS3/tJQYxyxU4NXH8Z+HFitZvtsbRXT7YnVepry60hkn1K6Y6lpQ+yoEud1t99sdR7U3TZ714Cs+saYsVu5ESi1P5gUAeoT+O/DcN5NaXl35LwEI25eDmprDxR4d1FJhZ3kbLChaTjoteVXMbXhdrzU7CUs28D7Od4bt+Fa+l29+lrJPa3mlkTRFVxBtLHuT7YoA7y48Q6OHitk1CPzJ498Kj+JfWqsHi7QFVUbVYxIDggg5Brz6GO8uovPj1jS3ktUwWEByi+1Vg20+Yt9pssmPnzASM+9AHq1lIkytLGwZGOQw71ZtyqxzZ4yprK8KKzaKjNIkmR1T7v4VooylJFHXYaANnSzmyiI6Yq1VPSP8AkHw/7oq5QAUUUUAFFFFABRRRQAUUUUAFFFFABRRRQAUUUUAFFFFABRRRQAU2T7p+lOpH6UAeURwszaxwSDcvwK557NoTAfsk0cjMduZuuK6bU9SsdOg1TUL2TybaK4Yu2OlY7+NfAl7BCbi9k4PB8pgRQBahtDJpTPNazbw2Q3m9/arEel21u+9bebJXnE3QelMg8VeAvsRtv7SfZu3fdanDxN4BYY/tI9O4agCu9rFdWssn2C4XBA/1+CRUN1aNC0eywuDCE8vcZc5zVyPxD4BiUs2pk+wDVMfFvgGW3+zNqZVAd33TmgCn/ZMLxWyS2NyqqDkibHFTxQCHyYfsk8j8mMednrViTxP4Ckt44zqhEceccNmmweIvh/HNHNHqp8xGDLnNAGpY6FpM2npDIZIJFPzq0vKmrsXhvRyAqzSMB1IkzWRL4j8BTTPKdU+Zjk4zU9p4o8CWpYrqgBddpzmgDYj0fS/KaHzmaILj7/IquPDOjEAG8l2ennHmqFt4i8CRhvK1ZSHG1s56Ug17wCOP7YTj1JoA2G8PaK0MYM0hRT8pEp60xPDug72xcy7h1Bl6VQHiTwOIRENVTYDnPNRHXvALHjVEb15NAG4/h7SAuRPIok+63mVc07TtPsBcC1kcyMhLBmz2rAfxN4HaGJP7UT90cr1qeHxl4OWd5V1SPcw2twelAGtoyiTREhZwudwz+NRQaQ0cu9b9mGMbWrHXxF4HZmVdUC85wC2KT/hIvBikD+0z/wB9NQBuW+lSQz+c2oOw5+U1HFosZWQ/a2/eHPXpWUPEvgrPOrL/AN9NQ/ibwSoJ/tZcD/aagDetNMECuv20sGGME9KbPpazXHmvflOwCtgVgL4m8Etz/aII92ao5/E3gRCA2ofkWoA6D+xrdUK/2hLknk7604zFEiRrIpCjGS3WuKbxV4BQbmvzgf71aU114fj0X+14hLPaE4BjLMTn2oA6bzU/56L/AN9UedH/AM9F/wC+q88fxn4ShOJLTVAf+uDU1vHXg1fvWuqj/tg1AHo/nLt4kX86y9X0jT9QkMk8mHKbdyvjFcYvjbwfIPlt9UH1genP428HqdhttUJx/wA8HoA6eLw3o6xbWuGY4wT5nJqrF4R0OHG24kwPu5l4FYH/AAmvg7/ny1L/AL8vRL4y8GeXl7TUcf8AXJ6AOq8VNbx+HGhSZGA2gfNknmm+IdFn1i3tRFciEIgPK55xXMWnizwRdXcNulpfF5HAXfC2M9utdpq2uaTpEaSajeR2iOPk3nGcUActN4H1RpBMdWUuCcMYQaa3hHxEQix65Gu1iSfKHzH1rrtH1nTdXjaTTb2O5RDhip+6ansdQtL7f9juI5xG5RyhztI7GgDi38Fa5s+TWolYj5z5IO6oR4D1CVZFur+2lyNyHyACrV3CanZPqMmmpdxNdxqGeEN8wHrirTsqqWZlCjknsKAPP5fBOutkRapaRr/d8gccUkXg3xGsgmfVbRpANufIGdnpXoUbKyiRWDKRwQeDUgIoA8ytfAviC3tlT+0LJv3hYDyBjHbimp4L8SSXRkN1pqAHgC3HB7V6ax9jWdqGsabp9zFbXt3HBNNny1c4LY64oA4S08G+Kbea4mGoWLvM258wjmo9Z0fVLdIoZ7mwjfG5ysI/OvRtPvrXULRbuymWeBujocg1Dqa6fFBJeXwQRIvzu3QAUAcn4e+w2rN/ac1lcIRhXEYGK3vtXh2JNp+zheigKABmrVpa6Re2aXFrbwSwSDcjqAQRUzaXpzLt+xxHPqKAOfXUvCFuXji+xxsTtcBByPepGn8KRlkjitMFNxYIMNWg3h3SVYsmnQFyfmJHapzo+m7Nv2OIKBgcdqAItOjtXsw1oQITyoA4FU4DtmusggBTzitSGFIIzHGoVB0AqG4RZIJE6ZU80AaGkkHToSOm2rVVdKXZp8Kf3VAq1QAUUUUAFFFFABRRRQAUUUUAFFFFABRRRQAUUUUAFFFFABRRRQAU2T7p+lOpr54FAHhvxDIfwX4lXri46fjXX+E9J06bw3p7S6fbu3kLklB6Vx3jKP8A4pjxapJI+0k/rXofg3/kWdP/AOvdP5UAW00PRyo/4ltr/wB+xTl0HRf+gXa/9+xV6P7tSqKAM8aBomP+QXa/9+xSHw7omc/2Ta/9+xWmSaME880AZg0DRsbf7Ltcf9cxTl8N6F1/sm0z/wBcxWmtSJ1xQBmf8I7ouP8AkE2v/fsUo8O6Kf8AmF2v/fsVrHpQtAGYvhvRBx/ZlqB/1zFRy+HPD0atI+m2oABJyg4FbdUtatYrvTZ4ps7Ch6HBoAy9O0jw5fWiT2+nWzRN0O0VZHhnQh00y3H0QVR+HFjb2fhuFod2XzncxPeumoAyF8M6F/0Dbf8A74FOHhrQx0023/74FawpaAMkeHNEByNNtwf9wUh8N6HnP9mwZ/3a16KAMj/hGdCz/wAg23/75pG8M6ERg6ZbkHr8lbFFAGSvh7RFAUaZbYH+wKT/AIR/Rc5/sq1z/uCtajFAGT/wj+i/9Au2/wC+BUNhbwW8MsEMSxxC5wqAcCtsisYHDSj/AKehQBj+OJLVGRDqQsJFBY7YwSwrk5da0n7RmXxRKpC4x5AwapfHC+WDxjp9sGYF4ixA6GvPNVnfz8gDB6UAenz+JdF2rGPFDKFXGfIHJ9elbmgeLPDdta/6Tqgu2PO4xAV4ZISJ9hVR8gbLCrVleKHaORQI8bhxQB70fHHhIDJkjx/1zFaWh69oOubhp5hcr1BQV4BaTJJBIxjXI6DHWtPwPrFzZeKrOODAWSQKy47GgD3+6t4FhLCGIHI52CuV+MNpp8vgfUbu8hRnhtj5bsPu119581ru9s1W1ldMfTmj1YQm1dQGEuNp/OgDxxLnVLK58MaP4XvIbH+2LHfNIV3AlR1PviuLtvGniTS/Ns7bVYbEnULhJJVQDzGUZB/GvoVk8LxXFuQLA3EMZ+ygMN23HRa8ytbLwh46vLLxA32bSLfTb+SJoJQALiQcE0AcFa+OdeGvSa7DFnVbixjSRtuNuWwWr1mwvfEl38INbm1m5ie+EcmyWBs/Jjjp3rp5o/A8dwVmGkpNsEZBZQdvpWbeeL/DGj63pfhiKG3FlqcblZEIMXHBBoA898N+IfEsn2TTbPxAiW1ppS3Mzum5uByKzbD4o+KGtdRtW1AONyNFcFBuRDnPFeuafeeFbXXb+xXT7O0S2gUNctt2srdvpWd4y8N+E73S4obCbStPlZ1kRyR+8UdvpzQB5ppviv4gm5t7OK8O+ZWmWSVlAcA8D8qz9X17V9e8X6Xd6zeIkltPPFHbbcBMJ1Jr2Lwh4T8OaJaJp99cWt5cySGaLew+XPZc9q3I9H8K39888dlYT3KHDkYLA+4oA8D0T4haxpmlaLb6ffxwRRrmeDZhTmTB5+ldz8dPFGqQ29hpNnMsFrqFlJNLNtyGIXhfxrupdH8Dq7Ry2uk5t/vKdv7vnvV64tvDuvWm0Q2epQwL8qLhgmB09qAPEPBvjHxYx0jSdNaGK0tbWHeHOBKCfmNfRUGWjUnrgV4Ufil4LstD1HUp/DAiuNEuxaxwKBvznqPavRfCvj6w1k3IkiFglvGjs8zAKdwzgUAdmw4pjL8pqhNrukxKhk1K0j3jcu6UfMOxFZHiHxnp+mxWjW7R3wubgQZhcEIT3NAG5JnYaopIWeZd2cL09KuzE+XkdCKyLYSLPcuTkFaAOg07/j0j+lWRVTTDmxjPtVsUAFFFFABRRRQAUUUUAFFFFABRRRQAUUUUAFFFFABRRRQAUUUUAFI5wM0tNk5WgDxDxqjL4f8AFysMDz8iu+8HfL4c0/n/AJd0/lXI/E238nw74kb+82TXVeDMnw5p+f8Angn8qAOgiG5asKODUMH3hVkLQBETjigNSsvzGmleaAHg5olmjgXzJpFjQHlmOBQgrlfi5Y3+o+DJrbS4nluDKhCqcEgHmgDrIbu2n/1E8cv+6wNMa/sY5mha8gEi/eXeMj615t4Mg1vStft5pdIuvsklsImYfwMD1IrI1fw5rkninXZfsVxJBeD9yUOCOPXtQB7ANW0zyvN+324TdtyZB19KSTUdNl3QfbLdmxyokBOK+f8AT/AvjC/a1sbiD7NbR3PzSMTuK7ccirNr4D8S6RqmrWVrHc3CtGRbXLc549e1AHt9neaPZ2ix295bJboxXmUcGrsV5asFK3MR3/d+cfN9K8gHhVtU8LalAPDs1reLbIql5D+9kHUgdvrUPi/w14tmudJ/sKyZItLgjdR5hUtJxn696APZ0vbRpzCtzEZBwVDjI/CmLqVizSBbqE+X9/8AeD5frXiR8P8Aim+nkNvptxaag9y0xu2f5QpXG335qlJ4R8SXWlx2tnYXVpdR27R3kjSHE7luDQB9AW91b3Kb7eaOVemUYEVNXm/wZ0HWPDsWqWurBvmlVomGSpXAzgdq9IoAKKKKADFGKKKAEbpWKv3pG/6eRW0x+U1ir0l/6+BQB5L8fI5E8XaddeWxiWIgkdq5Dw8v2rUTH9lMyhSygnmvWfi7ps2olI4FDOU+Udya8u0/StXstWjVoZIjny2PoaAO0i8LxX1sJ7mGOJtuMse1clqeiWNreSRQXS3B6ELziussbO9txI0t5I8RU5BOaqeGtNt7xru32Au7E7x1FAHJGOa2U/uyEHtU/hWaM+LdP3YU+cK6nxXFHZ2P2aOMBQvJPWvPNFw3jXSnMjYFyoIA60AfVV6cWP4V5/8AGjStS1LTtIktbeW8soLoNe20fV48V3l+2NPOeMKKyfFep3mn6Rv01Y5LnI+R2Ayvc0AeA+JPAfiuXXQNI0+5jhllhkspmf8A49ol+8p9KwF+H/jg2Lefpd3PD9onURDgq7/dkr6D1bxZqdvoVre6dp8Woyk7bsLIAIj71jDx94qEf2g+H4fJ3BW/fDjNAHiFz8OPGaXhW/0a5u5UMAaZTycfe/StGDwX4qFhY/adAu3hhkuljU5zHvGE/DNe76X4u1m61KKC70uK2gc4LGUZHvU+s+KNTh1BobOyimgVvv8AmDDUAeGXfhHx1ZwzwNo9xdtLDAjvnOcDkj3FVP8AhD/GF1p9jDc6HeyNa288fzHkknK17dP401+3vTE+joBtBx5gxWpZeJ7q48M3mpyQRxTw8qm8Hj1oA8WuPBfjaYQebZ3El26wmCYMQYVUfMpNdT8C/DPiXRvE+s3GpLMLSeEhXn+8shJ4z3HvXp/hDWrrWbRpbq3jhP8ABtcHI9az9W8aPp0ssJ0maRYshmBGKAPErvwH4i+w67Hd2eo3GpyST7HU/u5UY5U/lXa/ADQtY0GXWY7+wmtYpoYzGGyQWCfNj3zXW6X42vrq8t4f7HkEch6g8qD0Jq9P4vWDV209tNnwrhWk4wM96APnzxT8N/FdxfarqljpkrQXMe5oCvLSBuv5VJqXhnxgs2oiHw/dG3uDAHBB4wuCQPrXtuoeNNUhmCw6FPIqylSw6FR3FaGjeMLnUL5LdtEuoY2Qt5jgdhQB84S+DvF9xaWEV1ol/I0Gnyw5OTh92Vq3b+EfFsMsSQ6LfJGt/bS/QAfPXuEvxElSeaBfD9ywibrwM/SpZ/HzR6Ub1tHuFlEgRYR94g96AOuVvMtVbaVG0cH6VU2gRScjO05Hc1Lpt219pkdy0TxNIm7Y3UVmfN9vuiM4EPH1oA6LS/8AkHwf7tXBVPSv+QfB/uirgoAKKKKACiiigAooooAKKKKACiiigAooooAKKKKACiiigAooooAKD2opG6UAeWfFVVPhvxB7rmtzwXx4b07/AK4J/KsP4lusnh3Xx3CVueEuPDenD/p3T+VAHSW33hVuqVr94VeHSgCJhyaaetSNTTQACo7y4gs7V7q5cJDGMux7CpB1qvq9jFqmmzWMxKxyjaxXrQBLFqFg8HmJdRGMDJwwqODU9NuH2w3kLsDjG4dfSsMeCdKEcSK0wMffdjd9ajTwLaQ3Uc8V1KPLk8wL2zQB0MuoWUO5jcxDYcP83Q+9PS+tJnAjuYmJHCh656Pwbaq18xu5na8YM5Y/dIOeKraV4FtdPvluhqFzIVDLtPfNAHVrd2pUkXMJweu4Uv2y1wp+0w4b7pDDmuQb4d2u1R/aV0pBbGD1DdjUL/DxVgiih1OUbDuDNyc/XtQB3Aurf7nnxZzjG4daSW6t4ovMkuI0TpuLcVxM/wAP3k8pv7Yn3KxbjjJq3P4LaXSLewk1CRhEzHcc85oA6+JlZAUYMvYg5qYVz/hDQm0O1kja7kuWd8hmNdAKAFooooATmjmlooAaelYoYBZ+f+XkCtyuePSf/r7FAGF4z1iC18YWGnyKxkmX5MdAfeua8Q3c0xdIoyzQzvI+PpV74i6XL/wntnrc1wsVrBDhR3ZvaqiXVvcWd/dKrDMbkA9TQBh6J4ijuR5cykHJU5PGataK0OlalJeC6Vlf+ANXCeG9M1+8uXNvYySQF8kNxXolroltax7rtCsijlSOPzoApeKxJfQNLuIBBIHtXAeHGaPxnpvGSLpVPFdprV8bh/s0OW/hHHaqOmeGJm8U6XMC+5Z1Y4FAHv8Aqvy6e3PGBXnPxgkiknsLFbcz3E0R2qJthxXo2tbf7Mk544ryr41WV1PqmnXEempewxW7ZHm+W+fQGgDhy+sWGh3OlW/h0Lb3JVZGF7yzg/1ru9Os9Fh8H2WnXNp5E7SrLdwG4JaD/az6V5zdabczwpdyeDXjWIK5T7f1UdDjNdN4HjN5fXmo6l4dW1jlXymka63fKBwuM9aAOq1bQtP17xNAywTHTlQN9rhn4bA9Ko39jHb3jW9poJkhR8KxvOo9amsrOU6Jdy6Lp5t7hm2mAz7g0fr7Vnrp9pI0K3WjvDBIdrXC3HOe/egDoLOx0/XxK2uWn2CWJQI0juOHAHHNcnbXb6XJJbWvhx5470tHgXX31U9AKdfeHrKC8ns4NJluQh/dSG8wWB7nmp00mKxt9MaTRXkvLNn2xC55QH+I80AdL8Hri1ubu+a2s2tgPvJ5+/afQDtWT4ls7a48RSwtp+sES3GHaOT5Tz1x2rofhbYRWc17LFpptPO+Zj5u7knNc54mtZDqt2q6dqzPvLhllwG9xQA+30lbTVdQlt7XVP8ARhvgdpRtkI/hrP1iCaS3TVLzS9UFxdPl44ZeFAos7eQWTW62WqnzY/MdjNymOgPvVe+sZJLa2dbTU5VAwiecck9z+FAGjIseoeG1itl1a1l0+TLweZmSQGmeH9Yh1jWrS0Gn6xE2l5J3PweM4asgadJbzmZNN1fzTgtm5xTUtZ2gu1j0/VIXn/eOTLjLegx7UAW9UgtJLW71i+s9Xjla5KiGOTG7PcD0pddgt7/TdO1ZdN1iJh+4ECy7WIHRjWHJpsk8SvHpWtqV+ZlNxnHvWx4U0K01vUDa3kOtWSoAUaaf5T9KAPVvCCLFoFvFiVcL0lbcw+ppbohb2SNSP9Uc1Z0XTodN02Kzt3d0QYBc5J/GqgXzdXuVPAEfWgDoNL/48If90VaFVtOXbYxL6LVkUAFFFFABRRRQAUUUUAFFFFABRRRQAUUUUAFFFFABRRRQAUUUUAFI1LSNQB5X8SohH4e18r12nNbPgv8A5FjTc/8APBf5Vl/E5T/wjWvt0BQ4JrS8GsP+Eb09f+mC/wAqAOotSARV0His6Buhq+h+Xd2oA838VePtT0jxDqcMVpA1jpojMxZsM4buPpUv/C1PDpjaVhchcDYQn+sJ9K3tS8E+HtQ1xtYvLRpbh8b8t8rY6ZHeqw8AeG1uZJhZgl23bSflX/dHagDN1bx/E2h2N9o0PmyXlwYEEx2+Ww67qp+HPiRcahcSQzWsJaO1llZ43+Vmj7V1Evgrw/PpX9mNaEQeaZl2nDK56kGqkPw18KxWcVskEyrGWJYSEM2eoJ9DQBg+F/ihcatr9lpj2KRi5YDdu6ZXPNXtU+Ilxa+F9S1VbRTLa3n2VUJ4PPWtW6+HnhiaaO4S1lgliIKGKTaRgY/lUMnw18MPFPC0d0Yrg73Xzjjd649aAON1X4vahpl9BazabDI7ojsMkbtxx+FM/wCF2zpYuX0lBdLeCMRbskxf3q7o/D3w48TRzW0kxdFjZ3bLbQeOaiHwz8IiZZvsG6QJsDE9s5oAydF+I1zqVxY3Daei6VfXTWsL7/3m8dyPSr9t4y1S+127t7PTYW06zuPInkaTD8dWA9K1NP8AAnh+y1OO/t4GDxOZI4yxMaserAetNvPh/oVzqtxqR+0JJOS0kccpVGbGMkCgDj1+L8clvrbQaery6eQYF3/65c4/Ck034vLq00Njpunh7y4dUjV2wFbBJB+mK6v/AIVp4TjMTQ6eImjXaxUn5+c8+vNQz/CzwqxneG2ltpZp/P8AMjkwyt7elAFE/ER18LQaxJp/737cbOSINxvHXHtVPSPitHdadqt5cWSQGyBKQl8MzA4ANdSPA2hDQ7fRjC/2aGXzs7uWfuT71mf8Kp8KtLJJJFPN5hG4SSZyBzigDPuviXcSeEbPXdP0+KeWaXypLYy4bfnGB61fj+I9sPGll4burXy5ZY18yTeMRyEZ2EetPm+Ffhnz4prT7TaGJ/MjEUp2q3rj1p7/AAz8MNfLfSQzveidZvtJk+fcOnNAHcBs06oV+UYGcVKKAFrCxgXP/XyK3D2+tYp5+0D/AKeRQBxnxP0WbUdct7ua88myij5XPeucsltNQuE0m3uhCf4nJxuHoK6v4iBX1yCOS0uJozHzsPyfjXIzxqNYivJNNDW1qhP7sYagD0ewtVsrKO3XnYOW9ah1m2hu7NrclWdwcY7V5dqHxUuDO1rDpV4q52j92en1ra0LxVdOgmbSb9mPQCM0AO8P6fHLPLEFzPG21h6V3+i6baWDRyyFDOeOuSK4iW/t/wDSZrXSNThurgj5xGQFPrVnw5eajB4gj+22dxLHLgZCnCn1oA9I1sbtMlxwB6VwPxTsXuTBJ/Za3oSDOPP2GvQdSy2nv6f0rjfiRpk13bxTJZiZYo8ljKV2igDzizW91NlurXw6gbZ5UyNPk7BXRppcOlstna6V9otroqzuZ+AfQfSs/SLO+a98zTNJtyjRtG+24yxHrV/R4rqSEWcekwNJbtvhUXH8XegC/c239m6mY9N0tZwVI3Lc8t6jFQXlrLZ6DbuNKhLtcM5gabB9iDUEWn3EeoyLa2aG85bJnyVY9RiqOrxX14kMF9Y20iwrtD/aNpB75oAXSNI+1a402oaUYLaVeZFus4fsKnvVulv5Gm0RPOkXy9xuQCR2/QVBHan+x2jSG2hTzQzJ9p++R0INWBayPMl5q2mR/Y5ZFVpVuOgoA6/4c2YtoJpBbCCRiFZRLvBFRardPLrpuLiwukWJGi3BsIFPet3wvpuj2YaTS5PMRh8xD7h9K5HUftMOo6p9pspZ7eXKjZL1GaAMu2hhsriSWG3vG+1oUAabOB7US2gk0pYGs9QjFvICpEo3SEmtuG3s7yyt0khlgkRtkcYf5lBHXNZk+m+Sjwra3kkpkJ2eb82B0IFAFK6t21O++1S2F+I0QIojk6larNp6sz+daatboiNJ/ruG9q39N/0bSn8qymSZm2sry5PPepr60tbu9cvZ3byLECgE3DHuKAOe0+z8nT7rUbS2vjOFCrBJMGJVupxWZqcjahqO9tL1aGSBVRxHPtUehrVtLGFdSd4NI1QTxMNy+f0H09KvXmjWM2oXLNZ3gLqJGcz8McdKAO88Lq39iW+6N0+UcOcn86Zs/wCJjcckfL1FS+FgE0CBVRkAXhWOSKr3BZdScqSAV5oA3tO/48Yuc8VZFVtN/wCPGL6VZFABRRRQAUUUUAFFFFABRRRQAUUUUAFFFFABRRRQAUUUUAFFFFABSP8AdpaCMigDyTx5LJceFPEQkbIBZR7AVr+C+PDenH/pgn8q6PUvB+k39he2U5uPKvCTLtkwefT0qfTfDen6fZxWsDTeXEgRdz5OBQA2LlR1rl7/AFzWrDV3UwzTESFVhEZ2lMcNmu5j0+BMYL8epqYQR5B7jvQBxOm+JtXvL94W0h4oRGzK7A8kCq+i+LNavL9IJtGdI8NufBGSOlegCJB/CPypq28KncqgE9fegDzebxZ4mz9oi0ZljRiCmOW54rQi8UazKqt/ZfltuHmIynIFdyYYypXYAD7UeTHz8o5HPvQBwd74z1FbiGO00eWRHbDMVPFRL4w15tVltV0VmjXG1tp49a9BEMQ/5Zr+VAhjDbgoz3460AcTe+J9atb2ZBpbS2+QsRA6HHepLbxVdSx3RfTXia2hEjZ7n2rtPLjxjYv5VE1nbsCGiU7vvcdaAOC/4TvUJGiW10OdyxG8kYAqWfxxqiTIieH5yrA/NjoRXdJbQqAFjUY6cU4wxH/lmv5UAcsNa1S40iyv4rYxPJJiWIpk4waxNL8Wa9/Z2o3F9YlpYZdkKhCODnGa9EWNF6DAHQU0W8IzhFGevHWgDhNE8YateWl5Jc6LJG1tHnIHDn/Cq9n421h1fztLbI6ELgGvRFhjXOFGCMEYpBbwgY2Lj0wKAPP7fxtq05dE0GUOuNpYYBpy+NtUW6aKTRZOu0AA/e9c+ld+YIiPuL9cUn2eH/nmufpQBxUXjK9Om311JpMiPbvtRMcvXW6VdPeafBdPEYmlQMUPVc9qsG3hPWJSM5Ix3qQKAMDgUAJWOv3bg/8ATwK2sVWFlDhx83zPvPPegDK8VajFptnFI1ss7SMFVTwK5R/iF4Ut7QtcwrDcHK+SI8nPpmu91LTrfULcQ3G7YOmDVT/hGdDK/Np0DtjG9kBNAHE6d448H3VvJcX2nx2zKeQ0QJx2NW9O+InhVrhoj+6UNtQiPO4djXUyeGNFcKPsUYA6gKPm+tSJ4c0NMbdMtgR0OwUAXY1jmiWSMKY3GRx1FPWNFAGxePanxosaBEGFHQU7FAFPUTizkrnfGF3dKiW8MccsbxfMrNjNdXNEs0ZjfOD1qlf6Np986vcw72UbQc9qAPOfCifYLu7n+wW0TRoWLLLnBPbFZ2hJqdvqdxqC2MDlDvGJuMnvXpsPhfRopJHS1x5gw4zwwplr4S0S2WVYbYqJBg/MeB7UAcWC8Kya0mnQpqkjbipl4Yd8VSl0ixu9XN0UhMDR7pEM3WQg5A/GvQn8KaM8SRvAzBF2qSxziqcfgPw6hz9lc8jAMh4oA8y07T45pHa80OL7KshEpS4z5a561twTy2xbRJrC3OluDLDIZRk46V3CeC9BSC4hS2ZUuBiTDnkUs/g3QZooI5bUssC7Y/nPAoAxfhdatb2FyrW6wsXJ2rLuGD3rA1SGSOe4WSznuBLM2HWTA/8ArV6TpGi6dpSOtjB5W/7xznNU7jwtpk8jtIZzvJJAkOATQBxi2MUCrcW9lPLIrgoPO68VJNqUsF9LrNxpkiXMahfL83IPbOK6lPBukqF2tcjb0/emo5fA+iSszSfaWLdcymgDzxomvL2a/fTrlQvIRZ+HY1ZtFuVm82PR71HjYHPn127eA9DIUD7UoXpiY1Ong3SVLYa6+Zdp/fGgDj5tR1T+1V1KTSXEkkRi2iUYBPTPrWdd2Vx54jg0+4mkJ5Pnnk9+K7tvAmitF5Ze8xu3A+ecg1Y07whpNhex3kDXPmJ03SkigCbw9DJBocEUkTRMF5RmyRVedc3rk/3DXQeWvvVd9Pgd95L5wR1oAXTf+PCH/dq0KZBEsMSxrnaowM0+gAooooAKKKKACiiigAooooAKKKKAP//Z">
            <a:extLst>
              <a:ext uri="{FF2B5EF4-FFF2-40B4-BE49-F238E27FC236}">
                <a16:creationId xmlns:a16="http://schemas.microsoft.com/office/drawing/2014/main" xmlns="" id="{5BC59744-C620-4665-B852-77B7811D383B}"/>
              </a:ext>
            </a:extLst>
          </p:cNvPr>
          <p:cNvSpPr>
            <a:spLocks noChangeAspect="1" noChangeArrowheads="1"/>
          </p:cNvSpPr>
          <p:nvPr/>
        </p:nvSpPr>
        <p:spPr bwMode="auto">
          <a:xfrm>
            <a:off x="5943600" y="3276600"/>
            <a:ext cx="3407434" cy="34074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 name="Imagem 6" descr="Gráfico, Gráfico de pizza&#10;&#10;Descrição gerada automaticamente">
            <a:extLst>
              <a:ext uri="{FF2B5EF4-FFF2-40B4-BE49-F238E27FC236}">
                <a16:creationId xmlns:a16="http://schemas.microsoft.com/office/drawing/2014/main" xmlns="" id="{16F9AB79-82E7-460D-9A7D-F9F41BF07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226" y="1486783"/>
            <a:ext cx="6890480" cy="4143458"/>
          </a:xfrm>
          <a:prstGeom prst="rect">
            <a:avLst/>
          </a:prstGeom>
        </p:spPr>
      </p:pic>
      <p:sp>
        <p:nvSpPr>
          <p:cNvPr id="10" name="Título 2">
            <a:extLst>
              <a:ext uri="{FF2B5EF4-FFF2-40B4-BE49-F238E27FC236}">
                <a16:creationId xmlns:a16="http://schemas.microsoft.com/office/drawing/2014/main" xmlns="" id="{BD84E43C-48C9-4397-9185-73EFC3BB2E73}"/>
              </a:ext>
            </a:extLst>
          </p:cNvPr>
          <p:cNvSpPr txBox="1">
            <a:spLocks/>
          </p:cNvSpPr>
          <p:nvPr/>
        </p:nvSpPr>
        <p:spPr>
          <a:xfrm>
            <a:off x="847121" y="500840"/>
            <a:ext cx="10686690" cy="1453838"/>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r>
              <a:rPr lang="pt-BR" sz="3200" b="1" dirty="0">
                <a:solidFill>
                  <a:schemeClr val="tx1">
                    <a:lumMod val="95000"/>
                    <a:lumOff val="5000"/>
                  </a:schemeClr>
                </a:solidFill>
                <a:latin typeface="Bodoni mT" panose="02070603080606020203" pitchFamily="18" charset="0"/>
              </a:rPr>
              <a:t>DINHEIROS ILÍCITOS E VIOLÊNCIA – BELO HORIZONTE </a:t>
            </a:r>
          </a:p>
          <a:p>
            <a:pPr algn="ctr"/>
            <a:endParaRPr lang="pt-BR" b="1" dirty="0">
              <a:solidFill>
                <a:schemeClr val="tx1">
                  <a:lumMod val="95000"/>
                  <a:lumOff val="5000"/>
                </a:schemeClr>
              </a:solidFill>
              <a:latin typeface="Bodoni mT" panose="02070603080606020203" pitchFamily="18" charset="0"/>
            </a:endParaRPr>
          </a:p>
        </p:txBody>
      </p:sp>
    </p:spTree>
    <p:extLst>
      <p:ext uri="{BB962C8B-B14F-4D97-AF65-F5344CB8AC3E}">
        <p14:creationId xmlns:p14="http://schemas.microsoft.com/office/powerpoint/2010/main" val="426049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AutoShape 4" descr="data:image/jpg;base64,/9j/4AAQSkZJRgABAQEAYABgAAD/2wBDAAUDBAQEAwUEBAQFBQUGBwwIBwcHBw8LCwkMEQ8SEhEPERETFhwXExQaFRERGCEYGh0dHx8fExciJCIeJBweHx7/2wBDAQUFBQcGBw4ICA4eFBEUHh4eHh4eHh4eHh4eHh4eHh4eHh4eHh4eHh4eHh4eHh4eHh4eHh4eHh4eHh4eHh4eHh7/wAARCAHd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RjigBaKzptXhjupLcxyFkxk9qUarCf+Wb0AaFFVEvo2UEI1SrcK38JoAmopoYEUu6gBaKTdSg0AFFITijdQAtFJuo3UALRSbqN1AC0Um6jdQAtFJuo3UALRSbqN1AC0Um6jdQAtFJuo3UALRSbqM0ALRRmjNABRRmjNABRRmjNABRRmjNABRRmmswFADqKQGlzQAUUZozQAUUZozQAUU1nC0nmD0NAD6KiMy5+6aBMv900AS0VE86qu7BqvcajHCqs0bnPpQBdoqOCVZoVkUEBhnBqTNABRRmjNABRRmjNABRRmjNABRRmjNABRRmigAooooAKKKKACiiigAooooAKr33m+WvlMAdwz9KsVBeqGiGSRg+tAHN3rD+2rkZ5CrmnplgduTVbUQU1654OPLUgmuG+O/iS98L/C3VdW064EF3EmI2PYnigD0+3+4Ktx8cZ5rwD9jfx/eeMfAs8GrXbXOo2s53u3JIPSl/aV+IWo6N4p8PeCdLvv7O/teQG6vM4KR5xgUAfRETLt+8Pzp/4ivmzxzpvizwF4j8NT+HvEV/f6PqV1HHc+a+/H4+hrif2nPEXirw78ZdJ0rSvE99b2eqeXvjV8BMnBxQB9kkgdSPzo3KOpA+tfNnjvwl4z8J3Hh3UtP8W6tqVrcXcS3UTknAJHp2rR8VeMbzxT8Y7XwDb6xLpdhBGDNJGcPI+BkZoA+giy+oP0pRg+leGaBJ4r8M/GS18J3WtXF7o9zC0lu0oyT7E1xXiXW/Gtp8drfwna+Jrr7FNcjPH3VPagD6oNHFfK37TXi74geBfFkC6Drcstm9uJpIyvKgcGvR/B3jq78bfAufXNPv8A7Jq1rbs07DqrqMnj3oA9hJFBIAzXC/BK71PUfh/Zalq2oNe3NyDIWIxgeleIeP8A4w67ov7RdnocmpKNGhlWN414HPrQB9U7l9hS/hWfqHmXeiytaTeVJJEWikHO04yDXyX8NPG3xZ8Z/EvVPB6eKorZrJpNsvlg52mgD7EBBpAyk4r530j4s+J/A/xJi8EfEfyJY7sj7JqCDAbPGDXU/tG/Fj/hXegW0WkotxrOouI7RD0wf4qAPYOKOPavm7xO3xW8K/DqLx9J4k+13Cotxd2DR/IEPOAa9T+CXxEsfiR4FttftAqTf6u4iH8DjrQB33emv04rzX9ozVNe0P4Z32uaBqLWVzZDzCcZDD0rx34Lah8VPiX8ObvxJb+NGtbqFmVYjGCGwKAPqrPOO4pecZr5x8N6/wCNbj9nzWdYvNZng1rTriQmUrydpPH0q5+yD4n8V+M9M1LWPEWtNd+XIIkj24AoA+g1pwpvSlFADq5jxr430Lwi8K6xcNF54JTapNdNmvnf9sGYRPo4wMsG5oA7xfjZ4DJ/5CMv4oasw/GDwXMm5L+THrsNfIECg7JHX3x61sJMVHyYCgDHFAH1Yvxb8F99Qf8A74NPPxY8GLjdqDDPT5TXynbl5p8712Y5xV140YAtkhRwaAPqCb4r+DoY1kk1AhW6EIahn+L3glSo/tJgT0+Q185WC+er27KCSvy7h0rC1aSNJ2jKESJxQB9Vp8WvBjNtGosT/umpH+Kng4fevmH1U18seHbd2m3spkyeABk16doPw21PWrVbqQfZoiPlLjmgD1Of4weB4HCSamyk9PkNK/xe8EIm9tTYL67TXl4+COpXd2Y7m6hSHPDjrXdaV8IPDdtp/lXSNNKUxvJ6H1oA1D8YvAo/5ih/75NRS/GnwBHL5UmrlX9CpryTx18HdU0mKbU9LlS5t0yxiPUCvF9R0+4uLgzISXQ9COhoA+xJPjT8P48b9YAz/smmx/Gr4eyKWXXFwOo2mviq+SZoQ0r+W4OMgda0o7a3j00Mo3yMMsRQB9fS/G74djrrQ9Pumq8nx1+GynH9vDP+6a+I9Ukl+0CGBQdw59qoqPstm/mR7mBypIoA+6B8dPhw3P8Abn/jhqfT/jR4Bv5oorTVmkeVgqAIeTXwRNqS7Y1Vhlh8wIrsvhxJ5niHT2DKqi4TAxjuKAP0JkcSW4kXhSoI/GszV5Y0SNWbBxVzCtpURyQTEvP4CqeoQx+TGzfMfegDY0whrCEjkbas1X0/i0QAAACrFACUUUUAFFFFABRRRQAUUUUAFFFFAC0UUUAFFFFABRRRQAUUUUAFQX3/AB7t9KnqC+V2h2x4zkdaAOU1Z2OvSr2ES15P8b4IfEet+H/BLMuy+laa5BOAEUcV6vqEePEl3LICB5K5PbFeAHS/DvxT+OmqxXOsSwDSLcQ2y28xVnb+LkUAcB+zLfN4F/aB1nwZM/lwXcjLEM8cHj9K9X/a2+E2reOorHxB4bdZdT05CrwA/M6e1eEfGvw9YfDT4x6LqWgXtxcOkiSTrI5Zxg85P0r3qb4oWln8ZND1hdRc+H77S0WdlDFI3PVj6c0AeOfDD4u+NvAHiKz8O+NbN7/TPNVCl0mXh5wCCfStP9sKf+0PjX4VvNN2yF4YpYuwJJBFenfHm38K/EHXdF0/wysGpak8gaWaBMgJnqTXmH7RkNnb/GTwtDHdIYtLhhhnKqSE2kZzQB7t8FtX8bat4/1m28Z2YtoYLeI28H3oxx1X3rz/APaW+GHia18Wt448K+dOHO+Rbc4eNx/Ouz+Lfxi8NWvgyK28Ka1FPrM7RRI0KHcBkZ5xWR8GviU9n8Rtc0PxZqDR21yqSW0k5/dhtoyMngUAZH7PnxivtQ8S2fh/xpZpNeq/lW906YljPoTVPXLpf+GwooZJMr564/KtTxP4e0rxV+0Fptx4RVWt7YrLfTQDEeQc9a5HxLd6cv7XlrdC7j+zrOiNJu+VSB60Ae0/ETR7bxB8a7bRbyJZILnRZUIYdCScGvAfA+pX/wAK/FXinwbqjP8AYbqGaNVc8dDtYV9Fanq2nf8ADRGnKbyDd9gMeN3O4ngVxn7YHgVbnSV8YWNuWuLcGO42Dqp70AeifBi9js/glpt9I2EitGkbPYDNfKHxi8LT3Xw/X4mK5N3dak8jNnlU3fL/ACr2rUPE9r4d/ZX0u1luBDdaharbRLnk7jgms7W/gfpbfCd7pfF17LbraCdY5Jf3O7GcUAev/ArxKvin4S6VqZk3SfZfLkz13AV83fsund+054nAYA+ZMf8Ax6t79irxVHptnrPhDVL+KNU3TWxZsAjviuX/AGar7T9O/aU8R317fW8FrIZtkryAKfm9aANr9v6MW2teFtRi4nDnBHXIIxXCfHLVr7Wfi94Ct75maIWlodp7k4zXoH7RVu/xi+Lnh/wx4Yk+1WdgQ9zcR8ooJGeenam/tdeAbjQtX8K+MtNt5JbXTFiguSgyVCYwf0oA+g/i3bRTfBnW4WX92NMOB9Fr5/8A+CdF3M2neJrMsfISZWReyk16P8X/AIj+HpP2fLm7sdUguLnULIQxQxuC+5hjGOtUv2J/h/e+DfhxLqOqQNFfatKJSjDBVO1AHY/tSnb8DfER/wCmFfL37PPjrxl4b+GFpp+i6JJJY3OrqkuoDlUBPK4r6Z/auuIYfgbryyyqjSRbUBPJNeV/sVa94W0n4M3MHiDUrCLZdtL5c7DPscGgD2T44W0Fv8EfEH2eGOAtZl22LjJI5NeVf8E92LfDzVmbk/bT/Kl1v4kL4t+GnxFmuNSjGmwHyLHPGRjt61jfsS+LfDPhX4earFrmr21nKLoyBJGwzLjsKAPrPOaK8l/Z78fXXj+88TXrXBlsLe+MdjlcYjr1igB4JzXzl+2X/rdB9y1fRq18+ftgRq7aHkc5agDwe1ZHRO5HAFan7qOFSerHGKzreNY2EjkDHQVbjmiaI784Bz0oA0tNjUyOiptBXpW1pmlXGoSpDZ27zk9gKj8JWrXt/BFbxmUv8oAHJzX0v4B8J2nh+xVvKRrhwGZiOQfSgDyjSvhTr1zLDcNi3QjJDdcVoN8D4bjU1vNQ1ALGBzgda9zZtq5Y8VyXjS4vri3NtYPsJ43UAcxYaX4Q8Lobe0tY5rlertySfatSLxXEbVW8sIVPTHFYVnocNufMvJWluOpbNPjsUnn/AHMDkd8UAdj4e163vI9u4Fixzz0rSW8XzJMn5c4X3rktD0ea3ufN8kgMecV0MsDh1wvANAGgzJIxhlUFWHQ9CK8E+NXgX+y75tW0q2/0WYnzFReENe7pCXwWzkDFOmtPOgeG4jWaFxhlYZ4oA+EdWszcJ5WxgVf0qw1m1vZLsUkBfnFe2fFz4YtpcM+taewNuz7vLH8IrxPV757T5WIVmHQ0AczqLRRu5MbK7dOOlZ2qttsBJye2BU+p30t9OghXHByaw9SuZI0FuwbDde+DQBm28UjXueSr8j2rvPBLmHxFp24ZP2hO/vXN6SvlykKvmLtwfY12Pg2NU12wjWA5M6Fm696AP0Ag/eaPCnTdEhz+AqvqK4hVfRqmtzjR4D/0xT+QqDUXHlqOctzQBsaec2ifSp6g07izT6VPQAUUUUAFFFFABRRRQAUUUUAFFFFAC0UUUAFFFFABRRRQAUUUUAFIw6UtMmkSJQ0jBRnHNAHLamqnWbpGGVMQBHrWR4f8F+GtFu31TTdGtra8lyWmVfmOetbGotjXrg8H90CK+bdY+MfxGX4yzfDvToNNimeQrFK/OAemaAPoG+8I+G9SuzeX+h2VzOeDJJEGatGDwt4f+yfZhodiYCuzZ5IwR6V4mnxc8TeCPGll4f8AiRp8MdtekLDfW/CEn1rtvjB4p1/w3pllqmh3MJtZ8LgjOc8g0AegaF4Y0LQiz6XpVrZs3UxIAadd+E/Dd7O095odjNK5yzvCCSfc15fq3iTxtZ/CB/FC6hbG+T96cpxs9K4Dw/49+M+vfDu98Z6Xf6e8Vkx8y3MfzMB6UAfRI8D+Dw+8eHNMDeogXinal4L8KanC0N5oVlKrEE5iAPHvXlXwi+LOs/ET4e6tNbRxWPiGwjJfIypIGc4/A1x3we+Ifxa+IeqajY2+pWFs9lkNvj+9g4/pQB9I6H4d0TQoGh0rTYLVG+9sXk/jWVcfD/wbLfG8fw7YPclt3mGP5s+ua4z4R+K/FV1rviPSfGNxCH0vDblXC7fWsfSvHviv4ieLrvTPBk8WnabYEiS6kXcXNAHqh8H+HG1RdUOj2xvVxtmx8wxWvqFja6jYy2N9Ck1vKu2SNxkMPSvEdY+IXjjw3rs/hfV4beWZLZpo7tFwGAGelY3iP4jfFLQ/hzbeLZFsGjmbakZTkjsaAPa9R8A+EdRtLa0vtDtLi3tRtgRlyIx7Vek8O6K2g/2C9jE2mbdvkY+XHpXz/c/Ez4qQeC9G8WNHYPYahOsTqqcx5OMmut+I3xbv7DxHpfg7wxHFc65fIm925SLI5yKAO1tPhX4BtZhcW3h61hcAjcgwcHrUCfCH4ceYzr4YtNx6kA5rz3xl8RfHnwv1zSW8ZG01LR759kk0CbTCa3/j98QNc8L/AA2tvGXhG4tZrZtrPvXO5W6YoA9G8PeGdB8PRtHouk29mG6lEAJ/Gr+oWdrqFnJZ31vHcQSDDxyLkEV8y6f8VPi9J8L4PiN5WnXGlscyxBMOig8mvZfgd8RLb4keDl1mKHyJ0bZNHnoaAF0/4Q/D2w1NdQt/DtsJ1bcu4ZUH2B4rvFVUiVFUKqjAAGABTZQ5ibyyA+PlJ6Z7V8or8Y/ixffGu7+Gtg2mJcJMypK68bRzQB9OeJfDui+JNPFlrmnR3tsG3eXIMjNc9H8Jfh0q4j8KaeqnqNnBrzhPjB4m8F+N7Pwv8S9PiigviFt9Qg/1ZJ45pv7UPxW8X/DOLTNT0JbG40++O1Qwy27sfpQB6tH8O/BUemSaYvh6xW0lYM8QT5WIquvwr+H8edvhXTcY/wCeVeTax49+MGmfD218YTQ6ZLaTxpIVjX5kVq938I3s+o+F9OvrrHnXFusj4HGSKAGeHfDuieHoni0XTbexjc5ZYVwCa1aRjigMKAHr0rwL9riFnGhyLnhmzXvoIxXjH7TWzydLWRdysW5x0NAHzwbZZG6c09Lfb8oQ81ppZhWBJb2rS8N6LNqeswW204d+MdxQB6v8APCHlH+3LuP5QMRgjv617YMGuS0O807TrWDTVmUvEoGxOx966SO6DJuSNqAK2vXZt7bgHPasA3BkQu7bB79zU2t3MkzlZHAI6Ka565vlSRVZsKDzQAs4u2uCzSRCHnoOavaIQsgwcE9Ko30crIGiyUI7daq2LzRxvtWbfn5cigD0KGRTAGXDDODj1o+92rn/AA/cXKptmHX1rdVmLD0oAkD7WFW4GJPWst5c3LIMfLV61bK0ASahZW99ZyWtxEJIpBhlNfHn7RngS40LxAskEbm0ky0TgcD2NfZaNkVz3xC8O2fiTw3dWN1AkrFC0Rb+Fh0oA/PW3hmhEqsoVgp2kVj3Hkwxy7uWznJrsfF+mXGl6vcWtwpheN2Qqfr1rkpQs3meYvHRaAKdjqS287iGJhJJ1Pau08HXLf2vZThiMTqCPU5HNcjZ2rSll8tYypyG9RW54flMevWEOw/LMnTvyKAP0TtmzoVqf+mCfyFZ2q3X+kJAG+6oOat6c27w5bH/AKYJ/KsjU+dU/wC2K0AdnYf8ecfutT1X03/jwh/3RVigAooooAKKBS4oASilxRigBKKXFGKACikooAWiiigAooooAKKKKACiiigArl/iVLJDolu0bFSbyIZHpmuork/iif8AiR2o9b2L+dAFfUmb/hIpuf8AlglfItyN37bcWeu9f/Qa+tNTZz4rmToBbrXyVcskX7bULyyIqCRcksMdKAO8/bvtI5PBGk3pfZJHdYVwORxVT4s61eSfs1eCr8XGJ3CKzHuACKk/bMvo/FE/h/wNoMiX1/Pc75I4Tu2LnGTirf7Umix+G/gV4W8PLIgltmjXb3zjmgDrfEUrD9lAXTsGLWQJP41438OfilZeGPgzeeF4rG4lv9UlaOGVxiL5uOtexajJby/slW2JIWH2FVPzDrnp9a868MeC7HxJ+zrK9mscmo6XcNMgGN2O4oA9I/Zv+G174I8AaxqeqSxvd6lbu4VDkKu045rxz4H+MrzwZq3ivUNP0ifUJGR8+UMiI7jhj7V7D+zv46XV/hxqeg6pcol/p9vIqh2xlNpxXF/sktpy+LfE8eoPbrBMjKwlIAZdxyKAPVddvGuvgRfeKhBHDql/p26eWMYLVyn7E0S/8IzrEzR/O1zhifTFdB4h12017xLc/DHQWtTpn9muSYucP2XNcb+yrqZ8LeJtc8H63ItrceYTGsvy7z7UAe9eIPBuj65q9tqt9DvuLdCin+8p6g15R+19Hb6P8IYIrVBFDHchUUdFFdz4y8cyad400Dw3owjvJ7yQ/aUU5McY7muC/bhkiHwlQMQWN0p2Z5oA6P4EafpuvfA3RoNQt0uLdk3hW7EHOfzrxb4WBNU/agvJrpSzwzuI+fuheBXt37LUkMvwS0HymTAjYEA5wc968Ua2uPh3+1XFdalGYtM1GZjHOeF+b/69AHoP7cdv5vwohuNgLxXa4OORnNef6peT3v7E1k1w2WSYRAk9ga7n9sfU7fUPB2neHdPnjuLu+uQVjjO44HQ8VkfFDw3/AMIp+yda6HdFRcLskkXp8zckUAcJ4e+JNmvwEtfhzY2U/wDauoAwh5F2xgMeua+g/wBmrwBd+AfAv2S/ZDd3bCWQIcgccV89ax4UXWv2ZNF8T6KitqGlSHzCn3tme/fivfP2XPH8XjT4d20NzdJJqliBDMmeSBwDQB6+q18U+Cts/wC3TfvjBWV/5V9q71HU4HrXxJ8PLu1/4bg1WVriJYxJL87MAvT1oA7X/goZbn/hDdCvoxiWG8+Vh1FcF+0prM2pfAn4dXV1lneMBj1LEAV2v7auoDxbqXhrwJ4emS9vpbrzJkiO7YvqSK5j9sbSo/DvgXwB4eUKDahVZR64GTQB6X8JviFH4ql0D4eXHh+aPT30oG4N1HgSEDgr7V9BWVvDaW0VrboEhiUKijsBXmVjdeH/AA78MdL8WTpaDUbHSVWFywDH5fu12fw41ybxH4N07W7iNUluot7KvQUAbk/yjNRKallyT7VGFoAkU815B+0nMqW+lo3G8tg+levgV4t+1Kp/s3SX4GJGoA8vtY0+yBn5cDINdN8MoPO1SW4UEybcIP7vvXA2t9OtuIyM5OM+1ex/Bi1jCPcTqAz9D7UAd14b8P28IFwxzITli3OTXST3C29k+3kgYA9Kz2uYogVjYgD0qrd3Ky2jNuoA5vVrqWa68xyM56A1Vmha4ZHK45zUcxzcucHBrQ0obQHl5TPAzQBt6NAyqBt4IxTtQtU3FY5OvcVPHfW0USsqHHt1rJ1TWoVdwXjjVefm4zQBraYkW8R7huA7mttIxgYrzl9Sgki+1Wl5EJl6Dd19qu+HPGyTP9muyFkHBI6UAdRLBDHOzbiGNXrKRTlVrA1PVrUJ5rPgAde1Z2m+KtP+1KiXUZ3dRu5oA7tW4qReV9fasP8Atqx25+0IeM4B5rSsbqK4tlkRs7u2KAPmf9pzwatvrUmuW6kJKpd1xxn61826tJAiSTBxx/DX3d+0JYtffDm98uPfIi8YGTivz416dlluIGiCbGwc0AFncyzM2zOw9Oa2fDEzLrltIwYssqYyfeuf0e43SeWANq9x2rb0Q51u1VTyJVP60Afo5pPPhqzbs1sh/SsXUW/4nC/9e4/nWtpDbvClnj/n0T/0EVh6q2NUjb/piAaAO90vnT4f92rNVtL/AOQdB/uirNABijFLRQAUUUUAFFFFABRRRQAYooooAKKKKACiiigAooooAKKKKACuQ+Khxotn/wBf0X866+uU+JsYk0ezUnH+mxfzoAztSb/irLvdz/oyDHsa83l+BPgPUvEM2vXy3z387lmkWcggn0Pau98TySw+ItSkgj8yRLNSif3iO1eIeDfjp4x8UeKL3w7ofhGGW6stwlDTYxg4oA9u8C/DPwf4TumvtK0wG8Yf8fE7GSTH1NXvHnw58LeOpbW48Q2r3MkAxGA5VR+FeefCn4k+L/EupeJtJ1TRIdP1DSI8rDuJDNjjn0rM+C/xz8S+PPiFN4TfQba3S1ZvtUokyVAOMigD1EfCvwd/wio8NmzlOneZ5nl+aetXPBvw48LeE0uV0SzaFLpdkqs5IYfQ11oAK5BOK4P43eNNS8A+EG8Q2OmpfRQuPPDNjavqKAK6/BbwCl1PPDp00Dz58zy5iN2etVYvgX8O4c/Z9OuIw3BKTsCRXE+Gfjb498TeF5fEeieDI7mxizuPm84HXiun0P4zWx+EEvjzW7P7M/mtFHbKeXcHAH1oA6jwd8LvB/hHUn1DRbGSO5ZSpd5Sxx+NM8b/AAv8K+Lb2PUL62kgvk4W5t22v+OK4TVPjH4w0Hwzb+Ktc8IKuj3YDI0b5ZAem6tH4tfGa58C+CtI8VR6Abuz1CNWb58GMnoKAOw8CfDXw74OuJbzT4p572T79zcSF3x6AnpSfEP4beG/HphPiGGaZYchFWQqvPqK8ol/aM1ax8M2XizUvBdymgXJwLhJN2K6Txv8drLRvhzYePdH0xtU0q5bZIyvgxN6GgDvPh14D0LwLpj6boMc0Vq77yjyFgD7Zq5438F+HvGFj9l1rT47jb9xhw6/Q9q8W0v9oTxNqfgyXxbZ/D+6m0lVLeakmcAda9G8H/E/TdR+FMfj/WIxpto0ZdlZuRjtQBJ4Z+EnhHQ9Rj1GG1nubqIYje6kMm0ewNavxA8CaB42tYbTxBDNLBEcqqOVGff1ry3QvjV4z8UW9zr3hrwM914et2P75pMSSKOpUd6oXH7TVlNpCX2l+HruaT7aLN4HOGMh7CgD1Xwj8M/CvhfRbzRtKtZvsN6Cs0UkhYEHrj0qHwJ8JPBvgnWH1Xw/YzW1w4IfExKn8K8z179pC50HxHa+H9U8G3dtqF0FMMRcZbd0rrPBPxevNc+I6+CtS8N3Ol3XkGbfI2QR2oA9WuYUuIJIHyEkUqcdcGvJ5P2dfhm2oyagunXa3TsWaVLlgxJ680/9oD4z2XwnbTIbiwku5r9wFIOAozyTXpWgalFrGh2eq2x/d3UKyrz6jNAHN+C/hf4N8I3j3mk6WPtbDmedjI/5mqXxB+EXg7xzq0OqeJLae6uIV2x4mIVR7CuA8dftEz+GPiM/ghvCtxPfmQJBiQYlz0ratfjjb6fr9ro/jPw/d+H5LpgsMsvMbH0zQBpyfAvwLLAIJV1B4gNoRrliAPpXoWgaXZ6FpFvpOnqUtrdNkYJycVBq2vaZpehy61eXKJYxR+YZM8Ee1eTWfxh8Q65p95r3hvwhJeaHaMd07SYZ1HUqO9AHtpNAxXD/AAz+JOi+P/Dk+paIrG5t8rNascOjAdDXlNn+0brl/wCO7rwbp3gmW41S2Zg8Yl6gelAH0gK8T/aqGdK0n/rqaPhn8fdP8TeOJPBms6TNo2sIxTZKeCw7UftVkjSdKI7SMTQB4XAJFIDHIzxxXvPgJmg8OQ7sR5TnPBrwKO4ZlTe2MsK9QsbzUriztrPT0eTMY5HY0Ad/eeIUto9pYKegJNJ/akMmmTGOZCyrk4bvXl2p+HvFc1yI5IJX3dHB4ArW0rwI7Wj/AGnVLhXxyA3WgDpdL1KKXe1zPEpzwS4qTUdc0+MxW8V3EJGOFbf8oNc9Y+AdPmclrydyDjG6s7xV4fg0uyf7OjMVGVY84oA6yTUJFB8/X7MKP4YmycVi67qvhq7iIuFvrlgCCY8gZrjrSGf+zw0MTb2BLNVT7NqUmEjmMYP3jmgBblYklZtPlu4oicqshORUmim+j1FZlut4Zh8u7nFN1CzuBGrfaQyrjdnisKaR2nPksR2yD1oA941m0uJvAVxN56q4j4w3NfPkH9rJcm8hv/JMbHl3/pXeL4Z8Y3XhWbUbeeWSzjXcVMnUV59d2lwXU7fmdfXqaAOn0bxhriXsavcG8weREOTXrvhX4nxwwLHfaLqylep8olRXzxo2n6o+oIkW+AueHj6g17t8Lr7xctleaNqdmr3Fuhkt3mTiRSOKAOl1r4qeELzSbmyu7prZpYyoEqEc18RfEOxhTxHfKkgaCRyxOO3rXqHji11HXPFkdkYUjuLm42FQPunPOK8y+L1k2l+Ibizh3fugI2ZmzkjvQByVnDHFcSxxzjafu5FbGgTRxa5bxhgWEqDr15Fc3pv2g3TNIpKgYB7CtbSI2Op2kqsoInX6n5hQB+lujf8AIrWOP+fVP/QRWFq5P9oJ/wBcxW1oTFvCVgc/8uqf+gisLWiV1SBeoMWaAPQtJ/5BsH+4KtVU0j/kGW/+4KuCgAooooAKKKKACiiigAooooAKKKKACiiigAooooAKKKKACiiigArmPiL/AMg2y/6/Yv5109cp8S226ZYdv9Pi/nQBi+If+Rn1A+lop/SvjL4OeOtO8D/Fnxlq2oCVh+88pUTdubccA19leI2/4qjVMdBZj+VfLH7LOlWOs/FvxrbX1vFcQSeYjK6gjBY+tAH018OI9P1bw1J44t7Vbe/1azLzgdCMcV4B+xbCG+Nnim474lB/77r2vRPFelaT4pn+G+lWyfZrPTGmaRXz5fH3a8Y/YmZW+LfiuUsFAEh5PbfQB9lheK8o/axTf8DtcXPVV/nXQWHj63vvibceDLWJZRb2wmedWzg+lc/+1af+LIa17hf50AeMfs8/FDRfCfwutfD7QvNqF5eiAxsuBtbAJzXYftO+ATbfBeOHwzbymG1u/tksSgscNySPxqD9lfwhoniT4L2z6zZq0lte+dHLjDgrz1rpNZ+NNrHrNvYrYQPpo1MabcPI3DDHWgDyjwN8Z9M1fwFB4F+IMJSzdVgF2g5UdASPWuq/bDtbCH9n7S4NNnNzapIiQuD95ccGpv2pPhD4XbwbdeL9FhjsLuEea6Rn93Jn2rgviEmo/wDDJWgLftIH+1Yj39dtAD9b8X+GoP2PtN8M/a4rnVZkCJbJ8zA59Ky9R0HU9D/YmePUYHhe5vVljjYc7CeDivf/ANnLwP4Vn+FGh6hdaDZT3bwljM8QJJz1rN/bcjjg+B8sUMexFuIwFUcCgDgv2d/iV4b074SeHfA8qi8v9TuGt5YOnloxxnPeq37atungr4WaH4L0V5I7Ce4LMCe2c4+ldh+zR4C8O658GPDOtahaLFeabcPcJOgAY4PQn0ri/wBrG/8A+FkfDY+JtLtHEOiag1vIeoIH8X0oA+h/gLpltp/wc8O2kCjyzZqze5I5rm9H+BOg2fiW41aaVmifUxqMMK8Kj+lbP7OGtW+t/B3QJ4Jkk8q3ETgHoRW94d8aWWteMtZ8OWkbF9L2+bNnKkntQB8rftTRR/8ADTnht93RoMf99V9USeC9KuPG1j4wLOL+C1EAC9GUjvXy1+1KcftL+HW27jvgGP8AgVfYl3dw6fpLXc7BUhg8xiewAzQB8hftjaTeeOtb1eSykLW3hi1VmA/vN1Fer/sWeLv+El+DdpazybrnS2+ztk847V594XsPif4l0/xTqeg6TplzpfiCaRBLcv8AOVBx0/CuV/Yr1y78I/F3W/AWrRi3kuCRsJ4Ein/CgBPjl/yejo/zf8tIK9f/AG39Ltbv4OnUmjAuLGdHjkA+YV5D8cOP21dGDHrJD2r2L9uDUrez+Cctmzq097OkcSZ5Y+1AHhvxE+Ieoal+y14ega4YyTXH2eRs8lVr6m/Z/wBNhtPgzolska+XNZ7mGOu4c18s/EH4b6npf7KXh66eFvMhn+0zLt5VW5ya+o/2fdasr74K6LfQzK0NvabHYH7pUc5oA+aP2ZdUuND/AGofEOhWzsLS4nmRo88Ag8Gq/gzxFpPhj9sbxBqmuX0dnZxyyh5XPANXv2WtHuPEf7SvibxRFG5sba4mPmKPlLEkAZrI8OeGbHxZ+1Z4v0PUoVmjuEnVdwzh8cEe+aANzw/pV98TP2pT4w8NWkqaDBOGe8C7UcL6H3r2v9qhU/sDTMsR+9OPyrxP9kzxLefD74t6t8NdclaO3mnZLcOeAwPH5ivZf2ryf7B0sgHHmnmgDwCLDPxztr1b4ealPa+H5LhWUBW2815ZYhWtmwuHzyfau98BMLjRrvT3PLDeBQB2L+K52tURrwLvJGF71XXV5fOkIckle56VxF3ZTQaV9oVnzExYZ9qLRtSvrQXpyGbgKO4FAHoXhi8lkvP3km45zXeXFhYX9oYpVXLIR+OK8l8Nl12u5IbHeuxsdTmig3lixX1oAr2fhuS2sxE6gFSVAI+8PWsLUdJ1BXfdZBSPulehFdjaa1qDS+WIlkjPZhWleRX16ismlI4A4zIRQB4jrVjciN2uWCkdEWua0q3muL7aeEztGK9Y+INjdWFm8jWtpbbh7s3515vYyfYNUt5pyNjMGI9aAPpj4caX5XhKOxuPmWRMMPYivF/Hvg77JrU9hHJ9nniYyQFvuup7V7P4F8QWN7p0flzp8qgEZrF+Mtla6hFZR3AMCzHZHeKPut6GgDyHwhdXem38U95pbMqnrjPI717poWoRar5N+kBSNV2tvGDXDeF/C2pxI1rctDdwDlZN3JFdxpvhxoLUpHdzRxkfdDUAee6H4WbWfizNrsdvs0+1mb738TeteFftUaXJB4xuJ47IwRM+S3ZvcV9ZeK9Y0/wb4VuLz5E8pCV9Xb0r4T+LPjXUvFXiCTVtQn5JKrEv3VXtQBxtizrLcQnDOR8o9K1LGFHmsRuCSC4Vj6nmsW1DDUPtKEtubn2q3aSTTeIbVTG+FlU5B6c0AfpV4eDf8Ijp/Gf9ETnP+yKwtdYi8iK9RHzW94YH/FG6duHP2RP/AEEVh6+AbqBFwGaM0AehaHn+yLbPXYKvCqGhKU0m2QtuIjHNXxQAUUUUAFFFFABRRRQAUUUUAFFFFABRRRQAUUUUAFFFFABRRRQAVyPxQ/5Ben/9f8X8666uV+JSK+mWO5tuL6L+dAGD4jtftniLVrUStEZbNU3r1GRXj/hr4BaRpF/c31h4l1W2numPnPDJhmyehr2PW22+Kr9v+mKd653TNduhNd+Zag+WcRjOC3NAFPwb8D9A0afUb+DVNTmvNQhMM08suX2n0NQ6J+zf4Z0a4mudK1rVrOab/WPFLgtnsa7Gy8SaiRxpedgz/rK1rnxFeRafa3SWoMs0m1ot4+UUAYXwy+EWi+B9futcs7+9vLy5XZI077iR71r/ABU8DW/xA0JdFu9RubS2LZcQn7/1qW61rWF8SwW6W0f2J1BL5GQcVSl8W6zas8Z0c3X7wgNG2MCgDj9F+Av9i6YdL0vxjq9rZtndEj4Bz1pV/Z78Nt4fGi3Oo3k8S3BufNz8+89811l7401yNVEOgsc4IPmg5rbsddvrrSHumsPsl1j5YmfOaAOG/wCFP319Bb6Zr3i6/wBS0a3I22rcZA6AnvWj8UfhPZ+N9FsNF+2yafY2Y+SKMcHA4NdAniXUmmRfsGePmXdzV6z1y4uCVe1MZ2kr82c0AUPhX4Pk8D+HF0X+05b63Q/ujIOUHpWd8Zfh2PiPpEOl3OqS2Vqj7mVFzvNbEXiK6N19nlsCVBwZA2AKW48RTwXTwrZNMg+4ysOaAPNtN+B+paZ4fGg6d481K1sACBFGoAwetdV8PvhXpHhjwVd+FZnbUrK6ZjN5wzvz1ro77XriPS4ruG23Pu/eR55UetbGlXbXlok7xeUzDO3NAHiFt8DvEHhu5nh8C+NbrR9KuHLPbMu7Znrj0r0f4aeB7HwTpEltBPLeXlw3mXV3J96V/UmtvX9WuNPEa29qZjJnndisFfE+qscrpqMvOcSDPFAHnvjv4AL4t8b/APCVXvii4F2jq0ACD92ByAK9I8X+FbrxB4EPhj+25rWWSIRy3KL8zADn86fpXiK9ufM+1acIWVSygyD5vSoW8WX7L/yDV3A8L5gyaAKvwl8DXPgPw3JoY1iW/iyTE7gZjz6V5fP+zSJPiG3jaPxddQak1z5+5VAr1y28TXzSqbjTfIiJwzlx8tWm8QyfabyNbcMkCbo33j957UAeReKv2dW8QeOh4yuvF10uqRsDFIFHy46VvQfA201DXbTVvGfiC+8Qm0YPBFPxGreuK68eLtSWPzG0qMDGeJQaf/wlWr+WrnS1Az82ZB8ooA39Y0TTdW0SXRb22SSxlj8sxEcbcdK8etvgNd6PbXWmeGfGWoaZod27GWzAzgHqAe1elHxPd/YjL9ni83dgJ5g5ofxLefYlK2cYuc/Onmj5R2NAFf4d/D/Q/AnhhtG8Pwm3aTJknIy8jn+I1514c/Z5t9F+JDeOIPFV6dSeYyS8DDAnpXpFr4o1KSYRmzhx/E3mdKdf+I71Lsxw28EqKcBvMAzQBwnxH+Aeh+L/ABxB4xi1C403UotuXhwNzDvVX9pC2az8IaNa3Ny1yY32tI/3nIHU16tb6tPJdww7YSjqC2HHBry79qxN/h/S2BxtnPWgDwjTFjbKtgA9a2/Dc5sNZgZJgEL4YZ6iuYRjGMU1fO+0wss20g5zQB7LqtvDcaebNdpZ3JA7kGqPh+1mhRtPu4fJMR+XI6irvhiP+29NhmikQ3louC394Yp96ZbO4he+uDNMwPHp7UARIkcV2qc4z2NdHDZN9nWVM7SehrmGnQzIxGCGr0TSlin09Y++ByKAIdDTDjdjOa6p5vLjVc4FYdhaxRMW5PPrV3UrhFsZC5CnHBJoA47x7aT64JiudkK8c8E18/6/JL9odCJN0bFTmvpQXEcdgTJtYE84PWvM/Fug2t3PPNbx43HJxQBU+EFxfSNti81327gnPIFd94kbxVrvgy8+22P2WGKQSW8f8QC+tSfDvTf7J1nRkjhBEkB3Nt6e1euXEMdzBJHMoKkYIxQB4j8NPE2YEhnY+aPl5r2SxlE9qrhcZFeBeINFHhf4jGNXZIJj5kYxxgmvedEcS6XA46FRQB89/tgarcWOh21rHNtjnbawr4/vZfOG2VxgHOa+v/20LTzdM0thGSPMbJxwK+P9QXy7lw0JEeOc0ALZkrKGi+YdDnv71a06Sd/ENmqrhmlXIHpms/S5GacRocZ6V0Og2wPiKzkUHIkXn0OaAP0Z8NBv+EP05Tx/oqD/AMdFYfiIf8Tq07fuWre8OBj4U0/Jz/o6fyFYXiDnWbT/AK5sKAPQtG/5BkH+4KuCqWi/8guA/wCwKuigAooooAKKKKACiiigAooooAKKKKACiiigAooooAKKKKACiiigArk/ibk6bp4H/P8AxfzrrK5zx8oawssjOL2I/rQBynivP9vargEf6OvTr0rzjRrcYnaa3umIPyFpuWr0jxvJ/wATLVA0ZVTCvzg4zx0ryjRI53nP2fS5ZTk4cz0Ad54ZFu0bJPZyJDINjkz8irIj8uVoV04yxpJ+7JuOg9ax9Bjd5PJn0MIN3LtP3Hett7C7uvLjsdGjOW6pPmgDRj/fM8y2RMkSgxr53U0KkS3TsbJwzKSxE3Q9xihbHVoYxt8PuspIBbzOozT7rT9UiuRcx6CZJ2B6ScLmgCi6xecoGnyHI423H3TV2WaW2s47hbF2eMEY83OCahn0XUFVZIdDPmF/m/eHketM/szVGZo4dEcqSDJmU8kelABp7NHIitp0hlkHynzvzqdYo5YJFNtIiQP+6YT4Leop0OkX0NwZzoco2ocHzaS203UJIwh8PyrFuLbTLznHWgCpMyyTM0unTgM4Hyz1ZNh9nvwIYpGtNucmXJB9M0xtP1GXzI4/D7q4bn94eR7VbXSL77AitpUwjWQNsEpz70AV2RYYJV+wyhZhyDP2zXa+HAq6RAEjMYAwAW3VxV/p2p3Csw8PyEghQDLjI7V2vhqF7fRoIprf7PIB80ZbOKAMXxxbm4nt2MLyBQeFk2DNc9pUFv5su6zZCVZd3n9Pau51zTbG8RZLzO1Oc5PFc4tj4OXeBdLgctiQ0AZF5BAGt5FspGnKkOnn/dAqtbW9s19EzWLxh+RJ9oyFNdA9r4OluVmF7hyMAiQ81B/Zfg0u8P2zjqVEhoAx4Nt3OlrqVuHw5BYTYwtSywWtvfyR2dn5iw8bmnxwe+K0oNO8Ebyy3CMXOMmU81J9m8DzSuVu4y5GGw57UAYUtmlpM1vDbJcQuAwc3HfrirskZm097iazSGcuFMfn8bfWthfDvhRIotzBUkGY8yH5vpViXSPDDP8ANJGWxj/W9qAOb1HTbcSB4LZWicBQfP4DVCsDS3cK3FnAFXCOwn52+tdXFpHhhExHNFhPmx5mcVXGjeFPM81WQlhuz5h5FAGDqEdjaRq1vHE0wlIRPOzlexNS2ek396sFxFpsW3d82JO1aq6T4NkZ5FeLK/ebzOlbOl3Gh2VuEtbqFYgOP3maAMqHSrmDVU8nTFMasP3m81wP7Wcoj8O6XvjP+tPTtxXsVtqVhcSBLe8ikZugVuteN/tbf8i1pvr55/lQB8/QMkkKleufWrBtZOH4wOtZ2nbmIkK7AO39a2UuVW2Kt95u9AGzoGq3WmXGbWXZuX5hnqK3La8mvbkTzNuI4HNcXawzNL5gJCdAa29BuyjlGbODzQBvalN5E0btk85GK9F8K3SXGmgq2XYA15xeqbq2ZVX7ozmtfwPqRt8ROcEUAesWMSyRg55qj4wtZDph2fw8n6UzSNTTepDAZP51u60i3mkyeWfmZSKAPANS1q8e6kht5ZNqnhR3Iosb7xFcwsltpcxOeSV610d9p9jZyMduxg3zHHep7TxELaaPM22NR0oAXQG+JMtsEt7FY5U/1byADAruNC1fx1pz/wDE/wBJFzbkYMsJyc/Sub0bxheRyMwnBjaTjPYeletaPfR31ssi7du3kUAeKeK9Qg8YarbRw7o57OYhtwwceleveGl8vRYYmzlVwc1534r8PSaP46TVLWLy7W7YBmAyA1eiR3MVppUtxKwVIoizH6CgD5T/AGpvGtxqfi1NDjXy7Wwzu7729a+bfEUsk11Iy5wBnFenfEu+/tnxbqV7JIpSWVirD68Vw00NpJ53n7w5+7gdRQBkeH1kl2P5fzfTvXZ+Hrdv7btPMyp3jcMe9Y1mbe1gIgjdjgBVxz9a6LwuXuNVt1YlCrqcEe9AH394cUf8IxYbfu/Zlx+Vc3r4I1e0P+w1dL4ax/wjFgAf+XZP5Vg+JU/4mNqw/uHNAHf6P/yC7f8A3BVwVT0c50u3/wBwVcFABRRRQAUUUUAFFFFABRRRQAUUUUAFFFFABRRRQAUUUUAFFFFABXOePjjTrT/r8j/nXR1zfxA/5Btp/wBfkf8AOgDnPGUSSXN0r9GQb/pivMbC1hsbhkt7cz7D+6DS4Fej+KGP9q6vv+dUjUAeox0rzq1t2Yed/Z6AE9Hm7etAHW+H7KOa3mlubCIug3qgn71tW8c8D2FxpdnCs/LSKZOntWJpKx26CRLW3Uyqcgy8Gtq2WKK5llSK3BQAofN+8aANew8SaliX7ZBCm3IGX6mrY1y881D5VuIWXl9/RvSuU8uSR55Jre23FsgeZ0pt5drFpywyWUEjBsgLJ+tAG/ca74gZd0djbEKfmIkHSp4Ne1TzYjLb2qxE4crKMgetY9tDdPAsdjp8TiQZkAk6DtU8Wh3CxHfpahiTuBf2oA2I9W1WR53aCEW6nEZD9T2BpRrGsLNGLi0t0iPX95yKoRaZfJbpbxacoifDON/8Qp+oWF84aSTTRKwwB8+BigC5JqeqCCYeXCH3fuG3cP7VWg8Q6q7yxyWEavCRuJfg1TFnqzWcappCDy23Jl+9FzpeoXirJLpLLKxy22TFAF3VNY1SEWtxbwxGJ0/eq56t2xXQaTNcXFjHNcxrHI3UKciuW/s/UZ9N+yy6VwjkoN9dLoSzppkSzw+S4GNmc4oApeK7i4S3W3WNDDICJSz7eK4n7HGYJI4tMg/e8E+dyRXSfESRN1qjQJKTnAdsVzcEMzOk8UFnH5Y4/eZzQAlhp6RpCjafbBQ3I837tMu7JrF5biOzglk3EcPyFNaE9pZeXbSx20Lyzn98d+QOeaXVLOH+0xJax2riSMKN0mccUAZjaZK9mqWtrZmcuCoL9R3qaw06FZmkk0y1iJyrbZeN3vV7SLeyN0n2qG3gCKSCHP3u1ILLy7G7gm+yJcGcSKpbO5c0AF3IzGOO6tbLFuMJiXpURgt9sZFpZO2eT5v3RTLy0jaRn8mwGOT8/NPS00a4sI7m2kgju5W2lVOVI+lAEkOmxQoJksrWSORiFIkOPpTYmtwk6fZbaNohsQFzg561buXtYvLt7RrdfJGSrt/FVdEd5M/6Awc/MM5NAFaSwjaRbiCOxNv5YDqG6NVm2tlitUDWtgkfux5q6I9Mju5PLazWzKAOAf4v/wBdVzErhI1msnVDn29qAJrTyI9VjhitLeEqQyup5P0rk/2obKa78L6cI42kcTHhR7V29l/x+RNc/ZHAIClRyKyfjrdNa6BayRgHMmKAPmWy8O6oFBkjWFD3erj6XHaDdJMJCOwHFa9/qDXFysbZIHJ5rN1WQeYWBGwkcZ6UAU5X3qI2yn+7VeGRoyCrEHdirA2+eq7s55qG9gYDcqkDd+dAHWaBe5DQScSbeQe4pkUj2l66hsBjlTWjp+iSanpMV5bgrchB+NZl9BMMxzKY5UPcdvSgDptJ1aSJU3SHg16Zo2uQyQIpYEleBmvD4ZCqBTVyDVLi0lR4JOnSgD1fVfDdrqrPM03l5+baKytP8NaTbzMbhBcYPGelUNB8WCW3/eEBuh5pNW1ibDPbnI7Y7UAemaFpGiyQps0+AAdio61vi1gjH7pBH/u15J4L8UTJqCQ3DZVuOvQ16lZXwl4yPzoAW8sba7hMFwu5T3PavIPjz4vXw/4Tm0GFm+13Z2AqeVT1r2G+aRiPLU+ua8X+Kfwt/wCEg1WTVRqEqXLr/FyuPSgD5F1fzI5z+8bYSSPc07TrRZJkeSTJK9DXo3ib4X61p++QWpuEyfmj5ArhLrT5LZhDcRvFIrclgVzQBLYWcURa4Zlf0BFT+GWQ+IF25B3jr060rQWrWkYSYqo4xU+jJDFeqob5iy/MfTNAH3h4b/5Fqw/690/lVDXLZJIxcEkNGMADpVrwp/yKunHduBtkx+VN1nC2EhoA6bRf+QVb/wC4KuiqWi/8gq2/3BV0UAFFFFABRRRQAUUUUAFFFFABRRRQAUUUUAFFFFABRRRQAUUUUAFc749GdOtP+vyP+ddFWfrtlHfW8UcikhZVcc4wQaAOI8SxxtqmpeYPkZFDY9MVw3k2qSSRw28boANhaTg16D4lH+n6nhd5EY+X14rzzRbUySM88dtHFg8PJkg0AbNpbDYJYbe2KoB8hkzj1rVMNvMEjht7dpQwUoJOgPeoNIhaEhvJshGw7v1X1q5EiQS+ZE9kHYks2ckemKAIngXdIksFpGr5Unf3FV1s12f8etuyRj58N09K2oUje1eC4+wGUNuTn9TT1ijeCUr9iAC4fDcfjQBBpsl9aXkctpDaxgoCwD9qsya9qDSsqNbnLlclu1JCku5XYWKrtKBge1VjHbQxpJJ9jO3O8bsHjpQBeg1zXFAk2Wvkh9pbdT217UpNyxta792AN/as6FbiS3zb/wBn+QTl1Zuh96jW0LXNvNGbKNgT5mDkGgDZtNd1JFWS6FsUGf4+ar3PijU4512LbNG5wrb8YqjNcL5jQyf2eY8gJhu5qCfTY9kqz/YUJ+ZAJPut6UAXYvEGueQjbbTeZDkGTqK63RJri409JbjZvP8AdORXBT6dbrBaztcWgeBSJE38Me1dz4ZUjR4SfL5Gf3ZyKAKPi63vJpIPstjFcryG3nG2shdDuPKSUaXbiTJ3YfjFb/iy4SOxMDTSQmU8MgJI/KucklabSfsa6hcRKj583acmgB40nUwGiXT7byuo+fBqxaaFOHtz9ht0IUs5DZOazjYSW85dNUuHcJuUNnBFW9NvWhkmmF9I7KMlSvf0FAEtxpF6yhfsMEuSeScYFVn0fWZL1Haytmx3J7Y4p8mtWs2orereTgBMGMKeD9KzLvUrlle7XXJDFHIq4EfrQB12jaHZR2++5sYxcOTv71PD4a0WFg0diikHIFcj/a90j3NnLqEoYhXjn8vjHpTrzV53u4CmquNiYciLqfWgDsH0DSZJPMezjL+p60q6HpaHclnGGHTHeuL1zVpBfFV1doW2hSDGfmz6UHUbq2ECtrx2yLlMR5HFAHZroOlICq2MWD1GOtKmj6YnyrZxj2xXLtrCzG3EGrMZiMZ2HGfWrI1ac28kf9qKssMm2RynagDp49NsUIK26DHtXm/7Rrqnha27YkrqbPULgGKZ9WEsbPtA2da4z9pUNL4YsY8ffnGCKAPA45NsJll3bm6c9qztQnjUg4YEnPWte9hTcE5GBjHpWLqCxLkzNwvTFADLS733G6QYAPGK2mlR4RyTk5GfSub0yaBpzlTx0zWyj7h8vSgD2f4RtDeabLalR5kRGBntW74u8Hw6pa/KvlTryGXg/wD168q+FHiNtM8WwLP/AKiUeW3bHoa+l1iWVFYAMpGQaAPmjVtIvtJuTFcoSf72PlIrNuIpi4K52npzX0j4h8OW+pQFWjU/hXlviXwZeWZke2Qsnoe30oA4azEsRAH3ifWtJL6fZ5aqx5qHToz9u2SKflODmuzvPDiReHDqFuA7ryQDmgDL8PWU0lwsjHYSc4r13wjayKDLJuK4AyxrhvAmjX91eRSTZWDgjjqK9dt4o4owigACgCldX8cWqxWLDaXQsOetSyoso+Zdw9DXm/xF8QCw+J+kWYbH7vnn1Nelxv5kKyKMZANAHKalpEltO9xYgBDyyHnJrm9Y8NeFfEcTR6ppkIm6bgoBzXo13GXjNcZ4mt/IcyBSMc8UAeOeOfgbst5Ljw1cF1AyIWPP4GvK59D1HR7xF1C2kSUOFORgda+otG12JpPs7yYbpgmrXiLRdN12y2T28bueVfaM0Adf4NI/4RDTcDH+jJ/Km60c6bKfQ1Z0SFrfRLWAADy4gvHtVfVFzpc2TzQB02if8gi2/wCuYq8Ko6Jn+ybbP9wVeFABRRRQAUUUUAFFFFABRRRQAUUUUAFFFFABRRRQAUUUUAFFFFABUVz/AKsf7wqWobttsYz03CgDiNZH/E21UBQ2UGQT14rirWwiYoscNoszMdw3E5Fdpq+W1jU0A5KDHPtXNaNp12swkS3tg2erNyKALNkWIMRWxjwCuGrTtbdGsJmC2TsgAjcDoafp+kyPdh7uG1dd5JAPNdILHTxA0SQxhT/DkdaAOUmKLbq6rYSXHO+kE0ckBTOmx7+qg966uLS9IVsmCHp6ipI9F0lgD9kjJ9RigDnYXVtIMgNhJJE/BB+UVWtsXsnlBLGRnb5lA6jvXYRaTpaW7QR20XlucuB3NSQaXp8DiWG3RHHTAoA5M20It7oMtnFbSECHBxkjsaZNc2iLH5EdgQoOQx745ArrW0/T5IfIa2jZM5x71F/YukrJuW1hBA4yKAOQt7cXUH2may09EB9enpUN1a/aZ0ZobBgpz8rdQK7lNL09YWj8iPD8nnjNRx6LpMHCwRAkc5NAHMPDp5xdpbWbWI+RueVNdX4e8oaXH5MaIvYL0xTF0nTVt3t1gQRO25gOmauW6RwxLFEoVFHAFAGH40nMPkL50kK5JLIu41iW03nKFF9chwpJYxcfStTxpP5SRN5kq/Nj5Bmsyzc39m227uIlgUs/ycsaALFjOPtDxSXksp2H70XT8apX08MlsbWS8lSZmyGWLHFTwJMupfZftlwCUBDlOxHSpLiaK41K0jDTRyxfITs4Y+tAGYsjKVP2+RYh0IgzmrFsdiPDLds6TqfLHkdG7GrpaaS6nkS4l2wMMp5Y59ar61cC2uizXdwqkBxiLI5oAwYL3VikbXVwVHmbQRFzgd63W1S2lhdY7g7iq4k+z9x1JqvFP/aFpHDDfSLOWykjxcL7VbihexspVuL4l3+QFI8gMKAILa/trm48xrjJjjIYvb9feordmuXx/aAMUKlk/wBHxUd7Mbt49l3MhjOG/c/e96EkmSb5dRlWPHK+TQBJtuEVJFv4lXO75YO1W/Ojl1QEXStBMRuHk9SKmtZGk0UyG6dmhbvD2PSoftzedDtkKbFy+IvvUAX7GV/tIP2qN7dJPueTgiuf/aBJPh+wYAECfIH4V1do7fbY2+0ZSX5ghTFYXxvj3eGbduPllB5oA+dry3YEyMwOTuOKwdThWUAoSyk967eZVlTbNFgdmHaq7aJG9q5VgQTxQBwgtdgRguPm5q9EsjMAOE7mta60eQSAxtgJ2qBoZEJVl+XvigCO33xT+aTgjoR2NfUvw01hdY8JWkwfc6oEkz2Ir5bQYzXr3wE13ydRk0pn/dTjKj0YUAe3L04qC6tophtkQEdxVpOlQ3s0NrA88zBERSxJ9BQBw/irwFpl3DLdRXAscAsz44rgLLXrXQTPYt4ktrm3yVIKE5FZXxd+JGoa7JLpOkMbexVtpYcGSvMHHl45Bb2oA938N/ERo5/sGjaTJqALdc7Qo9s16rp2rRXKIk8TW07DIjb1+tfLXgjUJbTVreRX2YcZ+lfQniO5RvA02qIR50EYkjcdcjtQB5R8dWmt/ivp95/yyjRCT+Ne96PMtxpNtMn3WjBH5V4V8ZrhdUt/D3iAYJuIwsmOxr1X4d3jXHha0IOQi7TQB00w/dmub8S24mtJJOpAxiuhMmRWRqqs1uyr+P0oA8m1OD7PdiVY2LKeMV1OjahJNBGSmMcYNZXigeUXCnBzxVnwnmSxIZ+d3U0Aeo2P/HhGfVaz9TX/AIlkx960LIYsYlP90VQ1I502ZfcUAdLpH/IMt/8AcFWxVTSf+Qbb/wC4Kt0AFFFFABRRRQAUUUUAFFFFABRRRQAUUUUAFFFFABRRRQAUUUUAFUNakmjjgMJGTKoIPcVfqhrP3IP+uy0AcNrswTX9Wxu+SNTgdRxXH+HJHZy0gu5SzEkGum8RyMPEmtbeoiXp16VzWiyzyXMLeXd4UYO1aAOq01Ywzyf6UuDkj1q0Fb7QjrHdBSScf0pbGGYSy25S4ZHQMGPY1KHuGSNWguwY8jI70AQNbqGR1W8Yu+Dz096nguJtPIttl3KC5Yt1xVmJGmtGRorxCgyDnk+1VYbWRCz+VekqABlqAAGT7b5LTXqqQSuOBUZS63NIJdRYE8DPSlKTTz+W1re7S3UdjV+GxksVEyteyMGI2ls0AUbO3kl+b7Rfqc4PPenzGWCLA+3nB61M8EzK+yC7+c5PPSpIrGX7WYwbtkEe4MW4z6UAVJHaSNt325cEHpTLmGS3ZjPdXcihQ4x/Kr+15bH7l1vjOOeC1RXFs80ZuWhuhyFKD0oAqC7uFgkQfb9rgENjJX6V1Oi7jYR/vHkOPvP978a5llnJ4hvxxgY7V1Wibv7Pj3q6t33jmgDB8bwykwMrTKvO7yxWJZShZElFxeYU9NuQcetdZ4pvZIIhbxwu4mBDug5WuSW1wYRBNepA4yeOjetAFj7ejPIztfKs3KMycqfSoby732UZWa8SWNz82zk1LNIlhG1rdXc0jTFfK8zqD1wK6ex0vzLBy0mfPUHJHKcUAcfaysGdo76+DOMt+761ZnuoJriC5aa82riN4/L4OO9dNZ6HJbTo8dyzqikEMOtB8PZLH7U4VnDkY6EHOKAOQdfJa4eG6uVHm7lTy+gz2qWGaMSw3X2m7cI2drR4FdffaKLqcS+cy4HQdKWTRvOso7fztojOdwHJoAw9OtV1K8uruzmeJ2X7rJjB9RVg+G74qR/azMzDg4Ga1bfSJYBNtnOHHBA5FFppdzbzxym7eQL/AAnvQBSttFu4pYmOpsyxn5ht+9U9zpc8ihkugr5/u9q0BazqVCSdyT9TVSfR7iSONVvnRl5JB60APGnSieKYTbgoA24xzXH/AB2uFtfCcTt/z1FdfHpd0pDNfMxH61W8TaNZa9oz2+rWpkRRuEYPcUAfMkmoxFBtb7w4JPFGnyMsDvI2Wz69a9PtvCXh+a5Td4XuEJYKOT09auar4a0azu2t7Pw3PPDjIbd39KAPJ2mj5BOKrvGrhivI+levjQdEjOV8MzCTywzBjnn0oltNBjgAXwxK0mBleaAPDHg8uQxFs9ya6LwFcGy8RWlxD8pVxnb6V6dZ6RoFxK4k8IyR4BwxJqa1stBtrpTD4TlUqdocZ596APS7adZ4EmXGHUNVDXLF9Ss5LUthWGMmsP8A4Sd7VFgi0a4CqQqjB6VqprznQvt39nTGTODFg5NAHlnjX4f2TRvb6fG32uNDIW7NXiuoW7Wt3JHcx+W6nkEV9Z6BrEmr6qsVxob2vB/eOOMVb1LwL4V1C4e4vNIhkkbqSKAPj2PUUtdsiMOvWvevCV/N4q+FN5aWvzzBNoHeu7f4Y+CGQKdDgwK29A8OaNoMDQaVYx20bfeC96APm3UJWufh19hm/wCPrS7shkPVVNejfA/VVuPD0luX5R+npXoT+DvDbSXEjaZFuuf9acfep+meHNG0ksunWMUAbrtHWgBNwP8AEKzri4WWeWAIVdBn6iujW1h/uCkNla+YJfKXfjGaAPKvElksqsxHzelQeF4yhMbDHIwK9Um02zkY77VDn260iaTp8S5jtI1P0oALRD9jiPbFZWo/LYy+7V0GFWEAcYFc7q5/0J/96gDqdI/5Btv/ALgq3VTSD/xLbf8A3BVugAooooAKKKKACiiigAooooAKKKKACiiigAooooAKKKKACiiigAqrqS7kjH/TQVaqC8GVT2cUAeVeNL+HR9Z8RarOpeO2t1kZR6AV4XYftVeFrec/8SK9Y56lgK98+I2lPqkPiKzt9olu7UxqT6kV8eWf7LvjS5uMm+so1LcfMfWgD3LRP2o/Dl4+U0O8XHXLCuiT9orRWchdCuyoGc7hXkHh39lvxdagtJqdmRkHCnrXVP8As/8Ai8DEM9oO3U9KAO4i/aL0l5Av/CPXeD33ip4f2idDN0LeXQ7tGzj7wrhbf4BeNI0VTPa4A67uaVfgH4vVtzSWrt67uaAPTP8Ahe3h8HjTbnp6imXHx78PxBD/AGZdtuOOCOK8/i+BnixZVZvIKjtu6VLefA/xY6BU+zBfrzQB17/tF+GUco2lX2c4wMVOv7QXhnCk6feDcehArzA/AHxqL7zU+zkE8ndU83wF8ZsynNuPq1AHoUv7RnhGMsG0++4/2RSRftIeCZE5t71APvZUcV5hcfADx4WdUFoVPIO+swfs5fEHzGkLWoDHkBu1AHtlr+0D4LnRnRLraOny9aY/7Q3g1I2kNte4U4PyivMbP4A+LbaJUPkFivzc0y7+AvjIqIY1tyG6/NQB6V/w0h4HaNZXtbwIehMfWql1+1B8N4eGjugvfEY4ryyf9nnx60ZhCQeWf9vpXNaj+y/8QpJt2y12twP3nJoA9Yi/aQ+GN3qqX10t67xtujUxggD1roV/am+HOxWH2wqemEFfO9z+zF4+tFO6CB2kPyAP2q5o37MfjYWvmSRWrBjxl8Y9qAPff+GqvhyB929x/uCoz+1l8M8Zze4/3K+etc/Zn+IFhaXF15MEidFVW657VgeGf2bfH2uJcLDDEjQna6s2NpoA+prf9q/4azy+XH9tJ/3KtxftO/DlyQrXmcZ5SvlrXP2afHmg6cJ5UiMjNgFX7U7wv+zz8StU0Y3UFvGVkcgM0nXFAH1DH+1J8N5GZA17lev7up0/aa+HzozqL0qpAJ8v1r51039mP4h25LSWsZJPZ60If2dPiFGZV+wxlHHHz0Ae6T/tR/DaDIeS7B9NlVH/AGsPhnu2hr0/SOvA9U/Zh+Idw2YrSJPX5+tVbX9l34lxT7zZW+Mf89KAPowftTfDpoPMVb4rnA/d0jftQfDvcB/pm4jONleFH9mr4htAqfYoFYdTvoi/Zp+IaozNZ27St339KAPbJ/2rfhrEyoUvCxHaPpU1r+058PboEwxXrAd9g614Dcfst/EOa48xra3Axj7/ADVvTf2Y/iNa221Y7bdnu3agD3qP9o3wW7lRZ3gHrtFNl/aU8CwTBWsLzJHURg14nF+zh8TluhIwttncB6uXX7OnxCLDyUtxuGGy9AHrFx+0/wCAY5ljWwvHJGchRxVm3/aR8FzDcmmXpHrsFeJWP7Mnj2G7eaRbZl7AvW5D+z149S0K7bUOT1D9qAPVJv2jvBa4xpt0wPB+QVWk/aX8HKfJTSL8qOvyjFeaL+zx48e3ZD9kBJ7tU0X7OXjLyQrzW4YDqGoA9IT9pHwxxs0a9P4CnP8AtJeH1cr/AGHfY9civOR+zh4zdwzXVqmB2Y1pS/s8eK3hCLe2q4GMmgDrJv2m/DsY50K9PPYiqc/7VXhuOdYRoF6zk4wGrjB+zF4s84v/AGvbYY+pqhc/su+J4Ls3b+IbFWBHU9qAPTNH/ab8O6pfS2aaLdxyou4ZYc1JP+0dosTOv9h3LFf9sV4LrXwlTw7q7vd+NNMid32qqMWfPsBXQ+HPBExjYxaPfavJGfnnkXy41z0JHU0AerWf7RdndzCGDwvdu56BXyTXT2vxZaVEe60B7KN+Q00wHH0615pH4TvBHaQ6bqenpNJMsckdlHkxKeu5j3q5q/ibwpoPiZPCU3h/+0IxIIZ7uRyX3HuKAO21v4w2ljDbXNrp5vbecsqyCTABHUVHZfGO3uWUNpUiZOD8/SuVn8HWV54g1LwZb3wiETpeWTN12t1FbEXwb1SEj/iaW7YIPSgD122vFms4rhlC+Yobbn2rH1JvMsZT0q9Y2MsFjb27NuMUYUn3FQarCEsZPWgDo9GH/Ertv9wVcqppP/INt/8AcFWxQAUUUUAFFFFABRRRQAUUUUAFFFFABRRRQAUUUUAFFFFABRRRQAVFd/6sf7wqWmTLuUA+uaAOG14f8Ta7+gqlprfvFJq/4hGNSu29hWXp8gDgUAdjZEbdverydBWXYsPMHIzgd61gB7UAP/hpyEjoaRRTsYoAdub1oHuaSnN9w/TNACMeOM1E7Nu7189eKf2gtY0nxFd6bHocJjgnaMOX6gHrWdN+0brP2+C3j0S3bzXVSd/QE9aAPpmH5fXFOf7hHrXgXxV+OOq+DPEdvpMGnQz+bbJMWZuhYdK9B+C/ji68deF5NTvbWO3lSUptQ5BFAHbkZHrUbL844ORTdQuDa6dc3QAJhiZwPXAr5S1r9qfXbK8nRfD9syRyMmS55waAPrU8gdap3CmW9iHISLLdepr5b8EftRa9rvjXS9Dl0C2jhvZxGzhjkA9xXS/H39ouLwLrMugaDaw3+qJ/rJG+7GfSgD306haLctbO2WUDcSMgE9s1ma1HHdTfZ7eKc+WvWPhQTXxj4b/af8fNqklzqGn6dc2xcM6AYPFe5/Ev4/SeGPAGieJtP0dXk1JQTFKcAeuD3oA9qWWDT7CG3vJd52DO7mrNhbWUJeeziRPO+Z2Xjd718XXv7XGrXUu2Tw3bNu+UgPXa+Bf2mrLxVqFj4XutMfTJ7mVI4p0f5Rz0oA9g+Lkkl08VnDuJUhePUnFdt4bsU03Q7SzjGBHGM8d6+Tfj18dtS8I/E6Xw/b6VDdJaFXMjty3pWbbftgeK32hvD1mmSAOTQB9sqTRurz5viVYab8KLTxxrzpaxyWwkaMdWYjO0V806v+1R4w1XUpf7Fs7bT7IMfK3rudh2zQB9rA54zQNo9K+XPh9+0ZrmreD9evNR0+3fUNJiDqyjCtk964q6/a+8UQXBjPh+zI4xyaAPtk0nSvkLw7+1N4l1K+tYLjRrKFJplQndzgnrXpvx7+Mt74Cg0iHTbe3ku72LzXEp6LjtQB7gGz0NJx/k18d6D+1d4jvdetLG50qySKSVUkIPYnFfTvjrxBNo/gG88RWCpJJDbefGG6HigDqOppea+LYv2q/GWws2m6ecN79K3PC37WV8NUjj8RaAgtHPMkB5A9aAPrYmoznPGaz/AA7rmn6/oVvrGm3CTWtwoZHB7e9eFfF79oqLQdTudE8L2sV3d277JbiQ/Ip9h3oA+hlOSaCfSvj3Qf2k/Glvfo2qxWl5Axy8aLtIHtX0r8N/HWkeOPDjavpbYMeRNC33o2A6UAdgp96Q4zzivm3Vvj/rlnrd1ZR6balIpmQEnkgGqC/tJa1a3itfaHBLbZyfKb5sUAfUO4V43+1Na6pH4AnvtIvJ7Z4nDStGcZTvXcfDbxvpPjjRRqGmsY3XiWFvvIa0vGelx6z4avdPmQMs0LIQfcUAfDH7Nnhi58X/ABbF3qQlu4NOBumZyW3kdBzX13fXV1bagbq2t/skmoWbbI2+6HToD+FeH+EbPWPB3gLxR/YFiUvoLgxXF6p+ZFHoK1fhTHrWp+B5fEvjzxDdQ6HbTGSJWb95I3sfSgDd8IeO/CV1Dq8U8KaRrbEq6r92SRe64qRLd9Ulj8QyeALm61NeUm3BVkI6Nir3gDWfhjqWg33iyDw8lpZ6bOUF1MuWc+v1rD+NmteLLO3svFfhjxEz6FMoMSwgAR+xoA5PT9e8RWfxdtta8QwPZXLzeS0ZTChTwB9K+qLSVbizWYHIxyc9a+e/C+sL8WfAupaXrQT+3dMTz4bmEAMwHIOa9Y+FGqSat4LtXkbEsa+XICecrwaAOvQBlyelZGs/8eU1bEf3NtZGsLiyloA3NI/5Blv/ALgq4KqaT/yDYP8AcFWxQAUUUUAFFFITQAtFAooAKKKKACiiigAooooAKKKKACiiigAooooAKa/anUhoA818dXLqdX8u4WF40HzenFeXWV5d3VzGV1yUOcAhYzjPrXqnjKNXl1c5C/d5xnt+tcJ4fibaH+1uDvPSCgDY0SG+kiWR9auFbd94oe1dTpHmLI0jaxO7su3lOB71WgaIIG+1TBMDgw1eiusKmbiUDHGIsUASQ3V6N5XU5CAcH5K1tO1q2jtgk00krg8ttqvYWU93C0iXuFzwpTBpy6RcRyE/blRe42DrQBeh16ylYKvmZJx92tcnMZI6EVk6RZPaKTPMs5PI+UDFaQYHd8w6HigD4A+KkpX4h61kuypeOdo+tdR4W8I+FdWOnXMnjS2tLqZ1/wBGdDuDZ6VyXxQmRfiPrnnrmI3j8+nNdb4F+F3ivULvSNdtLW3NgZkkVmlAYKD6UAWv2pbZbXx9GThjFZRIp65IHWvW/wBjOWSX4dXbSdTdt+FeR/tZyxw/EUlyAUtI85PGcV6V+x94h0W0+HtzHe6jbW0rXRbZI4U4+lAHu3iD/kA6h/17P/KvzD1WY3XiO4jZsQC5dGyP9rrX6cazcRXHhq+uLaRZIzauVdTkH5TX5i+JY5W1Z4kQLK90/IPBy3egD2v4YfDvwW3jDSr7TviBb3epR/vltPLwcgfdzXi/joX03xD1u7u3LO93Irbuo5r3b4B/BnxRovxA0bxNqf2T7Gp8whJgSVI9Kt/FP4PW/i/xnqer+C9TtXEkzC6snYK8cnfFAHGfDjwJ8MNe8MrCvitrTX348uYYQse2a679qTw/PoXwV8M2d7JHJJaPsGzkH0I9q8F13TL7wzq91pF3GEubZ+Sv8DdsGvXfilruoeI/2bfC8+pZkuEuWhZmPJUdKAOL/Z6+HeheOrXxBP4g1BbMWFs0kBD7dzf1rzuFJtL8TWsNrK/7i7Xy2HXhutaGnQagbX7LpdvdlpD84hz07ZxXqPwW+DXiHxB4kt9X1ixuLXTrR/OklmXAOOgA70Acf+0VcfaPi1NcTtl2tYd5J77a2vhx4T8AeIdIW51zxoNOvQ+024izgduap/tJ6aW+LOotsClo0IHTjFT/AAj+DHirxJpSa3p11YR20kw/1s4Vhg88UAehftd302l+FPC3gnTrsXVjDaCTzOhl9CRXmfwO+F+vfELW5LPSZ0tordQ08z/dU+legftdeHrq38T6BLLMNkOnJE2w/KSAM49a6f8AYo8RaH4evdZ0rVL2K2mvCskLSNgNgdKANvwB+z54g0qTxHoOpXUQtNStgsV4gyM5B5FfO37QHw5b4aeK4tNlvvtheISBwuOPSv0G0Txx4f1nxbP4e0u6S7uYIvNkeNsqvtXyT+3Wiv8AEm2Dcn7IOfxoAzv2afg6/wAQtM/4SIan9lWyuVXyzHndjmqX7aWpzXPxJhsVcOum2iQ5z1wK9x/YVZbf4Z6ox6JclvwxXyv8btSm134lazdyY/e3TLEe2AcUAc1f6Re6Pc6fNKwjeVFnjHselfe93qn9sfstvfb8u2k7W5zyBg18YfEa9t/En9iz2dsbb7DYJbSAn77L/FX0V8E9XbUv2WvEOmzuXksopEGT0B6UAfJ3gfTm8ReMLLQ5JvIju7kQhx2JPWu9+Nvw51T4c+IoNIuLn7XBIgeCdV/h965L4Yulj8TNAuZsRwR6grvIeiru6mvZv2wvGel+J/FVnHod0tzDZwiOSSM8EnrigDpPgp42vND+BXiq1N3mS14tTn7u4Y4rwnw9o2oeI/EtvY2swkvLyfbubn5ieSa9C8A6PdXXwQ8VahEj+TDJECO5x1+tc/8ACK/j0Xx5our3GPIiuAZMdh60AdT8XPgvq3gPTrPULzUYrmOT5XdBja3pXVfsma1LpvjS60mOQtBe2zZUn+IDg12f7U/jLQNY8IWOk6bdxXU00glbYfuCvOP2ZLOSb4lxvGuY7eN3cr1xtIoA47xpDc/8JVqO/cim6kyR2Bauu+JHgPTNC8PaHe6XqX2mS8hV5ULBipIrF8VT+d4jv1wZFa7kULjkfMafFYXn2grP5xCJ8iyE/KKAPSv2Qbi6i8ValarnyGh+ckcAg19SSDMZ968k/Zs8P6bpvhaTVLdxLcXb4n45THavXGHGKAPIzpgs/iZrGhzRYsNfsy+ei+YBj+VcZ8edLu9K+EGmafYROLK1mKSqvIznqa9P+LkZsIbDXoQRJZTqzH/YJwa5H4ieNtN8LayLPXbX+0PD+twrLtxnYSOcUAed/AOex8RfD/xB4CuJlgvLkma2B43HH+NdNb+HNa0v9nzU9E1q0ka5S4K28Srk9etReHNF+FH9sxa5oNzq8t0D5kcESNkHrt+leipq/j3V7sra6bZ2FgQAn2td8p98dqAPK/g34ZuPh34R1/xV4iP2NryAxWsLnDHI9K2P2aNekknv9Pn3lTJ5qkjj5vSu91P4br4jvIrvxTfzX7R/ciztjX6KK6zRvDOk6TAsNjZxQqvQqoBNAGsi8ZrA1h2ktpl6bTXRhdqY7VgX6DZc5FAG5pJ/4lsH+4KuCqulD/iXwf7oq1QAUUUUAFBoooABRRRQAUUUUAFFFFABRRRQAUUUUAFFFFABRRRQAUGig0AcBrJ36rqi8Ebhn8qq6PHH8oCLjPpVjUvl1nVl/wBpf5VX0dl3be+aAOvtoYTAqmNSCOeKspFFwNi4HTioLZl8lfpU6NzQBYjwvCqo/Cud8S+H5dQmaaDUJoCT0U8VvqaV+QKAOdfw/ezQQo2qSgouMjvV3RNJm05ZfOvJJy54LHpWqnFLnPFAHwX8ULCW48fazsQkfa3zkdeaZo9xrVu1vDHql5FHGyhVEjADmvtu68I+G7m4e4m0i1aVzl2KDJNNXwV4XBB/sW0yOf8AVigD5F/aWt5rjxnZFomk36dDknPJx1NeXSWN5EpUNJEduVK5FforqPhrQdQmWe90m1nkVQgZ4wcKOgqs3g3wuw+bQ7Lpx+6HFAHJfCDzv+FDWSzM0j/YG3E9Twa+ENc83+27kLbSFRK/IU8fNX6ZWtna2tmtlbwJHbqu0RquBj6ViXXgvweMyP4fsdxzn92Oc0AfEfwg1bWH8Y6LA1/eun2xFI3tgL6Yqt8WYfEWg/EXXZbKa8sjPdO4dCVyv9a+4Lbwr4ZsY/tNnotjbyq4KuqAEGrmqeHdE1iMtqWl2l0+MbmjBzQB+d/hLw9rXjTUGt7cTXt5cSjzGIJOfUmvZ/2lfCL+FPhD4Y8PwRvLJBJmTYM/MeT0r6f8L+G9A0i7l/snRLazOMGRYwpJ71f1LQ7O8cSXscNxAjbwkqhhmgD5Z/YvsTeahrMNxYqGSNCrOnI/OvqXWIYxZ22nxbV86VRhRjIHWqtjbaRpck11p9rBaqELyiKMDdj6Vk2njXw/f6wtw135aQxkBSpyGNAHx3+1JYTj43aqY1do9qAbVOBgVwWm/wBuWj7dNur2NI/m2KWAr9C2fwXrlzJcvZWdxLs3PJJD8xAqusPw9j3GOw08HjP7mgDyjxt4Du/G3wM8P6tZwySapZ2oJVzkuuOa+XbrTLqxvGWaOSC4GQeCCuO1fopHrmj2mlq9uFFqoK4RcKOPSuc1Gx+HOuXyPqGmWjzOu/Ji5NAHhH7Eml6jD4w1bUplmNu1uAJXU4Jz0zWb+2fpU1/8S4HTLD7KBgCvpzR9a8IaTZeTp3lWdurbcJHjOKjv9T8E6lOJr2G2uJMcO8WTigDxP9m6d/DfwL8UXUisjxb9vHU7ccfnXzbBot94i8VWNlEjGa7n25ZTxuPWv0BXUfBtrBHpaR28cF78wjWL5X+orGfU/Amj6jvHh9Ip42G11g5BHegD5h+MHwbvPh7o9jez3gv4pzsby1I2cVY+BN5LB4V8aaIkchSewZ4gwI5FfYlq2keK9LSaazS4gDEhZVyAamtfDug2hLW2k2kRZSrbYwMg9qAPzGgsbyO4DLbTAhsEbD610vg7wj4j8XXw0zS9HnJaXBkZSAo9c1+iS+F/Dm7P9iWOfXyhV6x0vT7EEWdnBB/1zjC0AcJ4G+GljoPwqPg+42u9zARcuB1cjrXyL4w8Ca94G8R3VnfWMrWm4+ROBlWHav0AI4qlqWk6dqcXlahaRXK56SKDQB+fEen3NwVMccss7YAQAnPtivp/9mf4fXmgaLeeItYt/s19eRFEjIwVTHUivXLPwn4cs5PNttHtI3zkERjrWsIxs254/pQB8Ma3bz/8JbqG2CQgXTtkIf71eu/EXQDa2miaxBF8l1ZKkoC/xY617yfD2iNIZG0y2Z2+83ljJq1cafZzwpDNbxyRx/cVlyFoA8D/AGc/EUlj4lvPD10rrDcfvIiwONw7V9CjOeazrbQ9JguVuYdPgjmTo6oAa0qAMrxXpker6LcWEgysyFDgZxnvXD6f8KdLkitl1uSXVTajbD9obIQewr0xqQDigDK0rQtL0yNVs7GCLaONqAYrSCgdFH5VJtprcUANxRSg0hNAC5BQ4OawtQ/1c/0rYgP7t/rWPqP+rnz6UAbWmf8AHhB/uirVVtM/48IcdNoqzQAUUUUAFFFFABRRRQAUUUUAFFFFABRRRQAUUUUAFFFFABRRRQAUGig0Aec+JPMi1LWHjZQ42lSemcVymmaprasju9iN3Tmuw8WJCb+/EvEZAL847d65/wAK2nhzUZmisZobp0+8El3baAN221XWdqEPZHA7VdbVtUA/1lr+dSW8fhaGcWMlzbrc8Dy/N+bNaMuhaeR8sP5tQBnRaprBUN5lmqk9SauWl5qU45vLLzM/dFSNoulJF+8jCgdSXwKdBoukkho1yW5yj5yKAJi2qj/lvafkaQHVc/6+z/I1IdHsf7r/APfRpf7Hsf7r/wDfVAELtqwBPnWh9gDWPL4j1CJ3UwA7DjIU4Nbo0mxVs4k/76NMbSbBiflcj60Ac1L4yvkGfJyPZDVseI9SawivNsWyQ4AKnIrY/sbT8bfL49KDomm7MeW+PTNAHPy+LL+MqCiMTnjaa5/WvHl02oRWe0RlfmbMZ612GsWvh3TLbzr+SO3Q8K0j4Ga4WTR7dddi1a8kiXRyC5uWf5dvpmgDdi1e+1C3+y7YHONwyhAJpJPEGu2qRRfuI5CuQQhI+hrqtO0jQ7i0S4tIxJDINyOrcEVKfD2lHO63z/wI0AcVb+KtWRQtwIstJt37DgE9K6HTYtf8pmm1CydHP3TzgVnalZ6VJq7WMenvK8K9c8ZPrWhph8K3V0NPt7qF71R88KTcqR1GKAJJhqEEnkpdacMqSQVzkelYug+H5ZLb7TNHpYkkmZ8eX78Vo6lpNm9+IoreQ7uOGPTvVrb4Xtb2PS5LuBLtsKsJl+cn6UAL/ZdwUKodMT+9hOoqpqVrLY2jTldOk6fKkPJrfXRdOBYGM5+poGiacB8sOfXJoA49NWna2ZPscKxkjKeTxTFvrouNlnaKxIQHyOg7V0SyeF1+0L9ot/8ARz++G/7h96tafb6HqMPnWJiuI8/eQ5GaAOYkmnFzJbzWlkSq9RAMZrQ0uGS9BKx2UAUdWhHNdGNHsP8An3FC6VY9PIA/GgDFu7KSGL7QZNPdol+XEQz+FYh1ITB5JI4CyYB3QDn6V2jaTYf88c+2ahuNP0u3haaa3ijiQbmZuAAKAMKOfWIYFeyNsIGXcMADH1FUj4j1hgZIp7dtnUbcV0elR6Dq1oLjTpIbiDPDxtkZ9KtjRdMPP2RAe/FAHL/8JBqz2wYXdszDqAtNsda128n8mC4tt+M/MMV1Q0XS14Fqg/ClXR9NU5W1QfSgDHa51m3tDNPdwlv7kagk1Uk1zUljDCSQktjAjFdN/ZengYFuD680DTLDGPs4+lAGNDq9yw2tcuhA5zFSpqVzJIqLdNljjmKtW4tNPt4mmmhRI1G5mJ6CuSXx34Ca7e3W/jUo20yMp2Z9M9KAOmxef9BOIc/3BVlGnK836E+oUVHZwabdWyXEEaSROMqyngimarNpOj2LXmoNHb2y9ZG6CgCSUTDn+0Y1HuoqLbdHprEf/fAp2mNo+sWa3Vk0VzbseHU8GrJ0uwI+a3Q0AVcXY/5i8X/fArP1K8v4ZAkepRnjJJQVtDStP/59kobStPZDm1Q/WgDG0y5v7gNv1SNSDx8oqzevdRQFhq0ZPYbRzVBtX8IQa8NDNzajUmOBB/Ea172LTLO1kurmGKOGJS0jt0UUAYkeoag6/wDIQiBHX5alt7jUpmCrqELeoIAq7pMmh6raLfaaYbiCT7rp0NXlsbPOfs0YPsKAJLPd5O1uWHXFZmqL+6uOO1asB2pt6AHiszUWxFcMOflxQBqaUf8AiXw8Y+UVaqtpnNhCcfwirQoAKKKKACiiigAooooAKKKKACiiigAooooAKKKKACiiigAooooAKgu5xAEY4wzBanrG8WrcNZ2/2fqLhCx9BQBxvjpFaXUTIpMckbKfyr5U/Zo1Wfwr8bdUsbi4YWl7BJJGrN8vBJ4zX1h48A+wXj7sqYyxP4V8a3ulX327RPEGnbo51uZLViO4LY5oA9Q8DtNf/tBW2oXhdo7t2lEbE7cDpgV7fr3xc8N6XqV5aulzJDZMEup0TKRE+prymIQ6V8bfDyYB8iyXeE/vbeawPF+uW/iPT/GflNBpFtE376FU+e5YHjNAHs/xb8Z+FI/CunjVby7TTtUYeXPacb89s1znwk8ReD9N8czaLa6pq73UkOLWK+Y7Av8As+tee+KHj1f4JeFLWORJJ7aZSFHbB7+lamrQW7/Hzw7qe5QLexQAoOGIXpQB6xqXxf0Gx1C6t/JuZrezlEV1dIuUiatDxf8AFHw/4ZsdNv7zzpbPUceRPGMqSe1eB+JtQk1zSfFkyyQaZbLMVS1iXDTNnkn1qXx9PE3wf8EWyzJK63CgrnJXBFAHt+g/FfRdU8WDw5JbXVndSJvh85MBx7VSu/jJosGo3sUdhczWNjL5M96B8itmvNNXn2/tB6NeRvvjh09fkwCGOyue8Q6uniHwn4qmkuI9MK3OI7KFMeYc8swoA+r9N1C31HT4L61kEkE6h42HcVYklSOJ5HYKqAkk+lePeC/iDo/hn4c+F4L5nma4C24MY4VvevSPEnm3nhe/js2zJPauIyPdeKAPF/jt8QtO8QeBNZs9J066uVs5FQ3qr+7R89qo6zrmix/DHwZZeJzfCxuAoeOD7sr54DGuZsrmzsfgd4g0eaYLqK3fzQsPmYZPOKueP5tPk+HHgWPzkkCSIWUdVOe/pQB67rXxN0/wve2vhnQ9FnvXgsxcPFF0iix1/Kuy+HnjHSfHHh9NY0mR1iclXRhho2HUGvA/Eutf2r8RJdNu5l0ixh08bLmMYe5+XhQfSup/ZImih8OarYZKSC8ZljYEEL6/jQB3PjzxJofgWQahqc8s95eSBYbdBl5T6AV438N76G6/ac1HUEs5dPia2Mhgm4KNgHOK3/jzb3CfFXwtrV0pbToZApYjKxnPU1kxRLqXx416806ZGNxYMkLj+IlRjFAHomrfFrRtEvRcT6fczaek3kzX6DKRsT3rgvic1jdftGeCdQsWyLpFkDoxAcHoa5zwN4U03VfDmr6b4r8QXliYblvNsicbzng471ueJbLT7X4r+ADa3B8izhRCZDyq9s0AfRniHVLPRNNudU1CQR28EZeRvQCvPfDvxi0nWtUtbKPTLyOC+3fZJyuVkA6/Sug+KxsJPAmqDUIJZ7SWEqyRj5jnvXgvwv0LUvCPiDR5NN1Ealpt4d6wP8zQL3z6UAdP4LPhu71nx1HaG/lvWjkaeG4PyoR0xV74DeJbPw78KrzUtTlZVjvXVUByzNnhRVHwbDYw+M/G0gmj8y7icA54Oa5+PQ5pfhaY7XcxttQMkqL2UnrQB7HonxRtr3VjpN9pk1heyQma2jkP+uXGePesGT45Wa2V/dR+H76YWLFbjZyEweSap6T4e8Myajo+sPrFze3qRDygGz5eByD6CuI8PRRx6F8QY5JE/wBJZvL9WOTQB7PefFDw7b+ArfxhJIwtLkARRfxsx/hFc5P8T7DXbLVNA1LR7y0uWs2kEOfmaMjqPwryLxHpd1P8EvDFxbbjFp96GuUAzt+YHkV7Zd6j4RvtGlvLKGCa/n0sh7heqKF6Z7UAYnwl8U+FfCvwsm1CDz4rSO5ZdsrZd39BXU6L8ULG41qz0rVrCXTJb9A9o0h4kB6V4bp2jy6l8H3aFTKbHU/OljHB2+uK6/xfZJ4l8UeB30cidrWJGl2DOwDrn0oA+grmWOG3knkYKkalmJ9BXklx8ZHQz6lForSaFbXHkS3e7BznGQPSvS9fs21Dw5fadGSjz27IhHqRXgPgnwnor+FtR0nxXcXUE8M7A24YjzBnjA70AeheJfir/ZXiLTNJttLN5/aUYktnDY3A9K0/h58QV8Ta1f6Heae1hqNmfmjLZyPWvOPFemWcfxC8EvbLJDb2SKuH5KjsDWr8OVgj+N2vXiurLNkIfU0AdB+0XqNzY+BxDbzPF9plEbsvB296vab4L0nUvhTDov2eEC4tVKuVGQ5HXPXNSfG3w/ceJPBkkFnzPbuJQAM7gOtQeEPGmk23geATXKpd2sJj8hvvFgMAYoAZc+Jk8HWukeE7e3F/qphCJGrY4Hc1S1TxtpnibwT4k0+5tRBqFlbt59tJzgjuK5i5h1KH4uaJ4s1qIRW1zBycHEZ7Z/Cqltostzr3jXWlYJZXFu8SPjhyfSgDY+F3jDT/AAt8HLXUL+YMWmZYow3LHPSug8P/ABTWbxNH4d1vSpNLvrqLzbIO2RMuOn1rxuTwvdX3wp0hbcO39l3xeZe4BPU12HijRz4o+KHg3UNLfzI7CBHuHX+AAc5oA2/+F2Xsk2r29v4Vmll0wsJcPxweTQ/x2t10ux1ZtBuF02dhHNOTwjk4wPWuR8L29vB4p+IEjTEreRyCIdj1rnr/AE1G+AkOmmYNOupbtuOcbvSgDpfixdeX8b/DGtaTa/a5JLcSoicGTPTNduvxGsfE/hfXtPudKmhv7KJlu7RjyF7kVyesRRL498Eao8m2C3skRj0/Wn6Xpsdx418X61Ayize2eMy5wrk9vegDf8EeLdL8N/CiDULHTpjG05iiiLbmLE9T7V0Xgv4hDWfEEnh/UtPbTtRWMSKhbIdT6V5Tpd7e2PwtisbZYyJL8rLIyZ8pc9a1tAtdP0/4q6TqEV9Jcq0ISSd+QzEdKAPd4zwfrWTfyBoLhQDmtHePLbbzz1rJuXwkox/ATQB0Gl/8g+H/AHRVoVV0w7tPgb1QVaFABRRRQAUUUUAFFFFABRRRQAUUUUAFFFFABRRRQAUUUUAFFFFABVe/kSOEB/4ztFWKiuYllChgDhs0AcZq2lxXmlPHcbWi3sGBOMiuGHhbwz9m32NvE8aSBk2HcA1d5b79RfVbGSTblnSLHavO1+HOuadatFpmrvDlcuu7hnz/ACoAs2fhXSf7V+3+W0l2DxITkj2qzP4J8NvcSX7afA00vEvo34VzM3hTxpZuZIdaKhmJYBs5NP0fSvGVjc7ri/WaGR2L5OevTFAHUWng7QTYLBDp8PloSQPer9v4L0Xz4LuSyQ3MYwjnqtc34X07xTb6qZri83W7uTIo5z6VM2m+P5bu4WHU1SJmzHnqBmgDom8F+G3vJbhtOt2uJOJCQOfwq2vgnw4sMMbaXalIj8m9eFzXG2vhfx9HqEt2uoJ5rnlmbgj6VuQ6L42l0jULe61FJJptoiboQvegDbHhPQzepeCxgNwuAkgXkD0zTIvB/htb+W5XSbfz5uJMqDuFZmiaL4wstIure41BXlKqsHfaB1rOvvD/AI8kOINXCKWz74oA1fEnge0vrfS9Ns9NtY7KC585+MFMc/LXbWyx+SFTZtQBcA9Mdq8yg0P4imba+tLsKjoe9W49B8bx2kypqIEjHMeD0Pck0AdRfeEvDU91NeXOl2nmzDDlkA3eppV8G+G5oI1k0m1aJPuAoCBXLXnhvxvexo76siyjhiTwVx0FWrPR/GGn6XqBudRNwzQ7YBGfutQB09x4R8P3U1vNcabau8PERaMHaB0xWhp+jadp91JNZ2cMMsxy7IoGa4Kw8OePG+zG61wrGdrSAHkD0+tXvEPh3xdc65JcaZrDRWmBsRm9qAOu13S7HUrQ2eo2sU8R5wy7qztN8MeHrW5S8tNPto5VXCyIvIxXIN4X8dSIGfXmDZAO1ugz/hV7w94X8RWF1K8urO0Lh9qFs4J6E0AdLN4f8OXmof2g1laTXCn5pNgOD7+9Ml0TwzqV81y1naXFxDj94MEriuW8L+EPEOm3krX2qtJBMX3qrHBJ71RHgvxhGyx2WqRwwqxBI+849TQB6R9psb6NrMSW86lcPGCDx9KZZeHdDsQ7WOnwQsw5IHQd8V57p3w98SW999oXVPKY/fZDgkelaNz4N8VMkfk69IGU5OWPrxQB1EmgeHLTzLo2NrC3R2K/eFWNN0bSorZvscNuI5hyVAwwPtXN23hLXn02S31HVftLidJUBPBA7Gql74S8Xy30skGqpbwZykaHAFAHWW3hnTLSRms7WCEuMMQnX29qpt4f0BJ2t0tbHzXOHXA5NL4P0rX9MmlOp34uo5McZyRXOeJ/BviO88VPqum3iwJu3IA3Q460AddDo2kw2h08QWscMo5iIABP0qPTvDuh29vLb2VlarE+VkCgYPsa4u/8G+NLm/juW1QSPGo2Oxxj1p1n4T8dWsbxQ6qiKxLEg5OTQB32naHpNnDJHbWdtCsg2yKqcOPejTdF0nT3Mmn2UEL8gmNentmue1DQ/FMrxvDqmMW6oFBwN46msy08KeL4pLphqxUS5ZAHJw3rQB6IFOAKpmz0i7uTIYbae4Xq2ASPrXDQ+F/HPnDzteITbghT1NUrbwT4wti7W+qxpI0hZ/n5P1oA9JuLLTy5ubi0t9wGC7KOKWDTNPWUXENnbJIed6IAT+NedP4R8b3InW81rMe3MSK3G7sD7Va0Hw343t9SglvNYQwJncgbPGOB+dAHoIuLVUdvNjIjOHGen1rLbS/DzaikrWVkLlzvHyjd9a4SPwP4uF3dyyaqhjuZSzKG6j3rU17wr4kmvln02/iiLRxq7sOU2jGFoA7S9i0u7Q292IJVVhlGwcHsKcNPsltvsgt4PsxGdm0YNebnwL4uEzS/20pZiGJB6sKty+DfFbWrBNbcTkrtbfwB3oA7yLStPiikhgtreKNvvqqjB+tM0/TdPsVZbO1giJ6lAAWFcv4Z0TxVpclzDfagt2lwhAYn7hx1rATwT493sX8QAdQpDdjQB6BLpOhxOGlsrRDMcEkAbs0R+HtBZDF/ZFtsyeNgxXAX3gHxVd2KRza0ZJ0kDpIXPy47V1/w+0TV9HtZk1nUGvJWbcrFs4oA1ZtC0qa3S3nsYJI1G0AoPlHtTrTRdKt7I2UNjElufvIFGG+taZwaYeKAMwaHo62r2q6bbiF/vLtGCaSPQdJijjCafbAxHKfIOK0uM0vFAFcqNhGKzby3VUkk7bCK1ztMZINZ9w262mI/umgC/pP/ACDoB/sirYqrpv8Ax4Q/7oq0KACiiigAooooAKKKKACiiigAooooAKKKKACiiigAooooAKKKKACquoyNHHHt7uAfpVqmyKrgK1AHn2nXPk6/qG0/duSKueINdbT5CzWhliZc7lHeuSurp49V1tVDDFy/Tr0rlbjVGNtJH5esyBV/eDcDx7UAdofFdrcwTSCwugYyNysuCQfSs3UvFVnb21vI9ld7ZQSuF6fWuekdYobC8NvrDqingEZb61kWFwr+bHJb6y6vlQGAIUE9aAOz0Xxlbzy+X9jnUnOMrWxZ+LrcWYvJbK5X59hG3vXm0lpCswEf9phoxxLwARVqydobZn+z6rNG3QYz83rQB6lB4yt2TctndD1+WrMfiyKXAisbk+uVrzbSbm5URNJHqWyQHdu/hxV+G+n3POtrqJ3AqgXoPegD0C58Rxx3EUK2czGRQ2QOB9arxeKIJL0W62dwBkhn28CuFTzpbR5Xg1UywEZ5xuFOa9kFs0K6fqqgtnOeRQB33/CSRiCaZbG5YI+0Lt+971ny+NZI5/Lk0q7PGRgVxs8ty0U8nkaspMa4APb/ABqgfNNl9p+w64w3bVUtzQB6Hb+OlkQ7dIvAd2OVq5d+LhBKIl0y6csobIH6V5rpt0JpIU/s/WQkEhZmY9D71atZJbhzLDp+tshcnJb+VAHpp8RybolGmzuXxu2/wZrTsNQa4nuYWt3haFdys3RhXlehtfmZ4ZNN1WITPyxboPau28Fx3Je4aaC7jAjIDTHO6gC7Z3OtXsTTxyWsabyoBBPSrAh1z/n4tf8Avk1V0W4L+G58KUZRJg+/NeOaN4w8baZqYa4guLyOMPGquvDjdwx/CgD2to9e3Y860/75NKsXiHPyzWf4qa8suviz4ktriZX0TeUA2qFPBqpqHxa1iSUhdMkSSOWMxoFK+ZnqooA9lRfEe379k350bPEmfvWf61wOpeN9db4cnVm094LyaQx4jGfLHYmq2heNPEOpPplvNaywRidFdyp3OMc0AejhPEX96y/Wlx4k6brL9a4LU/iDrcOuXFhYaclwsVx5IODhST1NR3Xj7xNCQlxo4BaQxhkUnFAHoW3xAPvGy/WlVdf/AL1r+teV2/jfxB59sVs5y0SkBWUneSepq1f+PvE7NLZLp+2TywwlSM8GgD0kjxBn71r+tH/FQD+K0/WuJ03xP4g1bwxrElzaNavFb/uiAQ+4d65PQvHnirRbJI7iznumZjy6k5GO1AHsIPiDA+a0/Wjb4kPez/WvPx448XJarPJpkZYwCbaFOWycY/CvQPBWpXeq6FDeXtu0M8hOQRjIHegCvfTeI7S0e4ZrPZHywwelVvEvi210NbaS4tZpfOUMxjX7vFa/i/P/AAjd5g4Ozr+Ncz4n8OX2uJYSQ6w1hDHANyqBljj3oAhn+JVuLKSaHTrkyIV2o643A9xUt346ksrlPtelT+Q8Surouc57V5Je2GrCG9vbi+1IC0kMcaoAd3bNamnXk62otnuddlLYGWj+77CgD0zTvH1hfSOqWV2uwbjuj6e1XI/F9s5t3+xXIjm3Y+TnIFedrpbpc28DXOqiOdDIW2gbT6GptGuXtTLdC61SQ2Z3orqNsntQB2yeObeS88iPTb04UliYzTU8dK0xjXRr8nG5T5fUVS0vx/Dd3cVvJotxCrYDSFAMGrUfjLGr3FmdJuAqNtSbaNuMdaAFTx5FK6D+xdQXcSu4x8CoZfiKqhWHh/UnU91jqhZfEO6kWUT+Gbo7JCqmMAhlHepovHxeeCOPw3dqjvtIZAMUAaVt42aeaOP+wtQXzCQCU4H1qZPFsvlTM2i3m+I4IC/e9xWenjW4jvp7eXQblSjEIyjgitBfF2dLmuv7LnEkbBdhAzz3oApJ48vGcBfDl6R3O2n6h40v1tIprbw7eu7SFWUr0HrVkeKLhNTSxbS5iHAZXGMYNM1PxiLRUYaZNIDwcY+U+9AFKy8c31yZY/8AhHbxXiOH46GtBfEuoyWZmi0SfzA2NjdxWdH41nkvEhXQJ4xIeZDjH1q3H4tmaBgmmSvIku1kUjOPWgDodMuJbiwSWaPy3fll9DUV1iO0m9Npqzp7+farLtZS/O09RUF4B9nmyM/KaAL+lNusIT/sCrVVdLx9hhxwNoq1QAUUUUAFFFFABRRRQAUUUUAFFFFABRRRQAUUUUAFFFFABRRRQAUh6ilpDQB41f2/nanrkYbYWuW+b04rltV8OyaVZJJbXV9dzXPBYPwg9foK7vXLBUvNZ3IxWaRmG3vx2rjbLT/t6JZzDUYI1U4YSEZoA54w3EDLarBrtx6yRycE+1aMQaw0uG9S01cBJGV42cbjnualW2e0niEUGssIzwRLxx/So72wa6W5fy9WKRxF8edkOfQUAZ1l5N5qCW6f2tH5nVmPyoM967jQ78aNaXVh9kvbvyOUkYD95n+7Xm81s8Ef2OK11Mt9/dvx26ZrSs7e6mTT/Mj1VI+cnzeU+tAHYv4vuI2O3w/e59CBg1fPiyWExQro9y0kgDYC4C5riGCQO0wtNaKglQ5m6+4rXu5orgWV5IupSNgBljbBGOmaAOpufEF7FFOYNMlkEZA5H3/UCqUHi7U2bDeH7n5mwMjFUDaKdTMwj1VEC+bxLgZ9KkEYuIbhfsepqJ3G5vO5X3FAG3deItUNkt1b6HN5gfEkLgZIHcVT/wCE8vTafL4cu5FznYpGaZf2MX2SBok1KZosxnbNzj1NZkOnw2l5HO1jqysx+X998rGgDoG8Wahbw20h8PTyC5Ql41ADIc45qe18XalDCZP+Efuhtk2mMY4HrWFFpK3d7JLJY6qCoZlK3HGfSrVwskdrA5sNQMlwP3iiXoBQB07eJr5tShg/seVopFUh8j5Sa29I1W6u5720ksmgWEHD5BzxXntrZ/6XBKbDUgN4wGm4HvXXeFI1j1HVV8m4jJQkF3yCMdRQBoeEUDaICwBHmPn35NQLrdi4u/NsQsdvncxUcgVH4ekePwvLIshUDeVcDODk9q88k1y0e5ZpNeuysTnzY/I60AdTfeOdAhgaQabOWIyv+j9aqQ+JPC+rajp8tzpVxvWYNATFgBzwM1zdrqxujdGHV7phG4mBa0+6vcCsK91gy3c3/FRX8cRk3qv2Qgr9KAPYNV8VWGl3E9rfabIII8HKx/Kc1LoXiaw1IMIdOkSRVMiDYBuAFeXreXt7aRz3HiS4msZRsjXyMtkdc10VoJoZo/N1O9/0aDJCQ48xDQBu6V4l0a38+VdDnjlmk3ykR5BPrXZLLBLYfbltVYFPMC7Bk8V5ampMiT2q3GpyLIAP9VylemWC48NRr+8Y/Z8AHhun86AMdfEMZcmPQpA2MfdHSp7XVfPWWQaOyNEOjKMH2Fc1ZWyXWrfY7mPUYc9GEpwv1rqjolm9klp/aEuzduUiTkfjQBRfxBMkwi/sSQKw+YADmnHWvmQPocnHQFRTj4U0xZA76lOSp6man6r4bsbmVJF1CeN9u0fvcA0AS3WsRwxW8iaXJLvBygUZSov+EknjQbdHnCAdAQKbYeGbG3XfFqEzOVILNLkZqW00GwtIJbZ7+4Z5F+80nP1FAFnxBO9z4SnmaNoi8YJQ9RXFfEmPzotMRZ9QhcwYBtwSvTvXa63CsHhSWFZGkVVADMeSKzvE/iSHw/p8HmabNeF4h9xcgDHSgDxvUZ45ra1sWvtbbap3hE+Ytnv7VasNTSOCOHyvELSRXG8vszg4xj6Vqw39hqetnXdOstUtjGgYxhcK+Oo5qQarFaJfXFx/bJTU2KrGeDC3t6UAZLTzSCaaZ9cLb8CMjrn0qRpIRYtpcba5N5c4bei9D/dqrqi2dhdRi4n8RSYAcEt0zXRaZqNldeHGsJG1O3Mc24Mx2yEY7nqaAKVzEtw/ntBrkbxKEKL3HqDUlhG7CWHydcHnxkb3PT2Naser79Ttb5bPV2McPlmPPDYHWqCCG5RplXW03THMfm8qf8KAI7eOUWIsLb+2DMCGcp/APStK3VgNr2usNJboRlyMNnv9ag0C4t9O1+X7LDrBkJ2sJWyH4qC9Vrp/3P8AbMM5l3FGk4xnpQBYt7RlVpDFrLLswNz8mul8LaBDf6W8lzc3sO/KbJXwawfKzZpcQJqfm+bteJ5ecetaFzcboYtPit9RUhwxk39M9c0AdFJ4VtDHFC1/ONi4z5nNQ3XhHTJnaQ6hKAfvAvwfrWMt60csSfY711tHLFi/3x/WszV41uLk/ZrPUXViWYedjr7UAdI3gvSZUR11K5IP3W8zipLnwppO8t9vlRsDhZsZA71xEkdwNMn077LqJiUCWLbNggn+E1hW1ldRjddWWpTEZwxucZ9KAPc9EjhtbMW8cjMEOMscmm3ZzBN/umsjwjI0mkRs6ujbRlXOSPrWpdbjbSiMZbbyKANTS/8Ajxi/3RVqq2ljFhDkYO0VZoAKKSigBaKBRQAUUUUAFFFFABRRRQAUUUUAFFFFABRRRQAUUUUAFNc4WnUyXpQB5fNcTT3uqRtk/vWCgdR7VzUXnDcI7K9LoCDmTAro1kH2/UpNpJSdsfhWPrKTXqtdSafcg4wGil25FAGLew3styk5tL5AoG8LL8rD6VtaZ4Z0++06OQXd/aNyTEZetZdlG8emSRf2ddkOChLz8kHvVkbbfT4ZIbO6M9vbNtjM3Le1AE2o+E7KeK3tptYm8uJi3D4Jz60ll4QsLWCWBtXujBMoTmXOBntXC6nA0KrejTtSY48xh5/APcVZtL77dEiLZXcfk5njBm6txxigDv77wno8tpHG2p3IWMBVPm9azZ/BmnLIBFq10jkjgTckVxepxTMWlg0+9uJSoZz9pxsOegp8c17Nex3b6PfIzRCM4uO3+NAHqVvoFvJb+SdQlCFQOJOeO9WofBmn7Np1C6O7/pt0rzzTLJnneO4tr2LyxuLfaMkj3rf0+a4kLSHTLsCdNh/f9F9aAOvh8J6dDDJHBfT7pB1MvSnTeHNMkhRJdQmIRtwPmc5rl4NMmkhdzbXasCNqef1qdNMjj1NITbXLfIHLGb7n1oA6e08O6XHmSO/mzggZl6ZqS18PaZDA8TX0km45yZOa5dFnkjuN+mTmNn3lvP4JqrPaedLEU0+4jIycC4+8KAO0k8P6U5ihN5MrxruH7w5PvWjpun2Vs9zNbztLJ5RDDdntXJ3WnzyyQX1jYzzOYPKdPN+5Wt4H0+4sorpZtPlgZkJ3PJkHigCXw62fB8i8j5ZOQOeprz5orSPSLyKGW4kuHdXLNDgjFek+Ez5Ph0NIuQjOTjnIya5LV5re71Cea3mu4VbHCxZoA4+C4beySahfohGBth6+1aMb2d5f215by3r/AGWPy5o5LfAcHqTViG23TszanqCsh+X/AEfiui1Swa/sIdUi1C5t4lURtGkQG5vU0AcvpWm6V/Y9zBZzXpLy+aC0eCozk4qbQ7B9Q1KS2/4SDUW835UBjwEHua6i1mt547KONrsNaH5tqf6z6+1WLu1g3PrVvcTxKX5gVRkGgCtafD6eG+W6Pia6kcY44GQO1dxcO1jpbyn98YIi3HfAriNW1Bry6DBdQgXaFJTqTmu2t4Vk0gWrlyjxbSSfmII/nQB5xJq95daodRXSLtGZchFb5WqpPY3Vxbi9jtb6JzJ88Xn8kVqajpLabdMkYupYDhUxJjNYtwjSzi1i0zUDJknIuKAI5LSd3Ktpeo7SOn2g1p6jF9r8PI/2e6ivbciNYmm5K/3qH06WSSOFYb1GjiEhUzdx2qounyzTuzaTqO/GfM8/gLQBq3MSppthCtrdvhCzATYKnPeopI9SursSHTbpI1iCIRJnio5tP/0SF7e2vd/m7HUzc49a6aw1S9s9JSL+z5MpgR7mzuoAv6onleDTHtYEIBhuvWue+IEN5MNPS3N4IzEfMEIyCMd66TxBMZvCklw0ZjZlXK+hzVDxD4kk0Q2iNps13FJECxRc7TQB5bPMJ5GjtoNahaOLYEU4Gaq/2df3U8NvJbawFA3OWfk/Sut8RR6be65bqkWoWwvkEgeE/KD6Gq92be4K3zxatHJARCI0b5n29yPSgCPUtGhGkRX99PqBeBAoiDfPt/2qzbuOC6Ecq2epq8xAUBuGFbmt2/2iBLxNN1XNwP3iemPWol0dYYdPuF0/WZNx6B8bO1AHQWPgXS2S2P8AbF8kqpuKGY8fWrt/4G065YONSuogP7kuMmuS8Y/bJb14odJ1YGEKFMJ+9x3NWjbX8+lQaSbPU1RkNx5hb5kYfw0AdQPB9g0SK2ozYVlZZN/zHHrTZvBejzXMkzahcBnOWxL39q4nWbS9Ggacsel60+0szhJcN9DTNE0q7m1GLfpGsxBxu3vNyuOcGgDtoPBml2rBo9UuC4BUbpfWrH/CPaezzH7dMZDGFfbJ0xXFx2Wo6hdz6teaVqdu1swaOJZDiQg8VPYXN7NrU8cuh6hFJertceYcKPUUAdRJ4U0drcNHqlwq9yZetMl8LaNGru19OhZCoJlOM1m32kM1rZWZ069SIMwJWQ5B9TXNa0mpR6c1kfDt9cxRy+YrCc5NAHUjwjoMdjLFNqU5MpBdjPg57Y9KqReC/DCnaNRuGZgRj7QT/WuN1TStY1ljft4av4zj7v2kjp3rQ0Tw5eWNiNTg0W8S+5j2STlhg98UAekeH7WOx08WsLFkj4Ult2R9a0UVtsxI4KGsjwuksWjQpOmyUZ3LnpWhZTOxu0KkBV6nvQBtacc2Uf0qxVbTT/ocX0qzQAYoxRRQAUUUUAFFFFABRRRQAUUUUAFFFFABRRRQAUUUUAFFFFABTZPun6U6myfdNAHk1sQbzVw5+X7S4J9BWYYIfMNrH5s1rjcJPN6HvV63G+51pX4U3bDJ9KxtR0VVcC1t5Z4yBgJNtoAsDQzJpJuY7K8OHOQJCdw9qzZdIaSzm1CHR9SiuYCFSMy/fFdXperahpmlraR6W5/us0gNaK63dtGxWw+ZU3Y3AlvYUAeU6toV/DPARpt5PaMu9o1lO5WPUGoNJ8OtLd3H2jQ9Rg2jKFZfvegr1Btc1F4po/7G8uQJuVt45PpVWPWtURbZpdKYM8ZcjeOCPWgDjF0Jreygli0PUZJHUxvEZuVFVx4enlIibQdRjTOQyzd67v8A4STWXR5l0MJjBJMoORVqLXtZkvbZY9K2wSR7mZmHBoA5ceHzb20V0uj37SkFTG03UeprVt9JkhkslTTbsxhQxHmn5PUH1rXl8R6sZGf+yg0JbC4YdqtWOv6oo3SaYBl+MuOFoAx7ixuYJ2Eei3bKzElvNNOjsZ7qcSXGh3cbSgROwl6L61vjxHqK3AiXSn2d3LjGPWpo/EV/LLLGNLJRA3zGQDJHSgDDstHuPs81r/Ztygjzscyfe59Kp3+l3QYMNBu3IXG4S4/Gt9/FWtqyltFIHqJB+lSv4n1cRiSPSvmDEOjSjpQBV8ISarp0Cxpos6o7fM0kuSB611GnX19dS3cNzZtBEgIjc/xDHWsODxLrMswRtIRV3AMTIOlbOk6jd3b3KTxqsaKdjA0AQ6GiDw0/LD7+SB05NctHaqySyxapelYx0Cda7DRlX/hGvTIfJ9OTXMTPttI4IZ70lXyWWPrmgCPTryGKKSNpL5jKOGdPuepp1vaAWzSm7vmjLhTx69xVwWbXVobkzXUbwjG105f6VXMqcJ52oYU4GBwKAJrN49M1F0VrqVkGSNnDVAl2ivcLDBcsZm3H5OV+lat7a/6BFcQzzseFc/xAVHeQxx2duwkvHkYkqUHKj3oAy9Rs5rYpJHJfskiAkgcj2rs4ONB/5aMfIPDfe6VyklzMqNCY79u+7nNdXb75NEXKuzmEjBPJOKAOGv2H9jKs9ncrGr7hJ5ves8LD/attIlrdA4Dq3m9vWtq9trhtHGnyaLcyReZuI385qG+0hr+OONtFuoikXlKyy4wlABf3AXW21SO0lklkhwmZMD0IxWVp08ts915Om3s4uFPmYnztPfFNHhQxOLRtG1CSIf8ALX7Qc11Xhzwn4d0KYTQySx3LoWZJpi2M+1AHMSaf9pEc1rY3wjdC7/vuh96t3upSQaPBarp13KmOW84bgfSuntdE0S3t7uGG6fbOP3uZuQOvHpVC38G+G5WFw15LKuflAnwBQBfvvk8BKGV48ovyucsOe9VvFnhv+2Ybe7l1K6t4baDLRQnHmHHetLxVDHD4UkiiYlF2hSTnjNc38Sry7sF0yWz1WWxdowhVY9wfI70Acnd6H4ZuLP8AtBdc1QLZkBkVzlSfSui8F6t4Vs5ltLfUbq6uJWOxpoySfbJrlNRmuNLtxYf8JEI7i5mVzi13Cr1vpOo29/BenxLHvik8tV+y8ZxnFAHawfETw+0skM7TQNGSpBQkGrWneONCvplgjmZJGbChkODXmOpDUJjPdQ+JIovLk+dPsWcE/wA6q6frhhn8xvEUTPC/Km0xu9SPSgD1KPx9odwbxLdpZZLYFpQEI6Gq1v8AEzwwIGkkuHQ5+4yHIPpXmeka1dG5lup/EkEMLSlWiWxPzrz3pZhfyanPZJr9mw8j7RF/oXb/ABoA9bl8deHvMso/tDf6d/qDsIzVRviR4ajubiC4llgkhfYVZDz7j2rzTT9Qu2tTqFz4nsZI4iI4W+xnKP1NZNzqF1q2syww+I7FAkgeOSS0OGY9qAPY4viX4SeeS3/tJQYxyxU4NXH8Z+HFitZvtsbRXT7YnVepry60hkn1K6Y6lpQ+yoEud1t99sdR7U3TZ714Cs+saYsVu5ESi1P5gUAeoT+O/DcN5NaXl35LwEI25eDmprDxR4d1FJhZ3kbLChaTjoteVXMbXhdrzU7CUs28D7Od4bt+Fa+l29+lrJPa3mlkTRFVxBtLHuT7YoA7y48Q6OHitk1CPzJ498Kj+JfWqsHi7QFVUbVYxIDggg5Brz6GO8uovPj1jS3ktUwWEByi+1Vg20+Yt9pssmPnzASM+9AHq1lIkytLGwZGOQw71ZtyqxzZ4yprK8KKzaKjNIkmR1T7v4VooylJFHXYaANnSzmyiI6Yq1VPSP8AkHw/7oq5QAUUUUAFFFFABRRRQAUUUUAFFFFABRRRQAUUUUAFFFFABRRRQAU2T7p+lOpH6UAeURwszaxwSDcvwK557NoTAfsk0cjMduZuuK6bU9SsdOg1TUL2TybaK4Yu2OlY7+NfAl7BCbi9k4PB8pgRQBahtDJpTPNazbw2Q3m9/arEel21u+9bebJXnE3QelMg8VeAvsRtv7SfZu3fdanDxN4BYY/tI9O4agCu9rFdWssn2C4XBA/1+CRUN1aNC0eywuDCE8vcZc5zVyPxD4BiUs2pk+wDVMfFvgGW3+zNqZVAd33TmgCn/ZMLxWyS2NyqqDkibHFTxQCHyYfsk8j8mMednrViTxP4Ckt44zqhEceccNmmweIvh/HNHNHqp8xGDLnNAGpY6FpM2npDIZIJFPzq0vKmrsXhvRyAqzSMB1IkzWRL4j8BTTPKdU+Zjk4zU9p4o8CWpYrqgBddpzmgDYj0fS/KaHzmaILj7/IquPDOjEAG8l2ennHmqFt4i8CRhvK1ZSHG1s56Ug17wCOP7YTj1JoA2G8PaK0MYM0hRT8pEp60xPDug72xcy7h1Bl6VQHiTwOIRENVTYDnPNRHXvALHjVEb15NAG4/h7SAuRPIok+63mVc07TtPsBcC1kcyMhLBmz2rAfxN4HaGJP7UT90cr1qeHxl4OWd5V1SPcw2twelAGtoyiTREhZwudwz+NRQaQ0cu9b9mGMbWrHXxF4HZmVdUC85wC2KT/hIvBikD+0z/wB9NQBuW+lSQz+c2oOw5+U1HFosZWQ/a2/eHPXpWUPEvgrPOrL/AN9NQ/ibwSoJ/tZcD/aagDetNMECuv20sGGME9KbPpazXHmvflOwCtgVgL4m8Etz/aII92ao5/E3gRCA2ofkWoA6D+xrdUK/2hLknk7604zFEiRrIpCjGS3WuKbxV4BQbmvzgf71aU114fj0X+14hLPaE4BjLMTn2oA6bzU/56L/AN9UedH/AM9F/wC+q88fxn4ShOJLTVAf+uDU1vHXg1fvWuqj/tg1AHo/nLt4kX86y9X0jT9QkMk8mHKbdyvjFcYvjbwfIPlt9UH1genP428HqdhttUJx/wA8HoA6eLw3o6xbWuGY4wT5nJqrF4R0OHG24kwPu5l4FYH/AAmvg7/ny1L/AL8vRL4y8GeXl7TUcf8AXJ6AOq8VNbx+HGhSZGA2gfNknmm+IdFn1i3tRFciEIgPK55xXMWnizwRdXcNulpfF5HAXfC2M9utdpq2uaTpEaSajeR2iOPk3nGcUActN4H1RpBMdWUuCcMYQaa3hHxEQix65Gu1iSfKHzH1rrtH1nTdXjaTTb2O5RDhip+6ansdQtL7f9juI5xG5RyhztI7GgDi38Fa5s+TWolYj5z5IO6oR4D1CVZFur+2lyNyHyACrV3CanZPqMmmpdxNdxqGeEN8wHrirTsqqWZlCjknsKAPP5fBOutkRapaRr/d8gccUkXg3xGsgmfVbRpANufIGdnpXoUbKyiRWDKRwQeDUgIoA8ytfAviC3tlT+0LJv3hYDyBjHbimp4L8SSXRkN1pqAHgC3HB7V6ax9jWdqGsabp9zFbXt3HBNNny1c4LY64oA4S08G+Kbea4mGoWLvM258wjmo9Z0fVLdIoZ7mwjfG5ysI/OvRtPvrXULRbuymWeBujocg1Dqa6fFBJeXwQRIvzu3QAUAcn4e+w2rN/ac1lcIRhXEYGK3vtXh2JNp+zheigKABmrVpa6Re2aXFrbwSwSDcjqAQRUzaXpzLt+xxHPqKAOfXUvCFuXji+xxsTtcBByPepGn8KRlkjitMFNxYIMNWg3h3SVYsmnQFyfmJHapzo+m7Nv2OIKBgcdqAItOjtXsw1oQITyoA4FU4DtmusggBTzitSGFIIzHGoVB0AqG4RZIJE6ZU80AaGkkHToSOm2rVVdKXZp8Kf3VAq1QAUUUUAFFFFABRRRQAUUUUAFFFFABRRRQAUUUUAFFFFABRRRQAU2T7p+lOpr54FAHhvxDIfwX4lXri46fjXX+E9J06bw3p7S6fbu3kLklB6Vx3jKP8A4pjxapJI+0k/rXofg3/kWdP/AOvdP5UAW00PRyo/4ltr/wB+xTl0HRf+gXa/9+xV6P7tSqKAM8aBomP+QXa/9+xSHw7omc/2Ta/9+xWmSaME880AZg0DRsbf7Ltcf9cxTl8N6F1/sm0z/wBcxWmtSJ1xQBmf8I7ouP8AkE2v/fsUo8O6Kf8AmF2v/fsVrHpQtAGYvhvRBx/ZlqB/1zFRy+HPD0atI+m2oABJyg4FbdUtatYrvTZ4ps7Ch6HBoAy9O0jw5fWiT2+nWzRN0O0VZHhnQh00y3H0QVR+HFjb2fhuFod2XzncxPeumoAyF8M6F/0Dbf8A74FOHhrQx0023/74FawpaAMkeHNEByNNtwf9wUh8N6HnP9mwZ/3a16KAMj/hGdCz/wAg23/75pG8M6ERg6ZbkHr8lbFFAGSvh7RFAUaZbYH+wKT/AIR/Rc5/sq1z/uCtajFAGT/wj+i/9Au2/wC+BUNhbwW8MsEMSxxC5wqAcCtsisYHDSj/AKehQBj+OJLVGRDqQsJFBY7YwSwrk5da0n7RmXxRKpC4x5AwapfHC+WDxjp9sGYF4ixA6GvPNVnfz8gDB6UAenz+JdF2rGPFDKFXGfIHJ9elbmgeLPDdta/6Tqgu2PO4xAV4ZISJ9hVR8gbLCrVleKHaORQI8bhxQB70fHHhIDJkjx/1zFaWh69oOubhp5hcr1BQV4BaTJJBIxjXI6DHWtPwPrFzZeKrOODAWSQKy47GgD3+6t4FhLCGIHI52CuV+MNpp8vgfUbu8hRnhtj5bsPu119581ru9s1W1ldMfTmj1YQm1dQGEuNp/OgDxxLnVLK58MaP4XvIbH+2LHfNIV3AlR1PviuLtvGniTS/Ns7bVYbEnULhJJVQDzGUZB/GvoVk8LxXFuQLA3EMZ+ygMN23HRa8ytbLwh46vLLxA32bSLfTb+SJoJQALiQcE0AcFa+OdeGvSa7DFnVbixjSRtuNuWwWr1mwvfEl38INbm1m5ie+EcmyWBs/Jjjp3rp5o/A8dwVmGkpNsEZBZQdvpWbeeL/DGj63pfhiKG3FlqcblZEIMXHBBoA898N+IfEsn2TTbPxAiW1ppS3Mzum5uByKzbD4o+KGtdRtW1AONyNFcFBuRDnPFeuafeeFbXXb+xXT7O0S2gUNctt2srdvpWd4y8N+E73S4obCbStPlZ1kRyR+8UdvpzQB5ppviv4gm5t7OK8O+ZWmWSVlAcA8D8qz9X17V9e8X6Xd6zeIkltPPFHbbcBMJ1Jr2Lwh4T8OaJaJp99cWt5cySGaLew+XPZc9q3I9H8K39888dlYT3KHDkYLA+4oA8D0T4haxpmlaLb6ffxwRRrmeDZhTmTB5+ldz8dPFGqQ29hpNnMsFrqFlJNLNtyGIXhfxrupdH8Dq7Ry2uk5t/vKdv7vnvV64tvDuvWm0Q2epQwL8qLhgmB09qAPEPBvjHxYx0jSdNaGK0tbWHeHOBKCfmNfRUGWjUnrgV4Ufil4LstD1HUp/DAiuNEuxaxwKBvznqPavRfCvj6w1k3IkiFglvGjs8zAKdwzgUAdmw4pjL8pqhNrukxKhk1K0j3jcu6UfMOxFZHiHxnp+mxWjW7R3wubgQZhcEIT3NAG5JnYaopIWeZd2cL09KuzE+XkdCKyLYSLPcuTkFaAOg07/j0j+lWRVTTDmxjPtVsUAFFFFABRRRQAUUUUAFFFFABRRRQAUUUUAFFFFABRRRQAUUUUAFI5wM0tNk5WgDxDxqjL4f8AFysMDz8iu+8HfL4c0/n/AJd0/lXI/E238nw74kb+82TXVeDMnw5p+f8Angn8qAOgiG5asKODUMH3hVkLQBETjigNSsvzGmleaAHg5olmjgXzJpFjQHlmOBQgrlfi5Y3+o+DJrbS4nluDKhCqcEgHmgDrIbu2n/1E8cv+6wNMa/sY5mha8gEi/eXeMj615t4Mg1vStft5pdIuvsklsImYfwMD1IrI1fw5rkninXZfsVxJBeD9yUOCOPXtQB7ANW0zyvN+324TdtyZB19KSTUdNl3QfbLdmxyokBOK+f8AT/AvjC/a1sbiD7NbR3PzSMTuK7ccirNr4D8S6RqmrWVrHc3CtGRbXLc549e1AHt9neaPZ2ix295bJboxXmUcGrsV5asFK3MR3/d+cfN9K8gHhVtU8LalAPDs1reLbIql5D+9kHUgdvrUPi/w14tmudJ/sKyZItLgjdR5hUtJxn696APZ0vbRpzCtzEZBwVDjI/CmLqVizSBbqE+X9/8AeD5frXiR8P8Aim+nkNvptxaag9y0xu2f5QpXG335qlJ4R8SXWlx2tnYXVpdR27R3kjSHE7luDQB9AW91b3Kb7eaOVemUYEVNXm/wZ0HWPDsWqWurBvmlVomGSpXAzgdq9IoAKKKKADFGKKKAEbpWKv3pG/6eRW0x+U1ir0l/6+BQB5L8fI5E8XaddeWxiWIgkdq5Dw8v2rUTH9lMyhSygnmvWfi7ps2olI4FDOU+Udya8u0/StXstWjVoZIjny2PoaAO0i8LxX1sJ7mGOJtuMse1clqeiWNreSRQXS3B6ELziussbO9txI0t5I8RU5BOaqeGtNt7xru32Au7E7x1FAHJGOa2U/uyEHtU/hWaM+LdP3YU+cK6nxXFHZ2P2aOMBQvJPWvPNFw3jXSnMjYFyoIA60AfVV6cWP4V5/8AGjStS1LTtIktbeW8soLoNe20fV48V3l+2NPOeMKKyfFep3mn6Rv01Y5LnI+R2Ayvc0AeA+JPAfiuXXQNI0+5jhllhkspmf8A49ol+8p9KwF+H/jg2Lefpd3PD9onURDgq7/dkr6D1bxZqdvoVre6dp8Woyk7bsLIAIj71jDx94qEf2g+H4fJ3BW/fDjNAHiFz8OPGaXhW/0a5u5UMAaZTycfe/StGDwX4qFhY/adAu3hhkuljU5zHvGE/DNe76X4u1m61KKC70uK2gc4LGUZHvU+s+KNTh1BobOyimgVvv8AmDDUAeGXfhHx1ZwzwNo9xdtLDAjvnOcDkj3FVP8AhD/GF1p9jDc6HeyNa288fzHkknK17dP401+3vTE+joBtBx5gxWpZeJ7q48M3mpyQRxTw8qm8Hj1oA8WuPBfjaYQebZ3El26wmCYMQYVUfMpNdT8C/DPiXRvE+s3GpLMLSeEhXn+8shJ4z3HvXp/hDWrrWbRpbq3jhP8ABtcHI9az9W8aPp0ssJ0maRYshmBGKAPErvwH4i+w67Hd2eo3GpyST7HU/u5UY5U/lXa/ADQtY0GXWY7+wmtYpoYzGGyQWCfNj3zXW6X42vrq8t4f7HkEch6g8qD0Jq9P4vWDV209tNnwrhWk4wM96APnzxT8N/FdxfarqljpkrQXMe5oCvLSBuv5VJqXhnxgs2oiHw/dG3uDAHBB4wuCQPrXtuoeNNUhmCw6FPIqylSw6FR3FaGjeMLnUL5LdtEuoY2Qt5jgdhQB84S+DvF9xaWEV1ol/I0Gnyw5OTh92Vq3b+EfFsMsSQ6LfJGt/bS/QAfPXuEvxElSeaBfD9ywibrwM/SpZ/HzR6Ub1tHuFlEgRYR94g96AOuVvMtVbaVG0cH6VU2gRScjO05Hc1Lpt219pkdy0TxNIm7Y3UVmfN9vuiM4EPH1oA6LS/8AkHwf7tXBVPSv+QfB/uirgoAKKKKACiiigAooooAKKKKACiiigAooooAKKKKACiiigAooooAKD2opG6UAeWfFVVPhvxB7rmtzwXx4b07/AK4J/KsP4lusnh3Xx3CVueEuPDenD/p3T+VAHSW33hVuqVr94VeHSgCJhyaaetSNTTQACo7y4gs7V7q5cJDGMux7CpB1qvq9jFqmmzWMxKxyjaxXrQBLFqFg8HmJdRGMDJwwqODU9NuH2w3kLsDjG4dfSsMeCdKEcSK0wMffdjd9ajTwLaQ3Uc8V1KPLk8wL2zQB0MuoWUO5jcxDYcP83Q+9PS+tJnAjuYmJHCh656Pwbaq18xu5na8YM5Y/dIOeKraV4FtdPvluhqFzIVDLtPfNAHVrd2pUkXMJweu4Uv2y1wp+0w4b7pDDmuQb4d2u1R/aV0pBbGD1DdjUL/DxVgiih1OUbDuDNyc/XtQB3Aurf7nnxZzjG4daSW6t4ovMkuI0TpuLcVxM/wAP3k8pv7Yn3KxbjjJq3P4LaXSLewk1CRhEzHcc85oA6+JlZAUYMvYg5qYVz/hDQm0O1kja7kuWd8hmNdAKAFooooATmjmlooAaelYoYBZ+f+XkCtyuePSf/r7FAGF4z1iC18YWGnyKxkmX5MdAfeua8Q3c0xdIoyzQzvI+PpV74i6XL/wntnrc1wsVrBDhR3ZvaqiXVvcWd/dKrDMbkA9TQBh6J4ijuR5cykHJU5PGataK0OlalJeC6Vlf+ANXCeG9M1+8uXNvYySQF8kNxXolroltax7rtCsijlSOPzoApeKxJfQNLuIBBIHtXAeHGaPxnpvGSLpVPFdprV8bh/s0OW/hHHaqOmeGJm8U6XMC+5Z1Y4FAHv8Aqvy6e3PGBXnPxgkiknsLFbcz3E0R2qJthxXo2tbf7Mk544ryr41WV1PqmnXEempewxW7ZHm+W+fQGgDhy+sWGh3OlW/h0Lb3JVZGF7yzg/1ru9Os9Fh8H2WnXNp5E7SrLdwG4JaD/az6V5zdabczwpdyeDXjWIK5T7f1UdDjNdN4HjN5fXmo6l4dW1jlXymka63fKBwuM9aAOq1bQtP17xNAywTHTlQN9rhn4bA9Ko39jHb3jW9poJkhR8KxvOo9amsrOU6Jdy6Lp5t7hm2mAz7g0fr7Vnrp9pI0K3WjvDBIdrXC3HOe/egDoLOx0/XxK2uWn2CWJQI0juOHAHHNcnbXb6XJJbWvhx5470tHgXX31U9AKdfeHrKC8ns4NJluQh/dSG8wWB7nmp00mKxt9MaTRXkvLNn2xC55QH+I80AdL8Hri1ubu+a2s2tgPvJ5+/afQDtWT4ls7a48RSwtp+sES3GHaOT5Tz1x2rofhbYRWc17LFpptPO+Zj5u7knNc54mtZDqt2q6dqzPvLhllwG9xQA+30lbTVdQlt7XVP8ARhvgdpRtkI/hrP1iCaS3TVLzS9UFxdPl44ZeFAos7eQWTW62WqnzY/MdjNymOgPvVe+sZJLa2dbTU5VAwiecck9z+FAGjIseoeG1itl1a1l0+TLweZmSQGmeH9Yh1jWrS0Gn6xE2l5J3PweM4asgadJbzmZNN1fzTgtm5xTUtZ2gu1j0/VIXn/eOTLjLegx7UAW9UgtJLW71i+s9Xjla5KiGOTG7PcD0pddgt7/TdO1ZdN1iJh+4ECy7WIHRjWHJpsk8SvHpWtqV+ZlNxnHvWx4U0K01vUDa3kOtWSoAUaaf5T9KAPVvCCLFoFvFiVcL0lbcw+ppbohb2SNSP9Uc1Z0XTodN02Kzt3d0QYBc5J/GqgXzdXuVPAEfWgDoNL/48If90VaFVtOXbYxL6LVkUAFFFFABRRRQAUUUUAFFFFABRRRQAUUUUAFFFFABRRRQAUUUUAFI1LSNQB5X8SohH4e18r12nNbPgv8A5FjTc/8APBf5Vl/E5T/wjWvt0BQ4JrS8GsP+Eb09f+mC/wAqAOotSARV0His6Buhq+h+Xd2oA838VePtT0jxDqcMVpA1jpojMxZsM4buPpUv/C1PDpjaVhchcDYQn+sJ9K3tS8E+HtQ1xtYvLRpbh8b8t8rY6ZHeqw8AeG1uZJhZgl23bSflX/dHagDN1bx/E2h2N9o0PmyXlwYEEx2+Ww67qp+HPiRcahcSQzWsJaO1llZ43+Vmj7V1Evgrw/PpX9mNaEQeaZl2nDK56kGqkPw18KxWcVskEyrGWJYSEM2eoJ9DQBg+F/ihcatr9lpj2KRi5YDdu6ZXPNXtU+Ilxa+F9S1VbRTLa3n2VUJ4PPWtW6+HnhiaaO4S1lgliIKGKTaRgY/lUMnw18MPFPC0d0Yrg73Xzjjd649aAON1X4vahpl9BazabDI7ojsMkbtxx+FM/wCF2zpYuX0lBdLeCMRbskxf3q7o/D3w48TRzW0kxdFjZ3bLbQeOaiHwz8IiZZvsG6QJsDE9s5oAydF+I1zqVxY3Daei6VfXTWsL7/3m8dyPSr9t4y1S+127t7PTYW06zuPInkaTD8dWA9K1NP8AAnh+y1OO/t4GDxOZI4yxMaserAetNvPh/oVzqtxqR+0JJOS0kccpVGbGMkCgDj1+L8clvrbQaery6eQYF3/65c4/Ck034vLq00Njpunh7y4dUjV2wFbBJB+mK6v/AIVp4TjMTQ6eImjXaxUn5+c8+vNQz/CzwqxneG2ltpZp/P8AMjkwyt7elAFE/ER18LQaxJp/737cbOSINxvHXHtVPSPitHdadqt5cWSQGyBKQl8MzA4ANdSPA2hDQ7fRjC/2aGXzs7uWfuT71mf8Kp8KtLJJJFPN5hG4SSZyBzigDPuviXcSeEbPXdP0+KeWaXypLYy4bfnGB61fj+I9sPGll4burXy5ZY18yTeMRyEZ2EetPm+Ffhnz4prT7TaGJ/MjEUp2q3rj1p7/AAz8MNfLfSQzveidZvtJk+fcOnNAHcBs06oV+UYGcVKKAFrCxgXP/XyK3D2+tYp5+0D/AKeRQBxnxP0WbUdct7ua88myij5XPeucsltNQuE0m3uhCf4nJxuHoK6v4iBX1yCOS0uJozHzsPyfjXIzxqNYivJNNDW1qhP7sYagD0ewtVsrKO3XnYOW9ah1m2hu7NrclWdwcY7V5dqHxUuDO1rDpV4q52j92en1ra0LxVdOgmbSb9mPQCM0AO8P6fHLPLEFzPG21h6V3+i6baWDRyyFDOeOuSK4iW/t/wDSZrXSNThurgj5xGQFPrVnw5eajB4gj+22dxLHLgZCnCn1oA9I1sbtMlxwB6VwPxTsXuTBJ/Za3oSDOPP2GvQdSy2nv6f0rjfiRpk13bxTJZiZYo8ljKV2igDzizW91NlurXw6gbZ5UyNPk7BXRppcOlstna6V9otroqzuZ+AfQfSs/SLO+a98zTNJtyjRtG+24yxHrV/R4rqSEWcekwNJbtvhUXH8XegC/c239m6mY9N0tZwVI3Lc8t6jFQXlrLZ6DbuNKhLtcM5gabB9iDUEWn3EeoyLa2aG85bJnyVY9RiqOrxX14kMF9Y20iwrtD/aNpB75oAXSNI+1a402oaUYLaVeZFus4fsKnvVulv5Gm0RPOkXy9xuQCR2/QVBHan+x2jSG2hTzQzJ9p++R0INWBayPMl5q2mR/Y5ZFVpVuOgoA6/4c2YtoJpBbCCRiFZRLvBFRardPLrpuLiwukWJGi3BsIFPet3wvpuj2YaTS5PMRh8xD7h9K5HUftMOo6p9pspZ7eXKjZL1GaAMu2hhsriSWG3vG+1oUAabOB7US2gk0pYGs9QjFvICpEo3SEmtuG3s7yyt0khlgkRtkcYf5lBHXNZk+m+Sjwra3kkpkJ2eb82B0IFAFK6t21O++1S2F+I0QIojk6larNp6sz+daatboiNJ/ruG9q39N/0bSn8qymSZm2sry5PPepr60tbu9cvZ3byLECgE3DHuKAOe0+z8nT7rUbS2vjOFCrBJMGJVupxWZqcjahqO9tL1aGSBVRxHPtUehrVtLGFdSd4NI1QTxMNy+f0H09KvXmjWM2oXLNZ3gLqJGcz8McdKAO88Lq39iW+6N0+UcOcn86Zs/wCJjcckfL1FS+FgE0CBVRkAXhWOSKr3BZdScqSAV5oA3tO/48Yuc8VZFVtN/wCPGL6VZFABRRRQAUUUUAFFFFABRRRQAUUUUAFFFFABRRRQAUUUUAFFFFABSP8AdpaCMigDyTx5LJceFPEQkbIBZR7AVr+C+PDenH/pgn8q6PUvB+k39he2U5uPKvCTLtkwefT0qfTfDen6fZxWsDTeXEgRdz5OBQA2LlR1rl7/AFzWrDV3UwzTESFVhEZ2lMcNmu5j0+BMYL8epqYQR5B7jvQBxOm+JtXvL94W0h4oRGzK7A8kCq+i+LNavL9IJtGdI8NufBGSOlegCJB/CPypq28KncqgE9fegDzebxZ4mz9oi0ZljRiCmOW54rQi8UazKqt/ZfltuHmIynIFdyYYypXYAD7UeTHz8o5HPvQBwd74z1FbiGO00eWRHbDMVPFRL4w15tVltV0VmjXG1tp49a9BEMQ/5Zr+VAhjDbgoz3460AcTe+J9atb2ZBpbS2+QsRA6HHepLbxVdSx3RfTXia2hEjZ7n2rtPLjxjYv5VE1nbsCGiU7vvcdaAOC/4TvUJGiW10OdyxG8kYAqWfxxqiTIieH5yrA/NjoRXdJbQqAFjUY6cU4wxH/lmv5UAcsNa1S40iyv4rYxPJJiWIpk4waxNL8Wa9/Z2o3F9YlpYZdkKhCODnGa9EWNF6DAHQU0W8IzhFGevHWgDhNE8YateWl5Jc6LJG1tHnIHDn/Cq9n421h1fztLbI6ELgGvRFhjXOFGCMEYpBbwgY2Lj0wKAPP7fxtq05dE0GUOuNpYYBpy+NtUW6aKTRZOu0AA/e9c+ld+YIiPuL9cUn2eH/nmufpQBxUXjK9Om311JpMiPbvtRMcvXW6VdPeafBdPEYmlQMUPVc9qsG3hPWJSM5Ix3qQKAMDgUAJWOv3bg/8ATwK2sVWFlDhx83zPvPPegDK8VajFptnFI1ss7SMFVTwK5R/iF4Ut7QtcwrDcHK+SI8nPpmu91LTrfULcQ3G7YOmDVT/hGdDK/Np0DtjG9kBNAHE6d448H3VvJcX2nx2zKeQ0QJx2NW9O+InhVrhoj+6UNtQiPO4djXUyeGNFcKPsUYA6gKPm+tSJ4c0NMbdMtgR0OwUAXY1jmiWSMKY3GRx1FPWNFAGxePanxosaBEGFHQU7FAFPUTizkrnfGF3dKiW8MccsbxfMrNjNdXNEs0ZjfOD1qlf6Np986vcw72UbQc9qAPOfCifYLu7n+wW0TRoWLLLnBPbFZ2hJqdvqdxqC2MDlDvGJuMnvXpsPhfRopJHS1x5gw4zwwplr4S0S2WVYbYqJBg/MeB7UAcWC8Kya0mnQpqkjbipl4Yd8VSl0ixu9XN0UhMDR7pEM3WQg5A/GvQn8KaM8SRvAzBF2qSxziqcfgPw6hz9lc8jAMh4oA8y07T45pHa80OL7KshEpS4z5a561twTy2xbRJrC3OluDLDIZRk46V3CeC9BSC4hS2ZUuBiTDnkUs/g3QZooI5bUssC7Y/nPAoAxfhdatb2FyrW6wsXJ2rLuGD3rA1SGSOe4WSznuBLM2HWTA/8ArV6TpGi6dpSOtjB5W/7xznNU7jwtpk8jtIZzvJJAkOATQBxi2MUCrcW9lPLIrgoPO68VJNqUsF9LrNxpkiXMahfL83IPbOK6lPBukqF2tcjb0/emo5fA+iSszSfaWLdcymgDzxomvL2a/fTrlQvIRZ+HY1ZtFuVm82PR71HjYHPn127eA9DIUD7UoXpiY1Ong3SVLYa6+Zdp/fGgDj5tR1T+1V1KTSXEkkRi2iUYBPTPrWdd2Vx54jg0+4mkJ5Pnnk9+K7tvAmitF5Ze8xu3A+ecg1Y07whpNhex3kDXPmJ03SkigCbw9DJBocEUkTRMF5RmyRVedc3rk/3DXQeWvvVd9Pgd95L5wR1oAXTf+PCH/dq0KZBEsMSxrnaowM0+gAooooAKKKKACiiigAooooAKKKKAP//Z">
            <a:extLst>
              <a:ext uri="{FF2B5EF4-FFF2-40B4-BE49-F238E27FC236}">
                <a16:creationId xmlns:a16="http://schemas.microsoft.com/office/drawing/2014/main" xmlns="" id="{5BC59744-C620-4665-B852-77B7811D383B}"/>
              </a:ext>
            </a:extLst>
          </p:cNvPr>
          <p:cNvSpPr>
            <a:spLocks noChangeAspect="1" noChangeArrowheads="1"/>
          </p:cNvSpPr>
          <p:nvPr/>
        </p:nvSpPr>
        <p:spPr bwMode="auto">
          <a:xfrm>
            <a:off x="5943600" y="3276600"/>
            <a:ext cx="3407434" cy="34074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8" name="Título 2">
            <a:extLst>
              <a:ext uri="{FF2B5EF4-FFF2-40B4-BE49-F238E27FC236}">
                <a16:creationId xmlns:a16="http://schemas.microsoft.com/office/drawing/2014/main" xmlns="" id="{FA7174B9-FDFF-4ABB-9C90-FD64341D8FFE}"/>
              </a:ext>
            </a:extLst>
          </p:cNvPr>
          <p:cNvSpPr txBox="1">
            <a:spLocks/>
          </p:cNvSpPr>
          <p:nvPr/>
        </p:nvSpPr>
        <p:spPr>
          <a:xfrm>
            <a:off x="1009146" y="769647"/>
            <a:ext cx="10067027" cy="1453838"/>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lnSpc>
                <a:spcPct val="130000"/>
              </a:lnSpc>
            </a:pPr>
            <a:r>
              <a:rPr lang="pt-BR" sz="3200" b="1" dirty="0">
                <a:solidFill>
                  <a:schemeClr val="tx1">
                    <a:lumMod val="95000"/>
                    <a:lumOff val="5000"/>
                  </a:schemeClr>
                </a:solidFill>
                <a:latin typeface="Bodoni mT" panose="02070603080606020203" pitchFamily="18" charset="0"/>
              </a:rPr>
              <a:t>DINHEIROS ILÍCITOS E VIOLÊNCIA </a:t>
            </a:r>
          </a:p>
          <a:p>
            <a:pPr algn="ctr">
              <a:lnSpc>
                <a:spcPct val="130000"/>
              </a:lnSpc>
            </a:pPr>
            <a:r>
              <a:rPr lang="pt-BR" sz="3200" b="1" dirty="0">
                <a:solidFill>
                  <a:schemeClr val="tx1">
                    <a:lumMod val="95000"/>
                    <a:lumOff val="5000"/>
                  </a:schemeClr>
                </a:solidFill>
                <a:latin typeface="Bodoni mT" panose="02070603080606020203" pitchFamily="18" charset="0"/>
              </a:rPr>
              <a:t>NA AMÉRICA LATINA</a:t>
            </a:r>
          </a:p>
          <a:p>
            <a:pPr algn="ctr"/>
            <a:endParaRPr lang="pt-BR" b="1" dirty="0">
              <a:solidFill>
                <a:schemeClr val="tx1">
                  <a:lumMod val="95000"/>
                  <a:lumOff val="5000"/>
                </a:schemeClr>
              </a:solidFill>
              <a:latin typeface="Bodoni mT" panose="02070603080606020203" pitchFamily="18" charset="0"/>
            </a:endParaRPr>
          </a:p>
        </p:txBody>
      </p:sp>
      <p:sp>
        <p:nvSpPr>
          <p:cNvPr id="2" name="Retângulo 1">
            <a:extLst>
              <a:ext uri="{FF2B5EF4-FFF2-40B4-BE49-F238E27FC236}">
                <a16:creationId xmlns:a16="http://schemas.microsoft.com/office/drawing/2014/main" xmlns="" id="{150D1927-79F3-4DD3-A94A-076EF76A78AD}"/>
              </a:ext>
            </a:extLst>
          </p:cNvPr>
          <p:cNvSpPr/>
          <p:nvPr/>
        </p:nvSpPr>
        <p:spPr>
          <a:xfrm>
            <a:off x="1226820" y="2100918"/>
            <a:ext cx="6096000" cy="2957861"/>
          </a:xfrm>
          <a:prstGeom prst="rect">
            <a:avLst/>
          </a:prstGeom>
        </p:spPr>
        <p:txBody>
          <a:bodyPr>
            <a:spAutoFit/>
          </a:bodyPr>
          <a:lstStyle/>
          <a:p>
            <a:pPr marL="285750" indent="-285750">
              <a:lnSpc>
                <a:spcPct val="150000"/>
              </a:lnSpc>
              <a:buFont typeface="Arial" panose="020B0604020202020204" pitchFamily="34" charset="0"/>
              <a:buChar char="•"/>
            </a:pPr>
            <a:r>
              <a:rPr lang="pt-BR" dirty="0">
                <a:latin typeface="Sources sans pro"/>
              </a:rPr>
              <a:t>A transformação do Brasil de rota de passagem a segundo consumidor de cocaína;</a:t>
            </a:r>
          </a:p>
          <a:p>
            <a:pPr marL="285750" indent="-285750">
              <a:lnSpc>
                <a:spcPct val="150000"/>
              </a:lnSpc>
              <a:buFont typeface="Arial" panose="020B0604020202020204" pitchFamily="34" charset="0"/>
              <a:buChar char="•"/>
            </a:pPr>
            <a:r>
              <a:rPr lang="pt-BR" dirty="0">
                <a:latin typeface="Sources sans pro"/>
              </a:rPr>
              <a:t>A migração dos carteis mexicanos – Colômbia, Equador;</a:t>
            </a:r>
          </a:p>
          <a:p>
            <a:pPr marL="285750" indent="-285750">
              <a:lnSpc>
                <a:spcPct val="150000"/>
              </a:lnSpc>
              <a:buFont typeface="Arial" panose="020B0604020202020204" pitchFamily="34" charset="0"/>
              <a:buChar char="•"/>
            </a:pPr>
            <a:r>
              <a:rPr lang="pt-BR" dirty="0">
                <a:latin typeface="Sources sans pro"/>
              </a:rPr>
              <a:t>Internacionalização do PCC; </a:t>
            </a:r>
          </a:p>
          <a:p>
            <a:pPr marL="285750" indent="-285750">
              <a:lnSpc>
                <a:spcPct val="150000"/>
              </a:lnSpc>
              <a:buFont typeface="Arial" panose="020B0604020202020204" pitchFamily="34" charset="0"/>
              <a:buChar char="•"/>
            </a:pPr>
            <a:r>
              <a:rPr lang="pt-BR" dirty="0">
                <a:latin typeface="Sources sans pro"/>
              </a:rPr>
              <a:t>A posição geográfica nacional; </a:t>
            </a:r>
          </a:p>
          <a:p>
            <a:pPr marL="285750" indent="-285750">
              <a:lnSpc>
                <a:spcPct val="150000"/>
              </a:lnSpc>
              <a:buFont typeface="Arial" panose="020B0604020202020204" pitchFamily="34" charset="0"/>
              <a:buChar char="•"/>
            </a:pPr>
            <a:r>
              <a:rPr lang="pt-BR" dirty="0">
                <a:latin typeface="Sources sans pro"/>
              </a:rPr>
              <a:t>A posição econômica regional do país;</a:t>
            </a:r>
          </a:p>
          <a:p>
            <a:pPr marL="285750" indent="-285750">
              <a:lnSpc>
                <a:spcPct val="150000"/>
              </a:lnSpc>
              <a:buFont typeface="Arial" panose="020B0604020202020204" pitchFamily="34" charset="0"/>
              <a:buChar char="•"/>
            </a:pPr>
            <a:r>
              <a:rPr lang="pt-BR" dirty="0">
                <a:latin typeface="Sources sans pro"/>
              </a:rPr>
              <a:t>A alta lucratividade do tráfico.</a:t>
            </a:r>
          </a:p>
        </p:txBody>
      </p:sp>
    </p:spTree>
    <p:extLst>
      <p:ext uri="{BB962C8B-B14F-4D97-AF65-F5344CB8AC3E}">
        <p14:creationId xmlns:p14="http://schemas.microsoft.com/office/powerpoint/2010/main" val="3266987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D7FDE726-A69C-FD44-8699-EE78BEA3F289}"/>
              </a:ext>
            </a:extLst>
          </p:cNvPr>
          <p:cNvPicPr>
            <a:picLocks noChangeAspect="1"/>
          </p:cNvPicPr>
          <p:nvPr/>
        </p:nvPicPr>
        <p:blipFill>
          <a:blip r:embed="rId2"/>
          <a:stretch>
            <a:fillRect/>
          </a:stretch>
        </p:blipFill>
        <p:spPr>
          <a:xfrm>
            <a:off x="1524001" y="1"/>
            <a:ext cx="9143999" cy="6858001"/>
          </a:xfrm>
          <a:prstGeom prst="rect">
            <a:avLst/>
          </a:prstGeom>
        </p:spPr>
      </p:pic>
      <p:pic>
        <p:nvPicPr>
          <p:cNvPr id="12" name="Imagem 11">
            <a:extLst>
              <a:ext uri="{FF2B5EF4-FFF2-40B4-BE49-F238E27FC236}">
                <a16:creationId xmlns:a16="http://schemas.microsoft.com/office/drawing/2014/main" xmlns="" id="{4E00FF74-7D63-CA4D-071C-188C1D7E93A8}"/>
              </a:ext>
            </a:extLst>
          </p:cNvPr>
          <p:cNvPicPr>
            <a:picLocks noChangeAspect="1"/>
          </p:cNvPicPr>
          <p:nvPr/>
        </p:nvPicPr>
        <p:blipFill>
          <a:blip r:embed="rId3"/>
          <a:stretch>
            <a:fillRect/>
          </a:stretch>
        </p:blipFill>
        <p:spPr>
          <a:xfrm>
            <a:off x="1524000" y="0"/>
            <a:ext cx="9143999" cy="6858000"/>
          </a:xfrm>
          <a:prstGeom prst="rect">
            <a:avLst/>
          </a:prstGeom>
        </p:spPr>
      </p:pic>
      <p:sp>
        <p:nvSpPr>
          <p:cNvPr id="9" name="Forma Livre: Forma 8">
            <a:extLst>
              <a:ext uri="{FF2B5EF4-FFF2-40B4-BE49-F238E27FC236}">
                <a16:creationId xmlns:a16="http://schemas.microsoft.com/office/drawing/2014/main" xmlns="" id="{009CC04A-3813-E0DF-49BE-E1D4EC201DAA}"/>
              </a:ext>
            </a:extLst>
          </p:cNvPr>
          <p:cNvSpPr/>
          <p:nvPr/>
        </p:nvSpPr>
        <p:spPr bwMode="auto">
          <a:xfrm>
            <a:off x="0" y="-1"/>
            <a:ext cx="12191999" cy="6858000"/>
          </a:xfrm>
          <a:custGeom>
            <a:avLst/>
            <a:gdLst/>
            <a:ahLst/>
            <a:cxnLst/>
            <a:rect l="l" t="t" r="r" b="b"/>
            <a:pathLst>
              <a:path w="9143999" h="6858000">
                <a:moveTo>
                  <a:pt x="8282069" y="3844757"/>
                </a:moveTo>
                <a:lnTo>
                  <a:pt x="8284507" y="3844757"/>
                </a:lnTo>
                <a:lnTo>
                  <a:pt x="8364974" y="4091036"/>
                </a:lnTo>
                <a:lnTo>
                  <a:pt x="8199164" y="4091036"/>
                </a:lnTo>
                <a:close/>
                <a:moveTo>
                  <a:pt x="6167519" y="3844757"/>
                </a:moveTo>
                <a:lnTo>
                  <a:pt x="6169957" y="3844757"/>
                </a:lnTo>
                <a:lnTo>
                  <a:pt x="6250424" y="4091036"/>
                </a:lnTo>
                <a:lnTo>
                  <a:pt x="6084614" y="4091036"/>
                </a:lnTo>
                <a:close/>
                <a:moveTo>
                  <a:pt x="3462419" y="3844757"/>
                </a:moveTo>
                <a:lnTo>
                  <a:pt x="3464858" y="3844757"/>
                </a:lnTo>
                <a:lnTo>
                  <a:pt x="3545325" y="4091036"/>
                </a:lnTo>
                <a:lnTo>
                  <a:pt x="3379513" y="4091036"/>
                </a:lnTo>
                <a:close/>
                <a:moveTo>
                  <a:pt x="5190940" y="3781359"/>
                </a:moveTo>
                <a:lnTo>
                  <a:pt x="5248243" y="3781359"/>
                </a:lnTo>
                <a:cubicBezTo>
                  <a:pt x="5324645" y="3781359"/>
                  <a:pt x="5362847" y="3815497"/>
                  <a:pt x="5362847" y="3883772"/>
                </a:cubicBezTo>
                <a:cubicBezTo>
                  <a:pt x="5362847" y="3926037"/>
                  <a:pt x="5351468" y="3953673"/>
                  <a:pt x="5328709" y="3966677"/>
                </a:cubicBezTo>
                <a:cubicBezTo>
                  <a:pt x="5305951" y="3979682"/>
                  <a:pt x="5278316" y="3986185"/>
                  <a:pt x="5245804" y="3986185"/>
                </a:cubicBezTo>
                <a:lnTo>
                  <a:pt x="5190940" y="3986185"/>
                </a:lnTo>
                <a:close/>
                <a:moveTo>
                  <a:pt x="6677830" y="3625301"/>
                </a:moveTo>
                <a:lnTo>
                  <a:pt x="6677830" y="3763071"/>
                </a:lnTo>
                <a:lnTo>
                  <a:pt x="6691242" y="3763071"/>
                </a:lnTo>
                <a:cubicBezTo>
                  <a:pt x="6712375" y="3763071"/>
                  <a:pt x="6727614" y="3764290"/>
                  <a:pt x="6736962" y="3766729"/>
                </a:cubicBezTo>
                <a:cubicBezTo>
                  <a:pt x="6746309" y="3769167"/>
                  <a:pt x="6752811" y="3774044"/>
                  <a:pt x="6756469" y="3781359"/>
                </a:cubicBezTo>
                <a:cubicBezTo>
                  <a:pt x="6760126" y="3788674"/>
                  <a:pt x="6761955" y="3800866"/>
                  <a:pt x="6761955" y="3817935"/>
                </a:cubicBezTo>
                <a:lnTo>
                  <a:pt x="6761955" y="4282450"/>
                </a:lnTo>
                <a:cubicBezTo>
                  <a:pt x="6761955" y="4301957"/>
                  <a:pt x="6760329" y="4315369"/>
                  <a:pt x="6757078" y="4322684"/>
                </a:cubicBezTo>
                <a:cubicBezTo>
                  <a:pt x="6753827" y="4329999"/>
                  <a:pt x="6746919" y="4334673"/>
                  <a:pt x="6736352" y="4336705"/>
                </a:cubicBezTo>
                <a:cubicBezTo>
                  <a:pt x="6725786" y="4338737"/>
                  <a:pt x="6706279" y="4339753"/>
                  <a:pt x="6677830" y="4339753"/>
                </a:cubicBezTo>
                <a:lnTo>
                  <a:pt x="6677830" y="4477522"/>
                </a:lnTo>
                <a:lnTo>
                  <a:pt x="7048467" y="4477522"/>
                </a:lnTo>
                <a:lnTo>
                  <a:pt x="7048467" y="4339753"/>
                </a:lnTo>
                <a:cubicBezTo>
                  <a:pt x="7023271" y="4339753"/>
                  <a:pt x="7005795" y="4338940"/>
                  <a:pt x="6996042" y="4337314"/>
                </a:cubicBezTo>
                <a:cubicBezTo>
                  <a:pt x="6986288" y="4335689"/>
                  <a:pt x="6979582" y="4331421"/>
                  <a:pt x="6975925" y="4324513"/>
                </a:cubicBezTo>
                <a:cubicBezTo>
                  <a:pt x="6972267" y="4317604"/>
                  <a:pt x="6970439" y="4305209"/>
                  <a:pt x="6970439" y="4287327"/>
                </a:cubicBezTo>
                <a:lnTo>
                  <a:pt x="6970439" y="3763071"/>
                </a:lnTo>
                <a:lnTo>
                  <a:pt x="6972877" y="3763071"/>
                </a:lnTo>
                <a:lnTo>
                  <a:pt x="7142346" y="4397055"/>
                </a:lnTo>
                <a:lnTo>
                  <a:pt x="7315472" y="4397055"/>
                </a:lnTo>
                <a:lnTo>
                  <a:pt x="7494694" y="3763071"/>
                </a:lnTo>
                <a:lnTo>
                  <a:pt x="7497133" y="3763071"/>
                </a:lnTo>
                <a:lnTo>
                  <a:pt x="7497133" y="4288546"/>
                </a:lnTo>
                <a:cubicBezTo>
                  <a:pt x="7497133" y="4308866"/>
                  <a:pt x="7493882" y="4322481"/>
                  <a:pt x="7487379" y="4329389"/>
                </a:cubicBezTo>
                <a:cubicBezTo>
                  <a:pt x="7480877" y="4336298"/>
                  <a:pt x="7464621" y="4339753"/>
                  <a:pt x="7438611" y="4339753"/>
                </a:cubicBezTo>
                <a:lnTo>
                  <a:pt x="7420323" y="4339753"/>
                </a:lnTo>
                <a:lnTo>
                  <a:pt x="7420323" y="4477522"/>
                </a:lnTo>
                <a:lnTo>
                  <a:pt x="7809248" y="4477522"/>
                </a:lnTo>
                <a:lnTo>
                  <a:pt x="7809248" y="4339753"/>
                </a:lnTo>
                <a:lnTo>
                  <a:pt x="7793398" y="4339753"/>
                </a:lnTo>
                <a:cubicBezTo>
                  <a:pt x="7772265" y="4339753"/>
                  <a:pt x="7757432" y="4338330"/>
                  <a:pt x="7748897" y="4335485"/>
                </a:cubicBezTo>
                <a:cubicBezTo>
                  <a:pt x="7740363" y="4332641"/>
                  <a:pt x="7734877" y="4327357"/>
                  <a:pt x="7732439" y="4319636"/>
                </a:cubicBezTo>
                <a:cubicBezTo>
                  <a:pt x="7730000" y="4311914"/>
                  <a:pt x="7728781" y="4298300"/>
                  <a:pt x="7728781" y="4278793"/>
                </a:cubicBezTo>
                <a:lnTo>
                  <a:pt x="7728781" y="3806962"/>
                </a:lnTo>
                <a:cubicBezTo>
                  <a:pt x="7728781" y="3789893"/>
                  <a:pt x="7731829" y="3778311"/>
                  <a:pt x="7737925" y="3772215"/>
                </a:cubicBezTo>
                <a:cubicBezTo>
                  <a:pt x="7744021" y="3766119"/>
                  <a:pt x="7757635" y="3763071"/>
                  <a:pt x="7778768" y="3763071"/>
                </a:cubicBezTo>
                <a:lnTo>
                  <a:pt x="7809248" y="3763071"/>
                </a:lnTo>
                <a:lnTo>
                  <a:pt x="7809248" y="3625301"/>
                </a:lnTo>
                <a:lnTo>
                  <a:pt x="7354487" y="3625301"/>
                </a:lnTo>
                <a:cubicBezTo>
                  <a:pt x="7340669" y="3666754"/>
                  <a:pt x="7320958" y="3735639"/>
                  <a:pt x="7295355" y="3831956"/>
                </a:cubicBezTo>
                <a:cubicBezTo>
                  <a:pt x="7269752" y="3928273"/>
                  <a:pt x="7252886" y="3995532"/>
                  <a:pt x="7244758" y="4033733"/>
                </a:cubicBezTo>
                <a:lnTo>
                  <a:pt x="7242320" y="4033733"/>
                </a:lnTo>
                <a:cubicBezTo>
                  <a:pt x="7222813" y="3946764"/>
                  <a:pt x="7187863" y="3810620"/>
                  <a:pt x="7137469" y="3625301"/>
                </a:cubicBezTo>
                <a:close/>
                <a:moveTo>
                  <a:pt x="4878825" y="3625301"/>
                </a:moveTo>
                <a:lnTo>
                  <a:pt x="4878825" y="3763071"/>
                </a:lnTo>
                <a:lnTo>
                  <a:pt x="4904428" y="3763071"/>
                </a:lnTo>
                <a:cubicBezTo>
                  <a:pt x="4925560" y="3763071"/>
                  <a:pt x="4940191" y="3766119"/>
                  <a:pt x="4948319" y="3772215"/>
                </a:cubicBezTo>
                <a:cubicBezTo>
                  <a:pt x="4956447" y="3778311"/>
                  <a:pt x="4960511" y="3791519"/>
                  <a:pt x="4960511" y="3811839"/>
                </a:cubicBezTo>
                <a:lnTo>
                  <a:pt x="4960511" y="4297081"/>
                </a:lnTo>
                <a:cubicBezTo>
                  <a:pt x="4960511" y="4313337"/>
                  <a:pt x="4957260" y="4324513"/>
                  <a:pt x="4950758" y="4330609"/>
                </a:cubicBezTo>
                <a:cubicBezTo>
                  <a:pt x="4944255" y="4336705"/>
                  <a:pt x="4930031" y="4339753"/>
                  <a:pt x="4908085" y="4339753"/>
                </a:cubicBezTo>
                <a:lnTo>
                  <a:pt x="4878825" y="4339753"/>
                </a:lnTo>
                <a:lnTo>
                  <a:pt x="4878825" y="4477522"/>
                </a:lnTo>
                <a:lnTo>
                  <a:pt x="5264092" y="4477522"/>
                </a:lnTo>
                <a:lnTo>
                  <a:pt x="5264092" y="4339753"/>
                </a:lnTo>
                <a:lnTo>
                  <a:pt x="5232393" y="4339753"/>
                </a:lnTo>
                <a:cubicBezTo>
                  <a:pt x="5216137" y="4339753"/>
                  <a:pt x="5205164" y="4337721"/>
                  <a:pt x="5199475" y="4333657"/>
                </a:cubicBezTo>
                <a:cubicBezTo>
                  <a:pt x="5193785" y="4329593"/>
                  <a:pt x="5190940" y="4322277"/>
                  <a:pt x="5190940" y="4311711"/>
                </a:cubicBezTo>
                <a:lnTo>
                  <a:pt x="5190940" y="4141023"/>
                </a:lnTo>
                <a:lnTo>
                  <a:pt x="5277503" y="4141023"/>
                </a:lnTo>
                <a:lnTo>
                  <a:pt x="5421369" y="4477522"/>
                </a:lnTo>
                <a:lnTo>
                  <a:pt x="5701785" y="4477522"/>
                </a:lnTo>
                <a:lnTo>
                  <a:pt x="5701785" y="4339753"/>
                </a:lnTo>
                <a:lnTo>
                  <a:pt x="5681058" y="4339753"/>
                </a:lnTo>
                <a:cubicBezTo>
                  <a:pt x="5658300" y="4339753"/>
                  <a:pt x="5640824" y="4335282"/>
                  <a:pt x="5628633" y="4326341"/>
                </a:cubicBezTo>
                <a:cubicBezTo>
                  <a:pt x="5616440" y="4317401"/>
                  <a:pt x="5603842" y="4300332"/>
                  <a:pt x="5590837" y="4275135"/>
                </a:cubicBezTo>
                <a:lnTo>
                  <a:pt x="5490863" y="4080063"/>
                </a:lnTo>
                <a:cubicBezTo>
                  <a:pt x="5551823" y="4033733"/>
                  <a:pt x="5582303" y="3966677"/>
                  <a:pt x="5582303" y="3878895"/>
                </a:cubicBezTo>
                <a:cubicBezTo>
                  <a:pt x="5582303" y="3834191"/>
                  <a:pt x="5574175" y="3794973"/>
                  <a:pt x="5557919" y="3761242"/>
                </a:cubicBezTo>
                <a:cubicBezTo>
                  <a:pt x="5541663" y="3727511"/>
                  <a:pt x="5520936" y="3700079"/>
                  <a:pt x="5495740" y="3678946"/>
                </a:cubicBezTo>
                <a:cubicBezTo>
                  <a:pt x="5471356" y="3658626"/>
                  <a:pt x="5442705" y="3644605"/>
                  <a:pt x="5409786" y="3636884"/>
                </a:cubicBezTo>
                <a:cubicBezTo>
                  <a:pt x="5376868" y="3629162"/>
                  <a:pt x="5335619" y="3625301"/>
                  <a:pt x="5286037" y="3625301"/>
                </a:cubicBezTo>
                <a:close/>
                <a:moveTo>
                  <a:pt x="2202300" y="3625301"/>
                </a:moveTo>
                <a:lnTo>
                  <a:pt x="2202300" y="3763071"/>
                </a:lnTo>
                <a:lnTo>
                  <a:pt x="2214492" y="3763071"/>
                </a:lnTo>
                <a:cubicBezTo>
                  <a:pt x="2233186" y="3763071"/>
                  <a:pt x="2249239" y="3766932"/>
                  <a:pt x="2262650" y="3774653"/>
                </a:cubicBezTo>
                <a:cubicBezTo>
                  <a:pt x="2276062" y="3782375"/>
                  <a:pt x="2289676" y="3795989"/>
                  <a:pt x="2303493" y="3815497"/>
                </a:cubicBezTo>
                <a:lnTo>
                  <a:pt x="2471743" y="4055679"/>
                </a:lnTo>
                <a:lnTo>
                  <a:pt x="2308370" y="4266601"/>
                </a:lnTo>
                <a:cubicBezTo>
                  <a:pt x="2285612" y="4295049"/>
                  <a:pt x="2267527" y="4314352"/>
                  <a:pt x="2254116" y="4324513"/>
                </a:cubicBezTo>
                <a:cubicBezTo>
                  <a:pt x="2240705" y="4334673"/>
                  <a:pt x="2223839" y="4339753"/>
                  <a:pt x="2203519" y="4339753"/>
                </a:cubicBezTo>
                <a:lnTo>
                  <a:pt x="2182793" y="4339753"/>
                </a:lnTo>
                <a:lnTo>
                  <a:pt x="2182793" y="4477522"/>
                </a:lnTo>
                <a:lnTo>
                  <a:pt x="2533922" y="4477522"/>
                </a:lnTo>
                <a:lnTo>
                  <a:pt x="2533922" y="4339753"/>
                </a:lnTo>
                <a:cubicBezTo>
                  <a:pt x="2515228" y="4338940"/>
                  <a:pt x="2505881" y="4332844"/>
                  <a:pt x="2505881" y="4321465"/>
                </a:cubicBezTo>
                <a:cubicBezTo>
                  <a:pt x="2505881" y="4314149"/>
                  <a:pt x="2510351" y="4304802"/>
                  <a:pt x="2519292" y="4293423"/>
                </a:cubicBezTo>
                <a:lnTo>
                  <a:pt x="2581471" y="4210517"/>
                </a:lnTo>
                <a:lnTo>
                  <a:pt x="2627801" y="4278793"/>
                </a:lnTo>
                <a:cubicBezTo>
                  <a:pt x="2629426" y="4281231"/>
                  <a:pt x="2631661" y="4284279"/>
                  <a:pt x="2634506" y="4287936"/>
                </a:cubicBezTo>
                <a:cubicBezTo>
                  <a:pt x="2637351" y="4291594"/>
                  <a:pt x="2640196" y="4296471"/>
                  <a:pt x="2643041" y="4302567"/>
                </a:cubicBezTo>
                <a:cubicBezTo>
                  <a:pt x="2645886" y="4308663"/>
                  <a:pt x="2647308" y="4314556"/>
                  <a:pt x="2647308" y="4320245"/>
                </a:cubicBezTo>
                <a:cubicBezTo>
                  <a:pt x="2647308" y="4333250"/>
                  <a:pt x="2639180" y="4339753"/>
                  <a:pt x="2622924" y="4339753"/>
                </a:cubicBezTo>
                <a:lnTo>
                  <a:pt x="2622924" y="4477522"/>
                </a:lnTo>
                <a:lnTo>
                  <a:pt x="3008191" y="4477522"/>
                </a:lnTo>
                <a:lnTo>
                  <a:pt x="3008191" y="4339753"/>
                </a:lnTo>
                <a:cubicBezTo>
                  <a:pt x="2991935" y="4339753"/>
                  <a:pt x="2979336" y="4338737"/>
                  <a:pt x="2970396" y="4336705"/>
                </a:cubicBezTo>
                <a:cubicBezTo>
                  <a:pt x="2961455" y="4334673"/>
                  <a:pt x="2952514" y="4330405"/>
                  <a:pt x="2943574" y="4323903"/>
                </a:cubicBezTo>
                <a:cubicBezTo>
                  <a:pt x="2927318" y="4312524"/>
                  <a:pt x="2907404" y="4289765"/>
                  <a:pt x="2883833" y="4255628"/>
                </a:cubicBezTo>
                <a:lnTo>
                  <a:pt x="2722898" y="4027637"/>
                </a:lnTo>
                <a:lnTo>
                  <a:pt x="2881394" y="3826469"/>
                </a:lnTo>
                <a:cubicBezTo>
                  <a:pt x="2901714" y="3801273"/>
                  <a:pt x="2918580" y="3784407"/>
                  <a:pt x="2931991" y="3775873"/>
                </a:cubicBezTo>
                <a:cubicBezTo>
                  <a:pt x="2945402" y="3767338"/>
                  <a:pt x="2962674" y="3763071"/>
                  <a:pt x="2983807" y="3763071"/>
                </a:cubicBezTo>
                <a:lnTo>
                  <a:pt x="2992341" y="3763071"/>
                </a:lnTo>
                <a:lnTo>
                  <a:pt x="2992341" y="3625301"/>
                </a:lnTo>
                <a:lnTo>
                  <a:pt x="2655842" y="3625301"/>
                </a:lnTo>
                <a:lnTo>
                  <a:pt x="2655842" y="3763071"/>
                </a:lnTo>
                <a:cubicBezTo>
                  <a:pt x="2667221" y="3763071"/>
                  <a:pt x="2672911" y="3768354"/>
                  <a:pt x="2672911" y="3778921"/>
                </a:cubicBezTo>
                <a:cubicBezTo>
                  <a:pt x="2672911" y="3786236"/>
                  <a:pt x="2668034" y="3796802"/>
                  <a:pt x="2658281" y="3810620"/>
                </a:cubicBezTo>
                <a:cubicBezTo>
                  <a:pt x="2648527" y="3824437"/>
                  <a:pt x="2633084" y="3844757"/>
                  <a:pt x="2611951" y="3871580"/>
                </a:cubicBezTo>
                <a:lnTo>
                  <a:pt x="2576594" y="3816716"/>
                </a:lnTo>
                <a:cubicBezTo>
                  <a:pt x="2562776" y="3795583"/>
                  <a:pt x="2555868" y="3782172"/>
                  <a:pt x="2555868" y="3776482"/>
                </a:cubicBezTo>
                <a:cubicBezTo>
                  <a:pt x="2555868" y="3767541"/>
                  <a:pt x="2561964" y="3763071"/>
                  <a:pt x="2574156" y="3763071"/>
                </a:cubicBezTo>
                <a:lnTo>
                  <a:pt x="2574156" y="3625301"/>
                </a:lnTo>
                <a:close/>
                <a:moveTo>
                  <a:pt x="1410506" y="3625301"/>
                </a:moveTo>
                <a:lnTo>
                  <a:pt x="1410506" y="3763071"/>
                </a:lnTo>
                <a:lnTo>
                  <a:pt x="1436109" y="3763071"/>
                </a:lnTo>
                <a:cubicBezTo>
                  <a:pt x="1457242" y="3763071"/>
                  <a:pt x="1471669" y="3765916"/>
                  <a:pt x="1479390" y="3771605"/>
                </a:cubicBezTo>
                <a:cubicBezTo>
                  <a:pt x="1487112" y="3777295"/>
                  <a:pt x="1490973" y="3789487"/>
                  <a:pt x="1490973" y="3808181"/>
                </a:cubicBezTo>
                <a:lnTo>
                  <a:pt x="1490973" y="4292204"/>
                </a:lnTo>
                <a:cubicBezTo>
                  <a:pt x="1490973" y="4312524"/>
                  <a:pt x="1487722" y="4325529"/>
                  <a:pt x="1481219" y="4331218"/>
                </a:cubicBezTo>
                <a:cubicBezTo>
                  <a:pt x="1474717" y="4336908"/>
                  <a:pt x="1459680" y="4339753"/>
                  <a:pt x="1436109" y="4339753"/>
                </a:cubicBezTo>
                <a:lnTo>
                  <a:pt x="1410506" y="4339753"/>
                </a:lnTo>
                <a:lnTo>
                  <a:pt x="1410506" y="4477522"/>
                </a:lnTo>
                <a:lnTo>
                  <a:pt x="2095696" y="4477522"/>
                </a:lnTo>
                <a:lnTo>
                  <a:pt x="2095696" y="4214175"/>
                </a:lnTo>
                <a:lnTo>
                  <a:pt x="1920131" y="4214175"/>
                </a:lnTo>
                <a:lnTo>
                  <a:pt x="1920131" y="4253189"/>
                </a:lnTo>
                <a:cubicBezTo>
                  <a:pt x="1920131" y="4270258"/>
                  <a:pt x="1919115" y="4282450"/>
                  <a:pt x="1917083" y="4289765"/>
                </a:cubicBezTo>
                <a:cubicBezTo>
                  <a:pt x="1915051" y="4297081"/>
                  <a:pt x="1910174" y="4302567"/>
                  <a:pt x="1902453" y="4306224"/>
                </a:cubicBezTo>
                <a:cubicBezTo>
                  <a:pt x="1894731" y="4309882"/>
                  <a:pt x="1881523" y="4311711"/>
                  <a:pt x="1862829" y="4311711"/>
                </a:cubicBezTo>
                <a:lnTo>
                  <a:pt x="1728717" y="4311711"/>
                </a:lnTo>
                <a:lnTo>
                  <a:pt x="1728717" y="4126393"/>
                </a:lnTo>
                <a:lnTo>
                  <a:pt x="1979872" y="4126393"/>
                </a:lnTo>
                <a:lnTo>
                  <a:pt x="1979872" y="3954485"/>
                </a:lnTo>
                <a:lnTo>
                  <a:pt x="1728717" y="3954485"/>
                </a:lnTo>
                <a:lnTo>
                  <a:pt x="1728717" y="3791113"/>
                </a:lnTo>
                <a:lnTo>
                  <a:pt x="1860390" y="3791113"/>
                </a:lnTo>
                <a:cubicBezTo>
                  <a:pt x="1877459" y="3791113"/>
                  <a:pt x="1889245" y="3794567"/>
                  <a:pt x="1895747" y="3801476"/>
                </a:cubicBezTo>
                <a:cubicBezTo>
                  <a:pt x="1902250" y="3808385"/>
                  <a:pt x="1905501" y="3821186"/>
                  <a:pt x="1905501" y="3839881"/>
                </a:cubicBezTo>
                <a:lnTo>
                  <a:pt x="1905501" y="3878895"/>
                </a:lnTo>
                <a:lnTo>
                  <a:pt x="2081066" y="3878895"/>
                </a:lnTo>
                <a:lnTo>
                  <a:pt x="2081066" y="3625301"/>
                </a:lnTo>
                <a:close/>
                <a:moveTo>
                  <a:pt x="449700" y="3625301"/>
                </a:moveTo>
                <a:lnTo>
                  <a:pt x="449700" y="3763071"/>
                </a:lnTo>
                <a:lnTo>
                  <a:pt x="472865" y="3763071"/>
                </a:lnTo>
                <a:cubicBezTo>
                  <a:pt x="496436" y="3763071"/>
                  <a:pt x="512286" y="3766322"/>
                  <a:pt x="520413" y="3772825"/>
                </a:cubicBezTo>
                <a:cubicBezTo>
                  <a:pt x="528541" y="3779327"/>
                  <a:pt x="532606" y="3792332"/>
                  <a:pt x="532606" y="3811839"/>
                </a:cubicBezTo>
                <a:lnTo>
                  <a:pt x="532606" y="4287327"/>
                </a:lnTo>
                <a:cubicBezTo>
                  <a:pt x="532606" y="4309273"/>
                  <a:pt x="529151" y="4323497"/>
                  <a:pt x="522242" y="4329999"/>
                </a:cubicBezTo>
                <a:cubicBezTo>
                  <a:pt x="515333" y="4336501"/>
                  <a:pt x="499281" y="4339753"/>
                  <a:pt x="474084" y="4339753"/>
                </a:cubicBezTo>
                <a:lnTo>
                  <a:pt x="449700" y="4339753"/>
                </a:lnTo>
                <a:lnTo>
                  <a:pt x="449700" y="4477522"/>
                </a:lnTo>
                <a:lnTo>
                  <a:pt x="834967" y="4477522"/>
                </a:lnTo>
                <a:lnTo>
                  <a:pt x="834967" y="4339753"/>
                </a:lnTo>
                <a:cubicBezTo>
                  <a:pt x="807332" y="4339753"/>
                  <a:pt x="789247" y="4336908"/>
                  <a:pt x="780713" y="4331218"/>
                </a:cubicBezTo>
                <a:cubicBezTo>
                  <a:pt x="772178" y="4325529"/>
                  <a:pt x="767911" y="4314149"/>
                  <a:pt x="767911" y="4297081"/>
                </a:cubicBezTo>
                <a:lnTo>
                  <a:pt x="767911" y="4115420"/>
                </a:lnTo>
                <a:lnTo>
                  <a:pt x="995901" y="4115420"/>
                </a:lnTo>
                <a:lnTo>
                  <a:pt x="995901" y="4292204"/>
                </a:lnTo>
                <a:cubicBezTo>
                  <a:pt x="995901" y="4313337"/>
                  <a:pt x="991837" y="4326544"/>
                  <a:pt x="983709" y="4331828"/>
                </a:cubicBezTo>
                <a:cubicBezTo>
                  <a:pt x="975582" y="4337111"/>
                  <a:pt x="958106" y="4339753"/>
                  <a:pt x="931284" y="4339753"/>
                </a:cubicBezTo>
                <a:lnTo>
                  <a:pt x="931284" y="4477522"/>
                </a:lnTo>
                <a:lnTo>
                  <a:pt x="1312893" y="4477522"/>
                </a:lnTo>
                <a:lnTo>
                  <a:pt x="1312893" y="4339753"/>
                </a:lnTo>
                <a:lnTo>
                  <a:pt x="1297044" y="4339753"/>
                </a:lnTo>
                <a:cubicBezTo>
                  <a:pt x="1270221" y="4339753"/>
                  <a:pt x="1252543" y="4336908"/>
                  <a:pt x="1244009" y="4331218"/>
                </a:cubicBezTo>
                <a:cubicBezTo>
                  <a:pt x="1235474" y="4325529"/>
                  <a:pt x="1231207" y="4312524"/>
                  <a:pt x="1231207" y="4292204"/>
                </a:cubicBezTo>
                <a:lnTo>
                  <a:pt x="1231207" y="3810620"/>
                </a:lnTo>
                <a:cubicBezTo>
                  <a:pt x="1231207" y="3795177"/>
                  <a:pt x="1233239" y="3784204"/>
                  <a:pt x="1237303" y="3777701"/>
                </a:cubicBezTo>
                <a:cubicBezTo>
                  <a:pt x="1241367" y="3771199"/>
                  <a:pt x="1247666" y="3767135"/>
                  <a:pt x="1256201" y="3765509"/>
                </a:cubicBezTo>
                <a:cubicBezTo>
                  <a:pt x="1264735" y="3763884"/>
                  <a:pt x="1278756" y="3763071"/>
                  <a:pt x="1298263" y="3763071"/>
                </a:cubicBezTo>
                <a:lnTo>
                  <a:pt x="1312893" y="3763071"/>
                </a:lnTo>
                <a:lnTo>
                  <a:pt x="1312893" y="3625301"/>
                </a:lnTo>
                <a:lnTo>
                  <a:pt x="931284" y="3625301"/>
                </a:lnTo>
                <a:lnTo>
                  <a:pt x="931284" y="3763071"/>
                </a:lnTo>
                <a:cubicBezTo>
                  <a:pt x="957293" y="3763071"/>
                  <a:pt x="974565" y="3766119"/>
                  <a:pt x="983100" y="3772215"/>
                </a:cubicBezTo>
                <a:cubicBezTo>
                  <a:pt x="991634" y="3778311"/>
                  <a:pt x="995901" y="3791519"/>
                  <a:pt x="995901" y="3811839"/>
                </a:cubicBezTo>
                <a:lnTo>
                  <a:pt x="995901" y="3933759"/>
                </a:lnTo>
                <a:lnTo>
                  <a:pt x="767911" y="3933759"/>
                </a:lnTo>
                <a:lnTo>
                  <a:pt x="767911" y="3811839"/>
                </a:lnTo>
                <a:cubicBezTo>
                  <a:pt x="767911" y="3790706"/>
                  <a:pt x="772178" y="3777295"/>
                  <a:pt x="780713" y="3771605"/>
                </a:cubicBezTo>
                <a:cubicBezTo>
                  <a:pt x="789247" y="3765916"/>
                  <a:pt x="807332" y="3763071"/>
                  <a:pt x="834967" y="3763071"/>
                </a:cubicBezTo>
                <a:lnTo>
                  <a:pt x="834967" y="3625301"/>
                </a:lnTo>
                <a:close/>
                <a:moveTo>
                  <a:pt x="8180875" y="3615548"/>
                </a:moveTo>
                <a:lnTo>
                  <a:pt x="7955323" y="4269039"/>
                </a:lnTo>
                <a:cubicBezTo>
                  <a:pt x="7948008" y="4290985"/>
                  <a:pt x="7941505" y="4306428"/>
                  <a:pt x="7935816" y="4315369"/>
                </a:cubicBezTo>
                <a:cubicBezTo>
                  <a:pt x="7930127" y="4324309"/>
                  <a:pt x="7922812" y="4330609"/>
                  <a:pt x="7913871" y="4334266"/>
                </a:cubicBezTo>
                <a:cubicBezTo>
                  <a:pt x="7904930" y="4337924"/>
                  <a:pt x="7891518" y="4339753"/>
                  <a:pt x="7873637" y="4339753"/>
                </a:cubicBezTo>
                <a:lnTo>
                  <a:pt x="7866322" y="4339753"/>
                </a:lnTo>
                <a:lnTo>
                  <a:pt x="7866322" y="4477522"/>
                </a:lnTo>
                <a:lnTo>
                  <a:pt x="8206479" y="4477522"/>
                </a:lnTo>
                <a:lnTo>
                  <a:pt x="8206479" y="4339753"/>
                </a:lnTo>
                <a:cubicBezTo>
                  <a:pt x="8187784" y="4339753"/>
                  <a:pt x="8173763" y="4337721"/>
                  <a:pt x="8164416" y="4333657"/>
                </a:cubicBezTo>
                <a:cubicBezTo>
                  <a:pt x="8155069" y="4329593"/>
                  <a:pt x="8150396" y="4322684"/>
                  <a:pt x="8150396" y="4312930"/>
                </a:cubicBezTo>
                <a:cubicBezTo>
                  <a:pt x="8150396" y="4302364"/>
                  <a:pt x="8153037" y="4289765"/>
                  <a:pt x="8158320" y="4275135"/>
                </a:cubicBezTo>
                <a:cubicBezTo>
                  <a:pt x="8163604" y="4260505"/>
                  <a:pt x="8166652" y="4251564"/>
                  <a:pt x="8167464" y="4248313"/>
                </a:cubicBezTo>
                <a:lnTo>
                  <a:pt x="8394235" y="4248313"/>
                </a:lnTo>
                <a:cubicBezTo>
                  <a:pt x="8406427" y="4282450"/>
                  <a:pt x="8412523" y="4305209"/>
                  <a:pt x="8412523" y="4316588"/>
                </a:cubicBezTo>
                <a:cubicBezTo>
                  <a:pt x="8412523" y="4332031"/>
                  <a:pt x="8400737" y="4339753"/>
                  <a:pt x="8377167" y="4339753"/>
                </a:cubicBezTo>
                <a:lnTo>
                  <a:pt x="8349125" y="4339753"/>
                </a:lnTo>
                <a:lnTo>
                  <a:pt x="8349125" y="4477522"/>
                </a:lnTo>
                <a:lnTo>
                  <a:pt x="8735611" y="4477522"/>
                </a:lnTo>
                <a:lnTo>
                  <a:pt x="8735611" y="4339753"/>
                </a:lnTo>
                <a:lnTo>
                  <a:pt x="8718542" y="4339753"/>
                </a:lnTo>
                <a:cubicBezTo>
                  <a:pt x="8703912" y="4339753"/>
                  <a:pt x="8692330" y="4337111"/>
                  <a:pt x="8683795" y="4331828"/>
                </a:cubicBezTo>
                <a:cubicBezTo>
                  <a:pt x="8675261" y="4326544"/>
                  <a:pt x="8667743" y="4317401"/>
                  <a:pt x="8661240" y="4304396"/>
                </a:cubicBezTo>
                <a:cubicBezTo>
                  <a:pt x="8654737" y="4291391"/>
                  <a:pt x="8646609" y="4270258"/>
                  <a:pt x="8636856" y="4240997"/>
                </a:cubicBezTo>
                <a:lnTo>
                  <a:pt x="8427153" y="3615548"/>
                </a:lnTo>
                <a:close/>
                <a:moveTo>
                  <a:pt x="6066325" y="3615548"/>
                </a:moveTo>
                <a:lnTo>
                  <a:pt x="5840773" y="4269039"/>
                </a:lnTo>
                <a:cubicBezTo>
                  <a:pt x="5833458" y="4290985"/>
                  <a:pt x="5826955" y="4306428"/>
                  <a:pt x="5821266" y="4315369"/>
                </a:cubicBezTo>
                <a:cubicBezTo>
                  <a:pt x="5815577" y="4324309"/>
                  <a:pt x="5808262" y="4330609"/>
                  <a:pt x="5799321" y="4334266"/>
                </a:cubicBezTo>
                <a:cubicBezTo>
                  <a:pt x="5790380" y="4337924"/>
                  <a:pt x="5776968" y="4339753"/>
                  <a:pt x="5759087" y="4339753"/>
                </a:cubicBezTo>
                <a:lnTo>
                  <a:pt x="5751772" y="4339753"/>
                </a:lnTo>
                <a:lnTo>
                  <a:pt x="5751772" y="4477522"/>
                </a:lnTo>
                <a:lnTo>
                  <a:pt x="6091929" y="4477522"/>
                </a:lnTo>
                <a:lnTo>
                  <a:pt x="6091929" y="4339753"/>
                </a:lnTo>
                <a:cubicBezTo>
                  <a:pt x="6073234" y="4339753"/>
                  <a:pt x="6059213" y="4337721"/>
                  <a:pt x="6049866" y="4333657"/>
                </a:cubicBezTo>
                <a:cubicBezTo>
                  <a:pt x="6040519" y="4329593"/>
                  <a:pt x="6035846" y="4322684"/>
                  <a:pt x="6035846" y="4312930"/>
                </a:cubicBezTo>
                <a:cubicBezTo>
                  <a:pt x="6035846" y="4302364"/>
                  <a:pt x="6038487" y="4289765"/>
                  <a:pt x="6043770" y="4275135"/>
                </a:cubicBezTo>
                <a:cubicBezTo>
                  <a:pt x="6049054" y="4260505"/>
                  <a:pt x="6052102" y="4251564"/>
                  <a:pt x="6052914" y="4248313"/>
                </a:cubicBezTo>
                <a:lnTo>
                  <a:pt x="6279685" y="4248313"/>
                </a:lnTo>
                <a:cubicBezTo>
                  <a:pt x="6291878" y="4282450"/>
                  <a:pt x="6297973" y="4305209"/>
                  <a:pt x="6297973" y="4316588"/>
                </a:cubicBezTo>
                <a:cubicBezTo>
                  <a:pt x="6297973" y="4332031"/>
                  <a:pt x="6286188" y="4339753"/>
                  <a:pt x="6262617" y="4339753"/>
                </a:cubicBezTo>
                <a:lnTo>
                  <a:pt x="6234575" y="4339753"/>
                </a:lnTo>
                <a:lnTo>
                  <a:pt x="6234575" y="4477522"/>
                </a:lnTo>
                <a:lnTo>
                  <a:pt x="6621062" y="4477522"/>
                </a:lnTo>
                <a:lnTo>
                  <a:pt x="6621062" y="4339753"/>
                </a:lnTo>
                <a:lnTo>
                  <a:pt x="6603992" y="4339753"/>
                </a:lnTo>
                <a:cubicBezTo>
                  <a:pt x="6589362" y="4339753"/>
                  <a:pt x="6577780" y="4337111"/>
                  <a:pt x="6569246" y="4331828"/>
                </a:cubicBezTo>
                <a:cubicBezTo>
                  <a:pt x="6560711" y="4326544"/>
                  <a:pt x="6553193" y="4317401"/>
                  <a:pt x="6546690" y="4304396"/>
                </a:cubicBezTo>
                <a:cubicBezTo>
                  <a:pt x="6540188" y="4291391"/>
                  <a:pt x="6532060" y="4270258"/>
                  <a:pt x="6522306" y="4240997"/>
                </a:cubicBezTo>
                <a:lnTo>
                  <a:pt x="6312604" y="3615548"/>
                </a:lnTo>
                <a:close/>
                <a:moveTo>
                  <a:pt x="3361226" y="3615548"/>
                </a:moveTo>
                <a:lnTo>
                  <a:pt x="3135674" y="4269039"/>
                </a:lnTo>
                <a:cubicBezTo>
                  <a:pt x="3128359" y="4290985"/>
                  <a:pt x="3121857" y="4306428"/>
                  <a:pt x="3116166" y="4315369"/>
                </a:cubicBezTo>
                <a:cubicBezTo>
                  <a:pt x="3110477" y="4324309"/>
                  <a:pt x="3103161" y="4330609"/>
                  <a:pt x="3094221" y="4334266"/>
                </a:cubicBezTo>
                <a:cubicBezTo>
                  <a:pt x="3085280" y="4337924"/>
                  <a:pt x="3071869" y="4339753"/>
                  <a:pt x="3053987" y="4339753"/>
                </a:cubicBezTo>
                <a:lnTo>
                  <a:pt x="3046672" y="4339753"/>
                </a:lnTo>
                <a:lnTo>
                  <a:pt x="3046672" y="4477522"/>
                </a:lnTo>
                <a:lnTo>
                  <a:pt x="3386829" y="4477522"/>
                </a:lnTo>
                <a:lnTo>
                  <a:pt x="3386829" y="4339753"/>
                </a:lnTo>
                <a:cubicBezTo>
                  <a:pt x="3368134" y="4339753"/>
                  <a:pt x="3354114" y="4337721"/>
                  <a:pt x="3344766" y="4333657"/>
                </a:cubicBezTo>
                <a:cubicBezTo>
                  <a:pt x="3335419" y="4329593"/>
                  <a:pt x="3330746" y="4322684"/>
                  <a:pt x="3330746" y="4312930"/>
                </a:cubicBezTo>
                <a:cubicBezTo>
                  <a:pt x="3330746" y="4302364"/>
                  <a:pt x="3333387" y="4289765"/>
                  <a:pt x="3338671" y="4275135"/>
                </a:cubicBezTo>
                <a:cubicBezTo>
                  <a:pt x="3343953" y="4260505"/>
                  <a:pt x="3347001" y="4251564"/>
                  <a:pt x="3347814" y="4248313"/>
                </a:cubicBezTo>
                <a:lnTo>
                  <a:pt x="3574585" y="4248313"/>
                </a:lnTo>
                <a:cubicBezTo>
                  <a:pt x="3586778" y="4282450"/>
                  <a:pt x="3592874" y="4305209"/>
                  <a:pt x="3592874" y="4316588"/>
                </a:cubicBezTo>
                <a:cubicBezTo>
                  <a:pt x="3592874" y="4332031"/>
                  <a:pt x="3581088" y="4339753"/>
                  <a:pt x="3557517" y="4339753"/>
                </a:cubicBezTo>
                <a:lnTo>
                  <a:pt x="3529475" y="4339753"/>
                </a:lnTo>
                <a:lnTo>
                  <a:pt x="3529475" y="4477522"/>
                </a:lnTo>
                <a:lnTo>
                  <a:pt x="3915961" y="4477522"/>
                </a:lnTo>
                <a:lnTo>
                  <a:pt x="3915961" y="4339753"/>
                </a:lnTo>
                <a:lnTo>
                  <a:pt x="3898893" y="4339753"/>
                </a:lnTo>
                <a:cubicBezTo>
                  <a:pt x="3884263" y="4339753"/>
                  <a:pt x="3872680" y="4337111"/>
                  <a:pt x="3864146" y="4331828"/>
                </a:cubicBezTo>
                <a:cubicBezTo>
                  <a:pt x="3855611" y="4326544"/>
                  <a:pt x="3848093" y="4317401"/>
                  <a:pt x="3841591" y="4304396"/>
                </a:cubicBezTo>
                <a:cubicBezTo>
                  <a:pt x="3835088" y="4291391"/>
                  <a:pt x="3826960" y="4270258"/>
                  <a:pt x="3817207" y="4240997"/>
                </a:cubicBezTo>
                <a:lnTo>
                  <a:pt x="3607504" y="3615548"/>
                </a:lnTo>
                <a:close/>
                <a:moveTo>
                  <a:pt x="4396707" y="3597260"/>
                </a:moveTo>
                <a:cubicBezTo>
                  <a:pt x="4295107" y="3597260"/>
                  <a:pt x="4210373" y="3618189"/>
                  <a:pt x="4142504" y="3660049"/>
                </a:cubicBezTo>
                <a:cubicBezTo>
                  <a:pt x="4074635" y="3701908"/>
                  <a:pt x="4024445" y="3757991"/>
                  <a:pt x="3991933" y="3828298"/>
                </a:cubicBezTo>
                <a:cubicBezTo>
                  <a:pt x="3959421" y="3898605"/>
                  <a:pt x="3943165" y="3976431"/>
                  <a:pt x="3943165" y="4061775"/>
                </a:cubicBezTo>
                <a:cubicBezTo>
                  <a:pt x="3943165" y="4130050"/>
                  <a:pt x="3954747" y="4197106"/>
                  <a:pt x="3977912" y="4262943"/>
                </a:cubicBezTo>
                <a:cubicBezTo>
                  <a:pt x="4001077" y="4328780"/>
                  <a:pt x="4044968" y="4385473"/>
                  <a:pt x="4109586" y="4433021"/>
                </a:cubicBezTo>
                <a:cubicBezTo>
                  <a:pt x="4174203" y="4480570"/>
                  <a:pt x="4263408" y="4504344"/>
                  <a:pt x="4377200" y="4504344"/>
                </a:cubicBezTo>
                <a:cubicBezTo>
                  <a:pt x="4440599" y="4504344"/>
                  <a:pt x="4497495" y="4498858"/>
                  <a:pt x="4547888" y="4487885"/>
                </a:cubicBezTo>
                <a:cubicBezTo>
                  <a:pt x="4598282" y="4476912"/>
                  <a:pt x="4647862" y="4460047"/>
                  <a:pt x="4696630" y="4437288"/>
                </a:cubicBezTo>
                <a:lnTo>
                  <a:pt x="4696630" y="4225148"/>
                </a:lnTo>
                <a:cubicBezTo>
                  <a:pt x="4696630" y="4205640"/>
                  <a:pt x="4700085" y="4192433"/>
                  <a:pt x="4706994" y="4185524"/>
                </a:cubicBezTo>
                <a:cubicBezTo>
                  <a:pt x="4713902" y="4178615"/>
                  <a:pt x="4727923" y="4175161"/>
                  <a:pt x="4749056" y="4175161"/>
                </a:cubicBezTo>
                <a:lnTo>
                  <a:pt x="4779536" y="4175161"/>
                </a:lnTo>
                <a:lnTo>
                  <a:pt x="4779536" y="4037391"/>
                </a:lnTo>
                <a:lnTo>
                  <a:pt x="4393050" y="4037391"/>
                </a:lnTo>
                <a:lnTo>
                  <a:pt x="4393050" y="4175161"/>
                </a:lnTo>
                <a:lnTo>
                  <a:pt x="4422310" y="4175161"/>
                </a:lnTo>
                <a:cubicBezTo>
                  <a:pt x="4441818" y="4175161"/>
                  <a:pt x="4455635" y="4177599"/>
                  <a:pt x="4463763" y="4182476"/>
                </a:cubicBezTo>
                <a:cubicBezTo>
                  <a:pt x="4471891" y="4187353"/>
                  <a:pt x="4475955" y="4197106"/>
                  <a:pt x="4475955" y="4211736"/>
                </a:cubicBezTo>
                <a:lnTo>
                  <a:pt x="4475955" y="4312930"/>
                </a:lnTo>
                <a:cubicBezTo>
                  <a:pt x="4449946" y="4321871"/>
                  <a:pt x="4423529" y="4326341"/>
                  <a:pt x="4396707" y="4326341"/>
                </a:cubicBezTo>
                <a:cubicBezTo>
                  <a:pt x="4258532" y="4326341"/>
                  <a:pt x="4189443" y="4232463"/>
                  <a:pt x="4189443" y="4044706"/>
                </a:cubicBezTo>
                <a:cubicBezTo>
                  <a:pt x="4189443" y="3949609"/>
                  <a:pt x="4207122" y="3877473"/>
                  <a:pt x="4242478" y="3828298"/>
                </a:cubicBezTo>
                <a:cubicBezTo>
                  <a:pt x="4277835" y="3779124"/>
                  <a:pt x="4325181" y="3754537"/>
                  <a:pt x="4384515" y="3754537"/>
                </a:cubicBezTo>
                <a:cubicBezTo>
                  <a:pt x="4430845" y="3754537"/>
                  <a:pt x="4462544" y="3765916"/>
                  <a:pt x="4479613" y="3788674"/>
                </a:cubicBezTo>
                <a:cubicBezTo>
                  <a:pt x="4496682" y="3811433"/>
                  <a:pt x="4505216" y="3841100"/>
                  <a:pt x="4505216" y="3877676"/>
                </a:cubicBezTo>
                <a:lnTo>
                  <a:pt x="4505216" y="3936197"/>
                </a:lnTo>
                <a:lnTo>
                  <a:pt x="4701507" y="3936197"/>
                </a:lnTo>
                <a:lnTo>
                  <a:pt x="4701507" y="3663097"/>
                </a:lnTo>
                <a:cubicBezTo>
                  <a:pt x="4616976" y="3619205"/>
                  <a:pt x="4515376" y="3597260"/>
                  <a:pt x="4396707" y="3597260"/>
                </a:cubicBezTo>
                <a:close/>
                <a:moveTo>
                  <a:pt x="6672344" y="2406482"/>
                </a:moveTo>
                <a:lnTo>
                  <a:pt x="6674782" y="2406482"/>
                </a:lnTo>
                <a:lnTo>
                  <a:pt x="6755249" y="2652761"/>
                </a:lnTo>
                <a:lnTo>
                  <a:pt x="6589439" y="2652761"/>
                </a:lnTo>
                <a:close/>
                <a:moveTo>
                  <a:pt x="4957844" y="2406482"/>
                </a:moveTo>
                <a:lnTo>
                  <a:pt x="4960283" y="2406482"/>
                </a:lnTo>
                <a:lnTo>
                  <a:pt x="5040750" y="2652761"/>
                </a:lnTo>
                <a:lnTo>
                  <a:pt x="4874938" y="2652761"/>
                </a:lnTo>
                <a:close/>
                <a:moveTo>
                  <a:pt x="3981265" y="2343084"/>
                </a:moveTo>
                <a:lnTo>
                  <a:pt x="4038567" y="2343084"/>
                </a:lnTo>
                <a:cubicBezTo>
                  <a:pt x="4114971" y="2343084"/>
                  <a:pt x="4153172" y="2377222"/>
                  <a:pt x="4153172" y="2445497"/>
                </a:cubicBezTo>
                <a:cubicBezTo>
                  <a:pt x="4153172" y="2487762"/>
                  <a:pt x="4141793" y="2515398"/>
                  <a:pt x="4119035" y="2528402"/>
                </a:cubicBezTo>
                <a:cubicBezTo>
                  <a:pt x="4096276" y="2541407"/>
                  <a:pt x="4068641" y="2547910"/>
                  <a:pt x="4036129" y="2547910"/>
                </a:cubicBezTo>
                <a:lnTo>
                  <a:pt x="3981265" y="2547910"/>
                </a:lnTo>
                <a:close/>
                <a:moveTo>
                  <a:pt x="2396457" y="2341865"/>
                </a:moveTo>
                <a:lnTo>
                  <a:pt x="2461075" y="2341865"/>
                </a:lnTo>
                <a:cubicBezTo>
                  <a:pt x="2496026" y="2341865"/>
                  <a:pt x="2522645" y="2349993"/>
                  <a:pt x="2540933" y="2366249"/>
                </a:cubicBezTo>
                <a:cubicBezTo>
                  <a:pt x="2559221" y="2382505"/>
                  <a:pt x="2568365" y="2409327"/>
                  <a:pt x="2568365" y="2446716"/>
                </a:cubicBezTo>
                <a:cubicBezTo>
                  <a:pt x="2568365" y="2486543"/>
                  <a:pt x="2558205" y="2513366"/>
                  <a:pt x="2537885" y="2527183"/>
                </a:cubicBezTo>
                <a:cubicBezTo>
                  <a:pt x="2517565" y="2541001"/>
                  <a:pt x="2491555" y="2547910"/>
                  <a:pt x="2459856" y="2547910"/>
                </a:cubicBezTo>
                <a:lnTo>
                  <a:pt x="2396457" y="2547910"/>
                </a:lnTo>
                <a:close/>
                <a:moveTo>
                  <a:pt x="7585906" y="2327234"/>
                </a:moveTo>
                <a:cubicBezTo>
                  <a:pt x="7708638" y="2327234"/>
                  <a:pt x="7770005" y="2419081"/>
                  <a:pt x="7770005" y="2602774"/>
                </a:cubicBezTo>
                <a:cubicBezTo>
                  <a:pt x="7770005" y="2702748"/>
                  <a:pt x="7755374" y="2777323"/>
                  <a:pt x="7726114" y="2826497"/>
                </a:cubicBezTo>
                <a:cubicBezTo>
                  <a:pt x="7696853" y="2875671"/>
                  <a:pt x="7649711" y="2900258"/>
                  <a:pt x="7584687" y="2900258"/>
                </a:cubicBezTo>
                <a:cubicBezTo>
                  <a:pt x="7522101" y="2900258"/>
                  <a:pt x="7474958" y="2876687"/>
                  <a:pt x="7443259" y="2829545"/>
                </a:cubicBezTo>
                <a:cubicBezTo>
                  <a:pt x="7411560" y="2782402"/>
                  <a:pt x="7395711" y="2712502"/>
                  <a:pt x="7395711" y="2619842"/>
                </a:cubicBezTo>
                <a:cubicBezTo>
                  <a:pt x="7395711" y="2527183"/>
                  <a:pt x="7411967" y="2455251"/>
                  <a:pt x="7444479" y="2404044"/>
                </a:cubicBezTo>
                <a:cubicBezTo>
                  <a:pt x="7476990" y="2352838"/>
                  <a:pt x="7524133" y="2327234"/>
                  <a:pt x="7585906" y="2327234"/>
                </a:cubicBezTo>
                <a:close/>
                <a:moveTo>
                  <a:pt x="1547056" y="2327234"/>
                </a:moveTo>
                <a:cubicBezTo>
                  <a:pt x="1669789" y="2327234"/>
                  <a:pt x="1731155" y="2419081"/>
                  <a:pt x="1731155" y="2602774"/>
                </a:cubicBezTo>
                <a:cubicBezTo>
                  <a:pt x="1731155" y="2702748"/>
                  <a:pt x="1716525" y="2777323"/>
                  <a:pt x="1687264" y="2826497"/>
                </a:cubicBezTo>
                <a:cubicBezTo>
                  <a:pt x="1658003" y="2875671"/>
                  <a:pt x="1610861" y="2900258"/>
                  <a:pt x="1545837" y="2900258"/>
                </a:cubicBezTo>
                <a:cubicBezTo>
                  <a:pt x="1483251" y="2900258"/>
                  <a:pt x="1436109" y="2876687"/>
                  <a:pt x="1404410" y="2829545"/>
                </a:cubicBezTo>
                <a:cubicBezTo>
                  <a:pt x="1372710" y="2782402"/>
                  <a:pt x="1356861" y="2712502"/>
                  <a:pt x="1356861" y="2619842"/>
                </a:cubicBezTo>
                <a:cubicBezTo>
                  <a:pt x="1356861" y="2527183"/>
                  <a:pt x="1373117" y="2455251"/>
                  <a:pt x="1405629" y="2404044"/>
                </a:cubicBezTo>
                <a:cubicBezTo>
                  <a:pt x="1438141" y="2352838"/>
                  <a:pt x="1485283" y="2327234"/>
                  <a:pt x="1547056" y="2327234"/>
                </a:cubicBezTo>
                <a:close/>
                <a:moveTo>
                  <a:pt x="3669150" y="2187026"/>
                </a:moveTo>
                <a:lnTo>
                  <a:pt x="3669150" y="2324796"/>
                </a:lnTo>
                <a:lnTo>
                  <a:pt x="3694753" y="2324796"/>
                </a:lnTo>
                <a:cubicBezTo>
                  <a:pt x="3715886" y="2324796"/>
                  <a:pt x="3730516" y="2327844"/>
                  <a:pt x="3738644" y="2333940"/>
                </a:cubicBezTo>
                <a:cubicBezTo>
                  <a:pt x="3746772" y="2340036"/>
                  <a:pt x="3750837" y="2353244"/>
                  <a:pt x="3750837" y="2373564"/>
                </a:cubicBezTo>
                <a:lnTo>
                  <a:pt x="3750837" y="2858806"/>
                </a:lnTo>
                <a:cubicBezTo>
                  <a:pt x="3750837" y="2875062"/>
                  <a:pt x="3747585" y="2886238"/>
                  <a:pt x="3741083" y="2892334"/>
                </a:cubicBezTo>
                <a:cubicBezTo>
                  <a:pt x="3734580" y="2898430"/>
                  <a:pt x="3720357" y="2901478"/>
                  <a:pt x="3698411" y="2901478"/>
                </a:cubicBezTo>
                <a:lnTo>
                  <a:pt x="3669150" y="2901478"/>
                </a:lnTo>
                <a:lnTo>
                  <a:pt x="3669150" y="3039247"/>
                </a:lnTo>
                <a:lnTo>
                  <a:pt x="4054417" y="3039247"/>
                </a:lnTo>
                <a:lnTo>
                  <a:pt x="4054417" y="2901478"/>
                </a:lnTo>
                <a:lnTo>
                  <a:pt x="4022718" y="2901478"/>
                </a:lnTo>
                <a:cubicBezTo>
                  <a:pt x="4006462" y="2901478"/>
                  <a:pt x="3995489" y="2899446"/>
                  <a:pt x="3989800" y="2895382"/>
                </a:cubicBezTo>
                <a:cubicBezTo>
                  <a:pt x="3984110" y="2891318"/>
                  <a:pt x="3981265" y="2884002"/>
                  <a:pt x="3981265" y="2873436"/>
                </a:cubicBezTo>
                <a:lnTo>
                  <a:pt x="3981265" y="2702748"/>
                </a:lnTo>
                <a:lnTo>
                  <a:pt x="4067828" y="2702748"/>
                </a:lnTo>
                <a:lnTo>
                  <a:pt x="4211693" y="3039247"/>
                </a:lnTo>
                <a:lnTo>
                  <a:pt x="4492110" y="3039247"/>
                </a:lnTo>
                <a:lnTo>
                  <a:pt x="4492110" y="2901478"/>
                </a:lnTo>
                <a:lnTo>
                  <a:pt x="4471383" y="2901478"/>
                </a:lnTo>
                <a:cubicBezTo>
                  <a:pt x="4448625" y="2901478"/>
                  <a:pt x="4431150" y="2897007"/>
                  <a:pt x="4418958" y="2888067"/>
                </a:cubicBezTo>
                <a:cubicBezTo>
                  <a:pt x="4406766" y="2879126"/>
                  <a:pt x="4394167" y="2862057"/>
                  <a:pt x="4381162" y="2836860"/>
                </a:cubicBezTo>
                <a:lnTo>
                  <a:pt x="4281188" y="2641788"/>
                </a:lnTo>
                <a:cubicBezTo>
                  <a:pt x="4342148" y="2595458"/>
                  <a:pt x="4372628" y="2528402"/>
                  <a:pt x="4372628" y="2440620"/>
                </a:cubicBezTo>
                <a:cubicBezTo>
                  <a:pt x="4372628" y="2395916"/>
                  <a:pt x="4364500" y="2356698"/>
                  <a:pt x="4348244" y="2322967"/>
                </a:cubicBezTo>
                <a:cubicBezTo>
                  <a:pt x="4331988" y="2289236"/>
                  <a:pt x="4311262" y="2261804"/>
                  <a:pt x="4286065" y="2240671"/>
                </a:cubicBezTo>
                <a:cubicBezTo>
                  <a:pt x="4261681" y="2220351"/>
                  <a:pt x="4233029" y="2206330"/>
                  <a:pt x="4200111" y="2198609"/>
                </a:cubicBezTo>
                <a:cubicBezTo>
                  <a:pt x="4167193" y="2190887"/>
                  <a:pt x="4125943" y="2187026"/>
                  <a:pt x="4076363" y="2187026"/>
                </a:cubicBezTo>
                <a:close/>
                <a:moveTo>
                  <a:pt x="2877356" y="2187026"/>
                </a:moveTo>
                <a:lnTo>
                  <a:pt x="2877356" y="2324796"/>
                </a:lnTo>
                <a:lnTo>
                  <a:pt x="2902959" y="2324796"/>
                </a:lnTo>
                <a:cubicBezTo>
                  <a:pt x="2924092" y="2324796"/>
                  <a:pt x="2938519" y="2327641"/>
                  <a:pt x="2946240" y="2333330"/>
                </a:cubicBezTo>
                <a:cubicBezTo>
                  <a:pt x="2953962" y="2339020"/>
                  <a:pt x="2957823" y="2351212"/>
                  <a:pt x="2957823" y="2369906"/>
                </a:cubicBezTo>
                <a:lnTo>
                  <a:pt x="2957823" y="2853929"/>
                </a:lnTo>
                <a:cubicBezTo>
                  <a:pt x="2957823" y="2874249"/>
                  <a:pt x="2954572" y="2887254"/>
                  <a:pt x="2948069" y="2892943"/>
                </a:cubicBezTo>
                <a:cubicBezTo>
                  <a:pt x="2941567" y="2898633"/>
                  <a:pt x="2926531" y="2901478"/>
                  <a:pt x="2902959" y="2901478"/>
                </a:cubicBezTo>
                <a:lnTo>
                  <a:pt x="2877356" y="2901478"/>
                </a:lnTo>
                <a:lnTo>
                  <a:pt x="2877356" y="3039247"/>
                </a:lnTo>
                <a:lnTo>
                  <a:pt x="3562546" y="3039247"/>
                </a:lnTo>
                <a:lnTo>
                  <a:pt x="3562546" y="2775900"/>
                </a:lnTo>
                <a:lnTo>
                  <a:pt x="3386982" y="2775900"/>
                </a:lnTo>
                <a:lnTo>
                  <a:pt x="3386982" y="2814915"/>
                </a:lnTo>
                <a:cubicBezTo>
                  <a:pt x="3386982" y="2831983"/>
                  <a:pt x="3385965" y="2844175"/>
                  <a:pt x="3383934" y="2851491"/>
                </a:cubicBezTo>
                <a:cubicBezTo>
                  <a:pt x="3381901" y="2858806"/>
                  <a:pt x="3377024" y="2864292"/>
                  <a:pt x="3369303" y="2867950"/>
                </a:cubicBezTo>
                <a:cubicBezTo>
                  <a:pt x="3361581" y="2871607"/>
                  <a:pt x="3348373" y="2873436"/>
                  <a:pt x="3329679" y="2873436"/>
                </a:cubicBezTo>
                <a:lnTo>
                  <a:pt x="3195567" y="2873436"/>
                </a:lnTo>
                <a:lnTo>
                  <a:pt x="3195567" y="2688118"/>
                </a:lnTo>
                <a:lnTo>
                  <a:pt x="3446722" y="2688118"/>
                </a:lnTo>
                <a:lnTo>
                  <a:pt x="3446722" y="2516210"/>
                </a:lnTo>
                <a:lnTo>
                  <a:pt x="3195567" y="2516210"/>
                </a:lnTo>
                <a:lnTo>
                  <a:pt x="3195567" y="2352838"/>
                </a:lnTo>
                <a:lnTo>
                  <a:pt x="3327240" y="2352838"/>
                </a:lnTo>
                <a:cubicBezTo>
                  <a:pt x="3344309" y="2352838"/>
                  <a:pt x="3356095" y="2356292"/>
                  <a:pt x="3362598" y="2363201"/>
                </a:cubicBezTo>
                <a:cubicBezTo>
                  <a:pt x="3369100" y="2370110"/>
                  <a:pt x="3372351" y="2382911"/>
                  <a:pt x="3372351" y="2401606"/>
                </a:cubicBezTo>
                <a:lnTo>
                  <a:pt x="3372351" y="2440620"/>
                </a:lnTo>
                <a:lnTo>
                  <a:pt x="3547916" y="2440620"/>
                </a:lnTo>
                <a:lnTo>
                  <a:pt x="3547916" y="2187026"/>
                </a:lnTo>
                <a:close/>
                <a:moveTo>
                  <a:pt x="2084342" y="2187026"/>
                </a:moveTo>
                <a:lnTo>
                  <a:pt x="2084342" y="2324796"/>
                </a:lnTo>
                <a:lnTo>
                  <a:pt x="2113604" y="2324796"/>
                </a:lnTo>
                <a:cubicBezTo>
                  <a:pt x="2135549" y="2324796"/>
                  <a:pt x="2149773" y="2328250"/>
                  <a:pt x="2156275" y="2335159"/>
                </a:cubicBezTo>
                <a:cubicBezTo>
                  <a:pt x="2162777" y="2342068"/>
                  <a:pt x="2166029" y="2355276"/>
                  <a:pt x="2166029" y="2374783"/>
                </a:cubicBezTo>
                <a:lnTo>
                  <a:pt x="2166029" y="2855148"/>
                </a:lnTo>
                <a:cubicBezTo>
                  <a:pt x="2166029" y="2872217"/>
                  <a:pt x="2162777" y="2884206"/>
                  <a:pt x="2156275" y="2891115"/>
                </a:cubicBezTo>
                <a:cubicBezTo>
                  <a:pt x="2149773" y="2898023"/>
                  <a:pt x="2136768" y="2901478"/>
                  <a:pt x="2117261" y="2901478"/>
                </a:cubicBezTo>
                <a:lnTo>
                  <a:pt x="2084342" y="2901478"/>
                </a:lnTo>
                <a:lnTo>
                  <a:pt x="2084342" y="3039247"/>
                </a:lnTo>
                <a:lnTo>
                  <a:pt x="2489117" y="3039247"/>
                </a:lnTo>
                <a:lnTo>
                  <a:pt x="2489117" y="2901478"/>
                </a:lnTo>
                <a:lnTo>
                  <a:pt x="2459856" y="2901478"/>
                </a:lnTo>
                <a:cubicBezTo>
                  <a:pt x="2434659" y="2901478"/>
                  <a:pt x="2417793" y="2899039"/>
                  <a:pt x="2409259" y="2894162"/>
                </a:cubicBezTo>
                <a:cubicBezTo>
                  <a:pt x="2400725" y="2889286"/>
                  <a:pt x="2396457" y="2877094"/>
                  <a:pt x="2396457" y="2857586"/>
                </a:cubicBezTo>
                <a:lnTo>
                  <a:pt x="2396457" y="2702748"/>
                </a:lnTo>
                <a:lnTo>
                  <a:pt x="2517158" y="2702748"/>
                </a:lnTo>
                <a:cubicBezTo>
                  <a:pt x="2585434" y="2702748"/>
                  <a:pt x="2639891" y="2688930"/>
                  <a:pt x="2680531" y="2661295"/>
                </a:cubicBezTo>
                <a:cubicBezTo>
                  <a:pt x="2721171" y="2633660"/>
                  <a:pt x="2749416" y="2600335"/>
                  <a:pt x="2765265" y="2561321"/>
                </a:cubicBezTo>
                <a:cubicBezTo>
                  <a:pt x="2781115" y="2522306"/>
                  <a:pt x="2789040" y="2482886"/>
                  <a:pt x="2789040" y="2443058"/>
                </a:cubicBezTo>
                <a:cubicBezTo>
                  <a:pt x="2789040" y="2272370"/>
                  <a:pt x="2688253" y="2187026"/>
                  <a:pt x="2486678" y="2187026"/>
                </a:cubicBezTo>
                <a:close/>
                <a:moveTo>
                  <a:pt x="6571150" y="2177273"/>
                </a:moveTo>
                <a:lnTo>
                  <a:pt x="6345598" y="2830764"/>
                </a:lnTo>
                <a:cubicBezTo>
                  <a:pt x="6338283" y="2852710"/>
                  <a:pt x="6331780" y="2868153"/>
                  <a:pt x="6326091" y="2877094"/>
                </a:cubicBezTo>
                <a:cubicBezTo>
                  <a:pt x="6320402" y="2886034"/>
                  <a:pt x="6313087" y="2892334"/>
                  <a:pt x="6304146" y="2895991"/>
                </a:cubicBezTo>
                <a:cubicBezTo>
                  <a:pt x="6295205" y="2899649"/>
                  <a:pt x="6281793" y="2901478"/>
                  <a:pt x="6263912" y="2901478"/>
                </a:cubicBezTo>
                <a:lnTo>
                  <a:pt x="6256597" y="2901478"/>
                </a:lnTo>
                <a:lnTo>
                  <a:pt x="6256597" y="3039247"/>
                </a:lnTo>
                <a:lnTo>
                  <a:pt x="6596754" y="3039247"/>
                </a:lnTo>
                <a:lnTo>
                  <a:pt x="6596754" y="2901478"/>
                </a:lnTo>
                <a:cubicBezTo>
                  <a:pt x="6578059" y="2901478"/>
                  <a:pt x="6564038" y="2899446"/>
                  <a:pt x="6554691" y="2895382"/>
                </a:cubicBezTo>
                <a:cubicBezTo>
                  <a:pt x="6545344" y="2891318"/>
                  <a:pt x="6540671" y="2884409"/>
                  <a:pt x="6540671" y="2874655"/>
                </a:cubicBezTo>
                <a:cubicBezTo>
                  <a:pt x="6540671" y="2864089"/>
                  <a:pt x="6543312" y="2851491"/>
                  <a:pt x="6548595" y="2836860"/>
                </a:cubicBezTo>
                <a:cubicBezTo>
                  <a:pt x="6553879" y="2822230"/>
                  <a:pt x="6556927" y="2813289"/>
                  <a:pt x="6557739" y="2810038"/>
                </a:cubicBezTo>
                <a:lnTo>
                  <a:pt x="6784510" y="2810038"/>
                </a:lnTo>
                <a:cubicBezTo>
                  <a:pt x="6796703" y="2844175"/>
                  <a:pt x="6802798" y="2866934"/>
                  <a:pt x="6802798" y="2878313"/>
                </a:cubicBezTo>
                <a:cubicBezTo>
                  <a:pt x="6802798" y="2893756"/>
                  <a:pt x="6791013" y="2901478"/>
                  <a:pt x="6767442" y="2901478"/>
                </a:cubicBezTo>
                <a:lnTo>
                  <a:pt x="6739400" y="2901478"/>
                </a:lnTo>
                <a:lnTo>
                  <a:pt x="6739400" y="3039247"/>
                </a:lnTo>
                <a:lnTo>
                  <a:pt x="7125887" y="3039247"/>
                </a:lnTo>
                <a:lnTo>
                  <a:pt x="7125887" y="2901478"/>
                </a:lnTo>
                <a:lnTo>
                  <a:pt x="7108817" y="2901478"/>
                </a:lnTo>
                <a:cubicBezTo>
                  <a:pt x="7094187" y="2901478"/>
                  <a:pt x="7082605" y="2898836"/>
                  <a:pt x="7074071" y="2893553"/>
                </a:cubicBezTo>
                <a:cubicBezTo>
                  <a:pt x="7065536" y="2888270"/>
                  <a:pt x="7058018" y="2879126"/>
                  <a:pt x="7051515" y="2866121"/>
                </a:cubicBezTo>
                <a:cubicBezTo>
                  <a:pt x="7045013" y="2853116"/>
                  <a:pt x="7036885" y="2831983"/>
                  <a:pt x="7027131" y="2802722"/>
                </a:cubicBezTo>
                <a:lnTo>
                  <a:pt x="6817429" y="2177273"/>
                </a:lnTo>
                <a:close/>
                <a:moveTo>
                  <a:pt x="4856650" y="2177273"/>
                </a:moveTo>
                <a:lnTo>
                  <a:pt x="4631099" y="2830764"/>
                </a:lnTo>
                <a:cubicBezTo>
                  <a:pt x="4623783" y="2852710"/>
                  <a:pt x="4617281" y="2868153"/>
                  <a:pt x="4611591" y="2877094"/>
                </a:cubicBezTo>
                <a:cubicBezTo>
                  <a:pt x="4605902" y="2886034"/>
                  <a:pt x="4598586" y="2892334"/>
                  <a:pt x="4589646" y="2895991"/>
                </a:cubicBezTo>
                <a:cubicBezTo>
                  <a:pt x="4580705" y="2899649"/>
                  <a:pt x="4567294" y="2901478"/>
                  <a:pt x="4549412" y="2901478"/>
                </a:cubicBezTo>
                <a:lnTo>
                  <a:pt x="4542097" y="2901478"/>
                </a:lnTo>
                <a:lnTo>
                  <a:pt x="4542097" y="3039247"/>
                </a:lnTo>
                <a:lnTo>
                  <a:pt x="4882254" y="3039247"/>
                </a:lnTo>
                <a:lnTo>
                  <a:pt x="4882254" y="2901478"/>
                </a:lnTo>
                <a:cubicBezTo>
                  <a:pt x="4863559" y="2901478"/>
                  <a:pt x="4849538" y="2899446"/>
                  <a:pt x="4840191" y="2895382"/>
                </a:cubicBezTo>
                <a:cubicBezTo>
                  <a:pt x="4830844" y="2891318"/>
                  <a:pt x="4826170" y="2884409"/>
                  <a:pt x="4826170" y="2874655"/>
                </a:cubicBezTo>
                <a:cubicBezTo>
                  <a:pt x="4826170" y="2864089"/>
                  <a:pt x="4828812" y="2851491"/>
                  <a:pt x="4834095" y="2836860"/>
                </a:cubicBezTo>
                <a:cubicBezTo>
                  <a:pt x="4839378" y="2822230"/>
                  <a:pt x="4842426" y="2813289"/>
                  <a:pt x="4843239" y="2810038"/>
                </a:cubicBezTo>
                <a:lnTo>
                  <a:pt x="5070010" y="2810038"/>
                </a:lnTo>
                <a:cubicBezTo>
                  <a:pt x="5082202" y="2844175"/>
                  <a:pt x="5088299" y="2866934"/>
                  <a:pt x="5088299" y="2878313"/>
                </a:cubicBezTo>
                <a:cubicBezTo>
                  <a:pt x="5088299" y="2893756"/>
                  <a:pt x="5076513" y="2901478"/>
                  <a:pt x="5052942" y="2901478"/>
                </a:cubicBezTo>
                <a:lnTo>
                  <a:pt x="5024900" y="2901478"/>
                </a:lnTo>
                <a:lnTo>
                  <a:pt x="5024900" y="3039247"/>
                </a:lnTo>
                <a:lnTo>
                  <a:pt x="5411387" y="3039247"/>
                </a:lnTo>
                <a:lnTo>
                  <a:pt x="5411387" y="2901478"/>
                </a:lnTo>
                <a:lnTo>
                  <a:pt x="5394318" y="2901478"/>
                </a:lnTo>
                <a:cubicBezTo>
                  <a:pt x="5379687" y="2901478"/>
                  <a:pt x="5368105" y="2898836"/>
                  <a:pt x="5359571" y="2893553"/>
                </a:cubicBezTo>
                <a:cubicBezTo>
                  <a:pt x="5351036" y="2888270"/>
                  <a:pt x="5343518" y="2879126"/>
                  <a:pt x="5337016" y="2866121"/>
                </a:cubicBezTo>
                <a:cubicBezTo>
                  <a:pt x="5330513" y="2853116"/>
                  <a:pt x="5322385" y="2831983"/>
                  <a:pt x="5312632" y="2802722"/>
                </a:cubicBezTo>
                <a:lnTo>
                  <a:pt x="5102929" y="2177273"/>
                </a:lnTo>
                <a:close/>
                <a:moveTo>
                  <a:pt x="7595659" y="2158985"/>
                </a:moveTo>
                <a:cubicBezTo>
                  <a:pt x="7503000" y="2158985"/>
                  <a:pt x="7423346" y="2177882"/>
                  <a:pt x="7356696" y="2215678"/>
                </a:cubicBezTo>
                <a:cubicBezTo>
                  <a:pt x="7290047" y="2253473"/>
                  <a:pt x="7239247" y="2306915"/>
                  <a:pt x="7204296" y="2376002"/>
                </a:cubicBezTo>
                <a:cubicBezTo>
                  <a:pt x="7169346" y="2445090"/>
                  <a:pt x="7151871" y="2525558"/>
                  <a:pt x="7151871" y="2617404"/>
                </a:cubicBezTo>
                <a:cubicBezTo>
                  <a:pt x="7151871" y="2710063"/>
                  <a:pt x="7168736" y="2790124"/>
                  <a:pt x="7202467" y="2857586"/>
                </a:cubicBezTo>
                <a:cubicBezTo>
                  <a:pt x="7236199" y="2925049"/>
                  <a:pt x="7285576" y="2976662"/>
                  <a:pt x="7350600" y="3012425"/>
                </a:cubicBezTo>
                <a:cubicBezTo>
                  <a:pt x="7415624" y="3048188"/>
                  <a:pt x="7493247" y="3066070"/>
                  <a:pt x="7583467" y="3066070"/>
                </a:cubicBezTo>
                <a:cubicBezTo>
                  <a:pt x="7678565" y="3066070"/>
                  <a:pt x="7758625" y="3045546"/>
                  <a:pt x="7823650" y="3004500"/>
                </a:cubicBezTo>
                <a:cubicBezTo>
                  <a:pt x="7888674" y="2963454"/>
                  <a:pt x="7937035" y="2906964"/>
                  <a:pt x="7968735" y="2835031"/>
                </a:cubicBezTo>
                <a:cubicBezTo>
                  <a:pt x="8000434" y="2763098"/>
                  <a:pt x="8016283" y="2681615"/>
                  <a:pt x="8016283" y="2590582"/>
                </a:cubicBezTo>
                <a:cubicBezTo>
                  <a:pt x="8016283" y="2455657"/>
                  <a:pt x="7979707" y="2349993"/>
                  <a:pt x="7906555" y="2273590"/>
                </a:cubicBezTo>
                <a:cubicBezTo>
                  <a:pt x="7833403" y="2197186"/>
                  <a:pt x="7729771" y="2158985"/>
                  <a:pt x="7595659" y="2158985"/>
                </a:cubicBezTo>
                <a:close/>
                <a:moveTo>
                  <a:pt x="5878721" y="2158985"/>
                </a:moveTo>
                <a:cubicBezTo>
                  <a:pt x="5780372" y="2158985"/>
                  <a:pt x="5698076" y="2179508"/>
                  <a:pt x="5631833" y="2220554"/>
                </a:cubicBezTo>
                <a:cubicBezTo>
                  <a:pt x="5565590" y="2261601"/>
                  <a:pt x="5516416" y="2316465"/>
                  <a:pt x="5484310" y="2385146"/>
                </a:cubicBezTo>
                <a:cubicBezTo>
                  <a:pt x="5452205" y="2453828"/>
                  <a:pt x="5436151" y="2530028"/>
                  <a:pt x="5436151" y="2613746"/>
                </a:cubicBezTo>
                <a:cubicBezTo>
                  <a:pt x="5436151" y="2682022"/>
                  <a:pt x="5447125" y="2747655"/>
                  <a:pt x="5469070" y="2810647"/>
                </a:cubicBezTo>
                <a:cubicBezTo>
                  <a:pt x="5491016" y="2873639"/>
                  <a:pt x="5526982" y="2928097"/>
                  <a:pt x="5576969" y="2974020"/>
                </a:cubicBezTo>
                <a:cubicBezTo>
                  <a:pt x="5626957" y="3019943"/>
                  <a:pt x="5692183" y="3049001"/>
                  <a:pt x="5772651" y="3061193"/>
                </a:cubicBezTo>
                <a:lnTo>
                  <a:pt x="5744609" y="3166044"/>
                </a:lnTo>
                <a:cubicBezTo>
                  <a:pt x="5763304" y="3163606"/>
                  <a:pt x="5777121" y="3162386"/>
                  <a:pt x="5786062" y="3162386"/>
                </a:cubicBezTo>
                <a:cubicBezTo>
                  <a:pt x="5807194" y="3162386"/>
                  <a:pt x="5822028" y="3165841"/>
                  <a:pt x="5830563" y="3172750"/>
                </a:cubicBezTo>
                <a:cubicBezTo>
                  <a:pt x="5839097" y="3179658"/>
                  <a:pt x="5843364" y="3187583"/>
                  <a:pt x="5843364" y="3196524"/>
                </a:cubicBezTo>
                <a:cubicBezTo>
                  <a:pt x="5843364" y="3220908"/>
                  <a:pt x="5820606" y="3233100"/>
                  <a:pt x="5775089" y="3233100"/>
                </a:cubicBezTo>
                <a:cubicBezTo>
                  <a:pt x="5757207" y="3233100"/>
                  <a:pt x="5740342" y="3231474"/>
                  <a:pt x="5724493" y="3228223"/>
                </a:cubicBezTo>
                <a:cubicBezTo>
                  <a:pt x="5708643" y="3224972"/>
                  <a:pt x="5685275" y="3218876"/>
                  <a:pt x="5654388" y="3209935"/>
                </a:cubicBezTo>
                <a:lnTo>
                  <a:pt x="5654388" y="3306252"/>
                </a:lnTo>
                <a:cubicBezTo>
                  <a:pt x="5699905" y="3320070"/>
                  <a:pt x="5745016" y="3326978"/>
                  <a:pt x="5789719" y="3326978"/>
                </a:cubicBezTo>
                <a:cubicBezTo>
                  <a:pt x="5843364" y="3326978"/>
                  <a:pt x="5886646" y="3315396"/>
                  <a:pt x="5919564" y="3292231"/>
                </a:cubicBezTo>
                <a:cubicBezTo>
                  <a:pt x="5952483" y="3269066"/>
                  <a:pt x="5968942" y="3237164"/>
                  <a:pt x="5968942" y="3196524"/>
                </a:cubicBezTo>
                <a:cubicBezTo>
                  <a:pt x="5968942" y="3136377"/>
                  <a:pt x="5933991" y="3101833"/>
                  <a:pt x="5864091" y="3092892"/>
                </a:cubicBezTo>
                <a:lnTo>
                  <a:pt x="5871406" y="3066070"/>
                </a:lnTo>
                <a:cubicBezTo>
                  <a:pt x="5929928" y="3065257"/>
                  <a:pt x="5982556" y="3057942"/>
                  <a:pt x="6029292" y="3044124"/>
                </a:cubicBezTo>
                <a:cubicBezTo>
                  <a:pt x="6076029" y="3030306"/>
                  <a:pt x="6124593" y="3007548"/>
                  <a:pt x="6174987" y="2975849"/>
                </a:cubicBezTo>
                <a:lnTo>
                  <a:pt x="6174987" y="2785654"/>
                </a:lnTo>
                <a:cubicBezTo>
                  <a:pt x="6083140" y="2842550"/>
                  <a:pt x="5995358" y="2870998"/>
                  <a:pt x="5911640" y="2870998"/>
                </a:cubicBezTo>
                <a:cubicBezTo>
                  <a:pt x="5834424" y="2870998"/>
                  <a:pt x="5775902" y="2847020"/>
                  <a:pt x="5736075" y="2799065"/>
                </a:cubicBezTo>
                <a:cubicBezTo>
                  <a:pt x="5696247" y="2751110"/>
                  <a:pt x="5676334" y="2680803"/>
                  <a:pt x="5676334" y="2588143"/>
                </a:cubicBezTo>
                <a:cubicBezTo>
                  <a:pt x="5676334" y="2506863"/>
                  <a:pt x="5691371" y="2440010"/>
                  <a:pt x="5721444" y="2387585"/>
                </a:cubicBezTo>
                <a:cubicBezTo>
                  <a:pt x="5751518" y="2335159"/>
                  <a:pt x="5799473" y="2308946"/>
                  <a:pt x="5865310" y="2308946"/>
                </a:cubicBezTo>
                <a:cubicBezTo>
                  <a:pt x="5910014" y="2308946"/>
                  <a:pt x="5940290" y="2320122"/>
                  <a:pt x="5956140" y="2342475"/>
                </a:cubicBezTo>
                <a:cubicBezTo>
                  <a:pt x="5971990" y="2364826"/>
                  <a:pt x="5979915" y="2394290"/>
                  <a:pt x="5979915" y="2430866"/>
                </a:cubicBezTo>
                <a:lnTo>
                  <a:pt x="5979915" y="2504018"/>
                </a:lnTo>
                <a:lnTo>
                  <a:pt x="6179864" y="2504018"/>
                </a:lnTo>
                <a:lnTo>
                  <a:pt x="6179864" y="2226041"/>
                </a:lnTo>
                <a:cubicBezTo>
                  <a:pt x="6087204" y="2181337"/>
                  <a:pt x="5986824" y="2158985"/>
                  <a:pt x="5878721" y="2158985"/>
                </a:cubicBezTo>
                <a:close/>
                <a:moveTo>
                  <a:pt x="1556810" y="2158985"/>
                </a:moveTo>
                <a:cubicBezTo>
                  <a:pt x="1464150" y="2158985"/>
                  <a:pt x="1384496" y="2177882"/>
                  <a:pt x="1317847" y="2215678"/>
                </a:cubicBezTo>
                <a:cubicBezTo>
                  <a:pt x="1251197" y="2253473"/>
                  <a:pt x="1200397" y="2306915"/>
                  <a:pt x="1165447" y="2376002"/>
                </a:cubicBezTo>
                <a:cubicBezTo>
                  <a:pt x="1130496" y="2445090"/>
                  <a:pt x="1113021" y="2525558"/>
                  <a:pt x="1113021" y="2617404"/>
                </a:cubicBezTo>
                <a:cubicBezTo>
                  <a:pt x="1113021" y="2710063"/>
                  <a:pt x="1129886" y="2790124"/>
                  <a:pt x="1163618" y="2857586"/>
                </a:cubicBezTo>
                <a:cubicBezTo>
                  <a:pt x="1197349" y="2925049"/>
                  <a:pt x="1246726" y="2976662"/>
                  <a:pt x="1311750" y="3012425"/>
                </a:cubicBezTo>
                <a:cubicBezTo>
                  <a:pt x="1376774" y="3048188"/>
                  <a:pt x="1454397" y="3066070"/>
                  <a:pt x="1544618" y="3066070"/>
                </a:cubicBezTo>
                <a:cubicBezTo>
                  <a:pt x="1639715" y="3066070"/>
                  <a:pt x="1719776" y="3045546"/>
                  <a:pt x="1784800" y="3004500"/>
                </a:cubicBezTo>
                <a:cubicBezTo>
                  <a:pt x="1849824" y="2963454"/>
                  <a:pt x="1898186" y="2906964"/>
                  <a:pt x="1929885" y="2835031"/>
                </a:cubicBezTo>
                <a:cubicBezTo>
                  <a:pt x="1961584" y="2763098"/>
                  <a:pt x="1977434" y="2681615"/>
                  <a:pt x="1977434" y="2590582"/>
                </a:cubicBezTo>
                <a:cubicBezTo>
                  <a:pt x="1977434" y="2455657"/>
                  <a:pt x="1940858" y="2349993"/>
                  <a:pt x="1867706" y="2273590"/>
                </a:cubicBezTo>
                <a:cubicBezTo>
                  <a:pt x="1794554" y="2197186"/>
                  <a:pt x="1690922" y="2158985"/>
                  <a:pt x="1556810" y="2158985"/>
                </a:cubicBezTo>
                <a:close/>
                <a:moveTo>
                  <a:pt x="6816210" y="1940748"/>
                </a:moveTo>
                <a:cubicBezTo>
                  <a:pt x="6813771" y="1972447"/>
                  <a:pt x="6801579" y="1988297"/>
                  <a:pt x="6779633" y="1988297"/>
                </a:cubicBezTo>
                <a:cubicBezTo>
                  <a:pt x="6771506" y="1988297"/>
                  <a:pt x="6762972" y="1986874"/>
                  <a:pt x="6754030" y="1984030"/>
                </a:cubicBezTo>
                <a:cubicBezTo>
                  <a:pt x="6745090" y="1981185"/>
                  <a:pt x="6734523" y="1977730"/>
                  <a:pt x="6722331" y="1973666"/>
                </a:cubicBezTo>
                <a:lnTo>
                  <a:pt x="6696728" y="1965132"/>
                </a:lnTo>
                <a:cubicBezTo>
                  <a:pt x="6650398" y="1949689"/>
                  <a:pt x="6613823" y="1941967"/>
                  <a:pt x="6587000" y="1941967"/>
                </a:cubicBezTo>
                <a:cubicBezTo>
                  <a:pt x="6545547" y="1941967"/>
                  <a:pt x="6512426" y="1956191"/>
                  <a:pt x="6487635" y="1984639"/>
                </a:cubicBezTo>
                <a:cubicBezTo>
                  <a:pt x="6462845" y="2013087"/>
                  <a:pt x="6450449" y="2056166"/>
                  <a:pt x="6450449" y="2113874"/>
                </a:cubicBezTo>
                <a:lnTo>
                  <a:pt x="6567493" y="2113874"/>
                </a:lnTo>
                <a:cubicBezTo>
                  <a:pt x="6567493" y="2100869"/>
                  <a:pt x="6570338" y="2089490"/>
                  <a:pt x="6576027" y="2079737"/>
                </a:cubicBezTo>
                <a:cubicBezTo>
                  <a:pt x="6581716" y="2069983"/>
                  <a:pt x="6591064" y="2065106"/>
                  <a:pt x="6604069" y="2065106"/>
                </a:cubicBezTo>
                <a:cubicBezTo>
                  <a:pt x="6616261" y="2065106"/>
                  <a:pt x="6632720" y="2068967"/>
                  <a:pt x="6653446" y="2076689"/>
                </a:cubicBezTo>
                <a:cubicBezTo>
                  <a:pt x="6674173" y="2084410"/>
                  <a:pt x="6686568" y="2089084"/>
                  <a:pt x="6690632" y="2090710"/>
                </a:cubicBezTo>
                <a:cubicBezTo>
                  <a:pt x="6730459" y="2106153"/>
                  <a:pt x="6763784" y="2113874"/>
                  <a:pt x="6790607" y="2113874"/>
                </a:cubicBezTo>
                <a:cubicBezTo>
                  <a:pt x="6828808" y="2113874"/>
                  <a:pt x="6861930" y="2100057"/>
                  <a:pt x="6889971" y="2072422"/>
                </a:cubicBezTo>
                <a:cubicBezTo>
                  <a:pt x="6918013" y="2044786"/>
                  <a:pt x="6932033" y="2000895"/>
                  <a:pt x="6932033" y="1940748"/>
                </a:cubicBezTo>
                <a:close/>
                <a:moveTo>
                  <a:pt x="0" y="0"/>
                </a:moveTo>
                <a:lnTo>
                  <a:pt x="9143999" y="0"/>
                </a:lnTo>
                <a:lnTo>
                  <a:pt x="9143999" y="6858000"/>
                </a:lnTo>
                <a:lnTo>
                  <a:pt x="0" y="6858000"/>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defTabSz="449263" fontAlgn="base">
              <a:spcBef>
                <a:spcPct val="0"/>
              </a:spcBef>
              <a:spcAft>
                <a:spcPct val="0"/>
              </a:spcAft>
              <a:buClr>
                <a:srgbClr val="000000"/>
              </a:buClr>
              <a:buSzPct val="100000"/>
            </a:pPr>
            <a:endParaRPr lang="pt-BR" sz="2400">
              <a:solidFill>
                <a:schemeClr val="bg1"/>
              </a:solidFill>
              <a:latin typeface="Times New Roman" pitchFamily="16" charset="0"/>
              <a:ea typeface="Microsoft YaHei" charset="-122"/>
            </a:endParaRPr>
          </a:p>
        </p:txBody>
      </p:sp>
    </p:spTree>
    <p:extLst>
      <p:ext uri="{BB962C8B-B14F-4D97-AF65-F5344CB8AC3E}">
        <p14:creationId xmlns:p14="http://schemas.microsoft.com/office/powerpoint/2010/main" val="778734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xmlns="" id="{C7691EDC-1914-4E92-B5EF-6A08AF9B31AC}"/>
              </a:ext>
            </a:extLst>
          </p:cNvPr>
          <p:cNvSpPr txBox="1">
            <a:spLocks/>
          </p:cNvSpPr>
          <p:nvPr/>
        </p:nvSpPr>
        <p:spPr>
          <a:xfrm>
            <a:off x="1020792" y="883920"/>
            <a:ext cx="10067027" cy="1453838"/>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r>
              <a:rPr lang="pt-BR" b="1" dirty="0">
                <a:solidFill>
                  <a:schemeClr val="tx1">
                    <a:lumMod val="95000"/>
                    <a:lumOff val="5000"/>
                  </a:schemeClr>
                </a:solidFill>
                <a:latin typeface="Bodoni mT" panose="02070603080606020203" pitchFamily="18" charset="0"/>
              </a:rPr>
              <a:t>O JOGO E SUAS ENTRANHAS</a:t>
            </a:r>
          </a:p>
        </p:txBody>
      </p:sp>
      <p:sp>
        <p:nvSpPr>
          <p:cNvPr id="6" name="Espaço Reservado para Conteúdo 9">
            <a:extLst>
              <a:ext uri="{FF2B5EF4-FFF2-40B4-BE49-F238E27FC236}">
                <a16:creationId xmlns:a16="http://schemas.microsoft.com/office/drawing/2014/main" xmlns="" id="{AEF441F2-D7D2-47CE-82B0-BAC996E71AC3}"/>
              </a:ext>
            </a:extLst>
          </p:cNvPr>
          <p:cNvSpPr txBox="1">
            <a:spLocks/>
          </p:cNvSpPr>
          <p:nvPr/>
        </p:nvSpPr>
        <p:spPr>
          <a:xfrm>
            <a:off x="6478588" y="3035919"/>
            <a:ext cx="4799012" cy="3235352"/>
          </a:xfrm>
          <a:prstGeom prst="rect">
            <a:avLst/>
          </a:prstGeom>
        </p:spPr>
        <p:txBody>
          <a:bodyPr vert="horz" lIns="91440" tIns="45720" rIns="91440" bIns="45720" rtlCol="0">
            <a:normAutofit/>
          </a:bodyPr>
          <a:lstStyle>
            <a:defPPr>
              <a:defRPr lang="pt-BR"/>
            </a:defPPr>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lang="pt-BR" sz="20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ClrTx/>
            </a:pPr>
            <a:r>
              <a:rPr lang="pt-BR" dirty="0">
                <a:solidFill>
                  <a:schemeClr val="tx1"/>
                </a:solidFill>
                <a:latin typeface="Source Sans Pro" panose="020B0503030403020204" pitchFamily="34" charset="0"/>
                <a:ea typeface="Source Sans Pro" panose="020B0503030403020204" pitchFamily="34" charset="0"/>
              </a:rPr>
              <a:t>Custo da fiscalização;</a:t>
            </a:r>
          </a:p>
          <a:p>
            <a:pPr>
              <a:buClrTx/>
            </a:pPr>
            <a:r>
              <a:rPr lang="pt-BR" dirty="0">
                <a:solidFill>
                  <a:schemeClr val="tx1"/>
                </a:solidFill>
                <a:latin typeface="Source Sans Pro" panose="020B0503030403020204" pitchFamily="34" charset="0"/>
                <a:ea typeface="Source Sans Pro" panose="020B0503030403020204" pitchFamily="34" charset="0"/>
              </a:rPr>
              <a:t>Canibalização de atividades econômicas;</a:t>
            </a:r>
          </a:p>
          <a:p>
            <a:pPr>
              <a:buClrTx/>
            </a:pPr>
            <a:r>
              <a:rPr lang="pt-BR" dirty="0">
                <a:solidFill>
                  <a:schemeClr val="tx1"/>
                </a:solidFill>
                <a:latin typeface="Source Sans Pro" panose="020B0503030403020204" pitchFamily="34" charset="0"/>
                <a:ea typeface="Source Sans Pro" panose="020B0503030403020204" pitchFamily="34" charset="0"/>
              </a:rPr>
              <a:t>Aumento da criminalidade;</a:t>
            </a:r>
          </a:p>
          <a:p>
            <a:pPr>
              <a:buClrTx/>
            </a:pPr>
            <a:r>
              <a:rPr lang="pt-BR" dirty="0">
                <a:solidFill>
                  <a:schemeClr val="tx1"/>
                </a:solidFill>
                <a:latin typeface="Source Sans Pro" panose="020B0503030403020204" pitchFamily="34" charset="0"/>
                <a:ea typeface="Source Sans Pro" panose="020B0503030403020204" pitchFamily="34" charset="0"/>
              </a:rPr>
              <a:t>Perdas com </a:t>
            </a:r>
            <a:r>
              <a:rPr lang="pt-BR" dirty="0" err="1">
                <a:solidFill>
                  <a:schemeClr val="tx1"/>
                </a:solidFill>
                <a:latin typeface="Source Sans Pro" panose="020B0503030403020204" pitchFamily="34" charset="0"/>
                <a:ea typeface="Source Sans Pro" panose="020B0503030403020204" pitchFamily="34" charset="0"/>
              </a:rPr>
              <a:t>ludopatia</a:t>
            </a:r>
            <a:r>
              <a:rPr lang="pt-BR" dirty="0">
                <a:solidFill>
                  <a:schemeClr val="tx1"/>
                </a:solidFill>
                <a:latin typeface="Source Sans Pro" panose="020B0503030403020204" pitchFamily="34" charset="0"/>
                <a:ea typeface="Source Sans Pro" panose="020B0503030403020204" pitchFamily="34" charset="0"/>
              </a:rPr>
              <a:t>.</a:t>
            </a:r>
          </a:p>
          <a:p>
            <a:endParaRPr lang="pt-BR" dirty="0"/>
          </a:p>
        </p:txBody>
      </p:sp>
      <p:sp>
        <p:nvSpPr>
          <p:cNvPr id="7" name="Espaço Reservado para Conteúdo 9">
            <a:extLst>
              <a:ext uri="{FF2B5EF4-FFF2-40B4-BE49-F238E27FC236}">
                <a16:creationId xmlns:a16="http://schemas.microsoft.com/office/drawing/2014/main" xmlns="" id="{C9A514A5-65B3-4C07-9398-8016589EC639}"/>
              </a:ext>
            </a:extLst>
          </p:cNvPr>
          <p:cNvSpPr txBox="1">
            <a:spLocks/>
          </p:cNvSpPr>
          <p:nvPr/>
        </p:nvSpPr>
        <p:spPr>
          <a:xfrm>
            <a:off x="1296986" y="3083748"/>
            <a:ext cx="3335399" cy="3235352"/>
          </a:xfrm>
          <a:prstGeom prst="rect">
            <a:avLst/>
          </a:prstGeom>
        </p:spPr>
        <p:txBody>
          <a:bodyPr vert="horz" lIns="91440" tIns="45720" rIns="91440" bIns="45720" rtlCol="0">
            <a:normAutofit/>
          </a:bodyPr>
          <a:lstStyle>
            <a:defPPr>
              <a:defRPr lang="pt-BR"/>
            </a:defPPr>
            <a:lvl1pPr marL="228600" indent="-228600" algn="l" defTabSz="914400" rtl="0" eaLnBrk="1" latinLnBrk="0" hangingPunct="1">
              <a:lnSpc>
                <a:spcPct val="95000"/>
              </a:lnSpc>
              <a:spcBef>
                <a:spcPts val="1000"/>
              </a:spcBef>
              <a:spcAft>
                <a:spcPts val="1200"/>
              </a:spcAft>
              <a:buFont typeface="Arial" panose="020B0604020202020204" pitchFamily="34" charset="0"/>
              <a:buChar char="•"/>
              <a:defRPr lang="pt-B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5000"/>
              </a:lnSpc>
              <a:spcBef>
                <a:spcPts val="1000"/>
              </a:spcBef>
              <a:spcAft>
                <a:spcPts val="1200"/>
              </a:spcAft>
              <a:buFont typeface="Arial" panose="020B0604020202020204" pitchFamily="34" charset="0"/>
              <a:buChar char="•"/>
              <a:defRPr lang="pt-B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5000"/>
              </a:lnSpc>
              <a:spcBef>
                <a:spcPts val="1000"/>
              </a:spcBef>
              <a:spcAft>
                <a:spcPts val="1200"/>
              </a:spcAft>
              <a:buFont typeface="Arial" panose="020B0604020202020204" pitchFamily="34" charset="0"/>
              <a:buChar char="•"/>
              <a:defRPr lang="pt-B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5000"/>
              </a:lnSpc>
              <a:spcBef>
                <a:spcPts val="1000"/>
              </a:spcBef>
              <a:spcAft>
                <a:spcPts val="1200"/>
              </a:spcAft>
              <a:buFont typeface="Arial" panose="020B0604020202020204" pitchFamily="34" charset="0"/>
              <a:buChar char="•"/>
              <a:defRPr lang="pt-B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5000"/>
              </a:lnSpc>
              <a:spcBef>
                <a:spcPts val="1000"/>
              </a:spcBef>
              <a:spcAft>
                <a:spcPts val="1200"/>
              </a:spcAft>
              <a:buFont typeface="Arial" panose="020B0604020202020204" pitchFamily="34" charset="0"/>
              <a:buChar char="•"/>
              <a:defRPr lang="pt-B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9pPr>
          </a:lstStyle>
          <a:p>
            <a:r>
              <a:rPr lang="pt-BR" dirty="0">
                <a:solidFill>
                  <a:schemeClr val="tx1">
                    <a:lumMod val="95000"/>
                    <a:lumOff val="5000"/>
                  </a:schemeClr>
                </a:solidFill>
                <a:latin typeface="Source Sans Pro" panose="020B0503030403020204" pitchFamily="34" charset="0"/>
                <a:ea typeface="Source Sans Pro" panose="020B0503030403020204" pitchFamily="34" charset="0"/>
              </a:rPr>
              <a:t>Aumento de arrecadação;</a:t>
            </a:r>
          </a:p>
          <a:p>
            <a:r>
              <a:rPr lang="pt-BR" dirty="0">
                <a:solidFill>
                  <a:schemeClr val="tx1">
                    <a:lumMod val="95000"/>
                    <a:lumOff val="5000"/>
                  </a:schemeClr>
                </a:solidFill>
                <a:latin typeface="Source Sans Pro" panose="020B0503030403020204" pitchFamily="34" charset="0"/>
                <a:ea typeface="Source Sans Pro" panose="020B0503030403020204" pitchFamily="34" charset="0"/>
              </a:rPr>
              <a:t>Geração de empregos;</a:t>
            </a:r>
          </a:p>
          <a:p>
            <a:r>
              <a:rPr lang="pt-BR" dirty="0">
                <a:solidFill>
                  <a:schemeClr val="tx1">
                    <a:lumMod val="95000"/>
                    <a:lumOff val="5000"/>
                  </a:schemeClr>
                </a:solidFill>
                <a:latin typeface="Source Sans Pro" panose="020B0503030403020204" pitchFamily="34" charset="0"/>
                <a:ea typeface="Source Sans Pro" panose="020B0503030403020204" pitchFamily="34" charset="0"/>
              </a:rPr>
              <a:t>Fomento ao turismo;</a:t>
            </a:r>
          </a:p>
          <a:p>
            <a:r>
              <a:rPr lang="pt-BR" dirty="0">
                <a:solidFill>
                  <a:schemeClr val="tx1">
                    <a:lumMod val="95000"/>
                    <a:lumOff val="5000"/>
                  </a:schemeClr>
                </a:solidFill>
                <a:latin typeface="Source Sans Pro" panose="020B0503030403020204" pitchFamily="34" charset="0"/>
                <a:ea typeface="Source Sans Pro" panose="020B0503030403020204" pitchFamily="34" charset="0"/>
              </a:rPr>
              <a:t>Fim da ilegalidade.</a:t>
            </a:r>
          </a:p>
          <a:p>
            <a:endParaRPr lang="pt-BR" dirty="0"/>
          </a:p>
        </p:txBody>
      </p:sp>
      <p:sp>
        <p:nvSpPr>
          <p:cNvPr id="8" name="Título 8">
            <a:extLst>
              <a:ext uri="{FF2B5EF4-FFF2-40B4-BE49-F238E27FC236}">
                <a16:creationId xmlns:a16="http://schemas.microsoft.com/office/drawing/2014/main" xmlns="" id="{69D3CC07-52A0-4578-A007-4524AC634E7A}"/>
              </a:ext>
            </a:extLst>
          </p:cNvPr>
          <p:cNvSpPr txBox="1">
            <a:spLocks/>
          </p:cNvSpPr>
          <p:nvPr/>
        </p:nvSpPr>
        <p:spPr>
          <a:xfrm>
            <a:off x="1297727" y="2337758"/>
            <a:ext cx="3941765" cy="797362"/>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r>
              <a:rPr lang="pt-BR" sz="2400" b="1" dirty="0">
                <a:solidFill>
                  <a:schemeClr val="tx1">
                    <a:lumMod val="95000"/>
                    <a:lumOff val="5000"/>
                  </a:schemeClr>
                </a:solidFill>
                <a:latin typeface="Bodoni mT" panose="02070603080606020203" pitchFamily="18" charset="0"/>
              </a:rPr>
              <a:t>ALEGADOS</a:t>
            </a:r>
            <a:r>
              <a:rPr lang="pt-BR" sz="2400" b="1" dirty="0">
                <a:latin typeface="Bodoni mT" panose="02070603080606020203" pitchFamily="18" charset="0"/>
              </a:rPr>
              <a:t> </a:t>
            </a:r>
            <a:r>
              <a:rPr lang="pt-BR" sz="2400" b="1" dirty="0">
                <a:solidFill>
                  <a:schemeClr val="tx1">
                    <a:lumMod val="95000"/>
                    <a:lumOff val="5000"/>
                  </a:schemeClr>
                </a:solidFill>
                <a:latin typeface="Bodoni mT" panose="02070603080606020203" pitchFamily="18" charset="0"/>
              </a:rPr>
              <a:t>BENEFÍCIOS</a:t>
            </a:r>
            <a:r>
              <a:rPr lang="pt-BR" sz="2400" b="1" dirty="0">
                <a:latin typeface="Bodoni mT" panose="02070603080606020203" pitchFamily="18" charset="0"/>
              </a:rPr>
              <a:t> </a:t>
            </a:r>
          </a:p>
        </p:txBody>
      </p:sp>
      <p:sp>
        <p:nvSpPr>
          <p:cNvPr id="9" name="Título 8">
            <a:extLst>
              <a:ext uri="{FF2B5EF4-FFF2-40B4-BE49-F238E27FC236}">
                <a16:creationId xmlns:a16="http://schemas.microsoft.com/office/drawing/2014/main" xmlns="" id="{979C3AC7-7671-4713-902F-AB6BF09A4DDC}"/>
              </a:ext>
            </a:extLst>
          </p:cNvPr>
          <p:cNvSpPr txBox="1">
            <a:spLocks/>
          </p:cNvSpPr>
          <p:nvPr/>
        </p:nvSpPr>
        <p:spPr>
          <a:xfrm>
            <a:off x="6478588" y="2103437"/>
            <a:ext cx="3941765" cy="1325563"/>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r>
              <a:rPr lang="pt-BR" sz="2400" b="1" dirty="0">
                <a:solidFill>
                  <a:schemeClr val="tx1">
                    <a:lumMod val="95000"/>
                    <a:lumOff val="5000"/>
                  </a:schemeClr>
                </a:solidFill>
                <a:latin typeface="Bodoni mT" panose="02070603080606020203" pitchFamily="18" charset="0"/>
              </a:rPr>
              <a:t>ALEGADOS</a:t>
            </a:r>
            <a:r>
              <a:rPr lang="pt-BR" sz="2400" b="1" dirty="0">
                <a:latin typeface="Bodoni mT" panose="02070603080606020203" pitchFamily="18" charset="0"/>
              </a:rPr>
              <a:t> </a:t>
            </a:r>
            <a:r>
              <a:rPr lang="pt-BR" sz="2400" b="1" dirty="0">
                <a:solidFill>
                  <a:schemeClr val="tx1">
                    <a:lumMod val="95000"/>
                    <a:lumOff val="5000"/>
                  </a:schemeClr>
                </a:solidFill>
                <a:latin typeface="Bodoni mT" panose="02070603080606020203" pitchFamily="18" charset="0"/>
              </a:rPr>
              <a:t>MALEFÍCIOS</a:t>
            </a:r>
            <a:r>
              <a:rPr lang="pt-BR" sz="2400" b="1" dirty="0">
                <a:latin typeface="Bodoni mT" panose="02070603080606020203" pitchFamily="18" charset="0"/>
              </a:rPr>
              <a:t> </a:t>
            </a:r>
          </a:p>
        </p:txBody>
      </p:sp>
    </p:spTree>
    <p:extLst>
      <p:ext uri="{BB962C8B-B14F-4D97-AF65-F5344CB8AC3E}">
        <p14:creationId xmlns:p14="http://schemas.microsoft.com/office/powerpoint/2010/main" val="1497045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FD8D25A0-2E8E-1162-1945-1D634422C35D}"/>
              </a:ext>
            </a:extLst>
          </p:cNvPr>
          <p:cNvPicPr>
            <a:picLocks noChangeAspect="1"/>
          </p:cNvPicPr>
          <p:nvPr/>
        </p:nvPicPr>
        <p:blipFill>
          <a:blip r:embed="rId2"/>
          <a:stretch>
            <a:fillRect/>
          </a:stretch>
        </p:blipFill>
        <p:spPr>
          <a:xfrm>
            <a:off x="1084751" y="676686"/>
            <a:ext cx="4401030" cy="5677461"/>
          </a:xfrm>
          <a:prstGeom prst="rect">
            <a:avLst/>
          </a:prstGeom>
          <a:ln w="25400">
            <a:solidFill>
              <a:schemeClr val="tx1">
                <a:alpha val="70000"/>
              </a:schemeClr>
            </a:solidFill>
          </a:ln>
          <a:scene3d>
            <a:camera prst="orthographicFront"/>
            <a:lightRig rig="threePt" dir="t"/>
          </a:scene3d>
          <a:sp3d prstMaterial="dkEdge"/>
        </p:spPr>
      </p:pic>
      <p:sp>
        <p:nvSpPr>
          <p:cNvPr id="5" name="CaixaDeTexto 4">
            <a:extLst>
              <a:ext uri="{FF2B5EF4-FFF2-40B4-BE49-F238E27FC236}">
                <a16:creationId xmlns:a16="http://schemas.microsoft.com/office/drawing/2014/main" xmlns="" id="{B44AEB0F-D9A2-7588-4B93-9581595969D8}"/>
              </a:ext>
            </a:extLst>
          </p:cNvPr>
          <p:cNvSpPr txBox="1"/>
          <p:nvPr/>
        </p:nvSpPr>
        <p:spPr>
          <a:xfrm>
            <a:off x="5994400" y="2228671"/>
            <a:ext cx="5489242" cy="2400657"/>
          </a:xfrm>
          <a:prstGeom prst="rect">
            <a:avLst/>
          </a:prstGeom>
          <a:noFill/>
        </p:spPr>
        <p:txBody>
          <a:bodyPr wrap="square" rtlCol="0">
            <a:spAutoFit/>
          </a:bodyPr>
          <a:lstStyle/>
          <a:p>
            <a:r>
              <a:rPr lang="pt-BR" sz="2000" b="1" dirty="0">
                <a:solidFill>
                  <a:schemeClr val="bg1"/>
                </a:solidFill>
                <a:latin typeface="Bodoni mT" panose="02070603080606020203" pitchFamily="18" charset="0"/>
              </a:rPr>
              <a:t>ESTRUTURA DA ORGANIZAÇÃO CRIMINOSA</a:t>
            </a:r>
          </a:p>
          <a:p>
            <a:endParaRPr lang="pt-BR" dirty="0">
              <a:solidFill>
                <a:schemeClr val="bg1"/>
              </a:solidFill>
              <a:latin typeface="Bodoni mT" panose="02070603080606020203" pitchFamily="18" charset="0"/>
            </a:endParaRPr>
          </a:p>
          <a:p>
            <a:pPr marL="342900" indent="-342900">
              <a:buFont typeface="Arial" panose="020B0604020202020204" pitchFamily="34" charset="0"/>
              <a:buChar char="•"/>
            </a:pPr>
            <a:r>
              <a:rPr lang="pt-BR" sz="1600" dirty="0">
                <a:solidFill>
                  <a:schemeClr val="bg1"/>
                </a:solidFill>
                <a:latin typeface="Bodoni mT" panose="02070603080606020203" pitchFamily="18" charset="0"/>
              </a:rPr>
              <a:t>LÍDER</a:t>
            </a:r>
          </a:p>
          <a:p>
            <a:pPr marL="342900" indent="-342900">
              <a:buFont typeface="Arial" panose="020B0604020202020204" pitchFamily="34" charset="0"/>
              <a:buChar char="•"/>
            </a:pPr>
            <a:endParaRPr lang="pt-BR" sz="1600" dirty="0">
              <a:solidFill>
                <a:schemeClr val="bg1"/>
              </a:solidFill>
              <a:latin typeface="Bodoni mT" panose="02070603080606020203" pitchFamily="18" charset="0"/>
            </a:endParaRPr>
          </a:p>
          <a:p>
            <a:pPr marL="342900" indent="-342900">
              <a:buFont typeface="Arial" panose="020B0604020202020204" pitchFamily="34" charset="0"/>
              <a:buChar char="•"/>
            </a:pPr>
            <a:r>
              <a:rPr lang="pt-BR" sz="1600" dirty="0">
                <a:solidFill>
                  <a:schemeClr val="bg1"/>
                </a:solidFill>
                <a:latin typeface="Bodoni mT" panose="02070603080606020203" pitchFamily="18" charset="0"/>
              </a:rPr>
              <a:t>11 membros não policiais </a:t>
            </a:r>
          </a:p>
          <a:p>
            <a:pPr marL="342900" indent="-342900">
              <a:buFont typeface="Arial" panose="020B0604020202020204" pitchFamily="34" charset="0"/>
              <a:buChar char="•"/>
            </a:pPr>
            <a:endParaRPr lang="pt-BR" sz="1600" dirty="0">
              <a:solidFill>
                <a:schemeClr val="bg1"/>
              </a:solidFill>
              <a:latin typeface="Bodoni mT" panose="02070603080606020203" pitchFamily="18" charset="0"/>
            </a:endParaRPr>
          </a:p>
          <a:p>
            <a:pPr marL="342900" indent="-342900">
              <a:buFont typeface="Arial" panose="020B0604020202020204" pitchFamily="34" charset="0"/>
              <a:buChar char="•"/>
            </a:pPr>
            <a:r>
              <a:rPr lang="pt-BR" sz="1600" dirty="0">
                <a:solidFill>
                  <a:schemeClr val="bg1"/>
                </a:solidFill>
                <a:latin typeface="Bodoni mT" panose="02070603080606020203" pitchFamily="18" charset="0"/>
              </a:rPr>
              <a:t>14 Policiais Civis</a:t>
            </a:r>
          </a:p>
          <a:p>
            <a:pPr marL="342900" indent="-342900">
              <a:buFont typeface="Arial" panose="020B0604020202020204" pitchFamily="34" charset="0"/>
              <a:buChar char="•"/>
            </a:pPr>
            <a:endParaRPr lang="pt-BR" sz="1600" dirty="0">
              <a:solidFill>
                <a:schemeClr val="bg1"/>
              </a:solidFill>
              <a:latin typeface="Bodoni mT" panose="02070603080606020203" pitchFamily="18" charset="0"/>
            </a:endParaRPr>
          </a:p>
          <a:p>
            <a:pPr marL="342900" indent="-342900">
              <a:buFont typeface="Arial" panose="020B0604020202020204" pitchFamily="34" charset="0"/>
              <a:buChar char="•"/>
            </a:pPr>
            <a:r>
              <a:rPr lang="pt-BR" sz="1600" dirty="0">
                <a:solidFill>
                  <a:schemeClr val="bg1"/>
                </a:solidFill>
                <a:latin typeface="Bodoni mT" panose="02070603080606020203" pitchFamily="18" charset="0"/>
              </a:rPr>
              <a:t>23 Policiais Militares</a:t>
            </a:r>
          </a:p>
        </p:txBody>
      </p:sp>
    </p:spTree>
    <p:extLst>
      <p:ext uri="{BB962C8B-B14F-4D97-AF65-F5344CB8AC3E}">
        <p14:creationId xmlns:p14="http://schemas.microsoft.com/office/powerpoint/2010/main" val="5944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xmlns="" id="{49E52838-8FCF-970C-C344-C2CC4A6B9672}"/>
              </a:ext>
            </a:extLst>
          </p:cNvPr>
          <p:cNvSpPr txBox="1"/>
          <p:nvPr/>
        </p:nvSpPr>
        <p:spPr>
          <a:xfrm>
            <a:off x="323528" y="548680"/>
            <a:ext cx="11740954" cy="646331"/>
          </a:xfrm>
          <a:prstGeom prst="rect">
            <a:avLst/>
          </a:prstGeom>
          <a:noFill/>
        </p:spPr>
        <p:txBody>
          <a:bodyPr wrap="square" rtlCol="0">
            <a:spAutoFit/>
          </a:bodyPr>
          <a:lstStyle/>
          <a:p>
            <a:pPr algn="ctr"/>
            <a:r>
              <a:rPr lang="pt-BR" sz="3600" b="1" dirty="0">
                <a:solidFill>
                  <a:schemeClr val="bg1"/>
                </a:solidFill>
                <a:latin typeface="Bodoni mT" panose="02070603080606020203" pitchFamily="18" charset="0"/>
              </a:rPr>
              <a:t>A CORRUPÇÃO </a:t>
            </a:r>
          </a:p>
        </p:txBody>
      </p:sp>
      <p:pic>
        <p:nvPicPr>
          <p:cNvPr id="5" name="Imagem 4" descr="Multidão de pessoas&#10;&#10;Descrição gerada automaticamente">
            <a:extLst>
              <a:ext uri="{FF2B5EF4-FFF2-40B4-BE49-F238E27FC236}">
                <a16:creationId xmlns:a16="http://schemas.microsoft.com/office/drawing/2014/main" xmlns="" id="{D32EED2B-9EE3-7FC4-3997-DBD8EF7C3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963" y="1386522"/>
            <a:ext cx="4358886" cy="4711120"/>
          </a:xfrm>
          <a:prstGeom prst="rect">
            <a:avLst/>
          </a:prstGeom>
        </p:spPr>
      </p:pic>
      <p:sp>
        <p:nvSpPr>
          <p:cNvPr id="17" name="CaixaDeTexto 16">
            <a:extLst>
              <a:ext uri="{FF2B5EF4-FFF2-40B4-BE49-F238E27FC236}">
                <a16:creationId xmlns:a16="http://schemas.microsoft.com/office/drawing/2014/main" xmlns="" id="{2F293F5E-EBF0-9FD3-F7F1-ED7775903248}"/>
              </a:ext>
            </a:extLst>
          </p:cNvPr>
          <p:cNvSpPr txBox="1"/>
          <p:nvPr/>
        </p:nvSpPr>
        <p:spPr>
          <a:xfrm>
            <a:off x="5199348" y="4772608"/>
            <a:ext cx="556563" cy="307777"/>
          </a:xfrm>
          <a:prstGeom prst="rect">
            <a:avLst/>
          </a:prstGeom>
          <a:noFill/>
        </p:spPr>
        <p:txBody>
          <a:bodyPr wrap="none" rtlCol="0">
            <a:spAutoFit/>
          </a:bodyPr>
          <a:lstStyle/>
          <a:p>
            <a:r>
              <a:rPr lang="pt-BR" sz="1400" b="1" dirty="0">
                <a:solidFill>
                  <a:srgbClr val="FF0000"/>
                </a:solidFill>
              </a:rPr>
              <a:t>líder</a:t>
            </a:r>
          </a:p>
        </p:txBody>
      </p:sp>
      <p:sp>
        <p:nvSpPr>
          <p:cNvPr id="18" name="CaixaDeTexto 17">
            <a:extLst>
              <a:ext uri="{FF2B5EF4-FFF2-40B4-BE49-F238E27FC236}">
                <a16:creationId xmlns:a16="http://schemas.microsoft.com/office/drawing/2014/main" xmlns="" id="{73ABE812-C336-3900-2A0A-AABE207D6CA0}"/>
              </a:ext>
            </a:extLst>
          </p:cNvPr>
          <p:cNvSpPr txBox="1"/>
          <p:nvPr/>
        </p:nvSpPr>
        <p:spPr>
          <a:xfrm>
            <a:off x="3009765" y="3537086"/>
            <a:ext cx="441146" cy="307777"/>
          </a:xfrm>
          <a:prstGeom prst="rect">
            <a:avLst/>
          </a:prstGeom>
          <a:noFill/>
        </p:spPr>
        <p:txBody>
          <a:bodyPr wrap="none" rtlCol="0">
            <a:spAutoFit/>
          </a:bodyPr>
          <a:lstStyle/>
          <a:p>
            <a:r>
              <a:rPr lang="pt-BR" sz="1400" b="1" dirty="0">
                <a:solidFill>
                  <a:srgbClr val="FF0000"/>
                </a:solidFill>
              </a:rPr>
              <a:t>PM</a:t>
            </a:r>
          </a:p>
        </p:txBody>
      </p:sp>
      <p:sp>
        <p:nvSpPr>
          <p:cNvPr id="19" name="CaixaDeTexto 18">
            <a:extLst>
              <a:ext uri="{FF2B5EF4-FFF2-40B4-BE49-F238E27FC236}">
                <a16:creationId xmlns:a16="http://schemas.microsoft.com/office/drawing/2014/main" xmlns="" id="{5EA6BB3B-1C1F-4283-C495-C0C94D1B109C}"/>
              </a:ext>
            </a:extLst>
          </p:cNvPr>
          <p:cNvSpPr txBox="1"/>
          <p:nvPr/>
        </p:nvSpPr>
        <p:spPr>
          <a:xfrm>
            <a:off x="4011250" y="4153678"/>
            <a:ext cx="441146" cy="307777"/>
          </a:xfrm>
          <a:prstGeom prst="rect">
            <a:avLst/>
          </a:prstGeom>
          <a:noFill/>
        </p:spPr>
        <p:txBody>
          <a:bodyPr wrap="none" rtlCol="0">
            <a:spAutoFit/>
          </a:bodyPr>
          <a:lstStyle/>
          <a:p>
            <a:r>
              <a:rPr lang="pt-BR" sz="1400" b="1" dirty="0">
                <a:solidFill>
                  <a:srgbClr val="FF0000"/>
                </a:solidFill>
              </a:rPr>
              <a:t>PM</a:t>
            </a:r>
          </a:p>
        </p:txBody>
      </p:sp>
      <p:grpSp>
        <p:nvGrpSpPr>
          <p:cNvPr id="30" name="Agrupar 29">
            <a:extLst>
              <a:ext uri="{FF2B5EF4-FFF2-40B4-BE49-F238E27FC236}">
                <a16:creationId xmlns:a16="http://schemas.microsoft.com/office/drawing/2014/main" xmlns="" id="{5A8C0A79-BDC3-2088-E0AA-5B1B11CD7932}"/>
              </a:ext>
            </a:extLst>
          </p:cNvPr>
          <p:cNvGrpSpPr/>
          <p:nvPr/>
        </p:nvGrpSpPr>
        <p:grpSpPr>
          <a:xfrm>
            <a:off x="2603242" y="1626130"/>
            <a:ext cx="9029306" cy="4486901"/>
            <a:chOff x="2603242" y="1626130"/>
            <a:chExt cx="9029306" cy="4486901"/>
          </a:xfrm>
        </p:grpSpPr>
        <p:sp>
          <p:nvSpPr>
            <p:cNvPr id="20" name="Elipse 19">
              <a:extLst>
                <a:ext uri="{FF2B5EF4-FFF2-40B4-BE49-F238E27FC236}">
                  <a16:creationId xmlns:a16="http://schemas.microsoft.com/office/drawing/2014/main" xmlns="" id="{717EF65E-1A29-6564-EB2B-B131B95E5770}"/>
                </a:ext>
              </a:extLst>
            </p:cNvPr>
            <p:cNvSpPr/>
            <p:nvPr/>
          </p:nvSpPr>
          <p:spPr>
            <a:xfrm>
              <a:off x="2603242" y="3844863"/>
              <a:ext cx="847670" cy="92774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2" name="Conector reto 21">
              <a:extLst>
                <a:ext uri="{FF2B5EF4-FFF2-40B4-BE49-F238E27FC236}">
                  <a16:creationId xmlns:a16="http://schemas.microsoft.com/office/drawing/2014/main" xmlns="" id="{FBCE7B60-4A86-A8B5-748F-4BD2744B0853}"/>
                </a:ext>
              </a:extLst>
            </p:cNvPr>
            <p:cNvCxnSpPr>
              <a:cxnSpLocks/>
              <a:stCxn id="20" idx="7"/>
            </p:cNvCxnSpPr>
            <p:nvPr/>
          </p:nvCxnSpPr>
          <p:spPr>
            <a:xfrm flipV="1">
              <a:off x="3326774" y="2733869"/>
              <a:ext cx="5761242" cy="12468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Conector reto 23">
              <a:extLst>
                <a:ext uri="{FF2B5EF4-FFF2-40B4-BE49-F238E27FC236}">
                  <a16:creationId xmlns:a16="http://schemas.microsoft.com/office/drawing/2014/main" xmlns="" id="{F7512EFA-4C57-421C-AF43-7E962EDF5917}"/>
                </a:ext>
              </a:extLst>
            </p:cNvPr>
            <p:cNvCxnSpPr>
              <a:cxnSpLocks/>
            </p:cNvCxnSpPr>
            <p:nvPr/>
          </p:nvCxnSpPr>
          <p:spPr>
            <a:xfrm>
              <a:off x="3326774" y="4619736"/>
              <a:ext cx="5761242" cy="12468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8" name="Imagem 27">
              <a:extLst>
                <a:ext uri="{FF2B5EF4-FFF2-40B4-BE49-F238E27FC236}">
                  <a16:creationId xmlns:a16="http://schemas.microsoft.com/office/drawing/2014/main" xmlns="" id="{701F97ED-1212-6731-A4E4-9E22BD50545B}"/>
                </a:ext>
              </a:extLst>
            </p:cNvPr>
            <p:cNvPicPr>
              <a:picLocks noChangeAspect="1"/>
            </p:cNvPicPr>
            <p:nvPr/>
          </p:nvPicPr>
          <p:blipFill>
            <a:blip r:embed="rId3"/>
            <a:stretch>
              <a:fillRect/>
            </a:stretch>
          </p:blipFill>
          <p:spPr>
            <a:xfrm>
              <a:off x="8936597" y="1626130"/>
              <a:ext cx="2695951" cy="4486901"/>
            </a:xfrm>
            <a:prstGeom prst="rect">
              <a:avLst/>
            </a:prstGeom>
            <a:effectLst>
              <a:softEdge rad="127000"/>
            </a:effectLst>
          </p:spPr>
        </p:pic>
      </p:grpSp>
      <p:sp>
        <p:nvSpPr>
          <p:cNvPr id="29" name="CaixaDeTexto 28">
            <a:extLst>
              <a:ext uri="{FF2B5EF4-FFF2-40B4-BE49-F238E27FC236}">
                <a16:creationId xmlns:a16="http://schemas.microsoft.com/office/drawing/2014/main" xmlns="" id="{CF2094BA-862D-B0A6-1CEA-28F0B8B0E2B0}"/>
              </a:ext>
            </a:extLst>
          </p:cNvPr>
          <p:cNvSpPr txBox="1"/>
          <p:nvPr/>
        </p:nvSpPr>
        <p:spPr>
          <a:xfrm>
            <a:off x="1597963" y="6088545"/>
            <a:ext cx="4184159" cy="246221"/>
          </a:xfrm>
          <a:prstGeom prst="rect">
            <a:avLst/>
          </a:prstGeom>
          <a:noFill/>
        </p:spPr>
        <p:txBody>
          <a:bodyPr wrap="none" rtlCol="0">
            <a:spAutoFit/>
          </a:bodyPr>
          <a:lstStyle/>
          <a:p>
            <a:r>
              <a:rPr lang="pt-BR" sz="1000" dirty="0">
                <a:solidFill>
                  <a:schemeClr val="bg1"/>
                </a:solidFill>
              </a:rPr>
              <a:t>Policiais convidados para festa em boate – “</a:t>
            </a:r>
            <a:r>
              <a:rPr lang="pt-BR" sz="1000" i="1" dirty="0">
                <a:solidFill>
                  <a:schemeClr val="bg1"/>
                </a:solidFill>
              </a:rPr>
              <a:t>lounge do Danone” </a:t>
            </a:r>
            <a:r>
              <a:rPr lang="pt-BR" sz="1000" dirty="0">
                <a:solidFill>
                  <a:schemeClr val="bg1"/>
                </a:solidFill>
              </a:rPr>
              <a:t>(09. </a:t>
            </a:r>
            <a:r>
              <a:rPr lang="pt-BR" sz="1000" dirty="0" err="1">
                <a:solidFill>
                  <a:schemeClr val="bg1"/>
                </a:solidFill>
              </a:rPr>
              <a:t>fev</a:t>
            </a:r>
            <a:r>
              <a:rPr lang="pt-BR" sz="1000" dirty="0">
                <a:solidFill>
                  <a:schemeClr val="bg1"/>
                </a:solidFill>
              </a:rPr>
              <a:t> 2019) </a:t>
            </a:r>
          </a:p>
        </p:txBody>
      </p:sp>
    </p:spTree>
    <p:extLst>
      <p:ext uri="{BB962C8B-B14F-4D97-AF65-F5344CB8AC3E}">
        <p14:creationId xmlns:p14="http://schemas.microsoft.com/office/powerpoint/2010/main" val="274279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xmlns="" id="{0B7246B4-9206-28AE-F2B9-2830157CC477}"/>
              </a:ext>
            </a:extLst>
          </p:cNvPr>
          <p:cNvPicPr>
            <a:picLocks noChangeAspect="1"/>
          </p:cNvPicPr>
          <p:nvPr/>
        </p:nvPicPr>
        <p:blipFill>
          <a:blip r:embed="rId2"/>
          <a:stretch>
            <a:fillRect/>
          </a:stretch>
        </p:blipFill>
        <p:spPr>
          <a:xfrm>
            <a:off x="1685641" y="1507964"/>
            <a:ext cx="2409784" cy="4580581"/>
          </a:xfrm>
          <a:prstGeom prst="rect">
            <a:avLst/>
          </a:prstGeom>
        </p:spPr>
      </p:pic>
      <p:sp>
        <p:nvSpPr>
          <p:cNvPr id="10" name="CaixaDeTexto 9">
            <a:extLst>
              <a:ext uri="{FF2B5EF4-FFF2-40B4-BE49-F238E27FC236}">
                <a16:creationId xmlns:a16="http://schemas.microsoft.com/office/drawing/2014/main" xmlns="" id="{43754DD7-0838-6717-B07F-1BCAB7B1F93C}"/>
              </a:ext>
            </a:extLst>
          </p:cNvPr>
          <p:cNvSpPr txBox="1"/>
          <p:nvPr/>
        </p:nvSpPr>
        <p:spPr>
          <a:xfrm>
            <a:off x="1862046" y="6088545"/>
            <a:ext cx="2056973" cy="246221"/>
          </a:xfrm>
          <a:prstGeom prst="rect">
            <a:avLst/>
          </a:prstGeom>
          <a:noFill/>
        </p:spPr>
        <p:txBody>
          <a:bodyPr wrap="none" rtlCol="0">
            <a:spAutoFit/>
          </a:bodyPr>
          <a:lstStyle/>
          <a:p>
            <a:r>
              <a:rPr lang="pt-BR" sz="1000" dirty="0">
                <a:solidFill>
                  <a:schemeClr val="bg1"/>
                </a:solidFill>
              </a:rPr>
              <a:t>Líder conversa com PC da </a:t>
            </a:r>
            <a:r>
              <a:rPr lang="pt-BR" sz="1000" dirty="0" err="1">
                <a:solidFill>
                  <a:schemeClr val="bg1"/>
                </a:solidFill>
              </a:rPr>
              <a:t>OrCrim</a:t>
            </a:r>
            <a:endParaRPr lang="pt-BR" sz="1000" dirty="0">
              <a:solidFill>
                <a:schemeClr val="bg1"/>
              </a:solidFill>
            </a:endParaRPr>
          </a:p>
        </p:txBody>
      </p:sp>
      <p:sp>
        <p:nvSpPr>
          <p:cNvPr id="14" name="CaixaDeTexto 13">
            <a:extLst>
              <a:ext uri="{FF2B5EF4-FFF2-40B4-BE49-F238E27FC236}">
                <a16:creationId xmlns:a16="http://schemas.microsoft.com/office/drawing/2014/main" xmlns="" id="{3198B063-886D-0B6D-C5DA-FFA449CACB32}"/>
              </a:ext>
            </a:extLst>
          </p:cNvPr>
          <p:cNvSpPr txBox="1"/>
          <p:nvPr/>
        </p:nvSpPr>
        <p:spPr>
          <a:xfrm>
            <a:off x="7720729" y="5604512"/>
            <a:ext cx="2198038" cy="246221"/>
          </a:xfrm>
          <a:prstGeom prst="rect">
            <a:avLst/>
          </a:prstGeom>
          <a:noFill/>
        </p:spPr>
        <p:txBody>
          <a:bodyPr wrap="none" rtlCol="0">
            <a:spAutoFit/>
          </a:bodyPr>
          <a:lstStyle/>
          <a:p>
            <a:r>
              <a:rPr lang="pt-BR" sz="1000" dirty="0">
                <a:solidFill>
                  <a:schemeClr val="bg1"/>
                </a:solidFill>
              </a:rPr>
              <a:t>PM faz escolta de gerente da </a:t>
            </a:r>
            <a:r>
              <a:rPr lang="pt-BR" sz="1000" dirty="0" err="1">
                <a:solidFill>
                  <a:schemeClr val="bg1"/>
                </a:solidFill>
              </a:rPr>
              <a:t>OrCrim</a:t>
            </a:r>
            <a:endParaRPr lang="pt-BR" sz="1000" dirty="0">
              <a:solidFill>
                <a:schemeClr val="bg1"/>
              </a:solidFill>
            </a:endParaRPr>
          </a:p>
        </p:txBody>
      </p:sp>
      <p:pic>
        <p:nvPicPr>
          <p:cNvPr id="15" name="Imagem 14">
            <a:extLst>
              <a:ext uri="{FF2B5EF4-FFF2-40B4-BE49-F238E27FC236}">
                <a16:creationId xmlns:a16="http://schemas.microsoft.com/office/drawing/2014/main" xmlns="" id="{333B3C4F-2E35-A780-145B-64A21EE1C6D5}"/>
              </a:ext>
            </a:extLst>
          </p:cNvPr>
          <p:cNvPicPr>
            <a:picLocks noChangeAspect="1"/>
          </p:cNvPicPr>
          <p:nvPr/>
        </p:nvPicPr>
        <p:blipFill>
          <a:blip r:embed="rId3"/>
          <a:stretch>
            <a:fillRect/>
          </a:stretch>
        </p:blipFill>
        <p:spPr>
          <a:xfrm>
            <a:off x="6969452" y="2030261"/>
            <a:ext cx="3700593" cy="3535986"/>
          </a:xfrm>
          <a:prstGeom prst="rect">
            <a:avLst/>
          </a:prstGeom>
        </p:spPr>
      </p:pic>
      <p:sp>
        <p:nvSpPr>
          <p:cNvPr id="7" name="CaixaDeTexto 6">
            <a:extLst>
              <a:ext uri="{FF2B5EF4-FFF2-40B4-BE49-F238E27FC236}">
                <a16:creationId xmlns:a16="http://schemas.microsoft.com/office/drawing/2014/main" xmlns="" id="{C46B6B88-1C2D-47B8-97D2-51C382C07CCC}"/>
              </a:ext>
            </a:extLst>
          </p:cNvPr>
          <p:cNvSpPr txBox="1"/>
          <p:nvPr/>
        </p:nvSpPr>
        <p:spPr>
          <a:xfrm>
            <a:off x="323528" y="548680"/>
            <a:ext cx="11740954" cy="646331"/>
          </a:xfrm>
          <a:prstGeom prst="rect">
            <a:avLst/>
          </a:prstGeom>
          <a:noFill/>
        </p:spPr>
        <p:txBody>
          <a:bodyPr wrap="square" rtlCol="0">
            <a:spAutoFit/>
          </a:bodyPr>
          <a:lstStyle/>
          <a:p>
            <a:pPr algn="ctr"/>
            <a:r>
              <a:rPr lang="pt-BR" sz="3600" b="1" dirty="0">
                <a:solidFill>
                  <a:schemeClr val="bg1"/>
                </a:solidFill>
                <a:latin typeface="Bodoni mT" panose="02070603080606020203" pitchFamily="18" charset="0"/>
              </a:rPr>
              <a:t>A CORRUPÇÃO </a:t>
            </a:r>
          </a:p>
        </p:txBody>
      </p:sp>
    </p:spTree>
    <p:extLst>
      <p:ext uri="{BB962C8B-B14F-4D97-AF65-F5344CB8AC3E}">
        <p14:creationId xmlns:p14="http://schemas.microsoft.com/office/powerpoint/2010/main" val="367512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xmlns="" id="{43754DD7-0838-6717-B07F-1BCAB7B1F93C}"/>
              </a:ext>
            </a:extLst>
          </p:cNvPr>
          <p:cNvSpPr txBox="1"/>
          <p:nvPr/>
        </p:nvSpPr>
        <p:spPr>
          <a:xfrm>
            <a:off x="1551863" y="6088545"/>
            <a:ext cx="2677336" cy="246221"/>
          </a:xfrm>
          <a:prstGeom prst="rect">
            <a:avLst/>
          </a:prstGeom>
          <a:noFill/>
        </p:spPr>
        <p:txBody>
          <a:bodyPr wrap="none" rtlCol="0">
            <a:spAutoFit/>
          </a:bodyPr>
          <a:lstStyle/>
          <a:p>
            <a:r>
              <a:rPr lang="pt-BR" sz="1000" dirty="0">
                <a:solidFill>
                  <a:schemeClr val="bg1"/>
                </a:solidFill>
              </a:rPr>
              <a:t>Comprovante de depósito para PM da </a:t>
            </a:r>
            <a:r>
              <a:rPr lang="pt-BR" sz="1000" dirty="0" err="1">
                <a:solidFill>
                  <a:schemeClr val="bg1"/>
                </a:solidFill>
              </a:rPr>
              <a:t>OrCrim</a:t>
            </a:r>
            <a:endParaRPr lang="pt-BR" sz="1000" dirty="0">
              <a:solidFill>
                <a:schemeClr val="bg1"/>
              </a:solidFill>
            </a:endParaRPr>
          </a:p>
        </p:txBody>
      </p:sp>
      <p:sp>
        <p:nvSpPr>
          <p:cNvPr id="14" name="CaixaDeTexto 13">
            <a:extLst>
              <a:ext uri="{FF2B5EF4-FFF2-40B4-BE49-F238E27FC236}">
                <a16:creationId xmlns:a16="http://schemas.microsoft.com/office/drawing/2014/main" xmlns="" id="{3198B063-886D-0B6D-C5DA-FFA449CACB32}"/>
              </a:ext>
            </a:extLst>
          </p:cNvPr>
          <p:cNvSpPr txBox="1"/>
          <p:nvPr/>
        </p:nvSpPr>
        <p:spPr>
          <a:xfrm>
            <a:off x="6786115" y="6088545"/>
            <a:ext cx="3451586" cy="246221"/>
          </a:xfrm>
          <a:prstGeom prst="rect">
            <a:avLst/>
          </a:prstGeom>
          <a:noFill/>
        </p:spPr>
        <p:txBody>
          <a:bodyPr wrap="none" rtlCol="0">
            <a:spAutoFit/>
          </a:bodyPr>
          <a:lstStyle/>
          <a:p>
            <a:r>
              <a:rPr lang="pt-BR" sz="1000" b="1" dirty="0">
                <a:solidFill>
                  <a:schemeClr val="bg1"/>
                </a:solidFill>
              </a:rPr>
              <a:t>PM reclama com o líder a redução do valor da propina</a:t>
            </a:r>
          </a:p>
        </p:txBody>
      </p:sp>
      <p:pic>
        <p:nvPicPr>
          <p:cNvPr id="23" name="Imagem 22">
            <a:extLst>
              <a:ext uri="{FF2B5EF4-FFF2-40B4-BE49-F238E27FC236}">
                <a16:creationId xmlns:a16="http://schemas.microsoft.com/office/drawing/2014/main" xmlns="" id="{AB111E63-8A3D-7322-1F29-C3F9BD3DE164}"/>
              </a:ext>
            </a:extLst>
          </p:cNvPr>
          <p:cNvPicPr>
            <a:picLocks noChangeAspect="1"/>
          </p:cNvPicPr>
          <p:nvPr/>
        </p:nvPicPr>
        <p:blipFill>
          <a:blip r:embed="rId2"/>
          <a:stretch>
            <a:fillRect/>
          </a:stretch>
        </p:blipFill>
        <p:spPr>
          <a:xfrm>
            <a:off x="1742236" y="1571017"/>
            <a:ext cx="2560542" cy="4517528"/>
          </a:xfrm>
          <a:prstGeom prst="rect">
            <a:avLst/>
          </a:prstGeom>
        </p:spPr>
      </p:pic>
      <p:pic>
        <p:nvPicPr>
          <p:cNvPr id="24" name="Imagem 23">
            <a:extLst>
              <a:ext uri="{FF2B5EF4-FFF2-40B4-BE49-F238E27FC236}">
                <a16:creationId xmlns:a16="http://schemas.microsoft.com/office/drawing/2014/main" xmlns="" id="{5FE9E101-6F7D-2CED-79DE-DB0B3DC4F0F9}"/>
              </a:ext>
            </a:extLst>
          </p:cNvPr>
          <p:cNvPicPr>
            <a:picLocks noChangeAspect="1"/>
          </p:cNvPicPr>
          <p:nvPr/>
        </p:nvPicPr>
        <p:blipFill>
          <a:blip r:embed="rId3"/>
          <a:stretch>
            <a:fillRect/>
          </a:stretch>
        </p:blipFill>
        <p:spPr>
          <a:xfrm>
            <a:off x="7092510" y="1571017"/>
            <a:ext cx="2389839" cy="4517528"/>
          </a:xfrm>
          <a:prstGeom prst="rect">
            <a:avLst/>
          </a:prstGeom>
        </p:spPr>
      </p:pic>
      <p:sp>
        <p:nvSpPr>
          <p:cNvPr id="7" name="CaixaDeTexto 6">
            <a:extLst>
              <a:ext uri="{FF2B5EF4-FFF2-40B4-BE49-F238E27FC236}">
                <a16:creationId xmlns:a16="http://schemas.microsoft.com/office/drawing/2014/main" xmlns="" id="{EA2875C1-6187-4642-AECE-71872C73832B}"/>
              </a:ext>
            </a:extLst>
          </p:cNvPr>
          <p:cNvSpPr txBox="1"/>
          <p:nvPr/>
        </p:nvSpPr>
        <p:spPr>
          <a:xfrm>
            <a:off x="323528" y="548680"/>
            <a:ext cx="11740954" cy="646331"/>
          </a:xfrm>
          <a:prstGeom prst="rect">
            <a:avLst/>
          </a:prstGeom>
          <a:noFill/>
        </p:spPr>
        <p:txBody>
          <a:bodyPr wrap="square" rtlCol="0">
            <a:spAutoFit/>
          </a:bodyPr>
          <a:lstStyle/>
          <a:p>
            <a:pPr algn="ctr"/>
            <a:r>
              <a:rPr lang="pt-BR" sz="3600" b="1" dirty="0">
                <a:solidFill>
                  <a:schemeClr val="bg1"/>
                </a:solidFill>
                <a:latin typeface="Bodoni mT" panose="02070603080606020203" pitchFamily="18" charset="0"/>
              </a:rPr>
              <a:t>A CORRUPÇÃO </a:t>
            </a:r>
          </a:p>
        </p:txBody>
      </p:sp>
    </p:spTree>
    <p:extLst>
      <p:ext uri="{BB962C8B-B14F-4D97-AF65-F5344CB8AC3E}">
        <p14:creationId xmlns:p14="http://schemas.microsoft.com/office/powerpoint/2010/main" val="22633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xmlns="" id="{43754DD7-0838-6717-B07F-1BCAB7B1F93C}"/>
              </a:ext>
            </a:extLst>
          </p:cNvPr>
          <p:cNvSpPr txBox="1"/>
          <p:nvPr/>
        </p:nvSpPr>
        <p:spPr>
          <a:xfrm>
            <a:off x="1402574" y="6088545"/>
            <a:ext cx="3132589" cy="246221"/>
          </a:xfrm>
          <a:prstGeom prst="rect">
            <a:avLst/>
          </a:prstGeom>
          <a:noFill/>
        </p:spPr>
        <p:txBody>
          <a:bodyPr wrap="none" rtlCol="0">
            <a:spAutoFit/>
          </a:bodyPr>
          <a:lstStyle/>
          <a:p>
            <a:r>
              <a:rPr lang="pt-BR" sz="1000" dirty="0">
                <a:solidFill>
                  <a:schemeClr val="bg1"/>
                </a:solidFill>
              </a:rPr>
              <a:t>PM convida líder da </a:t>
            </a:r>
            <a:r>
              <a:rPr lang="pt-BR" sz="1000" dirty="0" err="1">
                <a:solidFill>
                  <a:schemeClr val="bg1"/>
                </a:solidFill>
              </a:rPr>
              <a:t>OrCrim</a:t>
            </a:r>
            <a:r>
              <a:rPr lang="pt-BR" sz="1000" dirty="0">
                <a:solidFill>
                  <a:schemeClr val="bg1"/>
                </a:solidFill>
              </a:rPr>
              <a:t> para churrasco em sua casa</a:t>
            </a:r>
          </a:p>
        </p:txBody>
      </p:sp>
      <p:sp>
        <p:nvSpPr>
          <p:cNvPr id="14" name="CaixaDeTexto 13">
            <a:extLst>
              <a:ext uri="{FF2B5EF4-FFF2-40B4-BE49-F238E27FC236}">
                <a16:creationId xmlns:a16="http://schemas.microsoft.com/office/drawing/2014/main" xmlns="" id="{3198B063-886D-0B6D-C5DA-FFA449CACB32}"/>
              </a:ext>
            </a:extLst>
          </p:cNvPr>
          <p:cNvSpPr txBox="1"/>
          <p:nvPr/>
        </p:nvSpPr>
        <p:spPr>
          <a:xfrm>
            <a:off x="7697691" y="6087053"/>
            <a:ext cx="3169813" cy="400110"/>
          </a:xfrm>
          <a:prstGeom prst="rect">
            <a:avLst/>
          </a:prstGeom>
          <a:noFill/>
        </p:spPr>
        <p:txBody>
          <a:bodyPr wrap="square" rtlCol="0">
            <a:spAutoFit/>
          </a:bodyPr>
          <a:lstStyle/>
          <a:p>
            <a:r>
              <a:rPr lang="pt-BR" sz="1000" dirty="0">
                <a:solidFill>
                  <a:schemeClr val="bg1"/>
                </a:solidFill>
              </a:rPr>
              <a:t>PM da </a:t>
            </a:r>
            <a:r>
              <a:rPr lang="pt-BR" sz="1000" dirty="0" err="1">
                <a:solidFill>
                  <a:schemeClr val="bg1"/>
                </a:solidFill>
              </a:rPr>
              <a:t>OrCrim</a:t>
            </a:r>
            <a:r>
              <a:rPr lang="pt-BR" sz="1000" dirty="0">
                <a:solidFill>
                  <a:schemeClr val="bg1"/>
                </a:solidFill>
              </a:rPr>
              <a:t> alerta o líder sobre operação policial que poderia resultar em sua prisão</a:t>
            </a:r>
          </a:p>
        </p:txBody>
      </p:sp>
      <p:pic>
        <p:nvPicPr>
          <p:cNvPr id="6" name="Imagem 5">
            <a:extLst>
              <a:ext uri="{FF2B5EF4-FFF2-40B4-BE49-F238E27FC236}">
                <a16:creationId xmlns:a16="http://schemas.microsoft.com/office/drawing/2014/main" xmlns="" id="{841F5745-B333-A5B9-42BC-575F74E2E28B}"/>
              </a:ext>
            </a:extLst>
          </p:cNvPr>
          <p:cNvPicPr>
            <a:picLocks noChangeAspect="1"/>
          </p:cNvPicPr>
          <p:nvPr/>
        </p:nvPicPr>
        <p:blipFill>
          <a:blip r:embed="rId2"/>
          <a:stretch>
            <a:fillRect/>
          </a:stretch>
        </p:blipFill>
        <p:spPr>
          <a:xfrm>
            <a:off x="1686466" y="1514737"/>
            <a:ext cx="2633607" cy="4573808"/>
          </a:xfrm>
          <a:prstGeom prst="rect">
            <a:avLst/>
          </a:prstGeom>
        </p:spPr>
      </p:pic>
      <p:pic>
        <p:nvPicPr>
          <p:cNvPr id="29" name="Imagem 28">
            <a:extLst>
              <a:ext uri="{FF2B5EF4-FFF2-40B4-BE49-F238E27FC236}">
                <a16:creationId xmlns:a16="http://schemas.microsoft.com/office/drawing/2014/main" xmlns="" id="{33333A16-80BE-4B72-75B1-3F971ED7AA31}"/>
              </a:ext>
            </a:extLst>
          </p:cNvPr>
          <p:cNvPicPr>
            <a:picLocks noChangeAspect="1"/>
          </p:cNvPicPr>
          <p:nvPr/>
        </p:nvPicPr>
        <p:blipFill>
          <a:blip r:embed="rId3"/>
          <a:stretch>
            <a:fillRect/>
          </a:stretch>
        </p:blipFill>
        <p:spPr>
          <a:xfrm>
            <a:off x="7974907" y="1508560"/>
            <a:ext cx="2249619" cy="4578493"/>
          </a:xfrm>
          <a:prstGeom prst="rect">
            <a:avLst/>
          </a:prstGeom>
        </p:spPr>
      </p:pic>
      <p:sp>
        <p:nvSpPr>
          <p:cNvPr id="7" name="CaixaDeTexto 6">
            <a:extLst>
              <a:ext uri="{FF2B5EF4-FFF2-40B4-BE49-F238E27FC236}">
                <a16:creationId xmlns:a16="http://schemas.microsoft.com/office/drawing/2014/main" xmlns="" id="{18E29925-FAC1-4CC2-8DA0-E2D17174A331}"/>
              </a:ext>
            </a:extLst>
          </p:cNvPr>
          <p:cNvSpPr txBox="1"/>
          <p:nvPr/>
        </p:nvSpPr>
        <p:spPr>
          <a:xfrm>
            <a:off x="323528" y="548680"/>
            <a:ext cx="11740954" cy="646331"/>
          </a:xfrm>
          <a:prstGeom prst="rect">
            <a:avLst/>
          </a:prstGeom>
          <a:noFill/>
        </p:spPr>
        <p:txBody>
          <a:bodyPr wrap="square" rtlCol="0">
            <a:spAutoFit/>
          </a:bodyPr>
          <a:lstStyle/>
          <a:p>
            <a:pPr algn="ctr"/>
            <a:r>
              <a:rPr lang="pt-BR" sz="3600" b="1" dirty="0">
                <a:solidFill>
                  <a:schemeClr val="bg1"/>
                </a:solidFill>
                <a:latin typeface="Bodoni mT" panose="02070603080606020203" pitchFamily="18" charset="0"/>
              </a:rPr>
              <a:t>A CORRUPÇÃO </a:t>
            </a:r>
          </a:p>
        </p:txBody>
      </p:sp>
    </p:spTree>
    <p:extLst>
      <p:ext uri="{BB962C8B-B14F-4D97-AF65-F5344CB8AC3E}">
        <p14:creationId xmlns:p14="http://schemas.microsoft.com/office/powerpoint/2010/main" val="128542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xmlns="" id="{43754DD7-0838-6717-B07F-1BCAB7B1F93C}"/>
              </a:ext>
            </a:extLst>
          </p:cNvPr>
          <p:cNvSpPr txBox="1"/>
          <p:nvPr/>
        </p:nvSpPr>
        <p:spPr>
          <a:xfrm>
            <a:off x="1509753" y="6064925"/>
            <a:ext cx="2707793" cy="246221"/>
          </a:xfrm>
          <a:prstGeom prst="rect">
            <a:avLst/>
          </a:prstGeom>
          <a:noFill/>
        </p:spPr>
        <p:txBody>
          <a:bodyPr wrap="none" rtlCol="0">
            <a:spAutoFit/>
          </a:bodyPr>
          <a:lstStyle/>
          <a:p>
            <a:r>
              <a:rPr lang="pt-BR" sz="1000" dirty="0">
                <a:solidFill>
                  <a:schemeClr val="bg1"/>
                </a:solidFill>
              </a:rPr>
              <a:t>PM pede propina para seu motorista ficar “light”</a:t>
            </a:r>
          </a:p>
        </p:txBody>
      </p:sp>
      <p:sp>
        <p:nvSpPr>
          <p:cNvPr id="14" name="CaixaDeTexto 13">
            <a:extLst>
              <a:ext uri="{FF2B5EF4-FFF2-40B4-BE49-F238E27FC236}">
                <a16:creationId xmlns:a16="http://schemas.microsoft.com/office/drawing/2014/main" xmlns="" id="{3198B063-886D-0B6D-C5DA-FFA449CACB32}"/>
              </a:ext>
            </a:extLst>
          </p:cNvPr>
          <p:cNvSpPr txBox="1"/>
          <p:nvPr/>
        </p:nvSpPr>
        <p:spPr>
          <a:xfrm>
            <a:off x="7662672" y="6064925"/>
            <a:ext cx="3031309" cy="400110"/>
          </a:xfrm>
          <a:prstGeom prst="rect">
            <a:avLst/>
          </a:prstGeom>
          <a:noFill/>
        </p:spPr>
        <p:txBody>
          <a:bodyPr wrap="square" rtlCol="0">
            <a:spAutoFit/>
          </a:bodyPr>
          <a:lstStyle/>
          <a:p>
            <a:r>
              <a:rPr lang="pt-BR" sz="1000" dirty="0">
                <a:solidFill>
                  <a:schemeClr val="bg1"/>
                </a:solidFill>
              </a:rPr>
              <a:t>Líder informa o valor da propina para cada equipamento instalado</a:t>
            </a:r>
          </a:p>
        </p:txBody>
      </p:sp>
      <p:pic>
        <p:nvPicPr>
          <p:cNvPr id="12" name="Imagem 11">
            <a:extLst>
              <a:ext uri="{FF2B5EF4-FFF2-40B4-BE49-F238E27FC236}">
                <a16:creationId xmlns:a16="http://schemas.microsoft.com/office/drawing/2014/main" xmlns="" id="{5B9DF012-09C5-D8B4-1EDD-C662AC0E8CE8}"/>
              </a:ext>
            </a:extLst>
          </p:cNvPr>
          <p:cNvPicPr>
            <a:picLocks noChangeAspect="1"/>
          </p:cNvPicPr>
          <p:nvPr/>
        </p:nvPicPr>
        <p:blipFill>
          <a:blip r:embed="rId2"/>
          <a:stretch>
            <a:fillRect/>
          </a:stretch>
        </p:blipFill>
        <p:spPr>
          <a:xfrm>
            <a:off x="1619768" y="1443756"/>
            <a:ext cx="2615411" cy="4621169"/>
          </a:xfrm>
          <a:prstGeom prst="rect">
            <a:avLst/>
          </a:prstGeom>
        </p:spPr>
      </p:pic>
      <p:pic>
        <p:nvPicPr>
          <p:cNvPr id="23" name="Imagem 22">
            <a:extLst>
              <a:ext uri="{FF2B5EF4-FFF2-40B4-BE49-F238E27FC236}">
                <a16:creationId xmlns:a16="http://schemas.microsoft.com/office/drawing/2014/main" xmlns="" id="{D51BA5C7-F53E-2C9C-56A7-47C7CC5FB93B}"/>
              </a:ext>
            </a:extLst>
          </p:cNvPr>
          <p:cNvPicPr>
            <a:picLocks noChangeAspect="1"/>
          </p:cNvPicPr>
          <p:nvPr/>
        </p:nvPicPr>
        <p:blipFill>
          <a:blip r:embed="rId3"/>
          <a:stretch>
            <a:fillRect/>
          </a:stretch>
        </p:blipFill>
        <p:spPr>
          <a:xfrm>
            <a:off x="7662672" y="1535204"/>
            <a:ext cx="2810500" cy="4529721"/>
          </a:xfrm>
          <a:prstGeom prst="rect">
            <a:avLst/>
          </a:prstGeom>
        </p:spPr>
      </p:pic>
      <p:sp>
        <p:nvSpPr>
          <p:cNvPr id="7" name="CaixaDeTexto 6">
            <a:extLst>
              <a:ext uri="{FF2B5EF4-FFF2-40B4-BE49-F238E27FC236}">
                <a16:creationId xmlns:a16="http://schemas.microsoft.com/office/drawing/2014/main" xmlns="" id="{00EE5801-84BD-4DCB-8687-8E68794064FD}"/>
              </a:ext>
            </a:extLst>
          </p:cNvPr>
          <p:cNvSpPr txBox="1"/>
          <p:nvPr/>
        </p:nvSpPr>
        <p:spPr>
          <a:xfrm>
            <a:off x="323528" y="548680"/>
            <a:ext cx="11740954" cy="646331"/>
          </a:xfrm>
          <a:prstGeom prst="rect">
            <a:avLst/>
          </a:prstGeom>
          <a:noFill/>
        </p:spPr>
        <p:txBody>
          <a:bodyPr wrap="square" rtlCol="0">
            <a:spAutoFit/>
          </a:bodyPr>
          <a:lstStyle/>
          <a:p>
            <a:pPr algn="ctr"/>
            <a:r>
              <a:rPr lang="pt-BR" sz="3600" b="1" dirty="0">
                <a:solidFill>
                  <a:schemeClr val="bg1"/>
                </a:solidFill>
                <a:latin typeface="Bodoni mT" panose="02070603080606020203" pitchFamily="18" charset="0"/>
              </a:rPr>
              <a:t>A CORRUPÇÃO </a:t>
            </a:r>
          </a:p>
        </p:txBody>
      </p:sp>
    </p:spTree>
    <p:extLst>
      <p:ext uri="{BB962C8B-B14F-4D97-AF65-F5344CB8AC3E}">
        <p14:creationId xmlns:p14="http://schemas.microsoft.com/office/powerpoint/2010/main" val="162109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xmlns="" id="{43754DD7-0838-6717-B07F-1BCAB7B1F93C}"/>
              </a:ext>
            </a:extLst>
          </p:cNvPr>
          <p:cNvSpPr txBox="1"/>
          <p:nvPr/>
        </p:nvSpPr>
        <p:spPr>
          <a:xfrm>
            <a:off x="1497689" y="6309320"/>
            <a:ext cx="2893126" cy="246221"/>
          </a:xfrm>
          <a:prstGeom prst="rect">
            <a:avLst/>
          </a:prstGeom>
          <a:noFill/>
        </p:spPr>
        <p:txBody>
          <a:bodyPr wrap="square" rtlCol="0">
            <a:spAutoFit/>
          </a:bodyPr>
          <a:lstStyle/>
          <a:p>
            <a:r>
              <a:rPr lang="pt-BR" sz="1000" dirty="0">
                <a:solidFill>
                  <a:schemeClr val="bg1"/>
                </a:solidFill>
              </a:rPr>
              <a:t>Vítima é morta e queimada dentro do veículo</a:t>
            </a:r>
          </a:p>
        </p:txBody>
      </p:sp>
      <p:sp>
        <p:nvSpPr>
          <p:cNvPr id="14" name="CaixaDeTexto 13">
            <a:extLst>
              <a:ext uri="{FF2B5EF4-FFF2-40B4-BE49-F238E27FC236}">
                <a16:creationId xmlns:a16="http://schemas.microsoft.com/office/drawing/2014/main" xmlns="" id="{3198B063-886D-0B6D-C5DA-FFA449CACB32}"/>
              </a:ext>
            </a:extLst>
          </p:cNvPr>
          <p:cNvSpPr txBox="1"/>
          <p:nvPr/>
        </p:nvSpPr>
        <p:spPr>
          <a:xfrm>
            <a:off x="7661244" y="6309320"/>
            <a:ext cx="2593099" cy="400110"/>
          </a:xfrm>
          <a:prstGeom prst="rect">
            <a:avLst/>
          </a:prstGeom>
          <a:noFill/>
        </p:spPr>
        <p:txBody>
          <a:bodyPr wrap="square" rtlCol="0">
            <a:spAutoFit/>
          </a:bodyPr>
          <a:lstStyle/>
          <a:p>
            <a:r>
              <a:rPr lang="pt-BR" sz="1000" dirty="0">
                <a:solidFill>
                  <a:schemeClr val="bg1"/>
                </a:solidFill>
              </a:rPr>
              <a:t>PM efetua disparos contra casa de um rival: “só o começo do recado do Danone”</a:t>
            </a:r>
          </a:p>
        </p:txBody>
      </p:sp>
      <p:pic>
        <p:nvPicPr>
          <p:cNvPr id="4" name="VID-20180419-WA0033">
            <a:hlinkClick r:id="" action="ppaction://media"/>
            <a:extLst>
              <a:ext uri="{FF2B5EF4-FFF2-40B4-BE49-F238E27FC236}">
                <a16:creationId xmlns:a16="http://schemas.microsoft.com/office/drawing/2014/main" xmlns="" id="{1A6F77BB-95C6-855B-4406-BA26723E587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97689" y="1253944"/>
            <a:ext cx="2702895" cy="4775668"/>
          </a:xfrm>
          <a:prstGeom prst="rect">
            <a:avLst/>
          </a:prstGeom>
          <a:effectLst>
            <a:softEdge rad="63500"/>
          </a:effectLst>
        </p:spPr>
      </p:pic>
      <p:pic>
        <p:nvPicPr>
          <p:cNvPr id="5" name="VID-20190508-WA0009">
            <a:hlinkClick r:id="" action="ppaction://media"/>
            <a:extLst>
              <a:ext uri="{FF2B5EF4-FFF2-40B4-BE49-F238E27FC236}">
                <a16:creationId xmlns:a16="http://schemas.microsoft.com/office/drawing/2014/main" xmlns="" id="{15E745CA-1EBC-759A-C355-D84622C1748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661244" y="1284416"/>
            <a:ext cx="2593098" cy="4714724"/>
          </a:xfrm>
          <a:prstGeom prst="rect">
            <a:avLst/>
          </a:prstGeom>
          <a:effectLst>
            <a:softEdge rad="63500"/>
          </a:effectLst>
        </p:spPr>
      </p:pic>
      <p:sp>
        <p:nvSpPr>
          <p:cNvPr id="7" name="CaixaDeTexto 6">
            <a:extLst>
              <a:ext uri="{FF2B5EF4-FFF2-40B4-BE49-F238E27FC236}">
                <a16:creationId xmlns:a16="http://schemas.microsoft.com/office/drawing/2014/main" xmlns="" id="{A7D58E2F-6E7C-4CD2-8A41-8B87BF642005}"/>
              </a:ext>
            </a:extLst>
          </p:cNvPr>
          <p:cNvSpPr txBox="1"/>
          <p:nvPr/>
        </p:nvSpPr>
        <p:spPr>
          <a:xfrm>
            <a:off x="323528" y="548680"/>
            <a:ext cx="11740954" cy="646331"/>
          </a:xfrm>
          <a:prstGeom prst="rect">
            <a:avLst/>
          </a:prstGeom>
          <a:noFill/>
        </p:spPr>
        <p:txBody>
          <a:bodyPr wrap="square" rtlCol="0">
            <a:spAutoFit/>
          </a:bodyPr>
          <a:lstStyle/>
          <a:p>
            <a:pPr algn="ctr"/>
            <a:r>
              <a:rPr lang="pt-BR" sz="3600" b="1" dirty="0">
                <a:solidFill>
                  <a:schemeClr val="bg1"/>
                </a:solidFill>
                <a:latin typeface="Bodoni mT" panose="02070603080606020203" pitchFamily="18" charset="0"/>
              </a:rPr>
              <a:t>A CORRUPÇÃO </a:t>
            </a:r>
          </a:p>
        </p:txBody>
      </p:sp>
    </p:spTree>
    <p:extLst>
      <p:ext uri="{BB962C8B-B14F-4D97-AF65-F5344CB8AC3E}">
        <p14:creationId xmlns:p14="http://schemas.microsoft.com/office/powerpoint/2010/main" val="79209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5"/>
                </p:tgtEl>
              </p:cMediaNode>
            </p:video>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xmlns="" id="{43754DD7-0838-6717-B07F-1BCAB7B1F93C}"/>
              </a:ext>
            </a:extLst>
          </p:cNvPr>
          <p:cNvSpPr txBox="1"/>
          <p:nvPr/>
        </p:nvSpPr>
        <p:spPr>
          <a:xfrm>
            <a:off x="1402574" y="6088545"/>
            <a:ext cx="2893126" cy="400110"/>
          </a:xfrm>
          <a:prstGeom prst="rect">
            <a:avLst/>
          </a:prstGeom>
          <a:noFill/>
        </p:spPr>
        <p:txBody>
          <a:bodyPr wrap="square" rtlCol="0">
            <a:spAutoFit/>
          </a:bodyPr>
          <a:lstStyle/>
          <a:p>
            <a:r>
              <a:rPr lang="pt-BR" sz="1000" dirty="0">
                <a:solidFill>
                  <a:schemeClr val="bg1"/>
                </a:solidFill>
              </a:rPr>
              <a:t>Líder da </a:t>
            </a:r>
            <a:r>
              <a:rPr lang="pt-BR" sz="1000" dirty="0" err="1">
                <a:solidFill>
                  <a:schemeClr val="bg1"/>
                </a:solidFill>
              </a:rPr>
              <a:t>OrCrim</a:t>
            </a:r>
            <a:r>
              <a:rPr lang="pt-BR" sz="1000" dirty="0">
                <a:solidFill>
                  <a:schemeClr val="bg1"/>
                </a:solidFill>
              </a:rPr>
              <a:t> pede para PM providenciar uma arma de fogo para ele</a:t>
            </a:r>
          </a:p>
        </p:txBody>
      </p:sp>
      <p:sp>
        <p:nvSpPr>
          <p:cNvPr id="14" name="CaixaDeTexto 13">
            <a:extLst>
              <a:ext uri="{FF2B5EF4-FFF2-40B4-BE49-F238E27FC236}">
                <a16:creationId xmlns:a16="http://schemas.microsoft.com/office/drawing/2014/main" xmlns="" id="{3198B063-886D-0B6D-C5DA-FFA449CACB32}"/>
              </a:ext>
            </a:extLst>
          </p:cNvPr>
          <p:cNvSpPr txBox="1"/>
          <p:nvPr/>
        </p:nvSpPr>
        <p:spPr>
          <a:xfrm>
            <a:off x="6950068" y="6088545"/>
            <a:ext cx="4384534" cy="246221"/>
          </a:xfrm>
          <a:prstGeom prst="rect">
            <a:avLst/>
          </a:prstGeom>
          <a:noFill/>
        </p:spPr>
        <p:txBody>
          <a:bodyPr wrap="none" rtlCol="0">
            <a:spAutoFit/>
          </a:bodyPr>
          <a:lstStyle/>
          <a:p>
            <a:r>
              <a:rPr lang="pt-BR" sz="1000" dirty="0">
                <a:solidFill>
                  <a:schemeClr val="bg1"/>
                </a:solidFill>
              </a:rPr>
              <a:t>Líder passa dados de um policial e afirma que “esse não mexe mais com a gente”</a:t>
            </a:r>
          </a:p>
        </p:txBody>
      </p:sp>
      <p:pic>
        <p:nvPicPr>
          <p:cNvPr id="8" name="Imagem 7">
            <a:extLst>
              <a:ext uri="{FF2B5EF4-FFF2-40B4-BE49-F238E27FC236}">
                <a16:creationId xmlns:a16="http://schemas.microsoft.com/office/drawing/2014/main" xmlns="" id="{EDDF195D-C19B-6E5D-AEF2-4BE106C4A793}"/>
              </a:ext>
            </a:extLst>
          </p:cNvPr>
          <p:cNvPicPr>
            <a:picLocks noChangeAspect="1"/>
          </p:cNvPicPr>
          <p:nvPr/>
        </p:nvPicPr>
        <p:blipFill>
          <a:blip r:embed="rId2"/>
          <a:stretch>
            <a:fillRect/>
          </a:stretch>
        </p:blipFill>
        <p:spPr>
          <a:xfrm>
            <a:off x="1402574" y="1604864"/>
            <a:ext cx="2633872" cy="4477583"/>
          </a:xfrm>
          <a:prstGeom prst="rect">
            <a:avLst/>
          </a:prstGeom>
        </p:spPr>
      </p:pic>
      <p:pic>
        <p:nvPicPr>
          <p:cNvPr id="26" name="Imagem 25">
            <a:extLst>
              <a:ext uri="{FF2B5EF4-FFF2-40B4-BE49-F238E27FC236}">
                <a16:creationId xmlns:a16="http://schemas.microsoft.com/office/drawing/2014/main" xmlns="" id="{2D671E36-5CE1-C590-A79C-6B5DDED3305B}"/>
              </a:ext>
            </a:extLst>
          </p:cNvPr>
          <p:cNvPicPr>
            <a:picLocks noChangeAspect="1"/>
          </p:cNvPicPr>
          <p:nvPr/>
        </p:nvPicPr>
        <p:blipFill>
          <a:blip r:embed="rId3"/>
          <a:stretch>
            <a:fillRect/>
          </a:stretch>
        </p:blipFill>
        <p:spPr>
          <a:xfrm>
            <a:off x="6612275" y="1503954"/>
            <a:ext cx="5060119" cy="4578493"/>
          </a:xfrm>
          <a:prstGeom prst="rect">
            <a:avLst/>
          </a:prstGeom>
        </p:spPr>
      </p:pic>
      <p:sp>
        <p:nvSpPr>
          <p:cNvPr id="7" name="CaixaDeTexto 6">
            <a:extLst>
              <a:ext uri="{FF2B5EF4-FFF2-40B4-BE49-F238E27FC236}">
                <a16:creationId xmlns:a16="http://schemas.microsoft.com/office/drawing/2014/main" xmlns="" id="{76EF4E72-21EB-4803-B7EB-EDB18014962F}"/>
              </a:ext>
            </a:extLst>
          </p:cNvPr>
          <p:cNvSpPr txBox="1"/>
          <p:nvPr/>
        </p:nvSpPr>
        <p:spPr>
          <a:xfrm>
            <a:off x="475928" y="701080"/>
            <a:ext cx="11740954" cy="646331"/>
          </a:xfrm>
          <a:prstGeom prst="rect">
            <a:avLst/>
          </a:prstGeom>
          <a:noFill/>
        </p:spPr>
        <p:txBody>
          <a:bodyPr wrap="square" rtlCol="0">
            <a:spAutoFit/>
          </a:bodyPr>
          <a:lstStyle/>
          <a:p>
            <a:pPr algn="ctr"/>
            <a:r>
              <a:rPr lang="pt-BR" sz="3600" b="1" dirty="0">
                <a:solidFill>
                  <a:schemeClr val="bg1"/>
                </a:solidFill>
                <a:latin typeface="Bodoni mT" panose="02070603080606020203" pitchFamily="18" charset="0"/>
              </a:rPr>
              <a:t>A VIOLÊNCIA</a:t>
            </a:r>
          </a:p>
        </p:txBody>
      </p:sp>
    </p:spTree>
    <p:extLst>
      <p:ext uri="{BB962C8B-B14F-4D97-AF65-F5344CB8AC3E}">
        <p14:creationId xmlns:p14="http://schemas.microsoft.com/office/powerpoint/2010/main" val="41282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xmlns="" id="{43754DD7-0838-6717-B07F-1BCAB7B1F93C}"/>
              </a:ext>
            </a:extLst>
          </p:cNvPr>
          <p:cNvSpPr txBox="1"/>
          <p:nvPr/>
        </p:nvSpPr>
        <p:spPr>
          <a:xfrm>
            <a:off x="764433" y="6088545"/>
            <a:ext cx="5057888" cy="400110"/>
          </a:xfrm>
          <a:prstGeom prst="rect">
            <a:avLst/>
          </a:prstGeom>
          <a:noFill/>
        </p:spPr>
        <p:txBody>
          <a:bodyPr wrap="square" rtlCol="0">
            <a:spAutoFit/>
          </a:bodyPr>
          <a:lstStyle/>
          <a:p>
            <a:r>
              <a:rPr lang="pt-BR" sz="1000" dirty="0">
                <a:solidFill>
                  <a:schemeClr val="bg1"/>
                </a:solidFill>
              </a:rPr>
              <a:t>Líder da </a:t>
            </a:r>
            <a:r>
              <a:rPr lang="pt-BR" sz="1000" dirty="0" err="1">
                <a:solidFill>
                  <a:schemeClr val="bg1"/>
                </a:solidFill>
              </a:rPr>
              <a:t>OrCrim</a:t>
            </a:r>
            <a:r>
              <a:rPr lang="pt-BR" sz="1000" dirty="0">
                <a:solidFill>
                  <a:schemeClr val="bg1"/>
                </a:solidFill>
              </a:rPr>
              <a:t> pede para um de seus subordinados fotografar a vítima de tentativa de homicídio no hospital</a:t>
            </a:r>
          </a:p>
        </p:txBody>
      </p:sp>
      <p:sp>
        <p:nvSpPr>
          <p:cNvPr id="14" name="CaixaDeTexto 13">
            <a:extLst>
              <a:ext uri="{FF2B5EF4-FFF2-40B4-BE49-F238E27FC236}">
                <a16:creationId xmlns:a16="http://schemas.microsoft.com/office/drawing/2014/main" xmlns="" id="{3198B063-886D-0B6D-C5DA-FFA449CACB32}"/>
              </a:ext>
            </a:extLst>
          </p:cNvPr>
          <p:cNvSpPr txBox="1"/>
          <p:nvPr/>
        </p:nvSpPr>
        <p:spPr>
          <a:xfrm>
            <a:off x="6950068" y="6088545"/>
            <a:ext cx="3852337" cy="246221"/>
          </a:xfrm>
          <a:prstGeom prst="rect">
            <a:avLst/>
          </a:prstGeom>
          <a:noFill/>
        </p:spPr>
        <p:txBody>
          <a:bodyPr wrap="none" rtlCol="0">
            <a:spAutoFit/>
          </a:bodyPr>
          <a:lstStyle/>
          <a:p>
            <a:r>
              <a:rPr lang="pt-BR" sz="1000" dirty="0">
                <a:solidFill>
                  <a:schemeClr val="bg1"/>
                </a:solidFill>
              </a:rPr>
              <a:t>Líder e um de seus gerentes conversam sobre um homicídio praticado</a:t>
            </a:r>
          </a:p>
        </p:txBody>
      </p:sp>
      <p:pic>
        <p:nvPicPr>
          <p:cNvPr id="7" name="Imagem 6">
            <a:extLst>
              <a:ext uri="{FF2B5EF4-FFF2-40B4-BE49-F238E27FC236}">
                <a16:creationId xmlns:a16="http://schemas.microsoft.com/office/drawing/2014/main" xmlns="" id="{F013541D-5248-A9E9-8313-524E8C26394C}"/>
              </a:ext>
            </a:extLst>
          </p:cNvPr>
          <p:cNvPicPr>
            <a:picLocks noChangeAspect="1"/>
          </p:cNvPicPr>
          <p:nvPr/>
        </p:nvPicPr>
        <p:blipFill>
          <a:blip r:embed="rId2"/>
          <a:stretch>
            <a:fillRect/>
          </a:stretch>
        </p:blipFill>
        <p:spPr>
          <a:xfrm>
            <a:off x="6745430" y="1614196"/>
            <a:ext cx="4869698" cy="4474349"/>
          </a:xfrm>
          <a:prstGeom prst="rect">
            <a:avLst/>
          </a:prstGeom>
        </p:spPr>
      </p:pic>
      <p:pic>
        <p:nvPicPr>
          <p:cNvPr id="9" name="Imagem 8">
            <a:extLst>
              <a:ext uri="{FF2B5EF4-FFF2-40B4-BE49-F238E27FC236}">
                <a16:creationId xmlns:a16="http://schemas.microsoft.com/office/drawing/2014/main" xmlns="" id="{895C8777-E49C-0BE4-4B14-DC6A866F81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432" y="1614196"/>
            <a:ext cx="2460455" cy="4376057"/>
          </a:xfrm>
          <a:prstGeom prst="rect">
            <a:avLst/>
          </a:prstGeom>
          <a:noFill/>
          <a:ln>
            <a:noFill/>
          </a:ln>
        </p:spPr>
      </p:pic>
      <p:pic>
        <p:nvPicPr>
          <p:cNvPr id="11" name="Imagem 10">
            <a:extLst>
              <a:ext uri="{FF2B5EF4-FFF2-40B4-BE49-F238E27FC236}">
                <a16:creationId xmlns:a16="http://schemas.microsoft.com/office/drawing/2014/main" xmlns="" id="{79EE960E-58E7-2396-0AA2-E8E6957E1C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1866" y="1614196"/>
            <a:ext cx="2460455" cy="4376057"/>
          </a:xfrm>
          <a:prstGeom prst="rect">
            <a:avLst/>
          </a:prstGeom>
          <a:noFill/>
          <a:ln>
            <a:noFill/>
          </a:ln>
        </p:spPr>
      </p:pic>
      <p:sp>
        <p:nvSpPr>
          <p:cNvPr id="13" name="Elipse 12">
            <a:extLst>
              <a:ext uri="{FF2B5EF4-FFF2-40B4-BE49-F238E27FC236}">
                <a16:creationId xmlns:a16="http://schemas.microsoft.com/office/drawing/2014/main" xmlns="" id="{AFEE01A0-E3B0-233E-EB9A-00924A0957E0}"/>
              </a:ext>
            </a:extLst>
          </p:cNvPr>
          <p:cNvSpPr/>
          <p:nvPr/>
        </p:nvSpPr>
        <p:spPr>
          <a:xfrm>
            <a:off x="3608686" y="1876145"/>
            <a:ext cx="155510" cy="139267"/>
          </a:xfrm>
          <a:prstGeom prst="ellipse">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a:extLst>
              <a:ext uri="{FF2B5EF4-FFF2-40B4-BE49-F238E27FC236}">
                <a16:creationId xmlns:a16="http://schemas.microsoft.com/office/drawing/2014/main" xmlns="" id="{5C6A8D0C-F430-AC73-1408-F0CDBE8650D5}"/>
              </a:ext>
            </a:extLst>
          </p:cNvPr>
          <p:cNvSpPr/>
          <p:nvPr/>
        </p:nvSpPr>
        <p:spPr>
          <a:xfrm>
            <a:off x="1005446" y="1876144"/>
            <a:ext cx="155510" cy="139267"/>
          </a:xfrm>
          <a:prstGeom prst="ellipse">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xmlns="" id="{078CF3C1-8C0A-4908-9749-56413802707E}"/>
              </a:ext>
            </a:extLst>
          </p:cNvPr>
          <p:cNvSpPr txBox="1"/>
          <p:nvPr/>
        </p:nvSpPr>
        <p:spPr>
          <a:xfrm>
            <a:off x="475928" y="701080"/>
            <a:ext cx="11740954" cy="646331"/>
          </a:xfrm>
          <a:prstGeom prst="rect">
            <a:avLst/>
          </a:prstGeom>
          <a:noFill/>
        </p:spPr>
        <p:txBody>
          <a:bodyPr wrap="square" rtlCol="0">
            <a:spAutoFit/>
          </a:bodyPr>
          <a:lstStyle/>
          <a:p>
            <a:pPr algn="ctr"/>
            <a:r>
              <a:rPr lang="pt-BR" sz="3600" b="1" dirty="0">
                <a:solidFill>
                  <a:schemeClr val="bg1"/>
                </a:solidFill>
                <a:latin typeface="Bodoni mT" panose="02070603080606020203" pitchFamily="18" charset="0"/>
              </a:rPr>
              <a:t>A VIOLÊNCIA</a:t>
            </a:r>
          </a:p>
        </p:txBody>
      </p:sp>
    </p:spTree>
    <p:extLst>
      <p:ext uri="{BB962C8B-B14F-4D97-AF65-F5344CB8AC3E}">
        <p14:creationId xmlns:p14="http://schemas.microsoft.com/office/powerpoint/2010/main" val="359327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D7FDE726-A69C-FD44-8699-EE78BEA3F289}"/>
              </a:ext>
            </a:extLst>
          </p:cNvPr>
          <p:cNvPicPr>
            <a:picLocks noChangeAspect="1"/>
          </p:cNvPicPr>
          <p:nvPr/>
        </p:nvPicPr>
        <p:blipFill>
          <a:blip r:embed="rId2"/>
          <a:stretch>
            <a:fillRect/>
          </a:stretch>
        </p:blipFill>
        <p:spPr>
          <a:xfrm>
            <a:off x="1524001" y="1"/>
            <a:ext cx="9143999" cy="6858001"/>
          </a:xfrm>
          <a:prstGeom prst="rect">
            <a:avLst/>
          </a:prstGeom>
        </p:spPr>
      </p:pic>
      <p:pic>
        <p:nvPicPr>
          <p:cNvPr id="12" name="Imagem 11">
            <a:extLst>
              <a:ext uri="{FF2B5EF4-FFF2-40B4-BE49-F238E27FC236}">
                <a16:creationId xmlns:a16="http://schemas.microsoft.com/office/drawing/2014/main" xmlns="" id="{4E00FF74-7D63-CA4D-071C-188C1D7E93A8}"/>
              </a:ext>
            </a:extLst>
          </p:cNvPr>
          <p:cNvPicPr>
            <a:picLocks noChangeAspect="1"/>
          </p:cNvPicPr>
          <p:nvPr/>
        </p:nvPicPr>
        <p:blipFill>
          <a:blip r:embed="rId3"/>
          <a:stretch>
            <a:fillRect/>
          </a:stretch>
        </p:blipFill>
        <p:spPr>
          <a:xfrm>
            <a:off x="1524000" y="0"/>
            <a:ext cx="9143999" cy="6858000"/>
          </a:xfrm>
          <a:prstGeom prst="rect">
            <a:avLst/>
          </a:prstGeom>
        </p:spPr>
      </p:pic>
      <p:sp>
        <p:nvSpPr>
          <p:cNvPr id="9" name="Forma Livre: Forma 8">
            <a:extLst>
              <a:ext uri="{FF2B5EF4-FFF2-40B4-BE49-F238E27FC236}">
                <a16:creationId xmlns:a16="http://schemas.microsoft.com/office/drawing/2014/main" xmlns="" id="{009CC04A-3813-E0DF-49BE-E1D4EC201DAA}"/>
              </a:ext>
            </a:extLst>
          </p:cNvPr>
          <p:cNvSpPr/>
          <p:nvPr/>
        </p:nvSpPr>
        <p:spPr bwMode="auto">
          <a:xfrm>
            <a:off x="0" y="-1"/>
            <a:ext cx="12191999" cy="6858000"/>
          </a:xfrm>
          <a:custGeom>
            <a:avLst/>
            <a:gdLst/>
            <a:ahLst/>
            <a:cxnLst/>
            <a:rect l="l" t="t" r="r" b="b"/>
            <a:pathLst>
              <a:path w="9143999" h="6858000">
                <a:moveTo>
                  <a:pt x="8282069" y="3844757"/>
                </a:moveTo>
                <a:lnTo>
                  <a:pt x="8284507" y="3844757"/>
                </a:lnTo>
                <a:lnTo>
                  <a:pt x="8364974" y="4091036"/>
                </a:lnTo>
                <a:lnTo>
                  <a:pt x="8199164" y="4091036"/>
                </a:lnTo>
                <a:close/>
                <a:moveTo>
                  <a:pt x="6167519" y="3844757"/>
                </a:moveTo>
                <a:lnTo>
                  <a:pt x="6169957" y="3844757"/>
                </a:lnTo>
                <a:lnTo>
                  <a:pt x="6250424" y="4091036"/>
                </a:lnTo>
                <a:lnTo>
                  <a:pt x="6084614" y="4091036"/>
                </a:lnTo>
                <a:close/>
                <a:moveTo>
                  <a:pt x="3462419" y="3844757"/>
                </a:moveTo>
                <a:lnTo>
                  <a:pt x="3464858" y="3844757"/>
                </a:lnTo>
                <a:lnTo>
                  <a:pt x="3545325" y="4091036"/>
                </a:lnTo>
                <a:lnTo>
                  <a:pt x="3379513" y="4091036"/>
                </a:lnTo>
                <a:close/>
                <a:moveTo>
                  <a:pt x="5190940" y="3781359"/>
                </a:moveTo>
                <a:lnTo>
                  <a:pt x="5248243" y="3781359"/>
                </a:lnTo>
                <a:cubicBezTo>
                  <a:pt x="5324645" y="3781359"/>
                  <a:pt x="5362847" y="3815497"/>
                  <a:pt x="5362847" y="3883772"/>
                </a:cubicBezTo>
                <a:cubicBezTo>
                  <a:pt x="5362847" y="3926037"/>
                  <a:pt x="5351468" y="3953673"/>
                  <a:pt x="5328709" y="3966677"/>
                </a:cubicBezTo>
                <a:cubicBezTo>
                  <a:pt x="5305951" y="3979682"/>
                  <a:pt x="5278316" y="3986185"/>
                  <a:pt x="5245804" y="3986185"/>
                </a:cubicBezTo>
                <a:lnTo>
                  <a:pt x="5190940" y="3986185"/>
                </a:lnTo>
                <a:close/>
                <a:moveTo>
                  <a:pt x="6677830" y="3625301"/>
                </a:moveTo>
                <a:lnTo>
                  <a:pt x="6677830" y="3763071"/>
                </a:lnTo>
                <a:lnTo>
                  <a:pt x="6691242" y="3763071"/>
                </a:lnTo>
                <a:cubicBezTo>
                  <a:pt x="6712375" y="3763071"/>
                  <a:pt x="6727614" y="3764290"/>
                  <a:pt x="6736962" y="3766729"/>
                </a:cubicBezTo>
                <a:cubicBezTo>
                  <a:pt x="6746309" y="3769167"/>
                  <a:pt x="6752811" y="3774044"/>
                  <a:pt x="6756469" y="3781359"/>
                </a:cubicBezTo>
                <a:cubicBezTo>
                  <a:pt x="6760126" y="3788674"/>
                  <a:pt x="6761955" y="3800866"/>
                  <a:pt x="6761955" y="3817935"/>
                </a:cubicBezTo>
                <a:lnTo>
                  <a:pt x="6761955" y="4282450"/>
                </a:lnTo>
                <a:cubicBezTo>
                  <a:pt x="6761955" y="4301957"/>
                  <a:pt x="6760329" y="4315369"/>
                  <a:pt x="6757078" y="4322684"/>
                </a:cubicBezTo>
                <a:cubicBezTo>
                  <a:pt x="6753827" y="4329999"/>
                  <a:pt x="6746919" y="4334673"/>
                  <a:pt x="6736352" y="4336705"/>
                </a:cubicBezTo>
                <a:cubicBezTo>
                  <a:pt x="6725786" y="4338737"/>
                  <a:pt x="6706279" y="4339753"/>
                  <a:pt x="6677830" y="4339753"/>
                </a:cubicBezTo>
                <a:lnTo>
                  <a:pt x="6677830" y="4477522"/>
                </a:lnTo>
                <a:lnTo>
                  <a:pt x="7048467" y="4477522"/>
                </a:lnTo>
                <a:lnTo>
                  <a:pt x="7048467" y="4339753"/>
                </a:lnTo>
                <a:cubicBezTo>
                  <a:pt x="7023271" y="4339753"/>
                  <a:pt x="7005795" y="4338940"/>
                  <a:pt x="6996042" y="4337314"/>
                </a:cubicBezTo>
                <a:cubicBezTo>
                  <a:pt x="6986288" y="4335689"/>
                  <a:pt x="6979582" y="4331421"/>
                  <a:pt x="6975925" y="4324513"/>
                </a:cubicBezTo>
                <a:cubicBezTo>
                  <a:pt x="6972267" y="4317604"/>
                  <a:pt x="6970439" y="4305209"/>
                  <a:pt x="6970439" y="4287327"/>
                </a:cubicBezTo>
                <a:lnTo>
                  <a:pt x="6970439" y="3763071"/>
                </a:lnTo>
                <a:lnTo>
                  <a:pt x="6972877" y="3763071"/>
                </a:lnTo>
                <a:lnTo>
                  <a:pt x="7142346" y="4397055"/>
                </a:lnTo>
                <a:lnTo>
                  <a:pt x="7315472" y="4397055"/>
                </a:lnTo>
                <a:lnTo>
                  <a:pt x="7494694" y="3763071"/>
                </a:lnTo>
                <a:lnTo>
                  <a:pt x="7497133" y="3763071"/>
                </a:lnTo>
                <a:lnTo>
                  <a:pt x="7497133" y="4288546"/>
                </a:lnTo>
                <a:cubicBezTo>
                  <a:pt x="7497133" y="4308866"/>
                  <a:pt x="7493882" y="4322481"/>
                  <a:pt x="7487379" y="4329389"/>
                </a:cubicBezTo>
                <a:cubicBezTo>
                  <a:pt x="7480877" y="4336298"/>
                  <a:pt x="7464621" y="4339753"/>
                  <a:pt x="7438611" y="4339753"/>
                </a:cubicBezTo>
                <a:lnTo>
                  <a:pt x="7420323" y="4339753"/>
                </a:lnTo>
                <a:lnTo>
                  <a:pt x="7420323" y="4477522"/>
                </a:lnTo>
                <a:lnTo>
                  <a:pt x="7809248" y="4477522"/>
                </a:lnTo>
                <a:lnTo>
                  <a:pt x="7809248" y="4339753"/>
                </a:lnTo>
                <a:lnTo>
                  <a:pt x="7793398" y="4339753"/>
                </a:lnTo>
                <a:cubicBezTo>
                  <a:pt x="7772265" y="4339753"/>
                  <a:pt x="7757432" y="4338330"/>
                  <a:pt x="7748897" y="4335485"/>
                </a:cubicBezTo>
                <a:cubicBezTo>
                  <a:pt x="7740363" y="4332641"/>
                  <a:pt x="7734877" y="4327357"/>
                  <a:pt x="7732439" y="4319636"/>
                </a:cubicBezTo>
                <a:cubicBezTo>
                  <a:pt x="7730000" y="4311914"/>
                  <a:pt x="7728781" y="4298300"/>
                  <a:pt x="7728781" y="4278793"/>
                </a:cubicBezTo>
                <a:lnTo>
                  <a:pt x="7728781" y="3806962"/>
                </a:lnTo>
                <a:cubicBezTo>
                  <a:pt x="7728781" y="3789893"/>
                  <a:pt x="7731829" y="3778311"/>
                  <a:pt x="7737925" y="3772215"/>
                </a:cubicBezTo>
                <a:cubicBezTo>
                  <a:pt x="7744021" y="3766119"/>
                  <a:pt x="7757635" y="3763071"/>
                  <a:pt x="7778768" y="3763071"/>
                </a:cubicBezTo>
                <a:lnTo>
                  <a:pt x="7809248" y="3763071"/>
                </a:lnTo>
                <a:lnTo>
                  <a:pt x="7809248" y="3625301"/>
                </a:lnTo>
                <a:lnTo>
                  <a:pt x="7354487" y="3625301"/>
                </a:lnTo>
                <a:cubicBezTo>
                  <a:pt x="7340669" y="3666754"/>
                  <a:pt x="7320958" y="3735639"/>
                  <a:pt x="7295355" y="3831956"/>
                </a:cubicBezTo>
                <a:cubicBezTo>
                  <a:pt x="7269752" y="3928273"/>
                  <a:pt x="7252886" y="3995532"/>
                  <a:pt x="7244758" y="4033733"/>
                </a:cubicBezTo>
                <a:lnTo>
                  <a:pt x="7242320" y="4033733"/>
                </a:lnTo>
                <a:cubicBezTo>
                  <a:pt x="7222813" y="3946764"/>
                  <a:pt x="7187863" y="3810620"/>
                  <a:pt x="7137469" y="3625301"/>
                </a:cubicBezTo>
                <a:close/>
                <a:moveTo>
                  <a:pt x="4878825" y="3625301"/>
                </a:moveTo>
                <a:lnTo>
                  <a:pt x="4878825" y="3763071"/>
                </a:lnTo>
                <a:lnTo>
                  <a:pt x="4904428" y="3763071"/>
                </a:lnTo>
                <a:cubicBezTo>
                  <a:pt x="4925560" y="3763071"/>
                  <a:pt x="4940191" y="3766119"/>
                  <a:pt x="4948319" y="3772215"/>
                </a:cubicBezTo>
                <a:cubicBezTo>
                  <a:pt x="4956447" y="3778311"/>
                  <a:pt x="4960511" y="3791519"/>
                  <a:pt x="4960511" y="3811839"/>
                </a:cubicBezTo>
                <a:lnTo>
                  <a:pt x="4960511" y="4297081"/>
                </a:lnTo>
                <a:cubicBezTo>
                  <a:pt x="4960511" y="4313337"/>
                  <a:pt x="4957260" y="4324513"/>
                  <a:pt x="4950758" y="4330609"/>
                </a:cubicBezTo>
                <a:cubicBezTo>
                  <a:pt x="4944255" y="4336705"/>
                  <a:pt x="4930031" y="4339753"/>
                  <a:pt x="4908085" y="4339753"/>
                </a:cubicBezTo>
                <a:lnTo>
                  <a:pt x="4878825" y="4339753"/>
                </a:lnTo>
                <a:lnTo>
                  <a:pt x="4878825" y="4477522"/>
                </a:lnTo>
                <a:lnTo>
                  <a:pt x="5264092" y="4477522"/>
                </a:lnTo>
                <a:lnTo>
                  <a:pt x="5264092" y="4339753"/>
                </a:lnTo>
                <a:lnTo>
                  <a:pt x="5232393" y="4339753"/>
                </a:lnTo>
                <a:cubicBezTo>
                  <a:pt x="5216137" y="4339753"/>
                  <a:pt x="5205164" y="4337721"/>
                  <a:pt x="5199475" y="4333657"/>
                </a:cubicBezTo>
                <a:cubicBezTo>
                  <a:pt x="5193785" y="4329593"/>
                  <a:pt x="5190940" y="4322277"/>
                  <a:pt x="5190940" y="4311711"/>
                </a:cubicBezTo>
                <a:lnTo>
                  <a:pt x="5190940" y="4141023"/>
                </a:lnTo>
                <a:lnTo>
                  <a:pt x="5277503" y="4141023"/>
                </a:lnTo>
                <a:lnTo>
                  <a:pt x="5421369" y="4477522"/>
                </a:lnTo>
                <a:lnTo>
                  <a:pt x="5701785" y="4477522"/>
                </a:lnTo>
                <a:lnTo>
                  <a:pt x="5701785" y="4339753"/>
                </a:lnTo>
                <a:lnTo>
                  <a:pt x="5681058" y="4339753"/>
                </a:lnTo>
                <a:cubicBezTo>
                  <a:pt x="5658300" y="4339753"/>
                  <a:pt x="5640824" y="4335282"/>
                  <a:pt x="5628633" y="4326341"/>
                </a:cubicBezTo>
                <a:cubicBezTo>
                  <a:pt x="5616440" y="4317401"/>
                  <a:pt x="5603842" y="4300332"/>
                  <a:pt x="5590837" y="4275135"/>
                </a:cubicBezTo>
                <a:lnTo>
                  <a:pt x="5490863" y="4080063"/>
                </a:lnTo>
                <a:cubicBezTo>
                  <a:pt x="5551823" y="4033733"/>
                  <a:pt x="5582303" y="3966677"/>
                  <a:pt x="5582303" y="3878895"/>
                </a:cubicBezTo>
                <a:cubicBezTo>
                  <a:pt x="5582303" y="3834191"/>
                  <a:pt x="5574175" y="3794973"/>
                  <a:pt x="5557919" y="3761242"/>
                </a:cubicBezTo>
                <a:cubicBezTo>
                  <a:pt x="5541663" y="3727511"/>
                  <a:pt x="5520936" y="3700079"/>
                  <a:pt x="5495740" y="3678946"/>
                </a:cubicBezTo>
                <a:cubicBezTo>
                  <a:pt x="5471356" y="3658626"/>
                  <a:pt x="5442705" y="3644605"/>
                  <a:pt x="5409786" y="3636884"/>
                </a:cubicBezTo>
                <a:cubicBezTo>
                  <a:pt x="5376868" y="3629162"/>
                  <a:pt x="5335619" y="3625301"/>
                  <a:pt x="5286037" y="3625301"/>
                </a:cubicBezTo>
                <a:close/>
                <a:moveTo>
                  <a:pt x="2202300" y="3625301"/>
                </a:moveTo>
                <a:lnTo>
                  <a:pt x="2202300" y="3763071"/>
                </a:lnTo>
                <a:lnTo>
                  <a:pt x="2214492" y="3763071"/>
                </a:lnTo>
                <a:cubicBezTo>
                  <a:pt x="2233186" y="3763071"/>
                  <a:pt x="2249239" y="3766932"/>
                  <a:pt x="2262650" y="3774653"/>
                </a:cubicBezTo>
                <a:cubicBezTo>
                  <a:pt x="2276062" y="3782375"/>
                  <a:pt x="2289676" y="3795989"/>
                  <a:pt x="2303493" y="3815497"/>
                </a:cubicBezTo>
                <a:lnTo>
                  <a:pt x="2471743" y="4055679"/>
                </a:lnTo>
                <a:lnTo>
                  <a:pt x="2308370" y="4266601"/>
                </a:lnTo>
                <a:cubicBezTo>
                  <a:pt x="2285612" y="4295049"/>
                  <a:pt x="2267527" y="4314352"/>
                  <a:pt x="2254116" y="4324513"/>
                </a:cubicBezTo>
                <a:cubicBezTo>
                  <a:pt x="2240705" y="4334673"/>
                  <a:pt x="2223839" y="4339753"/>
                  <a:pt x="2203519" y="4339753"/>
                </a:cubicBezTo>
                <a:lnTo>
                  <a:pt x="2182793" y="4339753"/>
                </a:lnTo>
                <a:lnTo>
                  <a:pt x="2182793" y="4477522"/>
                </a:lnTo>
                <a:lnTo>
                  <a:pt x="2533922" y="4477522"/>
                </a:lnTo>
                <a:lnTo>
                  <a:pt x="2533922" y="4339753"/>
                </a:lnTo>
                <a:cubicBezTo>
                  <a:pt x="2515228" y="4338940"/>
                  <a:pt x="2505881" y="4332844"/>
                  <a:pt x="2505881" y="4321465"/>
                </a:cubicBezTo>
                <a:cubicBezTo>
                  <a:pt x="2505881" y="4314149"/>
                  <a:pt x="2510351" y="4304802"/>
                  <a:pt x="2519292" y="4293423"/>
                </a:cubicBezTo>
                <a:lnTo>
                  <a:pt x="2581471" y="4210517"/>
                </a:lnTo>
                <a:lnTo>
                  <a:pt x="2627801" y="4278793"/>
                </a:lnTo>
                <a:cubicBezTo>
                  <a:pt x="2629426" y="4281231"/>
                  <a:pt x="2631661" y="4284279"/>
                  <a:pt x="2634506" y="4287936"/>
                </a:cubicBezTo>
                <a:cubicBezTo>
                  <a:pt x="2637351" y="4291594"/>
                  <a:pt x="2640196" y="4296471"/>
                  <a:pt x="2643041" y="4302567"/>
                </a:cubicBezTo>
                <a:cubicBezTo>
                  <a:pt x="2645886" y="4308663"/>
                  <a:pt x="2647308" y="4314556"/>
                  <a:pt x="2647308" y="4320245"/>
                </a:cubicBezTo>
                <a:cubicBezTo>
                  <a:pt x="2647308" y="4333250"/>
                  <a:pt x="2639180" y="4339753"/>
                  <a:pt x="2622924" y="4339753"/>
                </a:cubicBezTo>
                <a:lnTo>
                  <a:pt x="2622924" y="4477522"/>
                </a:lnTo>
                <a:lnTo>
                  <a:pt x="3008191" y="4477522"/>
                </a:lnTo>
                <a:lnTo>
                  <a:pt x="3008191" y="4339753"/>
                </a:lnTo>
                <a:cubicBezTo>
                  <a:pt x="2991935" y="4339753"/>
                  <a:pt x="2979336" y="4338737"/>
                  <a:pt x="2970396" y="4336705"/>
                </a:cubicBezTo>
                <a:cubicBezTo>
                  <a:pt x="2961455" y="4334673"/>
                  <a:pt x="2952514" y="4330405"/>
                  <a:pt x="2943574" y="4323903"/>
                </a:cubicBezTo>
                <a:cubicBezTo>
                  <a:pt x="2927318" y="4312524"/>
                  <a:pt x="2907404" y="4289765"/>
                  <a:pt x="2883833" y="4255628"/>
                </a:cubicBezTo>
                <a:lnTo>
                  <a:pt x="2722898" y="4027637"/>
                </a:lnTo>
                <a:lnTo>
                  <a:pt x="2881394" y="3826469"/>
                </a:lnTo>
                <a:cubicBezTo>
                  <a:pt x="2901714" y="3801273"/>
                  <a:pt x="2918580" y="3784407"/>
                  <a:pt x="2931991" y="3775873"/>
                </a:cubicBezTo>
                <a:cubicBezTo>
                  <a:pt x="2945402" y="3767338"/>
                  <a:pt x="2962674" y="3763071"/>
                  <a:pt x="2983807" y="3763071"/>
                </a:cubicBezTo>
                <a:lnTo>
                  <a:pt x="2992341" y="3763071"/>
                </a:lnTo>
                <a:lnTo>
                  <a:pt x="2992341" y="3625301"/>
                </a:lnTo>
                <a:lnTo>
                  <a:pt x="2655842" y="3625301"/>
                </a:lnTo>
                <a:lnTo>
                  <a:pt x="2655842" y="3763071"/>
                </a:lnTo>
                <a:cubicBezTo>
                  <a:pt x="2667221" y="3763071"/>
                  <a:pt x="2672911" y="3768354"/>
                  <a:pt x="2672911" y="3778921"/>
                </a:cubicBezTo>
                <a:cubicBezTo>
                  <a:pt x="2672911" y="3786236"/>
                  <a:pt x="2668034" y="3796802"/>
                  <a:pt x="2658281" y="3810620"/>
                </a:cubicBezTo>
                <a:cubicBezTo>
                  <a:pt x="2648527" y="3824437"/>
                  <a:pt x="2633084" y="3844757"/>
                  <a:pt x="2611951" y="3871580"/>
                </a:cubicBezTo>
                <a:lnTo>
                  <a:pt x="2576594" y="3816716"/>
                </a:lnTo>
                <a:cubicBezTo>
                  <a:pt x="2562776" y="3795583"/>
                  <a:pt x="2555868" y="3782172"/>
                  <a:pt x="2555868" y="3776482"/>
                </a:cubicBezTo>
                <a:cubicBezTo>
                  <a:pt x="2555868" y="3767541"/>
                  <a:pt x="2561964" y="3763071"/>
                  <a:pt x="2574156" y="3763071"/>
                </a:cubicBezTo>
                <a:lnTo>
                  <a:pt x="2574156" y="3625301"/>
                </a:lnTo>
                <a:close/>
                <a:moveTo>
                  <a:pt x="1410506" y="3625301"/>
                </a:moveTo>
                <a:lnTo>
                  <a:pt x="1410506" y="3763071"/>
                </a:lnTo>
                <a:lnTo>
                  <a:pt x="1436109" y="3763071"/>
                </a:lnTo>
                <a:cubicBezTo>
                  <a:pt x="1457242" y="3763071"/>
                  <a:pt x="1471669" y="3765916"/>
                  <a:pt x="1479390" y="3771605"/>
                </a:cubicBezTo>
                <a:cubicBezTo>
                  <a:pt x="1487112" y="3777295"/>
                  <a:pt x="1490973" y="3789487"/>
                  <a:pt x="1490973" y="3808181"/>
                </a:cubicBezTo>
                <a:lnTo>
                  <a:pt x="1490973" y="4292204"/>
                </a:lnTo>
                <a:cubicBezTo>
                  <a:pt x="1490973" y="4312524"/>
                  <a:pt x="1487722" y="4325529"/>
                  <a:pt x="1481219" y="4331218"/>
                </a:cubicBezTo>
                <a:cubicBezTo>
                  <a:pt x="1474717" y="4336908"/>
                  <a:pt x="1459680" y="4339753"/>
                  <a:pt x="1436109" y="4339753"/>
                </a:cubicBezTo>
                <a:lnTo>
                  <a:pt x="1410506" y="4339753"/>
                </a:lnTo>
                <a:lnTo>
                  <a:pt x="1410506" y="4477522"/>
                </a:lnTo>
                <a:lnTo>
                  <a:pt x="2095696" y="4477522"/>
                </a:lnTo>
                <a:lnTo>
                  <a:pt x="2095696" y="4214175"/>
                </a:lnTo>
                <a:lnTo>
                  <a:pt x="1920131" y="4214175"/>
                </a:lnTo>
                <a:lnTo>
                  <a:pt x="1920131" y="4253189"/>
                </a:lnTo>
                <a:cubicBezTo>
                  <a:pt x="1920131" y="4270258"/>
                  <a:pt x="1919115" y="4282450"/>
                  <a:pt x="1917083" y="4289765"/>
                </a:cubicBezTo>
                <a:cubicBezTo>
                  <a:pt x="1915051" y="4297081"/>
                  <a:pt x="1910174" y="4302567"/>
                  <a:pt x="1902453" y="4306224"/>
                </a:cubicBezTo>
                <a:cubicBezTo>
                  <a:pt x="1894731" y="4309882"/>
                  <a:pt x="1881523" y="4311711"/>
                  <a:pt x="1862829" y="4311711"/>
                </a:cubicBezTo>
                <a:lnTo>
                  <a:pt x="1728717" y="4311711"/>
                </a:lnTo>
                <a:lnTo>
                  <a:pt x="1728717" y="4126393"/>
                </a:lnTo>
                <a:lnTo>
                  <a:pt x="1979872" y="4126393"/>
                </a:lnTo>
                <a:lnTo>
                  <a:pt x="1979872" y="3954485"/>
                </a:lnTo>
                <a:lnTo>
                  <a:pt x="1728717" y="3954485"/>
                </a:lnTo>
                <a:lnTo>
                  <a:pt x="1728717" y="3791113"/>
                </a:lnTo>
                <a:lnTo>
                  <a:pt x="1860390" y="3791113"/>
                </a:lnTo>
                <a:cubicBezTo>
                  <a:pt x="1877459" y="3791113"/>
                  <a:pt x="1889245" y="3794567"/>
                  <a:pt x="1895747" y="3801476"/>
                </a:cubicBezTo>
                <a:cubicBezTo>
                  <a:pt x="1902250" y="3808385"/>
                  <a:pt x="1905501" y="3821186"/>
                  <a:pt x="1905501" y="3839881"/>
                </a:cubicBezTo>
                <a:lnTo>
                  <a:pt x="1905501" y="3878895"/>
                </a:lnTo>
                <a:lnTo>
                  <a:pt x="2081066" y="3878895"/>
                </a:lnTo>
                <a:lnTo>
                  <a:pt x="2081066" y="3625301"/>
                </a:lnTo>
                <a:close/>
                <a:moveTo>
                  <a:pt x="449700" y="3625301"/>
                </a:moveTo>
                <a:lnTo>
                  <a:pt x="449700" y="3763071"/>
                </a:lnTo>
                <a:lnTo>
                  <a:pt x="472865" y="3763071"/>
                </a:lnTo>
                <a:cubicBezTo>
                  <a:pt x="496436" y="3763071"/>
                  <a:pt x="512286" y="3766322"/>
                  <a:pt x="520413" y="3772825"/>
                </a:cubicBezTo>
                <a:cubicBezTo>
                  <a:pt x="528541" y="3779327"/>
                  <a:pt x="532606" y="3792332"/>
                  <a:pt x="532606" y="3811839"/>
                </a:cubicBezTo>
                <a:lnTo>
                  <a:pt x="532606" y="4287327"/>
                </a:lnTo>
                <a:cubicBezTo>
                  <a:pt x="532606" y="4309273"/>
                  <a:pt x="529151" y="4323497"/>
                  <a:pt x="522242" y="4329999"/>
                </a:cubicBezTo>
                <a:cubicBezTo>
                  <a:pt x="515333" y="4336501"/>
                  <a:pt x="499281" y="4339753"/>
                  <a:pt x="474084" y="4339753"/>
                </a:cubicBezTo>
                <a:lnTo>
                  <a:pt x="449700" y="4339753"/>
                </a:lnTo>
                <a:lnTo>
                  <a:pt x="449700" y="4477522"/>
                </a:lnTo>
                <a:lnTo>
                  <a:pt x="834967" y="4477522"/>
                </a:lnTo>
                <a:lnTo>
                  <a:pt x="834967" y="4339753"/>
                </a:lnTo>
                <a:cubicBezTo>
                  <a:pt x="807332" y="4339753"/>
                  <a:pt x="789247" y="4336908"/>
                  <a:pt x="780713" y="4331218"/>
                </a:cubicBezTo>
                <a:cubicBezTo>
                  <a:pt x="772178" y="4325529"/>
                  <a:pt x="767911" y="4314149"/>
                  <a:pt x="767911" y="4297081"/>
                </a:cubicBezTo>
                <a:lnTo>
                  <a:pt x="767911" y="4115420"/>
                </a:lnTo>
                <a:lnTo>
                  <a:pt x="995901" y="4115420"/>
                </a:lnTo>
                <a:lnTo>
                  <a:pt x="995901" y="4292204"/>
                </a:lnTo>
                <a:cubicBezTo>
                  <a:pt x="995901" y="4313337"/>
                  <a:pt x="991837" y="4326544"/>
                  <a:pt x="983709" y="4331828"/>
                </a:cubicBezTo>
                <a:cubicBezTo>
                  <a:pt x="975582" y="4337111"/>
                  <a:pt x="958106" y="4339753"/>
                  <a:pt x="931284" y="4339753"/>
                </a:cubicBezTo>
                <a:lnTo>
                  <a:pt x="931284" y="4477522"/>
                </a:lnTo>
                <a:lnTo>
                  <a:pt x="1312893" y="4477522"/>
                </a:lnTo>
                <a:lnTo>
                  <a:pt x="1312893" y="4339753"/>
                </a:lnTo>
                <a:lnTo>
                  <a:pt x="1297044" y="4339753"/>
                </a:lnTo>
                <a:cubicBezTo>
                  <a:pt x="1270221" y="4339753"/>
                  <a:pt x="1252543" y="4336908"/>
                  <a:pt x="1244009" y="4331218"/>
                </a:cubicBezTo>
                <a:cubicBezTo>
                  <a:pt x="1235474" y="4325529"/>
                  <a:pt x="1231207" y="4312524"/>
                  <a:pt x="1231207" y="4292204"/>
                </a:cubicBezTo>
                <a:lnTo>
                  <a:pt x="1231207" y="3810620"/>
                </a:lnTo>
                <a:cubicBezTo>
                  <a:pt x="1231207" y="3795177"/>
                  <a:pt x="1233239" y="3784204"/>
                  <a:pt x="1237303" y="3777701"/>
                </a:cubicBezTo>
                <a:cubicBezTo>
                  <a:pt x="1241367" y="3771199"/>
                  <a:pt x="1247666" y="3767135"/>
                  <a:pt x="1256201" y="3765509"/>
                </a:cubicBezTo>
                <a:cubicBezTo>
                  <a:pt x="1264735" y="3763884"/>
                  <a:pt x="1278756" y="3763071"/>
                  <a:pt x="1298263" y="3763071"/>
                </a:cubicBezTo>
                <a:lnTo>
                  <a:pt x="1312893" y="3763071"/>
                </a:lnTo>
                <a:lnTo>
                  <a:pt x="1312893" y="3625301"/>
                </a:lnTo>
                <a:lnTo>
                  <a:pt x="931284" y="3625301"/>
                </a:lnTo>
                <a:lnTo>
                  <a:pt x="931284" y="3763071"/>
                </a:lnTo>
                <a:cubicBezTo>
                  <a:pt x="957293" y="3763071"/>
                  <a:pt x="974565" y="3766119"/>
                  <a:pt x="983100" y="3772215"/>
                </a:cubicBezTo>
                <a:cubicBezTo>
                  <a:pt x="991634" y="3778311"/>
                  <a:pt x="995901" y="3791519"/>
                  <a:pt x="995901" y="3811839"/>
                </a:cubicBezTo>
                <a:lnTo>
                  <a:pt x="995901" y="3933759"/>
                </a:lnTo>
                <a:lnTo>
                  <a:pt x="767911" y="3933759"/>
                </a:lnTo>
                <a:lnTo>
                  <a:pt x="767911" y="3811839"/>
                </a:lnTo>
                <a:cubicBezTo>
                  <a:pt x="767911" y="3790706"/>
                  <a:pt x="772178" y="3777295"/>
                  <a:pt x="780713" y="3771605"/>
                </a:cubicBezTo>
                <a:cubicBezTo>
                  <a:pt x="789247" y="3765916"/>
                  <a:pt x="807332" y="3763071"/>
                  <a:pt x="834967" y="3763071"/>
                </a:cubicBezTo>
                <a:lnTo>
                  <a:pt x="834967" y="3625301"/>
                </a:lnTo>
                <a:close/>
                <a:moveTo>
                  <a:pt x="8180875" y="3615548"/>
                </a:moveTo>
                <a:lnTo>
                  <a:pt x="7955323" y="4269039"/>
                </a:lnTo>
                <a:cubicBezTo>
                  <a:pt x="7948008" y="4290985"/>
                  <a:pt x="7941505" y="4306428"/>
                  <a:pt x="7935816" y="4315369"/>
                </a:cubicBezTo>
                <a:cubicBezTo>
                  <a:pt x="7930127" y="4324309"/>
                  <a:pt x="7922812" y="4330609"/>
                  <a:pt x="7913871" y="4334266"/>
                </a:cubicBezTo>
                <a:cubicBezTo>
                  <a:pt x="7904930" y="4337924"/>
                  <a:pt x="7891518" y="4339753"/>
                  <a:pt x="7873637" y="4339753"/>
                </a:cubicBezTo>
                <a:lnTo>
                  <a:pt x="7866322" y="4339753"/>
                </a:lnTo>
                <a:lnTo>
                  <a:pt x="7866322" y="4477522"/>
                </a:lnTo>
                <a:lnTo>
                  <a:pt x="8206479" y="4477522"/>
                </a:lnTo>
                <a:lnTo>
                  <a:pt x="8206479" y="4339753"/>
                </a:lnTo>
                <a:cubicBezTo>
                  <a:pt x="8187784" y="4339753"/>
                  <a:pt x="8173763" y="4337721"/>
                  <a:pt x="8164416" y="4333657"/>
                </a:cubicBezTo>
                <a:cubicBezTo>
                  <a:pt x="8155069" y="4329593"/>
                  <a:pt x="8150396" y="4322684"/>
                  <a:pt x="8150396" y="4312930"/>
                </a:cubicBezTo>
                <a:cubicBezTo>
                  <a:pt x="8150396" y="4302364"/>
                  <a:pt x="8153037" y="4289765"/>
                  <a:pt x="8158320" y="4275135"/>
                </a:cubicBezTo>
                <a:cubicBezTo>
                  <a:pt x="8163604" y="4260505"/>
                  <a:pt x="8166652" y="4251564"/>
                  <a:pt x="8167464" y="4248313"/>
                </a:cubicBezTo>
                <a:lnTo>
                  <a:pt x="8394235" y="4248313"/>
                </a:lnTo>
                <a:cubicBezTo>
                  <a:pt x="8406427" y="4282450"/>
                  <a:pt x="8412523" y="4305209"/>
                  <a:pt x="8412523" y="4316588"/>
                </a:cubicBezTo>
                <a:cubicBezTo>
                  <a:pt x="8412523" y="4332031"/>
                  <a:pt x="8400737" y="4339753"/>
                  <a:pt x="8377167" y="4339753"/>
                </a:cubicBezTo>
                <a:lnTo>
                  <a:pt x="8349125" y="4339753"/>
                </a:lnTo>
                <a:lnTo>
                  <a:pt x="8349125" y="4477522"/>
                </a:lnTo>
                <a:lnTo>
                  <a:pt x="8735611" y="4477522"/>
                </a:lnTo>
                <a:lnTo>
                  <a:pt x="8735611" y="4339753"/>
                </a:lnTo>
                <a:lnTo>
                  <a:pt x="8718542" y="4339753"/>
                </a:lnTo>
                <a:cubicBezTo>
                  <a:pt x="8703912" y="4339753"/>
                  <a:pt x="8692330" y="4337111"/>
                  <a:pt x="8683795" y="4331828"/>
                </a:cubicBezTo>
                <a:cubicBezTo>
                  <a:pt x="8675261" y="4326544"/>
                  <a:pt x="8667743" y="4317401"/>
                  <a:pt x="8661240" y="4304396"/>
                </a:cubicBezTo>
                <a:cubicBezTo>
                  <a:pt x="8654737" y="4291391"/>
                  <a:pt x="8646609" y="4270258"/>
                  <a:pt x="8636856" y="4240997"/>
                </a:cubicBezTo>
                <a:lnTo>
                  <a:pt x="8427153" y="3615548"/>
                </a:lnTo>
                <a:close/>
                <a:moveTo>
                  <a:pt x="6066325" y="3615548"/>
                </a:moveTo>
                <a:lnTo>
                  <a:pt x="5840773" y="4269039"/>
                </a:lnTo>
                <a:cubicBezTo>
                  <a:pt x="5833458" y="4290985"/>
                  <a:pt x="5826955" y="4306428"/>
                  <a:pt x="5821266" y="4315369"/>
                </a:cubicBezTo>
                <a:cubicBezTo>
                  <a:pt x="5815577" y="4324309"/>
                  <a:pt x="5808262" y="4330609"/>
                  <a:pt x="5799321" y="4334266"/>
                </a:cubicBezTo>
                <a:cubicBezTo>
                  <a:pt x="5790380" y="4337924"/>
                  <a:pt x="5776968" y="4339753"/>
                  <a:pt x="5759087" y="4339753"/>
                </a:cubicBezTo>
                <a:lnTo>
                  <a:pt x="5751772" y="4339753"/>
                </a:lnTo>
                <a:lnTo>
                  <a:pt x="5751772" y="4477522"/>
                </a:lnTo>
                <a:lnTo>
                  <a:pt x="6091929" y="4477522"/>
                </a:lnTo>
                <a:lnTo>
                  <a:pt x="6091929" y="4339753"/>
                </a:lnTo>
                <a:cubicBezTo>
                  <a:pt x="6073234" y="4339753"/>
                  <a:pt x="6059213" y="4337721"/>
                  <a:pt x="6049866" y="4333657"/>
                </a:cubicBezTo>
                <a:cubicBezTo>
                  <a:pt x="6040519" y="4329593"/>
                  <a:pt x="6035846" y="4322684"/>
                  <a:pt x="6035846" y="4312930"/>
                </a:cubicBezTo>
                <a:cubicBezTo>
                  <a:pt x="6035846" y="4302364"/>
                  <a:pt x="6038487" y="4289765"/>
                  <a:pt x="6043770" y="4275135"/>
                </a:cubicBezTo>
                <a:cubicBezTo>
                  <a:pt x="6049054" y="4260505"/>
                  <a:pt x="6052102" y="4251564"/>
                  <a:pt x="6052914" y="4248313"/>
                </a:cubicBezTo>
                <a:lnTo>
                  <a:pt x="6279685" y="4248313"/>
                </a:lnTo>
                <a:cubicBezTo>
                  <a:pt x="6291878" y="4282450"/>
                  <a:pt x="6297973" y="4305209"/>
                  <a:pt x="6297973" y="4316588"/>
                </a:cubicBezTo>
                <a:cubicBezTo>
                  <a:pt x="6297973" y="4332031"/>
                  <a:pt x="6286188" y="4339753"/>
                  <a:pt x="6262617" y="4339753"/>
                </a:cubicBezTo>
                <a:lnTo>
                  <a:pt x="6234575" y="4339753"/>
                </a:lnTo>
                <a:lnTo>
                  <a:pt x="6234575" y="4477522"/>
                </a:lnTo>
                <a:lnTo>
                  <a:pt x="6621062" y="4477522"/>
                </a:lnTo>
                <a:lnTo>
                  <a:pt x="6621062" y="4339753"/>
                </a:lnTo>
                <a:lnTo>
                  <a:pt x="6603992" y="4339753"/>
                </a:lnTo>
                <a:cubicBezTo>
                  <a:pt x="6589362" y="4339753"/>
                  <a:pt x="6577780" y="4337111"/>
                  <a:pt x="6569246" y="4331828"/>
                </a:cubicBezTo>
                <a:cubicBezTo>
                  <a:pt x="6560711" y="4326544"/>
                  <a:pt x="6553193" y="4317401"/>
                  <a:pt x="6546690" y="4304396"/>
                </a:cubicBezTo>
                <a:cubicBezTo>
                  <a:pt x="6540188" y="4291391"/>
                  <a:pt x="6532060" y="4270258"/>
                  <a:pt x="6522306" y="4240997"/>
                </a:cubicBezTo>
                <a:lnTo>
                  <a:pt x="6312604" y="3615548"/>
                </a:lnTo>
                <a:close/>
                <a:moveTo>
                  <a:pt x="3361226" y="3615548"/>
                </a:moveTo>
                <a:lnTo>
                  <a:pt x="3135674" y="4269039"/>
                </a:lnTo>
                <a:cubicBezTo>
                  <a:pt x="3128359" y="4290985"/>
                  <a:pt x="3121857" y="4306428"/>
                  <a:pt x="3116166" y="4315369"/>
                </a:cubicBezTo>
                <a:cubicBezTo>
                  <a:pt x="3110477" y="4324309"/>
                  <a:pt x="3103161" y="4330609"/>
                  <a:pt x="3094221" y="4334266"/>
                </a:cubicBezTo>
                <a:cubicBezTo>
                  <a:pt x="3085280" y="4337924"/>
                  <a:pt x="3071869" y="4339753"/>
                  <a:pt x="3053987" y="4339753"/>
                </a:cubicBezTo>
                <a:lnTo>
                  <a:pt x="3046672" y="4339753"/>
                </a:lnTo>
                <a:lnTo>
                  <a:pt x="3046672" y="4477522"/>
                </a:lnTo>
                <a:lnTo>
                  <a:pt x="3386829" y="4477522"/>
                </a:lnTo>
                <a:lnTo>
                  <a:pt x="3386829" y="4339753"/>
                </a:lnTo>
                <a:cubicBezTo>
                  <a:pt x="3368134" y="4339753"/>
                  <a:pt x="3354114" y="4337721"/>
                  <a:pt x="3344766" y="4333657"/>
                </a:cubicBezTo>
                <a:cubicBezTo>
                  <a:pt x="3335419" y="4329593"/>
                  <a:pt x="3330746" y="4322684"/>
                  <a:pt x="3330746" y="4312930"/>
                </a:cubicBezTo>
                <a:cubicBezTo>
                  <a:pt x="3330746" y="4302364"/>
                  <a:pt x="3333387" y="4289765"/>
                  <a:pt x="3338671" y="4275135"/>
                </a:cubicBezTo>
                <a:cubicBezTo>
                  <a:pt x="3343953" y="4260505"/>
                  <a:pt x="3347001" y="4251564"/>
                  <a:pt x="3347814" y="4248313"/>
                </a:cubicBezTo>
                <a:lnTo>
                  <a:pt x="3574585" y="4248313"/>
                </a:lnTo>
                <a:cubicBezTo>
                  <a:pt x="3586778" y="4282450"/>
                  <a:pt x="3592874" y="4305209"/>
                  <a:pt x="3592874" y="4316588"/>
                </a:cubicBezTo>
                <a:cubicBezTo>
                  <a:pt x="3592874" y="4332031"/>
                  <a:pt x="3581088" y="4339753"/>
                  <a:pt x="3557517" y="4339753"/>
                </a:cubicBezTo>
                <a:lnTo>
                  <a:pt x="3529475" y="4339753"/>
                </a:lnTo>
                <a:lnTo>
                  <a:pt x="3529475" y="4477522"/>
                </a:lnTo>
                <a:lnTo>
                  <a:pt x="3915961" y="4477522"/>
                </a:lnTo>
                <a:lnTo>
                  <a:pt x="3915961" y="4339753"/>
                </a:lnTo>
                <a:lnTo>
                  <a:pt x="3898893" y="4339753"/>
                </a:lnTo>
                <a:cubicBezTo>
                  <a:pt x="3884263" y="4339753"/>
                  <a:pt x="3872680" y="4337111"/>
                  <a:pt x="3864146" y="4331828"/>
                </a:cubicBezTo>
                <a:cubicBezTo>
                  <a:pt x="3855611" y="4326544"/>
                  <a:pt x="3848093" y="4317401"/>
                  <a:pt x="3841591" y="4304396"/>
                </a:cubicBezTo>
                <a:cubicBezTo>
                  <a:pt x="3835088" y="4291391"/>
                  <a:pt x="3826960" y="4270258"/>
                  <a:pt x="3817207" y="4240997"/>
                </a:cubicBezTo>
                <a:lnTo>
                  <a:pt x="3607504" y="3615548"/>
                </a:lnTo>
                <a:close/>
                <a:moveTo>
                  <a:pt x="4396707" y="3597260"/>
                </a:moveTo>
                <a:cubicBezTo>
                  <a:pt x="4295107" y="3597260"/>
                  <a:pt x="4210373" y="3618189"/>
                  <a:pt x="4142504" y="3660049"/>
                </a:cubicBezTo>
                <a:cubicBezTo>
                  <a:pt x="4074635" y="3701908"/>
                  <a:pt x="4024445" y="3757991"/>
                  <a:pt x="3991933" y="3828298"/>
                </a:cubicBezTo>
                <a:cubicBezTo>
                  <a:pt x="3959421" y="3898605"/>
                  <a:pt x="3943165" y="3976431"/>
                  <a:pt x="3943165" y="4061775"/>
                </a:cubicBezTo>
                <a:cubicBezTo>
                  <a:pt x="3943165" y="4130050"/>
                  <a:pt x="3954747" y="4197106"/>
                  <a:pt x="3977912" y="4262943"/>
                </a:cubicBezTo>
                <a:cubicBezTo>
                  <a:pt x="4001077" y="4328780"/>
                  <a:pt x="4044968" y="4385473"/>
                  <a:pt x="4109586" y="4433021"/>
                </a:cubicBezTo>
                <a:cubicBezTo>
                  <a:pt x="4174203" y="4480570"/>
                  <a:pt x="4263408" y="4504344"/>
                  <a:pt x="4377200" y="4504344"/>
                </a:cubicBezTo>
                <a:cubicBezTo>
                  <a:pt x="4440599" y="4504344"/>
                  <a:pt x="4497495" y="4498858"/>
                  <a:pt x="4547888" y="4487885"/>
                </a:cubicBezTo>
                <a:cubicBezTo>
                  <a:pt x="4598282" y="4476912"/>
                  <a:pt x="4647862" y="4460047"/>
                  <a:pt x="4696630" y="4437288"/>
                </a:cubicBezTo>
                <a:lnTo>
                  <a:pt x="4696630" y="4225148"/>
                </a:lnTo>
                <a:cubicBezTo>
                  <a:pt x="4696630" y="4205640"/>
                  <a:pt x="4700085" y="4192433"/>
                  <a:pt x="4706994" y="4185524"/>
                </a:cubicBezTo>
                <a:cubicBezTo>
                  <a:pt x="4713902" y="4178615"/>
                  <a:pt x="4727923" y="4175161"/>
                  <a:pt x="4749056" y="4175161"/>
                </a:cubicBezTo>
                <a:lnTo>
                  <a:pt x="4779536" y="4175161"/>
                </a:lnTo>
                <a:lnTo>
                  <a:pt x="4779536" y="4037391"/>
                </a:lnTo>
                <a:lnTo>
                  <a:pt x="4393050" y="4037391"/>
                </a:lnTo>
                <a:lnTo>
                  <a:pt x="4393050" y="4175161"/>
                </a:lnTo>
                <a:lnTo>
                  <a:pt x="4422310" y="4175161"/>
                </a:lnTo>
                <a:cubicBezTo>
                  <a:pt x="4441818" y="4175161"/>
                  <a:pt x="4455635" y="4177599"/>
                  <a:pt x="4463763" y="4182476"/>
                </a:cubicBezTo>
                <a:cubicBezTo>
                  <a:pt x="4471891" y="4187353"/>
                  <a:pt x="4475955" y="4197106"/>
                  <a:pt x="4475955" y="4211736"/>
                </a:cubicBezTo>
                <a:lnTo>
                  <a:pt x="4475955" y="4312930"/>
                </a:lnTo>
                <a:cubicBezTo>
                  <a:pt x="4449946" y="4321871"/>
                  <a:pt x="4423529" y="4326341"/>
                  <a:pt x="4396707" y="4326341"/>
                </a:cubicBezTo>
                <a:cubicBezTo>
                  <a:pt x="4258532" y="4326341"/>
                  <a:pt x="4189443" y="4232463"/>
                  <a:pt x="4189443" y="4044706"/>
                </a:cubicBezTo>
                <a:cubicBezTo>
                  <a:pt x="4189443" y="3949609"/>
                  <a:pt x="4207122" y="3877473"/>
                  <a:pt x="4242478" y="3828298"/>
                </a:cubicBezTo>
                <a:cubicBezTo>
                  <a:pt x="4277835" y="3779124"/>
                  <a:pt x="4325181" y="3754537"/>
                  <a:pt x="4384515" y="3754537"/>
                </a:cubicBezTo>
                <a:cubicBezTo>
                  <a:pt x="4430845" y="3754537"/>
                  <a:pt x="4462544" y="3765916"/>
                  <a:pt x="4479613" y="3788674"/>
                </a:cubicBezTo>
                <a:cubicBezTo>
                  <a:pt x="4496682" y="3811433"/>
                  <a:pt x="4505216" y="3841100"/>
                  <a:pt x="4505216" y="3877676"/>
                </a:cubicBezTo>
                <a:lnTo>
                  <a:pt x="4505216" y="3936197"/>
                </a:lnTo>
                <a:lnTo>
                  <a:pt x="4701507" y="3936197"/>
                </a:lnTo>
                <a:lnTo>
                  <a:pt x="4701507" y="3663097"/>
                </a:lnTo>
                <a:cubicBezTo>
                  <a:pt x="4616976" y="3619205"/>
                  <a:pt x="4515376" y="3597260"/>
                  <a:pt x="4396707" y="3597260"/>
                </a:cubicBezTo>
                <a:close/>
                <a:moveTo>
                  <a:pt x="6672344" y="2406482"/>
                </a:moveTo>
                <a:lnTo>
                  <a:pt x="6674782" y="2406482"/>
                </a:lnTo>
                <a:lnTo>
                  <a:pt x="6755249" y="2652761"/>
                </a:lnTo>
                <a:lnTo>
                  <a:pt x="6589439" y="2652761"/>
                </a:lnTo>
                <a:close/>
                <a:moveTo>
                  <a:pt x="4957844" y="2406482"/>
                </a:moveTo>
                <a:lnTo>
                  <a:pt x="4960283" y="2406482"/>
                </a:lnTo>
                <a:lnTo>
                  <a:pt x="5040750" y="2652761"/>
                </a:lnTo>
                <a:lnTo>
                  <a:pt x="4874938" y="2652761"/>
                </a:lnTo>
                <a:close/>
                <a:moveTo>
                  <a:pt x="3981265" y="2343084"/>
                </a:moveTo>
                <a:lnTo>
                  <a:pt x="4038567" y="2343084"/>
                </a:lnTo>
                <a:cubicBezTo>
                  <a:pt x="4114971" y="2343084"/>
                  <a:pt x="4153172" y="2377222"/>
                  <a:pt x="4153172" y="2445497"/>
                </a:cubicBezTo>
                <a:cubicBezTo>
                  <a:pt x="4153172" y="2487762"/>
                  <a:pt x="4141793" y="2515398"/>
                  <a:pt x="4119035" y="2528402"/>
                </a:cubicBezTo>
                <a:cubicBezTo>
                  <a:pt x="4096276" y="2541407"/>
                  <a:pt x="4068641" y="2547910"/>
                  <a:pt x="4036129" y="2547910"/>
                </a:cubicBezTo>
                <a:lnTo>
                  <a:pt x="3981265" y="2547910"/>
                </a:lnTo>
                <a:close/>
                <a:moveTo>
                  <a:pt x="2396457" y="2341865"/>
                </a:moveTo>
                <a:lnTo>
                  <a:pt x="2461075" y="2341865"/>
                </a:lnTo>
                <a:cubicBezTo>
                  <a:pt x="2496026" y="2341865"/>
                  <a:pt x="2522645" y="2349993"/>
                  <a:pt x="2540933" y="2366249"/>
                </a:cubicBezTo>
                <a:cubicBezTo>
                  <a:pt x="2559221" y="2382505"/>
                  <a:pt x="2568365" y="2409327"/>
                  <a:pt x="2568365" y="2446716"/>
                </a:cubicBezTo>
                <a:cubicBezTo>
                  <a:pt x="2568365" y="2486543"/>
                  <a:pt x="2558205" y="2513366"/>
                  <a:pt x="2537885" y="2527183"/>
                </a:cubicBezTo>
                <a:cubicBezTo>
                  <a:pt x="2517565" y="2541001"/>
                  <a:pt x="2491555" y="2547910"/>
                  <a:pt x="2459856" y="2547910"/>
                </a:cubicBezTo>
                <a:lnTo>
                  <a:pt x="2396457" y="2547910"/>
                </a:lnTo>
                <a:close/>
                <a:moveTo>
                  <a:pt x="7585906" y="2327234"/>
                </a:moveTo>
                <a:cubicBezTo>
                  <a:pt x="7708638" y="2327234"/>
                  <a:pt x="7770005" y="2419081"/>
                  <a:pt x="7770005" y="2602774"/>
                </a:cubicBezTo>
                <a:cubicBezTo>
                  <a:pt x="7770005" y="2702748"/>
                  <a:pt x="7755374" y="2777323"/>
                  <a:pt x="7726114" y="2826497"/>
                </a:cubicBezTo>
                <a:cubicBezTo>
                  <a:pt x="7696853" y="2875671"/>
                  <a:pt x="7649711" y="2900258"/>
                  <a:pt x="7584687" y="2900258"/>
                </a:cubicBezTo>
                <a:cubicBezTo>
                  <a:pt x="7522101" y="2900258"/>
                  <a:pt x="7474958" y="2876687"/>
                  <a:pt x="7443259" y="2829545"/>
                </a:cubicBezTo>
                <a:cubicBezTo>
                  <a:pt x="7411560" y="2782402"/>
                  <a:pt x="7395711" y="2712502"/>
                  <a:pt x="7395711" y="2619842"/>
                </a:cubicBezTo>
                <a:cubicBezTo>
                  <a:pt x="7395711" y="2527183"/>
                  <a:pt x="7411967" y="2455251"/>
                  <a:pt x="7444479" y="2404044"/>
                </a:cubicBezTo>
                <a:cubicBezTo>
                  <a:pt x="7476990" y="2352838"/>
                  <a:pt x="7524133" y="2327234"/>
                  <a:pt x="7585906" y="2327234"/>
                </a:cubicBezTo>
                <a:close/>
                <a:moveTo>
                  <a:pt x="1547056" y="2327234"/>
                </a:moveTo>
                <a:cubicBezTo>
                  <a:pt x="1669789" y="2327234"/>
                  <a:pt x="1731155" y="2419081"/>
                  <a:pt x="1731155" y="2602774"/>
                </a:cubicBezTo>
                <a:cubicBezTo>
                  <a:pt x="1731155" y="2702748"/>
                  <a:pt x="1716525" y="2777323"/>
                  <a:pt x="1687264" y="2826497"/>
                </a:cubicBezTo>
                <a:cubicBezTo>
                  <a:pt x="1658003" y="2875671"/>
                  <a:pt x="1610861" y="2900258"/>
                  <a:pt x="1545837" y="2900258"/>
                </a:cubicBezTo>
                <a:cubicBezTo>
                  <a:pt x="1483251" y="2900258"/>
                  <a:pt x="1436109" y="2876687"/>
                  <a:pt x="1404410" y="2829545"/>
                </a:cubicBezTo>
                <a:cubicBezTo>
                  <a:pt x="1372710" y="2782402"/>
                  <a:pt x="1356861" y="2712502"/>
                  <a:pt x="1356861" y="2619842"/>
                </a:cubicBezTo>
                <a:cubicBezTo>
                  <a:pt x="1356861" y="2527183"/>
                  <a:pt x="1373117" y="2455251"/>
                  <a:pt x="1405629" y="2404044"/>
                </a:cubicBezTo>
                <a:cubicBezTo>
                  <a:pt x="1438141" y="2352838"/>
                  <a:pt x="1485283" y="2327234"/>
                  <a:pt x="1547056" y="2327234"/>
                </a:cubicBezTo>
                <a:close/>
                <a:moveTo>
                  <a:pt x="3669150" y="2187026"/>
                </a:moveTo>
                <a:lnTo>
                  <a:pt x="3669150" y="2324796"/>
                </a:lnTo>
                <a:lnTo>
                  <a:pt x="3694753" y="2324796"/>
                </a:lnTo>
                <a:cubicBezTo>
                  <a:pt x="3715886" y="2324796"/>
                  <a:pt x="3730516" y="2327844"/>
                  <a:pt x="3738644" y="2333940"/>
                </a:cubicBezTo>
                <a:cubicBezTo>
                  <a:pt x="3746772" y="2340036"/>
                  <a:pt x="3750837" y="2353244"/>
                  <a:pt x="3750837" y="2373564"/>
                </a:cubicBezTo>
                <a:lnTo>
                  <a:pt x="3750837" y="2858806"/>
                </a:lnTo>
                <a:cubicBezTo>
                  <a:pt x="3750837" y="2875062"/>
                  <a:pt x="3747585" y="2886238"/>
                  <a:pt x="3741083" y="2892334"/>
                </a:cubicBezTo>
                <a:cubicBezTo>
                  <a:pt x="3734580" y="2898430"/>
                  <a:pt x="3720357" y="2901478"/>
                  <a:pt x="3698411" y="2901478"/>
                </a:cubicBezTo>
                <a:lnTo>
                  <a:pt x="3669150" y="2901478"/>
                </a:lnTo>
                <a:lnTo>
                  <a:pt x="3669150" y="3039247"/>
                </a:lnTo>
                <a:lnTo>
                  <a:pt x="4054417" y="3039247"/>
                </a:lnTo>
                <a:lnTo>
                  <a:pt x="4054417" y="2901478"/>
                </a:lnTo>
                <a:lnTo>
                  <a:pt x="4022718" y="2901478"/>
                </a:lnTo>
                <a:cubicBezTo>
                  <a:pt x="4006462" y="2901478"/>
                  <a:pt x="3995489" y="2899446"/>
                  <a:pt x="3989800" y="2895382"/>
                </a:cubicBezTo>
                <a:cubicBezTo>
                  <a:pt x="3984110" y="2891318"/>
                  <a:pt x="3981265" y="2884002"/>
                  <a:pt x="3981265" y="2873436"/>
                </a:cubicBezTo>
                <a:lnTo>
                  <a:pt x="3981265" y="2702748"/>
                </a:lnTo>
                <a:lnTo>
                  <a:pt x="4067828" y="2702748"/>
                </a:lnTo>
                <a:lnTo>
                  <a:pt x="4211693" y="3039247"/>
                </a:lnTo>
                <a:lnTo>
                  <a:pt x="4492110" y="3039247"/>
                </a:lnTo>
                <a:lnTo>
                  <a:pt x="4492110" y="2901478"/>
                </a:lnTo>
                <a:lnTo>
                  <a:pt x="4471383" y="2901478"/>
                </a:lnTo>
                <a:cubicBezTo>
                  <a:pt x="4448625" y="2901478"/>
                  <a:pt x="4431150" y="2897007"/>
                  <a:pt x="4418958" y="2888067"/>
                </a:cubicBezTo>
                <a:cubicBezTo>
                  <a:pt x="4406766" y="2879126"/>
                  <a:pt x="4394167" y="2862057"/>
                  <a:pt x="4381162" y="2836860"/>
                </a:cubicBezTo>
                <a:lnTo>
                  <a:pt x="4281188" y="2641788"/>
                </a:lnTo>
                <a:cubicBezTo>
                  <a:pt x="4342148" y="2595458"/>
                  <a:pt x="4372628" y="2528402"/>
                  <a:pt x="4372628" y="2440620"/>
                </a:cubicBezTo>
                <a:cubicBezTo>
                  <a:pt x="4372628" y="2395916"/>
                  <a:pt x="4364500" y="2356698"/>
                  <a:pt x="4348244" y="2322967"/>
                </a:cubicBezTo>
                <a:cubicBezTo>
                  <a:pt x="4331988" y="2289236"/>
                  <a:pt x="4311262" y="2261804"/>
                  <a:pt x="4286065" y="2240671"/>
                </a:cubicBezTo>
                <a:cubicBezTo>
                  <a:pt x="4261681" y="2220351"/>
                  <a:pt x="4233029" y="2206330"/>
                  <a:pt x="4200111" y="2198609"/>
                </a:cubicBezTo>
                <a:cubicBezTo>
                  <a:pt x="4167193" y="2190887"/>
                  <a:pt x="4125943" y="2187026"/>
                  <a:pt x="4076363" y="2187026"/>
                </a:cubicBezTo>
                <a:close/>
                <a:moveTo>
                  <a:pt x="2877356" y="2187026"/>
                </a:moveTo>
                <a:lnTo>
                  <a:pt x="2877356" y="2324796"/>
                </a:lnTo>
                <a:lnTo>
                  <a:pt x="2902959" y="2324796"/>
                </a:lnTo>
                <a:cubicBezTo>
                  <a:pt x="2924092" y="2324796"/>
                  <a:pt x="2938519" y="2327641"/>
                  <a:pt x="2946240" y="2333330"/>
                </a:cubicBezTo>
                <a:cubicBezTo>
                  <a:pt x="2953962" y="2339020"/>
                  <a:pt x="2957823" y="2351212"/>
                  <a:pt x="2957823" y="2369906"/>
                </a:cubicBezTo>
                <a:lnTo>
                  <a:pt x="2957823" y="2853929"/>
                </a:lnTo>
                <a:cubicBezTo>
                  <a:pt x="2957823" y="2874249"/>
                  <a:pt x="2954572" y="2887254"/>
                  <a:pt x="2948069" y="2892943"/>
                </a:cubicBezTo>
                <a:cubicBezTo>
                  <a:pt x="2941567" y="2898633"/>
                  <a:pt x="2926531" y="2901478"/>
                  <a:pt x="2902959" y="2901478"/>
                </a:cubicBezTo>
                <a:lnTo>
                  <a:pt x="2877356" y="2901478"/>
                </a:lnTo>
                <a:lnTo>
                  <a:pt x="2877356" y="3039247"/>
                </a:lnTo>
                <a:lnTo>
                  <a:pt x="3562546" y="3039247"/>
                </a:lnTo>
                <a:lnTo>
                  <a:pt x="3562546" y="2775900"/>
                </a:lnTo>
                <a:lnTo>
                  <a:pt x="3386982" y="2775900"/>
                </a:lnTo>
                <a:lnTo>
                  <a:pt x="3386982" y="2814915"/>
                </a:lnTo>
                <a:cubicBezTo>
                  <a:pt x="3386982" y="2831983"/>
                  <a:pt x="3385965" y="2844175"/>
                  <a:pt x="3383934" y="2851491"/>
                </a:cubicBezTo>
                <a:cubicBezTo>
                  <a:pt x="3381901" y="2858806"/>
                  <a:pt x="3377024" y="2864292"/>
                  <a:pt x="3369303" y="2867950"/>
                </a:cubicBezTo>
                <a:cubicBezTo>
                  <a:pt x="3361581" y="2871607"/>
                  <a:pt x="3348373" y="2873436"/>
                  <a:pt x="3329679" y="2873436"/>
                </a:cubicBezTo>
                <a:lnTo>
                  <a:pt x="3195567" y="2873436"/>
                </a:lnTo>
                <a:lnTo>
                  <a:pt x="3195567" y="2688118"/>
                </a:lnTo>
                <a:lnTo>
                  <a:pt x="3446722" y="2688118"/>
                </a:lnTo>
                <a:lnTo>
                  <a:pt x="3446722" y="2516210"/>
                </a:lnTo>
                <a:lnTo>
                  <a:pt x="3195567" y="2516210"/>
                </a:lnTo>
                <a:lnTo>
                  <a:pt x="3195567" y="2352838"/>
                </a:lnTo>
                <a:lnTo>
                  <a:pt x="3327240" y="2352838"/>
                </a:lnTo>
                <a:cubicBezTo>
                  <a:pt x="3344309" y="2352838"/>
                  <a:pt x="3356095" y="2356292"/>
                  <a:pt x="3362598" y="2363201"/>
                </a:cubicBezTo>
                <a:cubicBezTo>
                  <a:pt x="3369100" y="2370110"/>
                  <a:pt x="3372351" y="2382911"/>
                  <a:pt x="3372351" y="2401606"/>
                </a:cubicBezTo>
                <a:lnTo>
                  <a:pt x="3372351" y="2440620"/>
                </a:lnTo>
                <a:lnTo>
                  <a:pt x="3547916" y="2440620"/>
                </a:lnTo>
                <a:lnTo>
                  <a:pt x="3547916" y="2187026"/>
                </a:lnTo>
                <a:close/>
                <a:moveTo>
                  <a:pt x="2084342" y="2187026"/>
                </a:moveTo>
                <a:lnTo>
                  <a:pt x="2084342" y="2324796"/>
                </a:lnTo>
                <a:lnTo>
                  <a:pt x="2113604" y="2324796"/>
                </a:lnTo>
                <a:cubicBezTo>
                  <a:pt x="2135549" y="2324796"/>
                  <a:pt x="2149773" y="2328250"/>
                  <a:pt x="2156275" y="2335159"/>
                </a:cubicBezTo>
                <a:cubicBezTo>
                  <a:pt x="2162777" y="2342068"/>
                  <a:pt x="2166029" y="2355276"/>
                  <a:pt x="2166029" y="2374783"/>
                </a:cubicBezTo>
                <a:lnTo>
                  <a:pt x="2166029" y="2855148"/>
                </a:lnTo>
                <a:cubicBezTo>
                  <a:pt x="2166029" y="2872217"/>
                  <a:pt x="2162777" y="2884206"/>
                  <a:pt x="2156275" y="2891115"/>
                </a:cubicBezTo>
                <a:cubicBezTo>
                  <a:pt x="2149773" y="2898023"/>
                  <a:pt x="2136768" y="2901478"/>
                  <a:pt x="2117261" y="2901478"/>
                </a:cubicBezTo>
                <a:lnTo>
                  <a:pt x="2084342" y="2901478"/>
                </a:lnTo>
                <a:lnTo>
                  <a:pt x="2084342" y="3039247"/>
                </a:lnTo>
                <a:lnTo>
                  <a:pt x="2489117" y="3039247"/>
                </a:lnTo>
                <a:lnTo>
                  <a:pt x="2489117" y="2901478"/>
                </a:lnTo>
                <a:lnTo>
                  <a:pt x="2459856" y="2901478"/>
                </a:lnTo>
                <a:cubicBezTo>
                  <a:pt x="2434659" y="2901478"/>
                  <a:pt x="2417793" y="2899039"/>
                  <a:pt x="2409259" y="2894162"/>
                </a:cubicBezTo>
                <a:cubicBezTo>
                  <a:pt x="2400725" y="2889286"/>
                  <a:pt x="2396457" y="2877094"/>
                  <a:pt x="2396457" y="2857586"/>
                </a:cubicBezTo>
                <a:lnTo>
                  <a:pt x="2396457" y="2702748"/>
                </a:lnTo>
                <a:lnTo>
                  <a:pt x="2517158" y="2702748"/>
                </a:lnTo>
                <a:cubicBezTo>
                  <a:pt x="2585434" y="2702748"/>
                  <a:pt x="2639891" y="2688930"/>
                  <a:pt x="2680531" y="2661295"/>
                </a:cubicBezTo>
                <a:cubicBezTo>
                  <a:pt x="2721171" y="2633660"/>
                  <a:pt x="2749416" y="2600335"/>
                  <a:pt x="2765265" y="2561321"/>
                </a:cubicBezTo>
                <a:cubicBezTo>
                  <a:pt x="2781115" y="2522306"/>
                  <a:pt x="2789040" y="2482886"/>
                  <a:pt x="2789040" y="2443058"/>
                </a:cubicBezTo>
                <a:cubicBezTo>
                  <a:pt x="2789040" y="2272370"/>
                  <a:pt x="2688253" y="2187026"/>
                  <a:pt x="2486678" y="2187026"/>
                </a:cubicBezTo>
                <a:close/>
                <a:moveTo>
                  <a:pt x="6571150" y="2177273"/>
                </a:moveTo>
                <a:lnTo>
                  <a:pt x="6345598" y="2830764"/>
                </a:lnTo>
                <a:cubicBezTo>
                  <a:pt x="6338283" y="2852710"/>
                  <a:pt x="6331780" y="2868153"/>
                  <a:pt x="6326091" y="2877094"/>
                </a:cubicBezTo>
                <a:cubicBezTo>
                  <a:pt x="6320402" y="2886034"/>
                  <a:pt x="6313087" y="2892334"/>
                  <a:pt x="6304146" y="2895991"/>
                </a:cubicBezTo>
                <a:cubicBezTo>
                  <a:pt x="6295205" y="2899649"/>
                  <a:pt x="6281793" y="2901478"/>
                  <a:pt x="6263912" y="2901478"/>
                </a:cubicBezTo>
                <a:lnTo>
                  <a:pt x="6256597" y="2901478"/>
                </a:lnTo>
                <a:lnTo>
                  <a:pt x="6256597" y="3039247"/>
                </a:lnTo>
                <a:lnTo>
                  <a:pt x="6596754" y="3039247"/>
                </a:lnTo>
                <a:lnTo>
                  <a:pt x="6596754" y="2901478"/>
                </a:lnTo>
                <a:cubicBezTo>
                  <a:pt x="6578059" y="2901478"/>
                  <a:pt x="6564038" y="2899446"/>
                  <a:pt x="6554691" y="2895382"/>
                </a:cubicBezTo>
                <a:cubicBezTo>
                  <a:pt x="6545344" y="2891318"/>
                  <a:pt x="6540671" y="2884409"/>
                  <a:pt x="6540671" y="2874655"/>
                </a:cubicBezTo>
                <a:cubicBezTo>
                  <a:pt x="6540671" y="2864089"/>
                  <a:pt x="6543312" y="2851491"/>
                  <a:pt x="6548595" y="2836860"/>
                </a:cubicBezTo>
                <a:cubicBezTo>
                  <a:pt x="6553879" y="2822230"/>
                  <a:pt x="6556927" y="2813289"/>
                  <a:pt x="6557739" y="2810038"/>
                </a:cubicBezTo>
                <a:lnTo>
                  <a:pt x="6784510" y="2810038"/>
                </a:lnTo>
                <a:cubicBezTo>
                  <a:pt x="6796703" y="2844175"/>
                  <a:pt x="6802798" y="2866934"/>
                  <a:pt x="6802798" y="2878313"/>
                </a:cubicBezTo>
                <a:cubicBezTo>
                  <a:pt x="6802798" y="2893756"/>
                  <a:pt x="6791013" y="2901478"/>
                  <a:pt x="6767442" y="2901478"/>
                </a:cubicBezTo>
                <a:lnTo>
                  <a:pt x="6739400" y="2901478"/>
                </a:lnTo>
                <a:lnTo>
                  <a:pt x="6739400" y="3039247"/>
                </a:lnTo>
                <a:lnTo>
                  <a:pt x="7125887" y="3039247"/>
                </a:lnTo>
                <a:lnTo>
                  <a:pt x="7125887" y="2901478"/>
                </a:lnTo>
                <a:lnTo>
                  <a:pt x="7108817" y="2901478"/>
                </a:lnTo>
                <a:cubicBezTo>
                  <a:pt x="7094187" y="2901478"/>
                  <a:pt x="7082605" y="2898836"/>
                  <a:pt x="7074071" y="2893553"/>
                </a:cubicBezTo>
                <a:cubicBezTo>
                  <a:pt x="7065536" y="2888270"/>
                  <a:pt x="7058018" y="2879126"/>
                  <a:pt x="7051515" y="2866121"/>
                </a:cubicBezTo>
                <a:cubicBezTo>
                  <a:pt x="7045013" y="2853116"/>
                  <a:pt x="7036885" y="2831983"/>
                  <a:pt x="7027131" y="2802722"/>
                </a:cubicBezTo>
                <a:lnTo>
                  <a:pt x="6817429" y="2177273"/>
                </a:lnTo>
                <a:close/>
                <a:moveTo>
                  <a:pt x="4856650" y="2177273"/>
                </a:moveTo>
                <a:lnTo>
                  <a:pt x="4631099" y="2830764"/>
                </a:lnTo>
                <a:cubicBezTo>
                  <a:pt x="4623783" y="2852710"/>
                  <a:pt x="4617281" y="2868153"/>
                  <a:pt x="4611591" y="2877094"/>
                </a:cubicBezTo>
                <a:cubicBezTo>
                  <a:pt x="4605902" y="2886034"/>
                  <a:pt x="4598586" y="2892334"/>
                  <a:pt x="4589646" y="2895991"/>
                </a:cubicBezTo>
                <a:cubicBezTo>
                  <a:pt x="4580705" y="2899649"/>
                  <a:pt x="4567294" y="2901478"/>
                  <a:pt x="4549412" y="2901478"/>
                </a:cubicBezTo>
                <a:lnTo>
                  <a:pt x="4542097" y="2901478"/>
                </a:lnTo>
                <a:lnTo>
                  <a:pt x="4542097" y="3039247"/>
                </a:lnTo>
                <a:lnTo>
                  <a:pt x="4882254" y="3039247"/>
                </a:lnTo>
                <a:lnTo>
                  <a:pt x="4882254" y="2901478"/>
                </a:lnTo>
                <a:cubicBezTo>
                  <a:pt x="4863559" y="2901478"/>
                  <a:pt x="4849538" y="2899446"/>
                  <a:pt x="4840191" y="2895382"/>
                </a:cubicBezTo>
                <a:cubicBezTo>
                  <a:pt x="4830844" y="2891318"/>
                  <a:pt x="4826170" y="2884409"/>
                  <a:pt x="4826170" y="2874655"/>
                </a:cubicBezTo>
                <a:cubicBezTo>
                  <a:pt x="4826170" y="2864089"/>
                  <a:pt x="4828812" y="2851491"/>
                  <a:pt x="4834095" y="2836860"/>
                </a:cubicBezTo>
                <a:cubicBezTo>
                  <a:pt x="4839378" y="2822230"/>
                  <a:pt x="4842426" y="2813289"/>
                  <a:pt x="4843239" y="2810038"/>
                </a:cubicBezTo>
                <a:lnTo>
                  <a:pt x="5070010" y="2810038"/>
                </a:lnTo>
                <a:cubicBezTo>
                  <a:pt x="5082202" y="2844175"/>
                  <a:pt x="5088299" y="2866934"/>
                  <a:pt x="5088299" y="2878313"/>
                </a:cubicBezTo>
                <a:cubicBezTo>
                  <a:pt x="5088299" y="2893756"/>
                  <a:pt x="5076513" y="2901478"/>
                  <a:pt x="5052942" y="2901478"/>
                </a:cubicBezTo>
                <a:lnTo>
                  <a:pt x="5024900" y="2901478"/>
                </a:lnTo>
                <a:lnTo>
                  <a:pt x="5024900" y="3039247"/>
                </a:lnTo>
                <a:lnTo>
                  <a:pt x="5411387" y="3039247"/>
                </a:lnTo>
                <a:lnTo>
                  <a:pt x="5411387" y="2901478"/>
                </a:lnTo>
                <a:lnTo>
                  <a:pt x="5394318" y="2901478"/>
                </a:lnTo>
                <a:cubicBezTo>
                  <a:pt x="5379687" y="2901478"/>
                  <a:pt x="5368105" y="2898836"/>
                  <a:pt x="5359571" y="2893553"/>
                </a:cubicBezTo>
                <a:cubicBezTo>
                  <a:pt x="5351036" y="2888270"/>
                  <a:pt x="5343518" y="2879126"/>
                  <a:pt x="5337016" y="2866121"/>
                </a:cubicBezTo>
                <a:cubicBezTo>
                  <a:pt x="5330513" y="2853116"/>
                  <a:pt x="5322385" y="2831983"/>
                  <a:pt x="5312632" y="2802722"/>
                </a:cubicBezTo>
                <a:lnTo>
                  <a:pt x="5102929" y="2177273"/>
                </a:lnTo>
                <a:close/>
                <a:moveTo>
                  <a:pt x="7595659" y="2158985"/>
                </a:moveTo>
                <a:cubicBezTo>
                  <a:pt x="7503000" y="2158985"/>
                  <a:pt x="7423346" y="2177882"/>
                  <a:pt x="7356696" y="2215678"/>
                </a:cubicBezTo>
                <a:cubicBezTo>
                  <a:pt x="7290047" y="2253473"/>
                  <a:pt x="7239247" y="2306915"/>
                  <a:pt x="7204296" y="2376002"/>
                </a:cubicBezTo>
                <a:cubicBezTo>
                  <a:pt x="7169346" y="2445090"/>
                  <a:pt x="7151871" y="2525558"/>
                  <a:pt x="7151871" y="2617404"/>
                </a:cubicBezTo>
                <a:cubicBezTo>
                  <a:pt x="7151871" y="2710063"/>
                  <a:pt x="7168736" y="2790124"/>
                  <a:pt x="7202467" y="2857586"/>
                </a:cubicBezTo>
                <a:cubicBezTo>
                  <a:pt x="7236199" y="2925049"/>
                  <a:pt x="7285576" y="2976662"/>
                  <a:pt x="7350600" y="3012425"/>
                </a:cubicBezTo>
                <a:cubicBezTo>
                  <a:pt x="7415624" y="3048188"/>
                  <a:pt x="7493247" y="3066070"/>
                  <a:pt x="7583467" y="3066070"/>
                </a:cubicBezTo>
                <a:cubicBezTo>
                  <a:pt x="7678565" y="3066070"/>
                  <a:pt x="7758625" y="3045546"/>
                  <a:pt x="7823650" y="3004500"/>
                </a:cubicBezTo>
                <a:cubicBezTo>
                  <a:pt x="7888674" y="2963454"/>
                  <a:pt x="7937035" y="2906964"/>
                  <a:pt x="7968735" y="2835031"/>
                </a:cubicBezTo>
                <a:cubicBezTo>
                  <a:pt x="8000434" y="2763098"/>
                  <a:pt x="8016283" y="2681615"/>
                  <a:pt x="8016283" y="2590582"/>
                </a:cubicBezTo>
                <a:cubicBezTo>
                  <a:pt x="8016283" y="2455657"/>
                  <a:pt x="7979707" y="2349993"/>
                  <a:pt x="7906555" y="2273590"/>
                </a:cubicBezTo>
                <a:cubicBezTo>
                  <a:pt x="7833403" y="2197186"/>
                  <a:pt x="7729771" y="2158985"/>
                  <a:pt x="7595659" y="2158985"/>
                </a:cubicBezTo>
                <a:close/>
                <a:moveTo>
                  <a:pt x="5878721" y="2158985"/>
                </a:moveTo>
                <a:cubicBezTo>
                  <a:pt x="5780372" y="2158985"/>
                  <a:pt x="5698076" y="2179508"/>
                  <a:pt x="5631833" y="2220554"/>
                </a:cubicBezTo>
                <a:cubicBezTo>
                  <a:pt x="5565590" y="2261601"/>
                  <a:pt x="5516416" y="2316465"/>
                  <a:pt x="5484310" y="2385146"/>
                </a:cubicBezTo>
                <a:cubicBezTo>
                  <a:pt x="5452205" y="2453828"/>
                  <a:pt x="5436151" y="2530028"/>
                  <a:pt x="5436151" y="2613746"/>
                </a:cubicBezTo>
                <a:cubicBezTo>
                  <a:pt x="5436151" y="2682022"/>
                  <a:pt x="5447125" y="2747655"/>
                  <a:pt x="5469070" y="2810647"/>
                </a:cubicBezTo>
                <a:cubicBezTo>
                  <a:pt x="5491016" y="2873639"/>
                  <a:pt x="5526982" y="2928097"/>
                  <a:pt x="5576969" y="2974020"/>
                </a:cubicBezTo>
                <a:cubicBezTo>
                  <a:pt x="5626957" y="3019943"/>
                  <a:pt x="5692183" y="3049001"/>
                  <a:pt x="5772651" y="3061193"/>
                </a:cubicBezTo>
                <a:lnTo>
                  <a:pt x="5744609" y="3166044"/>
                </a:lnTo>
                <a:cubicBezTo>
                  <a:pt x="5763304" y="3163606"/>
                  <a:pt x="5777121" y="3162386"/>
                  <a:pt x="5786062" y="3162386"/>
                </a:cubicBezTo>
                <a:cubicBezTo>
                  <a:pt x="5807194" y="3162386"/>
                  <a:pt x="5822028" y="3165841"/>
                  <a:pt x="5830563" y="3172750"/>
                </a:cubicBezTo>
                <a:cubicBezTo>
                  <a:pt x="5839097" y="3179658"/>
                  <a:pt x="5843364" y="3187583"/>
                  <a:pt x="5843364" y="3196524"/>
                </a:cubicBezTo>
                <a:cubicBezTo>
                  <a:pt x="5843364" y="3220908"/>
                  <a:pt x="5820606" y="3233100"/>
                  <a:pt x="5775089" y="3233100"/>
                </a:cubicBezTo>
                <a:cubicBezTo>
                  <a:pt x="5757207" y="3233100"/>
                  <a:pt x="5740342" y="3231474"/>
                  <a:pt x="5724493" y="3228223"/>
                </a:cubicBezTo>
                <a:cubicBezTo>
                  <a:pt x="5708643" y="3224972"/>
                  <a:pt x="5685275" y="3218876"/>
                  <a:pt x="5654388" y="3209935"/>
                </a:cubicBezTo>
                <a:lnTo>
                  <a:pt x="5654388" y="3306252"/>
                </a:lnTo>
                <a:cubicBezTo>
                  <a:pt x="5699905" y="3320070"/>
                  <a:pt x="5745016" y="3326978"/>
                  <a:pt x="5789719" y="3326978"/>
                </a:cubicBezTo>
                <a:cubicBezTo>
                  <a:pt x="5843364" y="3326978"/>
                  <a:pt x="5886646" y="3315396"/>
                  <a:pt x="5919564" y="3292231"/>
                </a:cubicBezTo>
                <a:cubicBezTo>
                  <a:pt x="5952483" y="3269066"/>
                  <a:pt x="5968942" y="3237164"/>
                  <a:pt x="5968942" y="3196524"/>
                </a:cubicBezTo>
                <a:cubicBezTo>
                  <a:pt x="5968942" y="3136377"/>
                  <a:pt x="5933991" y="3101833"/>
                  <a:pt x="5864091" y="3092892"/>
                </a:cubicBezTo>
                <a:lnTo>
                  <a:pt x="5871406" y="3066070"/>
                </a:lnTo>
                <a:cubicBezTo>
                  <a:pt x="5929928" y="3065257"/>
                  <a:pt x="5982556" y="3057942"/>
                  <a:pt x="6029292" y="3044124"/>
                </a:cubicBezTo>
                <a:cubicBezTo>
                  <a:pt x="6076029" y="3030306"/>
                  <a:pt x="6124593" y="3007548"/>
                  <a:pt x="6174987" y="2975849"/>
                </a:cubicBezTo>
                <a:lnTo>
                  <a:pt x="6174987" y="2785654"/>
                </a:lnTo>
                <a:cubicBezTo>
                  <a:pt x="6083140" y="2842550"/>
                  <a:pt x="5995358" y="2870998"/>
                  <a:pt x="5911640" y="2870998"/>
                </a:cubicBezTo>
                <a:cubicBezTo>
                  <a:pt x="5834424" y="2870998"/>
                  <a:pt x="5775902" y="2847020"/>
                  <a:pt x="5736075" y="2799065"/>
                </a:cubicBezTo>
                <a:cubicBezTo>
                  <a:pt x="5696247" y="2751110"/>
                  <a:pt x="5676334" y="2680803"/>
                  <a:pt x="5676334" y="2588143"/>
                </a:cubicBezTo>
                <a:cubicBezTo>
                  <a:pt x="5676334" y="2506863"/>
                  <a:pt x="5691371" y="2440010"/>
                  <a:pt x="5721444" y="2387585"/>
                </a:cubicBezTo>
                <a:cubicBezTo>
                  <a:pt x="5751518" y="2335159"/>
                  <a:pt x="5799473" y="2308946"/>
                  <a:pt x="5865310" y="2308946"/>
                </a:cubicBezTo>
                <a:cubicBezTo>
                  <a:pt x="5910014" y="2308946"/>
                  <a:pt x="5940290" y="2320122"/>
                  <a:pt x="5956140" y="2342475"/>
                </a:cubicBezTo>
                <a:cubicBezTo>
                  <a:pt x="5971990" y="2364826"/>
                  <a:pt x="5979915" y="2394290"/>
                  <a:pt x="5979915" y="2430866"/>
                </a:cubicBezTo>
                <a:lnTo>
                  <a:pt x="5979915" y="2504018"/>
                </a:lnTo>
                <a:lnTo>
                  <a:pt x="6179864" y="2504018"/>
                </a:lnTo>
                <a:lnTo>
                  <a:pt x="6179864" y="2226041"/>
                </a:lnTo>
                <a:cubicBezTo>
                  <a:pt x="6087204" y="2181337"/>
                  <a:pt x="5986824" y="2158985"/>
                  <a:pt x="5878721" y="2158985"/>
                </a:cubicBezTo>
                <a:close/>
                <a:moveTo>
                  <a:pt x="1556810" y="2158985"/>
                </a:moveTo>
                <a:cubicBezTo>
                  <a:pt x="1464150" y="2158985"/>
                  <a:pt x="1384496" y="2177882"/>
                  <a:pt x="1317847" y="2215678"/>
                </a:cubicBezTo>
                <a:cubicBezTo>
                  <a:pt x="1251197" y="2253473"/>
                  <a:pt x="1200397" y="2306915"/>
                  <a:pt x="1165447" y="2376002"/>
                </a:cubicBezTo>
                <a:cubicBezTo>
                  <a:pt x="1130496" y="2445090"/>
                  <a:pt x="1113021" y="2525558"/>
                  <a:pt x="1113021" y="2617404"/>
                </a:cubicBezTo>
                <a:cubicBezTo>
                  <a:pt x="1113021" y="2710063"/>
                  <a:pt x="1129886" y="2790124"/>
                  <a:pt x="1163618" y="2857586"/>
                </a:cubicBezTo>
                <a:cubicBezTo>
                  <a:pt x="1197349" y="2925049"/>
                  <a:pt x="1246726" y="2976662"/>
                  <a:pt x="1311750" y="3012425"/>
                </a:cubicBezTo>
                <a:cubicBezTo>
                  <a:pt x="1376774" y="3048188"/>
                  <a:pt x="1454397" y="3066070"/>
                  <a:pt x="1544618" y="3066070"/>
                </a:cubicBezTo>
                <a:cubicBezTo>
                  <a:pt x="1639715" y="3066070"/>
                  <a:pt x="1719776" y="3045546"/>
                  <a:pt x="1784800" y="3004500"/>
                </a:cubicBezTo>
                <a:cubicBezTo>
                  <a:pt x="1849824" y="2963454"/>
                  <a:pt x="1898186" y="2906964"/>
                  <a:pt x="1929885" y="2835031"/>
                </a:cubicBezTo>
                <a:cubicBezTo>
                  <a:pt x="1961584" y="2763098"/>
                  <a:pt x="1977434" y="2681615"/>
                  <a:pt x="1977434" y="2590582"/>
                </a:cubicBezTo>
                <a:cubicBezTo>
                  <a:pt x="1977434" y="2455657"/>
                  <a:pt x="1940858" y="2349993"/>
                  <a:pt x="1867706" y="2273590"/>
                </a:cubicBezTo>
                <a:cubicBezTo>
                  <a:pt x="1794554" y="2197186"/>
                  <a:pt x="1690922" y="2158985"/>
                  <a:pt x="1556810" y="2158985"/>
                </a:cubicBezTo>
                <a:close/>
                <a:moveTo>
                  <a:pt x="6816210" y="1940748"/>
                </a:moveTo>
                <a:cubicBezTo>
                  <a:pt x="6813771" y="1972447"/>
                  <a:pt x="6801579" y="1988297"/>
                  <a:pt x="6779633" y="1988297"/>
                </a:cubicBezTo>
                <a:cubicBezTo>
                  <a:pt x="6771506" y="1988297"/>
                  <a:pt x="6762972" y="1986874"/>
                  <a:pt x="6754030" y="1984030"/>
                </a:cubicBezTo>
                <a:cubicBezTo>
                  <a:pt x="6745090" y="1981185"/>
                  <a:pt x="6734523" y="1977730"/>
                  <a:pt x="6722331" y="1973666"/>
                </a:cubicBezTo>
                <a:lnTo>
                  <a:pt x="6696728" y="1965132"/>
                </a:lnTo>
                <a:cubicBezTo>
                  <a:pt x="6650398" y="1949689"/>
                  <a:pt x="6613823" y="1941967"/>
                  <a:pt x="6587000" y="1941967"/>
                </a:cubicBezTo>
                <a:cubicBezTo>
                  <a:pt x="6545547" y="1941967"/>
                  <a:pt x="6512426" y="1956191"/>
                  <a:pt x="6487635" y="1984639"/>
                </a:cubicBezTo>
                <a:cubicBezTo>
                  <a:pt x="6462845" y="2013087"/>
                  <a:pt x="6450449" y="2056166"/>
                  <a:pt x="6450449" y="2113874"/>
                </a:cubicBezTo>
                <a:lnTo>
                  <a:pt x="6567493" y="2113874"/>
                </a:lnTo>
                <a:cubicBezTo>
                  <a:pt x="6567493" y="2100869"/>
                  <a:pt x="6570338" y="2089490"/>
                  <a:pt x="6576027" y="2079737"/>
                </a:cubicBezTo>
                <a:cubicBezTo>
                  <a:pt x="6581716" y="2069983"/>
                  <a:pt x="6591064" y="2065106"/>
                  <a:pt x="6604069" y="2065106"/>
                </a:cubicBezTo>
                <a:cubicBezTo>
                  <a:pt x="6616261" y="2065106"/>
                  <a:pt x="6632720" y="2068967"/>
                  <a:pt x="6653446" y="2076689"/>
                </a:cubicBezTo>
                <a:cubicBezTo>
                  <a:pt x="6674173" y="2084410"/>
                  <a:pt x="6686568" y="2089084"/>
                  <a:pt x="6690632" y="2090710"/>
                </a:cubicBezTo>
                <a:cubicBezTo>
                  <a:pt x="6730459" y="2106153"/>
                  <a:pt x="6763784" y="2113874"/>
                  <a:pt x="6790607" y="2113874"/>
                </a:cubicBezTo>
                <a:cubicBezTo>
                  <a:pt x="6828808" y="2113874"/>
                  <a:pt x="6861930" y="2100057"/>
                  <a:pt x="6889971" y="2072422"/>
                </a:cubicBezTo>
                <a:cubicBezTo>
                  <a:pt x="6918013" y="2044786"/>
                  <a:pt x="6932033" y="2000895"/>
                  <a:pt x="6932033" y="1940748"/>
                </a:cubicBezTo>
                <a:close/>
                <a:moveTo>
                  <a:pt x="0" y="0"/>
                </a:moveTo>
                <a:lnTo>
                  <a:pt x="9143999" y="0"/>
                </a:lnTo>
                <a:lnTo>
                  <a:pt x="9143999" y="6858000"/>
                </a:lnTo>
                <a:lnTo>
                  <a:pt x="0" y="6858000"/>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defTabSz="449263" fontAlgn="base">
              <a:spcBef>
                <a:spcPct val="0"/>
              </a:spcBef>
              <a:spcAft>
                <a:spcPct val="0"/>
              </a:spcAft>
              <a:buClr>
                <a:srgbClr val="000000"/>
              </a:buClr>
              <a:buSzPct val="100000"/>
            </a:pPr>
            <a:endParaRPr lang="pt-BR" sz="2400">
              <a:solidFill>
                <a:schemeClr val="bg1"/>
              </a:solidFill>
              <a:latin typeface="Times New Roman" pitchFamily="16" charset="0"/>
              <a:ea typeface="Microsoft YaHei" charset="-122"/>
            </a:endParaRPr>
          </a:p>
        </p:txBody>
      </p:sp>
    </p:spTree>
    <p:extLst>
      <p:ext uri="{BB962C8B-B14F-4D97-AF65-F5344CB8AC3E}">
        <p14:creationId xmlns:p14="http://schemas.microsoft.com/office/powerpoint/2010/main" val="4092823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xmlns="" id="{0F72FA46-76CD-497A-BC75-EFEC9BA14EF5}"/>
              </a:ext>
            </a:extLst>
          </p:cNvPr>
          <p:cNvSpPr txBox="1">
            <a:spLocks/>
          </p:cNvSpPr>
          <p:nvPr/>
        </p:nvSpPr>
        <p:spPr>
          <a:xfrm>
            <a:off x="1086929" y="883920"/>
            <a:ext cx="10067027" cy="1453838"/>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r>
              <a:rPr lang="pt-BR" b="1" dirty="0">
                <a:solidFill>
                  <a:schemeClr val="tx1">
                    <a:lumMod val="95000"/>
                    <a:lumOff val="5000"/>
                  </a:schemeClr>
                </a:solidFill>
                <a:latin typeface="Bodoni mT" panose="02070603080606020203" pitchFamily="18" charset="0"/>
              </a:rPr>
              <a:t>A FUNÇÃO PRIMORDIAL DO ESTADO</a:t>
            </a:r>
          </a:p>
        </p:txBody>
      </p:sp>
      <p:sp>
        <p:nvSpPr>
          <p:cNvPr id="6" name="Espaço Reservado para Conteúdo 6">
            <a:extLst>
              <a:ext uri="{FF2B5EF4-FFF2-40B4-BE49-F238E27FC236}">
                <a16:creationId xmlns:a16="http://schemas.microsoft.com/office/drawing/2014/main" xmlns="" id="{2B322FF1-4715-4A1A-8FA2-9C4BCF41F8F2}"/>
              </a:ext>
            </a:extLst>
          </p:cNvPr>
          <p:cNvSpPr txBox="1">
            <a:spLocks/>
          </p:cNvSpPr>
          <p:nvPr/>
        </p:nvSpPr>
        <p:spPr>
          <a:xfrm>
            <a:off x="1104181" y="2337758"/>
            <a:ext cx="7703389" cy="4019909"/>
          </a:xfrm>
          <a:prstGeom prst="rect">
            <a:avLst/>
          </a:prstGeom>
        </p:spPr>
        <p:txBody>
          <a:bodyPr vert="horz" lIns="91440" tIns="45720" rIns="91440" bIns="45720" rtlCol="0">
            <a:normAutofit/>
          </a:bodyPr>
          <a:lstStyle>
            <a:defPPr>
              <a:defRPr lang="pt-BR"/>
            </a:defPPr>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lang="pt-BR" sz="20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just">
              <a:buClrTx/>
              <a:buNone/>
            </a:pPr>
            <a:r>
              <a:rPr lang="pt-BR" sz="2400" b="1" dirty="0">
                <a:solidFill>
                  <a:schemeClr val="tx1">
                    <a:lumMod val="95000"/>
                    <a:lumOff val="5000"/>
                  </a:schemeClr>
                </a:solidFill>
                <a:latin typeface="Source Sans Pro" panose="020B0503030403020204" pitchFamily="34" charset="0"/>
                <a:ea typeface="Source Sans Pro" panose="020B0503030403020204" pitchFamily="34" charset="0"/>
              </a:rPr>
              <a:t>Mecanismos: ​</a:t>
            </a:r>
          </a:p>
          <a:p>
            <a:pPr marL="285750" indent="-285750" algn="just">
              <a:buClrTx/>
            </a:pPr>
            <a:r>
              <a:rPr lang="pt-BR" sz="2400" dirty="0">
                <a:solidFill>
                  <a:schemeClr val="tx1">
                    <a:lumMod val="95000"/>
                    <a:lumOff val="5000"/>
                  </a:schemeClr>
                </a:solidFill>
                <a:latin typeface="Source Sans Pro" panose="020B0503030403020204" pitchFamily="34" charset="0"/>
                <a:ea typeface="Source Sans Pro" panose="020B0503030403020204" pitchFamily="34" charset="0"/>
              </a:rPr>
              <a:t>Definição precisa de fatos antissociais como ilícitos; ​</a:t>
            </a:r>
          </a:p>
          <a:p>
            <a:pPr marL="285750" indent="-285750" algn="just">
              <a:buClrTx/>
            </a:pPr>
            <a:r>
              <a:rPr lang="pt-BR" sz="2400" dirty="0">
                <a:solidFill>
                  <a:schemeClr val="tx1">
                    <a:lumMod val="95000"/>
                    <a:lumOff val="5000"/>
                  </a:schemeClr>
                </a:solidFill>
                <a:latin typeface="Source Sans Pro" panose="020B0503030403020204" pitchFamily="34" charset="0"/>
                <a:ea typeface="Source Sans Pro" panose="020B0503030403020204" pitchFamily="34" charset="0"/>
              </a:rPr>
              <a:t>Cominação de sanções proporcionais;​</a:t>
            </a:r>
          </a:p>
          <a:p>
            <a:pPr marL="285750" indent="-285750" algn="just">
              <a:buClrTx/>
            </a:pPr>
            <a:r>
              <a:rPr lang="pt-BR" sz="2400" dirty="0">
                <a:solidFill>
                  <a:schemeClr val="tx1">
                    <a:lumMod val="95000"/>
                    <a:lumOff val="5000"/>
                  </a:schemeClr>
                </a:solidFill>
                <a:latin typeface="Source Sans Pro" panose="020B0503030403020204" pitchFamily="34" charset="0"/>
                <a:ea typeface="Source Sans Pro" panose="020B0503030403020204" pitchFamily="34" charset="0"/>
              </a:rPr>
              <a:t>Aplicação célere de sanções;​</a:t>
            </a:r>
          </a:p>
          <a:p>
            <a:pPr marL="285750" indent="-285750" algn="just">
              <a:buClrTx/>
            </a:pPr>
            <a:r>
              <a:rPr lang="pt-BR" sz="2400" dirty="0">
                <a:solidFill>
                  <a:schemeClr val="tx1">
                    <a:lumMod val="95000"/>
                    <a:lumOff val="5000"/>
                  </a:schemeClr>
                </a:solidFill>
                <a:latin typeface="Source Sans Pro" panose="020B0503030403020204" pitchFamily="34" charset="0"/>
                <a:ea typeface="Source Sans Pro" panose="020B0503030403020204" pitchFamily="34" charset="0"/>
              </a:rPr>
              <a:t>Supressão de proveitos havidos com práticas delituosas. </a:t>
            </a:r>
          </a:p>
        </p:txBody>
      </p:sp>
    </p:spTree>
    <p:extLst>
      <p:ext uri="{BB962C8B-B14F-4D97-AF65-F5344CB8AC3E}">
        <p14:creationId xmlns:p14="http://schemas.microsoft.com/office/powerpoint/2010/main" val="223932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xmlns="" id="{58E1A46C-F21D-41A8-81D7-37FC64DB7CF3}"/>
              </a:ext>
            </a:extLst>
          </p:cNvPr>
          <p:cNvSpPr/>
          <p:nvPr/>
        </p:nvSpPr>
        <p:spPr>
          <a:xfrm>
            <a:off x="360680" y="342900"/>
            <a:ext cx="11442700" cy="6159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xmlns="" id="{BD9A2751-DA07-4C96-A4A2-FD60741ED9F8}"/>
              </a:ext>
            </a:extLst>
          </p:cNvPr>
          <p:cNvSpPr/>
          <p:nvPr/>
        </p:nvSpPr>
        <p:spPr>
          <a:xfrm>
            <a:off x="541020" y="1551304"/>
            <a:ext cx="10985500" cy="3742691"/>
          </a:xfrm>
          <a:prstGeom prst="rect">
            <a:avLst/>
          </a:prstGeom>
        </p:spPr>
        <p:txBody>
          <a:bodyPr wrap="square">
            <a:spAutoFit/>
          </a:bodyPr>
          <a:lstStyle/>
          <a:p>
            <a:pPr algn="ctr" fontAlgn="base">
              <a:lnSpc>
                <a:spcPct val="150000"/>
              </a:lnSpc>
            </a:pPr>
            <a:r>
              <a:rPr lang="pt-BR" sz="2800" b="1" dirty="0">
                <a:latin typeface="Bodoni mT" panose="02070603080606020203" pitchFamily="18" charset="0"/>
              </a:rPr>
              <a:t>André Estêvão </a:t>
            </a:r>
            <a:r>
              <a:rPr lang="pt-BR" sz="2800" b="1" dirty="0" err="1">
                <a:latin typeface="Bodoni mT" panose="02070603080606020203" pitchFamily="18" charset="0"/>
              </a:rPr>
              <a:t>Ubaldino</a:t>
            </a:r>
            <a:r>
              <a:rPr lang="pt-BR" sz="2800" b="1" dirty="0">
                <a:latin typeface="Bodoni mT" panose="02070603080606020203" pitchFamily="18" charset="0"/>
              </a:rPr>
              <a:t> Pereira​</a:t>
            </a:r>
          </a:p>
          <a:p>
            <a:pPr algn="ctr" fontAlgn="base">
              <a:lnSpc>
                <a:spcPct val="150000"/>
              </a:lnSpc>
            </a:pPr>
            <a:r>
              <a:rPr lang="pt-BR" sz="2000" dirty="0">
                <a:latin typeface="Bodoni mT" panose="02070603080606020203" pitchFamily="18" charset="0"/>
              </a:rPr>
              <a:t>Procurador de Justiça – MPMG​</a:t>
            </a:r>
          </a:p>
          <a:p>
            <a:pPr algn="ctr" fontAlgn="base">
              <a:lnSpc>
                <a:spcPct val="150000"/>
              </a:lnSpc>
            </a:pPr>
            <a:r>
              <a:rPr lang="en-US" sz="2000" dirty="0">
                <a:latin typeface="Bodoni mT" panose="02070603080606020203" pitchFamily="18" charset="0"/>
              </a:rPr>
              <a:t>andreestevao@mpmg.mp.br​</a:t>
            </a:r>
          </a:p>
          <a:p>
            <a:pPr algn="ctr" fontAlgn="base">
              <a:lnSpc>
                <a:spcPct val="150000"/>
              </a:lnSpc>
            </a:pPr>
            <a:endParaRPr lang="pt-BR" sz="2400" b="1" dirty="0">
              <a:latin typeface="Bodoni mT" panose="02070603080606020203" pitchFamily="18" charset="0"/>
            </a:endParaRPr>
          </a:p>
          <a:p>
            <a:pPr algn="ctr" fontAlgn="base">
              <a:lnSpc>
                <a:spcPct val="150000"/>
              </a:lnSpc>
            </a:pPr>
            <a:r>
              <a:rPr lang="pt-BR" sz="2800" b="1" dirty="0">
                <a:latin typeface="Bodoni mT" panose="02070603080606020203" pitchFamily="18" charset="0"/>
              </a:rPr>
              <a:t>Peterson Queiroz Araújo</a:t>
            </a:r>
          </a:p>
          <a:p>
            <a:pPr algn="ctr" fontAlgn="base">
              <a:lnSpc>
                <a:spcPct val="150000"/>
              </a:lnSpc>
            </a:pPr>
            <a:r>
              <a:rPr lang="pt-BR" sz="2000" dirty="0">
                <a:latin typeface="Bodoni mT" panose="02070603080606020203" pitchFamily="18" charset="0"/>
              </a:rPr>
              <a:t>Promotor de Justiça – MPMG </a:t>
            </a:r>
          </a:p>
          <a:p>
            <a:pPr algn="ctr" fontAlgn="base">
              <a:lnSpc>
                <a:spcPct val="150000"/>
              </a:lnSpc>
            </a:pPr>
            <a:r>
              <a:rPr lang="pt-BR" sz="2000" dirty="0">
                <a:latin typeface="Bodoni mT" panose="02070603080606020203" pitchFamily="18" charset="0"/>
              </a:rPr>
              <a:t>peterson@mpmg.mp.br</a:t>
            </a:r>
          </a:p>
        </p:txBody>
      </p:sp>
    </p:spTree>
    <p:extLst>
      <p:ext uri="{BB962C8B-B14F-4D97-AF65-F5344CB8AC3E}">
        <p14:creationId xmlns:p14="http://schemas.microsoft.com/office/powerpoint/2010/main" val="1852329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xmlns="" id="{318FF141-B212-42AB-BBF5-E8A2069C1D35}"/>
              </a:ext>
            </a:extLst>
          </p:cNvPr>
          <p:cNvSpPr txBox="1">
            <a:spLocks/>
          </p:cNvSpPr>
          <p:nvPr/>
        </p:nvSpPr>
        <p:spPr>
          <a:xfrm>
            <a:off x="1020792" y="883920"/>
            <a:ext cx="10067027" cy="1453838"/>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r>
              <a:rPr lang="pt-BR" b="1" dirty="0">
                <a:solidFill>
                  <a:schemeClr val="tx1">
                    <a:lumMod val="95000"/>
                    <a:lumOff val="5000"/>
                  </a:schemeClr>
                </a:solidFill>
                <a:latin typeface="Bodoni mT" panose="02070603080606020203" pitchFamily="18" charset="0"/>
              </a:rPr>
              <a:t>OBSTÁCULOS CONTEMPORÂNEOS​</a:t>
            </a:r>
          </a:p>
        </p:txBody>
      </p:sp>
      <p:sp>
        <p:nvSpPr>
          <p:cNvPr id="6" name="Espaço Reservado para Conteúdo 6">
            <a:extLst>
              <a:ext uri="{FF2B5EF4-FFF2-40B4-BE49-F238E27FC236}">
                <a16:creationId xmlns:a16="http://schemas.microsoft.com/office/drawing/2014/main" xmlns="" id="{B38614DB-EB3F-4BB9-B130-45D78F6A944D}"/>
              </a:ext>
            </a:extLst>
          </p:cNvPr>
          <p:cNvSpPr txBox="1">
            <a:spLocks/>
          </p:cNvSpPr>
          <p:nvPr/>
        </p:nvSpPr>
        <p:spPr>
          <a:xfrm>
            <a:off x="1020792" y="2225614"/>
            <a:ext cx="10661309" cy="2940745"/>
          </a:xfrm>
          <a:prstGeom prst="rect">
            <a:avLst/>
          </a:prstGeom>
        </p:spPr>
        <p:txBody>
          <a:bodyPr vert="horz" lIns="91440" tIns="45720" rIns="91440" bIns="45720" rtlCol="0">
            <a:normAutofit/>
          </a:bodyPr>
          <a:lstStyle>
            <a:defPPr>
              <a:defRPr lang="pt-BR"/>
            </a:defPPr>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lang="pt-BR" sz="20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85750" indent="-285750">
              <a:buClrTx/>
            </a:pPr>
            <a:r>
              <a:rPr lang="pt-BR" sz="1800" dirty="0">
                <a:solidFill>
                  <a:schemeClr val="tx1">
                    <a:lumMod val="95000"/>
                    <a:lumOff val="5000"/>
                  </a:schemeClr>
                </a:solidFill>
                <a:latin typeface="Source Sans Pro" panose="020B0503030403020204" pitchFamily="34" charset="0"/>
                <a:ea typeface="Source Sans Pro" panose="020B0503030403020204" pitchFamily="34" charset="0"/>
              </a:rPr>
              <a:t>Sanções insuficientemente severas (lei 10.792/03)</a:t>
            </a:r>
            <a:r>
              <a:rPr lang="pt-BR" sz="1800" baseline="30000" dirty="0">
                <a:solidFill>
                  <a:schemeClr val="tx1">
                    <a:lumMod val="95000"/>
                    <a:lumOff val="5000"/>
                  </a:schemeClr>
                </a:solidFill>
                <a:latin typeface="Source Sans Pro" panose="020B0503030403020204" pitchFamily="34" charset="0"/>
                <a:ea typeface="Source Sans Pro" panose="020B0503030403020204" pitchFamily="34" charset="0"/>
              </a:rPr>
              <a:t>1</a:t>
            </a:r>
            <a:r>
              <a:rPr lang="pt-BR" sz="1800" dirty="0">
                <a:solidFill>
                  <a:schemeClr val="tx1">
                    <a:lumMod val="95000"/>
                    <a:lumOff val="5000"/>
                  </a:schemeClr>
                </a:solidFill>
                <a:latin typeface="Source Sans Pro" panose="020B0503030403020204" pitchFamily="34" charset="0"/>
                <a:ea typeface="Source Sans Pro" panose="020B0503030403020204" pitchFamily="34" charset="0"/>
              </a:rPr>
              <a:t>, por força de lei e sua interpretação;</a:t>
            </a:r>
          </a:p>
          <a:p>
            <a:pPr marL="285750" indent="-285750">
              <a:buClrTx/>
            </a:pPr>
            <a:r>
              <a:rPr lang="pt-BR" sz="1800" dirty="0">
                <a:solidFill>
                  <a:schemeClr val="tx1">
                    <a:lumMod val="95000"/>
                    <a:lumOff val="5000"/>
                  </a:schemeClr>
                </a:solidFill>
                <a:latin typeface="Source Sans Pro" panose="020B0503030403020204" pitchFamily="34" charset="0"/>
                <a:ea typeface="Source Sans Pro" panose="020B0503030403020204" pitchFamily="34" charset="0"/>
              </a:rPr>
              <a:t>Aplicação demasiadamente morosa</a:t>
            </a:r>
            <a:r>
              <a:rPr lang="pt-BR" sz="1800" baseline="30000" dirty="0">
                <a:solidFill>
                  <a:schemeClr val="tx1">
                    <a:lumMod val="95000"/>
                    <a:lumOff val="5000"/>
                  </a:schemeClr>
                </a:solidFill>
                <a:latin typeface="Source Sans Pro" panose="020B0503030403020204" pitchFamily="34" charset="0"/>
                <a:ea typeface="Source Sans Pro" panose="020B0503030403020204" pitchFamily="34" charset="0"/>
              </a:rPr>
              <a:t>2</a:t>
            </a:r>
            <a:r>
              <a:rPr lang="pt-BR" sz="1800" dirty="0">
                <a:solidFill>
                  <a:schemeClr val="tx1">
                    <a:lumMod val="95000"/>
                    <a:lumOff val="5000"/>
                  </a:schemeClr>
                </a:solidFill>
                <a:latin typeface="Source Sans Pro" panose="020B0503030403020204" pitchFamily="34" charset="0"/>
                <a:ea typeface="Source Sans Pro" panose="020B0503030403020204" pitchFamily="34" charset="0"/>
              </a:rPr>
              <a:t>, inclusive pela pluralidade de recursos;​</a:t>
            </a:r>
          </a:p>
          <a:p>
            <a:pPr marL="285750" indent="-285750">
              <a:buClrTx/>
            </a:pPr>
            <a:r>
              <a:rPr lang="pt-BR" sz="1800" dirty="0">
                <a:solidFill>
                  <a:schemeClr val="tx1">
                    <a:lumMod val="95000"/>
                    <a:lumOff val="5000"/>
                  </a:schemeClr>
                </a:solidFill>
                <a:latin typeface="Source Sans Pro" panose="020B0503030403020204" pitchFamily="34" charset="0"/>
                <a:ea typeface="Source Sans Pro" panose="020B0503030403020204" pitchFamily="34" charset="0"/>
              </a:rPr>
              <a:t>Ampla possibilidade de apropriação, pelo delinquente, do proveito havido com prática delituosa</a:t>
            </a:r>
            <a:r>
              <a:rPr lang="pt-BR" sz="1800" baseline="30000" dirty="0">
                <a:solidFill>
                  <a:schemeClr val="tx1">
                    <a:lumMod val="95000"/>
                    <a:lumOff val="5000"/>
                  </a:schemeClr>
                </a:solidFill>
                <a:latin typeface="Source Sans Pro" panose="020B0503030403020204" pitchFamily="34" charset="0"/>
                <a:ea typeface="Source Sans Pro" panose="020B0503030403020204" pitchFamily="34" charset="0"/>
              </a:rPr>
              <a:t>3</a:t>
            </a:r>
            <a:r>
              <a:rPr lang="pt-BR" sz="1800" dirty="0">
                <a:solidFill>
                  <a:schemeClr val="tx1">
                    <a:lumMod val="95000"/>
                    <a:lumOff val="5000"/>
                  </a:schemeClr>
                </a:solidFill>
                <a:latin typeface="Source Sans Pro" panose="020B0503030403020204" pitchFamily="34" charset="0"/>
                <a:ea typeface="Source Sans Pro" panose="020B0503030403020204" pitchFamily="34" charset="0"/>
              </a:rPr>
              <a:t>;​</a:t>
            </a:r>
          </a:p>
          <a:p>
            <a:pPr marL="285750" indent="-285750">
              <a:buClrTx/>
            </a:pPr>
            <a:r>
              <a:rPr lang="pt-BR" sz="1800" dirty="0">
                <a:solidFill>
                  <a:schemeClr val="tx1">
                    <a:lumMod val="95000"/>
                    <a:lumOff val="5000"/>
                  </a:schemeClr>
                </a:solidFill>
                <a:latin typeface="Source Sans Pro" panose="020B0503030403020204" pitchFamily="34" charset="0"/>
                <a:ea typeface="Source Sans Pro" panose="020B0503030403020204" pitchFamily="34" charset="0"/>
              </a:rPr>
              <a:t>Emasculação da função legislativa</a:t>
            </a:r>
            <a:r>
              <a:rPr lang="pt-BR" sz="1800" baseline="30000" dirty="0">
                <a:solidFill>
                  <a:schemeClr val="tx1">
                    <a:lumMod val="95000"/>
                    <a:lumOff val="5000"/>
                  </a:schemeClr>
                </a:solidFill>
                <a:latin typeface="Source Sans Pro" panose="020B0503030403020204" pitchFamily="34" charset="0"/>
                <a:ea typeface="Source Sans Pro" panose="020B0503030403020204" pitchFamily="34" charset="0"/>
              </a:rPr>
              <a:t>4</a:t>
            </a:r>
            <a:r>
              <a:rPr lang="pt-BR" sz="1800" dirty="0">
                <a:solidFill>
                  <a:schemeClr val="tx1">
                    <a:lumMod val="95000"/>
                    <a:lumOff val="5000"/>
                  </a:schemeClr>
                </a:solidFill>
                <a:latin typeface="Source Sans Pro" panose="020B0503030403020204" pitchFamily="34" charset="0"/>
                <a:ea typeface="Source Sans Pro" panose="020B0503030403020204" pitchFamily="34" charset="0"/>
              </a:rPr>
              <a:t>.</a:t>
            </a:r>
          </a:p>
        </p:txBody>
      </p:sp>
      <p:sp>
        <p:nvSpPr>
          <p:cNvPr id="7" name="Espaço Reservado para Conteúdo 6">
            <a:extLst>
              <a:ext uri="{FF2B5EF4-FFF2-40B4-BE49-F238E27FC236}">
                <a16:creationId xmlns:a16="http://schemas.microsoft.com/office/drawing/2014/main" xmlns="" id="{1E0EC847-992A-4D07-9417-A131DFABFE55}"/>
              </a:ext>
            </a:extLst>
          </p:cNvPr>
          <p:cNvSpPr txBox="1">
            <a:spLocks/>
          </p:cNvSpPr>
          <p:nvPr/>
        </p:nvSpPr>
        <p:spPr>
          <a:xfrm>
            <a:off x="640080" y="5166359"/>
            <a:ext cx="10067026" cy="1453838"/>
          </a:xfrm>
          <a:prstGeom prst="rect">
            <a:avLst/>
          </a:prstGeom>
        </p:spPr>
        <p:txBody>
          <a:bodyPr rtlCol="0">
            <a:normAutofit lnSpcReduction="10000"/>
          </a:bodyPr>
          <a:lstStyle>
            <a:defPPr>
              <a:defRPr lang="pt-BR"/>
            </a:defPPr>
            <a:lvl1pPr marL="228600" indent="-228600" algn="l" defTabSz="914400" rtl="0" eaLnBrk="1" latinLnBrk="0" hangingPunct="1">
              <a:lnSpc>
                <a:spcPct val="90000"/>
              </a:lnSpc>
              <a:spcBef>
                <a:spcPts val="1000"/>
              </a:spcBef>
              <a:buFont typeface="Arial" panose="020B0604020202020204" pitchFamily="34" charset="0"/>
              <a:buChar char="•"/>
              <a:defRPr lang="pt-B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9pPr>
          </a:lstStyle>
          <a:p>
            <a:pPr marL="0" indent="0">
              <a:buNone/>
            </a:pPr>
            <a:r>
              <a:rPr lang="pt-BR" sz="1300" baseline="30000" dirty="0">
                <a:solidFill>
                  <a:schemeClr val="tx1">
                    <a:lumMod val="95000"/>
                    <a:lumOff val="5000"/>
                  </a:schemeClr>
                </a:solidFill>
                <a:latin typeface="Source Sans Pro" panose="020B0503030403020204" pitchFamily="34" charset="0"/>
                <a:ea typeface="Source Sans Pro" panose="020B0503030403020204" pitchFamily="34" charset="0"/>
              </a:rPr>
              <a:t>1 </a:t>
            </a:r>
            <a:r>
              <a:rPr lang="pt-BR" sz="1300" dirty="0">
                <a:solidFill>
                  <a:schemeClr val="tx1">
                    <a:lumMod val="95000"/>
                    <a:lumOff val="5000"/>
                  </a:schemeClr>
                </a:solidFill>
                <a:latin typeface="Source Sans Pro" panose="020B0503030403020204" pitchFamily="34" charset="0"/>
                <a:ea typeface="Source Sans Pro" panose="020B0503030403020204" pitchFamily="34" charset="0"/>
              </a:rPr>
              <a:t>(1.047.104 entre 2004 e 2023);​</a:t>
            </a:r>
          </a:p>
          <a:p>
            <a:pPr marL="0" indent="0">
              <a:buNone/>
            </a:pPr>
            <a:r>
              <a:rPr lang="pt-BR" sz="1300" baseline="30000" dirty="0">
                <a:solidFill>
                  <a:schemeClr val="tx1">
                    <a:lumMod val="95000"/>
                    <a:lumOff val="5000"/>
                  </a:schemeClr>
                </a:solidFill>
                <a:latin typeface="Source Sans Pro" panose="020B0503030403020204" pitchFamily="34" charset="0"/>
                <a:ea typeface="Source Sans Pro" panose="020B0503030403020204" pitchFamily="34" charset="0"/>
              </a:rPr>
              <a:t>2 </a:t>
            </a:r>
            <a:r>
              <a:rPr lang="pt-BR" sz="1300" dirty="0">
                <a:solidFill>
                  <a:schemeClr val="tx1">
                    <a:lumMod val="95000"/>
                    <a:lumOff val="5000"/>
                  </a:schemeClr>
                </a:solidFill>
                <a:latin typeface="Source Sans Pro" panose="020B0503030403020204" pitchFamily="34" charset="0"/>
                <a:ea typeface="Source Sans Pro" panose="020B0503030403020204" pitchFamily="34" charset="0"/>
              </a:rPr>
              <a:t>Da prisão no curso do processo à prisão apenas após o trânsito em julgado;​</a:t>
            </a:r>
          </a:p>
          <a:p>
            <a:pPr marL="0" indent="0">
              <a:buNone/>
            </a:pPr>
            <a:r>
              <a:rPr lang="pt-BR" sz="1300" baseline="30000" dirty="0">
                <a:solidFill>
                  <a:schemeClr val="tx1">
                    <a:lumMod val="95000"/>
                    <a:lumOff val="5000"/>
                  </a:schemeClr>
                </a:solidFill>
                <a:latin typeface="Source Sans Pro" panose="020B0503030403020204" pitchFamily="34" charset="0"/>
                <a:ea typeface="Source Sans Pro" panose="020B0503030403020204" pitchFamily="34" charset="0"/>
              </a:rPr>
              <a:t>3 </a:t>
            </a:r>
            <a:r>
              <a:rPr lang="pt-BR" sz="1300" dirty="0">
                <a:solidFill>
                  <a:schemeClr val="tx1">
                    <a:lumMod val="95000"/>
                    <a:lumOff val="5000"/>
                  </a:schemeClr>
                </a:solidFill>
                <a:latin typeface="Source Sans Pro" panose="020B0503030403020204" pitchFamily="34" charset="0"/>
                <a:ea typeface="Source Sans Pro" panose="020B0503030403020204" pitchFamily="34" charset="0"/>
              </a:rPr>
              <a:t>Tardia definição dos crimes de lavagem de dinheiro e pretensão de subsistência ou legalização de mecanismos consagrados para sua prática.</a:t>
            </a:r>
          </a:p>
          <a:p>
            <a:pPr marL="0" indent="0">
              <a:buNone/>
            </a:pPr>
            <a:r>
              <a:rPr lang="pt-BR" sz="1300" baseline="30000" dirty="0">
                <a:solidFill>
                  <a:schemeClr val="tx1"/>
                </a:solidFill>
                <a:latin typeface="Source Sans Pro" panose="020B0503030403020204" pitchFamily="34" charset="0"/>
                <a:ea typeface="Source Sans Pro" panose="020B0503030403020204" pitchFamily="34" charset="0"/>
              </a:rPr>
              <a:t>4 </a:t>
            </a:r>
            <a:r>
              <a:rPr lang="pt-BR" sz="1300" dirty="0">
                <a:solidFill>
                  <a:schemeClr val="tx1"/>
                </a:solidFill>
                <a:latin typeface="Source Sans Pro" panose="020B0503030403020204" pitchFamily="34" charset="0"/>
                <a:ea typeface="Source Sans Pro" panose="020B0503030403020204" pitchFamily="34" charset="0"/>
              </a:rPr>
              <a:t>O provável  ​cancelamento da Súmula 231/STJ.</a:t>
            </a:r>
          </a:p>
          <a:p>
            <a:pPr marL="0" indent="0">
              <a:buNone/>
            </a:pPr>
            <a:r>
              <a:rPr lang="pt-BR" sz="1300" dirty="0">
                <a:solidFill>
                  <a:schemeClr val="tx1">
                    <a:lumMod val="95000"/>
                    <a:lumOff val="5000"/>
                  </a:schemeClr>
                </a:solidFill>
                <a:latin typeface="Source Sans Pro" panose="020B0503030403020204" pitchFamily="34" charset="0"/>
                <a:ea typeface="Source Sans Pro" panose="020B0503030403020204" pitchFamily="34" charset="0"/>
              </a:rPr>
              <a:t> </a:t>
            </a:r>
            <a:r>
              <a:rPr lang="pt-BR" sz="1300" dirty="0">
                <a:latin typeface="Source Sans Pro" panose="020B0503030403020204" pitchFamily="34" charset="0"/>
                <a:ea typeface="Source Sans Pro" panose="020B0503030403020204" pitchFamily="34" charset="0"/>
              </a:rPr>
              <a:t>​</a:t>
            </a:r>
          </a:p>
          <a:p>
            <a:endParaRPr lang="pt-BR" b="1" dirty="0"/>
          </a:p>
          <a:p>
            <a:endParaRPr lang="pt-BR" dirty="0"/>
          </a:p>
        </p:txBody>
      </p:sp>
    </p:spTree>
    <p:extLst>
      <p:ext uri="{BB962C8B-B14F-4D97-AF65-F5344CB8AC3E}">
        <p14:creationId xmlns:p14="http://schemas.microsoft.com/office/powerpoint/2010/main" val="2730850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g;base64,/9j/4AAQSkZJRgABAQEAYABgAAD/2wBDAAUDBAQEAwUEBAQFBQUGBwwIBwcHBw8LCwkMEQ8SEhEPERETFhwXExQaFRERGCEYGh0dHx8fExciJCIeJBweHx7/2wBDAQUFBQcGBw4ICA4eFBEUHh4eHh4eHh4eHh4eHh4eHh4eHh4eHh4eHh4eHh4eHh4eHh4eHh4eHh4eHh4eHh4eHh7/wAARCAHd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RjigBaKzptXhjupLcxyFkxk9qUarCf+Wb0AaFFVEvo2UEI1SrcK38JoAmopoYEUu6gBaKTdSg0AFFITijdQAtFJuo3UALRSbqN1AC0Um6jdQAtFJuo3UALRSbqN1AC0Um6jdQAtFJuo3UALRSbqM0ALRRmjNABRRmjNABRRmjNABRRmjNABRRmmswFADqKQGlzQAUUZozQAUUZozQAUU1nC0nmD0NAD6KiMy5+6aBMv900AS0VE86qu7BqvcajHCqs0bnPpQBdoqOCVZoVkUEBhnBqTNABRRmjNABRRmjNABRRmjNABRRmjNABRRmigAooooAKKKKACiiigAooooAKr33m+WvlMAdwz9KsVBeqGiGSRg+tAHN3rD+2rkZ5CrmnplgduTVbUQU1654OPLUgmuG+O/iS98L/C3VdW064EF3EmI2PYnigD0+3+4Ktx8cZ5rwD9jfx/eeMfAs8GrXbXOo2s53u3JIPSl/aV+IWo6N4p8PeCdLvv7O/teQG6vM4KR5xgUAfRETLt+8Pzp/4ivmzxzpvizwF4j8NT+HvEV/f6PqV1HHc+a+/H4+hrif2nPEXirw78ZdJ0rSvE99b2eqeXvjV8BMnBxQB9kkgdSPzo3KOpA+tfNnjvwl4z8J3Hh3UtP8W6tqVrcXcS3UTknAJHp2rR8VeMbzxT8Y7XwDb6xLpdhBGDNJGcPI+BkZoA+giy+oP0pRg+leGaBJ4r8M/GS18J3WtXF7o9zC0lu0oyT7E1xXiXW/Gtp8drfwna+Jrr7FNcjPH3VPagD6oNHFfK37TXi74geBfFkC6Drcstm9uJpIyvKgcGvR/B3jq78bfAufXNPv8A7Jq1rbs07DqrqMnj3oA9hJFBIAzXC/BK71PUfh/Zalq2oNe3NyDIWIxgeleIeP8A4w67ov7RdnocmpKNGhlWN414HPrQB9U7l9hS/hWfqHmXeiytaTeVJJEWikHO04yDXyX8NPG3xZ8Z/EvVPB6eKorZrJpNsvlg52mgD7EBBpAyk4r530j4s+J/A/xJi8EfEfyJY7sj7JqCDAbPGDXU/tG/Fj/hXegW0WkotxrOouI7RD0wf4qAPYOKOPavm7xO3xW8K/DqLx9J4k+13Cotxd2DR/IEPOAa9T+CXxEsfiR4FttftAqTf6u4iH8DjrQB33emv04rzX9ozVNe0P4Z32uaBqLWVzZDzCcZDD0rx34Lah8VPiX8ObvxJb+NGtbqFmVYjGCGwKAPqrPOO4pecZr5x8N6/wCNbj9nzWdYvNZng1rTriQmUrydpPH0q5+yD4n8V+M9M1LWPEWtNd+XIIkj24AoA+g1pwpvSlFADq5jxr430Lwi8K6xcNF54JTapNdNmvnf9sGYRPo4wMsG5oA7xfjZ4DJ/5CMv4oasw/GDwXMm5L+THrsNfIECg7JHX3x61sJMVHyYCgDHFAH1Yvxb8F99Qf8A74NPPxY8GLjdqDDPT5TXynbl5p8712Y5xV140YAtkhRwaAPqCb4r+DoY1kk1AhW6EIahn+L3glSo/tJgT0+Q185WC+er27KCSvy7h0rC1aSNJ2jKESJxQB9Vp8WvBjNtGosT/umpH+Kng4fevmH1U18seHbd2m3spkyeABk16doPw21PWrVbqQfZoiPlLjmgD1Of4weB4HCSamyk9PkNK/xe8EIm9tTYL67TXl4+COpXd2Y7m6hSHPDjrXdaV8IPDdtp/lXSNNKUxvJ6H1oA1D8YvAo/5ih/75NRS/GnwBHL5UmrlX9CpryTx18HdU0mKbU9LlS5t0yxiPUCvF9R0+4uLgzISXQ9COhoA+xJPjT8P48b9YAz/smmx/Gr4eyKWXXFwOo2mviq+SZoQ0r+W4OMgda0o7a3j00Mo3yMMsRQB9fS/G74djrrQ9Pumq8nx1+GynH9vDP+6a+I9Ukl+0CGBQdw59qoqPstm/mR7mBypIoA+6B8dPhw3P8Abn/jhqfT/jR4Bv5oorTVmkeVgqAIeTXwRNqS7Y1Vhlh8wIrsvhxJ5niHT2DKqi4TAxjuKAP0JkcSW4kXhSoI/GszV5Y0SNWbBxVzCtpURyQTEvP4CqeoQx+TGzfMfegDY0whrCEjkbas1X0/i0QAAACrFACUUUUAFFFFABRRRQAUUUUAFFFFAC0UUUAFFFFABRRRQAUUUUAFQX3/AB7t9KnqC+V2h2x4zkdaAOU1Z2OvSr2ES15P8b4IfEet+H/BLMuy+laa5BOAEUcV6vqEePEl3LICB5K5PbFeAHS/DvxT+OmqxXOsSwDSLcQ2y28xVnb+LkUAcB+zLfN4F/aB1nwZM/lwXcjLEM8cHj9K9X/a2+E2reOorHxB4bdZdT05CrwA/M6e1eEfGvw9YfDT4x6LqWgXtxcOkiSTrI5Zxg85P0r3qb4oWln8ZND1hdRc+H77S0WdlDFI3PVj6c0AeOfDD4u+NvAHiKz8O+NbN7/TPNVCl0mXh5wCCfStP9sKf+0PjX4VvNN2yF4YpYuwJJBFenfHm38K/EHXdF0/wysGpak8gaWaBMgJnqTXmH7RkNnb/GTwtDHdIYtLhhhnKqSE2kZzQB7t8FtX8bat4/1m28Z2YtoYLeI28H3oxx1X3rz/APaW+GHia18Wt448K+dOHO+Rbc4eNx/Ouz+Lfxi8NWvgyK28Ka1FPrM7RRI0KHcBkZ5xWR8GviU9n8Rtc0PxZqDR21yqSW0k5/dhtoyMngUAZH7PnxivtQ8S2fh/xpZpNeq/lW906YljPoTVPXLpf+GwooZJMr564/KtTxP4e0rxV+0Fptx4RVWt7YrLfTQDEeQc9a5HxLd6cv7XlrdC7j+zrOiNJu+VSB60Ae0/ETR7bxB8a7bRbyJZILnRZUIYdCScGvAfA+pX/wAK/FXinwbqjP8AYbqGaNVc8dDtYV9Fanq2nf8ADRGnKbyDd9gMeN3O4ngVxn7YHgVbnSV8YWNuWuLcGO42Dqp70AeifBi9js/glpt9I2EitGkbPYDNfKHxi8LT3Xw/X4mK5N3dak8jNnlU3fL/ACr2rUPE9r4d/ZX0u1luBDdaharbRLnk7jgms7W/gfpbfCd7pfF17LbraCdY5Jf3O7GcUAev/ArxKvin4S6VqZk3SfZfLkz13AV83fsund+054nAYA+ZMf8Ax6t79irxVHptnrPhDVL+KNU3TWxZsAjviuX/AGar7T9O/aU8R317fW8FrIZtkryAKfm9aANr9v6MW2teFtRi4nDnBHXIIxXCfHLVr7Wfi94Ct75maIWlodp7k4zXoH7RVu/xi+Lnh/wx4Yk+1WdgQ9zcR8ooJGeenam/tdeAbjQtX8K+MtNt5JbXTFiguSgyVCYwf0oA+g/i3bRTfBnW4WX92NMOB9Fr5/8A+CdF3M2neJrMsfISZWReyk16P8X/AIj+HpP2fLm7sdUguLnULIQxQxuC+5hjGOtUv2J/h/e+DfhxLqOqQNFfatKJSjDBVO1AHY/tSnb8DfER/wCmFfL37PPjrxl4b+GFpp+i6JJJY3OrqkuoDlUBPK4r6Z/auuIYfgbryyyqjSRbUBPJNeV/sVa94W0n4M3MHiDUrCLZdtL5c7DPscGgD2T44W0Fv8EfEH2eGOAtZl22LjJI5NeVf8E92LfDzVmbk/bT/Kl1v4kL4t+GnxFmuNSjGmwHyLHPGRjt61jfsS+LfDPhX4earFrmr21nKLoyBJGwzLjsKAPrPOaK8l/Z78fXXj+88TXrXBlsLe+MdjlcYjr1igB4JzXzl+2X/rdB9y1fRq18+ftgRq7aHkc5agDwe1ZHRO5HAFan7qOFSerHGKzreNY2EjkDHQVbjmiaI784Bz0oA0tNjUyOiptBXpW1pmlXGoSpDZ27zk9gKj8JWrXt/BFbxmUv8oAHJzX0v4B8J2nh+xVvKRrhwGZiOQfSgDyjSvhTr1zLDcNi3QjJDdcVoN8D4bjU1vNQ1ALGBzgda9zZtq5Y8VyXjS4vri3NtYPsJ43UAcxYaX4Q8Lobe0tY5rlertySfatSLxXEbVW8sIVPTHFYVnocNufMvJWluOpbNPjsUnn/AHMDkd8UAdj4e163vI9u4Fixzz0rSW8XzJMn5c4X3rktD0ea3ufN8kgMecV0MsDh1wvANAGgzJIxhlUFWHQ9CK8E+NXgX+y75tW0q2/0WYnzFReENe7pCXwWzkDFOmtPOgeG4jWaFxhlYZ4oA+EdWszcJ5WxgVf0qw1m1vZLsUkBfnFe2fFz4YtpcM+taewNuz7vLH8IrxPV757T5WIVmHQ0AczqLRRu5MbK7dOOlZ2qttsBJye2BU+p30t9OghXHByaw9SuZI0FuwbDde+DQBm28UjXueSr8j2rvPBLmHxFp24ZP2hO/vXN6SvlykKvmLtwfY12Pg2NU12wjWA5M6Fm696AP0Ag/eaPCnTdEhz+AqvqK4hVfRqmtzjR4D/0xT+QqDUXHlqOctzQBsaec2ifSp6g07izT6VPQAUUUUAFFFFABRRRQAUUUUAFFFFAC0UUUAFFFFABRRRQAUUUUAFIw6UtMmkSJQ0jBRnHNAHLamqnWbpGGVMQBHrWR4f8F+GtFu31TTdGtra8lyWmVfmOetbGotjXrg8H90CK+bdY+MfxGX4yzfDvToNNimeQrFK/OAemaAPoG+8I+G9SuzeX+h2VzOeDJJEGatGDwt4f+yfZhodiYCuzZ5IwR6V4mnxc8TeCPGll4f8AiRp8MdtekLDfW/CEn1rtvjB4p1/w3pllqmh3MJtZ8LgjOc8g0AegaF4Y0LQiz6XpVrZs3UxIAadd+E/Dd7O095odjNK5yzvCCSfc15fq3iTxtZ/CB/FC6hbG+T96cpxs9K4Dw/49+M+vfDu98Z6Xf6e8Vkx8y3MfzMB6UAfRI8D+Dw+8eHNMDeogXinal4L8KanC0N5oVlKrEE5iAPHvXlXwi+LOs/ET4e6tNbRxWPiGwjJfIypIGc4/A1x3we+Ifxa+IeqajY2+pWFs9lkNvj+9g4/pQB9I6H4d0TQoGh0rTYLVG+9sXk/jWVcfD/wbLfG8fw7YPclt3mGP5s+ua4z4R+K/FV1rviPSfGNxCH0vDblXC7fWsfSvHviv4ieLrvTPBk8WnabYEiS6kXcXNAHqh8H+HG1RdUOj2xvVxtmx8wxWvqFja6jYy2N9Ck1vKu2SNxkMPSvEdY+IXjjw3rs/hfV4beWZLZpo7tFwGAGelY3iP4jfFLQ/hzbeLZFsGjmbakZTkjsaAPa9R8A+EdRtLa0vtDtLi3tRtgRlyIx7Vek8O6K2g/2C9jE2mbdvkY+XHpXz/c/Ez4qQeC9G8WNHYPYahOsTqqcx5OMmut+I3xbv7DxHpfg7wxHFc65fIm925SLI5yKAO1tPhX4BtZhcW3h61hcAjcgwcHrUCfCH4ceYzr4YtNx6kA5rz3xl8RfHnwv1zSW8ZG01LR759kk0CbTCa3/j98QNc8L/AA2tvGXhG4tZrZtrPvXO5W6YoA9G8PeGdB8PRtHouk29mG6lEAJ/Gr+oWdrqFnJZ31vHcQSDDxyLkEV8y6f8VPi9J8L4PiN5WnXGlscyxBMOig8mvZfgd8RLb4keDl1mKHyJ0bZNHnoaAF0/4Q/D2w1NdQt/DtsJ1bcu4ZUH2B4rvFVUiVFUKqjAAGABTZQ5ibyyA+PlJ6Z7V8or8Y/ixffGu7+Gtg2mJcJMypK68bRzQB9OeJfDui+JNPFlrmnR3tsG3eXIMjNc9H8Jfh0q4j8KaeqnqNnBrzhPjB4m8F+N7Pwv8S9PiigviFt9Qg/1ZJ45pv7UPxW8X/DOLTNT0JbG40++O1Qwy27sfpQB6tH8O/BUemSaYvh6xW0lYM8QT5WIquvwr+H8edvhXTcY/wCeVeTax49+MGmfD218YTQ6ZLaTxpIVjX5kVq938I3s+o+F9OvrrHnXFusj4HGSKAGeHfDuieHoni0XTbexjc5ZYVwCa1aRjigMKAHr0rwL9riFnGhyLnhmzXvoIxXjH7TWzydLWRdysW5x0NAHzwbZZG6c09Lfb8oQ81ppZhWBJb2rS8N6LNqeswW204d+MdxQB6v8APCHlH+3LuP5QMRgjv617YMGuS0O807TrWDTVmUvEoGxOx966SO6DJuSNqAK2vXZt7bgHPasA3BkQu7bB79zU2t3MkzlZHAI6Ka565vlSRVZsKDzQAs4u2uCzSRCHnoOavaIQsgwcE9Ko30crIGiyUI7daq2LzRxvtWbfn5cigD0KGRTAGXDDODj1o+92rn/AA/cXKptmHX1rdVmLD0oAkD7WFW4GJPWst5c3LIMfLV61bK0ASahZW99ZyWtxEJIpBhlNfHn7RngS40LxAskEbm0ky0TgcD2NfZaNkVz3xC8O2fiTw3dWN1AkrFC0Rb+Fh0oA/PW3hmhEqsoVgp2kVj3Hkwxy7uWznJrsfF+mXGl6vcWtwpheN2Qqfr1rkpQs3meYvHRaAKdjqS287iGJhJJ1Pau08HXLf2vZThiMTqCPU5HNcjZ2rSll8tYypyG9RW54flMevWEOw/LMnTvyKAP0TtmzoVqf+mCfyFZ2q3X+kJAG+6oOat6c27w5bH/AKYJ/KsjU+dU/wC2K0AdnYf8ecfutT1X03/jwh/3RVigAooooAKKBS4oASilxRigBKKXFGKACikooAWiiigAooooAKKKKACiiigArl/iVLJDolu0bFSbyIZHpmuork/iif8AiR2o9b2L+dAFfUmb/hIpuf8AlglfItyN37bcWeu9f/Qa+tNTZz4rmToBbrXyVcskX7bULyyIqCRcksMdKAO8/bvtI5PBGk3pfZJHdYVwORxVT4s61eSfs1eCr8XGJ3CKzHuACKk/bMvo/FE/h/wNoMiX1/Pc75I4Tu2LnGTirf7Umix+G/gV4W8PLIgltmjXb3zjmgDrfEUrD9lAXTsGLWQJP41438OfilZeGPgzeeF4rG4lv9UlaOGVxiL5uOtexajJby/slW2JIWH2FVPzDrnp9a868MeC7HxJ+zrK9mscmo6XcNMgGN2O4oA9I/Zv+G174I8AaxqeqSxvd6lbu4VDkKu045rxz4H+MrzwZq3ivUNP0ifUJGR8+UMiI7jhj7V7D+zv46XV/hxqeg6pcol/p9vIqh2xlNpxXF/sktpy+LfE8eoPbrBMjKwlIAZdxyKAPVddvGuvgRfeKhBHDql/p26eWMYLVyn7E0S/8IzrEzR/O1zhifTFdB4h12017xLc/DHQWtTpn9muSYucP2XNcb+yrqZ8LeJtc8H63ItrceYTGsvy7z7UAe9eIPBuj65q9tqt9DvuLdCin+8p6g15R+19Hb6P8IYIrVBFDHchUUdFFdz4y8cyad400Dw3owjvJ7yQ/aUU5McY7muC/bhkiHwlQMQWN0p2Z5oA6P4EafpuvfA3RoNQt0uLdk3hW7EHOfzrxb4WBNU/agvJrpSzwzuI+fuheBXt37LUkMvwS0HymTAjYEA5wc968Ua2uPh3+1XFdalGYtM1GZjHOeF+b/69AHoP7cdv5vwohuNgLxXa4OORnNef6peT3v7E1k1w2WSYRAk9ga7n9sfU7fUPB2neHdPnjuLu+uQVjjO44HQ8VkfFDw3/AMIp+yda6HdFRcLskkXp8zckUAcJ4e+JNmvwEtfhzY2U/wDauoAwh5F2xgMeua+g/wBmrwBd+AfAv2S/ZDd3bCWQIcgccV89ax4UXWv2ZNF8T6KitqGlSHzCn3tme/fivfP2XPH8XjT4d20NzdJJqliBDMmeSBwDQB6+q18U+Cts/wC3TfvjBWV/5V9q71HU4HrXxJ8PLu1/4bg1WVriJYxJL87MAvT1oA7X/goZbn/hDdCvoxiWG8+Vh1FcF+0prM2pfAn4dXV1lneMBj1LEAV2v7auoDxbqXhrwJ4emS9vpbrzJkiO7YvqSK5j9sbSo/DvgXwB4eUKDahVZR64GTQB6X8JviFH4ql0D4eXHh+aPT30oG4N1HgSEDgr7V9BWVvDaW0VrboEhiUKijsBXmVjdeH/AA78MdL8WTpaDUbHSVWFywDH5fu12fw41ybxH4N07W7iNUluot7KvQUAbk/yjNRKallyT7VGFoAkU815B+0nMqW+lo3G8tg+levgV4t+1Kp/s3SX4GJGoA8vtY0+yBn5cDINdN8MoPO1SW4UEybcIP7vvXA2t9OtuIyM5OM+1ex/Bi1jCPcTqAz9D7UAd14b8P28IFwxzITli3OTXST3C29k+3kgYA9Kz2uYogVjYgD0qrd3Ky2jNuoA5vVrqWa68xyM56A1Vmha4ZHK45zUcxzcucHBrQ0obQHl5TPAzQBt6NAyqBt4IxTtQtU3FY5OvcVPHfW0USsqHHt1rJ1TWoVdwXjjVefm4zQBraYkW8R7huA7mttIxgYrzl9Sgki+1Wl5EJl6Dd19qu+HPGyTP9muyFkHBI6UAdRLBDHOzbiGNXrKRTlVrA1PVrUJ5rPgAde1Z2m+KtP+1KiXUZ3dRu5oA7tW4qReV9fasP8Atqx25+0IeM4B5rSsbqK4tlkRs7u2KAPmf9pzwatvrUmuW6kJKpd1xxn61826tJAiSTBxx/DX3d+0JYtffDm98uPfIi8YGTivz416dlluIGiCbGwc0AFncyzM2zOw9Oa2fDEzLrltIwYssqYyfeuf0e43SeWANq9x2rb0Q51u1VTyJVP60Afo5pPPhqzbs1sh/SsXUW/4nC/9e4/nWtpDbvClnj/n0T/0EVh6q2NUjb/piAaAO90vnT4f92rNVtL/AOQdB/uirNABijFLRQAUUUUAFFFFABRRRQAYooooAKKKKACiiigAooooAKKKKACuQ+Khxotn/wBf0X866+uU+JsYk0ezUnH+mxfzoAztSb/irLvdz/oyDHsa83l+BPgPUvEM2vXy3z387lmkWcggn0Pau98TySw+ItSkgj8yRLNSif3iO1eIeDfjp4x8UeKL3w7ofhGGW6stwlDTYxg4oA9u8C/DPwf4TumvtK0wG8Yf8fE7GSTH1NXvHnw58LeOpbW48Q2r3MkAxGA5VR+FeefCn4k+L/EupeJtJ1TRIdP1DSI8rDuJDNjjn0rM+C/xz8S+PPiFN4TfQba3S1ZvtUokyVAOMigD1EfCvwd/wio8NmzlOneZ5nl+aetXPBvw48LeE0uV0SzaFLpdkqs5IYfQ11oAK5BOK4P43eNNS8A+EG8Q2OmpfRQuPPDNjavqKAK6/BbwCl1PPDp00Dz58zy5iN2etVYvgX8O4c/Z9OuIw3BKTsCRXE+Gfjb498TeF5fEeieDI7mxizuPm84HXiun0P4zWx+EEvjzW7P7M/mtFHbKeXcHAH1oA6jwd8LvB/hHUn1DRbGSO5ZSpd5Sxx+NM8b/AAv8K+Lb2PUL62kgvk4W5t22v+OK4TVPjH4w0Hwzb+Ktc8IKuj3YDI0b5ZAem6tH4tfGa58C+CtI8VR6Abuz1CNWb58GMnoKAOw8CfDXw74OuJbzT4p572T79zcSF3x6AnpSfEP4beG/HphPiGGaZYchFWQqvPqK8ol/aM1ax8M2XizUvBdymgXJwLhJN2K6Txv8drLRvhzYePdH0xtU0q5bZIyvgxN6GgDvPh14D0LwLpj6boMc0Vq77yjyFgD7Zq5438F+HvGFj9l1rT47jb9xhw6/Q9q8W0v9oTxNqfgyXxbZ/D+6m0lVLeakmcAda9G8H/E/TdR+FMfj/WIxpto0ZdlZuRjtQBJ4Z+EnhHQ9Rj1GG1nubqIYje6kMm0ewNavxA8CaB42tYbTxBDNLBEcqqOVGff1ry3QvjV4z8UW9zr3hrwM914et2P75pMSSKOpUd6oXH7TVlNpCX2l+HruaT7aLN4HOGMh7CgD1Xwj8M/CvhfRbzRtKtZvsN6Cs0UkhYEHrj0qHwJ8JPBvgnWH1Xw/YzW1w4IfExKn8K8z179pC50HxHa+H9U8G3dtqF0FMMRcZbd0rrPBPxevNc+I6+CtS8N3Ol3XkGbfI2QR2oA9WuYUuIJIHyEkUqcdcGvJ5P2dfhm2oyagunXa3TsWaVLlgxJ680/9oD4z2XwnbTIbiwku5r9wFIOAozyTXpWgalFrGh2eq2x/d3UKyrz6jNAHN+C/hf4N8I3j3mk6WPtbDmedjI/5mqXxB+EXg7xzq0OqeJLae6uIV2x4mIVR7CuA8dftEz+GPiM/ghvCtxPfmQJBiQYlz0ratfjjb6fr9ro/jPw/d+H5LpgsMsvMbH0zQBpyfAvwLLAIJV1B4gNoRrliAPpXoWgaXZ6FpFvpOnqUtrdNkYJycVBq2vaZpehy61eXKJYxR+YZM8Ee1eTWfxh8Q65p95r3hvwhJeaHaMd07SYZ1HUqO9AHtpNAxXD/AAz+JOi+P/Dk+paIrG5t8rNascOjAdDXlNn+0brl/wCO7rwbp3gmW41S2Zg8Yl6gelAH0gK8T/aqGdK0n/rqaPhn8fdP8TeOJPBms6TNo2sIxTZKeCw7UftVkjSdKI7SMTQB4XAJFIDHIzxxXvPgJmg8OQ7sR5TnPBrwKO4ZlTe2MsK9QsbzUriztrPT0eTMY5HY0Ad/eeIUto9pYKegJNJ/akMmmTGOZCyrk4bvXl2p+HvFc1yI5IJX3dHB4ArW0rwI7Wj/AGnVLhXxyA3WgDpdL1KKXe1zPEpzwS4qTUdc0+MxW8V3EJGOFbf8oNc9Y+AdPmclrydyDjG6s7xV4fg0uyf7OjMVGVY84oA6yTUJFB8/X7MKP4YmycVi67qvhq7iIuFvrlgCCY8gZrjrSGf+zw0MTb2BLNVT7NqUmEjmMYP3jmgBblYklZtPlu4oicqshORUmim+j1FZlut4Zh8u7nFN1CzuBGrfaQyrjdnisKaR2nPksR2yD1oA941m0uJvAVxN56q4j4w3NfPkH9rJcm8hv/JMbHl3/pXeL4Z8Y3XhWbUbeeWSzjXcVMnUV59d2lwXU7fmdfXqaAOn0bxhriXsavcG8weREOTXrvhX4nxwwLHfaLqylep8olRXzxo2n6o+oIkW+AueHj6g17t8Lr7xctleaNqdmr3Fuhkt3mTiRSOKAOl1r4qeELzSbmyu7prZpYyoEqEc18RfEOxhTxHfKkgaCRyxOO3rXqHji11HXPFkdkYUjuLm42FQPunPOK8y+L1k2l+Ibizh3fugI2ZmzkjvQByVnDHFcSxxzjafu5FbGgTRxa5bxhgWEqDr15Fc3pv2g3TNIpKgYB7CtbSI2Op2kqsoInX6n5hQB+lujf8AIrWOP+fVP/QRWFq5P9oJ/wBcxW1oTFvCVgc/8uqf+gisLWiV1SBeoMWaAPQtJ/5BsH+4KtVU0j/kGW/+4KuCgAooooAKKKKACiiigAooooAKKKKACiiigAooooAKKKKACiiigArmPiL/AMg2y/6/Yv5109cp8S226ZYdv9Pi/nQBi+If+Rn1A+lop/SvjL4OeOtO8D/Fnxlq2oCVh+88pUTdubccA19leI2/4qjVMdBZj+VfLH7LOlWOs/FvxrbX1vFcQSeYjK6gjBY+tAH018OI9P1bw1J44t7Vbe/1azLzgdCMcV4B+xbCG+Nnim474lB/77r2vRPFelaT4pn+G+lWyfZrPTGmaRXz5fH3a8Y/YmZW+LfiuUsFAEh5PbfQB9lheK8o/axTf8DtcXPVV/nXQWHj63vvibceDLWJZRb2wmedWzg+lc/+1af+LIa17hf50AeMfs8/FDRfCfwutfD7QvNqF5eiAxsuBtbAJzXYftO+ATbfBeOHwzbymG1u/tksSgscNySPxqD9lfwhoniT4L2z6zZq0lte+dHLjDgrz1rpNZ+NNrHrNvYrYQPpo1MabcPI3DDHWgDyjwN8Z9M1fwFB4F+IMJSzdVgF2g5UdASPWuq/bDtbCH9n7S4NNnNzapIiQuD95ccGpv2pPhD4XbwbdeL9FhjsLuEea6Rn93Jn2rgviEmo/wDDJWgLftIH+1Yj39dtAD9b8X+GoP2PtN8M/a4rnVZkCJbJ8zA59Ky9R0HU9D/YmePUYHhe5vVljjYc7CeDivf/ANnLwP4Vn+FGh6hdaDZT3bwljM8QJJz1rN/bcjjg+B8sUMexFuIwFUcCgDgv2d/iV4b074SeHfA8qi8v9TuGt5YOnloxxnPeq37atungr4WaH4L0V5I7Ce4LMCe2c4+ldh+zR4C8O658GPDOtahaLFeabcPcJOgAY4PQn0ri/wBrG/8A+FkfDY+JtLtHEOiag1vIeoIH8X0oA+h/gLpltp/wc8O2kCjyzZqze5I5rm9H+BOg2fiW41aaVmifUxqMMK8Kj+lbP7OGtW+t/B3QJ4Jkk8q3ETgHoRW94d8aWWteMtZ8OWkbF9L2+bNnKkntQB8rftTRR/8ADTnht93RoMf99V9USeC9KuPG1j4wLOL+C1EAC9GUjvXy1+1KcftL+HW27jvgGP8AgVfYl3dw6fpLXc7BUhg8xiewAzQB8hftjaTeeOtb1eSykLW3hi1VmA/vN1Fer/sWeLv+El+DdpazybrnS2+ztk847V594XsPif4l0/xTqeg6TplzpfiCaRBLcv8AOVBx0/CuV/Yr1y78I/F3W/AWrRi3kuCRsJ4Ein/CgBPjl/yejo/zf8tIK9f/AG39Ltbv4OnUmjAuLGdHjkA+YV5D8cOP21dGDHrJD2r2L9uDUrez+Cctmzq097OkcSZ5Y+1AHhvxE+Ieoal+y14ega4YyTXH2eRs8lVr6m/Z/wBNhtPgzolska+XNZ7mGOu4c18s/EH4b6npf7KXh66eFvMhn+0zLt5VW5ya+o/2fdasr74K6LfQzK0NvabHYH7pUc5oA+aP2ZdUuND/AGofEOhWzsLS4nmRo88Ag8Gq/gzxFpPhj9sbxBqmuX0dnZxyyh5XPANXv2WtHuPEf7SvibxRFG5sba4mPmKPlLEkAZrI8OeGbHxZ+1Z4v0PUoVmjuEnVdwzh8cEe+aANzw/pV98TP2pT4w8NWkqaDBOGe8C7UcL6H3r2v9qhU/sDTMsR+9OPyrxP9kzxLefD74t6t8NdclaO3mnZLcOeAwPH5ivZf2ryf7B0sgHHmnmgDwCLDPxztr1b4ealPa+H5LhWUBW2815ZYhWtmwuHzyfau98BMLjRrvT3PLDeBQB2L+K52tURrwLvJGF71XXV5fOkIckle56VxF3ZTQaV9oVnzExYZ9qLRtSvrQXpyGbgKO4FAHoXhi8lkvP3km45zXeXFhYX9oYpVXLIR+OK8l8Nl12u5IbHeuxsdTmig3lixX1oAr2fhuS2sxE6gFSVAI+8PWsLUdJ1BXfdZBSPulehFdjaa1qDS+WIlkjPZhWleRX16ismlI4A4zIRQB4jrVjciN2uWCkdEWua0q3muL7aeEztGK9Y+INjdWFm8jWtpbbh7s3515vYyfYNUt5pyNjMGI9aAPpj4caX5XhKOxuPmWRMMPYivF/Hvg77JrU9hHJ9nniYyQFvuup7V7P4F8QWN7p0flzp8qgEZrF+Mtla6hFZR3AMCzHZHeKPut6GgDyHwhdXem38U95pbMqnrjPI717poWoRar5N+kBSNV2tvGDXDeF/C2pxI1rctDdwDlZN3JFdxpvhxoLUpHdzRxkfdDUAee6H4WbWfizNrsdvs0+1mb738TeteFftUaXJB4xuJ47IwRM+S3ZvcV9ZeK9Y0/wb4VuLz5E8pCV9Xb0r4T+LPjXUvFXiCTVtQn5JKrEv3VXtQBxtizrLcQnDOR8o9K1LGFHmsRuCSC4Vj6nmsW1DDUPtKEtubn2q3aSTTeIbVTG+FlU5B6c0AfpV4eDf8Ijp/Gf9ETnP+yKwtdYi8iK9RHzW94YH/FG6duHP2RP/AEEVh6+AbqBFwGaM0AehaHn+yLbPXYKvCqGhKU0m2QtuIjHNXxQAUUUUAFFFFABRRRQAUUUUAFFFFABRRRQAUUUUAFFFFABRRRQAVyPxQ/5Ben/9f8X8666uV+JSK+mWO5tuL6L+dAGD4jtftniLVrUStEZbNU3r1GRXj/hr4BaRpF/c31h4l1W2numPnPDJhmyehr2PW22+Kr9v+mKd653TNduhNd+Zag+WcRjOC3NAFPwb8D9A0afUb+DVNTmvNQhMM08suX2n0NQ6J+zf4Z0a4mudK1rVrOab/WPFLgtnsa7Gy8SaiRxpedgz/rK1rnxFeRafa3SWoMs0m1ot4+UUAYXwy+EWi+B9futcs7+9vLy5XZI077iR71r/ABU8DW/xA0JdFu9RubS2LZcQn7/1qW61rWF8SwW6W0f2J1BL5GQcVSl8W6zas8Z0c3X7wgNG2MCgDj9F+Av9i6YdL0vxjq9rZtndEj4Bz1pV/Z78Nt4fGi3Oo3k8S3BufNz8+89811l7401yNVEOgsc4IPmg5rbsddvrrSHumsPsl1j5YmfOaAOG/wCFP319Bb6Zr3i6/wBS0a3I22rcZA6AnvWj8UfhPZ+N9FsNF+2yafY2Y+SKMcHA4NdAniXUmmRfsGePmXdzV6z1y4uCVe1MZ2kr82c0AUPhX4Pk8D+HF0X+05b63Q/ujIOUHpWd8Zfh2PiPpEOl3OqS2Vqj7mVFzvNbEXiK6N19nlsCVBwZA2AKW48RTwXTwrZNMg+4ysOaAPNtN+B+paZ4fGg6d481K1sACBFGoAwetdV8PvhXpHhjwVd+FZnbUrK6ZjN5wzvz1ro77XriPS4ruG23Pu/eR55UetbGlXbXlok7xeUzDO3NAHiFt8DvEHhu5nh8C+NbrR9KuHLPbMu7Znrj0r0f4aeB7HwTpEltBPLeXlw3mXV3J96V/UmtvX9WuNPEa29qZjJnndisFfE+qscrpqMvOcSDPFAHnvjv4AL4t8b/APCVXvii4F2jq0ACD92ByAK9I8X+FbrxB4EPhj+25rWWSIRy3KL8zADn86fpXiK9ufM+1acIWVSygyD5vSoW8WX7L/yDV3A8L5gyaAKvwl8DXPgPw3JoY1iW/iyTE7gZjz6V5fP+zSJPiG3jaPxddQak1z5+5VAr1y28TXzSqbjTfIiJwzlx8tWm8QyfabyNbcMkCbo33j957UAeReKv2dW8QeOh4yuvF10uqRsDFIFHy46VvQfA201DXbTVvGfiC+8Qm0YPBFPxGreuK68eLtSWPzG0qMDGeJQaf/wlWr+WrnS1Az82ZB8ooA39Y0TTdW0SXRb22SSxlj8sxEcbcdK8etvgNd6PbXWmeGfGWoaZod27GWzAzgHqAe1elHxPd/YjL9ni83dgJ5g5ofxLefYlK2cYuc/Onmj5R2NAFf4d/D/Q/AnhhtG8Pwm3aTJknIy8jn+I1514c/Z5t9F+JDeOIPFV6dSeYyS8DDAnpXpFr4o1KSYRmzhx/E3mdKdf+I71Lsxw28EqKcBvMAzQBwnxH+Aeh+L/ABxB4xi1C403UotuXhwNzDvVX9pC2az8IaNa3Ny1yY32tI/3nIHU16tb6tPJdww7YSjqC2HHBry79qxN/h/S2BxtnPWgDwjTFjbKtgA9a2/Dc5sNZgZJgEL4YZ6iuYRjGMU1fO+0wss20g5zQB7LqtvDcaebNdpZ3JA7kGqPh+1mhRtPu4fJMR+XI6irvhiP+29NhmikQ3louC394Yp96ZbO4he+uDNMwPHp7UARIkcV2qc4z2NdHDZN9nWVM7SehrmGnQzIxGCGr0TSlin09Y++ByKAIdDTDjdjOa6p5vLjVc4FYdhaxRMW5PPrV3UrhFsZC5CnHBJoA47x7aT64JiudkK8c8E18/6/JL9odCJN0bFTmvpQXEcdgTJtYE84PWvM/Fug2t3PPNbx43HJxQBU+EFxfSNti81327gnPIFd94kbxVrvgy8+22P2WGKQSW8f8QC+tSfDvTf7J1nRkjhBEkB3Nt6e1euXEMdzBJHMoKkYIxQB4j8NPE2YEhnY+aPl5r2SxlE9qrhcZFeBeINFHhf4jGNXZIJj5kYxxgmvedEcS6XA46FRQB89/tgarcWOh21rHNtjnbawr4/vZfOG2VxgHOa+v/20LTzdM0thGSPMbJxwK+P9QXy7lw0JEeOc0ALZkrKGi+YdDnv71a06Sd/ENmqrhmlXIHpms/S5GacRocZ6V0Og2wPiKzkUHIkXn0OaAP0Z8NBv+EP05Tx/oqD/AMdFYfiIf8Tq07fuWre8OBj4U0/Jz/o6fyFYXiDnWbT/AK5sKAPQtG/5BkH+4KuCqWi/8guA/wCwKuigAooooAKKKKACiiigAooooAKKKKACiiigAooooAKKKKACiiigArk/ibk6bp4H/P8AxfzrrK5zx8oawssjOL2I/rQBynivP9vargEf6OvTr0rzjRrcYnaa3umIPyFpuWr0jxvJ/wATLVA0ZVTCvzg4zx0ryjRI53nP2fS5ZTk4cz0Ad54ZFu0bJPZyJDINjkz8irIj8uVoV04yxpJ+7JuOg9ax9Bjd5PJn0MIN3LtP3Hett7C7uvLjsdGjOW6pPmgDRj/fM8y2RMkSgxr53U0KkS3TsbJwzKSxE3Q9xihbHVoYxt8PuspIBbzOozT7rT9UiuRcx6CZJ2B6ScLmgCi6xecoGnyHI423H3TV2WaW2s47hbF2eMEY83OCahn0XUFVZIdDPmF/m/eHketM/szVGZo4dEcqSDJmU8kelABp7NHIitp0hlkHynzvzqdYo5YJFNtIiQP+6YT4Leop0OkX0NwZzoco2ocHzaS203UJIwh8PyrFuLbTLznHWgCpMyyTM0unTgM4Hyz1ZNh9nvwIYpGtNucmXJB9M0xtP1GXzI4/D7q4bn94eR7VbXSL77AitpUwjWQNsEpz70AV2RYYJV+wyhZhyDP2zXa+HAq6RAEjMYAwAW3VxV/p2p3Csw8PyEghQDLjI7V2vhqF7fRoIprf7PIB80ZbOKAMXxxbm4nt2MLyBQeFk2DNc9pUFv5su6zZCVZd3n9Pau51zTbG8RZLzO1Oc5PFc4tj4OXeBdLgctiQ0AZF5BAGt5FspGnKkOnn/dAqtbW9s19EzWLxh+RJ9oyFNdA9r4OluVmF7hyMAiQ81B/Zfg0u8P2zjqVEhoAx4Nt3OlrqVuHw5BYTYwtSywWtvfyR2dn5iw8bmnxwe+K0oNO8Ebyy3CMXOMmU81J9m8DzSuVu4y5GGw57UAYUtmlpM1vDbJcQuAwc3HfrirskZm097iazSGcuFMfn8bfWthfDvhRIotzBUkGY8yH5vpViXSPDDP8ANJGWxj/W9qAOb1HTbcSB4LZWicBQfP4DVCsDS3cK3FnAFXCOwn52+tdXFpHhhExHNFhPmx5mcVXGjeFPM81WQlhuz5h5FAGDqEdjaRq1vHE0wlIRPOzlexNS2ek396sFxFpsW3d82JO1aq6T4NkZ5FeLK/ebzOlbOl3Gh2VuEtbqFYgOP3maAMqHSrmDVU8nTFMasP3m81wP7Wcoj8O6XvjP+tPTtxXsVtqVhcSBLe8ikZugVuteN/tbf8i1pvr55/lQB8/QMkkKleufWrBtZOH4wOtZ2nbmIkK7AO39a2UuVW2Kt95u9AGzoGq3WmXGbWXZuX5hnqK3La8mvbkTzNuI4HNcXawzNL5gJCdAa29BuyjlGbODzQBvalN5E0btk85GK9F8K3SXGmgq2XYA15xeqbq2ZVX7ozmtfwPqRt8ROcEUAesWMSyRg55qj4wtZDph2fw8n6UzSNTTepDAZP51u60i3mkyeWfmZSKAPANS1q8e6kht5ZNqnhR3Iosb7xFcwsltpcxOeSV610d9p9jZyMduxg3zHHep7TxELaaPM22NR0oAXQG+JMtsEt7FY5U/1byADAruNC1fx1pz/wDE/wBJFzbkYMsJyc/Sub0bxheRyMwnBjaTjPYeletaPfR31ssi7du3kUAeKeK9Qg8YarbRw7o57OYhtwwceleveGl8vRYYmzlVwc1534r8PSaP46TVLWLy7W7YBmAyA1eiR3MVppUtxKwVIoizH6CgD5T/AGpvGtxqfi1NDjXy7Wwzu7729a+bfEUsk11Iy5wBnFenfEu+/tnxbqV7JIpSWVirD68Vw00NpJ53n7w5+7gdRQBkeH1kl2P5fzfTvXZ+Hrdv7btPMyp3jcMe9Y1mbe1gIgjdjgBVxz9a6LwuXuNVt1YlCrqcEe9AH394cUf8IxYbfu/Zlx+Vc3r4I1e0P+w1dL4ax/wjFgAf+XZP5Vg+JU/4mNqw/uHNAHf6P/yC7f8A3BVwVT0c50u3/wBwVcFABRRRQAUUUUAFFFFABRRRQAUUUUAFFFFABRRRQAUUUUAFFFFABXOePjjTrT/r8j/nXR1zfxA/5Btp/wBfkf8AOgDnPGUSSXN0r9GQb/pivMbC1hsbhkt7cz7D+6DS4Fej+KGP9q6vv+dUjUAeox0rzq1t2Yed/Z6AE9Hm7etAHW+H7KOa3mlubCIug3qgn71tW8c8D2FxpdnCs/LSKZOntWJpKx26CRLW3Uyqcgy8Gtq2WKK5llSK3BQAofN+8aANew8SaliX7ZBCm3IGX6mrY1y881D5VuIWXl9/RvSuU8uSR55Jre23FsgeZ0pt5drFpywyWUEjBsgLJ+tAG/ca74gZd0djbEKfmIkHSp4Ne1TzYjLb2qxE4crKMgetY9tDdPAsdjp8TiQZkAk6DtU8Wh3CxHfpahiTuBf2oA2I9W1WR53aCEW6nEZD9T2BpRrGsLNGLi0t0iPX95yKoRaZfJbpbxacoifDON/8Qp+oWF84aSTTRKwwB8+BigC5JqeqCCYeXCH3fuG3cP7VWg8Q6q7yxyWEavCRuJfg1TFnqzWcappCDy23Jl+9FzpeoXirJLpLLKxy22TFAF3VNY1SEWtxbwxGJ0/eq56t2xXQaTNcXFjHNcxrHI3UKciuW/s/UZ9N+yy6VwjkoN9dLoSzppkSzw+S4GNmc4oApeK7i4S3W3WNDDICJSz7eK4n7HGYJI4tMg/e8E+dyRXSfESRN1qjQJKTnAdsVzcEMzOk8UFnH5Y4/eZzQAlhp6RpCjafbBQ3I837tMu7JrF5biOzglk3EcPyFNaE9pZeXbSx20Lyzn98d+QOeaXVLOH+0xJax2riSMKN0mccUAZjaZK9mqWtrZmcuCoL9R3qaw06FZmkk0y1iJyrbZeN3vV7SLeyN0n2qG3gCKSCHP3u1ILLy7G7gm+yJcGcSKpbO5c0AF3IzGOO6tbLFuMJiXpURgt9sZFpZO2eT5v3RTLy0jaRn8mwGOT8/NPS00a4sI7m2kgju5W2lVOVI+lAEkOmxQoJksrWSORiFIkOPpTYmtwk6fZbaNohsQFzg561buXtYvLt7RrdfJGSrt/FVdEd5M/6Awc/MM5NAFaSwjaRbiCOxNv5YDqG6NVm2tlitUDWtgkfux5q6I9Mju5PLazWzKAOAf4v/wBdVzErhI1msnVDn29qAJrTyI9VjhitLeEqQyup5P0rk/2obKa78L6cI42kcTHhR7V29l/x+RNc/ZHAIClRyKyfjrdNa6BayRgHMmKAPmWy8O6oFBkjWFD3erj6XHaDdJMJCOwHFa9/qDXFysbZIHJ5rN1WQeYWBGwkcZ6UAU5X3qI2yn+7VeGRoyCrEHdirA2+eq7s55qG9gYDcqkDd+dAHWaBe5DQScSbeQe4pkUj2l66hsBjlTWjp+iSanpMV5bgrchB+NZl9BMMxzKY5UPcdvSgDptJ1aSJU3SHg16Zo2uQyQIpYEleBmvD4ZCqBTVyDVLi0lR4JOnSgD1fVfDdrqrPM03l5+baKytP8NaTbzMbhBcYPGelUNB8WCW3/eEBuh5pNW1ibDPbnI7Y7UAemaFpGiyQps0+AAdio61vi1gjH7pBH/u15J4L8UTJqCQ3DZVuOvQ16lZXwl4yPzoAW8sba7hMFwu5T3PavIPjz4vXw/4Tm0GFm+13Z2AqeVT1r2G+aRiPLU+ua8X+Kfwt/wCEg1WTVRqEqXLr/FyuPSgD5F1fzI5z+8bYSSPc07TrRZJkeSTJK9DXo3ib4X61p++QWpuEyfmj5ArhLrT5LZhDcRvFIrclgVzQBLYWcURa4Zlf0BFT+GWQ+IF25B3jr060rQWrWkYSYqo4xU+jJDFeqob5iy/MfTNAH3h4b/5Fqw/690/lVDXLZJIxcEkNGMADpVrwp/yKunHduBtkx+VN1nC2EhoA6bRf+QVb/wC4KuiqWi/8gq2/3BV0UAFFFFABRRRQAUUUUAFFFFABRRRQAUUUUAFFFFABRRRQAUUUUAFc749GdOtP+vyP+ddFWfrtlHfW8UcikhZVcc4wQaAOI8SxxtqmpeYPkZFDY9MVw3k2qSSRw28boANhaTg16D4lH+n6nhd5EY+X14rzzRbUySM88dtHFg8PJkg0AbNpbDYJYbe2KoB8hkzj1rVMNvMEjht7dpQwUoJOgPeoNIhaEhvJshGw7v1X1q5EiQS+ZE9kHYks2ckemKAIngXdIksFpGr5Unf3FV1s12f8etuyRj58N09K2oUje1eC4+wGUNuTn9TT1ijeCUr9iAC4fDcfjQBBpsl9aXkctpDaxgoCwD9qsya9qDSsqNbnLlclu1JCku5XYWKrtKBge1VjHbQxpJJ9jO3O8bsHjpQBeg1zXFAk2Wvkh9pbdT217UpNyxta792AN/as6FbiS3zb/wBn+QTl1Zuh96jW0LXNvNGbKNgT5mDkGgDZtNd1JFWS6FsUGf4+ar3PijU4512LbNG5wrb8YqjNcL5jQyf2eY8gJhu5qCfTY9kqz/YUJ+ZAJPut6UAXYvEGueQjbbTeZDkGTqK63RJri409JbjZvP8AdORXBT6dbrBaztcWgeBSJE38Me1dz4ZUjR4SfL5Gf3ZyKAKPi63vJpIPstjFcryG3nG2shdDuPKSUaXbiTJ3YfjFb/iy4SOxMDTSQmU8MgJI/KucklabSfsa6hcRKj583acmgB40nUwGiXT7byuo+fBqxaaFOHtz9ht0IUs5DZOazjYSW85dNUuHcJuUNnBFW9NvWhkmmF9I7KMlSvf0FAEtxpF6yhfsMEuSeScYFVn0fWZL1Haytmx3J7Y4p8mtWs2orereTgBMGMKeD9KzLvUrlle7XXJDFHIq4EfrQB12jaHZR2++5sYxcOTv71PD4a0WFg0diikHIFcj/a90j3NnLqEoYhXjn8vjHpTrzV53u4CmquNiYciLqfWgDsH0DSZJPMezjL+p60q6HpaHclnGGHTHeuL1zVpBfFV1doW2hSDGfmz6UHUbq2ECtrx2yLlMR5HFAHZroOlICq2MWD1GOtKmj6YnyrZxj2xXLtrCzG3EGrMZiMZ2HGfWrI1ac28kf9qKssMm2RynagDp49NsUIK26DHtXm/7Rrqnha27YkrqbPULgGKZ9WEsbPtA2da4z9pUNL4YsY8ffnGCKAPA45NsJll3bm6c9qztQnjUg4YEnPWte9hTcE5GBjHpWLqCxLkzNwvTFADLS733G6QYAPGK2mlR4RyTk5GfSub0yaBpzlTx0zWyj7h8vSgD2f4RtDeabLalR5kRGBntW74u8Hw6pa/KvlTryGXg/wD168q+FHiNtM8WwLP/AKiUeW3bHoa+l1iWVFYAMpGQaAPmjVtIvtJuTFcoSf72PlIrNuIpi4K52npzX0j4h8OW+pQFWjU/hXlviXwZeWZke2Qsnoe30oA4azEsRAH3ifWtJL6fZ5aqx5qHToz9u2SKflODmuzvPDiReHDqFuA7ryQDmgDL8PWU0lwsjHYSc4r13wjayKDLJuK4AyxrhvAmjX91eRSTZWDgjjqK9dt4o4owigACgCldX8cWqxWLDaXQsOetSyoso+Zdw9DXm/xF8QCw+J+kWYbH7vnn1Nelxv5kKyKMZANAHKalpEltO9xYgBDyyHnJrm9Y8NeFfEcTR6ppkIm6bgoBzXo13GXjNcZ4mt/IcyBSMc8UAeOeOfgbst5Ljw1cF1AyIWPP4GvK59D1HR7xF1C2kSUOFORgda+otG12JpPs7yYbpgmrXiLRdN12y2T28bueVfaM0Adf4NI/4RDTcDH+jJ/Km60c6bKfQ1Z0SFrfRLWAADy4gvHtVfVFzpc2TzQB02if8gi2/wCuYq8Ko6Jn+ybbP9wVeFABRRRQAUUUUAFFFFABRRRQAUUUUAFFFFABRRRQAUUUUAFFFFABUVz/AKsf7wqWobttsYz03CgDiNZH/E21UBQ2UGQT14rirWwiYoscNoszMdw3E5Fdpq+W1jU0A5KDHPtXNaNp12swkS3tg2erNyKALNkWIMRWxjwCuGrTtbdGsJmC2TsgAjcDoafp+kyPdh7uG1dd5JAPNdILHTxA0SQxhT/DkdaAOUmKLbq6rYSXHO+kE0ckBTOmx7+qg966uLS9IVsmCHp6ipI9F0lgD9kjJ9RigDnYXVtIMgNhJJE/BB+UVWtsXsnlBLGRnb5lA6jvXYRaTpaW7QR20XlucuB3NSQaXp8DiWG3RHHTAoA5M20It7oMtnFbSECHBxkjsaZNc2iLH5EdgQoOQx745ArrW0/T5IfIa2jZM5x71F/YukrJuW1hBA4yKAOQt7cXUH2may09EB9enpUN1a/aZ0ZobBgpz8rdQK7lNL09YWj8iPD8nnjNRx6LpMHCwRAkc5NAHMPDp5xdpbWbWI+RueVNdX4e8oaXH5MaIvYL0xTF0nTVt3t1gQRO25gOmauW6RwxLFEoVFHAFAGH40nMPkL50kK5JLIu41iW03nKFF9chwpJYxcfStTxpP5SRN5kq/Nj5Bmsyzc39m227uIlgUs/ycsaALFjOPtDxSXksp2H70XT8apX08MlsbWS8lSZmyGWLHFTwJMupfZftlwCUBDlOxHSpLiaK41K0jDTRyxfITs4Y+tAGYsjKVP2+RYh0IgzmrFsdiPDLds6TqfLHkdG7GrpaaS6nkS4l2wMMp5Y59ar61cC2uizXdwqkBxiLI5oAwYL3VikbXVwVHmbQRFzgd63W1S2lhdY7g7iq4k+z9x1JqvFP/aFpHDDfSLOWykjxcL7VbihexspVuL4l3+QFI8gMKAILa/trm48xrjJjjIYvb9feordmuXx/aAMUKlk/wBHxUd7Mbt49l3MhjOG/c/e96EkmSb5dRlWPHK+TQBJtuEVJFv4lXO75YO1W/Ojl1QEXStBMRuHk9SKmtZGk0UyG6dmhbvD2PSoftzedDtkKbFy+IvvUAX7GV/tIP2qN7dJPueTgiuf/aBJPh+wYAECfIH4V1do7fbY2+0ZSX5ghTFYXxvj3eGbduPllB5oA+dry3YEyMwOTuOKwdThWUAoSyk967eZVlTbNFgdmHaq7aJG9q5VgQTxQBwgtdgRguPm5q9EsjMAOE7mta60eQSAxtgJ2qBoZEJVl+XvigCO33xT+aTgjoR2NfUvw01hdY8JWkwfc6oEkz2Ir5bQYzXr3wE13ydRk0pn/dTjKj0YUAe3L04qC6tophtkQEdxVpOlQ3s0NrA88zBERSxJ9BQBw/irwFpl3DLdRXAscAsz44rgLLXrXQTPYt4ktrm3yVIKE5FZXxd+JGoa7JLpOkMbexVtpYcGSvMHHl45Bb2oA938N/ERo5/sGjaTJqALdc7Qo9s16rp2rRXKIk8TW07DIjb1+tfLXgjUJbTVreRX2YcZ+lfQniO5RvA02qIR50EYkjcdcjtQB5R8dWmt/ivp95/yyjRCT+Ne96PMtxpNtMn3WjBH5V4V8ZrhdUt/D3iAYJuIwsmOxr1X4d3jXHha0IOQi7TQB00w/dmub8S24mtJJOpAxiuhMmRWRqqs1uyr+P0oA8m1OD7PdiVY2LKeMV1OjahJNBGSmMcYNZXigeUXCnBzxVnwnmSxIZ+d3U0Aeo2P/HhGfVaz9TX/AIlkx960LIYsYlP90VQ1I502ZfcUAdLpH/IMt/8AcFWxVTSf+Qbb/wC4Kt0AFFFFABRRRQAUUUUAFFFFABRRRQAUUUUAFFFFABRRRQAUUUUAFUNakmjjgMJGTKoIPcVfqhrP3IP+uy0AcNrswTX9Wxu+SNTgdRxXH+HJHZy0gu5SzEkGum8RyMPEmtbeoiXp16VzWiyzyXMLeXd4UYO1aAOq01Ywzyf6UuDkj1q0Fb7QjrHdBSScf0pbGGYSy25S4ZHQMGPY1KHuGSNWguwY8jI70AQNbqGR1W8Yu+Dz096nguJtPIttl3KC5Yt1xVmJGmtGRorxCgyDnk+1VYbWRCz+VekqABlqAAGT7b5LTXqqQSuOBUZS63NIJdRYE8DPSlKTTz+W1re7S3UdjV+GxksVEyteyMGI2ls0AUbO3kl+b7Rfqc4PPenzGWCLA+3nB61M8EzK+yC7+c5PPSpIrGX7WYwbtkEe4MW4z6UAVJHaSNt325cEHpTLmGS3ZjPdXcihQ4x/Kr+15bH7l1vjOOeC1RXFs80ZuWhuhyFKD0oAqC7uFgkQfb9rgENjJX6V1Oi7jYR/vHkOPvP978a5llnJ4hvxxgY7V1Wibv7Pj3q6t33jmgDB8bwykwMrTKvO7yxWJZShZElFxeYU9NuQcetdZ4pvZIIhbxwu4mBDug5WuSW1wYRBNepA4yeOjetAFj7ejPIztfKs3KMycqfSoby732UZWa8SWNz82zk1LNIlhG1rdXc0jTFfK8zqD1wK6ex0vzLBy0mfPUHJHKcUAcfaysGdo76+DOMt+761ZnuoJriC5aa82riN4/L4OO9dNZ6HJbTo8dyzqikEMOtB8PZLH7U4VnDkY6EHOKAOQdfJa4eG6uVHm7lTy+gz2qWGaMSw3X2m7cI2drR4FdffaKLqcS+cy4HQdKWTRvOso7fztojOdwHJoAw9OtV1K8uruzmeJ2X7rJjB9RVg+G74qR/azMzDg4Ga1bfSJYBNtnOHHBA5FFppdzbzxym7eQL/AAnvQBSttFu4pYmOpsyxn5ht+9U9zpc8ihkugr5/u9q0BazqVCSdyT9TVSfR7iSONVvnRl5JB60APGnSieKYTbgoA24xzXH/AB2uFtfCcTt/z1FdfHpd0pDNfMxH61W8TaNZa9oz2+rWpkRRuEYPcUAfMkmoxFBtb7w4JPFGnyMsDvI2Wz69a9PtvCXh+a5Td4XuEJYKOT09auar4a0azu2t7Pw3PPDjIbd39KAPJ2mj5BOKrvGrhivI+levjQdEjOV8MzCTywzBjnn0oltNBjgAXwxK0mBleaAPDHg8uQxFs9ya6LwFcGy8RWlxD8pVxnb6V6dZ6RoFxK4k8IyR4BwxJqa1stBtrpTD4TlUqdocZ596APS7adZ4EmXGHUNVDXLF9Ss5LUthWGMmsP8A4Sd7VFgi0a4CqQqjB6VqprznQvt39nTGTODFg5NAHlnjX4f2TRvb6fG32uNDIW7NXiuoW7Wt3JHcx+W6nkEV9Z6BrEmr6qsVxob2vB/eOOMVb1LwL4V1C4e4vNIhkkbqSKAPj2PUUtdsiMOvWvevCV/N4q+FN5aWvzzBNoHeu7f4Y+CGQKdDgwK29A8OaNoMDQaVYx20bfeC96APm3UJWufh19hm/wCPrS7shkPVVNejfA/VVuPD0luX5R+npXoT+DvDbSXEjaZFuuf9acfep+meHNG0ksunWMUAbrtHWgBNwP8AEKzri4WWeWAIVdBn6iujW1h/uCkNla+YJfKXfjGaAPKvElksqsxHzelQeF4yhMbDHIwK9Um02zkY77VDn260iaTp8S5jtI1P0oALRD9jiPbFZWo/LYy+7V0GFWEAcYFc7q5/0J/96gDqdI/5Btv/ALgq3VTSD/xLbf8A3BVugAooooAKKKKACiiigAooooAKKKKACiiigAooooAKKKKACiiigAqrqS7kjH/TQVaqC8GVT2cUAeVeNL+HR9Z8RarOpeO2t1kZR6AV4XYftVeFrec/8SK9Y56lgK98+I2lPqkPiKzt9olu7UxqT6kV8eWf7LvjS5uMm+so1LcfMfWgD3LRP2o/Dl4+U0O8XHXLCuiT9orRWchdCuyoGc7hXkHh39lvxdagtJqdmRkHCnrXVP8As/8Ai8DEM9oO3U9KAO4i/aL0l5Av/CPXeD33ip4f2idDN0LeXQ7tGzj7wrhbf4BeNI0VTPa4A67uaVfgH4vVtzSWrt67uaAPTP8Ahe3h8HjTbnp6imXHx78PxBD/AGZdtuOOCOK8/i+BnixZVZvIKjtu6VLefA/xY6BU+zBfrzQB17/tF+GUco2lX2c4wMVOv7QXhnCk6feDcehArzA/AHxqL7zU+zkE8ndU83wF8ZsynNuPq1AHoUv7RnhGMsG0++4/2RSRftIeCZE5t71APvZUcV5hcfADx4WdUFoVPIO+swfs5fEHzGkLWoDHkBu1AHtlr+0D4LnRnRLraOny9aY/7Q3g1I2kNte4U4PyivMbP4A+LbaJUPkFivzc0y7+AvjIqIY1tyG6/NQB6V/w0h4HaNZXtbwIehMfWql1+1B8N4eGjugvfEY4ryyf9nnx60ZhCQeWf9vpXNaj+y/8QpJt2y12twP3nJoA9Yi/aQ+GN3qqX10t67xtujUxggD1roV/am+HOxWH2wqemEFfO9z+zF4+tFO6CB2kPyAP2q5o37MfjYWvmSRWrBjxl8Y9qAPff+GqvhyB929x/uCoz+1l8M8Zze4/3K+etc/Zn+IFhaXF15MEidFVW657VgeGf2bfH2uJcLDDEjQna6s2NpoA+prf9q/4azy+XH9tJ/3KtxftO/DlyQrXmcZ5SvlrXP2afHmg6cJ5UiMjNgFX7U7wv+zz8StU0Y3UFvGVkcgM0nXFAH1DH+1J8N5GZA17lev7up0/aa+HzozqL0qpAJ8v1r51039mP4h25LSWsZJPZ60If2dPiFGZV+wxlHHHz0Ae6T/tR/DaDIeS7B9NlVH/AGsPhnu2hr0/SOvA9U/Zh+Idw2YrSJPX5+tVbX9l34lxT7zZW+Mf89KAPowftTfDpoPMVb4rnA/d0jftQfDvcB/pm4jONleFH9mr4htAqfYoFYdTvoi/Zp+IaozNZ27St339KAPbJ/2rfhrEyoUvCxHaPpU1r+058PboEwxXrAd9g614Dcfst/EOa48xra3Axj7/ADVvTf2Y/iNa221Y7bdnu3agD3qP9o3wW7lRZ3gHrtFNl/aU8CwTBWsLzJHURg14nF+zh8TluhIwttncB6uXX7OnxCLDyUtxuGGy9AHrFx+0/wCAY5ljWwvHJGchRxVm3/aR8FzDcmmXpHrsFeJWP7Mnj2G7eaRbZl7AvW5D+z149S0K7bUOT1D9qAPVJv2jvBa4xpt0wPB+QVWk/aX8HKfJTSL8qOvyjFeaL+zx48e3ZD9kBJ7tU0X7OXjLyQrzW4YDqGoA9IT9pHwxxs0a9P4CnP8AtJeH1cr/AGHfY9civOR+zh4zdwzXVqmB2Y1pS/s8eK3hCLe2q4GMmgDrJv2m/DsY50K9PPYiqc/7VXhuOdYRoF6zk4wGrjB+zF4s84v/AGvbYY+pqhc/su+J4Ls3b+IbFWBHU9qAPTNH/ab8O6pfS2aaLdxyou4ZYc1JP+0dosTOv9h3LFf9sV4LrXwlTw7q7vd+NNMid32qqMWfPsBXQ+HPBExjYxaPfavJGfnnkXy41z0JHU0AerWf7RdndzCGDwvdu56BXyTXT2vxZaVEe60B7KN+Q00wHH0615pH4TvBHaQ6bqenpNJMsckdlHkxKeu5j3q5q/ibwpoPiZPCU3h/+0IxIIZ7uRyX3HuKAO21v4w2ljDbXNrp5vbecsqyCTABHUVHZfGO3uWUNpUiZOD8/SuVn8HWV54g1LwZb3wiETpeWTN12t1FbEXwb1SEj/iaW7YIPSgD122vFms4rhlC+Yobbn2rH1JvMsZT0q9Y2MsFjb27NuMUYUn3FQarCEsZPWgDo9GH/Ertv9wVcqppP/INt/8AcFWxQAUUUUAFFFFABRRRQAUUUUAFFFFABRRRQAUUUUAFFFFABRRRQAVFd/6sf7wqWmTLuUA+uaAOG14f8Ta7+gqlprfvFJq/4hGNSu29hWXp8gDgUAdjZEbdverydBWXYsPMHIzgd61gB7UAP/hpyEjoaRRTsYoAdub1oHuaSnN9w/TNACMeOM1E7Nu7189eKf2gtY0nxFd6bHocJjgnaMOX6gHrWdN+0brP2+C3j0S3bzXVSd/QE9aAPpmH5fXFOf7hHrXgXxV+OOq+DPEdvpMGnQz+bbJMWZuhYdK9B+C/ji68deF5NTvbWO3lSUptQ5BFAHbkZHrUbL844ORTdQuDa6dc3QAJhiZwPXAr5S1r9qfXbK8nRfD9syRyMmS55waAPrU8gdap3CmW9iHISLLdepr5b8EftRa9rvjXS9Dl0C2jhvZxGzhjkA9xXS/H39ouLwLrMugaDaw3+qJ/rJG+7GfSgD306haLctbO2WUDcSMgE9s1ma1HHdTfZ7eKc+WvWPhQTXxj4b/af8fNqklzqGn6dc2xcM6AYPFe5/Ev4/SeGPAGieJtP0dXk1JQTFKcAeuD3oA9qWWDT7CG3vJd52DO7mrNhbWUJeeziRPO+Z2Xjd718XXv7XGrXUu2Tw3bNu+UgPXa+Bf2mrLxVqFj4XutMfTJ7mVI4p0f5Rz0oA9g+Lkkl08VnDuJUhePUnFdt4bsU03Q7SzjGBHGM8d6+Tfj18dtS8I/E6Xw/b6VDdJaFXMjty3pWbbftgeK32hvD1mmSAOTQB9sqTRurz5viVYab8KLTxxrzpaxyWwkaMdWYjO0V806v+1R4w1XUpf7Fs7bT7IMfK3rudh2zQB9rA54zQNo9K+XPh9+0ZrmreD9evNR0+3fUNJiDqyjCtk964q6/a+8UQXBjPh+zI4xyaAPtk0nSvkLw7+1N4l1K+tYLjRrKFJplQndzgnrXpvx7+Mt74Cg0iHTbe3ku72LzXEp6LjtQB7gGz0NJx/k18d6D+1d4jvdetLG50qySKSVUkIPYnFfTvjrxBNo/gG88RWCpJJDbefGG6HigDqOppea+LYv2q/GWws2m6ecN79K3PC37WV8NUjj8RaAgtHPMkB5A9aAPrYmoznPGaz/AA7rmn6/oVvrGm3CTWtwoZHB7e9eFfF79oqLQdTudE8L2sV3d277JbiQ/Ip9h3oA+hlOSaCfSvj3Qf2k/Glvfo2qxWl5Axy8aLtIHtX0r8N/HWkeOPDjavpbYMeRNC33o2A6UAdgp96Q4zzivm3Vvj/rlnrd1ZR6balIpmQEnkgGqC/tJa1a3itfaHBLbZyfKb5sUAfUO4V43+1Na6pH4AnvtIvJ7Z4nDStGcZTvXcfDbxvpPjjRRqGmsY3XiWFvvIa0vGelx6z4avdPmQMs0LIQfcUAfDH7Nnhi58X/ABbF3qQlu4NOBumZyW3kdBzX13fXV1bagbq2t/skmoWbbI2+6HToD+FeH+EbPWPB3gLxR/YFiUvoLgxXF6p+ZFHoK1fhTHrWp+B5fEvjzxDdQ6HbTGSJWb95I3sfSgDd8IeO/CV1Dq8U8KaRrbEq6r92SRe64qRLd9Ulj8QyeALm61NeUm3BVkI6Nir3gDWfhjqWg33iyDw8lpZ6bOUF1MuWc+v1rD+NmteLLO3svFfhjxEz6FMoMSwgAR+xoA5PT9e8RWfxdtta8QwPZXLzeS0ZTChTwB9K+qLSVbizWYHIxyc9a+e/C+sL8WfAupaXrQT+3dMTz4bmEAMwHIOa9Y+FGqSat4LtXkbEsa+XICecrwaAOvQBlyelZGs/8eU1bEf3NtZGsLiyloA3NI/5Blv/ALgq4KqaT/yDYP8AcFWxQAUUUUAFFFITQAtFAooAKKKKACiiigAooooAKKKKACiiigAooooAKa/anUhoA818dXLqdX8u4WF40HzenFeXWV5d3VzGV1yUOcAhYzjPrXqnjKNXl1c5C/d5xnt+tcJ4fibaH+1uDvPSCgDY0SG+kiWR9auFbd94oe1dTpHmLI0jaxO7su3lOB71WgaIIG+1TBMDgw1eiusKmbiUDHGIsUASQ3V6N5XU5CAcH5K1tO1q2jtgk00krg8ttqvYWU93C0iXuFzwpTBpy6RcRyE/blRe42DrQBeh16ylYKvmZJx92tcnMZI6EVk6RZPaKTPMs5PI+UDFaQYHd8w6HigD4A+KkpX4h61kuypeOdo+tdR4W8I+FdWOnXMnjS2tLqZ1/wBGdDuDZ6VyXxQmRfiPrnnrmI3j8+nNdb4F+F3ivULvSNdtLW3NgZkkVmlAYKD6UAWv2pbZbXx9GThjFZRIp65IHWvW/wBjOWSX4dXbSdTdt+FeR/tZyxw/EUlyAUtI85PGcV6V+x94h0W0+HtzHe6jbW0rXRbZI4U4+lAHu3iD/kA6h/17P/KvzD1WY3XiO4jZsQC5dGyP9rrX6cazcRXHhq+uLaRZIzauVdTkH5TX5i+JY5W1Z4kQLK90/IPBy3egD2v4YfDvwW3jDSr7TviBb3epR/vltPLwcgfdzXi/joX03xD1u7u3LO93Irbuo5r3b4B/BnxRovxA0bxNqf2T7Gp8whJgSVI9Kt/FP4PW/i/xnqer+C9TtXEkzC6snYK8cnfFAHGfDjwJ8MNe8MrCvitrTX348uYYQse2a679qTw/PoXwV8M2d7JHJJaPsGzkH0I9q8F13TL7wzq91pF3GEubZ+Sv8DdsGvXfilruoeI/2bfC8+pZkuEuWhZmPJUdKAOL/Z6+HeheOrXxBP4g1BbMWFs0kBD7dzf1rzuFJtL8TWsNrK/7i7Xy2HXhutaGnQagbX7LpdvdlpD84hz07ZxXqPwW+DXiHxB4kt9X1ixuLXTrR/OklmXAOOgA70Acf+0VcfaPi1NcTtl2tYd5J77a2vhx4T8AeIdIW51zxoNOvQ+024izgduap/tJ6aW+LOotsClo0IHTjFT/AAj+DHirxJpSa3p11YR20kw/1s4Vhg88UAehftd302l+FPC3gnTrsXVjDaCTzOhl9CRXmfwO+F+vfELW5LPSZ0tordQ08z/dU+legftdeHrq38T6BLLMNkOnJE2w/KSAM49a6f8AYo8RaH4evdZ0rVL2K2mvCskLSNgNgdKANvwB+z54g0qTxHoOpXUQtNStgsV4gyM5B5FfO37QHw5b4aeK4tNlvvtheISBwuOPSv0G0Txx4f1nxbP4e0u6S7uYIvNkeNsqvtXyT+3Wiv8AEm2Dcn7IOfxoAzv2afg6/wAQtM/4SIan9lWyuVXyzHndjmqX7aWpzXPxJhsVcOum2iQ5z1wK9x/YVZbf4Z6ox6JclvwxXyv8btSm134lazdyY/e3TLEe2AcUAc1f6Re6Pc6fNKwjeVFnjHselfe93qn9sfstvfb8u2k7W5zyBg18YfEa9t/En9iz2dsbb7DYJbSAn77L/FX0V8E9XbUv2WvEOmzuXksopEGT0B6UAfJ3gfTm8ReMLLQ5JvIju7kQhx2JPWu9+Nvw51T4c+IoNIuLn7XBIgeCdV/h965L4Yulj8TNAuZsRwR6grvIeiru6mvZv2wvGel+J/FVnHod0tzDZwiOSSM8EnrigDpPgp42vND+BXiq1N3mS14tTn7u4Y4rwnw9o2oeI/EtvY2swkvLyfbubn5ieSa9C8A6PdXXwQ8VahEj+TDJECO5x1+tc/8ACK/j0Xx5our3GPIiuAZMdh60AdT8XPgvq3gPTrPULzUYrmOT5XdBja3pXVfsma1LpvjS60mOQtBe2zZUn+IDg12f7U/jLQNY8IWOk6bdxXU00glbYfuCvOP2ZLOSb4lxvGuY7eN3cr1xtIoA47xpDc/8JVqO/cim6kyR2Bauu+JHgPTNC8PaHe6XqX2mS8hV5ULBipIrF8VT+d4jv1wZFa7kULjkfMafFYXn2grP5xCJ8iyE/KKAPSv2Qbi6i8ValarnyGh+ckcAg19SSDMZ968k/Zs8P6bpvhaTVLdxLcXb4n45THavXGHGKAPIzpgs/iZrGhzRYsNfsy+ei+YBj+VcZ8edLu9K+EGmafYROLK1mKSqvIznqa9P+LkZsIbDXoQRJZTqzH/YJwa5H4ieNtN8LayLPXbX+0PD+twrLtxnYSOcUAed/AOex8RfD/xB4CuJlgvLkma2B43HH+NdNb+HNa0v9nzU9E1q0ka5S4K28Srk9etReHNF+FH9sxa5oNzq8t0D5kcESNkHrt+leipq/j3V7sra6bZ2FgQAn2td8p98dqAPK/g34ZuPh34R1/xV4iP2NryAxWsLnDHI9K2P2aNekknv9Pn3lTJ5qkjj5vSu91P4br4jvIrvxTfzX7R/ciztjX6KK6zRvDOk6TAsNjZxQqvQqoBNAGsi8ZrA1h2ktpl6bTXRhdqY7VgX6DZc5FAG5pJ/4lsH+4KuCqulD/iXwf7oq1QAUUUUAFBoooABRRRQAUUUUAFFFFABRRRQAUUUUAFFFFABRRRQAUGig0AcBrJ36rqi8Ebhn8qq6PHH8oCLjPpVjUvl1nVl/wBpf5VX0dl3be+aAOvtoYTAqmNSCOeKspFFwNi4HTioLZl8lfpU6NzQBYjwvCqo/Cud8S+H5dQmaaDUJoCT0U8VvqaV+QKAOdfw/ezQQo2qSgouMjvV3RNJm05ZfOvJJy54LHpWqnFLnPFAHwX8ULCW48fazsQkfa3zkdeaZo9xrVu1vDHql5FHGyhVEjADmvtu68I+G7m4e4m0i1aVzl2KDJNNXwV4XBB/sW0yOf8AVigD5F/aWt5rjxnZFomk36dDknPJx1NeXSWN5EpUNJEduVK5FforqPhrQdQmWe90m1nkVQgZ4wcKOgqs3g3wuw+bQ7Lpx+6HFAHJfCDzv+FDWSzM0j/YG3E9Twa+ENc83+27kLbSFRK/IU8fNX6ZWtna2tmtlbwJHbqu0RquBj6ViXXgvweMyP4fsdxzn92Oc0AfEfwg1bWH8Y6LA1/eun2xFI3tgL6Yqt8WYfEWg/EXXZbKa8sjPdO4dCVyv9a+4Lbwr4ZsY/tNnotjbyq4KuqAEGrmqeHdE1iMtqWl2l0+MbmjBzQB+d/hLw9rXjTUGt7cTXt5cSjzGIJOfUmvZ/2lfCL+FPhD4Y8PwRvLJBJmTYM/MeT0r6f8L+G9A0i7l/snRLazOMGRYwpJ71f1LQ7O8cSXscNxAjbwkqhhmgD5Z/YvsTeahrMNxYqGSNCrOnI/OvqXWIYxZ22nxbV86VRhRjIHWqtjbaRpck11p9rBaqELyiKMDdj6Vk2njXw/f6wtw135aQxkBSpyGNAHx3+1JYTj43aqY1do9qAbVOBgVwWm/wBuWj7dNur2NI/m2KWAr9C2fwXrlzJcvZWdxLs3PJJD8xAqusPw9j3GOw08HjP7mgDyjxt4Du/G3wM8P6tZwySapZ2oJVzkuuOa+XbrTLqxvGWaOSC4GQeCCuO1fopHrmj2mlq9uFFqoK4RcKOPSuc1Gx+HOuXyPqGmWjzOu/Ji5NAHhH7Eml6jD4w1bUplmNu1uAJXU4Jz0zWb+2fpU1/8S4HTLD7KBgCvpzR9a8IaTZeTp3lWdurbcJHjOKjv9T8E6lOJr2G2uJMcO8WTigDxP9m6d/DfwL8UXUisjxb9vHU7ccfnXzbBot94i8VWNlEjGa7n25ZTxuPWv0BXUfBtrBHpaR28cF78wjWL5X+orGfU/Amj6jvHh9Ip42G11g5BHegD5h+MHwbvPh7o9jez3gv4pzsby1I2cVY+BN5LB4V8aaIkchSewZ4gwI5FfYlq2keK9LSaazS4gDEhZVyAamtfDug2hLW2k2kRZSrbYwMg9qAPzGgsbyO4DLbTAhsEbD610vg7wj4j8XXw0zS9HnJaXBkZSAo9c1+iS+F/Dm7P9iWOfXyhV6x0vT7EEWdnBB/1zjC0AcJ4G+GljoPwqPg+42u9zARcuB1cjrXyL4w8Ca94G8R3VnfWMrWm4+ROBlWHav0AI4qlqWk6dqcXlahaRXK56SKDQB+fEen3NwVMccss7YAQAnPtivp/9mf4fXmgaLeeItYt/s19eRFEjIwVTHUivXLPwn4cs5PNttHtI3zkERjrWsIxs254/pQB8Ma3bz/8JbqG2CQgXTtkIf71eu/EXQDa2miaxBF8l1ZKkoC/xY617yfD2iNIZG0y2Z2+83ljJq1cafZzwpDNbxyRx/cVlyFoA8D/AGc/EUlj4lvPD10rrDcfvIiwONw7V9CjOeazrbQ9JguVuYdPgjmTo6oAa0qAMrxXpker6LcWEgysyFDgZxnvXD6f8KdLkitl1uSXVTajbD9obIQewr0xqQDigDK0rQtL0yNVs7GCLaONqAYrSCgdFH5VJtprcUANxRSg0hNAC5BQ4OawtQ/1c/0rYgP7t/rWPqP+rnz6UAbWmf8AHhB/uirVVtM/48IcdNoqzQAUUUUAFFFFABRRRQAUUUUAFFFFABRRRQAUUUUAFFFFABRRRQAUGig0Aec+JPMi1LWHjZQ42lSemcVymmaprasju9iN3Tmuw8WJCb+/EvEZAL847d65/wAK2nhzUZmisZobp0+8El3baAN221XWdqEPZHA7VdbVtUA/1lr+dSW8fhaGcWMlzbrc8Dy/N+bNaMuhaeR8sP5tQBnRaprBUN5lmqk9SauWl5qU45vLLzM/dFSNoulJF+8jCgdSXwKdBoukkho1yW5yj5yKAJi2qj/lvafkaQHVc/6+z/I1IdHsf7r/APfRpf7Hsf7r/wDfVAELtqwBPnWh9gDWPL4j1CJ3UwA7DjIU4Nbo0mxVs4k/76NMbSbBiflcj60Ac1L4yvkGfJyPZDVseI9SawivNsWyQ4AKnIrY/sbT8bfL49KDomm7MeW+PTNAHPy+LL+MqCiMTnjaa5/WvHl02oRWe0RlfmbMZ612GsWvh3TLbzr+SO3Q8K0j4Ga4WTR7dddi1a8kiXRyC5uWf5dvpmgDdi1e+1C3+y7YHONwyhAJpJPEGu2qRRfuI5CuQQhI+hrqtO0jQ7i0S4tIxJDINyOrcEVKfD2lHO63z/wI0AcVb+KtWRQtwIstJt37DgE9K6HTYtf8pmm1CydHP3TzgVnalZ6VJq7WMenvK8K9c8ZPrWhph8K3V0NPt7qF71R88KTcqR1GKAJJhqEEnkpdacMqSQVzkelYug+H5ZLb7TNHpYkkmZ8eX78Vo6lpNm9+IoreQ7uOGPTvVrb4Xtb2PS5LuBLtsKsJl+cn6UAL/ZdwUKodMT+9hOoqpqVrLY2jTldOk6fKkPJrfXRdOBYGM5+poGiacB8sOfXJoA49NWna2ZPscKxkjKeTxTFvrouNlnaKxIQHyOg7V0SyeF1+0L9ot/8ARz++G/7h96tafb6HqMPnWJiuI8/eQ5GaAOYkmnFzJbzWlkSq9RAMZrQ0uGS9BKx2UAUdWhHNdGNHsP8An3FC6VY9PIA/GgDFu7KSGL7QZNPdol+XEQz+FYh1ITB5JI4CyYB3QDn6V2jaTYf88c+2ahuNP0u3haaa3ijiQbmZuAAKAMKOfWIYFeyNsIGXcMADH1FUj4j1hgZIp7dtnUbcV0elR6Dq1oLjTpIbiDPDxtkZ9KtjRdMPP2RAe/FAHL/8JBqz2wYXdszDqAtNsda128n8mC4tt+M/MMV1Q0XS14Fqg/ClXR9NU5W1QfSgDHa51m3tDNPdwlv7kagk1Uk1zUljDCSQktjAjFdN/ZengYFuD680DTLDGPs4+lAGNDq9yw2tcuhA5zFSpqVzJIqLdNljjmKtW4tNPt4mmmhRI1G5mJ6CuSXx34Ca7e3W/jUo20yMp2Z9M9KAOmxef9BOIc/3BVlGnK836E+oUVHZwabdWyXEEaSROMqyngimarNpOj2LXmoNHb2y9ZG6CgCSUTDn+0Y1HuoqLbdHprEf/fAp2mNo+sWa3Vk0VzbseHU8GrJ0uwI+a3Q0AVcXY/5i8X/fArP1K8v4ZAkepRnjJJQVtDStP/59kobStPZDm1Q/WgDG0y5v7gNv1SNSDx8oqzevdRQFhq0ZPYbRzVBtX8IQa8NDNzajUmOBB/Ea172LTLO1kurmGKOGJS0jt0UUAYkeoag6/wDIQiBHX5alt7jUpmCrqELeoIAq7pMmh6raLfaaYbiCT7rp0NXlsbPOfs0YPsKAJLPd5O1uWHXFZmqL+6uOO1asB2pt6AHiszUWxFcMOflxQBqaUf8AiXw8Y+UVaqtpnNhCcfwirQoAKKKKACiiigAooooAKKKKACiiigAooooAKKKKACiiigAooooAKgu5xAEY4wzBanrG8WrcNZ2/2fqLhCx9BQBxvjpFaXUTIpMckbKfyr5U/Zo1Wfwr8bdUsbi4YWl7BJJGrN8vBJ4zX1h48A+wXj7sqYyxP4V8a3ulX327RPEGnbo51uZLViO4LY5oA9Q8DtNf/tBW2oXhdo7t2lEbE7cDpgV7fr3xc8N6XqV5aulzJDZMEup0TKRE+prymIQ6V8bfDyYB8iyXeE/vbeawPF+uW/iPT/GflNBpFtE376FU+e5YHjNAHs/xb8Z+FI/CunjVby7TTtUYeXPacb89s1znwk8ReD9N8czaLa6pq73UkOLWK+Y7Av8As+tee+KHj1f4JeFLWORJJ7aZSFHbB7+lamrQW7/Hzw7qe5QLexQAoOGIXpQB6xqXxf0Gx1C6t/JuZrezlEV1dIuUiatDxf8AFHw/4ZsdNv7zzpbPUceRPGMqSe1eB+JtQk1zSfFkyyQaZbLMVS1iXDTNnkn1qXx9PE3wf8EWyzJK63CgrnJXBFAHt+g/FfRdU8WDw5JbXVndSJvh85MBx7VSu/jJosGo3sUdhczWNjL5M96B8itmvNNXn2/tB6NeRvvjh09fkwCGOyue8Q6uniHwn4qmkuI9MK3OI7KFMeYc8swoA+r9N1C31HT4L61kEkE6h42HcVYklSOJ5HYKqAkk+lePeC/iDo/hn4c+F4L5nma4C24MY4VvevSPEnm3nhe/js2zJPauIyPdeKAPF/jt8QtO8QeBNZs9J066uVs5FQ3qr+7R89qo6zrmix/DHwZZeJzfCxuAoeOD7sr54DGuZsrmzsfgd4g0eaYLqK3fzQsPmYZPOKueP5tPk+HHgWPzkkCSIWUdVOe/pQB67rXxN0/wve2vhnQ9FnvXgsxcPFF0iix1/Kuy+HnjHSfHHh9NY0mR1iclXRhho2HUGvA/Eutf2r8RJdNu5l0ixh08bLmMYe5+XhQfSup/ZImih8OarYZKSC8ZljYEEL6/jQB3PjzxJofgWQahqc8s95eSBYbdBl5T6AV438N76G6/ac1HUEs5dPia2Mhgm4KNgHOK3/jzb3CfFXwtrV0pbToZApYjKxnPU1kxRLqXx416806ZGNxYMkLj+IlRjFAHomrfFrRtEvRcT6fczaek3kzX6DKRsT3rgvic1jdftGeCdQsWyLpFkDoxAcHoa5zwN4U03VfDmr6b4r8QXliYblvNsicbzng471ueJbLT7X4r+ADa3B8izhRCZDyq9s0AfRniHVLPRNNudU1CQR28EZeRvQCvPfDvxi0nWtUtbKPTLyOC+3fZJyuVkA6/Sug+KxsJPAmqDUIJZ7SWEqyRj5jnvXgvwv0LUvCPiDR5NN1Ealpt4d6wP8zQL3z6UAdP4LPhu71nx1HaG/lvWjkaeG4PyoR0xV74DeJbPw78KrzUtTlZVjvXVUByzNnhRVHwbDYw+M/G0gmj8y7icA54Oa5+PQ5pfhaY7XcxttQMkqL2UnrQB7HonxRtr3VjpN9pk1heyQma2jkP+uXGePesGT45Wa2V/dR+H76YWLFbjZyEweSap6T4e8Myajo+sPrFze3qRDygGz5eByD6CuI8PRRx6F8QY5JE/wBJZvL9WOTQB7PefFDw7b+ArfxhJIwtLkARRfxsx/hFc5P8T7DXbLVNA1LR7y0uWs2kEOfmaMjqPwryLxHpd1P8EvDFxbbjFp96GuUAzt+YHkV7Zd6j4RvtGlvLKGCa/n0sh7heqKF6Z7UAYnwl8U+FfCvwsm1CDz4rSO5ZdsrZd39BXU6L8ULG41qz0rVrCXTJb9A9o0h4kB6V4bp2jy6l8H3aFTKbHU/OljHB2+uK6/xfZJ4l8UeB30cidrWJGl2DOwDrn0oA+grmWOG3knkYKkalmJ9BXklx8ZHQz6lForSaFbXHkS3e7BznGQPSvS9fs21Dw5fadGSjz27IhHqRXgPgnwnor+FtR0nxXcXUE8M7A24YjzBnjA70AeheJfir/ZXiLTNJttLN5/aUYktnDY3A9K0/h58QV8Ta1f6Heae1hqNmfmjLZyPWvOPFemWcfxC8EvbLJDb2SKuH5KjsDWr8OVgj+N2vXiurLNkIfU0AdB+0XqNzY+BxDbzPF9plEbsvB296vab4L0nUvhTDov2eEC4tVKuVGQ5HXPXNSfG3w/ceJPBkkFnzPbuJQAM7gOtQeEPGmk23geATXKpd2sJj8hvvFgMAYoAZc+Jk8HWukeE7e3F/qphCJGrY4Hc1S1TxtpnibwT4k0+5tRBqFlbt59tJzgjuK5i5h1KH4uaJ4s1qIRW1zBycHEZ7Z/Cqltostzr3jXWlYJZXFu8SPjhyfSgDY+F3jDT/AAt8HLXUL+YMWmZYow3LHPSug8P/ABTWbxNH4d1vSpNLvrqLzbIO2RMuOn1rxuTwvdX3wp0hbcO39l3xeZe4BPU12HijRz4o+KHg3UNLfzI7CBHuHX+AAc5oA2/+F2Xsk2r29v4Vmll0wsJcPxweTQ/x2t10ux1ZtBuF02dhHNOTwjk4wPWuR8L29vB4p+IEjTEreRyCIdj1rnr/AE1G+AkOmmYNOupbtuOcbvSgDpfixdeX8b/DGtaTa/a5JLcSoicGTPTNduvxGsfE/hfXtPudKmhv7KJlu7RjyF7kVyesRRL498Eao8m2C3skRj0/Wn6Xpsdx418X61Ayize2eMy5wrk9vegDf8EeLdL8N/CiDULHTpjG05iiiLbmLE9T7V0Xgv4hDWfEEnh/UtPbTtRWMSKhbIdT6V5Tpd7e2PwtisbZYyJL8rLIyZ8pc9a1tAtdP0/4q6TqEV9Jcq0ISSd+QzEdKAPd4zwfrWTfyBoLhQDmtHePLbbzz1rJuXwkox/ATQB0Gl/8g+H/AHRVoVV0w7tPgb1QVaFABRRRQAUUUUAFFFFABRRRQAUUUUAFFFFABRRRQAUUUUAFFFFABVe/kSOEB/4ztFWKiuYllChgDhs0AcZq2lxXmlPHcbWi3sGBOMiuGHhbwz9m32NvE8aSBk2HcA1d5b79RfVbGSTblnSLHavO1+HOuadatFpmrvDlcuu7hnz/ACoAs2fhXSf7V+3+W0l2DxITkj2qzP4J8NvcSX7afA00vEvo34VzM3hTxpZuZIdaKhmJYBs5NP0fSvGVjc7ri/WaGR2L5OevTFAHUWng7QTYLBDp8PloSQPer9v4L0Xz4LuSyQ3MYwjnqtc34X07xTb6qZri83W7uTIo5z6VM2m+P5bu4WHU1SJmzHnqBmgDom8F+G3vJbhtOt2uJOJCQOfwq2vgnw4sMMbaXalIj8m9eFzXG2vhfx9HqEt2uoJ5rnlmbgj6VuQ6L42l0jULe61FJJptoiboQvegDbHhPQzepeCxgNwuAkgXkD0zTIvB/htb+W5XSbfz5uJMqDuFZmiaL4wstIure41BXlKqsHfaB1rOvvD/AI8kOINXCKWz74oA1fEnge0vrfS9Ns9NtY7KC585+MFMc/LXbWyx+SFTZtQBcA9Mdq8yg0P4imba+tLsKjoe9W49B8bx2kypqIEjHMeD0Pck0AdRfeEvDU91NeXOl2nmzDDlkA3eppV8G+G5oI1k0m1aJPuAoCBXLXnhvxvexo76siyjhiTwVx0FWrPR/GGn6XqBudRNwzQ7YBGfutQB09x4R8P3U1vNcabau8PERaMHaB0xWhp+jadp91JNZ2cMMsxy7IoGa4Kw8OePG+zG61wrGdrSAHkD0+tXvEPh3xdc65JcaZrDRWmBsRm9qAOu13S7HUrQ2eo2sU8R5wy7qztN8MeHrW5S8tNPto5VXCyIvIxXIN4X8dSIGfXmDZAO1ugz/hV7w94X8RWF1K8urO0Lh9qFs4J6E0AdLN4f8OXmof2g1laTXCn5pNgOD7+9Ml0TwzqV81y1naXFxDj94MEriuW8L+EPEOm3krX2qtJBMX3qrHBJ71RHgvxhGyx2WqRwwqxBI+849TQB6R9psb6NrMSW86lcPGCDx9KZZeHdDsQ7WOnwQsw5IHQd8V57p3w98SW999oXVPKY/fZDgkelaNz4N8VMkfk69IGU5OWPrxQB1EmgeHLTzLo2NrC3R2K/eFWNN0bSorZvscNuI5hyVAwwPtXN23hLXn02S31HVftLidJUBPBA7Gql74S8Xy30skGqpbwZykaHAFAHWW3hnTLSRms7WCEuMMQnX29qpt4f0BJ2t0tbHzXOHXA5NL4P0rX9MmlOp34uo5McZyRXOeJ/BviO88VPqum3iwJu3IA3Q460AddDo2kw2h08QWscMo5iIABP0qPTvDuh29vLb2VlarE+VkCgYPsa4u/8G+NLm/juW1QSPGo2Oxxj1p1n4T8dWsbxQ6qiKxLEg5OTQB32naHpNnDJHbWdtCsg2yKqcOPejTdF0nT3Mmn2UEL8gmNentmue1DQ/FMrxvDqmMW6oFBwN46msy08KeL4pLphqxUS5ZAHJw3rQB6IFOAKpmz0i7uTIYbae4Xq2ASPrXDQ+F/HPnDzteITbghT1NUrbwT4wti7W+qxpI0hZ/n5P1oA9JuLLTy5ubi0t9wGC7KOKWDTNPWUXENnbJIed6IAT+NedP4R8b3InW81rMe3MSK3G7sD7Va0Hw343t9SglvNYQwJncgbPGOB+dAHoIuLVUdvNjIjOHGen1rLbS/DzaikrWVkLlzvHyjd9a4SPwP4uF3dyyaqhjuZSzKG6j3rU17wr4kmvln02/iiLRxq7sOU2jGFoA7S9i0u7Q292IJVVhlGwcHsKcNPsltvsgt4PsxGdm0YNebnwL4uEzS/20pZiGJB6sKty+DfFbWrBNbcTkrtbfwB3oA7yLStPiikhgtreKNvvqqjB+tM0/TdPsVZbO1giJ6lAAWFcv4Z0TxVpclzDfagt2lwhAYn7hx1rATwT493sX8QAdQpDdjQB6BLpOhxOGlsrRDMcEkAbs0R+HtBZDF/ZFtsyeNgxXAX3gHxVd2KRza0ZJ0kDpIXPy47V1/w+0TV9HtZk1nUGvJWbcrFs4oA1ZtC0qa3S3nsYJI1G0AoPlHtTrTRdKt7I2UNjElufvIFGG+taZwaYeKAMwaHo62r2q6bbiF/vLtGCaSPQdJijjCafbAxHKfIOK0uM0vFAFcqNhGKzby3VUkk7bCK1ztMZINZ9w262mI/umgC/pP/ACDoB/sirYqrpv8Ax4Q/7oq0KACiiigAooooAKKKKACiiigAooooAKKKKACiiigAooooAKKKKACquoyNHHHt7uAfpVqmyKrgK1AHn2nXPk6/qG0/duSKueINdbT5CzWhliZc7lHeuSurp49V1tVDDFy/Tr0rlbjVGNtJH5esyBV/eDcDx7UAdofFdrcwTSCwugYyNysuCQfSs3UvFVnb21vI9ld7ZQSuF6fWuekdYobC8NvrDqingEZb61kWFwr+bHJb6y6vlQGAIUE9aAOz0Xxlbzy+X9jnUnOMrWxZ+LrcWYvJbK5X59hG3vXm0lpCswEf9phoxxLwARVqydobZn+z6rNG3QYz83rQB6lB4yt2TctndD1+WrMfiyKXAisbk+uVrzbSbm5URNJHqWyQHdu/hxV+G+n3POtrqJ3AqgXoPegD0C58Rxx3EUK2czGRQ2QOB9arxeKIJL0W62dwBkhn28CuFTzpbR5Xg1UywEZ5xuFOa9kFs0K6fqqgtnOeRQB33/CSRiCaZbG5YI+0Lt+971ny+NZI5/Lk0q7PGRgVxs8ty0U8nkaspMa4APb/ABqgfNNl9p+w64w3bVUtzQB6Hb+OlkQ7dIvAd2OVq5d+LhBKIl0y6csobIH6V5rpt0JpIU/s/WQkEhZmY9D71atZJbhzLDp+tshcnJb+VAHpp8RybolGmzuXxu2/wZrTsNQa4nuYWt3haFdys3RhXlehtfmZ4ZNN1WITPyxboPau28Fx3Je4aaC7jAjIDTHO6gC7Z3OtXsTTxyWsabyoBBPSrAh1z/n4tf8Avk1V0W4L+G58KUZRJg+/NeOaN4w8baZqYa4guLyOMPGquvDjdwx/CgD2to9e3Y860/75NKsXiHPyzWf4qa8suviz4ktriZX0TeUA2qFPBqpqHxa1iSUhdMkSSOWMxoFK+ZnqooA9lRfEe379k350bPEmfvWf61wOpeN9db4cnVm094LyaQx4jGfLHYmq2heNPEOpPplvNaywRidFdyp3OMc0AejhPEX96y/Wlx4k6brL9a4LU/iDrcOuXFhYaclwsVx5IODhST1NR3Xj7xNCQlxo4BaQxhkUnFAHoW3xAPvGy/WlVdf/AL1r+teV2/jfxB59sVs5y0SkBWUneSepq1f+PvE7NLZLp+2TywwlSM8GgD0kjxBn71r+tH/FQD+K0/WuJ03xP4g1bwxrElzaNavFb/uiAQ+4d65PQvHnirRbJI7iznumZjy6k5GO1AHsIPiDA+a0/Wjb4kPez/WvPx448XJarPJpkZYwCbaFOWycY/CvQPBWpXeq6FDeXtu0M8hOQRjIHegCvfTeI7S0e4ZrPZHywwelVvEvi210NbaS4tZpfOUMxjX7vFa/i/P/AAjd5g4Ozr+Ncz4n8OX2uJYSQ6w1hDHANyqBljj3oAhn+JVuLKSaHTrkyIV2o643A9xUt346ksrlPtelT+Q8Surouc57V5Je2GrCG9vbi+1IC0kMcaoAd3bNamnXk62otnuddlLYGWj+77CgD0zTvH1hfSOqWV2uwbjuj6e1XI/F9s5t3+xXIjm3Y+TnIFedrpbpc28DXOqiOdDIW2gbT6GptGuXtTLdC61SQ2Z3orqNsntQB2yeObeS88iPTb04UliYzTU8dK0xjXRr8nG5T5fUVS0vx/Dd3cVvJotxCrYDSFAMGrUfjLGr3FmdJuAqNtSbaNuMdaAFTx5FK6D+xdQXcSu4x8CoZfiKqhWHh/UnU91jqhZfEO6kWUT+Gbo7JCqmMAhlHepovHxeeCOPw3dqjvtIZAMUAaVt42aeaOP+wtQXzCQCU4H1qZPFsvlTM2i3m+I4IC/e9xWenjW4jvp7eXQblSjEIyjgitBfF2dLmuv7LnEkbBdhAzz3oApJ48vGcBfDl6R3O2n6h40v1tIprbw7eu7SFWUr0HrVkeKLhNTSxbS5iHAZXGMYNM1PxiLRUYaZNIDwcY+U+9AFKy8c31yZY/8AhHbxXiOH46GtBfEuoyWZmi0SfzA2NjdxWdH41nkvEhXQJ4xIeZDjH1q3H4tmaBgmmSvIku1kUjOPWgDodMuJbiwSWaPy3fll9DUV1iO0m9Npqzp7+farLtZS/O09RUF4B9nmyM/KaAL+lNusIT/sCrVVdLx9hhxwNoq1QAUUUUAFFFFABRRRQAUUUUAFFFFABRRRQAUUUUAFFFFABRRRQAUh6ilpDQB41f2/nanrkYbYWuW+b04rltV8OyaVZJJbXV9dzXPBYPwg9foK7vXLBUvNZ3IxWaRmG3vx2rjbLT/t6JZzDUYI1U4YSEZoA54w3EDLarBrtx6yRycE+1aMQaw0uG9S01cBJGV42cbjnualW2e0niEUGssIzwRLxx/So72wa6W5fy9WKRxF8edkOfQUAZ1l5N5qCW6f2tH5nVmPyoM967jQ78aNaXVh9kvbvyOUkYD95n+7Xm81s8Ef2OK11Mt9/dvx26ZrSs7e6mTT/Mj1VI+cnzeU+tAHYv4vuI2O3w/e59CBg1fPiyWExQro9y0kgDYC4C5riGCQO0wtNaKglQ5m6+4rXu5orgWV5IupSNgBljbBGOmaAOpufEF7FFOYNMlkEZA5H3/UCqUHi7U2bDeH7n5mwMjFUDaKdTMwj1VEC+bxLgZ9KkEYuIbhfsepqJ3G5vO5X3FAG3deItUNkt1b6HN5gfEkLgZIHcVT/wCE8vTafL4cu5FznYpGaZf2MX2SBok1KZosxnbNzj1NZkOnw2l5HO1jqysx+X998rGgDoG8Wahbw20h8PTyC5Ql41ADIc45qe18XalDCZP+Efuhtk2mMY4HrWFFpK3d7JLJY6qCoZlK3HGfSrVwskdrA5sNQMlwP3iiXoBQB07eJr5tShg/seVopFUh8j5Sa29I1W6u5720ksmgWEHD5BzxXntrZ/6XBKbDUgN4wGm4HvXXeFI1j1HVV8m4jJQkF3yCMdRQBoeEUDaICwBHmPn35NQLrdi4u/NsQsdvncxUcgVH4ekePwvLIshUDeVcDODk9q88k1y0e5ZpNeuysTnzY/I60AdTfeOdAhgaQabOWIyv+j9aqQ+JPC+rajp8tzpVxvWYNATFgBzwM1zdrqxujdGHV7phG4mBa0+6vcCsK91gy3c3/FRX8cRk3qv2Qgr9KAPYNV8VWGl3E9rfabIII8HKx/Kc1LoXiaw1IMIdOkSRVMiDYBuAFeXreXt7aRz3HiS4msZRsjXyMtkdc10VoJoZo/N1O9/0aDJCQ48xDQBu6V4l0a38+VdDnjlmk3ykR5BPrXZLLBLYfbltVYFPMC7Bk8V5ampMiT2q3GpyLIAP9VylemWC48NRr+8Y/Z8AHhun86AMdfEMZcmPQpA2MfdHSp7XVfPWWQaOyNEOjKMH2Fc1ZWyXWrfY7mPUYc9GEpwv1rqjolm9klp/aEuzduUiTkfjQBRfxBMkwi/sSQKw+YADmnHWvmQPocnHQFRTj4U0xZA76lOSp6man6r4bsbmVJF1CeN9u0fvcA0AS3WsRwxW8iaXJLvBygUZSov+EknjQbdHnCAdAQKbYeGbG3XfFqEzOVILNLkZqW00GwtIJbZ7+4Z5F+80nP1FAFnxBO9z4SnmaNoi8YJQ9RXFfEmPzotMRZ9QhcwYBtwSvTvXa63CsHhSWFZGkVVADMeSKzvE/iSHw/p8HmabNeF4h9xcgDHSgDxvUZ45ra1sWvtbbap3hE+Ytnv7VasNTSOCOHyvELSRXG8vszg4xj6Vqw39hqetnXdOstUtjGgYxhcK+Oo5qQarFaJfXFx/bJTU2KrGeDC3t6UAZLTzSCaaZ9cLb8CMjrn0qRpIRYtpcba5N5c4bei9D/dqrqi2dhdRi4n8RSYAcEt0zXRaZqNldeHGsJG1O3Mc24Mx2yEY7nqaAKVzEtw/ntBrkbxKEKL3HqDUlhG7CWHydcHnxkb3PT2Naser79Ttb5bPV2McPlmPPDYHWqCCG5RplXW03THMfm8qf8KAI7eOUWIsLb+2DMCGcp/APStK3VgNr2usNJboRlyMNnv9ag0C4t9O1+X7LDrBkJ2sJWyH4qC9Vrp/3P8AbMM5l3FGk4xnpQBYt7RlVpDFrLLswNz8mul8LaBDf6W8lzc3sO/KbJXwawfKzZpcQJqfm+bteJ5ecetaFzcboYtPit9RUhwxk39M9c0AdFJ4VtDHFC1/ONi4z5nNQ3XhHTJnaQ6hKAfvAvwfrWMt60csSfY711tHLFi/3x/WszV41uLk/ZrPUXViWYedjr7UAdI3gvSZUR11K5IP3W8zipLnwppO8t9vlRsDhZsZA71xEkdwNMn077LqJiUCWLbNggn+E1hW1ldRjddWWpTEZwxucZ9KAPc9EjhtbMW8cjMEOMscmm3ZzBN/umsjwjI0mkRs6ujbRlXOSPrWpdbjbSiMZbbyKANTS/8Ajxi/3RVqq2ljFhDkYO0VZoAKKSigBaKBRQAUUUUAFFFFABRRRQAUUUUAFFFFABRRRQAUUUUAFNc4WnUyXpQB5fNcTT3uqRtk/vWCgdR7VzUXnDcI7K9LoCDmTAro1kH2/UpNpJSdsfhWPrKTXqtdSafcg4wGil25FAGLew3styk5tL5AoG8LL8rD6VtaZ4Z0++06OQXd/aNyTEZetZdlG8emSRf2ddkOChLz8kHvVkbbfT4ZIbO6M9vbNtjM3Le1AE2o+E7KeK3tptYm8uJi3D4Jz60ll4QsLWCWBtXujBMoTmXOBntXC6nA0KrejTtSY48xh5/APcVZtL77dEiLZXcfk5njBm6txxigDv77wno8tpHG2p3IWMBVPm9azZ/BmnLIBFq10jkjgTckVxepxTMWlg0+9uJSoZz9pxsOegp8c17Nex3b6PfIzRCM4uO3+NAHqVvoFvJb+SdQlCFQOJOeO9WofBmn7Np1C6O7/pt0rzzTLJnneO4tr2LyxuLfaMkj3rf0+a4kLSHTLsCdNh/f9F9aAOvh8J6dDDJHBfT7pB1MvSnTeHNMkhRJdQmIRtwPmc5rl4NMmkhdzbXasCNqef1qdNMjj1NITbXLfIHLGb7n1oA6e08O6XHmSO/mzggZl6ZqS18PaZDA8TX0km45yZOa5dFnkjuN+mTmNn3lvP4JqrPaedLEU0+4jIycC4+8KAO0k8P6U5ihN5MrxruH7w5PvWjpun2Vs9zNbztLJ5RDDdntXJ3WnzyyQX1jYzzOYPKdPN+5Wt4H0+4sorpZtPlgZkJ3PJkHigCXw62fB8i8j5ZOQOeprz5orSPSLyKGW4kuHdXLNDgjFek+Ez5Ph0NIuQjOTjnIya5LV5re71Cea3mu4VbHCxZoA4+C4beySahfohGBth6+1aMb2d5f215by3r/AGWPy5o5LfAcHqTViG23TszanqCsh+X/AEfiui1Swa/sIdUi1C5t4lURtGkQG5vU0AcvpWm6V/Y9zBZzXpLy+aC0eCozk4qbQ7B9Q1KS2/4SDUW835UBjwEHua6i1mt547KONrsNaH5tqf6z6+1WLu1g3PrVvcTxKX5gVRkGgCtafD6eG+W6Pia6kcY44GQO1dxcO1jpbyn98YIi3HfAriNW1Bry6DBdQgXaFJTqTmu2t4Vk0gWrlyjxbSSfmII/nQB5xJq95daodRXSLtGZchFb5WqpPY3Vxbi9jtb6JzJ88Xn8kVqajpLabdMkYupYDhUxJjNYtwjSzi1i0zUDJknIuKAI5LSd3Ktpeo7SOn2g1p6jF9r8PI/2e6ivbciNYmm5K/3qH06WSSOFYb1GjiEhUzdx2qounyzTuzaTqO/GfM8/gLQBq3MSppthCtrdvhCzATYKnPeopI9SursSHTbpI1iCIRJnio5tP/0SF7e2vd/m7HUzc49a6aw1S9s9JSL+z5MpgR7mzuoAv6onleDTHtYEIBhuvWue+IEN5MNPS3N4IzEfMEIyCMd66TxBMZvCklw0ZjZlXK+hzVDxD4kk0Q2iNps13FJECxRc7TQB5bPMJ5GjtoNahaOLYEU4Gaq/2df3U8NvJbawFA3OWfk/Sut8RR6be65bqkWoWwvkEgeE/KD6Gq92be4K3zxatHJARCI0b5n29yPSgCPUtGhGkRX99PqBeBAoiDfPt/2qzbuOC6Ecq2epq8xAUBuGFbmt2/2iBLxNN1XNwP3iemPWol0dYYdPuF0/WZNx6B8bO1AHQWPgXS2S2P8AbF8kqpuKGY8fWrt/4G065YONSuogP7kuMmuS8Y/bJb14odJ1YGEKFMJ+9x3NWjbX8+lQaSbPU1RkNx5hb5kYfw0AdQPB9g0SK2ozYVlZZN/zHHrTZvBejzXMkzahcBnOWxL39q4nWbS9Ggacsel60+0szhJcN9DTNE0q7m1GLfpGsxBxu3vNyuOcGgDtoPBml2rBo9UuC4BUbpfWrH/CPaezzH7dMZDGFfbJ0xXFx2Wo6hdz6teaVqdu1swaOJZDiQg8VPYXN7NrU8cuh6hFJertceYcKPUUAdRJ4U0drcNHqlwq9yZetMl8LaNGru19OhZCoJlOM1m32kM1rZWZ069SIMwJWQ5B9TXNa0mpR6c1kfDt9cxRy+YrCc5NAHUjwjoMdjLFNqU5MpBdjPg57Y9KqReC/DCnaNRuGZgRj7QT/WuN1TStY1ljft4av4zj7v2kjp3rQ0Tw5eWNiNTg0W8S+5j2STlhg98UAekeH7WOx08WsLFkj4Ult2R9a0UVtsxI4KGsjwuksWjQpOmyUZ3LnpWhZTOxu0KkBV6nvQBtacc2Uf0qxVbTT/ocX0qzQAYoxRRQAUUUUAFFFFABRRRQAUUUUAFFFFABRRRQAUUUUAFFFFABTZPun6U6myfdNAHk1sQbzVw5+X7S4J9BWYYIfMNrH5s1rjcJPN6HvV63G+51pX4U3bDJ9KxtR0VVcC1t5Z4yBgJNtoAsDQzJpJuY7K8OHOQJCdw9qzZdIaSzm1CHR9SiuYCFSMy/fFdXperahpmlraR6W5/us0gNaK63dtGxWw+ZU3Y3AlvYUAeU6toV/DPARpt5PaMu9o1lO5WPUGoNJ8OtLd3H2jQ9Rg2jKFZfvegr1Btc1F4po/7G8uQJuVt45PpVWPWtURbZpdKYM8ZcjeOCPWgDjF0Jreygli0PUZJHUxvEZuVFVx4enlIibQdRjTOQyzd67v8A4STWXR5l0MJjBJMoORVqLXtZkvbZY9K2wSR7mZmHBoA5ceHzb20V0uj37SkFTG03UeprVt9JkhkslTTbsxhQxHmn5PUH1rXl8R6sZGf+yg0JbC4YdqtWOv6oo3SaYBl+MuOFoAx7ixuYJ2Eei3bKzElvNNOjsZ7qcSXGh3cbSgROwl6L61vjxHqK3AiXSn2d3LjGPWpo/EV/LLLGNLJRA3zGQDJHSgDDstHuPs81r/Ztygjzscyfe59Kp3+l3QYMNBu3IXG4S4/Gt9/FWtqyltFIHqJB+lSv4n1cRiSPSvmDEOjSjpQBV8ISarp0Cxpos6o7fM0kuSB611GnX19dS3cNzZtBEgIjc/xDHWsODxLrMswRtIRV3AMTIOlbOk6jd3b3KTxqsaKdjA0AQ6GiDw0/LD7+SB05NctHaqySyxapelYx0Cda7DRlX/hGvTIfJ9OTXMTPttI4IZ70lXyWWPrmgCPTryGKKSNpL5jKOGdPuepp1vaAWzSm7vmjLhTx69xVwWbXVobkzXUbwjG105f6VXMqcJ52oYU4GBwKAJrN49M1F0VrqVkGSNnDVAl2ivcLDBcsZm3H5OV+lat7a/6BFcQzzseFc/xAVHeQxx2duwkvHkYkqUHKj3oAy9Rs5rYpJHJfskiAkgcj2rs4ONB/5aMfIPDfe6VyklzMqNCY79u+7nNdXb75NEXKuzmEjBPJOKAOGv2H9jKs9ncrGr7hJ5ves8LD/attIlrdA4Dq3m9vWtq9trhtHGnyaLcyReZuI385qG+0hr+OONtFuoikXlKyy4wlABf3AXW21SO0lklkhwmZMD0IxWVp08ts915Om3s4uFPmYnztPfFNHhQxOLRtG1CSIf8ALX7Qc11Xhzwn4d0KYTQySx3LoWZJpi2M+1AHMSaf9pEc1rY3wjdC7/vuh96t3upSQaPBarp13KmOW84bgfSuntdE0S3t7uGG6fbOP3uZuQOvHpVC38G+G5WFw15LKuflAnwBQBfvvk8BKGV48ovyucsOe9VvFnhv+2Ybe7l1K6t4baDLRQnHmHHetLxVDHD4UkiiYlF2hSTnjNc38Sry7sF0yWz1WWxdowhVY9wfI70Acnd6H4ZuLP8AtBdc1QLZkBkVzlSfSui8F6t4Vs5ltLfUbq6uJWOxpoySfbJrlNRmuNLtxYf8JEI7i5mVzi13Cr1vpOo29/BenxLHvik8tV+y8ZxnFAHawfETw+0skM7TQNGSpBQkGrWneONCvplgjmZJGbChkODXmOpDUJjPdQ+JIovLk+dPsWcE/wA6q6frhhn8xvEUTPC/Km0xu9SPSgD1KPx9odwbxLdpZZLYFpQEI6Gq1v8AEzwwIGkkuHQ5+4yHIPpXmeka1dG5lup/EkEMLSlWiWxPzrz3pZhfyanPZJr9mw8j7RF/oXb/ABoA9bl8deHvMso/tDf6d/qDsIzVRviR4ajubiC4llgkhfYVZDz7j2rzTT9Qu2tTqFz4nsZI4iI4W+xnKP1NZNzqF1q2syww+I7FAkgeOSS0OGY9qAPY4viX4SeeS3/tJQYxyxU4NXH8Z+HFitZvtsbRXT7YnVepry60hkn1K6Y6lpQ+yoEud1t99sdR7U3TZ714Cs+saYsVu5ESi1P5gUAeoT+O/DcN5NaXl35LwEI25eDmprDxR4d1FJhZ3kbLChaTjoteVXMbXhdrzU7CUs28D7Od4bt+Fa+l29+lrJPa3mlkTRFVxBtLHuT7YoA7y48Q6OHitk1CPzJ498Kj+JfWqsHi7QFVUbVYxIDggg5Brz6GO8uovPj1jS3ktUwWEByi+1Vg20+Yt9pssmPnzASM+9AHq1lIkytLGwZGOQw71ZtyqxzZ4yprK8KKzaKjNIkmR1T7v4VooylJFHXYaANnSzmyiI6Yq1VPSP8AkHw/7oq5QAUUUUAFFFFABRRRQAUUUUAFFFFABRRRQAUUUUAFFFFABRRRQAU2T7p+lOpH6UAeURwszaxwSDcvwK557NoTAfsk0cjMduZuuK6bU9SsdOg1TUL2TybaK4Yu2OlY7+NfAl7BCbi9k4PB8pgRQBahtDJpTPNazbw2Q3m9/arEel21u+9bebJXnE3QelMg8VeAvsRtv7SfZu3fdanDxN4BYY/tI9O4agCu9rFdWssn2C4XBA/1+CRUN1aNC0eywuDCE8vcZc5zVyPxD4BiUs2pk+wDVMfFvgGW3+zNqZVAd33TmgCn/ZMLxWyS2NyqqDkibHFTxQCHyYfsk8j8mMednrViTxP4Ckt44zqhEceccNmmweIvh/HNHNHqp8xGDLnNAGpY6FpM2npDIZIJFPzq0vKmrsXhvRyAqzSMB1IkzWRL4j8BTTPKdU+Zjk4zU9p4o8CWpYrqgBddpzmgDYj0fS/KaHzmaILj7/IquPDOjEAG8l2ennHmqFt4i8CRhvK1ZSHG1s56Ug17wCOP7YTj1JoA2G8PaK0MYM0hRT8pEp60xPDug72xcy7h1Bl6VQHiTwOIRENVTYDnPNRHXvALHjVEb15NAG4/h7SAuRPIok+63mVc07TtPsBcC1kcyMhLBmz2rAfxN4HaGJP7UT90cr1qeHxl4OWd5V1SPcw2twelAGtoyiTREhZwudwz+NRQaQ0cu9b9mGMbWrHXxF4HZmVdUC85wC2KT/hIvBikD+0z/wB9NQBuW+lSQz+c2oOw5+U1HFosZWQ/a2/eHPXpWUPEvgrPOrL/AN9NQ/ibwSoJ/tZcD/aagDetNMECuv20sGGME9KbPpazXHmvflOwCtgVgL4m8Etz/aII92ao5/E3gRCA2ofkWoA6D+xrdUK/2hLknk7604zFEiRrIpCjGS3WuKbxV4BQbmvzgf71aU114fj0X+14hLPaE4BjLMTn2oA6bzU/56L/AN9UedH/AM9F/wC+q88fxn4ShOJLTVAf+uDU1vHXg1fvWuqj/tg1AHo/nLt4kX86y9X0jT9QkMk8mHKbdyvjFcYvjbwfIPlt9UH1genP428HqdhttUJx/wA8HoA6eLw3o6xbWuGY4wT5nJqrF4R0OHG24kwPu5l4FYH/AAmvg7/ny1L/AL8vRL4y8GeXl7TUcf8AXJ6AOq8VNbx+HGhSZGA2gfNknmm+IdFn1i3tRFciEIgPK55xXMWnizwRdXcNulpfF5HAXfC2M9utdpq2uaTpEaSajeR2iOPk3nGcUActN4H1RpBMdWUuCcMYQaa3hHxEQix65Gu1iSfKHzH1rrtH1nTdXjaTTb2O5RDhip+6ansdQtL7f9juI5xG5RyhztI7GgDi38Fa5s+TWolYj5z5IO6oR4D1CVZFur+2lyNyHyACrV3CanZPqMmmpdxNdxqGeEN8wHrirTsqqWZlCjknsKAPP5fBOutkRapaRr/d8gccUkXg3xGsgmfVbRpANufIGdnpXoUbKyiRWDKRwQeDUgIoA8ytfAviC3tlT+0LJv3hYDyBjHbimp4L8SSXRkN1pqAHgC3HB7V6ax9jWdqGsabp9zFbXt3HBNNny1c4LY64oA4S08G+Kbea4mGoWLvM258wjmo9Z0fVLdIoZ7mwjfG5ysI/OvRtPvrXULRbuymWeBujocg1Dqa6fFBJeXwQRIvzu3QAUAcn4e+w2rN/ac1lcIRhXEYGK3vtXh2JNp+zheigKABmrVpa6Re2aXFrbwSwSDcjqAQRUzaXpzLt+xxHPqKAOfXUvCFuXji+xxsTtcBByPepGn8KRlkjitMFNxYIMNWg3h3SVYsmnQFyfmJHapzo+m7Nv2OIKBgcdqAItOjtXsw1oQITyoA4FU4DtmusggBTzitSGFIIzHGoVB0AqG4RZIJE6ZU80AaGkkHToSOm2rVVdKXZp8Kf3VAq1QAUUUUAFFFFABRRRQAUUUUAFFFFABRRRQAUUUUAFFFFABRRRQAU2T7p+lOpr54FAHhvxDIfwX4lXri46fjXX+E9J06bw3p7S6fbu3kLklB6Vx3jKP8A4pjxapJI+0k/rXofg3/kWdP/AOvdP5UAW00PRyo/4ltr/wB+xTl0HRf+gXa/9+xV6P7tSqKAM8aBomP+QXa/9+xSHw7omc/2Ta/9+xWmSaME880AZg0DRsbf7Ltcf9cxTl8N6F1/sm0z/wBcxWmtSJ1xQBmf8I7ouP8AkE2v/fsUo8O6Kf8AmF2v/fsVrHpQtAGYvhvRBx/ZlqB/1zFRy+HPD0atI+m2oABJyg4FbdUtatYrvTZ4ps7Ch6HBoAy9O0jw5fWiT2+nWzRN0O0VZHhnQh00y3H0QVR+HFjb2fhuFod2XzncxPeumoAyF8M6F/0Dbf8A74FOHhrQx0023/74FawpaAMkeHNEByNNtwf9wUh8N6HnP9mwZ/3a16KAMj/hGdCz/wAg23/75pG8M6ERg6ZbkHr8lbFFAGSvh7RFAUaZbYH+wKT/AIR/Rc5/sq1z/uCtajFAGT/wj+i/9Au2/wC+BUNhbwW8MsEMSxxC5wqAcCtsisYHDSj/AKehQBj+OJLVGRDqQsJFBY7YwSwrk5da0n7RmXxRKpC4x5AwapfHC+WDxjp9sGYF4ixA6GvPNVnfz8gDB6UAenz+JdF2rGPFDKFXGfIHJ9elbmgeLPDdta/6Tqgu2PO4xAV4ZISJ9hVR8gbLCrVleKHaORQI8bhxQB70fHHhIDJkjx/1zFaWh69oOubhp5hcr1BQV4BaTJJBIxjXI6DHWtPwPrFzZeKrOODAWSQKy47GgD3+6t4FhLCGIHI52CuV+MNpp8vgfUbu8hRnhtj5bsPu119581ru9s1W1ldMfTmj1YQm1dQGEuNp/OgDxxLnVLK58MaP4XvIbH+2LHfNIV3AlR1PviuLtvGniTS/Ns7bVYbEnULhJJVQDzGUZB/GvoVk8LxXFuQLA3EMZ+ygMN23HRa8ytbLwh46vLLxA32bSLfTb+SJoJQALiQcE0AcFa+OdeGvSa7DFnVbixjSRtuNuWwWr1mwvfEl38INbm1m5ie+EcmyWBs/Jjjp3rp5o/A8dwVmGkpNsEZBZQdvpWbeeL/DGj63pfhiKG3FlqcblZEIMXHBBoA898N+IfEsn2TTbPxAiW1ppS3Mzum5uByKzbD4o+KGtdRtW1AONyNFcFBuRDnPFeuafeeFbXXb+xXT7O0S2gUNctt2srdvpWd4y8N+E73S4obCbStPlZ1kRyR+8UdvpzQB5ppviv4gm5t7OK8O+ZWmWSVlAcA8D8qz9X17V9e8X6Xd6zeIkltPPFHbbcBMJ1Jr2Lwh4T8OaJaJp99cWt5cySGaLew+XPZc9q3I9H8K39888dlYT3KHDkYLA+4oA8D0T4haxpmlaLb6ffxwRRrmeDZhTmTB5+ldz8dPFGqQ29hpNnMsFrqFlJNLNtyGIXhfxrupdH8Dq7Ry2uk5t/vKdv7vnvV64tvDuvWm0Q2epQwL8qLhgmB09qAPEPBvjHxYx0jSdNaGK0tbWHeHOBKCfmNfRUGWjUnrgV4Ufil4LstD1HUp/DAiuNEuxaxwKBvznqPavRfCvj6w1k3IkiFglvGjs8zAKdwzgUAdmw4pjL8pqhNrukxKhk1K0j3jcu6UfMOxFZHiHxnp+mxWjW7R3wubgQZhcEIT3NAG5JnYaopIWeZd2cL09KuzE+XkdCKyLYSLPcuTkFaAOg07/j0j+lWRVTTDmxjPtVsUAFFFFABRRRQAUUUUAFFFFABRRRQAUUUUAFFFFABRRRQAUUUUAFI5wM0tNk5WgDxDxqjL4f8AFysMDz8iu+8HfL4c0/n/AJd0/lXI/E238nw74kb+82TXVeDMnw5p+f8Angn8qAOgiG5asKODUMH3hVkLQBETjigNSsvzGmleaAHg5olmjgXzJpFjQHlmOBQgrlfi5Y3+o+DJrbS4nluDKhCqcEgHmgDrIbu2n/1E8cv+6wNMa/sY5mha8gEi/eXeMj615t4Mg1vStft5pdIuvsklsImYfwMD1IrI1fw5rkninXZfsVxJBeD9yUOCOPXtQB7ANW0zyvN+324TdtyZB19KSTUdNl3QfbLdmxyokBOK+f8AT/AvjC/a1sbiD7NbR3PzSMTuK7ccirNr4D8S6RqmrWVrHc3CtGRbXLc549e1AHt9neaPZ2ix295bJboxXmUcGrsV5asFK3MR3/d+cfN9K8gHhVtU8LalAPDs1reLbIql5D+9kHUgdvrUPi/w14tmudJ/sKyZItLgjdR5hUtJxn696APZ0vbRpzCtzEZBwVDjI/CmLqVizSBbqE+X9/8AeD5frXiR8P8Aim+nkNvptxaag9y0xu2f5QpXG335qlJ4R8SXWlx2tnYXVpdR27R3kjSHE7luDQB9AW91b3Kb7eaOVemUYEVNXm/wZ0HWPDsWqWurBvmlVomGSpXAzgdq9IoAKKKKADFGKKKAEbpWKv3pG/6eRW0x+U1ir0l/6+BQB5L8fI5E8XaddeWxiWIgkdq5Dw8v2rUTH9lMyhSygnmvWfi7ps2olI4FDOU+Udya8u0/StXstWjVoZIjny2PoaAO0i8LxX1sJ7mGOJtuMse1clqeiWNreSRQXS3B6ELziussbO9txI0t5I8RU5BOaqeGtNt7xru32Au7E7x1FAHJGOa2U/uyEHtU/hWaM+LdP3YU+cK6nxXFHZ2P2aOMBQvJPWvPNFw3jXSnMjYFyoIA60AfVV6cWP4V5/8AGjStS1LTtIktbeW8soLoNe20fV48V3l+2NPOeMKKyfFep3mn6Rv01Y5LnI+R2Ayvc0AeA+JPAfiuXXQNI0+5jhllhkspmf8A49ol+8p9KwF+H/jg2Lefpd3PD9onURDgq7/dkr6D1bxZqdvoVre6dp8Woyk7bsLIAIj71jDx94qEf2g+H4fJ3BW/fDjNAHiFz8OPGaXhW/0a5u5UMAaZTycfe/StGDwX4qFhY/adAu3hhkuljU5zHvGE/DNe76X4u1m61KKC70uK2gc4LGUZHvU+s+KNTh1BobOyimgVvv8AmDDUAeGXfhHx1ZwzwNo9xdtLDAjvnOcDkj3FVP8AhD/GF1p9jDc6HeyNa288fzHkknK17dP401+3vTE+joBtBx5gxWpZeJ7q48M3mpyQRxTw8qm8Hj1oA8WuPBfjaYQebZ3El26wmCYMQYVUfMpNdT8C/DPiXRvE+s3GpLMLSeEhXn+8shJ4z3HvXp/hDWrrWbRpbq3jhP8ABtcHI9az9W8aPp0ssJ0maRYshmBGKAPErvwH4i+w67Hd2eo3GpyST7HU/u5UY5U/lXa/ADQtY0GXWY7+wmtYpoYzGGyQWCfNj3zXW6X42vrq8t4f7HkEch6g8qD0Jq9P4vWDV209tNnwrhWk4wM96APnzxT8N/FdxfarqljpkrQXMe5oCvLSBuv5VJqXhnxgs2oiHw/dG3uDAHBB4wuCQPrXtuoeNNUhmCw6FPIqylSw6FR3FaGjeMLnUL5LdtEuoY2Qt5jgdhQB84S+DvF9xaWEV1ol/I0Gnyw5OTh92Vq3b+EfFsMsSQ6LfJGt/bS/QAfPXuEvxElSeaBfD9ywibrwM/SpZ/HzR6Ub1tHuFlEgRYR94g96AOuVvMtVbaVG0cH6VU2gRScjO05Hc1Lpt219pkdy0TxNIm7Y3UVmfN9vuiM4EPH1oA6LS/8AkHwf7tXBVPSv+QfB/uirgoAKKKKACiiigAooooAKKKKACiiigAooooAKKKKACiiigAooooAKD2opG6UAeWfFVVPhvxB7rmtzwXx4b07/AK4J/KsP4lusnh3Xx3CVueEuPDenD/p3T+VAHSW33hVuqVr94VeHSgCJhyaaetSNTTQACo7y4gs7V7q5cJDGMux7CpB1qvq9jFqmmzWMxKxyjaxXrQBLFqFg8HmJdRGMDJwwqODU9NuH2w3kLsDjG4dfSsMeCdKEcSK0wMffdjd9ajTwLaQ3Uc8V1KPLk8wL2zQB0MuoWUO5jcxDYcP83Q+9PS+tJnAjuYmJHCh656Pwbaq18xu5na8YM5Y/dIOeKraV4FtdPvluhqFzIVDLtPfNAHVrd2pUkXMJweu4Uv2y1wp+0w4b7pDDmuQb4d2u1R/aV0pBbGD1DdjUL/DxVgiih1OUbDuDNyc/XtQB3Aurf7nnxZzjG4daSW6t4ovMkuI0TpuLcVxM/wAP3k8pv7Yn3KxbjjJq3P4LaXSLewk1CRhEzHcc85oA6+JlZAUYMvYg5qYVz/hDQm0O1kja7kuWd8hmNdAKAFooooATmjmlooAaelYoYBZ+f+XkCtyuePSf/r7FAGF4z1iC18YWGnyKxkmX5MdAfeua8Q3c0xdIoyzQzvI+PpV74i6XL/wntnrc1wsVrBDhR3ZvaqiXVvcWd/dKrDMbkA9TQBh6J4ijuR5cykHJU5PGataK0OlalJeC6Vlf+ANXCeG9M1+8uXNvYySQF8kNxXolroltax7rtCsijlSOPzoApeKxJfQNLuIBBIHtXAeHGaPxnpvGSLpVPFdprV8bh/s0OW/hHHaqOmeGJm8U6XMC+5Z1Y4FAHv8Aqvy6e3PGBXnPxgkiknsLFbcz3E0R2qJthxXo2tbf7Mk544ryr41WV1PqmnXEempewxW7ZHm+W+fQGgDhy+sWGh3OlW/h0Lb3JVZGF7yzg/1ru9Os9Fh8H2WnXNp5E7SrLdwG4JaD/az6V5zdabczwpdyeDXjWIK5T7f1UdDjNdN4HjN5fXmo6l4dW1jlXymka63fKBwuM9aAOq1bQtP17xNAywTHTlQN9rhn4bA9Ko39jHb3jW9poJkhR8KxvOo9amsrOU6Jdy6Lp5t7hm2mAz7g0fr7Vnrp9pI0K3WjvDBIdrXC3HOe/egDoLOx0/XxK2uWn2CWJQI0juOHAHHNcnbXb6XJJbWvhx5470tHgXX31U9AKdfeHrKC8ns4NJluQh/dSG8wWB7nmp00mKxt9MaTRXkvLNn2xC55QH+I80AdL8Hri1ubu+a2s2tgPvJ5+/afQDtWT4ls7a48RSwtp+sES3GHaOT5Tz1x2rofhbYRWc17LFpptPO+Zj5u7knNc54mtZDqt2q6dqzPvLhllwG9xQA+30lbTVdQlt7XVP8ARhvgdpRtkI/hrP1iCaS3TVLzS9UFxdPl44ZeFAos7eQWTW62WqnzY/MdjNymOgPvVe+sZJLa2dbTU5VAwiecck9z+FAGjIseoeG1itl1a1l0+TLweZmSQGmeH9Yh1jWrS0Gn6xE2l5J3PweM4asgadJbzmZNN1fzTgtm5xTUtZ2gu1j0/VIXn/eOTLjLegx7UAW9UgtJLW71i+s9Xjla5KiGOTG7PcD0pddgt7/TdO1ZdN1iJh+4ECy7WIHRjWHJpsk8SvHpWtqV+ZlNxnHvWx4U0K01vUDa3kOtWSoAUaaf5T9KAPVvCCLFoFvFiVcL0lbcw+ppbohb2SNSP9Uc1Z0XTodN02Kzt3d0QYBc5J/GqgXzdXuVPAEfWgDoNL/48If90VaFVtOXbYxL6LVkUAFFFFABRRRQAUUUUAFFFFABRRRQAUUUUAFFFFABRRRQAUUUUAFI1LSNQB5X8SohH4e18r12nNbPgv8A5FjTc/8APBf5Vl/E5T/wjWvt0BQ4JrS8GsP+Eb09f+mC/wAqAOotSARV0His6Buhq+h+Xd2oA838VePtT0jxDqcMVpA1jpojMxZsM4buPpUv/C1PDpjaVhchcDYQn+sJ9K3tS8E+HtQ1xtYvLRpbh8b8t8rY6ZHeqw8AeG1uZJhZgl23bSflX/dHagDN1bx/E2h2N9o0PmyXlwYEEx2+Ww67qp+HPiRcahcSQzWsJaO1llZ43+Vmj7V1Evgrw/PpX9mNaEQeaZl2nDK56kGqkPw18KxWcVskEyrGWJYSEM2eoJ9DQBg+F/ihcatr9lpj2KRi5YDdu6ZXPNXtU+Ilxa+F9S1VbRTLa3n2VUJ4PPWtW6+HnhiaaO4S1lgliIKGKTaRgY/lUMnw18MPFPC0d0Yrg73Xzjjd649aAON1X4vahpl9BazabDI7ojsMkbtxx+FM/wCF2zpYuX0lBdLeCMRbskxf3q7o/D3w48TRzW0kxdFjZ3bLbQeOaiHwz8IiZZvsG6QJsDE9s5oAydF+I1zqVxY3Daei6VfXTWsL7/3m8dyPSr9t4y1S+127t7PTYW06zuPInkaTD8dWA9K1NP8AAnh+y1OO/t4GDxOZI4yxMaserAetNvPh/oVzqtxqR+0JJOS0kccpVGbGMkCgDj1+L8clvrbQaery6eQYF3/65c4/Ck034vLq00Njpunh7y4dUjV2wFbBJB+mK6v/AIVp4TjMTQ6eImjXaxUn5+c8+vNQz/CzwqxneG2ltpZp/P8AMjkwyt7elAFE/ER18LQaxJp/737cbOSINxvHXHtVPSPitHdadqt5cWSQGyBKQl8MzA4ANdSPA2hDQ7fRjC/2aGXzs7uWfuT71mf8Kp8KtLJJJFPN5hG4SSZyBzigDPuviXcSeEbPXdP0+KeWaXypLYy4bfnGB61fj+I9sPGll4burXy5ZY18yTeMRyEZ2EetPm+Ffhnz4prT7TaGJ/MjEUp2q3rj1p7/AAz8MNfLfSQzveidZvtJk+fcOnNAHcBs06oV+UYGcVKKAFrCxgXP/XyK3D2+tYp5+0D/AKeRQBxnxP0WbUdct7ua88myij5XPeucsltNQuE0m3uhCf4nJxuHoK6v4iBX1yCOS0uJozHzsPyfjXIzxqNYivJNNDW1qhP7sYagD0ewtVsrKO3XnYOW9ah1m2hu7NrclWdwcY7V5dqHxUuDO1rDpV4q52j92en1ra0LxVdOgmbSb9mPQCM0AO8P6fHLPLEFzPG21h6V3+i6baWDRyyFDOeOuSK4iW/t/wDSZrXSNThurgj5xGQFPrVnw5eajB4gj+22dxLHLgZCnCn1oA9I1sbtMlxwB6VwPxTsXuTBJ/Za3oSDOPP2GvQdSy2nv6f0rjfiRpk13bxTJZiZYo8ljKV2igDzizW91NlurXw6gbZ5UyNPk7BXRppcOlstna6V9otroqzuZ+AfQfSs/SLO+a98zTNJtyjRtG+24yxHrV/R4rqSEWcekwNJbtvhUXH8XegC/c239m6mY9N0tZwVI3Lc8t6jFQXlrLZ6DbuNKhLtcM5gabB9iDUEWn3EeoyLa2aG85bJnyVY9RiqOrxX14kMF9Y20iwrtD/aNpB75oAXSNI+1a402oaUYLaVeZFus4fsKnvVulv5Gm0RPOkXy9xuQCR2/QVBHan+x2jSG2hTzQzJ9p++R0INWBayPMl5q2mR/Y5ZFVpVuOgoA6/4c2YtoJpBbCCRiFZRLvBFRardPLrpuLiwukWJGi3BsIFPet3wvpuj2YaTS5PMRh8xD7h9K5HUftMOo6p9pspZ7eXKjZL1GaAMu2hhsriSWG3vG+1oUAabOB7US2gk0pYGs9QjFvICpEo3SEmtuG3s7yyt0khlgkRtkcYf5lBHXNZk+m+Sjwra3kkpkJ2eb82B0IFAFK6t21O++1S2F+I0QIojk6larNp6sz+daatboiNJ/ruG9q39N/0bSn8qymSZm2sry5PPepr60tbu9cvZ3byLECgE3DHuKAOe0+z8nT7rUbS2vjOFCrBJMGJVupxWZqcjahqO9tL1aGSBVRxHPtUehrVtLGFdSd4NI1QTxMNy+f0H09KvXmjWM2oXLNZ3gLqJGcz8McdKAO88Lq39iW+6N0+UcOcn86Zs/wCJjcckfL1FS+FgE0CBVRkAXhWOSKr3BZdScqSAV5oA3tO/48Yuc8VZFVtN/wCPGL6VZFABRRRQAUUUUAFFFFABRRRQAUUUUAFFFFABRRRQAUUUUAFFFFABSP8AdpaCMigDyTx5LJceFPEQkbIBZR7AVr+C+PDenH/pgn8q6PUvB+k39he2U5uPKvCTLtkwefT0qfTfDen6fZxWsDTeXEgRdz5OBQA2LlR1rl7/AFzWrDV3UwzTESFVhEZ2lMcNmu5j0+BMYL8epqYQR5B7jvQBxOm+JtXvL94W0h4oRGzK7A8kCq+i+LNavL9IJtGdI8NufBGSOlegCJB/CPypq28KncqgE9fegDzebxZ4mz9oi0ZljRiCmOW54rQi8UazKqt/ZfltuHmIynIFdyYYypXYAD7UeTHz8o5HPvQBwd74z1FbiGO00eWRHbDMVPFRL4w15tVltV0VmjXG1tp49a9BEMQ/5Zr+VAhjDbgoz3460AcTe+J9atb2ZBpbS2+QsRA6HHepLbxVdSx3RfTXia2hEjZ7n2rtPLjxjYv5VE1nbsCGiU7vvcdaAOC/4TvUJGiW10OdyxG8kYAqWfxxqiTIieH5yrA/NjoRXdJbQqAFjUY6cU4wxH/lmv5UAcsNa1S40iyv4rYxPJJiWIpk4waxNL8Wa9/Z2o3F9YlpYZdkKhCODnGa9EWNF6DAHQU0W8IzhFGevHWgDhNE8YateWl5Jc6LJG1tHnIHDn/Cq9n421h1fztLbI6ELgGvRFhjXOFGCMEYpBbwgY2Lj0wKAPP7fxtq05dE0GUOuNpYYBpy+NtUW6aKTRZOu0AA/e9c+ld+YIiPuL9cUn2eH/nmufpQBxUXjK9Om311JpMiPbvtRMcvXW6VdPeafBdPEYmlQMUPVc9qsG3hPWJSM5Ix3qQKAMDgUAJWOv3bg/8ATwK2sVWFlDhx83zPvPPegDK8VajFptnFI1ss7SMFVTwK5R/iF4Ut7QtcwrDcHK+SI8nPpmu91LTrfULcQ3G7YOmDVT/hGdDK/Np0DtjG9kBNAHE6d448H3VvJcX2nx2zKeQ0QJx2NW9O+InhVrhoj+6UNtQiPO4djXUyeGNFcKPsUYA6gKPm+tSJ4c0NMbdMtgR0OwUAXY1jmiWSMKY3GRx1FPWNFAGxePanxosaBEGFHQU7FAFPUTizkrnfGF3dKiW8MccsbxfMrNjNdXNEs0ZjfOD1qlf6Np986vcw72UbQc9qAPOfCifYLu7n+wW0TRoWLLLnBPbFZ2hJqdvqdxqC2MDlDvGJuMnvXpsPhfRopJHS1x5gw4zwwplr4S0S2WVYbYqJBg/MeB7UAcWC8Kya0mnQpqkjbipl4Yd8VSl0ixu9XN0UhMDR7pEM3WQg5A/GvQn8KaM8SRvAzBF2qSxziqcfgPw6hz9lc8jAMh4oA8y07T45pHa80OL7KshEpS4z5a561twTy2xbRJrC3OluDLDIZRk46V3CeC9BSC4hS2ZUuBiTDnkUs/g3QZooI5bUssC7Y/nPAoAxfhdatb2FyrW6wsXJ2rLuGD3rA1SGSOe4WSznuBLM2HWTA/8ArV6TpGi6dpSOtjB5W/7xznNU7jwtpk8jtIZzvJJAkOATQBxi2MUCrcW9lPLIrgoPO68VJNqUsF9LrNxpkiXMahfL83IPbOK6lPBukqF2tcjb0/emo5fA+iSszSfaWLdcymgDzxomvL2a/fTrlQvIRZ+HY1ZtFuVm82PR71HjYHPn127eA9DIUD7UoXpiY1Ong3SVLYa6+Zdp/fGgDj5tR1T+1V1KTSXEkkRi2iUYBPTPrWdd2Vx54jg0+4mkJ5Pnnk9+K7tvAmitF5Ze8xu3A+ecg1Y07whpNhex3kDXPmJ03SkigCbw9DJBocEUkTRMF5RmyRVedc3rk/3DXQeWvvVd9Pgd95L5wR1oAXTf+PCH/dq0KZBEsMSxrnaowM0+gAooooAKKKKACiiigAooooAKKKKAP//Z">
            <a:extLst>
              <a:ext uri="{FF2B5EF4-FFF2-40B4-BE49-F238E27FC236}">
                <a16:creationId xmlns:a16="http://schemas.microsoft.com/office/drawing/2014/main" xmlns="" id="{5BC59744-C620-4665-B852-77B7811D383B}"/>
              </a:ext>
            </a:extLst>
          </p:cNvPr>
          <p:cNvSpPr>
            <a:spLocks noChangeAspect="1" noChangeArrowheads="1"/>
          </p:cNvSpPr>
          <p:nvPr/>
        </p:nvSpPr>
        <p:spPr bwMode="auto">
          <a:xfrm>
            <a:off x="5943600" y="3276600"/>
            <a:ext cx="3407434" cy="34074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Título 2">
            <a:extLst>
              <a:ext uri="{FF2B5EF4-FFF2-40B4-BE49-F238E27FC236}">
                <a16:creationId xmlns:a16="http://schemas.microsoft.com/office/drawing/2014/main" xmlns="" id="{BD84E43C-48C9-4397-9185-73EFC3BB2E73}"/>
              </a:ext>
            </a:extLst>
          </p:cNvPr>
          <p:cNvSpPr txBox="1">
            <a:spLocks/>
          </p:cNvSpPr>
          <p:nvPr/>
        </p:nvSpPr>
        <p:spPr>
          <a:xfrm>
            <a:off x="752655" y="244482"/>
            <a:ext cx="10686690" cy="1452651"/>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r>
              <a:rPr lang="pt-BR" sz="3200" b="1" dirty="0">
                <a:solidFill>
                  <a:schemeClr val="tx1">
                    <a:lumMod val="95000"/>
                    <a:lumOff val="5000"/>
                  </a:schemeClr>
                </a:solidFill>
                <a:latin typeface="Bodoni mT" panose="02070603080606020203" pitchFamily="18" charset="0"/>
              </a:rPr>
              <a:t>CENÁRIO NACIONAL DE VIOLÊNCIA</a:t>
            </a:r>
          </a:p>
        </p:txBody>
      </p:sp>
      <p:pic>
        <p:nvPicPr>
          <p:cNvPr id="8" name="Imagem 7">
            <a:extLst>
              <a:ext uri="{FF2B5EF4-FFF2-40B4-BE49-F238E27FC236}">
                <a16:creationId xmlns:a16="http://schemas.microsoft.com/office/drawing/2014/main" xmlns="" id="{C39EEB29-09C4-438B-B1F3-E121D4A51C52}"/>
              </a:ext>
            </a:extLst>
          </p:cNvPr>
          <p:cNvPicPr>
            <a:picLocks noChangeAspect="1"/>
          </p:cNvPicPr>
          <p:nvPr/>
        </p:nvPicPr>
        <p:blipFill rotWithShape="1">
          <a:blip r:embed="rId3"/>
          <a:srcRect l="2751"/>
          <a:stretch/>
        </p:blipFill>
        <p:spPr>
          <a:xfrm>
            <a:off x="203200" y="2318299"/>
            <a:ext cx="3739212" cy="2881507"/>
          </a:xfrm>
          <a:prstGeom prst="rect">
            <a:avLst/>
          </a:prstGeom>
        </p:spPr>
      </p:pic>
      <p:pic>
        <p:nvPicPr>
          <p:cNvPr id="16" name="Imagem 15">
            <a:extLst>
              <a:ext uri="{FF2B5EF4-FFF2-40B4-BE49-F238E27FC236}">
                <a16:creationId xmlns:a16="http://schemas.microsoft.com/office/drawing/2014/main" xmlns="" id="{8042E412-B601-4C05-B57B-8ADC1B611C19}"/>
              </a:ext>
            </a:extLst>
          </p:cNvPr>
          <p:cNvPicPr>
            <a:picLocks noChangeAspect="1"/>
          </p:cNvPicPr>
          <p:nvPr/>
        </p:nvPicPr>
        <p:blipFill>
          <a:blip r:embed="rId4"/>
          <a:stretch>
            <a:fillRect/>
          </a:stretch>
        </p:blipFill>
        <p:spPr>
          <a:xfrm>
            <a:off x="4007323" y="2318299"/>
            <a:ext cx="3935009" cy="2881507"/>
          </a:xfrm>
          <a:prstGeom prst="rect">
            <a:avLst/>
          </a:prstGeom>
        </p:spPr>
      </p:pic>
      <p:pic>
        <p:nvPicPr>
          <p:cNvPr id="17" name="Imagem 16">
            <a:extLst>
              <a:ext uri="{FF2B5EF4-FFF2-40B4-BE49-F238E27FC236}">
                <a16:creationId xmlns:a16="http://schemas.microsoft.com/office/drawing/2014/main" xmlns="" id="{15114E00-898C-4F3D-BEEF-0F64D66702C5}"/>
              </a:ext>
            </a:extLst>
          </p:cNvPr>
          <p:cNvPicPr>
            <a:picLocks noChangeAspect="1"/>
          </p:cNvPicPr>
          <p:nvPr/>
        </p:nvPicPr>
        <p:blipFill>
          <a:blip r:embed="rId5"/>
          <a:stretch>
            <a:fillRect/>
          </a:stretch>
        </p:blipFill>
        <p:spPr>
          <a:xfrm>
            <a:off x="8006704" y="2306402"/>
            <a:ext cx="3991223" cy="2893404"/>
          </a:xfrm>
          <a:prstGeom prst="rect">
            <a:avLst/>
          </a:prstGeom>
        </p:spPr>
      </p:pic>
      <p:sp>
        <p:nvSpPr>
          <p:cNvPr id="18" name="Espaço Reservado para Conteúdo 6">
            <a:extLst>
              <a:ext uri="{FF2B5EF4-FFF2-40B4-BE49-F238E27FC236}">
                <a16:creationId xmlns:a16="http://schemas.microsoft.com/office/drawing/2014/main" xmlns="" id="{5A3BE4B0-3994-4FCD-9CBC-F8254E5C9238}"/>
              </a:ext>
            </a:extLst>
          </p:cNvPr>
          <p:cNvSpPr>
            <a:spLocks noGrp="1"/>
          </p:cNvSpPr>
          <p:nvPr>
            <p:ph sz="quarter" idx="11"/>
          </p:nvPr>
        </p:nvSpPr>
        <p:spPr>
          <a:xfrm>
            <a:off x="421126" y="5376143"/>
            <a:ext cx="8100076" cy="781964"/>
          </a:xfrm>
        </p:spPr>
        <p:txBody>
          <a:bodyPr rtlCol="0">
            <a:normAutofit/>
          </a:bodyPr>
          <a:lstStyle>
            <a:defPPr>
              <a:defRPr lang="pt-BR"/>
            </a:defPPr>
          </a:lstStyle>
          <a:p>
            <a:pPr marL="0" indent="0">
              <a:buNone/>
            </a:pPr>
            <a:r>
              <a:rPr lang="pt-BR" sz="1000" dirty="0">
                <a:latin typeface="Source Sans Pro" panose="020B0503030403020204" pitchFamily="34" charset="0"/>
                <a:ea typeface="Source Sans Pro" panose="020B0503030403020204" pitchFamily="34" charset="0"/>
              </a:rPr>
              <a:t>Fonte: IBGE, ONU</a:t>
            </a:r>
          </a:p>
        </p:txBody>
      </p:sp>
    </p:spTree>
    <p:extLst>
      <p:ext uri="{BB962C8B-B14F-4D97-AF65-F5344CB8AC3E}">
        <p14:creationId xmlns:p14="http://schemas.microsoft.com/office/powerpoint/2010/main" val="3032437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g;base64,/9j/4AAQSkZJRgABAQEAYABgAAD/2wBDAAUDBAQEAwUEBAQFBQUGBwwIBwcHBw8LCwkMEQ8SEhEPERETFhwXExQaFRERGCEYGh0dHx8fExciJCIeJBweHx7/2wBDAQUFBQcGBw4ICA4eFBEUHh4eHh4eHh4eHh4eHh4eHh4eHh4eHh4eHh4eHh4eHh4eHh4eHh4eHh4eHh4eHh4eHh7/wAARCAHd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RjigBaKzptXhjupLcxyFkxk9qUarCf+Wb0AaFFVEvo2UEI1SrcK38JoAmopoYEUu6gBaKTdSg0AFFITijdQAtFJuo3UALRSbqN1AC0Um6jdQAtFJuo3UALRSbqN1AC0Um6jdQAtFJuo3UALRSbqM0ALRRmjNABRRmjNABRRmjNABRRmjNABRRmmswFADqKQGlzQAUUZozQAUUZozQAUU1nC0nmD0NAD6KiMy5+6aBMv900AS0VE86qu7BqvcajHCqs0bnPpQBdoqOCVZoVkUEBhnBqTNABRRmjNABRRmjNABRRmjNABRRmjNABRRmigAooooAKKKKACiiigAooooAKr33m+WvlMAdwz9KsVBeqGiGSRg+tAHN3rD+2rkZ5CrmnplgduTVbUQU1654OPLUgmuG+O/iS98L/C3VdW064EF3EmI2PYnigD0+3+4Ktx8cZ5rwD9jfx/eeMfAs8GrXbXOo2s53u3JIPSl/aV+IWo6N4p8PeCdLvv7O/teQG6vM4KR5xgUAfRETLt+8Pzp/4ivmzxzpvizwF4j8NT+HvEV/f6PqV1HHc+a+/H4+hrif2nPEXirw78ZdJ0rSvE99b2eqeXvjV8BMnBxQB9kkgdSPzo3KOpA+tfNnjvwl4z8J3Hh3UtP8W6tqVrcXcS3UTknAJHp2rR8VeMbzxT8Y7XwDb6xLpdhBGDNJGcPI+BkZoA+giy+oP0pRg+leGaBJ4r8M/GS18J3WtXF7o9zC0lu0oyT7E1xXiXW/Gtp8drfwna+Jrr7FNcjPH3VPagD6oNHFfK37TXi74geBfFkC6Drcstm9uJpIyvKgcGvR/B3jq78bfAufXNPv8A7Jq1rbs07DqrqMnj3oA9hJFBIAzXC/BK71PUfh/Zalq2oNe3NyDIWIxgeleIeP8A4w67ov7RdnocmpKNGhlWN414HPrQB9U7l9hS/hWfqHmXeiytaTeVJJEWikHO04yDXyX8NPG3xZ8Z/EvVPB6eKorZrJpNsvlg52mgD7EBBpAyk4r530j4s+J/A/xJi8EfEfyJY7sj7JqCDAbPGDXU/tG/Fj/hXegW0WkotxrOouI7RD0wf4qAPYOKOPavm7xO3xW8K/DqLx9J4k+13Cotxd2DR/IEPOAa9T+CXxEsfiR4FttftAqTf6u4iH8DjrQB33emv04rzX9ozVNe0P4Z32uaBqLWVzZDzCcZDD0rx34Lah8VPiX8ObvxJb+NGtbqFmVYjGCGwKAPqrPOO4pecZr5x8N6/wCNbj9nzWdYvNZng1rTriQmUrydpPH0q5+yD4n8V+M9M1LWPEWtNd+XIIkj24AoA+g1pwpvSlFADq5jxr430Lwi8K6xcNF54JTapNdNmvnf9sGYRPo4wMsG5oA7xfjZ4DJ/5CMv4oasw/GDwXMm5L+THrsNfIECg7JHX3x61sJMVHyYCgDHFAH1Yvxb8F99Qf8A74NPPxY8GLjdqDDPT5TXynbl5p8712Y5xV140YAtkhRwaAPqCb4r+DoY1kk1AhW6EIahn+L3glSo/tJgT0+Q185WC+er27KCSvy7h0rC1aSNJ2jKESJxQB9Vp8WvBjNtGosT/umpH+Kng4fevmH1U18seHbd2m3spkyeABk16doPw21PWrVbqQfZoiPlLjmgD1Of4weB4HCSamyk9PkNK/xe8EIm9tTYL67TXl4+COpXd2Y7m6hSHPDjrXdaV8IPDdtp/lXSNNKUxvJ6H1oA1D8YvAo/5ih/75NRS/GnwBHL5UmrlX9CpryTx18HdU0mKbU9LlS5t0yxiPUCvF9R0+4uLgzISXQ9COhoA+xJPjT8P48b9YAz/smmx/Gr4eyKWXXFwOo2mviq+SZoQ0r+W4OMgda0o7a3j00Mo3yMMsRQB9fS/G74djrrQ9Pumq8nx1+GynH9vDP+6a+I9Ukl+0CGBQdw59qoqPstm/mR7mBypIoA+6B8dPhw3P8Abn/jhqfT/jR4Bv5oorTVmkeVgqAIeTXwRNqS7Y1Vhlh8wIrsvhxJ5niHT2DKqi4TAxjuKAP0JkcSW4kXhSoI/GszV5Y0SNWbBxVzCtpURyQTEvP4CqeoQx+TGzfMfegDY0whrCEjkbas1X0/i0QAAACrFACUUUUAFFFFABRRRQAUUUUAFFFFAC0UUUAFFFFABRRRQAUUUUAFQX3/AB7t9KnqC+V2h2x4zkdaAOU1Z2OvSr2ES15P8b4IfEet+H/BLMuy+laa5BOAEUcV6vqEePEl3LICB5K5PbFeAHS/DvxT+OmqxXOsSwDSLcQ2y28xVnb+LkUAcB+zLfN4F/aB1nwZM/lwXcjLEM8cHj9K9X/a2+E2reOorHxB4bdZdT05CrwA/M6e1eEfGvw9YfDT4x6LqWgXtxcOkiSTrI5Zxg85P0r3qb4oWln8ZND1hdRc+H77S0WdlDFI3PVj6c0AeOfDD4u+NvAHiKz8O+NbN7/TPNVCl0mXh5wCCfStP9sKf+0PjX4VvNN2yF4YpYuwJJBFenfHm38K/EHXdF0/wysGpak8gaWaBMgJnqTXmH7RkNnb/GTwtDHdIYtLhhhnKqSE2kZzQB7t8FtX8bat4/1m28Z2YtoYLeI28H3oxx1X3rz/APaW+GHia18Wt448K+dOHO+Rbc4eNx/Ouz+Lfxi8NWvgyK28Ka1FPrM7RRI0KHcBkZ5xWR8GviU9n8Rtc0PxZqDR21yqSW0k5/dhtoyMngUAZH7PnxivtQ8S2fh/xpZpNeq/lW906YljPoTVPXLpf+GwooZJMr564/KtTxP4e0rxV+0Fptx4RVWt7YrLfTQDEeQc9a5HxLd6cv7XlrdC7j+zrOiNJu+VSB60Ae0/ETR7bxB8a7bRbyJZILnRZUIYdCScGvAfA+pX/wAK/FXinwbqjP8AYbqGaNVc8dDtYV9Fanq2nf8ADRGnKbyDd9gMeN3O4ngVxn7YHgVbnSV8YWNuWuLcGO42Dqp70AeifBi9js/glpt9I2EitGkbPYDNfKHxi8LT3Xw/X4mK5N3dak8jNnlU3fL/ACr2rUPE9r4d/ZX0u1luBDdaharbRLnk7jgms7W/gfpbfCd7pfF17LbraCdY5Jf3O7GcUAev/ArxKvin4S6VqZk3SfZfLkz13AV83fsund+054nAYA+ZMf8Ax6t79irxVHptnrPhDVL+KNU3TWxZsAjviuX/AGar7T9O/aU8R317fW8FrIZtkryAKfm9aANr9v6MW2teFtRi4nDnBHXIIxXCfHLVr7Wfi94Ct75maIWlodp7k4zXoH7RVu/xi+Lnh/wx4Yk+1WdgQ9zcR8ooJGeenam/tdeAbjQtX8K+MtNt5JbXTFiguSgyVCYwf0oA+g/i3bRTfBnW4WX92NMOB9Fr5/8A+CdF3M2neJrMsfISZWReyk16P8X/AIj+HpP2fLm7sdUguLnULIQxQxuC+5hjGOtUv2J/h/e+DfhxLqOqQNFfatKJSjDBVO1AHY/tSnb8DfER/wCmFfL37PPjrxl4b+GFpp+i6JJJY3OrqkuoDlUBPK4r6Z/auuIYfgbryyyqjSRbUBPJNeV/sVa94W0n4M3MHiDUrCLZdtL5c7DPscGgD2T44W0Fv8EfEH2eGOAtZl22LjJI5NeVf8E92LfDzVmbk/bT/Kl1v4kL4t+GnxFmuNSjGmwHyLHPGRjt61jfsS+LfDPhX4earFrmr21nKLoyBJGwzLjsKAPrPOaK8l/Z78fXXj+88TXrXBlsLe+MdjlcYjr1igB4JzXzl+2X/rdB9y1fRq18+ftgRq7aHkc5agDwe1ZHRO5HAFan7qOFSerHGKzreNY2EjkDHQVbjmiaI784Bz0oA0tNjUyOiptBXpW1pmlXGoSpDZ27zk9gKj8JWrXt/BFbxmUv8oAHJzX0v4B8J2nh+xVvKRrhwGZiOQfSgDyjSvhTr1zLDcNi3QjJDdcVoN8D4bjU1vNQ1ALGBzgda9zZtq5Y8VyXjS4vri3NtYPsJ43UAcxYaX4Q8Lobe0tY5rlertySfatSLxXEbVW8sIVPTHFYVnocNufMvJWluOpbNPjsUnn/AHMDkd8UAdj4e163vI9u4Fixzz0rSW8XzJMn5c4X3rktD0ea3ufN8kgMecV0MsDh1wvANAGgzJIxhlUFWHQ9CK8E+NXgX+y75tW0q2/0WYnzFReENe7pCXwWzkDFOmtPOgeG4jWaFxhlYZ4oA+EdWszcJ5WxgVf0qw1m1vZLsUkBfnFe2fFz4YtpcM+taewNuz7vLH8IrxPV757T5WIVmHQ0AczqLRRu5MbK7dOOlZ2qttsBJye2BU+p30t9OghXHByaw9SuZI0FuwbDde+DQBm28UjXueSr8j2rvPBLmHxFp24ZP2hO/vXN6SvlykKvmLtwfY12Pg2NU12wjWA5M6Fm696AP0Ag/eaPCnTdEhz+AqvqK4hVfRqmtzjR4D/0xT+QqDUXHlqOctzQBsaec2ifSp6g07izT6VPQAUUUUAFFFFABRRRQAUUUUAFFFFAC0UUUAFFFFABRRRQAUUUUAFIw6UtMmkSJQ0jBRnHNAHLamqnWbpGGVMQBHrWR4f8F+GtFu31TTdGtra8lyWmVfmOetbGotjXrg8H90CK+bdY+MfxGX4yzfDvToNNimeQrFK/OAemaAPoG+8I+G9SuzeX+h2VzOeDJJEGatGDwt4f+yfZhodiYCuzZ5IwR6V4mnxc8TeCPGll4f8AiRp8MdtekLDfW/CEn1rtvjB4p1/w3pllqmh3MJtZ8LgjOc8g0AegaF4Y0LQiz6XpVrZs3UxIAadd+E/Dd7O095odjNK5yzvCCSfc15fq3iTxtZ/CB/FC6hbG+T96cpxs9K4Dw/49+M+vfDu98Z6Xf6e8Vkx8y3MfzMB6UAfRI8D+Dw+8eHNMDeogXinal4L8KanC0N5oVlKrEE5iAPHvXlXwi+LOs/ET4e6tNbRxWPiGwjJfIypIGc4/A1x3we+Ifxa+IeqajY2+pWFs9lkNvj+9g4/pQB9I6H4d0TQoGh0rTYLVG+9sXk/jWVcfD/wbLfG8fw7YPclt3mGP5s+ua4z4R+K/FV1rviPSfGNxCH0vDblXC7fWsfSvHviv4ieLrvTPBk8WnabYEiS6kXcXNAHqh8H+HG1RdUOj2xvVxtmx8wxWvqFja6jYy2N9Ck1vKu2SNxkMPSvEdY+IXjjw3rs/hfV4beWZLZpo7tFwGAGelY3iP4jfFLQ/hzbeLZFsGjmbakZTkjsaAPa9R8A+EdRtLa0vtDtLi3tRtgRlyIx7Vek8O6K2g/2C9jE2mbdvkY+XHpXz/c/Ez4qQeC9G8WNHYPYahOsTqqcx5OMmut+I3xbv7DxHpfg7wxHFc65fIm925SLI5yKAO1tPhX4BtZhcW3h61hcAjcgwcHrUCfCH4ceYzr4YtNx6kA5rz3xl8RfHnwv1zSW8ZG01LR759kk0CbTCa3/j98QNc8L/AA2tvGXhG4tZrZtrPvXO5W6YoA9G8PeGdB8PRtHouk29mG6lEAJ/Gr+oWdrqFnJZ31vHcQSDDxyLkEV8y6f8VPi9J8L4PiN5WnXGlscyxBMOig8mvZfgd8RLb4keDl1mKHyJ0bZNHnoaAF0/4Q/D2w1NdQt/DtsJ1bcu4ZUH2B4rvFVUiVFUKqjAAGABTZQ5ibyyA+PlJ6Z7V8or8Y/ixffGu7+Gtg2mJcJMypK68bRzQB9OeJfDui+JNPFlrmnR3tsG3eXIMjNc9H8Jfh0q4j8KaeqnqNnBrzhPjB4m8F+N7Pwv8S9PiigviFt9Qg/1ZJ45pv7UPxW8X/DOLTNT0JbG40++O1Qwy27sfpQB6tH8O/BUemSaYvh6xW0lYM8QT5WIquvwr+H8edvhXTcY/wCeVeTax49+MGmfD218YTQ6ZLaTxpIVjX5kVq938I3s+o+F9OvrrHnXFusj4HGSKAGeHfDuieHoni0XTbexjc5ZYVwCa1aRjigMKAHr0rwL9riFnGhyLnhmzXvoIxXjH7TWzydLWRdysW5x0NAHzwbZZG6c09Lfb8oQ81ppZhWBJb2rS8N6LNqeswW204d+MdxQB6v8APCHlH+3LuP5QMRgjv617YMGuS0O807TrWDTVmUvEoGxOx966SO6DJuSNqAK2vXZt7bgHPasA3BkQu7bB79zU2t3MkzlZHAI6Ka565vlSRVZsKDzQAs4u2uCzSRCHnoOavaIQsgwcE9Ko30crIGiyUI7daq2LzRxvtWbfn5cigD0KGRTAGXDDODj1o+92rn/AA/cXKptmHX1rdVmLD0oAkD7WFW4GJPWst5c3LIMfLV61bK0ASahZW99ZyWtxEJIpBhlNfHn7RngS40LxAskEbm0ky0TgcD2NfZaNkVz3xC8O2fiTw3dWN1AkrFC0Rb+Fh0oA/PW3hmhEqsoVgp2kVj3Hkwxy7uWznJrsfF+mXGl6vcWtwpheN2Qqfr1rkpQs3meYvHRaAKdjqS287iGJhJJ1Pau08HXLf2vZThiMTqCPU5HNcjZ2rSll8tYypyG9RW54flMevWEOw/LMnTvyKAP0TtmzoVqf+mCfyFZ2q3X+kJAG+6oOat6c27w5bH/AKYJ/KsjU+dU/wC2K0AdnYf8ecfutT1X03/jwh/3RVigAooooAKKBS4oASilxRigBKKXFGKACikooAWiiigAooooAKKKKACiiigArl/iVLJDolu0bFSbyIZHpmuork/iif8AiR2o9b2L+dAFfUmb/hIpuf8AlglfItyN37bcWeu9f/Qa+tNTZz4rmToBbrXyVcskX7bULyyIqCRcksMdKAO8/bvtI5PBGk3pfZJHdYVwORxVT4s61eSfs1eCr8XGJ3CKzHuACKk/bMvo/FE/h/wNoMiX1/Pc75I4Tu2LnGTirf7Umix+G/gV4W8PLIgltmjXb3zjmgDrfEUrD9lAXTsGLWQJP41438OfilZeGPgzeeF4rG4lv9UlaOGVxiL5uOtexajJby/slW2JIWH2FVPzDrnp9a868MeC7HxJ+zrK9mscmo6XcNMgGN2O4oA9I/Zv+G174I8AaxqeqSxvd6lbu4VDkKu045rxz4H+MrzwZq3ivUNP0ifUJGR8+UMiI7jhj7V7D+zv46XV/hxqeg6pcol/p9vIqh2xlNpxXF/sktpy+LfE8eoPbrBMjKwlIAZdxyKAPVddvGuvgRfeKhBHDql/p26eWMYLVyn7E0S/8IzrEzR/O1zhifTFdB4h12017xLc/DHQWtTpn9muSYucP2XNcb+yrqZ8LeJtc8H63ItrceYTGsvy7z7UAe9eIPBuj65q9tqt9DvuLdCin+8p6g15R+19Hb6P8IYIrVBFDHchUUdFFdz4y8cyad400Dw3owjvJ7yQ/aUU5McY7muC/bhkiHwlQMQWN0p2Z5oA6P4EafpuvfA3RoNQt0uLdk3hW7EHOfzrxb4WBNU/agvJrpSzwzuI+fuheBXt37LUkMvwS0HymTAjYEA5wc968Ua2uPh3+1XFdalGYtM1GZjHOeF+b/69AHoP7cdv5vwohuNgLxXa4OORnNef6peT3v7E1k1w2WSYRAk9ga7n9sfU7fUPB2neHdPnjuLu+uQVjjO44HQ8VkfFDw3/AMIp+yda6HdFRcLskkXp8zckUAcJ4e+JNmvwEtfhzY2U/wDauoAwh5F2xgMeua+g/wBmrwBd+AfAv2S/ZDd3bCWQIcgccV89ax4UXWv2ZNF8T6KitqGlSHzCn3tme/fivfP2XPH8XjT4d20NzdJJqliBDMmeSBwDQB6+q18U+Cts/wC3TfvjBWV/5V9q71HU4HrXxJ8PLu1/4bg1WVriJYxJL87MAvT1oA7X/goZbn/hDdCvoxiWG8+Vh1FcF+0prM2pfAn4dXV1lneMBj1LEAV2v7auoDxbqXhrwJ4emS9vpbrzJkiO7YvqSK5j9sbSo/DvgXwB4eUKDahVZR64GTQB6X8JviFH4ql0D4eXHh+aPT30oG4N1HgSEDgr7V9BWVvDaW0VrboEhiUKijsBXmVjdeH/AA78MdL8WTpaDUbHSVWFywDH5fu12fw41ybxH4N07W7iNUluot7KvQUAbk/yjNRKallyT7VGFoAkU815B+0nMqW+lo3G8tg+levgV4t+1Kp/s3SX4GJGoA8vtY0+yBn5cDINdN8MoPO1SW4UEybcIP7vvXA2t9OtuIyM5OM+1ex/Bi1jCPcTqAz9D7UAd14b8P28IFwxzITli3OTXST3C29k+3kgYA9Kz2uYogVjYgD0qrd3Ky2jNuoA5vVrqWa68xyM56A1Vmha4ZHK45zUcxzcucHBrQ0obQHl5TPAzQBt6NAyqBt4IxTtQtU3FY5OvcVPHfW0USsqHHt1rJ1TWoVdwXjjVefm4zQBraYkW8R7huA7mttIxgYrzl9Sgki+1Wl5EJl6Dd19qu+HPGyTP9muyFkHBI6UAdRLBDHOzbiGNXrKRTlVrA1PVrUJ5rPgAde1Z2m+KtP+1KiXUZ3dRu5oA7tW4qReV9fasP8Atqx25+0IeM4B5rSsbqK4tlkRs7u2KAPmf9pzwatvrUmuW6kJKpd1xxn61826tJAiSTBxx/DX3d+0JYtffDm98uPfIi8YGTivz416dlluIGiCbGwc0AFncyzM2zOw9Oa2fDEzLrltIwYssqYyfeuf0e43SeWANq9x2rb0Q51u1VTyJVP60Afo5pPPhqzbs1sh/SsXUW/4nC/9e4/nWtpDbvClnj/n0T/0EVh6q2NUjb/piAaAO90vnT4f92rNVtL/AOQdB/uirNABijFLRQAUUUUAFFFFABRRRQAYooooAKKKKACiiigAooooAKKKKACuQ+Khxotn/wBf0X866+uU+JsYk0ezUnH+mxfzoAztSb/irLvdz/oyDHsa83l+BPgPUvEM2vXy3z387lmkWcggn0Pau98TySw+ItSkgj8yRLNSif3iO1eIeDfjp4x8UeKL3w7ofhGGW6stwlDTYxg4oA9u8C/DPwf4TumvtK0wG8Yf8fE7GSTH1NXvHnw58LeOpbW48Q2r3MkAxGA5VR+FeefCn4k+L/EupeJtJ1TRIdP1DSI8rDuJDNjjn0rM+C/xz8S+PPiFN4TfQba3S1ZvtUokyVAOMigD1EfCvwd/wio8NmzlOneZ5nl+aetXPBvw48LeE0uV0SzaFLpdkqs5IYfQ11oAK5BOK4P43eNNS8A+EG8Q2OmpfRQuPPDNjavqKAK6/BbwCl1PPDp00Dz58zy5iN2etVYvgX8O4c/Z9OuIw3BKTsCRXE+Gfjb498TeF5fEeieDI7mxizuPm84HXiun0P4zWx+EEvjzW7P7M/mtFHbKeXcHAH1oA6jwd8LvB/hHUn1DRbGSO5ZSpd5Sxx+NM8b/AAv8K+Lb2PUL62kgvk4W5t22v+OK4TVPjH4w0Hwzb+Ktc8IKuj3YDI0b5ZAem6tH4tfGa58C+CtI8VR6Abuz1CNWb58GMnoKAOw8CfDXw74OuJbzT4p572T79zcSF3x6AnpSfEP4beG/HphPiGGaZYchFWQqvPqK8ol/aM1ax8M2XizUvBdymgXJwLhJN2K6Txv8drLRvhzYePdH0xtU0q5bZIyvgxN6GgDvPh14D0LwLpj6boMc0Vq77yjyFgD7Zq5438F+HvGFj9l1rT47jb9xhw6/Q9q8W0v9oTxNqfgyXxbZ/D+6m0lVLeakmcAda9G8H/E/TdR+FMfj/WIxpto0ZdlZuRjtQBJ4Z+EnhHQ9Rj1GG1nubqIYje6kMm0ewNavxA8CaB42tYbTxBDNLBEcqqOVGff1ry3QvjV4z8UW9zr3hrwM914et2P75pMSSKOpUd6oXH7TVlNpCX2l+HruaT7aLN4HOGMh7CgD1Xwj8M/CvhfRbzRtKtZvsN6Cs0UkhYEHrj0qHwJ8JPBvgnWH1Xw/YzW1w4IfExKn8K8z179pC50HxHa+H9U8G3dtqF0FMMRcZbd0rrPBPxevNc+I6+CtS8N3Ol3XkGbfI2QR2oA9WuYUuIJIHyEkUqcdcGvJ5P2dfhm2oyagunXa3TsWaVLlgxJ680/9oD4z2XwnbTIbiwku5r9wFIOAozyTXpWgalFrGh2eq2x/d3UKyrz6jNAHN+C/hf4N8I3j3mk6WPtbDmedjI/5mqXxB+EXg7xzq0OqeJLae6uIV2x4mIVR7CuA8dftEz+GPiM/ghvCtxPfmQJBiQYlz0ratfjjb6fr9ro/jPw/d+H5LpgsMsvMbH0zQBpyfAvwLLAIJV1B4gNoRrliAPpXoWgaXZ6FpFvpOnqUtrdNkYJycVBq2vaZpehy61eXKJYxR+YZM8Ee1eTWfxh8Q65p95r3hvwhJeaHaMd07SYZ1HUqO9AHtpNAxXD/AAz+JOi+P/Dk+paIrG5t8rNascOjAdDXlNn+0brl/wCO7rwbp3gmW41S2Zg8Yl6gelAH0gK8T/aqGdK0n/rqaPhn8fdP8TeOJPBms6TNo2sIxTZKeCw7UftVkjSdKI7SMTQB4XAJFIDHIzxxXvPgJmg8OQ7sR5TnPBrwKO4ZlTe2MsK9QsbzUriztrPT0eTMY5HY0Ad/eeIUto9pYKegJNJ/akMmmTGOZCyrk4bvXl2p+HvFc1yI5IJX3dHB4ArW0rwI7Wj/AGnVLhXxyA3WgDpdL1KKXe1zPEpzwS4qTUdc0+MxW8V3EJGOFbf8oNc9Y+AdPmclrydyDjG6s7xV4fg0uyf7OjMVGVY84oA6yTUJFB8/X7MKP4YmycVi67qvhq7iIuFvrlgCCY8gZrjrSGf+zw0MTb2BLNVT7NqUmEjmMYP3jmgBblYklZtPlu4oicqshORUmim+j1FZlut4Zh8u7nFN1CzuBGrfaQyrjdnisKaR2nPksR2yD1oA941m0uJvAVxN56q4j4w3NfPkH9rJcm8hv/JMbHl3/pXeL4Z8Y3XhWbUbeeWSzjXcVMnUV59d2lwXU7fmdfXqaAOn0bxhriXsavcG8weREOTXrvhX4nxwwLHfaLqylep8olRXzxo2n6o+oIkW+AueHj6g17t8Lr7xctleaNqdmr3Fuhkt3mTiRSOKAOl1r4qeELzSbmyu7prZpYyoEqEc18RfEOxhTxHfKkgaCRyxOO3rXqHji11HXPFkdkYUjuLm42FQPunPOK8y+L1k2l+Ibizh3fugI2ZmzkjvQByVnDHFcSxxzjafu5FbGgTRxa5bxhgWEqDr15Fc3pv2g3TNIpKgYB7CtbSI2Op2kqsoInX6n5hQB+lujf8AIrWOP+fVP/QRWFq5P9oJ/wBcxW1oTFvCVgc/8uqf+gisLWiV1SBeoMWaAPQtJ/5BsH+4KtVU0j/kGW/+4KuCgAooooAKKKKACiiigAooooAKKKKACiiigAooooAKKKKACiiigArmPiL/AMg2y/6/Yv5109cp8S226ZYdv9Pi/nQBi+If+Rn1A+lop/SvjL4OeOtO8D/Fnxlq2oCVh+88pUTdubccA19leI2/4qjVMdBZj+VfLH7LOlWOs/FvxrbX1vFcQSeYjK6gjBY+tAH018OI9P1bw1J44t7Vbe/1azLzgdCMcV4B+xbCG+Nnim474lB/77r2vRPFelaT4pn+G+lWyfZrPTGmaRXz5fH3a8Y/YmZW+LfiuUsFAEh5PbfQB9lheK8o/axTf8DtcXPVV/nXQWHj63vvibceDLWJZRb2wmedWzg+lc/+1af+LIa17hf50AeMfs8/FDRfCfwutfD7QvNqF5eiAxsuBtbAJzXYftO+ATbfBeOHwzbymG1u/tksSgscNySPxqD9lfwhoniT4L2z6zZq0lte+dHLjDgrz1rpNZ+NNrHrNvYrYQPpo1MabcPI3DDHWgDyjwN8Z9M1fwFB4F+IMJSzdVgF2g5UdASPWuq/bDtbCH9n7S4NNnNzapIiQuD95ccGpv2pPhD4XbwbdeL9FhjsLuEea6Rn93Jn2rgviEmo/wDDJWgLftIH+1Yj39dtAD9b8X+GoP2PtN8M/a4rnVZkCJbJ8zA59Ky9R0HU9D/YmePUYHhe5vVljjYc7CeDivf/ANnLwP4Vn+FGh6hdaDZT3bwljM8QJJz1rN/bcjjg+B8sUMexFuIwFUcCgDgv2d/iV4b074SeHfA8qi8v9TuGt5YOnloxxnPeq37atungr4WaH4L0V5I7Ce4LMCe2c4+ldh+zR4C8O658GPDOtahaLFeabcPcJOgAY4PQn0ri/wBrG/8A+FkfDY+JtLtHEOiag1vIeoIH8X0oA+h/gLpltp/wc8O2kCjyzZqze5I5rm9H+BOg2fiW41aaVmifUxqMMK8Kj+lbP7OGtW+t/B3QJ4Jkk8q3ETgHoRW94d8aWWteMtZ8OWkbF9L2+bNnKkntQB8rftTRR/8ADTnht93RoMf99V9USeC9KuPG1j4wLOL+C1EAC9GUjvXy1+1KcftL+HW27jvgGP8AgVfYl3dw6fpLXc7BUhg8xiewAzQB8hftjaTeeOtb1eSykLW3hi1VmA/vN1Fer/sWeLv+El+DdpazybrnS2+ztk847V594XsPif4l0/xTqeg6TplzpfiCaRBLcv8AOVBx0/CuV/Yr1y78I/F3W/AWrRi3kuCRsJ4Ein/CgBPjl/yejo/zf8tIK9f/AG39Ltbv4OnUmjAuLGdHjkA+YV5D8cOP21dGDHrJD2r2L9uDUrez+Cctmzq097OkcSZ5Y+1AHhvxE+Ieoal+y14ega4YyTXH2eRs8lVr6m/Z/wBNhtPgzolska+XNZ7mGOu4c18s/EH4b6npf7KXh66eFvMhn+0zLt5VW5ya+o/2fdasr74K6LfQzK0NvabHYH7pUc5oA+aP2ZdUuND/AGofEOhWzsLS4nmRo88Ag8Gq/gzxFpPhj9sbxBqmuX0dnZxyyh5XPANXv2WtHuPEf7SvibxRFG5sba4mPmKPlLEkAZrI8OeGbHxZ+1Z4v0PUoVmjuEnVdwzh8cEe+aANzw/pV98TP2pT4w8NWkqaDBOGe8C7UcL6H3r2v9qhU/sDTMsR+9OPyrxP9kzxLefD74t6t8NdclaO3mnZLcOeAwPH5ivZf2ryf7B0sgHHmnmgDwCLDPxztr1b4ealPa+H5LhWUBW2815ZYhWtmwuHzyfau98BMLjRrvT3PLDeBQB2L+K52tURrwLvJGF71XXV5fOkIckle56VxF3ZTQaV9oVnzExYZ9qLRtSvrQXpyGbgKO4FAHoXhi8lkvP3km45zXeXFhYX9oYpVXLIR+OK8l8Nl12u5IbHeuxsdTmig3lixX1oAr2fhuS2sxE6gFSVAI+8PWsLUdJ1BXfdZBSPulehFdjaa1qDS+WIlkjPZhWleRX16ismlI4A4zIRQB4jrVjciN2uWCkdEWua0q3muL7aeEztGK9Y+INjdWFm8jWtpbbh7s3515vYyfYNUt5pyNjMGI9aAPpj4caX5XhKOxuPmWRMMPYivF/Hvg77JrU9hHJ9nniYyQFvuup7V7P4F8QWN7p0flzp8qgEZrF+Mtla6hFZR3AMCzHZHeKPut6GgDyHwhdXem38U95pbMqnrjPI717poWoRar5N+kBSNV2tvGDXDeF/C2pxI1rctDdwDlZN3JFdxpvhxoLUpHdzRxkfdDUAee6H4WbWfizNrsdvs0+1mb738TeteFftUaXJB4xuJ47IwRM+S3ZvcV9ZeK9Y0/wb4VuLz5E8pCV9Xb0r4T+LPjXUvFXiCTVtQn5JKrEv3VXtQBxtizrLcQnDOR8o9K1LGFHmsRuCSC4Vj6nmsW1DDUPtKEtubn2q3aSTTeIbVTG+FlU5B6c0AfpV4eDf8Ijp/Gf9ETnP+yKwtdYi8iK9RHzW94YH/FG6duHP2RP/AEEVh6+AbqBFwGaM0AehaHn+yLbPXYKvCqGhKU0m2QtuIjHNXxQAUUUUAFFFFABRRRQAUUUUAFFFFABRRRQAUUUUAFFFFABRRRQAVyPxQ/5Ben/9f8X8666uV+JSK+mWO5tuL6L+dAGD4jtftniLVrUStEZbNU3r1GRXj/hr4BaRpF/c31h4l1W2numPnPDJhmyehr2PW22+Kr9v+mKd653TNduhNd+Zag+WcRjOC3NAFPwb8D9A0afUb+DVNTmvNQhMM08suX2n0NQ6J+zf4Z0a4mudK1rVrOab/WPFLgtnsa7Gy8SaiRxpedgz/rK1rnxFeRafa3SWoMs0m1ot4+UUAYXwy+EWi+B9futcs7+9vLy5XZI077iR71r/ABU8DW/xA0JdFu9RubS2LZcQn7/1qW61rWF8SwW6W0f2J1BL5GQcVSl8W6zas8Z0c3X7wgNG2MCgDj9F+Av9i6YdL0vxjq9rZtndEj4Bz1pV/Z78Nt4fGi3Oo3k8S3BufNz8+89811l7401yNVEOgsc4IPmg5rbsddvrrSHumsPsl1j5YmfOaAOG/wCFP319Bb6Zr3i6/wBS0a3I22rcZA6AnvWj8UfhPZ+N9FsNF+2yafY2Y+SKMcHA4NdAniXUmmRfsGePmXdzV6z1y4uCVe1MZ2kr82c0AUPhX4Pk8D+HF0X+05b63Q/ujIOUHpWd8Zfh2PiPpEOl3OqS2Vqj7mVFzvNbEXiK6N19nlsCVBwZA2AKW48RTwXTwrZNMg+4ysOaAPNtN+B+paZ4fGg6d481K1sACBFGoAwetdV8PvhXpHhjwVd+FZnbUrK6ZjN5wzvz1ro77XriPS4ruG23Pu/eR55UetbGlXbXlok7xeUzDO3NAHiFt8DvEHhu5nh8C+NbrR9KuHLPbMu7Znrj0r0f4aeB7HwTpEltBPLeXlw3mXV3J96V/UmtvX9WuNPEa29qZjJnndisFfE+qscrpqMvOcSDPFAHnvjv4AL4t8b/APCVXvii4F2jq0ACD92ByAK9I8X+FbrxB4EPhj+25rWWSIRy3KL8zADn86fpXiK9ufM+1acIWVSygyD5vSoW8WX7L/yDV3A8L5gyaAKvwl8DXPgPw3JoY1iW/iyTE7gZjz6V5fP+zSJPiG3jaPxddQak1z5+5VAr1y28TXzSqbjTfIiJwzlx8tWm8QyfabyNbcMkCbo33j957UAeReKv2dW8QeOh4yuvF10uqRsDFIFHy46VvQfA201DXbTVvGfiC+8Qm0YPBFPxGreuK68eLtSWPzG0qMDGeJQaf/wlWr+WrnS1Az82ZB8ooA39Y0TTdW0SXRb22SSxlj8sxEcbcdK8etvgNd6PbXWmeGfGWoaZod27GWzAzgHqAe1elHxPd/YjL9ni83dgJ5g5ofxLefYlK2cYuc/Onmj5R2NAFf4d/D/Q/AnhhtG8Pwm3aTJknIy8jn+I1514c/Z5t9F+JDeOIPFV6dSeYyS8DDAnpXpFr4o1KSYRmzhx/E3mdKdf+I71Lsxw28EqKcBvMAzQBwnxH+Aeh+L/ABxB4xi1C403UotuXhwNzDvVX9pC2az8IaNa3Ny1yY32tI/3nIHU16tb6tPJdww7YSjqC2HHBry79qxN/h/S2BxtnPWgDwjTFjbKtgA9a2/Dc5sNZgZJgEL4YZ6iuYRjGMU1fO+0wss20g5zQB7LqtvDcaebNdpZ3JA7kGqPh+1mhRtPu4fJMR+XI6irvhiP+29NhmikQ3louC394Yp96ZbO4he+uDNMwPHp7UARIkcV2qc4z2NdHDZN9nWVM7SehrmGnQzIxGCGr0TSlin09Y++ByKAIdDTDjdjOa6p5vLjVc4FYdhaxRMW5PPrV3UrhFsZC5CnHBJoA47x7aT64JiudkK8c8E18/6/JL9odCJN0bFTmvpQXEcdgTJtYE84PWvM/Fug2t3PPNbx43HJxQBU+EFxfSNti81327gnPIFd94kbxVrvgy8+22P2WGKQSW8f8QC+tSfDvTf7J1nRkjhBEkB3Nt6e1euXEMdzBJHMoKkYIxQB4j8NPE2YEhnY+aPl5r2SxlE9qrhcZFeBeINFHhf4jGNXZIJj5kYxxgmvedEcS6XA46FRQB89/tgarcWOh21rHNtjnbawr4/vZfOG2VxgHOa+v/20LTzdM0thGSPMbJxwK+P9QXy7lw0JEeOc0ALZkrKGi+YdDnv71a06Sd/ENmqrhmlXIHpms/S5GacRocZ6V0Og2wPiKzkUHIkXn0OaAP0Z8NBv+EP05Tx/oqD/AMdFYfiIf8Tq07fuWre8OBj4U0/Jz/o6fyFYXiDnWbT/AK5sKAPQtG/5BkH+4KuCqWi/8guA/wCwKuigAooooAKKKKACiiigAooooAKKKKACiiigAooooAKKKKACiiigArk/ibk6bp4H/P8AxfzrrK5zx8oawssjOL2I/rQBynivP9vargEf6OvTr0rzjRrcYnaa3umIPyFpuWr0jxvJ/wATLVA0ZVTCvzg4zx0ryjRI53nP2fS5ZTk4cz0Ad54ZFu0bJPZyJDINjkz8irIj8uVoV04yxpJ+7JuOg9ax9Bjd5PJn0MIN3LtP3Hett7C7uvLjsdGjOW6pPmgDRj/fM8y2RMkSgxr53U0KkS3TsbJwzKSxE3Q9xihbHVoYxt8PuspIBbzOozT7rT9UiuRcx6CZJ2B6ScLmgCi6xecoGnyHI423H3TV2WaW2s47hbF2eMEY83OCahn0XUFVZIdDPmF/m/eHketM/szVGZo4dEcqSDJmU8kelABp7NHIitp0hlkHynzvzqdYo5YJFNtIiQP+6YT4Leop0OkX0NwZzoco2ocHzaS203UJIwh8PyrFuLbTLznHWgCpMyyTM0unTgM4Hyz1ZNh9nvwIYpGtNucmXJB9M0xtP1GXzI4/D7q4bn94eR7VbXSL77AitpUwjWQNsEpz70AV2RYYJV+wyhZhyDP2zXa+HAq6RAEjMYAwAW3VxV/p2p3Csw8PyEghQDLjI7V2vhqF7fRoIprf7PIB80ZbOKAMXxxbm4nt2MLyBQeFk2DNc9pUFv5su6zZCVZd3n9Pau51zTbG8RZLzO1Oc5PFc4tj4OXeBdLgctiQ0AZF5BAGt5FspGnKkOnn/dAqtbW9s19EzWLxh+RJ9oyFNdA9r4OluVmF7hyMAiQ81B/Zfg0u8P2zjqVEhoAx4Nt3OlrqVuHw5BYTYwtSywWtvfyR2dn5iw8bmnxwe+K0oNO8Ebyy3CMXOMmU81J9m8DzSuVu4y5GGw57UAYUtmlpM1vDbJcQuAwc3HfrirskZm097iazSGcuFMfn8bfWthfDvhRIotzBUkGY8yH5vpViXSPDDP8ANJGWxj/W9qAOb1HTbcSB4LZWicBQfP4DVCsDS3cK3FnAFXCOwn52+tdXFpHhhExHNFhPmx5mcVXGjeFPM81WQlhuz5h5FAGDqEdjaRq1vHE0wlIRPOzlexNS2ek396sFxFpsW3d82JO1aq6T4NkZ5FeLK/ebzOlbOl3Gh2VuEtbqFYgOP3maAMqHSrmDVU8nTFMasP3m81wP7Wcoj8O6XvjP+tPTtxXsVtqVhcSBLe8ikZugVuteN/tbf8i1pvr55/lQB8/QMkkKleufWrBtZOH4wOtZ2nbmIkK7AO39a2UuVW2Kt95u9AGzoGq3WmXGbWXZuX5hnqK3La8mvbkTzNuI4HNcXawzNL5gJCdAa29BuyjlGbODzQBvalN5E0btk85GK9F8K3SXGmgq2XYA15xeqbq2ZVX7ozmtfwPqRt8ROcEUAesWMSyRg55qj4wtZDph2fw8n6UzSNTTepDAZP51u60i3mkyeWfmZSKAPANS1q8e6kht5ZNqnhR3Iosb7xFcwsltpcxOeSV610d9p9jZyMduxg3zHHep7TxELaaPM22NR0oAXQG+JMtsEt7FY5U/1byADAruNC1fx1pz/wDE/wBJFzbkYMsJyc/Sub0bxheRyMwnBjaTjPYeletaPfR31ssi7du3kUAeKeK9Qg8YarbRw7o57OYhtwwceleveGl8vRYYmzlVwc1534r8PSaP46TVLWLy7W7YBmAyA1eiR3MVppUtxKwVIoizH6CgD5T/AGpvGtxqfi1NDjXy7Wwzu7729a+bfEUsk11Iy5wBnFenfEu+/tnxbqV7JIpSWVirD68Vw00NpJ53n7w5+7gdRQBkeH1kl2P5fzfTvXZ+Hrdv7btPMyp3jcMe9Y1mbe1gIgjdjgBVxz9a6LwuXuNVt1YlCrqcEe9AH394cUf8IxYbfu/Zlx+Vc3r4I1e0P+w1dL4ax/wjFgAf+XZP5Vg+JU/4mNqw/uHNAHf6P/yC7f8A3BVwVT0c50u3/wBwVcFABRRRQAUUUUAFFFFABRRRQAUUUUAFFFFABRRRQAUUUUAFFFFABXOePjjTrT/r8j/nXR1zfxA/5Btp/wBfkf8AOgDnPGUSSXN0r9GQb/pivMbC1hsbhkt7cz7D+6DS4Fej+KGP9q6vv+dUjUAeox0rzq1t2Yed/Z6AE9Hm7etAHW+H7KOa3mlubCIug3qgn71tW8c8D2FxpdnCs/LSKZOntWJpKx26CRLW3Uyqcgy8Gtq2WKK5llSK3BQAofN+8aANew8SaliX7ZBCm3IGX6mrY1y881D5VuIWXl9/RvSuU8uSR55Jre23FsgeZ0pt5drFpywyWUEjBsgLJ+tAG/ca74gZd0djbEKfmIkHSp4Ne1TzYjLb2qxE4crKMgetY9tDdPAsdjp8TiQZkAk6DtU8Wh3CxHfpahiTuBf2oA2I9W1WR53aCEW6nEZD9T2BpRrGsLNGLi0t0iPX95yKoRaZfJbpbxacoifDON/8Qp+oWF84aSTTRKwwB8+BigC5JqeqCCYeXCH3fuG3cP7VWg8Q6q7yxyWEavCRuJfg1TFnqzWcappCDy23Jl+9FzpeoXirJLpLLKxy22TFAF3VNY1SEWtxbwxGJ0/eq56t2xXQaTNcXFjHNcxrHI3UKciuW/s/UZ9N+yy6VwjkoN9dLoSzppkSzw+S4GNmc4oApeK7i4S3W3WNDDICJSz7eK4n7HGYJI4tMg/e8E+dyRXSfESRN1qjQJKTnAdsVzcEMzOk8UFnH5Y4/eZzQAlhp6RpCjafbBQ3I837tMu7JrF5biOzglk3EcPyFNaE9pZeXbSx20Lyzn98d+QOeaXVLOH+0xJax2riSMKN0mccUAZjaZK9mqWtrZmcuCoL9R3qaw06FZmkk0y1iJyrbZeN3vV7SLeyN0n2qG3gCKSCHP3u1ILLy7G7gm+yJcGcSKpbO5c0AF3IzGOO6tbLFuMJiXpURgt9sZFpZO2eT5v3RTLy0jaRn8mwGOT8/NPS00a4sI7m2kgju5W2lVOVI+lAEkOmxQoJksrWSORiFIkOPpTYmtwk6fZbaNohsQFzg561buXtYvLt7RrdfJGSrt/FVdEd5M/6Awc/MM5NAFaSwjaRbiCOxNv5YDqG6NVm2tlitUDWtgkfux5q6I9Mju5PLazWzKAOAf4v/wBdVzErhI1msnVDn29qAJrTyI9VjhitLeEqQyup5P0rk/2obKa78L6cI42kcTHhR7V29l/x+RNc/ZHAIClRyKyfjrdNa6BayRgHMmKAPmWy8O6oFBkjWFD3erj6XHaDdJMJCOwHFa9/qDXFysbZIHJ5rN1WQeYWBGwkcZ6UAU5X3qI2yn+7VeGRoyCrEHdirA2+eq7s55qG9gYDcqkDd+dAHWaBe5DQScSbeQe4pkUj2l66hsBjlTWjp+iSanpMV5bgrchB+NZl9BMMxzKY5UPcdvSgDptJ1aSJU3SHg16Zo2uQyQIpYEleBmvD4ZCqBTVyDVLi0lR4JOnSgD1fVfDdrqrPM03l5+baKytP8NaTbzMbhBcYPGelUNB8WCW3/eEBuh5pNW1ibDPbnI7Y7UAemaFpGiyQps0+AAdio61vi1gjH7pBH/u15J4L8UTJqCQ3DZVuOvQ16lZXwl4yPzoAW8sba7hMFwu5T3PavIPjz4vXw/4Tm0GFm+13Z2AqeVT1r2G+aRiPLU+ua8X+Kfwt/wCEg1WTVRqEqXLr/FyuPSgD5F1fzI5z+8bYSSPc07TrRZJkeSTJK9DXo3ib4X61p++QWpuEyfmj5ArhLrT5LZhDcRvFIrclgVzQBLYWcURa4Zlf0BFT+GWQ+IF25B3jr060rQWrWkYSYqo4xU+jJDFeqob5iy/MfTNAH3h4b/5Fqw/690/lVDXLZJIxcEkNGMADpVrwp/yKunHduBtkx+VN1nC2EhoA6bRf+QVb/wC4KuiqWi/8gq2/3BV0UAFFFFABRRRQAUUUUAFFFFABRRRQAUUUUAFFFFABRRRQAUUUUAFc749GdOtP+vyP+ddFWfrtlHfW8UcikhZVcc4wQaAOI8SxxtqmpeYPkZFDY9MVw3k2qSSRw28boANhaTg16D4lH+n6nhd5EY+X14rzzRbUySM88dtHFg8PJkg0AbNpbDYJYbe2KoB8hkzj1rVMNvMEjht7dpQwUoJOgPeoNIhaEhvJshGw7v1X1q5EiQS+ZE9kHYks2ckemKAIngXdIksFpGr5Unf3FV1s12f8etuyRj58N09K2oUje1eC4+wGUNuTn9TT1ijeCUr9iAC4fDcfjQBBpsl9aXkctpDaxgoCwD9qsya9qDSsqNbnLlclu1JCku5XYWKrtKBge1VjHbQxpJJ9jO3O8bsHjpQBeg1zXFAk2Wvkh9pbdT217UpNyxta792AN/as6FbiS3zb/wBn+QTl1Zuh96jW0LXNvNGbKNgT5mDkGgDZtNd1JFWS6FsUGf4+ar3PijU4512LbNG5wrb8YqjNcL5jQyf2eY8gJhu5qCfTY9kqz/YUJ+ZAJPut6UAXYvEGueQjbbTeZDkGTqK63RJri409JbjZvP8AdORXBT6dbrBaztcWgeBSJE38Me1dz4ZUjR4SfL5Gf3ZyKAKPi63vJpIPstjFcryG3nG2shdDuPKSUaXbiTJ3YfjFb/iy4SOxMDTSQmU8MgJI/KucklabSfsa6hcRKj583acmgB40nUwGiXT7byuo+fBqxaaFOHtz9ht0IUs5DZOazjYSW85dNUuHcJuUNnBFW9NvWhkmmF9I7KMlSvf0FAEtxpF6yhfsMEuSeScYFVn0fWZL1Haytmx3J7Y4p8mtWs2orereTgBMGMKeD9KzLvUrlle7XXJDFHIq4EfrQB12jaHZR2++5sYxcOTv71PD4a0WFg0diikHIFcj/a90j3NnLqEoYhXjn8vjHpTrzV53u4CmquNiYciLqfWgDsH0DSZJPMezjL+p60q6HpaHclnGGHTHeuL1zVpBfFV1doW2hSDGfmz6UHUbq2ECtrx2yLlMR5HFAHZroOlICq2MWD1GOtKmj6YnyrZxj2xXLtrCzG3EGrMZiMZ2HGfWrI1ac28kf9qKssMm2RynagDp49NsUIK26DHtXm/7Rrqnha27YkrqbPULgGKZ9WEsbPtA2da4z9pUNL4YsY8ffnGCKAPA45NsJll3bm6c9qztQnjUg4YEnPWte9hTcE5GBjHpWLqCxLkzNwvTFADLS733G6QYAPGK2mlR4RyTk5GfSub0yaBpzlTx0zWyj7h8vSgD2f4RtDeabLalR5kRGBntW74u8Hw6pa/KvlTryGXg/wD168q+FHiNtM8WwLP/AKiUeW3bHoa+l1iWVFYAMpGQaAPmjVtIvtJuTFcoSf72PlIrNuIpi4K52npzX0j4h8OW+pQFWjU/hXlviXwZeWZke2Qsnoe30oA4azEsRAH3ifWtJL6fZ5aqx5qHToz9u2SKflODmuzvPDiReHDqFuA7ryQDmgDL8PWU0lwsjHYSc4r13wjayKDLJuK4AyxrhvAmjX91eRSTZWDgjjqK9dt4o4owigACgCldX8cWqxWLDaXQsOetSyoso+Zdw9DXm/xF8QCw+J+kWYbH7vnn1Nelxv5kKyKMZANAHKalpEltO9xYgBDyyHnJrm9Y8NeFfEcTR6ppkIm6bgoBzXo13GXjNcZ4mt/IcyBSMc8UAeOeOfgbst5Ljw1cF1AyIWPP4GvK59D1HR7xF1C2kSUOFORgda+otG12JpPs7yYbpgmrXiLRdN12y2T28bueVfaM0Adf4NI/4RDTcDH+jJ/Km60c6bKfQ1Z0SFrfRLWAADy4gvHtVfVFzpc2TzQB02if8gi2/wCuYq8Ko6Jn+ybbP9wVeFABRRRQAUUUUAFFFFABRRRQAUUUUAFFFFABRRRQAUUUUAFFFFABUVz/AKsf7wqWobttsYz03CgDiNZH/E21UBQ2UGQT14rirWwiYoscNoszMdw3E5Fdpq+W1jU0A5KDHPtXNaNp12swkS3tg2erNyKALNkWIMRWxjwCuGrTtbdGsJmC2TsgAjcDoafp+kyPdh7uG1dd5JAPNdILHTxA0SQxhT/DkdaAOUmKLbq6rYSXHO+kE0ckBTOmx7+qg966uLS9IVsmCHp6ipI9F0lgD9kjJ9RigDnYXVtIMgNhJJE/BB+UVWtsXsnlBLGRnb5lA6jvXYRaTpaW7QR20XlucuB3NSQaXp8DiWG3RHHTAoA5M20It7oMtnFbSECHBxkjsaZNc2iLH5EdgQoOQx745ArrW0/T5IfIa2jZM5x71F/YukrJuW1hBA4yKAOQt7cXUH2may09EB9enpUN1a/aZ0ZobBgpz8rdQK7lNL09YWj8iPD8nnjNRx6LpMHCwRAkc5NAHMPDp5xdpbWbWI+RueVNdX4e8oaXH5MaIvYL0xTF0nTVt3t1gQRO25gOmauW6RwxLFEoVFHAFAGH40nMPkL50kK5JLIu41iW03nKFF9chwpJYxcfStTxpP5SRN5kq/Nj5Bmsyzc39m227uIlgUs/ycsaALFjOPtDxSXksp2H70XT8apX08MlsbWS8lSZmyGWLHFTwJMupfZftlwCUBDlOxHSpLiaK41K0jDTRyxfITs4Y+tAGYsjKVP2+RYh0IgzmrFsdiPDLds6TqfLHkdG7GrpaaS6nkS4l2wMMp5Y59ar61cC2uizXdwqkBxiLI5oAwYL3VikbXVwVHmbQRFzgd63W1S2lhdY7g7iq4k+z9x1JqvFP/aFpHDDfSLOWykjxcL7VbihexspVuL4l3+QFI8gMKAILa/trm48xrjJjjIYvb9feordmuXx/aAMUKlk/wBHxUd7Mbt49l3MhjOG/c/e96EkmSb5dRlWPHK+TQBJtuEVJFv4lXO75YO1W/Ojl1QEXStBMRuHk9SKmtZGk0UyG6dmhbvD2PSoftzedDtkKbFy+IvvUAX7GV/tIP2qN7dJPueTgiuf/aBJPh+wYAECfIH4V1do7fbY2+0ZSX5ghTFYXxvj3eGbduPllB5oA+dry3YEyMwOTuOKwdThWUAoSyk967eZVlTbNFgdmHaq7aJG9q5VgQTxQBwgtdgRguPm5q9EsjMAOE7mta60eQSAxtgJ2qBoZEJVl+XvigCO33xT+aTgjoR2NfUvw01hdY8JWkwfc6oEkz2Ir5bQYzXr3wE13ydRk0pn/dTjKj0YUAe3L04qC6tophtkQEdxVpOlQ3s0NrA88zBERSxJ9BQBw/irwFpl3DLdRXAscAsz44rgLLXrXQTPYt4ktrm3yVIKE5FZXxd+JGoa7JLpOkMbexVtpYcGSvMHHl45Bb2oA938N/ERo5/sGjaTJqALdc7Qo9s16rp2rRXKIk8TW07DIjb1+tfLXgjUJbTVreRX2YcZ+lfQniO5RvA02qIR50EYkjcdcjtQB5R8dWmt/ivp95/yyjRCT+Ne96PMtxpNtMn3WjBH5V4V8ZrhdUt/D3iAYJuIwsmOxr1X4d3jXHha0IOQi7TQB00w/dmub8S24mtJJOpAxiuhMmRWRqqs1uyr+P0oA8m1OD7PdiVY2LKeMV1OjahJNBGSmMcYNZXigeUXCnBzxVnwnmSxIZ+d3U0Aeo2P/HhGfVaz9TX/AIlkx960LIYsYlP90VQ1I502ZfcUAdLpH/IMt/8AcFWxVTSf+Qbb/wC4Kt0AFFFFABRRRQAUUUUAFFFFABRRRQAUUUUAFFFFABRRRQAUUUUAFUNakmjjgMJGTKoIPcVfqhrP3IP+uy0AcNrswTX9Wxu+SNTgdRxXH+HJHZy0gu5SzEkGum8RyMPEmtbeoiXp16VzWiyzyXMLeXd4UYO1aAOq01Ywzyf6UuDkj1q0Fb7QjrHdBSScf0pbGGYSy25S4ZHQMGPY1KHuGSNWguwY8jI70AQNbqGR1W8Yu+Dz096nguJtPIttl3KC5Yt1xVmJGmtGRorxCgyDnk+1VYbWRCz+VekqABlqAAGT7b5LTXqqQSuOBUZS63NIJdRYE8DPSlKTTz+W1re7S3UdjV+GxksVEyteyMGI2ls0AUbO3kl+b7Rfqc4PPenzGWCLA+3nB61M8EzK+yC7+c5PPSpIrGX7WYwbtkEe4MW4z6UAVJHaSNt325cEHpTLmGS3ZjPdXcihQ4x/Kr+15bH7l1vjOOeC1RXFs80ZuWhuhyFKD0oAqC7uFgkQfb9rgENjJX6V1Oi7jYR/vHkOPvP978a5llnJ4hvxxgY7V1Wibv7Pj3q6t33jmgDB8bwykwMrTKvO7yxWJZShZElFxeYU9NuQcetdZ4pvZIIhbxwu4mBDug5WuSW1wYRBNepA4yeOjetAFj7ejPIztfKs3KMycqfSoby732UZWa8SWNz82zk1LNIlhG1rdXc0jTFfK8zqD1wK6ex0vzLBy0mfPUHJHKcUAcfaysGdo76+DOMt+761ZnuoJriC5aa82riN4/L4OO9dNZ6HJbTo8dyzqikEMOtB8PZLH7U4VnDkY6EHOKAOQdfJa4eG6uVHm7lTy+gz2qWGaMSw3X2m7cI2drR4FdffaKLqcS+cy4HQdKWTRvOso7fztojOdwHJoAw9OtV1K8uruzmeJ2X7rJjB9RVg+G74qR/azMzDg4Ga1bfSJYBNtnOHHBA5FFppdzbzxym7eQL/AAnvQBSttFu4pYmOpsyxn5ht+9U9zpc8ihkugr5/u9q0BazqVCSdyT9TVSfR7iSONVvnRl5JB60APGnSieKYTbgoA24xzXH/AB2uFtfCcTt/z1FdfHpd0pDNfMxH61W8TaNZa9oz2+rWpkRRuEYPcUAfMkmoxFBtb7w4JPFGnyMsDvI2Wz69a9PtvCXh+a5Td4XuEJYKOT09auar4a0azu2t7Pw3PPDjIbd39KAPJ2mj5BOKrvGrhivI+levjQdEjOV8MzCTywzBjnn0oltNBjgAXwxK0mBleaAPDHg8uQxFs9ya6LwFcGy8RWlxD8pVxnb6V6dZ6RoFxK4k8IyR4BwxJqa1stBtrpTD4TlUqdocZ596APS7adZ4EmXGHUNVDXLF9Ss5LUthWGMmsP8A4Sd7VFgi0a4CqQqjB6VqprznQvt39nTGTODFg5NAHlnjX4f2TRvb6fG32uNDIW7NXiuoW7Wt3JHcx+W6nkEV9Z6BrEmr6qsVxob2vB/eOOMVb1LwL4V1C4e4vNIhkkbqSKAPj2PUUtdsiMOvWvevCV/N4q+FN5aWvzzBNoHeu7f4Y+CGQKdDgwK29A8OaNoMDQaVYx20bfeC96APm3UJWufh19hm/wCPrS7shkPVVNejfA/VVuPD0luX5R+npXoT+DvDbSXEjaZFuuf9acfep+meHNG0ksunWMUAbrtHWgBNwP8AEKzri4WWeWAIVdBn6iujW1h/uCkNla+YJfKXfjGaAPKvElksqsxHzelQeF4yhMbDHIwK9Um02zkY77VDn260iaTp8S5jtI1P0oALRD9jiPbFZWo/LYy+7V0GFWEAcYFc7q5/0J/96gDqdI/5Btv/ALgq3VTSD/xLbf8A3BVugAooooAKKKKACiiigAooooAKKKKACiiigAooooAKKKKACiiigAqrqS7kjH/TQVaqC8GVT2cUAeVeNL+HR9Z8RarOpeO2t1kZR6AV4XYftVeFrec/8SK9Y56lgK98+I2lPqkPiKzt9olu7UxqT6kV8eWf7LvjS5uMm+so1LcfMfWgD3LRP2o/Dl4+U0O8XHXLCuiT9orRWchdCuyoGc7hXkHh39lvxdagtJqdmRkHCnrXVP8As/8Ai8DEM9oO3U9KAO4i/aL0l5Av/CPXeD33ip4f2idDN0LeXQ7tGzj7wrhbf4BeNI0VTPa4A67uaVfgH4vVtzSWrt67uaAPTP8Ahe3h8HjTbnp6imXHx78PxBD/AGZdtuOOCOK8/i+BnixZVZvIKjtu6VLefA/xY6BU+zBfrzQB17/tF+GUco2lX2c4wMVOv7QXhnCk6feDcehArzA/AHxqL7zU+zkE8ndU83wF8ZsynNuPq1AHoUv7RnhGMsG0++4/2RSRftIeCZE5t71APvZUcV5hcfADx4WdUFoVPIO+swfs5fEHzGkLWoDHkBu1AHtlr+0D4LnRnRLraOny9aY/7Q3g1I2kNte4U4PyivMbP4A+LbaJUPkFivzc0y7+AvjIqIY1tyG6/NQB6V/w0h4HaNZXtbwIehMfWql1+1B8N4eGjugvfEY4ryyf9nnx60ZhCQeWf9vpXNaj+y/8QpJt2y12twP3nJoA9Yi/aQ+GN3qqX10t67xtujUxggD1roV/am+HOxWH2wqemEFfO9z+zF4+tFO6CB2kPyAP2q5o37MfjYWvmSRWrBjxl8Y9qAPff+GqvhyB929x/uCoz+1l8M8Zze4/3K+etc/Zn+IFhaXF15MEidFVW657VgeGf2bfH2uJcLDDEjQna6s2NpoA+prf9q/4azy+XH9tJ/3KtxftO/DlyQrXmcZ5SvlrXP2afHmg6cJ5UiMjNgFX7U7wv+zz8StU0Y3UFvGVkcgM0nXFAH1DH+1J8N5GZA17lev7up0/aa+HzozqL0qpAJ8v1r51039mP4h25LSWsZJPZ60If2dPiFGZV+wxlHHHz0Ae6T/tR/DaDIeS7B9NlVH/AGsPhnu2hr0/SOvA9U/Zh+Idw2YrSJPX5+tVbX9l34lxT7zZW+Mf89KAPowftTfDpoPMVb4rnA/d0jftQfDvcB/pm4jONleFH9mr4htAqfYoFYdTvoi/Zp+IaozNZ27St339KAPbJ/2rfhrEyoUvCxHaPpU1r+058PboEwxXrAd9g614Dcfst/EOa48xra3Axj7/ADVvTf2Y/iNa221Y7bdnu3agD3qP9o3wW7lRZ3gHrtFNl/aU8CwTBWsLzJHURg14nF+zh8TluhIwttncB6uXX7OnxCLDyUtxuGGy9AHrFx+0/wCAY5ljWwvHJGchRxVm3/aR8FzDcmmXpHrsFeJWP7Mnj2G7eaRbZl7AvW5D+z149S0K7bUOT1D9qAPVJv2jvBa4xpt0wPB+QVWk/aX8HKfJTSL8qOvyjFeaL+zx48e3ZD9kBJ7tU0X7OXjLyQrzW4YDqGoA9IT9pHwxxs0a9P4CnP8AtJeH1cr/AGHfY9civOR+zh4zdwzXVqmB2Y1pS/s8eK3hCLe2q4GMmgDrJv2m/DsY50K9PPYiqc/7VXhuOdYRoF6zk4wGrjB+zF4s84v/AGvbYY+pqhc/su+J4Ls3b+IbFWBHU9qAPTNH/ab8O6pfS2aaLdxyou4ZYc1JP+0dosTOv9h3LFf9sV4LrXwlTw7q7vd+NNMid32qqMWfPsBXQ+HPBExjYxaPfavJGfnnkXy41z0JHU0AerWf7RdndzCGDwvdu56BXyTXT2vxZaVEe60B7KN+Q00wHH0615pH4TvBHaQ6bqenpNJMsckdlHkxKeu5j3q5q/ibwpoPiZPCU3h/+0IxIIZ7uRyX3HuKAO21v4w2ljDbXNrp5vbecsqyCTABHUVHZfGO3uWUNpUiZOD8/SuVn8HWV54g1LwZb3wiETpeWTN12t1FbEXwb1SEj/iaW7YIPSgD122vFms4rhlC+Yobbn2rH1JvMsZT0q9Y2MsFjb27NuMUYUn3FQarCEsZPWgDo9GH/Ertv9wVcqppP/INt/8AcFWxQAUUUUAFFFFABRRRQAUUUUAFFFFABRRRQAUUUUAFFFFABRRRQAVFd/6sf7wqWmTLuUA+uaAOG14f8Ta7+gqlprfvFJq/4hGNSu29hWXp8gDgUAdjZEbdverydBWXYsPMHIzgd61gB7UAP/hpyEjoaRRTsYoAdub1oHuaSnN9w/TNACMeOM1E7Nu7189eKf2gtY0nxFd6bHocJjgnaMOX6gHrWdN+0brP2+C3j0S3bzXVSd/QE9aAPpmH5fXFOf7hHrXgXxV+OOq+DPEdvpMGnQz+bbJMWZuhYdK9B+C/ji68deF5NTvbWO3lSUptQ5BFAHbkZHrUbL844ORTdQuDa6dc3QAJhiZwPXAr5S1r9qfXbK8nRfD9syRyMmS55waAPrU8gdap3CmW9iHISLLdepr5b8EftRa9rvjXS9Dl0C2jhvZxGzhjkA9xXS/H39ouLwLrMugaDaw3+qJ/rJG+7GfSgD306haLctbO2WUDcSMgE9s1ma1HHdTfZ7eKc+WvWPhQTXxj4b/af8fNqklzqGn6dc2xcM6AYPFe5/Ev4/SeGPAGieJtP0dXk1JQTFKcAeuD3oA9qWWDT7CG3vJd52DO7mrNhbWUJeeziRPO+Z2Xjd718XXv7XGrXUu2Tw3bNu+UgPXa+Bf2mrLxVqFj4XutMfTJ7mVI4p0f5Rz0oA9g+Lkkl08VnDuJUhePUnFdt4bsU03Q7SzjGBHGM8d6+Tfj18dtS8I/E6Xw/b6VDdJaFXMjty3pWbbftgeK32hvD1mmSAOTQB9sqTRurz5viVYab8KLTxxrzpaxyWwkaMdWYjO0V806v+1R4w1XUpf7Fs7bT7IMfK3rudh2zQB9rA54zQNo9K+XPh9+0ZrmreD9evNR0+3fUNJiDqyjCtk964q6/a+8UQXBjPh+zI4xyaAPtk0nSvkLw7+1N4l1K+tYLjRrKFJplQndzgnrXpvx7+Mt74Cg0iHTbe3ku72LzXEp6LjtQB7gGz0NJx/k18d6D+1d4jvdetLG50qySKSVUkIPYnFfTvjrxBNo/gG88RWCpJJDbefGG6HigDqOppea+LYv2q/GWws2m6ecN79K3PC37WV8NUjj8RaAgtHPMkB5A9aAPrYmoznPGaz/AA7rmn6/oVvrGm3CTWtwoZHB7e9eFfF79oqLQdTudE8L2sV3d277JbiQ/Ip9h3oA+hlOSaCfSvj3Qf2k/Glvfo2qxWl5Axy8aLtIHtX0r8N/HWkeOPDjavpbYMeRNC33o2A6UAdgp96Q4zzivm3Vvj/rlnrd1ZR6balIpmQEnkgGqC/tJa1a3itfaHBLbZyfKb5sUAfUO4V43+1Na6pH4AnvtIvJ7Z4nDStGcZTvXcfDbxvpPjjRRqGmsY3XiWFvvIa0vGelx6z4avdPmQMs0LIQfcUAfDH7Nnhi58X/ABbF3qQlu4NOBumZyW3kdBzX13fXV1bagbq2t/skmoWbbI2+6HToD+FeH+EbPWPB3gLxR/YFiUvoLgxXF6p+ZFHoK1fhTHrWp+B5fEvjzxDdQ6HbTGSJWb95I3sfSgDd8IeO/CV1Dq8U8KaRrbEq6r92SRe64qRLd9Ulj8QyeALm61NeUm3BVkI6Nir3gDWfhjqWg33iyDw8lpZ6bOUF1MuWc+v1rD+NmteLLO3svFfhjxEz6FMoMSwgAR+xoA5PT9e8RWfxdtta8QwPZXLzeS0ZTChTwB9K+qLSVbizWYHIxyc9a+e/C+sL8WfAupaXrQT+3dMTz4bmEAMwHIOa9Y+FGqSat4LtXkbEsa+XICecrwaAOvQBlyelZGs/8eU1bEf3NtZGsLiyloA3NI/5Blv/ALgq4KqaT/yDYP8AcFWxQAUUUUAFFFITQAtFAooAKKKKACiiigAooooAKKKKACiiigAooooAKa/anUhoA818dXLqdX8u4WF40HzenFeXWV5d3VzGV1yUOcAhYzjPrXqnjKNXl1c5C/d5xnt+tcJ4fibaH+1uDvPSCgDY0SG+kiWR9auFbd94oe1dTpHmLI0jaxO7su3lOB71WgaIIG+1TBMDgw1eiusKmbiUDHGIsUASQ3V6N5XU5CAcH5K1tO1q2jtgk00krg8ttqvYWU93C0iXuFzwpTBpy6RcRyE/blRe42DrQBeh16ylYKvmZJx92tcnMZI6EVk6RZPaKTPMs5PI+UDFaQYHd8w6HigD4A+KkpX4h61kuypeOdo+tdR4W8I+FdWOnXMnjS2tLqZ1/wBGdDuDZ6VyXxQmRfiPrnnrmI3j8+nNdb4F+F3ivULvSNdtLW3NgZkkVmlAYKD6UAWv2pbZbXx9GThjFZRIp65IHWvW/wBjOWSX4dXbSdTdt+FeR/tZyxw/EUlyAUtI85PGcV6V+x94h0W0+HtzHe6jbW0rXRbZI4U4+lAHu3iD/kA6h/17P/KvzD1WY3XiO4jZsQC5dGyP9rrX6cazcRXHhq+uLaRZIzauVdTkH5TX5i+JY5W1Z4kQLK90/IPBy3egD2v4YfDvwW3jDSr7TviBb3epR/vltPLwcgfdzXi/joX03xD1u7u3LO93Irbuo5r3b4B/BnxRovxA0bxNqf2T7Gp8whJgSVI9Kt/FP4PW/i/xnqer+C9TtXEkzC6snYK8cnfFAHGfDjwJ8MNe8MrCvitrTX348uYYQse2a679qTw/PoXwV8M2d7JHJJaPsGzkH0I9q8F13TL7wzq91pF3GEubZ+Sv8DdsGvXfilruoeI/2bfC8+pZkuEuWhZmPJUdKAOL/Z6+HeheOrXxBP4g1BbMWFs0kBD7dzf1rzuFJtL8TWsNrK/7i7Xy2HXhutaGnQagbX7LpdvdlpD84hz07ZxXqPwW+DXiHxB4kt9X1ixuLXTrR/OklmXAOOgA70Acf+0VcfaPi1NcTtl2tYd5J77a2vhx4T8AeIdIW51zxoNOvQ+024izgduap/tJ6aW+LOotsClo0IHTjFT/AAj+DHirxJpSa3p11YR20kw/1s4Vhg88UAehftd302l+FPC3gnTrsXVjDaCTzOhl9CRXmfwO+F+vfELW5LPSZ0tordQ08z/dU+legftdeHrq38T6BLLMNkOnJE2w/KSAM49a6f8AYo8RaH4evdZ0rVL2K2mvCskLSNgNgdKANvwB+z54g0qTxHoOpXUQtNStgsV4gyM5B5FfO37QHw5b4aeK4tNlvvtheISBwuOPSv0G0Txx4f1nxbP4e0u6S7uYIvNkeNsqvtXyT+3Wiv8AEm2Dcn7IOfxoAzv2afg6/wAQtM/4SIan9lWyuVXyzHndjmqX7aWpzXPxJhsVcOum2iQ5z1wK9x/YVZbf4Z6ox6JclvwxXyv8btSm134lazdyY/e3TLEe2AcUAc1f6Re6Pc6fNKwjeVFnjHselfe93qn9sfstvfb8u2k7W5zyBg18YfEa9t/En9iz2dsbb7DYJbSAn77L/FX0V8E9XbUv2WvEOmzuXksopEGT0B6UAfJ3gfTm8ReMLLQ5JvIju7kQhx2JPWu9+Nvw51T4c+IoNIuLn7XBIgeCdV/h965L4Yulj8TNAuZsRwR6grvIeiru6mvZv2wvGel+J/FVnHod0tzDZwiOSSM8EnrigDpPgp42vND+BXiq1N3mS14tTn7u4Y4rwnw9o2oeI/EtvY2swkvLyfbubn5ieSa9C8A6PdXXwQ8VahEj+TDJECO5x1+tc/8ACK/j0Xx5our3GPIiuAZMdh60AdT8XPgvq3gPTrPULzUYrmOT5XdBja3pXVfsma1LpvjS60mOQtBe2zZUn+IDg12f7U/jLQNY8IWOk6bdxXU00glbYfuCvOP2ZLOSb4lxvGuY7eN3cr1xtIoA47xpDc/8JVqO/cim6kyR2Bauu+JHgPTNC8PaHe6XqX2mS8hV5ULBipIrF8VT+d4jv1wZFa7kULjkfMafFYXn2grP5xCJ8iyE/KKAPSv2Qbi6i8ValarnyGh+ckcAg19SSDMZ968k/Zs8P6bpvhaTVLdxLcXb4n45THavXGHGKAPIzpgs/iZrGhzRYsNfsy+ei+YBj+VcZ8edLu9K+EGmafYROLK1mKSqvIznqa9P+LkZsIbDXoQRJZTqzH/YJwa5H4ieNtN8LayLPXbX+0PD+twrLtxnYSOcUAed/AOex8RfD/xB4CuJlgvLkma2B43HH+NdNb+HNa0v9nzU9E1q0ka5S4K28Srk9etReHNF+FH9sxa5oNzq8t0D5kcESNkHrt+leipq/j3V7sra6bZ2FgQAn2td8p98dqAPK/g34ZuPh34R1/xV4iP2NryAxWsLnDHI9K2P2aNekknv9Pn3lTJ5qkjj5vSu91P4br4jvIrvxTfzX7R/ciztjX6KK6zRvDOk6TAsNjZxQqvQqoBNAGsi8ZrA1h2ktpl6bTXRhdqY7VgX6DZc5FAG5pJ/4lsH+4KuCqulD/iXwf7oq1QAUUUUAFBoooABRRRQAUUUUAFFFFABRRRQAUUUUAFFFFABRRRQAUGig0AcBrJ36rqi8Ebhn8qq6PHH8oCLjPpVjUvl1nVl/wBpf5VX0dl3be+aAOvtoYTAqmNSCOeKspFFwNi4HTioLZl8lfpU6NzQBYjwvCqo/Cud8S+H5dQmaaDUJoCT0U8VvqaV+QKAOdfw/ezQQo2qSgouMjvV3RNJm05ZfOvJJy54LHpWqnFLnPFAHwX8ULCW48fazsQkfa3zkdeaZo9xrVu1vDHql5FHGyhVEjADmvtu68I+G7m4e4m0i1aVzl2KDJNNXwV4XBB/sW0yOf8AVigD5F/aWt5rjxnZFomk36dDknPJx1NeXSWN5EpUNJEduVK5FforqPhrQdQmWe90m1nkVQgZ4wcKOgqs3g3wuw+bQ7Lpx+6HFAHJfCDzv+FDWSzM0j/YG3E9Twa+ENc83+27kLbSFRK/IU8fNX6ZWtna2tmtlbwJHbqu0RquBj6ViXXgvweMyP4fsdxzn92Oc0AfEfwg1bWH8Y6LA1/eun2xFI3tgL6Yqt8WYfEWg/EXXZbKa8sjPdO4dCVyv9a+4Lbwr4ZsY/tNnotjbyq4KuqAEGrmqeHdE1iMtqWl2l0+MbmjBzQB+d/hLw9rXjTUGt7cTXt5cSjzGIJOfUmvZ/2lfCL+FPhD4Y8PwRvLJBJmTYM/MeT0r6f8L+G9A0i7l/snRLazOMGRYwpJ71f1LQ7O8cSXscNxAjbwkqhhmgD5Z/YvsTeahrMNxYqGSNCrOnI/OvqXWIYxZ22nxbV86VRhRjIHWqtjbaRpck11p9rBaqELyiKMDdj6Vk2njXw/f6wtw135aQxkBSpyGNAHx3+1JYTj43aqY1do9qAbVOBgVwWm/wBuWj7dNur2NI/m2KWAr9C2fwXrlzJcvZWdxLs3PJJD8xAqusPw9j3GOw08HjP7mgDyjxt4Du/G3wM8P6tZwySapZ2oJVzkuuOa+XbrTLqxvGWaOSC4GQeCCuO1fopHrmj2mlq9uFFqoK4RcKOPSuc1Gx+HOuXyPqGmWjzOu/Ji5NAHhH7Eml6jD4w1bUplmNu1uAJXU4Jz0zWb+2fpU1/8S4HTLD7KBgCvpzR9a8IaTZeTp3lWdurbcJHjOKjv9T8E6lOJr2G2uJMcO8WTigDxP9m6d/DfwL8UXUisjxb9vHU7ccfnXzbBot94i8VWNlEjGa7n25ZTxuPWv0BXUfBtrBHpaR28cF78wjWL5X+orGfU/Amj6jvHh9Ip42G11g5BHegD5h+MHwbvPh7o9jez3gv4pzsby1I2cVY+BN5LB4V8aaIkchSewZ4gwI5FfYlq2keK9LSaazS4gDEhZVyAamtfDug2hLW2k2kRZSrbYwMg9qAPzGgsbyO4DLbTAhsEbD610vg7wj4j8XXw0zS9HnJaXBkZSAo9c1+iS+F/Dm7P9iWOfXyhV6x0vT7EEWdnBB/1zjC0AcJ4G+GljoPwqPg+42u9zARcuB1cjrXyL4w8Ca94G8R3VnfWMrWm4+ROBlWHav0AI4qlqWk6dqcXlahaRXK56SKDQB+fEen3NwVMccss7YAQAnPtivp/9mf4fXmgaLeeItYt/s19eRFEjIwVTHUivXLPwn4cs5PNttHtI3zkERjrWsIxs254/pQB8Ma3bz/8JbqG2CQgXTtkIf71eu/EXQDa2miaxBF8l1ZKkoC/xY617yfD2iNIZG0y2Z2+83ljJq1cafZzwpDNbxyRx/cVlyFoA8D/AGc/EUlj4lvPD10rrDcfvIiwONw7V9CjOeazrbQ9JguVuYdPgjmTo6oAa0qAMrxXpker6LcWEgysyFDgZxnvXD6f8KdLkitl1uSXVTajbD9obIQewr0xqQDigDK0rQtL0yNVs7GCLaONqAYrSCgdFH5VJtprcUANxRSg0hNAC5BQ4OawtQ/1c/0rYgP7t/rWPqP+rnz6UAbWmf8AHhB/uirVVtM/48IcdNoqzQAUUUUAFFFFABRRRQAUUUUAFFFFABRRRQAUUUUAFFFFABRRRQAUGig0Aec+JPMi1LWHjZQ42lSemcVymmaprasju9iN3Tmuw8WJCb+/EvEZAL847d65/wAK2nhzUZmisZobp0+8El3baAN221XWdqEPZHA7VdbVtUA/1lr+dSW8fhaGcWMlzbrc8Dy/N+bNaMuhaeR8sP5tQBnRaprBUN5lmqk9SauWl5qU45vLLzM/dFSNoulJF+8jCgdSXwKdBoukkho1yW5yj5yKAJi2qj/lvafkaQHVc/6+z/I1IdHsf7r/APfRpf7Hsf7r/wDfVAELtqwBPnWh9gDWPL4j1CJ3UwA7DjIU4Nbo0mxVs4k/76NMbSbBiflcj60Ac1L4yvkGfJyPZDVseI9SawivNsWyQ4AKnIrY/sbT8bfL49KDomm7MeW+PTNAHPy+LL+MqCiMTnjaa5/WvHl02oRWe0RlfmbMZ612GsWvh3TLbzr+SO3Q8K0j4Ga4WTR7dddi1a8kiXRyC5uWf5dvpmgDdi1e+1C3+y7YHONwyhAJpJPEGu2qRRfuI5CuQQhI+hrqtO0jQ7i0S4tIxJDINyOrcEVKfD2lHO63z/wI0AcVb+KtWRQtwIstJt37DgE9K6HTYtf8pmm1CydHP3TzgVnalZ6VJq7WMenvK8K9c8ZPrWhph8K3V0NPt7qF71R88KTcqR1GKAJJhqEEnkpdacMqSQVzkelYug+H5ZLb7TNHpYkkmZ8eX78Vo6lpNm9+IoreQ7uOGPTvVrb4Xtb2PS5LuBLtsKsJl+cn6UAL/ZdwUKodMT+9hOoqpqVrLY2jTldOk6fKkPJrfXRdOBYGM5+poGiacB8sOfXJoA49NWna2ZPscKxkjKeTxTFvrouNlnaKxIQHyOg7V0SyeF1+0L9ot/8ARz++G/7h96tafb6HqMPnWJiuI8/eQ5GaAOYkmnFzJbzWlkSq9RAMZrQ0uGS9BKx2UAUdWhHNdGNHsP8An3FC6VY9PIA/GgDFu7KSGL7QZNPdol+XEQz+FYh1ITB5JI4CyYB3QDn6V2jaTYf88c+2ahuNP0u3haaa3ijiQbmZuAAKAMKOfWIYFeyNsIGXcMADH1FUj4j1hgZIp7dtnUbcV0elR6Dq1oLjTpIbiDPDxtkZ9KtjRdMPP2RAe/FAHL/8JBqz2wYXdszDqAtNsda128n8mC4tt+M/MMV1Q0XS14Fqg/ClXR9NU5W1QfSgDHa51m3tDNPdwlv7kagk1Uk1zUljDCSQktjAjFdN/ZengYFuD680DTLDGPs4+lAGNDq9yw2tcuhA5zFSpqVzJIqLdNljjmKtW4tNPt4mmmhRI1G5mJ6CuSXx34Ca7e3W/jUo20yMp2Z9M9KAOmxef9BOIc/3BVlGnK836E+oUVHZwabdWyXEEaSROMqyngimarNpOj2LXmoNHb2y9ZG6CgCSUTDn+0Y1HuoqLbdHprEf/fAp2mNo+sWa3Vk0VzbseHU8GrJ0uwI+a3Q0AVcXY/5i8X/fArP1K8v4ZAkepRnjJJQVtDStP/59kobStPZDm1Q/WgDG0y5v7gNv1SNSDx8oqzevdRQFhq0ZPYbRzVBtX8IQa8NDNzajUmOBB/Ea172LTLO1kurmGKOGJS0jt0UUAYkeoag6/wDIQiBHX5alt7jUpmCrqELeoIAq7pMmh6raLfaaYbiCT7rp0NXlsbPOfs0YPsKAJLPd5O1uWHXFZmqL+6uOO1asB2pt6AHiszUWxFcMOflxQBqaUf8AiXw8Y+UVaqtpnNhCcfwirQoAKKKKACiiigAooooAKKKKACiiigAooooAKKKKACiiigAooooAKgu5xAEY4wzBanrG8WrcNZ2/2fqLhCx9BQBxvjpFaXUTIpMckbKfyr5U/Zo1Wfwr8bdUsbi4YWl7BJJGrN8vBJ4zX1h48A+wXj7sqYyxP4V8a3ulX327RPEGnbo51uZLViO4LY5oA9Q8DtNf/tBW2oXhdo7t2lEbE7cDpgV7fr3xc8N6XqV5aulzJDZMEup0TKRE+prymIQ6V8bfDyYB8iyXeE/vbeawPF+uW/iPT/GflNBpFtE376FU+e5YHjNAHs/xb8Z+FI/CunjVby7TTtUYeXPacb89s1znwk8ReD9N8czaLa6pq73UkOLWK+Y7Av8As+tee+KHj1f4JeFLWORJJ7aZSFHbB7+lamrQW7/Hzw7qe5QLexQAoOGIXpQB6xqXxf0Gx1C6t/JuZrezlEV1dIuUiatDxf8AFHw/4ZsdNv7zzpbPUceRPGMqSe1eB+JtQk1zSfFkyyQaZbLMVS1iXDTNnkn1qXx9PE3wf8EWyzJK63CgrnJXBFAHt+g/FfRdU8WDw5JbXVndSJvh85MBx7VSu/jJosGo3sUdhczWNjL5M96B8itmvNNXn2/tB6NeRvvjh09fkwCGOyue8Q6uniHwn4qmkuI9MK3OI7KFMeYc8swoA+r9N1C31HT4L61kEkE6h42HcVYklSOJ5HYKqAkk+lePeC/iDo/hn4c+F4L5nma4C24MY4VvevSPEnm3nhe/js2zJPauIyPdeKAPF/jt8QtO8QeBNZs9J066uVs5FQ3qr+7R89qo6zrmix/DHwZZeJzfCxuAoeOD7sr54DGuZsrmzsfgd4g0eaYLqK3fzQsPmYZPOKueP5tPk+HHgWPzkkCSIWUdVOe/pQB67rXxN0/wve2vhnQ9FnvXgsxcPFF0iix1/Kuy+HnjHSfHHh9NY0mR1iclXRhho2HUGvA/Eutf2r8RJdNu5l0ixh08bLmMYe5+XhQfSup/ZImih8OarYZKSC8ZljYEEL6/jQB3PjzxJofgWQahqc8s95eSBYbdBl5T6AV438N76G6/ac1HUEs5dPia2Mhgm4KNgHOK3/jzb3CfFXwtrV0pbToZApYjKxnPU1kxRLqXx416806ZGNxYMkLj+IlRjFAHomrfFrRtEvRcT6fczaek3kzX6DKRsT3rgvic1jdftGeCdQsWyLpFkDoxAcHoa5zwN4U03VfDmr6b4r8QXliYblvNsicbzng471ueJbLT7X4r+ADa3B8izhRCZDyq9s0AfRniHVLPRNNudU1CQR28EZeRvQCvPfDvxi0nWtUtbKPTLyOC+3fZJyuVkA6/Sug+KxsJPAmqDUIJZ7SWEqyRj5jnvXgvwv0LUvCPiDR5NN1Ealpt4d6wP8zQL3z6UAdP4LPhu71nx1HaG/lvWjkaeG4PyoR0xV74DeJbPw78KrzUtTlZVjvXVUByzNnhRVHwbDYw+M/G0gmj8y7icA54Oa5+PQ5pfhaY7XcxttQMkqL2UnrQB7HonxRtr3VjpN9pk1heyQma2jkP+uXGePesGT45Wa2V/dR+H76YWLFbjZyEweSap6T4e8Myajo+sPrFze3qRDygGz5eByD6CuI8PRRx6F8QY5JE/wBJZvL9WOTQB7PefFDw7b+ArfxhJIwtLkARRfxsx/hFc5P8T7DXbLVNA1LR7y0uWs2kEOfmaMjqPwryLxHpd1P8EvDFxbbjFp96GuUAzt+YHkV7Zd6j4RvtGlvLKGCa/n0sh7heqKF6Z7UAYnwl8U+FfCvwsm1CDz4rSO5ZdsrZd39BXU6L8ULG41qz0rVrCXTJb9A9o0h4kB6V4bp2jy6l8H3aFTKbHU/OljHB2+uK6/xfZJ4l8UeB30cidrWJGl2DOwDrn0oA+grmWOG3knkYKkalmJ9BXklx8ZHQz6lForSaFbXHkS3e7BznGQPSvS9fs21Dw5fadGSjz27IhHqRXgPgnwnor+FtR0nxXcXUE8M7A24YjzBnjA70AeheJfir/ZXiLTNJttLN5/aUYktnDY3A9K0/h58QV8Ta1f6Heae1hqNmfmjLZyPWvOPFemWcfxC8EvbLJDb2SKuH5KjsDWr8OVgj+N2vXiurLNkIfU0AdB+0XqNzY+BxDbzPF9plEbsvB296vab4L0nUvhTDov2eEC4tVKuVGQ5HXPXNSfG3w/ceJPBkkFnzPbuJQAM7gOtQeEPGmk23geATXKpd2sJj8hvvFgMAYoAZc+Jk8HWukeE7e3F/qphCJGrY4Hc1S1TxtpnibwT4k0+5tRBqFlbt59tJzgjuK5i5h1KH4uaJ4s1qIRW1zBycHEZ7Z/Cqltostzr3jXWlYJZXFu8SPjhyfSgDY+F3jDT/AAt8HLXUL+YMWmZYow3LHPSug8P/ABTWbxNH4d1vSpNLvrqLzbIO2RMuOn1rxuTwvdX3wp0hbcO39l3xeZe4BPU12HijRz4o+KHg3UNLfzI7CBHuHX+AAc5oA2/+F2Xsk2r29v4Vmll0wsJcPxweTQ/x2t10ux1ZtBuF02dhHNOTwjk4wPWuR8L29vB4p+IEjTEreRyCIdj1rnr/AE1G+AkOmmYNOupbtuOcbvSgDpfixdeX8b/DGtaTa/a5JLcSoicGTPTNduvxGsfE/hfXtPudKmhv7KJlu7RjyF7kVyesRRL498Eao8m2C3skRj0/Wn6Xpsdx418X61Ayize2eMy5wrk9vegDf8EeLdL8N/CiDULHTpjG05iiiLbmLE9T7V0Xgv4hDWfEEnh/UtPbTtRWMSKhbIdT6V5Tpd7e2PwtisbZYyJL8rLIyZ8pc9a1tAtdP0/4q6TqEV9Jcq0ISSd+QzEdKAPd4zwfrWTfyBoLhQDmtHePLbbzz1rJuXwkox/ATQB0Gl/8g+H/AHRVoVV0w7tPgb1QVaFABRRRQAUUUUAFFFFABRRRQAUUUUAFFFFABRRRQAUUUUAFFFFABVe/kSOEB/4ztFWKiuYllChgDhs0AcZq2lxXmlPHcbWi3sGBOMiuGHhbwz9m32NvE8aSBk2HcA1d5b79RfVbGSTblnSLHavO1+HOuadatFpmrvDlcuu7hnz/ACoAs2fhXSf7V+3+W0l2DxITkj2qzP4J8NvcSX7afA00vEvo34VzM3hTxpZuZIdaKhmJYBs5NP0fSvGVjc7ri/WaGR2L5OevTFAHUWng7QTYLBDp8PloSQPer9v4L0Xz4LuSyQ3MYwjnqtc34X07xTb6qZri83W7uTIo5z6VM2m+P5bu4WHU1SJmzHnqBmgDom8F+G3vJbhtOt2uJOJCQOfwq2vgnw4sMMbaXalIj8m9eFzXG2vhfx9HqEt2uoJ5rnlmbgj6VuQ6L42l0jULe61FJJptoiboQvegDbHhPQzepeCxgNwuAkgXkD0zTIvB/htb+W5XSbfz5uJMqDuFZmiaL4wstIure41BXlKqsHfaB1rOvvD/AI8kOINXCKWz74oA1fEnge0vrfS9Ns9NtY7KC585+MFMc/LXbWyx+SFTZtQBcA9Mdq8yg0P4imba+tLsKjoe9W49B8bx2kypqIEjHMeD0Pck0AdRfeEvDU91NeXOl2nmzDDlkA3eppV8G+G5oI1k0m1aJPuAoCBXLXnhvxvexo76siyjhiTwVx0FWrPR/GGn6XqBudRNwzQ7YBGfutQB09x4R8P3U1vNcabau8PERaMHaB0xWhp+jadp91JNZ2cMMsxy7IoGa4Kw8OePG+zG61wrGdrSAHkD0+tXvEPh3xdc65JcaZrDRWmBsRm9qAOu13S7HUrQ2eo2sU8R5wy7qztN8MeHrW5S8tNPto5VXCyIvIxXIN4X8dSIGfXmDZAO1ugz/hV7w94X8RWF1K8urO0Lh9qFs4J6E0AdLN4f8OXmof2g1laTXCn5pNgOD7+9Ml0TwzqV81y1naXFxDj94MEriuW8L+EPEOm3krX2qtJBMX3qrHBJ71RHgvxhGyx2WqRwwqxBI+849TQB6R9psb6NrMSW86lcPGCDx9KZZeHdDsQ7WOnwQsw5IHQd8V57p3w98SW999oXVPKY/fZDgkelaNz4N8VMkfk69IGU5OWPrxQB1EmgeHLTzLo2NrC3R2K/eFWNN0bSorZvscNuI5hyVAwwPtXN23hLXn02S31HVftLidJUBPBA7Gql74S8Xy30skGqpbwZykaHAFAHWW3hnTLSRms7WCEuMMQnX29qpt4f0BJ2t0tbHzXOHXA5NL4P0rX9MmlOp34uo5McZyRXOeJ/BviO88VPqum3iwJu3IA3Q460AddDo2kw2h08QWscMo5iIABP0qPTvDuh29vLb2VlarE+VkCgYPsa4u/8G+NLm/juW1QSPGo2Oxxj1p1n4T8dWsbxQ6qiKxLEg5OTQB32naHpNnDJHbWdtCsg2yKqcOPejTdF0nT3Mmn2UEL8gmNentmue1DQ/FMrxvDqmMW6oFBwN46msy08KeL4pLphqxUS5ZAHJw3rQB6IFOAKpmz0i7uTIYbae4Xq2ASPrXDQ+F/HPnDzteITbghT1NUrbwT4wti7W+qxpI0hZ/n5P1oA9JuLLTy5ubi0t9wGC7KOKWDTNPWUXENnbJIed6IAT+NedP4R8b3InW81rMe3MSK3G7sD7Va0Hw343t9SglvNYQwJncgbPGOB+dAHoIuLVUdvNjIjOHGen1rLbS/DzaikrWVkLlzvHyjd9a4SPwP4uF3dyyaqhjuZSzKG6j3rU17wr4kmvln02/iiLRxq7sOU2jGFoA7S9i0u7Q292IJVVhlGwcHsKcNPsltvsgt4PsxGdm0YNebnwL4uEzS/20pZiGJB6sKty+DfFbWrBNbcTkrtbfwB3oA7yLStPiikhgtreKNvvqqjB+tM0/TdPsVZbO1giJ6lAAWFcv4Z0TxVpclzDfagt2lwhAYn7hx1rATwT493sX8QAdQpDdjQB6BLpOhxOGlsrRDMcEkAbs0R+HtBZDF/ZFtsyeNgxXAX3gHxVd2KRza0ZJ0kDpIXPy47V1/w+0TV9HtZk1nUGvJWbcrFs4oA1ZtC0qa3S3nsYJI1G0AoPlHtTrTRdKt7I2UNjElufvIFGG+taZwaYeKAMwaHo62r2q6bbiF/vLtGCaSPQdJijjCafbAxHKfIOK0uM0vFAFcqNhGKzby3VUkk7bCK1ztMZINZ9w262mI/umgC/pP/ACDoB/sirYqrpv8Ax4Q/7oq0KACiiigAooooAKKKKACiiigAooooAKKKKACiiigAooooAKKKKACquoyNHHHt7uAfpVqmyKrgK1AHn2nXPk6/qG0/duSKueINdbT5CzWhliZc7lHeuSurp49V1tVDDFy/Tr0rlbjVGNtJH5esyBV/eDcDx7UAdofFdrcwTSCwugYyNysuCQfSs3UvFVnb21vI9ld7ZQSuF6fWuekdYobC8NvrDqingEZb61kWFwr+bHJb6y6vlQGAIUE9aAOz0Xxlbzy+X9jnUnOMrWxZ+LrcWYvJbK5X59hG3vXm0lpCswEf9phoxxLwARVqydobZn+z6rNG3QYz83rQB6lB4yt2TctndD1+WrMfiyKXAisbk+uVrzbSbm5URNJHqWyQHdu/hxV+G+n3POtrqJ3AqgXoPegD0C58Rxx3EUK2czGRQ2QOB9arxeKIJL0W62dwBkhn28CuFTzpbR5Xg1UywEZ5xuFOa9kFs0K6fqqgtnOeRQB33/CSRiCaZbG5YI+0Lt+971ny+NZI5/Lk0q7PGRgVxs8ty0U8nkaspMa4APb/ABqgfNNl9p+w64w3bVUtzQB6Hb+OlkQ7dIvAd2OVq5d+LhBKIl0y6csobIH6V5rpt0JpIU/s/WQkEhZmY9D71atZJbhzLDp+tshcnJb+VAHpp8RybolGmzuXxu2/wZrTsNQa4nuYWt3haFdys3RhXlehtfmZ4ZNN1WITPyxboPau28Fx3Je4aaC7jAjIDTHO6gC7Z3OtXsTTxyWsabyoBBPSrAh1z/n4tf8Avk1V0W4L+G58KUZRJg+/NeOaN4w8baZqYa4guLyOMPGquvDjdwx/CgD2to9e3Y860/75NKsXiHPyzWf4qa8suviz4ktriZX0TeUA2qFPBqpqHxa1iSUhdMkSSOWMxoFK+ZnqooA9lRfEe379k350bPEmfvWf61wOpeN9db4cnVm094LyaQx4jGfLHYmq2heNPEOpPplvNaywRidFdyp3OMc0AejhPEX96y/Wlx4k6brL9a4LU/iDrcOuXFhYaclwsVx5IODhST1NR3Xj7xNCQlxo4BaQxhkUnFAHoW3xAPvGy/WlVdf/AL1r+teV2/jfxB59sVs5y0SkBWUneSepq1f+PvE7NLZLp+2TywwlSM8GgD0kjxBn71r+tH/FQD+K0/WuJ03xP4g1bwxrElzaNavFb/uiAQ+4d65PQvHnirRbJI7iznumZjy6k5GO1AHsIPiDA+a0/Wjb4kPez/WvPx448XJarPJpkZYwCbaFOWycY/CvQPBWpXeq6FDeXtu0M8hOQRjIHegCvfTeI7S0e4ZrPZHywwelVvEvi210NbaS4tZpfOUMxjX7vFa/i/P/AAjd5g4Ozr+Ncz4n8OX2uJYSQ6w1hDHANyqBljj3oAhn+JVuLKSaHTrkyIV2o643A9xUt346ksrlPtelT+Q8Surouc57V5Je2GrCG9vbi+1IC0kMcaoAd3bNamnXk62otnuddlLYGWj+77CgD0zTvH1hfSOqWV2uwbjuj6e1XI/F9s5t3+xXIjm3Y+TnIFedrpbpc28DXOqiOdDIW2gbT6GptGuXtTLdC61SQ2Z3orqNsntQB2yeObeS88iPTb04UliYzTU8dK0xjXRr8nG5T5fUVS0vx/Dd3cVvJotxCrYDSFAMGrUfjLGr3FmdJuAqNtSbaNuMdaAFTx5FK6D+xdQXcSu4x8CoZfiKqhWHh/UnU91jqhZfEO6kWUT+Gbo7JCqmMAhlHepovHxeeCOPw3dqjvtIZAMUAaVt42aeaOP+wtQXzCQCU4H1qZPFsvlTM2i3m+I4IC/e9xWenjW4jvp7eXQblSjEIyjgitBfF2dLmuv7LnEkbBdhAzz3oApJ48vGcBfDl6R3O2n6h40v1tIprbw7eu7SFWUr0HrVkeKLhNTSxbS5iHAZXGMYNM1PxiLRUYaZNIDwcY+U+9AFKy8c31yZY/8AhHbxXiOH46GtBfEuoyWZmi0SfzA2NjdxWdH41nkvEhXQJ4xIeZDjH1q3H4tmaBgmmSvIku1kUjOPWgDodMuJbiwSWaPy3fll9DUV1iO0m9Npqzp7+farLtZS/O09RUF4B9nmyM/KaAL+lNusIT/sCrVVdLx9hhxwNoq1QAUUUUAFFFFABRRRQAUUUUAFFFFABRRRQAUUUUAFFFFABRRRQAUh6ilpDQB41f2/nanrkYbYWuW+b04rltV8OyaVZJJbXV9dzXPBYPwg9foK7vXLBUvNZ3IxWaRmG3vx2rjbLT/t6JZzDUYI1U4YSEZoA54w3EDLarBrtx6yRycE+1aMQaw0uG9S01cBJGV42cbjnualW2e0niEUGssIzwRLxx/So72wa6W5fy9WKRxF8edkOfQUAZ1l5N5qCW6f2tH5nVmPyoM967jQ78aNaXVh9kvbvyOUkYD95n+7Xm81s8Ef2OK11Mt9/dvx26ZrSs7e6mTT/Mj1VI+cnzeU+tAHYv4vuI2O3w/e59CBg1fPiyWExQro9y0kgDYC4C5riGCQO0wtNaKglQ5m6+4rXu5orgWV5IupSNgBljbBGOmaAOpufEF7FFOYNMlkEZA5H3/UCqUHi7U2bDeH7n5mwMjFUDaKdTMwj1VEC+bxLgZ9KkEYuIbhfsepqJ3G5vO5X3FAG3deItUNkt1b6HN5gfEkLgZIHcVT/wCE8vTafL4cu5FznYpGaZf2MX2SBok1KZosxnbNzj1NZkOnw2l5HO1jqysx+X998rGgDoG8Wahbw20h8PTyC5Ql41ADIc45qe18XalDCZP+Efuhtk2mMY4HrWFFpK3d7JLJY6qCoZlK3HGfSrVwskdrA5sNQMlwP3iiXoBQB07eJr5tShg/seVopFUh8j5Sa29I1W6u5720ksmgWEHD5BzxXntrZ/6XBKbDUgN4wGm4HvXXeFI1j1HVV8m4jJQkF3yCMdRQBoeEUDaICwBHmPn35NQLrdi4u/NsQsdvncxUcgVH4ekePwvLIshUDeVcDODk9q88k1y0e5ZpNeuysTnzY/I60AdTfeOdAhgaQabOWIyv+j9aqQ+JPC+rajp8tzpVxvWYNATFgBzwM1zdrqxujdGHV7phG4mBa0+6vcCsK91gy3c3/FRX8cRk3qv2Qgr9KAPYNV8VWGl3E9rfabIII8HKx/Kc1LoXiaw1IMIdOkSRVMiDYBuAFeXreXt7aRz3HiS4msZRsjXyMtkdc10VoJoZo/N1O9/0aDJCQ48xDQBu6V4l0a38+VdDnjlmk3ykR5BPrXZLLBLYfbltVYFPMC7Bk8V5ampMiT2q3GpyLIAP9VylemWC48NRr+8Y/Z8AHhun86AMdfEMZcmPQpA2MfdHSp7XVfPWWQaOyNEOjKMH2Fc1ZWyXWrfY7mPUYc9GEpwv1rqjolm9klp/aEuzduUiTkfjQBRfxBMkwi/sSQKw+YADmnHWvmQPocnHQFRTj4U0xZA76lOSp6man6r4bsbmVJF1CeN9u0fvcA0AS3WsRwxW8iaXJLvBygUZSov+EknjQbdHnCAdAQKbYeGbG3XfFqEzOVILNLkZqW00GwtIJbZ7+4Z5F+80nP1FAFnxBO9z4SnmaNoi8YJQ9RXFfEmPzotMRZ9QhcwYBtwSvTvXa63CsHhSWFZGkVVADMeSKzvE/iSHw/p8HmabNeF4h9xcgDHSgDxvUZ45ra1sWvtbbap3hE+Ytnv7VasNTSOCOHyvELSRXG8vszg4xj6Vqw39hqetnXdOstUtjGgYxhcK+Oo5qQarFaJfXFx/bJTU2KrGeDC3t6UAZLTzSCaaZ9cLb8CMjrn0qRpIRYtpcba5N5c4bei9D/dqrqi2dhdRi4n8RSYAcEt0zXRaZqNldeHGsJG1O3Mc24Mx2yEY7nqaAKVzEtw/ntBrkbxKEKL3HqDUlhG7CWHydcHnxkb3PT2Naser79Ttb5bPV2McPlmPPDYHWqCCG5RplXW03THMfm8qf8KAI7eOUWIsLb+2DMCGcp/APStK3VgNr2usNJboRlyMNnv9ag0C4t9O1+X7LDrBkJ2sJWyH4qC9Vrp/3P8AbMM5l3FGk4xnpQBYt7RlVpDFrLLswNz8mul8LaBDf6W8lzc3sO/KbJXwawfKzZpcQJqfm+bteJ5ecetaFzcboYtPit9RUhwxk39M9c0AdFJ4VtDHFC1/ONi4z5nNQ3XhHTJnaQ6hKAfvAvwfrWMt60csSfY711tHLFi/3x/WszV41uLk/ZrPUXViWYedjr7UAdI3gvSZUR11K5IP3W8zipLnwppO8t9vlRsDhZsZA71xEkdwNMn077LqJiUCWLbNggn+E1hW1ldRjddWWpTEZwxucZ9KAPc9EjhtbMW8cjMEOMscmm3ZzBN/umsjwjI0mkRs6ujbRlXOSPrWpdbjbSiMZbbyKANTS/8Ajxi/3RVqq2ljFhDkYO0VZoAKKSigBaKBRQAUUUUAFFFFABRRRQAUUUUAFFFFABRRRQAUUUUAFNc4WnUyXpQB5fNcTT3uqRtk/vWCgdR7VzUXnDcI7K9LoCDmTAro1kH2/UpNpJSdsfhWPrKTXqtdSafcg4wGil25FAGLew3styk5tL5AoG8LL8rD6VtaZ4Z0++06OQXd/aNyTEZetZdlG8emSRf2ddkOChLz8kHvVkbbfT4ZIbO6M9vbNtjM3Le1AE2o+E7KeK3tptYm8uJi3D4Jz60ll4QsLWCWBtXujBMoTmXOBntXC6nA0KrejTtSY48xh5/APcVZtL77dEiLZXcfk5njBm6txxigDv77wno8tpHG2p3IWMBVPm9azZ/BmnLIBFq10jkjgTckVxepxTMWlg0+9uJSoZz9pxsOegp8c17Nex3b6PfIzRCM4uO3+NAHqVvoFvJb+SdQlCFQOJOeO9WofBmn7Np1C6O7/pt0rzzTLJnneO4tr2LyxuLfaMkj3rf0+a4kLSHTLsCdNh/f9F9aAOvh8J6dDDJHBfT7pB1MvSnTeHNMkhRJdQmIRtwPmc5rl4NMmkhdzbXasCNqef1qdNMjj1NITbXLfIHLGb7n1oA6e08O6XHmSO/mzggZl6ZqS18PaZDA8TX0km45yZOa5dFnkjuN+mTmNn3lvP4JqrPaedLEU0+4jIycC4+8KAO0k8P6U5ihN5MrxruH7w5PvWjpun2Vs9zNbztLJ5RDDdntXJ3WnzyyQX1jYzzOYPKdPN+5Wt4H0+4sorpZtPlgZkJ3PJkHigCXw62fB8i8j5ZOQOeprz5orSPSLyKGW4kuHdXLNDgjFek+Ez5Ph0NIuQjOTjnIya5LV5re71Cea3mu4VbHCxZoA4+C4beySahfohGBth6+1aMb2d5f215by3r/AGWPy5o5LfAcHqTViG23TszanqCsh+X/AEfiui1Swa/sIdUi1C5t4lURtGkQG5vU0AcvpWm6V/Y9zBZzXpLy+aC0eCozk4qbQ7B9Q1KS2/4SDUW835UBjwEHua6i1mt547KONrsNaH5tqf6z6+1WLu1g3PrVvcTxKX5gVRkGgCtafD6eG+W6Pia6kcY44GQO1dxcO1jpbyn98YIi3HfAriNW1Bry6DBdQgXaFJTqTmu2t4Vk0gWrlyjxbSSfmII/nQB5xJq95daodRXSLtGZchFb5WqpPY3Vxbi9jtb6JzJ88Xn8kVqajpLabdMkYupYDhUxJjNYtwjSzi1i0zUDJknIuKAI5LSd3Ktpeo7SOn2g1p6jF9r8PI/2e6ivbciNYmm5K/3qH06WSSOFYb1GjiEhUzdx2qounyzTuzaTqO/GfM8/gLQBq3MSppthCtrdvhCzATYKnPeopI9SursSHTbpI1iCIRJnio5tP/0SF7e2vd/m7HUzc49a6aw1S9s9JSL+z5MpgR7mzuoAv6onleDTHtYEIBhuvWue+IEN5MNPS3N4IzEfMEIyCMd66TxBMZvCklw0ZjZlXK+hzVDxD4kk0Q2iNps13FJECxRc7TQB5bPMJ5GjtoNahaOLYEU4Gaq/2df3U8NvJbawFA3OWfk/Sut8RR6be65bqkWoWwvkEgeE/KD6Gq92be4K3zxatHJARCI0b5n29yPSgCPUtGhGkRX99PqBeBAoiDfPt/2qzbuOC6Ecq2epq8xAUBuGFbmt2/2iBLxNN1XNwP3iemPWol0dYYdPuF0/WZNx6B8bO1AHQWPgXS2S2P8AbF8kqpuKGY8fWrt/4G065YONSuogP7kuMmuS8Y/bJb14odJ1YGEKFMJ+9x3NWjbX8+lQaSbPU1RkNx5hb5kYfw0AdQPB9g0SK2ozYVlZZN/zHHrTZvBejzXMkzahcBnOWxL39q4nWbS9Ggacsel60+0szhJcN9DTNE0q7m1GLfpGsxBxu3vNyuOcGgDtoPBml2rBo9UuC4BUbpfWrH/CPaezzH7dMZDGFfbJ0xXFx2Wo6hdz6teaVqdu1swaOJZDiQg8VPYXN7NrU8cuh6hFJertceYcKPUUAdRJ4U0drcNHqlwq9yZetMl8LaNGru19OhZCoJlOM1m32kM1rZWZ069SIMwJWQ5B9TXNa0mpR6c1kfDt9cxRy+YrCc5NAHUjwjoMdjLFNqU5MpBdjPg57Y9KqReC/DCnaNRuGZgRj7QT/WuN1TStY1ljft4av4zj7v2kjp3rQ0Tw5eWNiNTg0W8S+5j2STlhg98UAekeH7WOx08WsLFkj4Ult2R9a0UVtsxI4KGsjwuksWjQpOmyUZ3LnpWhZTOxu0KkBV6nvQBtacc2Uf0qxVbTT/ocX0qzQAYoxRRQAUUUUAFFFFABRRRQAUUUUAFFFFABRRRQAUUUUAFFFFABTZPun6U6myfdNAHk1sQbzVw5+X7S4J9BWYYIfMNrH5s1rjcJPN6HvV63G+51pX4U3bDJ9KxtR0VVcC1t5Z4yBgJNtoAsDQzJpJuY7K8OHOQJCdw9qzZdIaSzm1CHR9SiuYCFSMy/fFdXperahpmlraR6W5/us0gNaK63dtGxWw+ZU3Y3AlvYUAeU6toV/DPARpt5PaMu9o1lO5WPUGoNJ8OtLd3H2jQ9Rg2jKFZfvegr1Btc1F4po/7G8uQJuVt45PpVWPWtURbZpdKYM8ZcjeOCPWgDjF0Jreygli0PUZJHUxvEZuVFVx4enlIibQdRjTOQyzd67v8A4STWXR5l0MJjBJMoORVqLXtZkvbZY9K2wSR7mZmHBoA5ceHzb20V0uj37SkFTG03UeprVt9JkhkslTTbsxhQxHmn5PUH1rXl8R6sZGf+yg0JbC4YdqtWOv6oo3SaYBl+MuOFoAx7ixuYJ2Eei3bKzElvNNOjsZ7qcSXGh3cbSgROwl6L61vjxHqK3AiXSn2d3LjGPWpo/EV/LLLGNLJRA3zGQDJHSgDDstHuPs81r/Ztygjzscyfe59Kp3+l3QYMNBu3IXG4S4/Gt9/FWtqyltFIHqJB+lSv4n1cRiSPSvmDEOjSjpQBV8ISarp0Cxpos6o7fM0kuSB611GnX19dS3cNzZtBEgIjc/xDHWsODxLrMswRtIRV3AMTIOlbOk6jd3b3KTxqsaKdjA0AQ6GiDw0/LD7+SB05NctHaqySyxapelYx0Cda7DRlX/hGvTIfJ9OTXMTPttI4IZ70lXyWWPrmgCPTryGKKSNpL5jKOGdPuepp1vaAWzSm7vmjLhTx69xVwWbXVobkzXUbwjG105f6VXMqcJ52oYU4GBwKAJrN49M1F0VrqVkGSNnDVAl2ivcLDBcsZm3H5OV+lat7a/6BFcQzzseFc/xAVHeQxx2duwkvHkYkqUHKj3oAy9Rs5rYpJHJfskiAkgcj2rs4ONB/5aMfIPDfe6VyklzMqNCY79u+7nNdXb75NEXKuzmEjBPJOKAOGv2H9jKs9ncrGr7hJ5ves8LD/attIlrdA4Dq3m9vWtq9trhtHGnyaLcyReZuI385qG+0hr+OONtFuoikXlKyy4wlABf3AXW21SO0lklkhwmZMD0IxWVp08ts915Om3s4uFPmYnztPfFNHhQxOLRtG1CSIf8ALX7Qc11Xhzwn4d0KYTQySx3LoWZJpi2M+1AHMSaf9pEc1rY3wjdC7/vuh96t3upSQaPBarp13KmOW84bgfSuntdE0S3t7uGG6fbOP3uZuQOvHpVC38G+G5WFw15LKuflAnwBQBfvvk8BKGV48ovyucsOe9VvFnhv+2Ybe7l1K6t4baDLRQnHmHHetLxVDHD4UkiiYlF2hSTnjNc38Sry7sF0yWz1WWxdowhVY9wfI70Acnd6H4ZuLP8AtBdc1QLZkBkVzlSfSui8F6t4Vs5ltLfUbq6uJWOxpoySfbJrlNRmuNLtxYf8JEI7i5mVzi13Cr1vpOo29/BenxLHvik8tV+y8ZxnFAHawfETw+0skM7TQNGSpBQkGrWneONCvplgjmZJGbChkODXmOpDUJjPdQ+JIovLk+dPsWcE/wA6q6frhhn8xvEUTPC/Km0xu9SPSgD1KPx9odwbxLdpZZLYFpQEI6Gq1v8AEzwwIGkkuHQ5+4yHIPpXmeka1dG5lup/EkEMLSlWiWxPzrz3pZhfyanPZJr9mw8j7RF/oXb/ABoA9bl8deHvMso/tDf6d/qDsIzVRviR4ajubiC4llgkhfYVZDz7j2rzTT9Qu2tTqFz4nsZI4iI4W+xnKP1NZNzqF1q2syww+I7FAkgeOSS0OGY9qAPY4viX4SeeS3/tJQYxyxU4NXH8Z+HFitZvtsbRXT7YnVepry60hkn1K6Y6lpQ+yoEud1t99sdR7U3TZ714Cs+saYsVu5ESi1P5gUAeoT+O/DcN5NaXl35LwEI25eDmprDxR4d1FJhZ3kbLChaTjoteVXMbXhdrzU7CUs28D7Od4bt+Fa+l29+lrJPa3mlkTRFVxBtLHuT7YoA7y48Q6OHitk1CPzJ498Kj+JfWqsHi7QFVUbVYxIDggg5Brz6GO8uovPj1jS3ktUwWEByi+1Vg20+Yt9pssmPnzASM+9AHq1lIkytLGwZGOQw71ZtyqxzZ4yprK8KKzaKjNIkmR1T7v4VooylJFHXYaANnSzmyiI6Yq1VPSP8AkHw/7oq5QAUUUUAFFFFABRRRQAUUUUAFFFFABRRRQAUUUUAFFFFABRRRQAU2T7p+lOpH6UAeURwszaxwSDcvwK557NoTAfsk0cjMduZuuK6bU9SsdOg1TUL2TybaK4Yu2OlY7+NfAl7BCbi9k4PB8pgRQBahtDJpTPNazbw2Q3m9/arEel21u+9bebJXnE3QelMg8VeAvsRtv7SfZu3fdanDxN4BYY/tI9O4agCu9rFdWssn2C4XBA/1+CRUN1aNC0eywuDCE8vcZc5zVyPxD4BiUs2pk+wDVMfFvgGW3+zNqZVAd33TmgCn/ZMLxWyS2NyqqDkibHFTxQCHyYfsk8j8mMednrViTxP4Ckt44zqhEceccNmmweIvh/HNHNHqp8xGDLnNAGpY6FpM2npDIZIJFPzq0vKmrsXhvRyAqzSMB1IkzWRL4j8BTTPKdU+Zjk4zU9p4o8CWpYrqgBddpzmgDYj0fS/KaHzmaILj7/IquPDOjEAG8l2ennHmqFt4i8CRhvK1ZSHG1s56Ug17wCOP7YTj1JoA2G8PaK0MYM0hRT8pEp60xPDug72xcy7h1Bl6VQHiTwOIRENVTYDnPNRHXvALHjVEb15NAG4/h7SAuRPIok+63mVc07TtPsBcC1kcyMhLBmz2rAfxN4HaGJP7UT90cr1qeHxl4OWd5V1SPcw2twelAGtoyiTREhZwudwz+NRQaQ0cu9b9mGMbWrHXxF4HZmVdUC85wC2KT/hIvBikD+0z/wB9NQBuW+lSQz+c2oOw5+U1HFosZWQ/a2/eHPXpWUPEvgrPOrL/AN9NQ/ibwSoJ/tZcD/aagDetNMECuv20sGGME9KbPpazXHmvflOwCtgVgL4m8Etz/aII92ao5/E3gRCA2ofkWoA6D+xrdUK/2hLknk7604zFEiRrIpCjGS3WuKbxV4BQbmvzgf71aU114fj0X+14hLPaE4BjLMTn2oA6bzU/56L/AN9UedH/AM9F/wC+q88fxn4ShOJLTVAf+uDU1vHXg1fvWuqj/tg1AHo/nLt4kX86y9X0jT9QkMk8mHKbdyvjFcYvjbwfIPlt9UH1genP428HqdhttUJx/wA8HoA6eLw3o6xbWuGY4wT5nJqrF4R0OHG24kwPu5l4FYH/AAmvg7/ny1L/AL8vRL4y8GeXl7TUcf8AXJ6AOq8VNbx+HGhSZGA2gfNknmm+IdFn1i3tRFciEIgPK55xXMWnizwRdXcNulpfF5HAXfC2M9utdpq2uaTpEaSajeR2iOPk3nGcUActN4H1RpBMdWUuCcMYQaa3hHxEQix65Gu1iSfKHzH1rrtH1nTdXjaTTb2O5RDhip+6ansdQtL7f9juI5xG5RyhztI7GgDi38Fa5s+TWolYj5z5IO6oR4D1CVZFur+2lyNyHyACrV3CanZPqMmmpdxNdxqGeEN8wHrirTsqqWZlCjknsKAPP5fBOutkRapaRr/d8gccUkXg3xGsgmfVbRpANufIGdnpXoUbKyiRWDKRwQeDUgIoA8ytfAviC3tlT+0LJv3hYDyBjHbimp4L8SSXRkN1pqAHgC3HB7V6ax9jWdqGsabp9zFbXt3HBNNny1c4LY64oA4S08G+Kbea4mGoWLvM258wjmo9Z0fVLdIoZ7mwjfG5ysI/OvRtPvrXULRbuymWeBujocg1Dqa6fFBJeXwQRIvzu3QAUAcn4e+w2rN/ac1lcIRhXEYGK3vtXh2JNp+zheigKABmrVpa6Re2aXFrbwSwSDcjqAQRUzaXpzLt+xxHPqKAOfXUvCFuXji+xxsTtcBByPepGn8KRlkjitMFNxYIMNWg3h3SVYsmnQFyfmJHapzo+m7Nv2OIKBgcdqAItOjtXsw1oQITyoA4FU4DtmusggBTzitSGFIIzHGoVB0AqG4RZIJE6ZU80AaGkkHToSOm2rVVdKXZp8Kf3VAq1QAUUUUAFFFFABRRRQAUUUUAFFFFABRRRQAUUUUAFFFFABRRRQAU2T7p+lOpr54FAHhvxDIfwX4lXri46fjXX+E9J06bw3p7S6fbu3kLklB6Vx3jKP8A4pjxapJI+0k/rXofg3/kWdP/AOvdP5UAW00PRyo/4ltr/wB+xTl0HRf+gXa/9+xV6P7tSqKAM8aBomP+QXa/9+xSHw7omc/2Ta/9+xWmSaME880AZg0DRsbf7Ltcf9cxTl8N6F1/sm0z/wBcxWmtSJ1xQBmf8I7ouP8AkE2v/fsUo8O6Kf8AmF2v/fsVrHpQtAGYvhvRBx/ZlqB/1zFRy+HPD0atI+m2oABJyg4FbdUtatYrvTZ4ps7Ch6HBoAy9O0jw5fWiT2+nWzRN0O0VZHhnQh00y3H0QVR+HFjb2fhuFod2XzncxPeumoAyF8M6F/0Dbf8A74FOHhrQx0023/74FawpaAMkeHNEByNNtwf9wUh8N6HnP9mwZ/3a16KAMj/hGdCz/wAg23/75pG8M6ERg6ZbkHr8lbFFAGSvh7RFAUaZbYH+wKT/AIR/Rc5/sq1z/uCtajFAGT/wj+i/9Au2/wC+BUNhbwW8MsEMSxxC5wqAcCtsisYHDSj/AKehQBj+OJLVGRDqQsJFBY7YwSwrk5da0n7RmXxRKpC4x5AwapfHC+WDxjp9sGYF4ixA6GvPNVnfz8gDB6UAenz+JdF2rGPFDKFXGfIHJ9elbmgeLPDdta/6Tqgu2PO4xAV4ZISJ9hVR8gbLCrVleKHaORQI8bhxQB70fHHhIDJkjx/1zFaWh69oOubhp5hcr1BQV4BaTJJBIxjXI6DHWtPwPrFzZeKrOODAWSQKy47GgD3+6t4FhLCGIHI52CuV+MNpp8vgfUbu8hRnhtj5bsPu119581ru9s1W1ldMfTmj1YQm1dQGEuNp/OgDxxLnVLK58MaP4XvIbH+2LHfNIV3AlR1PviuLtvGniTS/Ns7bVYbEnULhJJVQDzGUZB/GvoVk8LxXFuQLA3EMZ+ygMN23HRa8ytbLwh46vLLxA32bSLfTb+SJoJQALiQcE0AcFa+OdeGvSa7DFnVbixjSRtuNuWwWr1mwvfEl38INbm1m5ie+EcmyWBs/Jjjp3rp5o/A8dwVmGkpNsEZBZQdvpWbeeL/DGj63pfhiKG3FlqcblZEIMXHBBoA898N+IfEsn2TTbPxAiW1ppS3Mzum5uByKzbD4o+KGtdRtW1AONyNFcFBuRDnPFeuafeeFbXXb+xXT7O0S2gUNctt2srdvpWd4y8N+E73S4obCbStPlZ1kRyR+8UdvpzQB5ppviv4gm5t7OK8O+ZWmWSVlAcA8D8qz9X17V9e8X6Xd6zeIkltPPFHbbcBMJ1Jr2Lwh4T8OaJaJp99cWt5cySGaLew+XPZc9q3I9H8K39888dlYT3KHDkYLA+4oA8D0T4haxpmlaLb6ffxwRRrmeDZhTmTB5+ldz8dPFGqQ29hpNnMsFrqFlJNLNtyGIXhfxrupdH8Dq7Ry2uk5t/vKdv7vnvV64tvDuvWm0Q2epQwL8qLhgmB09qAPEPBvjHxYx0jSdNaGK0tbWHeHOBKCfmNfRUGWjUnrgV4Ufil4LstD1HUp/DAiuNEuxaxwKBvznqPavRfCvj6w1k3IkiFglvGjs8zAKdwzgUAdmw4pjL8pqhNrukxKhk1K0j3jcu6UfMOxFZHiHxnp+mxWjW7R3wubgQZhcEIT3NAG5JnYaopIWeZd2cL09KuzE+XkdCKyLYSLPcuTkFaAOg07/j0j+lWRVTTDmxjPtVsUAFFFFABRRRQAUUUUAFFFFABRRRQAUUUUAFFFFABRRRQAUUUUAFI5wM0tNk5WgDxDxqjL4f8AFysMDz8iu+8HfL4c0/n/AJd0/lXI/E238nw74kb+82TXVeDMnw5p+f8Angn8qAOgiG5asKODUMH3hVkLQBETjigNSsvzGmleaAHg5olmjgXzJpFjQHlmOBQgrlfi5Y3+o+DJrbS4nluDKhCqcEgHmgDrIbu2n/1E8cv+6wNMa/sY5mha8gEi/eXeMj615t4Mg1vStft5pdIuvsklsImYfwMD1IrI1fw5rkninXZfsVxJBeD9yUOCOPXtQB7ANW0zyvN+324TdtyZB19KSTUdNl3QfbLdmxyokBOK+f8AT/AvjC/a1sbiD7NbR3PzSMTuK7ccirNr4D8S6RqmrWVrHc3CtGRbXLc549e1AHt9neaPZ2ix295bJboxXmUcGrsV5asFK3MR3/d+cfN9K8gHhVtU8LalAPDs1reLbIql5D+9kHUgdvrUPi/w14tmudJ/sKyZItLgjdR5hUtJxn696APZ0vbRpzCtzEZBwVDjI/CmLqVizSBbqE+X9/8AeD5frXiR8P8Aim+nkNvptxaag9y0xu2f5QpXG335qlJ4R8SXWlx2tnYXVpdR27R3kjSHE7luDQB9AW91b3Kb7eaOVemUYEVNXm/wZ0HWPDsWqWurBvmlVomGSpXAzgdq9IoAKKKKADFGKKKAEbpWKv3pG/6eRW0x+U1ir0l/6+BQB5L8fI5E8XaddeWxiWIgkdq5Dw8v2rUTH9lMyhSygnmvWfi7ps2olI4FDOU+Udya8u0/StXstWjVoZIjny2PoaAO0i8LxX1sJ7mGOJtuMse1clqeiWNreSRQXS3B6ELziussbO9txI0t5I8RU5BOaqeGtNt7xru32Au7E7x1FAHJGOa2U/uyEHtU/hWaM+LdP3YU+cK6nxXFHZ2P2aOMBQvJPWvPNFw3jXSnMjYFyoIA60AfVV6cWP4V5/8AGjStS1LTtIktbeW8soLoNe20fV48V3l+2NPOeMKKyfFep3mn6Rv01Y5LnI+R2Ayvc0AeA+JPAfiuXXQNI0+5jhllhkspmf8A49ol+8p9KwF+H/jg2Lefpd3PD9onURDgq7/dkr6D1bxZqdvoVre6dp8Woyk7bsLIAIj71jDx94qEf2g+H4fJ3BW/fDjNAHiFz8OPGaXhW/0a5u5UMAaZTycfe/StGDwX4qFhY/adAu3hhkuljU5zHvGE/DNe76X4u1m61KKC70uK2gc4LGUZHvU+s+KNTh1BobOyimgVvv8AmDDUAeGXfhHx1ZwzwNo9xdtLDAjvnOcDkj3FVP8AhD/GF1p9jDc6HeyNa288fzHkknK17dP401+3vTE+joBtBx5gxWpZeJ7q48M3mpyQRxTw8qm8Hj1oA8WuPBfjaYQebZ3El26wmCYMQYVUfMpNdT8C/DPiXRvE+s3GpLMLSeEhXn+8shJ4z3HvXp/hDWrrWbRpbq3jhP8ABtcHI9az9W8aPp0ssJ0maRYshmBGKAPErvwH4i+w67Hd2eo3GpyST7HU/u5UY5U/lXa/ADQtY0GXWY7+wmtYpoYzGGyQWCfNj3zXW6X42vrq8t4f7HkEch6g8qD0Jq9P4vWDV209tNnwrhWk4wM96APnzxT8N/FdxfarqljpkrQXMe5oCvLSBuv5VJqXhnxgs2oiHw/dG3uDAHBB4wuCQPrXtuoeNNUhmCw6FPIqylSw6FR3FaGjeMLnUL5LdtEuoY2Qt5jgdhQB84S+DvF9xaWEV1ol/I0Gnyw5OTh92Vq3b+EfFsMsSQ6LfJGt/bS/QAfPXuEvxElSeaBfD9ywibrwM/SpZ/HzR6Ub1tHuFlEgRYR94g96AOuVvMtVbaVG0cH6VU2gRScjO05Hc1Lpt219pkdy0TxNIm7Y3UVmfN9vuiM4EPH1oA6LS/8AkHwf7tXBVPSv+QfB/uirgoAKKKKACiiigAooooAKKKKACiiigAooooAKKKKACiiigAooooAKD2opG6UAeWfFVVPhvxB7rmtzwXx4b07/AK4J/KsP4lusnh3Xx3CVueEuPDenD/p3T+VAHSW33hVuqVr94VeHSgCJhyaaetSNTTQACo7y4gs7V7q5cJDGMux7CpB1qvq9jFqmmzWMxKxyjaxXrQBLFqFg8HmJdRGMDJwwqODU9NuH2w3kLsDjG4dfSsMeCdKEcSK0wMffdjd9ajTwLaQ3Uc8V1KPLk8wL2zQB0MuoWUO5jcxDYcP83Q+9PS+tJnAjuYmJHCh656Pwbaq18xu5na8YM5Y/dIOeKraV4FtdPvluhqFzIVDLtPfNAHVrd2pUkXMJweu4Uv2y1wp+0w4b7pDDmuQb4d2u1R/aV0pBbGD1DdjUL/DxVgiih1OUbDuDNyc/XtQB3Aurf7nnxZzjG4daSW6t4ovMkuI0TpuLcVxM/wAP3k8pv7Yn3KxbjjJq3P4LaXSLewk1CRhEzHcc85oA6+JlZAUYMvYg5qYVz/hDQm0O1kja7kuWd8hmNdAKAFooooATmjmlooAaelYoYBZ+f+XkCtyuePSf/r7FAGF4z1iC18YWGnyKxkmX5MdAfeua8Q3c0xdIoyzQzvI+PpV74i6XL/wntnrc1wsVrBDhR3ZvaqiXVvcWd/dKrDMbkA9TQBh6J4ijuR5cykHJU5PGataK0OlalJeC6Vlf+ANXCeG9M1+8uXNvYySQF8kNxXolroltax7rtCsijlSOPzoApeKxJfQNLuIBBIHtXAeHGaPxnpvGSLpVPFdprV8bh/s0OW/hHHaqOmeGJm8U6XMC+5Z1Y4FAHv8Aqvy6e3PGBXnPxgkiknsLFbcz3E0R2qJthxXo2tbf7Mk544ryr41WV1PqmnXEempewxW7ZHm+W+fQGgDhy+sWGh3OlW/h0Lb3JVZGF7yzg/1ru9Os9Fh8H2WnXNp5E7SrLdwG4JaD/az6V5zdabczwpdyeDXjWIK5T7f1UdDjNdN4HjN5fXmo6l4dW1jlXymka63fKBwuM9aAOq1bQtP17xNAywTHTlQN9rhn4bA9Ko39jHb3jW9poJkhR8KxvOo9amsrOU6Jdy6Lp5t7hm2mAz7g0fr7Vnrp9pI0K3WjvDBIdrXC3HOe/egDoLOx0/XxK2uWn2CWJQI0juOHAHHNcnbXb6XJJbWvhx5470tHgXX31U9AKdfeHrKC8ns4NJluQh/dSG8wWB7nmp00mKxt9MaTRXkvLNn2xC55QH+I80AdL8Hri1ubu+a2s2tgPvJ5+/afQDtWT4ls7a48RSwtp+sES3GHaOT5Tz1x2rofhbYRWc17LFpptPO+Zj5u7knNc54mtZDqt2q6dqzPvLhllwG9xQA+30lbTVdQlt7XVP8ARhvgdpRtkI/hrP1iCaS3TVLzS9UFxdPl44ZeFAos7eQWTW62WqnzY/MdjNymOgPvVe+sZJLa2dbTU5VAwiecck9z+FAGjIseoeG1itl1a1l0+TLweZmSQGmeH9Yh1jWrS0Gn6xE2l5J3PweM4asgadJbzmZNN1fzTgtm5xTUtZ2gu1j0/VIXn/eOTLjLegx7UAW9UgtJLW71i+s9Xjla5KiGOTG7PcD0pddgt7/TdO1ZdN1iJh+4ECy7WIHRjWHJpsk8SvHpWtqV+ZlNxnHvWx4U0K01vUDa3kOtWSoAUaaf5T9KAPVvCCLFoFvFiVcL0lbcw+ppbohb2SNSP9Uc1Z0XTodN02Kzt3d0QYBc5J/GqgXzdXuVPAEfWgDoNL/48If90VaFVtOXbYxL6LVkUAFFFFABRRRQAUUUUAFFFFABRRRQAUUUUAFFFFABRRRQAUUUUAFI1LSNQB5X8SohH4e18r12nNbPgv8A5FjTc/8APBf5Vl/E5T/wjWvt0BQ4JrS8GsP+Eb09f+mC/wAqAOotSARV0His6Buhq+h+Xd2oA838VePtT0jxDqcMVpA1jpojMxZsM4buPpUv/C1PDpjaVhchcDYQn+sJ9K3tS8E+HtQ1xtYvLRpbh8b8t8rY6ZHeqw8AeG1uZJhZgl23bSflX/dHagDN1bx/E2h2N9o0PmyXlwYEEx2+Ww67qp+HPiRcahcSQzWsJaO1llZ43+Vmj7V1Evgrw/PpX9mNaEQeaZl2nDK56kGqkPw18KxWcVskEyrGWJYSEM2eoJ9DQBg+F/ihcatr9lpj2KRi5YDdu6ZXPNXtU+Ilxa+F9S1VbRTLa3n2VUJ4PPWtW6+HnhiaaO4S1lgliIKGKTaRgY/lUMnw18MPFPC0d0Yrg73Xzjjd649aAON1X4vahpl9BazabDI7ojsMkbtxx+FM/wCF2zpYuX0lBdLeCMRbskxf3q7o/D3w48TRzW0kxdFjZ3bLbQeOaiHwz8IiZZvsG6QJsDE9s5oAydF+I1zqVxY3Daei6VfXTWsL7/3m8dyPSr9t4y1S+127t7PTYW06zuPInkaTD8dWA9K1NP8AAnh+y1OO/t4GDxOZI4yxMaserAetNvPh/oVzqtxqR+0JJOS0kccpVGbGMkCgDj1+L8clvrbQaery6eQYF3/65c4/Ck034vLq00Njpunh7y4dUjV2wFbBJB+mK6v/AIVp4TjMTQ6eImjXaxUn5+c8+vNQz/CzwqxneG2ltpZp/P8AMjkwyt7elAFE/ER18LQaxJp/737cbOSINxvHXHtVPSPitHdadqt5cWSQGyBKQl8MzA4ANdSPA2hDQ7fRjC/2aGXzs7uWfuT71mf8Kp8KtLJJJFPN5hG4SSZyBzigDPuviXcSeEbPXdP0+KeWaXypLYy4bfnGB61fj+I9sPGll4burXy5ZY18yTeMRyEZ2EetPm+Ffhnz4prT7TaGJ/MjEUp2q3rj1p7/AAz8MNfLfSQzveidZvtJk+fcOnNAHcBs06oV+UYGcVKKAFrCxgXP/XyK3D2+tYp5+0D/AKeRQBxnxP0WbUdct7ua88myij5XPeucsltNQuE0m3uhCf4nJxuHoK6v4iBX1yCOS0uJozHzsPyfjXIzxqNYivJNNDW1qhP7sYagD0ewtVsrKO3XnYOW9ah1m2hu7NrclWdwcY7V5dqHxUuDO1rDpV4q52j92en1ra0LxVdOgmbSb9mPQCM0AO8P6fHLPLEFzPG21h6V3+i6baWDRyyFDOeOuSK4iW/t/wDSZrXSNThurgj5xGQFPrVnw5eajB4gj+22dxLHLgZCnCn1oA9I1sbtMlxwB6VwPxTsXuTBJ/Za3oSDOPP2GvQdSy2nv6f0rjfiRpk13bxTJZiZYo8ljKV2igDzizW91NlurXw6gbZ5UyNPk7BXRppcOlstna6V9otroqzuZ+AfQfSs/SLO+a98zTNJtyjRtG+24yxHrV/R4rqSEWcekwNJbtvhUXH8XegC/c239m6mY9N0tZwVI3Lc8t6jFQXlrLZ6DbuNKhLtcM5gabB9iDUEWn3EeoyLa2aG85bJnyVY9RiqOrxX14kMF9Y20iwrtD/aNpB75oAXSNI+1a402oaUYLaVeZFus4fsKnvVulv5Gm0RPOkXy9xuQCR2/QVBHan+x2jSG2hTzQzJ9p++R0INWBayPMl5q2mR/Y5ZFVpVuOgoA6/4c2YtoJpBbCCRiFZRLvBFRardPLrpuLiwukWJGi3BsIFPet3wvpuj2YaTS5PMRh8xD7h9K5HUftMOo6p9pspZ7eXKjZL1GaAMu2hhsriSWG3vG+1oUAabOB7US2gk0pYGs9QjFvICpEo3SEmtuG3s7yyt0khlgkRtkcYf5lBHXNZk+m+Sjwra3kkpkJ2eb82B0IFAFK6t21O++1S2F+I0QIojk6larNp6sz+daatboiNJ/ruG9q39N/0bSn8qymSZm2sry5PPepr60tbu9cvZ3byLECgE3DHuKAOe0+z8nT7rUbS2vjOFCrBJMGJVupxWZqcjahqO9tL1aGSBVRxHPtUehrVtLGFdSd4NI1QTxMNy+f0H09KvXmjWM2oXLNZ3gLqJGcz8McdKAO88Lq39iW+6N0+UcOcn86Zs/wCJjcckfL1FS+FgE0CBVRkAXhWOSKr3BZdScqSAV5oA3tO/48Yuc8VZFVtN/wCPGL6VZFABRRRQAUUUUAFFFFABRRRQAUUUUAFFFFABRRRQAUUUUAFFFFABSP8AdpaCMigDyTx5LJceFPEQkbIBZR7AVr+C+PDenH/pgn8q6PUvB+k39he2U5uPKvCTLtkwefT0qfTfDen6fZxWsDTeXEgRdz5OBQA2LlR1rl7/AFzWrDV3UwzTESFVhEZ2lMcNmu5j0+BMYL8epqYQR5B7jvQBxOm+JtXvL94W0h4oRGzK7A8kCq+i+LNavL9IJtGdI8NufBGSOlegCJB/CPypq28KncqgE9fegDzebxZ4mz9oi0ZljRiCmOW54rQi8UazKqt/ZfltuHmIynIFdyYYypXYAD7UeTHz8o5HPvQBwd74z1FbiGO00eWRHbDMVPFRL4w15tVltV0VmjXG1tp49a9BEMQ/5Zr+VAhjDbgoz3460AcTe+J9atb2ZBpbS2+QsRA6HHepLbxVdSx3RfTXia2hEjZ7n2rtPLjxjYv5VE1nbsCGiU7vvcdaAOC/4TvUJGiW10OdyxG8kYAqWfxxqiTIieH5yrA/NjoRXdJbQqAFjUY6cU4wxH/lmv5UAcsNa1S40iyv4rYxPJJiWIpk4waxNL8Wa9/Z2o3F9YlpYZdkKhCODnGa9EWNF6DAHQU0W8IzhFGevHWgDhNE8YateWl5Jc6LJG1tHnIHDn/Cq9n421h1fztLbI6ELgGvRFhjXOFGCMEYpBbwgY2Lj0wKAPP7fxtq05dE0GUOuNpYYBpy+NtUW6aKTRZOu0AA/e9c+ld+YIiPuL9cUn2eH/nmufpQBxUXjK9Om311JpMiPbvtRMcvXW6VdPeafBdPEYmlQMUPVc9qsG3hPWJSM5Ix3qQKAMDgUAJWOv3bg/8ATwK2sVWFlDhx83zPvPPegDK8VajFptnFI1ss7SMFVTwK5R/iF4Ut7QtcwrDcHK+SI8nPpmu91LTrfULcQ3G7YOmDVT/hGdDK/Np0DtjG9kBNAHE6d448H3VvJcX2nx2zKeQ0QJx2NW9O+InhVrhoj+6UNtQiPO4djXUyeGNFcKPsUYA6gKPm+tSJ4c0NMbdMtgR0OwUAXY1jmiWSMKY3GRx1FPWNFAGxePanxosaBEGFHQU7FAFPUTizkrnfGF3dKiW8MccsbxfMrNjNdXNEs0ZjfOD1qlf6Np986vcw72UbQc9qAPOfCifYLu7n+wW0TRoWLLLnBPbFZ2hJqdvqdxqC2MDlDvGJuMnvXpsPhfRopJHS1x5gw4zwwplr4S0S2WVYbYqJBg/MeB7UAcWC8Kya0mnQpqkjbipl4Yd8VSl0ixu9XN0UhMDR7pEM3WQg5A/GvQn8KaM8SRvAzBF2qSxziqcfgPw6hz9lc8jAMh4oA8y07T45pHa80OL7KshEpS4z5a561twTy2xbRJrC3OluDLDIZRk46V3CeC9BSC4hS2ZUuBiTDnkUs/g3QZooI5bUssC7Y/nPAoAxfhdatb2FyrW6wsXJ2rLuGD3rA1SGSOe4WSznuBLM2HWTA/8ArV6TpGi6dpSOtjB5W/7xznNU7jwtpk8jtIZzvJJAkOATQBxi2MUCrcW9lPLIrgoPO68VJNqUsF9LrNxpkiXMahfL83IPbOK6lPBukqF2tcjb0/emo5fA+iSszSfaWLdcymgDzxomvL2a/fTrlQvIRZ+HY1ZtFuVm82PR71HjYHPn127eA9DIUD7UoXpiY1Ong3SVLYa6+Zdp/fGgDj5tR1T+1V1KTSXEkkRi2iUYBPTPrWdd2Vx54jg0+4mkJ5Pnnk9+K7tvAmitF5Ze8xu3A+ecg1Y07whpNhex3kDXPmJ03SkigCbw9DJBocEUkTRMF5RmyRVedc3rk/3DXQeWvvVd9Pgd95L5wR1oAXTf+PCH/dq0KZBEsMSxrnaowM0+gAooooAKKKKACiiigAooooAKKKKAP//Z">
            <a:extLst>
              <a:ext uri="{FF2B5EF4-FFF2-40B4-BE49-F238E27FC236}">
                <a16:creationId xmlns:a16="http://schemas.microsoft.com/office/drawing/2014/main" xmlns="" id="{5BC59744-C620-4665-B852-77B7811D383B}"/>
              </a:ext>
            </a:extLst>
          </p:cNvPr>
          <p:cNvSpPr>
            <a:spLocks noChangeAspect="1" noChangeArrowheads="1"/>
          </p:cNvSpPr>
          <p:nvPr/>
        </p:nvSpPr>
        <p:spPr bwMode="auto">
          <a:xfrm>
            <a:off x="5943600" y="3276600"/>
            <a:ext cx="3407434" cy="34074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Título 2">
            <a:extLst>
              <a:ext uri="{FF2B5EF4-FFF2-40B4-BE49-F238E27FC236}">
                <a16:creationId xmlns:a16="http://schemas.microsoft.com/office/drawing/2014/main" xmlns="" id="{BD84E43C-48C9-4397-9185-73EFC3BB2E73}"/>
              </a:ext>
            </a:extLst>
          </p:cNvPr>
          <p:cNvSpPr txBox="1">
            <a:spLocks/>
          </p:cNvSpPr>
          <p:nvPr/>
        </p:nvSpPr>
        <p:spPr>
          <a:xfrm>
            <a:off x="752655" y="244482"/>
            <a:ext cx="10686690" cy="1452651"/>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r>
              <a:rPr lang="pt-BR" sz="3200" b="1" dirty="0">
                <a:solidFill>
                  <a:schemeClr val="tx1">
                    <a:lumMod val="95000"/>
                    <a:lumOff val="5000"/>
                  </a:schemeClr>
                </a:solidFill>
                <a:latin typeface="Bodoni mT" panose="02070603080606020203" pitchFamily="18" charset="0"/>
              </a:rPr>
              <a:t>CENÁRIO NACIONAL DE VIOLÊNCIA</a:t>
            </a:r>
          </a:p>
        </p:txBody>
      </p:sp>
      <p:pic>
        <p:nvPicPr>
          <p:cNvPr id="7" name="Imagem 6">
            <a:extLst>
              <a:ext uri="{FF2B5EF4-FFF2-40B4-BE49-F238E27FC236}">
                <a16:creationId xmlns:a16="http://schemas.microsoft.com/office/drawing/2014/main" xmlns="" id="{12A32DEC-5610-499C-9636-FEB579177C4B}"/>
              </a:ext>
            </a:extLst>
          </p:cNvPr>
          <p:cNvPicPr>
            <a:picLocks noChangeAspect="1"/>
          </p:cNvPicPr>
          <p:nvPr/>
        </p:nvPicPr>
        <p:blipFill rotWithShape="1">
          <a:blip r:embed="rId3"/>
          <a:srcRect t="23111" b="29426"/>
          <a:stretch/>
        </p:blipFill>
        <p:spPr>
          <a:xfrm>
            <a:off x="2667000" y="1801483"/>
            <a:ext cx="6858000" cy="3255034"/>
          </a:xfrm>
          <a:prstGeom prst="rect">
            <a:avLst/>
          </a:prstGeom>
        </p:spPr>
      </p:pic>
      <p:sp>
        <p:nvSpPr>
          <p:cNvPr id="9" name="Retângulo 8">
            <a:extLst>
              <a:ext uri="{FF2B5EF4-FFF2-40B4-BE49-F238E27FC236}">
                <a16:creationId xmlns:a16="http://schemas.microsoft.com/office/drawing/2014/main" xmlns="" id="{7DB6200C-AEEF-4ED5-AAAC-53324F9F48AB}"/>
              </a:ext>
            </a:extLst>
          </p:cNvPr>
          <p:cNvSpPr/>
          <p:nvPr/>
        </p:nvSpPr>
        <p:spPr>
          <a:xfrm>
            <a:off x="2994660" y="5223944"/>
            <a:ext cx="6356374" cy="646331"/>
          </a:xfrm>
          <a:prstGeom prst="rect">
            <a:avLst/>
          </a:prstGeom>
        </p:spPr>
        <p:txBody>
          <a:bodyPr wrap="square">
            <a:spAutoFit/>
          </a:bodyPr>
          <a:lstStyle/>
          <a:p>
            <a:pPr algn="ctr"/>
            <a:r>
              <a:rPr lang="pt-BR" dirty="0">
                <a:latin typeface="Source Sans Pro" panose="020B0503030403020204" pitchFamily="34" charset="0"/>
                <a:ea typeface="Source Sans Pro" panose="020B0503030403020204" pitchFamily="34" charset="0"/>
              </a:rPr>
              <a:t>Com 2,7% da população mundial, o Brasil respondeu por 20,4% dos 232.676 homicídios registrados em 2020, em 103 países.</a:t>
            </a:r>
          </a:p>
        </p:txBody>
      </p:sp>
    </p:spTree>
    <p:extLst>
      <p:ext uri="{BB962C8B-B14F-4D97-AF65-F5344CB8AC3E}">
        <p14:creationId xmlns:p14="http://schemas.microsoft.com/office/powerpoint/2010/main" val="2305619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g;base64,/9j/4AAQSkZJRgABAQEAYABgAAD/2wBDAAUDBAQEAwUEBAQFBQUGBwwIBwcHBw8LCwkMEQ8SEhEPERETFhwXExQaFRERGCEYGh0dHx8fExciJCIeJBweHx7/2wBDAQUFBQcGBw4ICA4eFBEUHh4eHh4eHh4eHh4eHh4eHh4eHh4eHh4eHh4eHh4eHh4eHh4eHh4eHh4eHh4eHh4eHh7/wAARCAHd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RjigBaKzptXhjupLcxyFkxk9qUarCf+Wb0AaFFVEvo2UEI1SrcK38JoAmopoYEUu6gBaKTdSg0AFFITijdQAtFJuo3UALRSbqN1AC0Um6jdQAtFJuo3UALRSbqN1AC0Um6jdQAtFJuo3UALRSbqM0ALRRmjNABRRmjNABRRmjNABRRmjNABRRmmswFADqKQGlzQAUUZozQAUUZozQAUU1nC0nmD0NAD6KiMy5+6aBMv900AS0VE86qu7BqvcajHCqs0bnPpQBdoqOCVZoVkUEBhnBqTNABRRmjNABRRmjNABRRmjNABRRmjNABRRmigAooooAKKKKACiiigAooooAKr33m+WvlMAdwz9KsVBeqGiGSRg+tAHN3rD+2rkZ5CrmnplgduTVbUQU1654OPLUgmuG+O/iS98L/C3VdW064EF3EmI2PYnigD0+3+4Ktx8cZ5rwD9jfx/eeMfAs8GrXbXOo2s53u3JIPSl/aV+IWo6N4p8PeCdLvv7O/teQG6vM4KR5xgUAfRETLt+8Pzp/4ivmzxzpvizwF4j8NT+HvEV/f6PqV1HHc+a+/H4+hrif2nPEXirw78ZdJ0rSvE99b2eqeXvjV8BMnBxQB9kkgdSPzo3KOpA+tfNnjvwl4z8J3Hh3UtP8W6tqVrcXcS3UTknAJHp2rR8VeMbzxT8Y7XwDb6xLpdhBGDNJGcPI+BkZoA+giy+oP0pRg+leGaBJ4r8M/GS18J3WtXF7o9zC0lu0oyT7E1xXiXW/Gtp8drfwna+Jrr7FNcjPH3VPagD6oNHFfK37TXi74geBfFkC6Drcstm9uJpIyvKgcGvR/B3jq78bfAufXNPv8A7Jq1rbs07DqrqMnj3oA9hJFBIAzXC/BK71PUfh/Zalq2oNe3NyDIWIxgeleIeP8A4w67ov7RdnocmpKNGhlWN414HPrQB9U7l9hS/hWfqHmXeiytaTeVJJEWikHO04yDXyX8NPG3xZ8Z/EvVPB6eKorZrJpNsvlg52mgD7EBBpAyk4r530j4s+J/A/xJi8EfEfyJY7sj7JqCDAbPGDXU/tG/Fj/hXegW0WkotxrOouI7RD0wf4qAPYOKOPavm7xO3xW8K/DqLx9J4k+13Cotxd2DR/IEPOAa9T+CXxEsfiR4FttftAqTf6u4iH8DjrQB33emv04rzX9ozVNe0P4Z32uaBqLWVzZDzCcZDD0rx34Lah8VPiX8ObvxJb+NGtbqFmVYjGCGwKAPqrPOO4pecZr5x8N6/wCNbj9nzWdYvNZng1rTriQmUrydpPH0q5+yD4n8V+M9M1LWPEWtNd+XIIkj24AoA+g1pwpvSlFADq5jxr430Lwi8K6xcNF54JTapNdNmvnf9sGYRPo4wMsG5oA7xfjZ4DJ/5CMv4oasw/GDwXMm5L+THrsNfIECg7JHX3x61sJMVHyYCgDHFAH1Yvxb8F99Qf8A74NPPxY8GLjdqDDPT5TXynbl5p8712Y5xV140YAtkhRwaAPqCb4r+DoY1kk1AhW6EIahn+L3glSo/tJgT0+Q185WC+er27KCSvy7h0rC1aSNJ2jKESJxQB9Vp8WvBjNtGosT/umpH+Kng4fevmH1U18seHbd2m3spkyeABk16doPw21PWrVbqQfZoiPlLjmgD1Of4weB4HCSamyk9PkNK/xe8EIm9tTYL67TXl4+COpXd2Y7m6hSHPDjrXdaV8IPDdtp/lXSNNKUxvJ6H1oA1D8YvAo/5ih/75NRS/GnwBHL5UmrlX9CpryTx18HdU0mKbU9LlS5t0yxiPUCvF9R0+4uLgzISXQ9COhoA+xJPjT8P48b9YAz/smmx/Gr4eyKWXXFwOo2mviq+SZoQ0r+W4OMgda0o7a3j00Mo3yMMsRQB9fS/G74djrrQ9Pumq8nx1+GynH9vDP+6a+I9Ukl+0CGBQdw59qoqPstm/mR7mBypIoA+6B8dPhw3P8Abn/jhqfT/jR4Bv5oorTVmkeVgqAIeTXwRNqS7Y1Vhlh8wIrsvhxJ5niHT2DKqi4TAxjuKAP0JkcSW4kXhSoI/GszV5Y0SNWbBxVzCtpURyQTEvP4CqeoQx+TGzfMfegDY0whrCEjkbas1X0/i0QAAACrFACUUUUAFFFFABRRRQAUUUUAFFFFAC0UUUAFFFFABRRRQAUUUUAFQX3/AB7t9KnqC+V2h2x4zkdaAOU1Z2OvSr2ES15P8b4IfEet+H/BLMuy+laa5BOAEUcV6vqEePEl3LICB5K5PbFeAHS/DvxT+OmqxXOsSwDSLcQ2y28xVnb+LkUAcB+zLfN4F/aB1nwZM/lwXcjLEM8cHj9K9X/a2+E2reOorHxB4bdZdT05CrwA/M6e1eEfGvw9YfDT4x6LqWgXtxcOkiSTrI5Zxg85P0r3qb4oWln8ZND1hdRc+H77S0WdlDFI3PVj6c0AeOfDD4u+NvAHiKz8O+NbN7/TPNVCl0mXh5wCCfStP9sKf+0PjX4VvNN2yF4YpYuwJJBFenfHm38K/EHXdF0/wysGpak8gaWaBMgJnqTXmH7RkNnb/GTwtDHdIYtLhhhnKqSE2kZzQB7t8FtX8bat4/1m28Z2YtoYLeI28H3oxx1X3rz/APaW+GHia18Wt448K+dOHO+Rbc4eNx/Ouz+Lfxi8NWvgyK28Ka1FPrM7RRI0KHcBkZ5xWR8GviU9n8Rtc0PxZqDR21yqSW0k5/dhtoyMngUAZH7PnxivtQ8S2fh/xpZpNeq/lW906YljPoTVPXLpf+GwooZJMr564/KtTxP4e0rxV+0Fptx4RVWt7YrLfTQDEeQc9a5HxLd6cv7XlrdC7j+zrOiNJu+VSB60Ae0/ETR7bxB8a7bRbyJZILnRZUIYdCScGvAfA+pX/wAK/FXinwbqjP8AYbqGaNVc8dDtYV9Fanq2nf8ADRGnKbyDd9gMeN3O4ngVxn7YHgVbnSV8YWNuWuLcGO42Dqp70AeifBi9js/glpt9I2EitGkbPYDNfKHxi8LT3Xw/X4mK5N3dak8jNnlU3fL/ACr2rUPE9r4d/ZX0u1luBDdaharbRLnk7jgms7W/gfpbfCd7pfF17LbraCdY5Jf3O7GcUAev/ArxKvin4S6VqZk3SfZfLkz13AV83fsund+054nAYA+ZMf8Ax6t79irxVHptnrPhDVL+KNU3TWxZsAjviuX/AGar7T9O/aU8R317fW8FrIZtkryAKfm9aANr9v6MW2teFtRi4nDnBHXIIxXCfHLVr7Wfi94Ct75maIWlodp7k4zXoH7RVu/xi+Lnh/wx4Yk+1WdgQ9zcR8ooJGeenam/tdeAbjQtX8K+MtNt5JbXTFiguSgyVCYwf0oA+g/i3bRTfBnW4WX92NMOB9Fr5/8A+CdF3M2neJrMsfISZWReyk16P8X/AIj+HpP2fLm7sdUguLnULIQxQxuC+5hjGOtUv2J/h/e+DfhxLqOqQNFfatKJSjDBVO1AHY/tSnb8DfER/wCmFfL37PPjrxl4b+GFpp+i6JJJY3OrqkuoDlUBPK4r6Z/auuIYfgbryyyqjSRbUBPJNeV/sVa94W0n4M3MHiDUrCLZdtL5c7DPscGgD2T44W0Fv8EfEH2eGOAtZl22LjJI5NeVf8E92LfDzVmbk/bT/Kl1v4kL4t+GnxFmuNSjGmwHyLHPGRjt61jfsS+LfDPhX4earFrmr21nKLoyBJGwzLjsKAPrPOaK8l/Z78fXXj+88TXrXBlsLe+MdjlcYjr1igB4JzXzl+2X/rdB9y1fRq18+ftgRq7aHkc5agDwe1ZHRO5HAFan7qOFSerHGKzreNY2EjkDHQVbjmiaI784Bz0oA0tNjUyOiptBXpW1pmlXGoSpDZ27zk9gKj8JWrXt/BFbxmUv8oAHJzX0v4B8J2nh+xVvKRrhwGZiOQfSgDyjSvhTr1zLDcNi3QjJDdcVoN8D4bjU1vNQ1ALGBzgda9zZtq5Y8VyXjS4vri3NtYPsJ43UAcxYaX4Q8Lobe0tY5rlertySfatSLxXEbVW8sIVPTHFYVnocNufMvJWluOpbNPjsUnn/AHMDkd8UAdj4e163vI9u4Fixzz0rSW8XzJMn5c4X3rktD0ea3ufN8kgMecV0MsDh1wvANAGgzJIxhlUFWHQ9CK8E+NXgX+y75tW0q2/0WYnzFReENe7pCXwWzkDFOmtPOgeG4jWaFxhlYZ4oA+EdWszcJ5WxgVf0qw1m1vZLsUkBfnFe2fFz4YtpcM+taewNuz7vLH8IrxPV757T5WIVmHQ0AczqLRRu5MbK7dOOlZ2qttsBJye2BU+p30t9OghXHByaw9SuZI0FuwbDde+DQBm28UjXueSr8j2rvPBLmHxFp24ZP2hO/vXN6SvlykKvmLtwfY12Pg2NU12wjWA5M6Fm696AP0Ag/eaPCnTdEhz+AqvqK4hVfRqmtzjR4D/0xT+QqDUXHlqOctzQBsaec2ifSp6g07izT6VPQAUUUUAFFFFABRRRQAUUUUAFFFFAC0UUUAFFFFABRRRQAUUUUAFIw6UtMmkSJQ0jBRnHNAHLamqnWbpGGVMQBHrWR4f8F+GtFu31TTdGtra8lyWmVfmOetbGotjXrg8H90CK+bdY+MfxGX4yzfDvToNNimeQrFK/OAemaAPoG+8I+G9SuzeX+h2VzOeDJJEGatGDwt4f+yfZhodiYCuzZ5IwR6V4mnxc8TeCPGll4f8AiRp8MdtekLDfW/CEn1rtvjB4p1/w3pllqmh3MJtZ8LgjOc8g0AegaF4Y0LQiz6XpVrZs3UxIAadd+E/Dd7O095odjNK5yzvCCSfc15fq3iTxtZ/CB/FC6hbG+T96cpxs9K4Dw/49+M+vfDu98Z6Xf6e8Vkx8y3MfzMB6UAfRI8D+Dw+8eHNMDeogXinal4L8KanC0N5oVlKrEE5iAPHvXlXwi+LOs/ET4e6tNbRxWPiGwjJfIypIGc4/A1x3we+Ifxa+IeqajY2+pWFs9lkNvj+9g4/pQB9I6H4d0TQoGh0rTYLVG+9sXk/jWVcfD/wbLfG8fw7YPclt3mGP5s+ua4z4R+K/FV1rviPSfGNxCH0vDblXC7fWsfSvHviv4ieLrvTPBk8WnabYEiS6kXcXNAHqh8H+HG1RdUOj2xvVxtmx8wxWvqFja6jYy2N9Ck1vKu2SNxkMPSvEdY+IXjjw3rs/hfV4beWZLZpo7tFwGAGelY3iP4jfFLQ/hzbeLZFsGjmbakZTkjsaAPa9R8A+EdRtLa0vtDtLi3tRtgRlyIx7Vek8O6K2g/2C9jE2mbdvkY+XHpXz/c/Ez4qQeC9G8WNHYPYahOsTqqcx5OMmut+I3xbv7DxHpfg7wxHFc65fIm925SLI5yKAO1tPhX4BtZhcW3h61hcAjcgwcHrUCfCH4ceYzr4YtNx6kA5rz3xl8RfHnwv1zSW8ZG01LR759kk0CbTCa3/j98QNc8L/AA2tvGXhG4tZrZtrPvXO5W6YoA9G8PeGdB8PRtHouk29mG6lEAJ/Gr+oWdrqFnJZ31vHcQSDDxyLkEV8y6f8VPi9J8L4PiN5WnXGlscyxBMOig8mvZfgd8RLb4keDl1mKHyJ0bZNHnoaAF0/4Q/D2w1NdQt/DtsJ1bcu4ZUH2B4rvFVUiVFUKqjAAGABTZQ5ibyyA+PlJ6Z7V8or8Y/ixffGu7+Gtg2mJcJMypK68bRzQB9OeJfDui+JNPFlrmnR3tsG3eXIMjNc9H8Jfh0q4j8KaeqnqNnBrzhPjB4m8F+N7Pwv8S9PiigviFt9Qg/1ZJ45pv7UPxW8X/DOLTNT0JbG40++O1Qwy27sfpQB6tH8O/BUemSaYvh6xW0lYM8QT5WIquvwr+H8edvhXTcY/wCeVeTax49+MGmfD218YTQ6ZLaTxpIVjX5kVq938I3s+o+F9OvrrHnXFusj4HGSKAGeHfDuieHoni0XTbexjc5ZYVwCa1aRjigMKAHr0rwL9riFnGhyLnhmzXvoIxXjH7TWzydLWRdysW5x0NAHzwbZZG6c09Lfb8oQ81ppZhWBJb2rS8N6LNqeswW204d+MdxQB6v8APCHlH+3LuP5QMRgjv617YMGuS0O807TrWDTVmUvEoGxOx966SO6DJuSNqAK2vXZt7bgHPasA3BkQu7bB79zU2t3MkzlZHAI6Ka565vlSRVZsKDzQAs4u2uCzSRCHnoOavaIQsgwcE9Ko30crIGiyUI7daq2LzRxvtWbfn5cigD0KGRTAGXDDODj1o+92rn/AA/cXKptmHX1rdVmLD0oAkD7WFW4GJPWst5c3LIMfLV61bK0ASahZW99ZyWtxEJIpBhlNfHn7RngS40LxAskEbm0ky0TgcD2NfZaNkVz3xC8O2fiTw3dWN1AkrFC0Rb+Fh0oA/PW3hmhEqsoVgp2kVj3Hkwxy7uWznJrsfF+mXGl6vcWtwpheN2Qqfr1rkpQs3meYvHRaAKdjqS287iGJhJJ1Pau08HXLf2vZThiMTqCPU5HNcjZ2rSll8tYypyG9RW54flMevWEOw/LMnTvyKAP0TtmzoVqf+mCfyFZ2q3X+kJAG+6oOat6c27w5bH/AKYJ/KsjU+dU/wC2K0AdnYf8ecfutT1X03/jwh/3RVigAooooAKKBS4oASilxRigBKKXFGKACikooAWiiigAooooAKKKKACiiigArl/iVLJDolu0bFSbyIZHpmuork/iif8AiR2o9b2L+dAFfUmb/hIpuf8AlglfItyN37bcWeu9f/Qa+tNTZz4rmToBbrXyVcskX7bULyyIqCRcksMdKAO8/bvtI5PBGk3pfZJHdYVwORxVT4s61eSfs1eCr8XGJ3CKzHuACKk/bMvo/FE/h/wNoMiX1/Pc75I4Tu2LnGTirf7Umix+G/gV4W8PLIgltmjXb3zjmgDrfEUrD9lAXTsGLWQJP41438OfilZeGPgzeeF4rG4lv9UlaOGVxiL5uOtexajJby/slW2JIWH2FVPzDrnp9a868MeC7HxJ+zrK9mscmo6XcNMgGN2O4oA9I/Zv+G174I8AaxqeqSxvd6lbu4VDkKu045rxz4H+MrzwZq3ivUNP0ifUJGR8+UMiI7jhj7V7D+zv46XV/hxqeg6pcol/p9vIqh2xlNpxXF/sktpy+LfE8eoPbrBMjKwlIAZdxyKAPVddvGuvgRfeKhBHDql/p26eWMYLVyn7E0S/8IzrEzR/O1zhifTFdB4h12017xLc/DHQWtTpn9muSYucP2XNcb+yrqZ8LeJtc8H63ItrceYTGsvy7z7UAe9eIPBuj65q9tqt9DvuLdCin+8p6g15R+19Hb6P8IYIrVBFDHchUUdFFdz4y8cyad400Dw3owjvJ7yQ/aUU5McY7muC/bhkiHwlQMQWN0p2Z5oA6P4EafpuvfA3RoNQt0uLdk3hW7EHOfzrxb4WBNU/agvJrpSzwzuI+fuheBXt37LUkMvwS0HymTAjYEA5wc968Ua2uPh3+1XFdalGYtM1GZjHOeF+b/69AHoP7cdv5vwohuNgLxXa4OORnNef6peT3v7E1k1w2WSYRAk9ga7n9sfU7fUPB2neHdPnjuLu+uQVjjO44HQ8VkfFDw3/AMIp+yda6HdFRcLskkXp8zckUAcJ4e+JNmvwEtfhzY2U/wDauoAwh5F2xgMeua+g/wBmrwBd+AfAv2S/ZDd3bCWQIcgccV89ax4UXWv2ZNF8T6KitqGlSHzCn3tme/fivfP2XPH8XjT4d20NzdJJqliBDMmeSBwDQB6+q18U+Cts/wC3TfvjBWV/5V9q71HU4HrXxJ8PLu1/4bg1WVriJYxJL87MAvT1oA7X/goZbn/hDdCvoxiWG8+Vh1FcF+0prM2pfAn4dXV1lneMBj1LEAV2v7auoDxbqXhrwJ4emS9vpbrzJkiO7YvqSK5j9sbSo/DvgXwB4eUKDahVZR64GTQB6X8JviFH4ql0D4eXHh+aPT30oG4N1HgSEDgr7V9BWVvDaW0VrboEhiUKijsBXmVjdeH/AA78MdL8WTpaDUbHSVWFywDH5fu12fw41ybxH4N07W7iNUluot7KvQUAbk/yjNRKallyT7VGFoAkU815B+0nMqW+lo3G8tg+levgV4t+1Kp/s3SX4GJGoA8vtY0+yBn5cDINdN8MoPO1SW4UEybcIP7vvXA2t9OtuIyM5OM+1ex/Bi1jCPcTqAz9D7UAd14b8P28IFwxzITli3OTXST3C29k+3kgYA9Kz2uYogVjYgD0qrd3Ky2jNuoA5vVrqWa68xyM56A1Vmha4ZHK45zUcxzcucHBrQ0obQHl5TPAzQBt6NAyqBt4IxTtQtU3FY5OvcVPHfW0USsqHHt1rJ1TWoVdwXjjVefm4zQBraYkW8R7huA7mttIxgYrzl9Sgki+1Wl5EJl6Dd19qu+HPGyTP9muyFkHBI6UAdRLBDHOzbiGNXrKRTlVrA1PVrUJ5rPgAde1Z2m+KtP+1KiXUZ3dRu5oA7tW4qReV9fasP8Atqx25+0IeM4B5rSsbqK4tlkRs7u2KAPmf9pzwatvrUmuW6kJKpd1xxn61826tJAiSTBxx/DX3d+0JYtffDm98uPfIi8YGTivz416dlluIGiCbGwc0AFncyzM2zOw9Oa2fDEzLrltIwYssqYyfeuf0e43SeWANq9x2rb0Q51u1VTyJVP60Afo5pPPhqzbs1sh/SsXUW/4nC/9e4/nWtpDbvClnj/n0T/0EVh6q2NUjb/piAaAO90vnT4f92rNVtL/AOQdB/uirNABijFLRQAUUUUAFFFFABRRRQAYooooAKKKKACiiigAooooAKKKKACuQ+Khxotn/wBf0X866+uU+JsYk0ezUnH+mxfzoAztSb/irLvdz/oyDHsa83l+BPgPUvEM2vXy3z387lmkWcggn0Pau98TySw+ItSkgj8yRLNSif3iO1eIeDfjp4x8UeKL3w7ofhGGW6stwlDTYxg4oA9u8C/DPwf4TumvtK0wG8Yf8fE7GSTH1NXvHnw58LeOpbW48Q2r3MkAxGA5VR+FeefCn4k+L/EupeJtJ1TRIdP1DSI8rDuJDNjjn0rM+C/xz8S+PPiFN4TfQba3S1ZvtUokyVAOMigD1EfCvwd/wio8NmzlOneZ5nl+aetXPBvw48LeE0uV0SzaFLpdkqs5IYfQ11oAK5BOK4P43eNNS8A+EG8Q2OmpfRQuPPDNjavqKAK6/BbwCl1PPDp00Dz58zy5iN2etVYvgX8O4c/Z9OuIw3BKTsCRXE+Gfjb498TeF5fEeieDI7mxizuPm84HXiun0P4zWx+EEvjzW7P7M/mtFHbKeXcHAH1oA6jwd8LvB/hHUn1DRbGSO5ZSpd5Sxx+NM8b/AAv8K+Lb2PUL62kgvk4W5t22v+OK4TVPjH4w0Hwzb+Ktc8IKuj3YDI0b5ZAem6tH4tfGa58C+CtI8VR6Abuz1CNWb58GMnoKAOw8CfDXw74OuJbzT4p572T79zcSF3x6AnpSfEP4beG/HphPiGGaZYchFWQqvPqK8ol/aM1ax8M2XizUvBdymgXJwLhJN2K6Txv8drLRvhzYePdH0xtU0q5bZIyvgxN6GgDvPh14D0LwLpj6boMc0Vq77yjyFgD7Zq5438F+HvGFj9l1rT47jb9xhw6/Q9q8W0v9oTxNqfgyXxbZ/D+6m0lVLeakmcAda9G8H/E/TdR+FMfj/WIxpto0ZdlZuRjtQBJ4Z+EnhHQ9Rj1GG1nubqIYje6kMm0ewNavxA8CaB42tYbTxBDNLBEcqqOVGff1ry3QvjV4z8UW9zr3hrwM914et2P75pMSSKOpUd6oXH7TVlNpCX2l+HruaT7aLN4HOGMh7CgD1Xwj8M/CvhfRbzRtKtZvsN6Cs0UkhYEHrj0qHwJ8JPBvgnWH1Xw/YzW1w4IfExKn8K8z179pC50HxHa+H9U8G3dtqF0FMMRcZbd0rrPBPxevNc+I6+CtS8N3Ol3XkGbfI2QR2oA9WuYUuIJIHyEkUqcdcGvJ5P2dfhm2oyagunXa3TsWaVLlgxJ680/9oD4z2XwnbTIbiwku5r9wFIOAozyTXpWgalFrGh2eq2x/d3UKyrz6jNAHN+C/hf4N8I3j3mk6WPtbDmedjI/5mqXxB+EXg7xzq0OqeJLae6uIV2x4mIVR7CuA8dftEz+GPiM/ghvCtxPfmQJBiQYlz0ratfjjb6fr9ro/jPw/d+H5LpgsMsvMbH0zQBpyfAvwLLAIJV1B4gNoRrliAPpXoWgaXZ6FpFvpOnqUtrdNkYJycVBq2vaZpehy61eXKJYxR+YZM8Ee1eTWfxh8Q65p95r3hvwhJeaHaMd07SYZ1HUqO9AHtpNAxXD/AAz+JOi+P/Dk+paIrG5t8rNascOjAdDXlNn+0brl/wCO7rwbp3gmW41S2Zg8Yl6gelAH0gK8T/aqGdK0n/rqaPhn8fdP8TeOJPBms6TNo2sIxTZKeCw7UftVkjSdKI7SMTQB4XAJFIDHIzxxXvPgJmg8OQ7sR5TnPBrwKO4ZlTe2MsK9QsbzUriztrPT0eTMY5HY0Ad/eeIUto9pYKegJNJ/akMmmTGOZCyrk4bvXl2p+HvFc1yI5IJX3dHB4ArW0rwI7Wj/AGnVLhXxyA3WgDpdL1KKXe1zPEpzwS4qTUdc0+MxW8V3EJGOFbf8oNc9Y+AdPmclrydyDjG6s7xV4fg0uyf7OjMVGVY84oA6yTUJFB8/X7MKP4YmycVi67qvhq7iIuFvrlgCCY8gZrjrSGf+zw0MTb2BLNVT7NqUmEjmMYP3jmgBblYklZtPlu4oicqshORUmim+j1FZlut4Zh8u7nFN1CzuBGrfaQyrjdnisKaR2nPksR2yD1oA941m0uJvAVxN56q4j4w3NfPkH9rJcm8hv/JMbHl3/pXeL4Z8Y3XhWbUbeeWSzjXcVMnUV59d2lwXU7fmdfXqaAOn0bxhriXsavcG8weREOTXrvhX4nxwwLHfaLqylep8olRXzxo2n6o+oIkW+AueHj6g17t8Lr7xctleaNqdmr3Fuhkt3mTiRSOKAOl1r4qeELzSbmyu7prZpYyoEqEc18RfEOxhTxHfKkgaCRyxOO3rXqHji11HXPFkdkYUjuLm42FQPunPOK8y+L1k2l+Ibizh3fugI2ZmzkjvQByVnDHFcSxxzjafu5FbGgTRxa5bxhgWEqDr15Fc3pv2g3TNIpKgYB7CtbSI2Op2kqsoInX6n5hQB+lujf8AIrWOP+fVP/QRWFq5P9oJ/wBcxW1oTFvCVgc/8uqf+gisLWiV1SBeoMWaAPQtJ/5BsH+4KtVU0j/kGW/+4KuCgAooooAKKKKACiiigAooooAKKKKACiiigAooooAKKKKACiiigArmPiL/AMg2y/6/Yv5109cp8S226ZYdv9Pi/nQBi+If+Rn1A+lop/SvjL4OeOtO8D/Fnxlq2oCVh+88pUTdubccA19leI2/4qjVMdBZj+VfLH7LOlWOs/FvxrbX1vFcQSeYjK6gjBY+tAH018OI9P1bw1J44t7Vbe/1azLzgdCMcV4B+xbCG+Nnim474lB/77r2vRPFelaT4pn+G+lWyfZrPTGmaRXz5fH3a8Y/YmZW+LfiuUsFAEh5PbfQB9lheK8o/axTf8DtcXPVV/nXQWHj63vvibceDLWJZRb2wmedWzg+lc/+1af+LIa17hf50AeMfs8/FDRfCfwutfD7QvNqF5eiAxsuBtbAJzXYftO+ATbfBeOHwzbymG1u/tksSgscNySPxqD9lfwhoniT4L2z6zZq0lte+dHLjDgrz1rpNZ+NNrHrNvYrYQPpo1MabcPI3DDHWgDyjwN8Z9M1fwFB4F+IMJSzdVgF2g5UdASPWuq/bDtbCH9n7S4NNnNzapIiQuD95ccGpv2pPhD4XbwbdeL9FhjsLuEea6Rn93Jn2rgviEmo/wDDJWgLftIH+1Yj39dtAD9b8X+GoP2PtN8M/a4rnVZkCJbJ8zA59Ky9R0HU9D/YmePUYHhe5vVljjYc7CeDivf/ANnLwP4Vn+FGh6hdaDZT3bwljM8QJJz1rN/bcjjg+B8sUMexFuIwFUcCgDgv2d/iV4b074SeHfA8qi8v9TuGt5YOnloxxnPeq37atungr4WaH4L0V5I7Ce4LMCe2c4+ldh+zR4C8O658GPDOtahaLFeabcPcJOgAY4PQn0ri/wBrG/8A+FkfDY+JtLtHEOiag1vIeoIH8X0oA+h/gLpltp/wc8O2kCjyzZqze5I5rm9H+BOg2fiW41aaVmifUxqMMK8Kj+lbP7OGtW+t/B3QJ4Jkk8q3ETgHoRW94d8aWWteMtZ8OWkbF9L2+bNnKkntQB8rftTRR/8ADTnht93RoMf99V9USeC9KuPG1j4wLOL+C1EAC9GUjvXy1+1KcftL+HW27jvgGP8AgVfYl3dw6fpLXc7BUhg8xiewAzQB8hftjaTeeOtb1eSykLW3hi1VmA/vN1Fer/sWeLv+El+DdpazybrnS2+ztk847V594XsPif4l0/xTqeg6TplzpfiCaRBLcv8AOVBx0/CuV/Yr1y78I/F3W/AWrRi3kuCRsJ4Ein/CgBPjl/yejo/zf8tIK9f/AG39Ltbv4OnUmjAuLGdHjkA+YV5D8cOP21dGDHrJD2r2L9uDUrez+Cctmzq097OkcSZ5Y+1AHhvxE+Ieoal+y14ega4YyTXH2eRs8lVr6m/Z/wBNhtPgzolska+XNZ7mGOu4c18s/EH4b6npf7KXh66eFvMhn+0zLt5VW5ya+o/2fdasr74K6LfQzK0NvabHYH7pUc5oA+aP2ZdUuND/AGofEOhWzsLS4nmRo88Ag8Gq/gzxFpPhj9sbxBqmuX0dnZxyyh5XPANXv2WtHuPEf7SvibxRFG5sba4mPmKPlLEkAZrI8OeGbHxZ+1Z4v0PUoVmjuEnVdwzh8cEe+aANzw/pV98TP2pT4w8NWkqaDBOGe8C7UcL6H3r2v9qhU/sDTMsR+9OPyrxP9kzxLefD74t6t8NdclaO3mnZLcOeAwPH5ivZf2ryf7B0sgHHmnmgDwCLDPxztr1b4ealPa+H5LhWUBW2815ZYhWtmwuHzyfau98BMLjRrvT3PLDeBQB2L+K52tURrwLvJGF71XXV5fOkIckle56VxF3ZTQaV9oVnzExYZ9qLRtSvrQXpyGbgKO4FAHoXhi8lkvP3km45zXeXFhYX9oYpVXLIR+OK8l8Nl12u5IbHeuxsdTmig3lixX1oAr2fhuS2sxE6gFSVAI+8PWsLUdJ1BXfdZBSPulehFdjaa1qDS+WIlkjPZhWleRX16ismlI4A4zIRQB4jrVjciN2uWCkdEWua0q3muL7aeEztGK9Y+INjdWFm8jWtpbbh7s3515vYyfYNUt5pyNjMGI9aAPpj4caX5XhKOxuPmWRMMPYivF/Hvg77JrU9hHJ9nniYyQFvuup7V7P4F8QWN7p0flzp8qgEZrF+Mtla6hFZR3AMCzHZHeKPut6GgDyHwhdXem38U95pbMqnrjPI717poWoRar5N+kBSNV2tvGDXDeF/C2pxI1rctDdwDlZN3JFdxpvhxoLUpHdzRxkfdDUAee6H4WbWfizNrsdvs0+1mb738TeteFftUaXJB4xuJ47IwRM+S3ZvcV9ZeK9Y0/wb4VuLz5E8pCV9Xb0r4T+LPjXUvFXiCTVtQn5JKrEv3VXtQBxtizrLcQnDOR8o9K1LGFHmsRuCSC4Vj6nmsW1DDUPtKEtubn2q3aSTTeIbVTG+FlU5B6c0AfpV4eDf8Ijp/Gf9ETnP+yKwtdYi8iK9RHzW94YH/FG6duHP2RP/AEEVh6+AbqBFwGaM0AehaHn+yLbPXYKvCqGhKU0m2QtuIjHNXxQAUUUUAFFFFABRRRQAUUUUAFFFFABRRRQAUUUUAFFFFABRRRQAVyPxQ/5Ben/9f8X8666uV+JSK+mWO5tuL6L+dAGD4jtftniLVrUStEZbNU3r1GRXj/hr4BaRpF/c31h4l1W2numPnPDJhmyehr2PW22+Kr9v+mKd653TNduhNd+Zag+WcRjOC3NAFPwb8D9A0afUb+DVNTmvNQhMM08suX2n0NQ6J+zf4Z0a4mudK1rVrOab/WPFLgtnsa7Gy8SaiRxpedgz/rK1rnxFeRafa3SWoMs0m1ot4+UUAYXwy+EWi+B9futcs7+9vLy5XZI077iR71r/ABU8DW/xA0JdFu9RubS2LZcQn7/1qW61rWF8SwW6W0f2J1BL5GQcVSl8W6zas8Z0c3X7wgNG2MCgDj9F+Av9i6YdL0vxjq9rZtndEj4Bz1pV/Z78Nt4fGi3Oo3k8S3BufNz8+89811l7401yNVEOgsc4IPmg5rbsddvrrSHumsPsl1j5YmfOaAOG/wCFP319Bb6Zr3i6/wBS0a3I22rcZA6AnvWj8UfhPZ+N9FsNF+2yafY2Y+SKMcHA4NdAniXUmmRfsGePmXdzV6z1y4uCVe1MZ2kr82c0AUPhX4Pk8D+HF0X+05b63Q/ujIOUHpWd8Zfh2PiPpEOl3OqS2Vqj7mVFzvNbEXiK6N19nlsCVBwZA2AKW48RTwXTwrZNMg+4ysOaAPNtN+B+paZ4fGg6d481K1sACBFGoAwetdV8PvhXpHhjwVd+FZnbUrK6ZjN5wzvz1ro77XriPS4ruG23Pu/eR55UetbGlXbXlok7xeUzDO3NAHiFt8DvEHhu5nh8C+NbrR9KuHLPbMu7Znrj0r0f4aeB7HwTpEltBPLeXlw3mXV3J96V/UmtvX9WuNPEa29qZjJnndisFfE+qscrpqMvOcSDPFAHnvjv4AL4t8b/APCVXvii4F2jq0ACD92ByAK9I8X+FbrxB4EPhj+25rWWSIRy3KL8zADn86fpXiK9ufM+1acIWVSygyD5vSoW8WX7L/yDV3A8L5gyaAKvwl8DXPgPw3JoY1iW/iyTE7gZjz6V5fP+zSJPiG3jaPxddQak1z5+5VAr1y28TXzSqbjTfIiJwzlx8tWm8QyfabyNbcMkCbo33j957UAeReKv2dW8QeOh4yuvF10uqRsDFIFHy46VvQfA201DXbTVvGfiC+8Qm0YPBFPxGreuK68eLtSWPzG0qMDGeJQaf/wlWr+WrnS1Az82ZB8ooA39Y0TTdW0SXRb22SSxlj8sxEcbcdK8etvgNd6PbXWmeGfGWoaZod27GWzAzgHqAe1elHxPd/YjL9ni83dgJ5g5ofxLefYlK2cYuc/Onmj5R2NAFf4d/D/Q/AnhhtG8Pwm3aTJknIy8jn+I1514c/Z5t9F+JDeOIPFV6dSeYyS8DDAnpXpFr4o1KSYRmzhx/E3mdKdf+I71Lsxw28EqKcBvMAzQBwnxH+Aeh+L/ABxB4xi1C403UotuXhwNzDvVX9pC2az8IaNa3Ny1yY32tI/3nIHU16tb6tPJdww7YSjqC2HHBry79qxN/h/S2BxtnPWgDwjTFjbKtgA9a2/Dc5sNZgZJgEL4YZ6iuYRjGMU1fO+0wss20g5zQB7LqtvDcaebNdpZ3JA7kGqPh+1mhRtPu4fJMR+XI6irvhiP+29NhmikQ3louC394Yp96ZbO4he+uDNMwPHp7UARIkcV2qc4z2NdHDZN9nWVM7SehrmGnQzIxGCGr0TSlin09Y++ByKAIdDTDjdjOa6p5vLjVc4FYdhaxRMW5PPrV3UrhFsZC5CnHBJoA47x7aT64JiudkK8c8E18/6/JL9odCJN0bFTmvpQXEcdgTJtYE84PWvM/Fug2t3PPNbx43HJxQBU+EFxfSNti81327gnPIFd94kbxVrvgy8+22P2WGKQSW8f8QC+tSfDvTf7J1nRkjhBEkB3Nt6e1euXEMdzBJHMoKkYIxQB4j8NPE2YEhnY+aPl5r2SxlE9qrhcZFeBeINFHhf4jGNXZIJj5kYxxgmvedEcS6XA46FRQB89/tgarcWOh21rHNtjnbawr4/vZfOG2VxgHOa+v/20LTzdM0thGSPMbJxwK+P9QXy7lw0JEeOc0ALZkrKGi+YdDnv71a06Sd/ENmqrhmlXIHpms/S5GacRocZ6V0Og2wPiKzkUHIkXn0OaAP0Z8NBv+EP05Tx/oqD/AMdFYfiIf8Tq07fuWre8OBj4U0/Jz/o6fyFYXiDnWbT/AK5sKAPQtG/5BkH+4KuCqWi/8guA/wCwKuigAooooAKKKKACiiigAooooAKKKKACiiigAooooAKKKKACiiigArk/ibk6bp4H/P8AxfzrrK5zx8oawssjOL2I/rQBynivP9vargEf6OvTr0rzjRrcYnaa3umIPyFpuWr0jxvJ/wATLVA0ZVTCvzg4zx0ryjRI53nP2fS5ZTk4cz0Ad54ZFu0bJPZyJDINjkz8irIj8uVoV04yxpJ+7JuOg9ax9Bjd5PJn0MIN3LtP3Hett7C7uvLjsdGjOW6pPmgDRj/fM8y2RMkSgxr53U0KkS3TsbJwzKSxE3Q9xihbHVoYxt8PuspIBbzOozT7rT9UiuRcx6CZJ2B6ScLmgCi6xecoGnyHI423H3TV2WaW2s47hbF2eMEY83OCahn0XUFVZIdDPmF/m/eHketM/szVGZo4dEcqSDJmU8kelABp7NHIitp0hlkHynzvzqdYo5YJFNtIiQP+6YT4Leop0OkX0NwZzoco2ocHzaS203UJIwh8PyrFuLbTLznHWgCpMyyTM0unTgM4Hyz1ZNh9nvwIYpGtNucmXJB9M0xtP1GXzI4/D7q4bn94eR7VbXSL77AitpUwjWQNsEpz70AV2RYYJV+wyhZhyDP2zXa+HAq6RAEjMYAwAW3VxV/p2p3Csw8PyEghQDLjI7V2vhqF7fRoIprf7PIB80ZbOKAMXxxbm4nt2MLyBQeFk2DNc9pUFv5su6zZCVZd3n9Pau51zTbG8RZLzO1Oc5PFc4tj4OXeBdLgctiQ0AZF5BAGt5FspGnKkOnn/dAqtbW9s19EzWLxh+RJ9oyFNdA9r4OluVmF7hyMAiQ81B/Zfg0u8P2zjqVEhoAx4Nt3OlrqVuHw5BYTYwtSywWtvfyR2dn5iw8bmnxwe+K0oNO8Ebyy3CMXOMmU81J9m8DzSuVu4y5GGw57UAYUtmlpM1vDbJcQuAwc3HfrirskZm097iazSGcuFMfn8bfWthfDvhRIotzBUkGY8yH5vpViXSPDDP8ANJGWxj/W9qAOb1HTbcSB4LZWicBQfP4DVCsDS3cK3FnAFXCOwn52+tdXFpHhhExHNFhPmx5mcVXGjeFPM81WQlhuz5h5FAGDqEdjaRq1vHE0wlIRPOzlexNS2ek396sFxFpsW3d82JO1aq6T4NkZ5FeLK/ebzOlbOl3Gh2VuEtbqFYgOP3maAMqHSrmDVU8nTFMasP3m81wP7Wcoj8O6XvjP+tPTtxXsVtqVhcSBLe8ikZugVuteN/tbf8i1pvr55/lQB8/QMkkKleufWrBtZOH4wOtZ2nbmIkK7AO39a2UuVW2Kt95u9AGzoGq3WmXGbWXZuX5hnqK3La8mvbkTzNuI4HNcXawzNL5gJCdAa29BuyjlGbODzQBvalN5E0btk85GK9F8K3SXGmgq2XYA15xeqbq2ZVX7ozmtfwPqRt8ROcEUAesWMSyRg55qj4wtZDph2fw8n6UzSNTTepDAZP51u60i3mkyeWfmZSKAPANS1q8e6kht5ZNqnhR3Iosb7xFcwsltpcxOeSV610d9p9jZyMduxg3zHHep7TxELaaPM22NR0oAXQG+JMtsEt7FY5U/1byADAruNC1fx1pz/wDE/wBJFzbkYMsJyc/Sub0bxheRyMwnBjaTjPYeletaPfR31ssi7du3kUAeKeK9Qg8YarbRw7o57OYhtwwceleveGl8vRYYmzlVwc1534r8PSaP46TVLWLy7W7YBmAyA1eiR3MVppUtxKwVIoizH6CgD5T/AGpvGtxqfi1NDjXy7Wwzu7729a+bfEUsk11Iy5wBnFenfEu+/tnxbqV7JIpSWVirD68Vw00NpJ53n7w5+7gdRQBkeH1kl2P5fzfTvXZ+Hrdv7btPMyp3jcMe9Y1mbe1gIgjdjgBVxz9a6LwuXuNVt1YlCrqcEe9AH394cUf8IxYbfu/Zlx+Vc3r4I1e0P+w1dL4ax/wjFgAf+XZP5Vg+JU/4mNqw/uHNAHf6P/yC7f8A3BVwVT0c50u3/wBwVcFABRRRQAUUUUAFFFFABRRRQAUUUUAFFFFABRRRQAUUUUAFFFFABXOePjjTrT/r8j/nXR1zfxA/5Btp/wBfkf8AOgDnPGUSSXN0r9GQb/pivMbC1hsbhkt7cz7D+6DS4Fej+KGP9q6vv+dUjUAeox0rzq1t2Yed/Z6AE9Hm7etAHW+H7KOa3mlubCIug3qgn71tW8c8D2FxpdnCs/LSKZOntWJpKx26CRLW3Uyqcgy8Gtq2WKK5llSK3BQAofN+8aANew8SaliX7ZBCm3IGX6mrY1y881D5VuIWXl9/RvSuU8uSR55Jre23FsgeZ0pt5drFpywyWUEjBsgLJ+tAG/ca74gZd0djbEKfmIkHSp4Ne1TzYjLb2qxE4crKMgetY9tDdPAsdjp8TiQZkAk6DtU8Wh3CxHfpahiTuBf2oA2I9W1WR53aCEW6nEZD9T2BpRrGsLNGLi0t0iPX95yKoRaZfJbpbxacoifDON/8Qp+oWF84aSTTRKwwB8+BigC5JqeqCCYeXCH3fuG3cP7VWg8Q6q7yxyWEavCRuJfg1TFnqzWcappCDy23Jl+9FzpeoXirJLpLLKxy22TFAF3VNY1SEWtxbwxGJ0/eq56t2xXQaTNcXFjHNcxrHI3UKciuW/s/UZ9N+yy6VwjkoN9dLoSzppkSzw+S4GNmc4oApeK7i4S3W3WNDDICJSz7eK4n7HGYJI4tMg/e8E+dyRXSfESRN1qjQJKTnAdsVzcEMzOk8UFnH5Y4/eZzQAlhp6RpCjafbBQ3I837tMu7JrF5biOzglk3EcPyFNaE9pZeXbSx20Lyzn98d+QOeaXVLOH+0xJax2riSMKN0mccUAZjaZK9mqWtrZmcuCoL9R3qaw06FZmkk0y1iJyrbZeN3vV7SLeyN0n2qG3gCKSCHP3u1ILLy7G7gm+yJcGcSKpbO5c0AF3IzGOO6tbLFuMJiXpURgt9sZFpZO2eT5v3RTLy0jaRn8mwGOT8/NPS00a4sI7m2kgju5W2lVOVI+lAEkOmxQoJksrWSORiFIkOPpTYmtwk6fZbaNohsQFzg561buXtYvLt7RrdfJGSrt/FVdEd5M/6Awc/MM5NAFaSwjaRbiCOxNv5YDqG6NVm2tlitUDWtgkfux5q6I9Mju5PLazWzKAOAf4v/wBdVzErhI1msnVDn29qAJrTyI9VjhitLeEqQyup5P0rk/2obKa78L6cI42kcTHhR7V29l/x+RNc/ZHAIClRyKyfjrdNa6BayRgHMmKAPmWy8O6oFBkjWFD3erj6XHaDdJMJCOwHFa9/qDXFysbZIHJ5rN1WQeYWBGwkcZ6UAU5X3qI2yn+7VeGRoyCrEHdirA2+eq7s55qG9gYDcqkDd+dAHWaBe5DQScSbeQe4pkUj2l66hsBjlTWjp+iSanpMV5bgrchB+NZl9BMMxzKY5UPcdvSgDptJ1aSJU3SHg16Zo2uQyQIpYEleBmvD4ZCqBTVyDVLi0lR4JOnSgD1fVfDdrqrPM03l5+baKytP8NaTbzMbhBcYPGelUNB8WCW3/eEBuh5pNW1ibDPbnI7Y7UAemaFpGiyQps0+AAdio61vi1gjH7pBH/u15J4L8UTJqCQ3DZVuOvQ16lZXwl4yPzoAW8sba7hMFwu5T3PavIPjz4vXw/4Tm0GFm+13Z2AqeVT1r2G+aRiPLU+ua8X+Kfwt/wCEg1WTVRqEqXLr/FyuPSgD5F1fzI5z+8bYSSPc07TrRZJkeSTJK9DXo3ib4X61p++QWpuEyfmj5ArhLrT5LZhDcRvFIrclgVzQBLYWcURa4Zlf0BFT+GWQ+IF25B3jr060rQWrWkYSYqo4xU+jJDFeqob5iy/MfTNAH3h4b/5Fqw/690/lVDXLZJIxcEkNGMADpVrwp/yKunHduBtkx+VN1nC2EhoA6bRf+QVb/wC4KuiqWi/8gq2/3BV0UAFFFFABRRRQAUUUUAFFFFABRRRQAUUUUAFFFFABRRRQAUUUUAFc749GdOtP+vyP+ddFWfrtlHfW8UcikhZVcc4wQaAOI8SxxtqmpeYPkZFDY9MVw3k2qSSRw28boANhaTg16D4lH+n6nhd5EY+X14rzzRbUySM88dtHFg8PJkg0AbNpbDYJYbe2KoB8hkzj1rVMNvMEjht7dpQwUoJOgPeoNIhaEhvJshGw7v1X1q5EiQS+ZE9kHYks2ckemKAIngXdIksFpGr5Unf3FV1s12f8etuyRj58N09K2oUje1eC4+wGUNuTn9TT1ijeCUr9iAC4fDcfjQBBpsl9aXkctpDaxgoCwD9qsya9qDSsqNbnLlclu1JCku5XYWKrtKBge1VjHbQxpJJ9jO3O8bsHjpQBeg1zXFAk2Wvkh9pbdT217UpNyxta792AN/as6FbiS3zb/wBn+QTl1Zuh96jW0LXNvNGbKNgT5mDkGgDZtNd1JFWS6FsUGf4+ar3PijU4512LbNG5wrb8YqjNcL5jQyf2eY8gJhu5qCfTY9kqz/YUJ+ZAJPut6UAXYvEGueQjbbTeZDkGTqK63RJri409JbjZvP8AdORXBT6dbrBaztcWgeBSJE38Me1dz4ZUjR4SfL5Gf3ZyKAKPi63vJpIPstjFcryG3nG2shdDuPKSUaXbiTJ3YfjFb/iy4SOxMDTSQmU8MgJI/KucklabSfsa6hcRKj583acmgB40nUwGiXT7byuo+fBqxaaFOHtz9ht0IUs5DZOazjYSW85dNUuHcJuUNnBFW9NvWhkmmF9I7KMlSvf0FAEtxpF6yhfsMEuSeScYFVn0fWZL1Haytmx3J7Y4p8mtWs2orereTgBMGMKeD9KzLvUrlle7XXJDFHIq4EfrQB12jaHZR2++5sYxcOTv71PD4a0WFg0diikHIFcj/a90j3NnLqEoYhXjn8vjHpTrzV53u4CmquNiYciLqfWgDsH0DSZJPMezjL+p60q6HpaHclnGGHTHeuL1zVpBfFV1doW2hSDGfmz6UHUbq2ECtrx2yLlMR5HFAHZroOlICq2MWD1GOtKmj6YnyrZxj2xXLtrCzG3EGrMZiMZ2HGfWrI1ac28kf9qKssMm2RynagDp49NsUIK26DHtXm/7Rrqnha27YkrqbPULgGKZ9WEsbPtA2da4z9pUNL4YsY8ffnGCKAPA45NsJll3bm6c9qztQnjUg4YEnPWte9hTcE5GBjHpWLqCxLkzNwvTFADLS733G6QYAPGK2mlR4RyTk5GfSub0yaBpzlTx0zWyj7h8vSgD2f4RtDeabLalR5kRGBntW74u8Hw6pa/KvlTryGXg/wD168q+FHiNtM8WwLP/AKiUeW3bHoa+l1iWVFYAMpGQaAPmjVtIvtJuTFcoSf72PlIrNuIpi4K52npzX0j4h8OW+pQFWjU/hXlviXwZeWZke2Qsnoe30oA4azEsRAH3ifWtJL6fZ5aqx5qHToz9u2SKflODmuzvPDiReHDqFuA7ryQDmgDL8PWU0lwsjHYSc4r13wjayKDLJuK4AyxrhvAmjX91eRSTZWDgjjqK9dt4o4owigACgCldX8cWqxWLDaXQsOetSyoso+Zdw9DXm/xF8QCw+J+kWYbH7vnn1Nelxv5kKyKMZANAHKalpEltO9xYgBDyyHnJrm9Y8NeFfEcTR6ppkIm6bgoBzXo13GXjNcZ4mt/IcyBSMc8UAeOeOfgbst5Ljw1cF1AyIWPP4GvK59D1HR7xF1C2kSUOFORgda+otG12JpPs7yYbpgmrXiLRdN12y2T28bueVfaM0Adf4NI/4RDTcDH+jJ/Km60c6bKfQ1Z0SFrfRLWAADy4gvHtVfVFzpc2TzQB02if8gi2/wCuYq8Ko6Jn+ybbP9wVeFABRRRQAUUUUAFFFFABRRRQAUUUUAFFFFABRRRQAUUUUAFFFFABUVz/AKsf7wqWobttsYz03CgDiNZH/E21UBQ2UGQT14rirWwiYoscNoszMdw3E5Fdpq+W1jU0A5KDHPtXNaNp12swkS3tg2erNyKALNkWIMRWxjwCuGrTtbdGsJmC2TsgAjcDoafp+kyPdh7uG1dd5JAPNdILHTxA0SQxhT/DkdaAOUmKLbq6rYSXHO+kE0ckBTOmx7+qg966uLS9IVsmCHp6ipI9F0lgD9kjJ9RigDnYXVtIMgNhJJE/BB+UVWtsXsnlBLGRnb5lA6jvXYRaTpaW7QR20XlucuB3NSQaXp8DiWG3RHHTAoA5M20It7oMtnFbSECHBxkjsaZNc2iLH5EdgQoOQx745ArrW0/T5IfIa2jZM5x71F/YukrJuW1hBA4yKAOQt7cXUH2may09EB9enpUN1a/aZ0ZobBgpz8rdQK7lNL09YWj8iPD8nnjNRx6LpMHCwRAkc5NAHMPDp5xdpbWbWI+RueVNdX4e8oaXH5MaIvYL0xTF0nTVt3t1gQRO25gOmauW6RwxLFEoVFHAFAGH40nMPkL50kK5JLIu41iW03nKFF9chwpJYxcfStTxpP5SRN5kq/Nj5Bmsyzc39m227uIlgUs/ycsaALFjOPtDxSXksp2H70XT8apX08MlsbWS8lSZmyGWLHFTwJMupfZftlwCUBDlOxHSpLiaK41K0jDTRyxfITs4Y+tAGYsjKVP2+RYh0IgzmrFsdiPDLds6TqfLHkdG7GrpaaS6nkS4l2wMMp5Y59ar61cC2uizXdwqkBxiLI5oAwYL3VikbXVwVHmbQRFzgd63W1S2lhdY7g7iq4k+z9x1JqvFP/aFpHDDfSLOWykjxcL7VbihexspVuL4l3+QFI8gMKAILa/trm48xrjJjjIYvb9feordmuXx/aAMUKlk/wBHxUd7Mbt49l3MhjOG/c/e96EkmSb5dRlWPHK+TQBJtuEVJFv4lXO75YO1W/Ojl1QEXStBMRuHk9SKmtZGk0UyG6dmhbvD2PSoftzedDtkKbFy+IvvUAX7GV/tIP2qN7dJPueTgiuf/aBJPh+wYAECfIH4V1do7fbY2+0ZSX5ghTFYXxvj3eGbduPllB5oA+dry3YEyMwOTuOKwdThWUAoSyk967eZVlTbNFgdmHaq7aJG9q5VgQTxQBwgtdgRguPm5q9EsjMAOE7mta60eQSAxtgJ2qBoZEJVl+XvigCO33xT+aTgjoR2NfUvw01hdY8JWkwfc6oEkz2Ir5bQYzXr3wE13ydRk0pn/dTjKj0YUAe3L04qC6tophtkQEdxVpOlQ3s0NrA88zBERSxJ9BQBw/irwFpl3DLdRXAscAsz44rgLLXrXQTPYt4ktrm3yVIKE5FZXxd+JGoa7JLpOkMbexVtpYcGSvMHHl45Bb2oA938N/ERo5/sGjaTJqALdc7Qo9s16rp2rRXKIk8TW07DIjb1+tfLXgjUJbTVreRX2YcZ+lfQniO5RvA02qIR50EYkjcdcjtQB5R8dWmt/ivp95/yyjRCT+Ne96PMtxpNtMn3WjBH5V4V8ZrhdUt/D3iAYJuIwsmOxr1X4d3jXHha0IOQi7TQB00w/dmub8S24mtJJOpAxiuhMmRWRqqs1uyr+P0oA8m1OD7PdiVY2LKeMV1OjahJNBGSmMcYNZXigeUXCnBzxVnwnmSxIZ+d3U0Aeo2P/HhGfVaz9TX/AIlkx960LIYsYlP90VQ1I502ZfcUAdLpH/IMt/8AcFWxVTSf+Qbb/wC4Kt0AFFFFABRRRQAUUUUAFFFFABRRRQAUUUUAFFFFABRRRQAUUUUAFUNakmjjgMJGTKoIPcVfqhrP3IP+uy0AcNrswTX9Wxu+SNTgdRxXH+HJHZy0gu5SzEkGum8RyMPEmtbeoiXp16VzWiyzyXMLeXd4UYO1aAOq01Ywzyf6UuDkj1q0Fb7QjrHdBSScf0pbGGYSy25S4ZHQMGPY1KHuGSNWguwY8jI70AQNbqGR1W8Yu+Dz096nguJtPIttl3KC5Yt1xVmJGmtGRorxCgyDnk+1VYbWRCz+VekqABlqAAGT7b5LTXqqQSuOBUZS63NIJdRYE8DPSlKTTz+W1re7S3UdjV+GxksVEyteyMGI2ls0AUbO3kl+b7Rfqc4PPenzGWCLA+3nB61M8EzK+yC7+c5PPSpIrGX7WYwbtkEe4MW4z6UAVJHaSNt325cEHpTLmGS3ZjPdXcihQ4x/Kr+15bH7l1vjOOeC1RXFs80ZuWhuhyFKD0oAqC7uFgkQfb9rgENjJX6V1Oi7jYR/vHkOPvP978a5llnJ4hvxxgY7V1Wibv7Pj3q6t33jmgDB8bwykwMrTKvO7yxWJZShZElFxeYU9NuQcetdZ4pvZIIhbxwu4mBDug5WuSW1wYRBNepA4yeOjetAFj7ejPIztfKs3KMycqfSoby732UZWa8SWNz82zk1LNIlhG1rdXc0jTFfK8zqD1wK6ex0vzLBy0mfPUHJHKcUAcfaysGdo76+DOMt+761ZnuoJriC5aa82riN4/L4OO9dNZ6HJbTo8dyzqikEMOtB8PZLH7U4VnDkY6EHOKAOQdfJa4eG6uVHm7lTy+gz2qWGaMSw3X2m7cI2drR4FdffaKLqcS+cy4HQdKWTRvOso7fztojOdwHJoAw9OtV1K8uruzmeJ2X7rJjB9RVg+G74qR/azMzDg4Ga1bfSJYBNtnOHHBA5FFppdzbzxym7eQL/AAnvQBSttFu4pYmOpsyxn5ht+9U9zpc8ihkugr5/u9q0BazqVCSdyT9TVSfR7iSONVvnRl5JB60APGnSieKYTbgoA24xzXH/AB2uFtfCcTt/z1FdfHpd0pDNfMxH61W8TaNZa9oz2+rWpkRRuEYPcUAfMkmoxFBtb7w4JPFGnyMsDvI2Wz69a9PtvCXh+a5Td4XuEJYKOT09auar4a0azu2t7Pw3PPDjIbd39KAPJ2mj5BOKrvGrhivI+levjQdEjOV8MzCTywzBjnn0oltNBjgAXwxK0mBleaAPDHg8uQxFs9ya6LwFcGy8RWlxD8pVxnb6V6dZ6RoFxK4k8IyR4BwxJqa1stBtrpTD4TlUqdocZ596APS7adZ4EmXGHUNVDXLF9Ss5LUthWGMmsP8A4Sd7VFgi0a4CqQqjB6VqprznQvt39nTGTODFg5NAHlnjX4f2TRvb6fG32uNDIW7NXiuoW7Wt3JHcx+W6nkEV9Z6BrEmr6qsVxob2vB/eOOMVb1LwL4V1C4e4vNIhkkbqSKAPj2PUUtdsiMOvWvevCV/N4q+FN5aWvzzBNoHeu7f4Y+CGQKdDgwK29A8OaNoMDQaVYx20bfeC96APm3UJWufh19hm/wCPrS7shkPVVNejfA/VVuPD0luX5R+npXoT+DvDbSXEjaZFuuf9acfep+meHNG0ksunWMUAbrtHWgBNwP8AEKzri4WWeWAIVdBn6iujW1h/uCkNla+YJfKXfjGaAPKvElksqsxHzelQeF4yhMbDHIwK9Um02zkY77VDn260iaTp8S5jtI1P0oALRD9jiPbFZWo/LYy+7V0GFWEAcYFc7q5/0J/96gDqdI/5Btv/ALgq3VTSD/xLbf8A3BVugAooooAKKKKACiiigAooooAKKKKACiiigAooooAKKKKACiiigAqrqS7kjH/TQVaqC8GVT2cUAeVeNL+HR9Z8RarOpeO2t1kZR6AV4XYftVeFrec/8SK9Y56lgK98+I2lPqkPiKzt9olu7UxqT6kV8eWf7LvjS5uMm+so1LcfMfWgD3LRP2o/Dl4+U0O8XHXLCuiT9orRWchdCuyoGc7hXkHh39lvxdagtJqdmRkHCnrXVP8As/8Ai8DEM9oO3U9KAO4i/aL0l5Av/CPXeD33ip4f2idDN0LeXQ7tGzj7wrhbf4BeNI0VTPa4A67uaVfgH4vVtzSWrt67uaAPTP8Ahe3h8HjTbnp6imXHx78PxBD/AGZdtuOOCOK8/i+BnixZVZvIKjtu6VLefA/xY6BU+zBfrzQB17/tF+GUco2lX2c4wMVOv7QXhnCk6feDcehArzA/AHxqL7zU+zkE8ndU83wF8ZsynNuPq1AHoUv7RnhGMsG0++4/2RSRftIeCZE5t71APvZUcV5hcfADx4WdUFoVPIO+swfs5fEHzGkLWoDHkBu1AHtlr+0D4LnRnRLraOny9aY/7Q3g1I2kNte4U4PyivMbP4A+LbaJUPkFivzc0y7+AvjIqIY1tyG6/NQB6V/w0h4HaNZXtbwIehMfWql1+1B8N4eGjugvfEY4ryyf9nnx60ZhCQeWf9vpXNaj+y/8QpJt2y12twP3nJoA9Yi/aQ+GN3qqX10t67xtujUxggD1roV/am+HOxWH2wqemEFfO9z+zF4+tFO6CB2kPyAP2q5o37MfjYWvmSRWrBjxl8Y9qAPff+GqvhyB929x/uCoz+1l8M8Zze4/3K+etc/Zn+IFhaXF15MEidFVW657VgeGf2bfH2uJcLDDEjQna6s2NpoA+prf9q/4azy+XH9tJ/3KtxftO/DlyQrXmcZ5SvlrXP2afHmg6cJ5UiMjNgFX7U7wv+zz8StU0Y3UFvGVkcgM0nXFAH1DH+1J8N5GZA17lev7up0/aa+HzozqL0qpAJ8v1r51039mP4h25LSWsZJPZ60If2dPiFGZV+wxlHHHz0Ae6T/tR/DaDIeS7B9NlVH/AGsPhnu2hr0/SOvA9U/Zh+Idw2YrSJPX5+tVbX9l34lxT7zZW+Mf89KAPowftTfDpoPMVb4rnA/d0jftQfDvcB/pm4jONleFH9mr4htAqfYoFYdTvoi/Zp+IaozNZ27St339KAPbJ/2rfhrEyoUvCxHaPpU1r+058PboEwxXrAd9g614Dcfst/EOa48xra3Axj7/ADVvTf2Y/iNa221Y7bdnu3agD3qP9o3wW7lRZ3gHrtFNl/aU8CwTBWsLzJHURg14nF+zh8TluhIwttncB6uXX7OnxCLDyUtxuGGy9AHrFx+0/wCAY5ljWwvHJGchRxVm3/aR8FzDcmmXpHrsFeJWP7Mnj2G7eaRbZl7AvW5D+z149S0K7bUOT1D9qAPVJv2jvBa4xpt0wPB+QVWk/aX8HKfJTSL8qOvyjFeaL+zx48e3ZD9kBJ7tU0X7OXjLyQrzW4YDqGoA9IT9pHwxxs0a9P4CnP8AtJeH1cr/AGHfY9civOR+zh4zdwzXVqmB2Y1pS/s8eK3hCLe2q4GMmgDrJv2m/DsY50K9PPYiqc/7VXhuOdYRoF6zk4wGrjB+zF4s84v/AGvbYY+pqhc/su+J4Ls3b+IbFWBHU9qAPTNH/ab8O6pfS2aaLdxyou4ZYc1JP+0dosTOv9h3LFf9sV4LrXwlTw7q7vd+NNMid32qqMWfPsBXQ+HPBExjYxaPfavJGfnnkXy41z0JHU0AerWf7RdndzCGDwvdu56BXyTXT2vxZaVEe60B7KN+Q00wHH0615pH4TvBHaQ6bqenpNJMsckdlHkxKeu5j3q5q/ibwpoPiZPCU3h/+0IxIIZ7uRyX3HuKAO21v4w2ljDbXNrp5vbecsqyCTABHUVHZfGO3uWUNpUiZOD8/SuVn8HWV54g1LwZb3wiETpeWTN12t1FbEXwb1SEj/iaW7YIPSgD122vFms4rhlC+Yobbn2rH1JvMsZT0q9Y2MsFjb27NuMUYUn3FQarCEsZPWgDo9GH/Ertv9wVcqppP/INt/8AcFWxQAUUUUAFFFFABRRRQAUUUUAFFFFABRRRQAUUUUAFFFFABRRRQAVFd/6sf7wqWmTLuUA+uaAOG14f8Ta7+gqlprfvFJq/4hGNSu29hWXp8gDgUAdjZEbdverydBWXYsPMHIzgd61gB7UAP/hpyEjoaRRTsYoAdub1oHuaSnN9w/TNACMeOM1E7Nu7189eKf2gtY0nxFd6bHocJjgnaMOX6gHrWdN+0brP2+C3j0S3bzXVSd/QE9aAPpmH5fXFOf7hHrXgXxV+OOq+DPEdvpMGnQz+bbJMWZuhYdK9B+C/ji68deF5NTvbWO3lSUptQ5BFAHbkZHrUbL844ORTdQuDa6dc3QAJhiZwPXAr5S1r9qfXbK8nRfD9syRyMmS55waAPrU8gdap3CmW9iHISLLdepr5b8EftRa9rvjXS9Dl0C2jhvZxGzhjkA9xXS/H39ouLwLrMugaDaw3+qJ/rJG+7GfSgD306haLctbO2WUDcSMgE9s1ma1HHdTfZ7eKc+WvWPhQTXxj4b/af8fNqklzqGn6dc2xcM6AYPFe5/Ev4/SeGPAGieJtP0dXk1JQTFKcAeuD3oA9qWWDT7CG3vJd52DO7mrNhbWUJeeziRPO+Z2Xjd718XXv7XGrXUu2Tw3bNu+UgPXa+Bf2mrLxVqFj4XutMfTJ7mVI4p0f5Rz0oA9g+Lkkl08VnDuJUhePUnFdt4bsU03Q7SzjGBHGM8d6+Tfj18dtS8I/E6Xw/b6VDdJaFXMjty3pWbbftgeK32hvD1mmSAOTQB9sqTRurz5viVYab8KLTxxrzpaxyWwkaMdWYjO0V806v+1R4w1XUpf7Fs7bT7IMfK3rudh2zQB9rA54zQNo9K+XPh9+0ZrmreD9evNR0+3fUNJiDqyjCtk964q6/a+8UQXBjPh+zI4xyaAPtk0nSvkLw7+1N4l1K+tYLjRrKFJplQndzgnrXpvx7+Mt74Cg0iHTbe3ku72LzXEp6LjtQB7gGz0NJx/k18d6D+1d4jvdetLG50qySKSVUkIPYnFfTvjrxBNo/gG88RWCpJJDbefGG6HigDqOppea+LYv2q/GWws2m6ecN79K3PC37WV8NUjj8RaAgtHPMkB5A9aAPrYmoznPGaz/AA7rmn6/oVvrGm3CTWtwoZHB7e9eFfF79oqLQdTudE8L2sV3d277JbiQ/Ip9h3oA+hlOSaCfSvj3Qf2k/Glvfo2qxWl5Axy8aLtIHtX0r8N/HWkeOPDjavpbYMeRNC33o2A6UAdgp96Q4zzivm3Vvj/rlnrd1ZR6balIpmQEnkgGqC/tJa1a3itfaHBLbZyfKb5sUAfUO4V43+1Na6pH4AnvtIvJ7Z4nDStGcZTvXcfDbxvpPjjRRqGmsY3XiWFvvIa0vGelx6z4avdPmQMs0LIQfcUAfDH7Nnhi58X/ABbF3qQlu4NOBumZyW3kdBzX13fXV1bagbq2t/skmoWbbI2+6HToD+FeH+EbPWPB3gLxR/YFiUvoLgxXF6p+ZFHoK1fhTHrWp+B5fEvjzxDdQ6HbTGSJWb95I3sfSgDd8IeO/CV1Dq8U8KaRrbEq6r92SRe64qRLd9Ulj8QyeALm61NeUm3BVkI6Nir3gDWfhjqWg33iyDw8lpZ6bOUF1MuWc+v1rD+NmteLLO3svFfhjxEz6FMoMSwgAR+xoA5PT9e8RWfxdtta8QwPZXLzeS0ZTChTwB9K+qLSVbizWYHIxyc9a+e/C+sL8WfAupaXrQT+3dMTz4bmEAMwHIOa9Y+FGqSat4LtXkbEsa+XICecrwaAOvQBlyelZGs/8eU1bEf3NtZGsLiyloA3NI/5Blv/ALgq4KqaT/yDYP8AcFWxQAUUUUAFFFITQAtFAooAKKKKACiiigAooooAKKKKACiiigAooooAKa/anUhoA818dXLqdX8u4WF40HzenFeXWV5d3VzGV1yUOcAhYzjPrXqnjKNXl1c5C/d5xnt+tcJ4fibaH+1uDvPSCgDY0SG+kiWR9auFbd94oe1dTpHmLI0jaxO7su3lOB71WgaIIG+1TBMDgw1eiusKmbiUDHGIsUASQ3V6N5XU5CAcH5K1tO1q2jtgk00krg8ttqvYWU93C0iXuFzwpTBpy6RcRyE/blRe42DrQBeh16ylYKvmZJx92tcnMZI6EVk6RZPaKTPMs5PI+UDFaQYHd8w6HigD4A+KkpX4h61kuypeOdo+tdR4W8I+FdWOnXMnjS2tLqZ1/wBGdDuDZ6VyXxQmRfiPrnnrmI3j8+nNdb4F+F3ivULvSNdtLW3NgZkkVmlAYKD6UAWv2pbZbXx9GThjFZRIp65IHWvW/wBjOWSX4dXbSdTdt+FeR/tZyxw/EUlyAUtI85PGcV6V+x94h0W0+HtzHe6jbW0rXRbZI4U4+lAHu3iD/kA6h/17P/KvzD1WY3XiO4jZsQC5dGyP9rrX6cazcRXHhq+uLaRZIzauVdTkH5TX5i+JY5W1Z4kQLK90/IPBy3egD2v4YfDvwW3jDSr7TviBb3epR/vltPLwcgfdzXi/joX03xD1u7u3LO93Irbuo5r3b4B/BnxRovxA0bxNqf2T7Gp8whJgSVI9Kt/FP4PW/i/xnqer+C9TtXEkzC6snYK8cnfFAHGfDjwJ8MNe8MrCvitrTX348uYYQse2a679qTw/PoXwV8M2d7JHJJaPsGzkH0I9q8F13TL7wzq91pF3GEubZ+Sv8DdsGvXfilruoeI/2bfC8+pZkuEuWhZmPJUdKAOL/Z6+HeheOrXxBP4g1BbMWFs0kBD7dzf1rzuFJtL8TWsNrK/7i7Xy2HXhutaGnQagbX7LpdvdlpD84hz07ZxXqPwW+DXiHxB4kt9X1ixuLXTrR/OklmXAOOgA70Acf+0VcfaPi1NcTtl2tYd5J77a2vhx4T8AeIdIW51zxoNOvQ+024izgduap/tJ6aW+LOotsClo0IHTjFT/AAj+DHirxJpSa3p11YR20kw/1s4Vhg88UAehftd302l+FPC3gnTrsXVjDaCTzOhl9CRXmfwO+F+vfELW5LPSZ0tordQ08z/dU+legftdeHrq38T6BLLMNkOnJE2w/KSAM49a6f8AYo8RaH4evdZ0rVL2K2mvCskLSNgNgdKANvwB+z54g0qTxHoOpXUQtNStgsV4gyM5B5FfO37QHw5b4aeK4tNlvvtheISBwuOPSv0G0Txx4f1nxbP4e0u6S7uYIvNkeNsqvtXyT+3Wiv8AEm2Dcn7IOfxoAzv2afg6/wAQtM/4SIan9lWyuVXyzHndjmqX7aWpzXPxJhsVcOum2iQ5z1wK9x/YVZbf4Z6ox6JclvwxXyv8btSm134lazdyY/e3TLEe2AcUAc1f6Re6Pc6fNKwjeVFnjHselfe93qn9sfstvfb8u2k7W5zyBg18YfEa9t/En9iz2dsbb7DYJbSAn77L/FX0V8E9XbUv2WvEOmzuXksopEGT0B6UAfJ3gfTm8ReMLLQ5JvIju7kQhx2JPWu9+Nvw51T4c+IoNIuLn7XBIgeCdV/h965L4Yulj8TNAuZsRwR6grvIeiru6mvZv2wvGel+J/FVnHod0tzDZwiOSSM8EnrigDpPgp42vND+BXiq1N3mS14tTn7u4Y4rwnw9o2oeI/EtvY2swkvLyfbubn5ieSa9C8A6PdXXwQ8VahEj+TDJECO5x1+tc/8ACK/j0Xx5our3GPIiuAZMdh60AdT8XPgvq3gPTrPULzUYrmOT5XdBja3pXVfsma1LpvjS60mOQtBe2zZUn+IDg12f7U/jLQNY8IWOk6bdxXU00glbYfuCvOP2ZLOSb4lxvGuY7eN3cr1xtIoA47xpDc/8JVqO/cim6kyR2Bauu+JHgPTNC8PaHe6XqX2mS8hV5ULBipIrF8VT+d4jv1wZFa7kULjkfMafFYXn2grP5xCJ8iyE/KKAPSv2Qbi6i8ValarnyGh+ckcAg19SSDMZ968k/Zs8P6bpvhaTVLdxLcXb4n45THavXGHGKAPIzpgs/iZrGhzRYsNfsy+ei+YBj+VcZ8edLu9K+EGmafYROLK1mKSqvIznqa9P+LkZsIbDXoQRJZTqzH/YJwa5H4ieNtN8LayLPXbX+0PD+twrLtxnYSOcUAed/AOex8RfD/xB4CuJlgvLkma2B43HH+NdNb+HNa0v9nzU9E1q0ka5S4K28Srk9etReHNF+FH9sxa5oNzq8t0D5kcESNkHrt+leipq/j3V7sra6bZ2FgQAn2td8p98dqAPK/g34ZuPh34R1/xV4iP2NryAxWsLnDHI9K2P2aNekknv9Pn3lTJ5qkjj5vSu91P4br4jvIrvxTfzX7R/ciztjX6KK6zRvDOk6TAsNjZxQqvQqoBNAGsi8ZrA1h2ktpl6bTXRhdqY7VgX6DZc5FAG5pJ/4lsH+4KuCqulD/iXwf7oq1QAUUUUAFBoooABRRRQAUUUUAFFFFABRRRQAUUUUAFFFFABRRRQAUGig0AcBrJ36rqi8Ebhn8qq6PHH8oCLjPpVjUvl1nVl/wBpf5VX0dl3be+aAOvtoYTAqmNSCOeKspFFwNi4HTioLZl8lfpU6NzQBYjwvCqo/Cud8S+H5dQmaaDUJoCT0U8VvqaV+QKAOdfw/ezQQo2qSgouMjvV3RNJm05ZfOvJJy54LHpWqnFLnPFAHwX8ULCW48fazsQkfa3zkdeaZo9xrVu1vDHql5FHGyhVEjADmvtu68I+G7m4e4m0i1aVzl2KDJNNXwV4XBB/sW0yOf8AVigD5F/aWt5rjxnZFomk36dDknPJx1NeXSWN5EpUNJEduVK5FforqPhrQdQmWe90m1nkVQgZ4wcKOgqs3g3wuw+bQ7Lpx+6HFAHJfCDzv+FDWSzM0j/YG3E9Twa+ENc83+27kLbSFRK/IU8fNX6ZWtna2tmtlbwJHbqu0RquBj6ViXXgvweMyP4fsdxzn92Oc0AfEfwg1bWH8Y6LA1/eun2xFI3tgL6Yqt8WYfEWg/EXXZbKa8sjPdO4dCVyv9a+4Lbwr4ZsY/tNnotjbyq4KuqAEGrmqeHdE1iMtqWl2l0+MbmjBzQB+d/hLw9rXjTUGt7cTXt5cSjzGIJOfUmvZ/2lfCL+FPhD4Y8PwRvLJBJmTYM/MeT0r6f8L+G9A0i7l/snRLazOMGRYwpJ71f1LQ7O8cSXscNxAjbwkqhhmgD5Z/YvsTeahrMNxYqGSNCrOnI/OvqXWIYxZ22nxbV86VRhRjIHWqtjbaRpck11p9rBaqELyiKMDdj6Vk2njXw/f6wtw135aQxkBSpyGNAHx3+1JYTj43aqY1do9qAbVOBgVwWm/wBuWj7dNur2NI/m2KWAr9C2fwXrlzJcvZWdxLs3PJJD8xAqusPw9j3GOw08HjP7mgDyjxt4Du/G3wM8P6tZwySapZ2oJVzkuuOa+XbrTLqxvGWaOSC4GQeCCuO1fopHrmj2mlq9uFFqoK4RcKOPSuc1Gx+HOuXyPqGmWjzOu/Ji5NAHhH7Eml6jD4w1bUplmNu1uAJXU4Jz0zWb+2fpU1/8S4HTLD7KBgCvpzR9a8IaTZeTp3lWdurbcJHjOKjv9T8E6lOJr2G2uJMcO8WTigDxP9m6d/DfwL8UXUisjxb9vHU7ccfnXzbBot94i8VWNlEjGa7n25ZTxuPWv0BXUfBtrBHpaR28cF78wjWL5X+orGfU/Amj6jvHh9Ip42G11g5BHegD5h+MHwbvPh7o9jez3gv4pzsby1I2cVY+BN5LB4V8aaIkchSewZ4gwI5FfYlq2keK9LSaazS4gDEhZVyAamtfDug2hLW2k2kRZSrbYwMg9qAPzGgsbyO4DLbTAhsEbD610vg7wj4j8XXw0zS9HnJaXBkZSAo9c1+iS+F/Dm7P9iWOfXyhV6x0vT7EEWdnBB/1zjC0AcJ4G+GljoPwqPg+42u9zARcuB1cjrXyL4w8Ca94G8R3VnfWMrWm4+ROBlWHav0AI4qlqWk6dqcXlahaRXK56SKDQB+fEen3NwVMccss7YAQAnPtivp/9mf4fXmgaLeeItYt/s19eRFEjIwVTHUivXLPwn4cs5PNttHtI3zkERjrWsIxs254/pQB8Ma3bz/8JbqG2CQgXTtkIf71eu/EXQDa2miaxBF8l1ZKkoC/xY617yfD2iNIZG0y2Z2+83ljJq1cafZzwpDNbxyRx/cVlyFoA8D/AGc/EUlj4lvPD10rrDcfvIiwONw7V9CjOeazrbQ9JguVuYdPgjmTo6oAa0qAMrxXpker6LcWEgysyFDgZxnvXD6f8KdLkitl1uSXVTajbD9obIQewr0xqQDigDK0rQtL0yNVs7GCLaONqAYrSCgdFH5VJtprcUANxRSg0hNAC5BQ4OawtQ/1c/0rYgP7t/rWPqP+rnz6UAbWmf8AHhB/uirVVtM/48IcdNoqzQAUUUUAFFFFABRRRQAUUUUAFFFFABRRRQAUUUUAFFFFABRRRQAUGig0Aec+JPMi1LWHjZQ42lSemcVymmaprasju9iN3Tmuw8WJCb+/EvEZAL847d65/wAK2nhzUZmisZobp0+8El3baAN221XWdqEPZHA7VdbVtUA/1lr+dSW8fhaGcWMlzbrc8Dy/N+bNaMuhaeR8sP5tQBnRaprBUN5lmqk9SauWl5qU45vLLzM/dFSNoulJF+8jCgdSXwKdBoukkho1yW5yj5yKAJi2qj/lvafkaQHVc/6+z/I1IdHsf7r/APfRpf7Hsf7r/wDfVAELtqwBPnWh9gDWPL4j1CJ3UwA7DjIU4Nbo0mxVs4k/76NMbSbBiflcj60Ac1L4yvkGfJyPZDVseI9SawivNsWyQ4AKnIrY/sbT8bfL49KDomm7MeW+PTNAHPy+LL+MqCiMTnjaa5/WvHl02oRWe0RlfmbMZ612GsWvh3TLbzr+SO3Q8K0j4Ga4WTR7dddi1a8kiXRyC5uWf5dvpmgDdi1e+1C3+y7YHONwyhAJpJPEGu2qRRfuI5CuQQhI+hrqtO0jQ7i0S4tIxJDINyOrcEVKfD2lHO63z/wI0AcVb+KtWRQtwIstJt37DgE9K6HTYtf8pmm1CydHP3TzgVnalZ6VJq7WMenvK8K9c8ZPrWhph8K3V0NPt7qF71R88KTcqR1GKAJJhqEEnkpdacMqSQVzkelYug+H5ZLb7TNHpYkkmZ8eX78Vo6lpNm9+IoreQ7uOGPTvVrb4Xtb2PS5LuBLtsKsJl+cn6UAL/ZdwUKodMT+9hOoqpqVrLY2jTldOk6fKkPJrfXRdOBYGM5+poGiacB8sOfXJoA49NWna2ZPscKxkjKeTxTFvrouNlnaKxIQHyOg7V0SyeF1+0L9ot/8ARz++G/7h96tafb6HqMPnWJiuI8/eQ5GaAOYkmnFzJbzWlkSq9RAMZrQ0uGS9BKx2UAUdWhHNdGNHsP8An3FC6VY9PIA/GgDFu7KSGL7QZNPdol+XEQz+FYh1ITB5JI4CyYB3QDn6V2jaTYf88c+2ahuNP0u3haaa3ijiQbmZuAAKAMKOfWIYFeyNsIGXcMADH1FUj4j1hgZIp7dtnUbcV0elR6Dq1oLjTpIbiDPDxtkZ9KtjRdMPP2RAe/FAHL/8JBqz2wYXdszDqAtNsda128n8mC4tt+M/MMV1Q0XS14Fqg/ClXR9NU5W1QfSgDHa51m3tDNPdwlv7kagk1Uk1zUljDCSQktjAjFdN/ZengYFuD680DTLDGPs4+lAGNDq9yw2tcuhA5zFSpqVzJIqLdNljjmKtW4tNPt4mmmhRI1G5mJ6CuSXx34Ca7e3W/jUo20yMp2Z9M9KAOmxef9BOIc/3BVlGnK836E+oUVHZwabdWyXEEaSROMqyngimarNpOj2LXmoNHb2y9ZG6CgCSUTDn+0Y1HuoqLbdHprEf/fAp2mNo+sWa3Vk0VzbseHU8GrJ0uwI+a3Q0AVcXY/5i8X/fArP1K8v4ZAkepRnjJJQVtDStP/59kobStPZDm1Q/WgDG0y5v7gNv1SNSDx8oqzevdRQFhq0ZPYbRzVBtX8IQa8NDNzajUmOBB/Ea172LTLO1kurmGKOGJS0jt0UUAYkeoag6/wDIQiBHX5alt7jUpmCrqELeoIAq7pMmh6raLfaaYbiCT7rp0NXlsbPOfs0YPsKAJLPd5O1uWHXFZmqL+6uOO1asB2pt6AHiszUWxFcMOflxQBqaUf8AiXw8Y+UVaqtpnNhCcfwirQoAKKKKACiiigAooooAKKKKACiiigAooooAKKKKACiiigAooooAKgu5xAEY4wzBanrG8WrcNZ2/2fqLhCx9BQBxvjpFaXUTIpMckbKfyr5U/Zo1Wfwr8bdUsbi4YWl7BJJGrN8vBJ4zX1h48A+wXj7sqYyxP4V8a3ulX327RPEGnbo51uZLViO4LY5oA9Q8DtNf/tBW2oXhdo7t2lEbE7cDpgV7fr3xc8N6XqV5aulzJDZMEup0TKRE+prymIQ6V8bfDyYB8iyXeE/vbeawPF+uW/iPT/GflNBpFtE376FU+e5YHjNAHs/xb8Z+FI/CunjVby7TTtUYeXPacb89s1znwk8ReD9N8czaLa6pq73UkOLWK+Y7Av8As+tee+KHj1f4JeFLWORJJ7aZSFHbB7+lamrQW7/Hzw7qe5QLexQAoOGIXpQB6xqXxf0Gx1C6t/JuZrezlEV1dIuUiatDxf8AFHw/4ZsdNv7zzpbPUceRPGMqSe1eB+JtQk1zSfFkyyQaZbLMVS1iXDTNnkn1qXx9PE3wf8EWyzJK63CgrnJXBFAHt+g/FfRdU8WDw5JbXVndSJvh85MBx7VSu/jJosGo3sUdhczWNjL5M96B8itmvNNXn2/tB6NeRvvjh09fkwCGOyue8Q6uniHwn4qmkuI9MK3OI7KFMeYc8swoA+r9N1C31HT4L61kEkE6h42HcVYklSOJ5HYKqAkk+lePeC/iDo/hn4c+F4L5nma4C24MY4VvevSPEnm3nhe/js2zJPauIyPdeKAPF/jt8QtO8QeBNZs9J066uVs5FQ3qr+7R89qo6zrmix/DHwZZeJzfCxuAoeOD7sr54DGuZsrmzsfgd4g0eaYLqK3fzQsPmYZPOKueP5tPk+HHgWPzkkCSIWUdVOe/pQB67rXxN0/wve2vhnQ9FnvXgsxcPFF0iix1/Kuy+HnjHSfHHh9NY0mR1iclXRhho2HUGvA/Eutf2r8RJdNu5l0ixh08bLmMYe5+XhQfSup/ZImih8OarYZKSC8ZljYEEL6/jQB3PjzxJofgWQahqc8s95eSBYbdBl5T6AV438N76G6/ac1HUEs5dPia2Mhgm4KNgHOK3/jzb3CfFXwtrV0pbToZApYjKxnPU1kxRLqXx416806ZGNxYMkLj+IlRjFAHomrfFrRtEvRcT6fczaek3kzX6DKRsT3rgvic1jdftGeCdQsWyLpFkDoxAcHoa5zwN4U03VfDmr6b4r8QXliYblvNsicbzng471ueJbLT7X4r+ADa3B8izhRCZDyq9s0AfRniHVLPRNNudU1CQR28EZeRvQCvPfDvxi0nWtUtbKPTLyOC+3fZJyuVkA6/Sug+KxsJPAmqDUIJZ7SWEqyRj5jnvXgvwv0LUvCPiDR5NN1Ealpt4d6wP8zQL3z6UAdP4LPhu71nx1HaG/lvWjkaeG4PyoR0xV74DeJbPw78KrzUtTlZVjvXVUByzNnhRVHwbDYw+M/G0gmj8y7icA54Oa5+PQ5pfhaY7XcxttQMkqL2UnrQB7HonxRtr3VjpN9pk1heyQma2jkP+uXGePesGT45Wa2V/dR+H76YWLFbjZyEweSap6T4e8Myajo+sPrFze3qRDygGz5eByD6CuI8PRRx6F8QY5JE/wBJZvL9WOTQB7PefFDw7b+ArfxhJIwtLkARRfxsx/hFc5P8T7DXbLVNA1LR7y0uWs2kEOfmaMjqPwryLxHpd1P8EvDFxbbjFp96GuUAzt+YHkV7Zd6j4RvtGlvLKGCa/n0sh7heqKF6Z7UAYnwl8U+FfCvwsm1CDz4rSO5ZdsrZd39BXU6L8ULG41qz0rVrCXTJb9A9o0h4kB6V4bp2jy6l8H3aFTKbHU/OljHB2+uK6/xfZJ4l8UeB30cidrWJGl2DOwDrn0oA+grmWOG3knkYKkalmJ9BXklx8ZHQz6lForSaFbXHkS3e7BznGQPSvS9fs21Dw5fadGSjz27IhHqRXgPgnwnor+FtR0nxXcXUE8M7A24YjzBnjA70AeheJfir/ZXiLTNJttLN5/aUYktnDY3A9K0/h58QV8Ta1f6Heae1hqNmfmjLZyPWvOPFemWcfxC8EvbLJDb2SKuH5KjsDWr8OVgj+N2vXiurLNkIfU0AdB+0XqNzY+BxDbzPF9plEbsvB296vab4L0nUvhTDov2eEC4tVKuVGQ5HXPXNSfG3w/ceJPBkkFnzPbuJQAM7gOtQeEPGmk23geATXKpd2sJj8hvvFgMAYoAZc+Jk8HWukeE7e3F/qphCJGrY4Hc1S1TxtpnibwT4k0+5tRBqFlbt59tJzgjuK5i5h1KH4uaJ4s1qIRW1zBycHEZ7Z/Cqltostzr3jXWlYJZXFu8SPjhyfSgDY+F3jDT/AAt8HLXUL+YMWmZYow3LHPSug8P/ABTWbxNH4d1vSpNLvrqLzbIO2RMuOn1rxuTwvdX3wp0hbcO39l3xeZe4BPU12HijRz4o+KHg3UNLfzI7CBHuHX+AAc5oA2/+F2Xsk2r29v4Vmll0wsJcPxweTQ/x2t10ux1ZtBuF02dhHNOTwjk4wPWuR8L29vB4p+IEjTEreRyCIdj1rnr/AE1G+AkOmmYNOupbtuOcbvSgDpfixdeX8b/DGtaTa/a5JLcSoicGTPTNduvxGsfE/hfXtPudKmhv7KJlu7RjyF7kVyesRRL498Eao8m2C3skRj0/Wn6Xpsdx418X61Ayize2eMy5wrk9vegDf8EeLdL8N/CiDULHTpjG05iiiLbmLE9T7V0Xgv4hDWfEEnh/UtPbTtRWMSKhbIdT6V5Tpd7e2PwtisbZYyJL8rLIyZ8pc9a1tAtdP0/4q6TqEV9Jcq0ISSd+QzEdKAPd4zwfrWTfyBoLhQDmtHePLbbzz1rJuXwkox/ATQB0Gl/8g+H/AHRVoVV0w7tPgb1QVaFABRRRQAUUUUAFFFFABRRRQAUUUUAFFFFABRRRQAUUUUAFFFFABVe/kSOEB/4ztFWKiuYllChgDhs0AcZq2lxXmlPHcbWi3sGBOMiuGHhbwz9m32NvE8aSBk2HcA1d5b79RfVbGSTblnSLHavO1+HOuadatFpmrvDlcuu7hnz/ACoAs2fhXSf7V+3+W0l2DxITkj2qzP4J8NvcSX7afA00vEvo34VzM3hTxpZuZIdaKhmJYBs5NP0fSvGVjc7ri/WaGR2L5OevTFAHUWng7QTYLBDp8PloSQPer9v4L0Xz4LuSyQ3MYwjnqtc34X07xTb6qZri83W7uTIo5z6VM2m+P5bu4WHU1SJmzHnqBmgDom8F+G3vJbhtOt2uJOJCQOfwq2vgnw4sMMbaXalIj8m9eFzXG2vhfx9HqEt2uoJ5rnlmbgj6VuQ6L42l0jULe61FJJptoiboQvegDbHhPQzepeCxgNwuAkgXkD0zTIvB/htb+W5XSbfz5uJMqDuFZmiaL4wstIure41BXlKqsHfaB1rOvvD/AI8kOINXCKWz74oA1fEnge0vrfS9Ns9NtY7KC585+MFMc/LXbWyx+SFTZtQBcA9Mdq8yg0P4imba+tLsKjoe9W49B8bx2kypqIEjHMeD0Pck0AdRfeEvDU91NeXOl2nmzDDlkA3eppV8G+G5oI1k0m1aJPuAoCBXLXnhvxvexo76siyjhiTwVx0FWrPR/GGn6XqBudRNwzQ7YBGfutQB09x4R8P3U1vNcabau8PERaMHaB0xWhp+jadp91JNZ2cMMsxy7IoGa4Kw8OePG+zG61wrGdrSAHkD0+tXvEPh3xdc65JcaZrDRWmBsRm9qAOu13S7HUrQ2eo2sU8R5wy7qztN8MeHrW5S8tNPto5VXCyIvIxXIN4X8dSIGfXmDZAO1ugz/hV7w94X8RWF1K8urO0Lh9qFs4J6E0AdLN4f8OXmof2g1laTXCn5pNgOD7+9Ml0TwzqV81y1naXFxDj94MEriuW8L+EPEOm3krX2qtJBMX3qrHBJ71RHgvxhGyx2WqRwwqxBI+849TQB6R9psb6NrMSW86lcPGCDx9KZZeHdDsQ7WOnwQsw5IHQd8V57p3w98SW999oXVPKY/fZDgkelaNz4N8VMkfk69IGU5OWPrxQB1EmgeHLTzLo2NrC3R2K/eFWNN0bSorZvscNuI5hyVAwwPtXN23hLXn02S31HVftLidJUBPBA7Gql74S8Xy30skGqpbwZykaHAFAHWW3hnTLSRms7WCEuMMQnX29qpt4f0BJ2t0tbHzXOHXA5NL4P0rX9MmlOp34uo5McZyRXOeJ/BviO88VPqum3iwJu3IA3Q460AddDo2kw2h08QWscMo5iIABP0qPTvDuh29vLb2VlarE+VkCgYPsa4u/8G+NLm/juW1QSPGo2Oxxj1p1n4T8dWsbxQ6qiKxLEg5OTQB32naHpNnDJHbWdtCsg2yKqcOPejTdF0nT3Mmn2UEL8gmNentmue1DQ/FMrxvDqmMW6oFBwN46msy08KeL4pLphqxUS5ZAHJw3rQB6IFOAKpmz0i7uTIYbae4Xq2ASPrXDQ+F/HPnDzteITbghT1NUrbwT4wti7W+qxpI0hZ/n5P1oA9JuLLTy5ubi0t9wGC7KOKWDTNPWUXENnbJIed6IAT+NedP4R8b3InW81rMe3MSK3G7sD7Va0Hw343t9SglvNYQwJncgbPGOB+dAHoIuLVUdvNjIjOHGen1rLbS/DzaikrWVkLlzvHyjd9a4SPwP4uF3dyyaqhjuZSzKG6j3rU17wr4kmvln02/iiLRxq7sOU2jGFoA7S9i0u7Q292IJVVhlGwcHsKcNPsltvsgt4PsxGdm0YNebnwL4uEzS/20pZiGJB6sKty+DfFbWrBNbcTkrtbfwB3oA7yLStPiikhgtreKNvvqqjB+tM0/TdPsVZbO1giJ6lAAWFcv4Z0TxVpclzDfagt2lwhAYn7hx1rATwT493sX8QAdQpDdjQB6BLpOhxOGlsrRDMcEkAbs0R+HtBZDF/ZFtsyeNgxXAX3gHxVd2KRza0ZJ0kDpIXPy47V1/w+0TV9HtZk1nUGvJWbcrFs4oA1ZtC0qa3S3nsYJI1G0AoPlHtTrTRdKt7I2UNjElufvIFGG+taZwaYeKAMwaHo62r2q6bbiF/vLtGCaSPQdJijjCafbAxHKfIOK0uM0vFAFcqNhGKzby3VUkk7bCK1ztMZINZ9w262mI/umgC/pP/ACDoB/sirYqrpv8Ax4Q/7oq0KACiiigAooooAKKKKACiiigAooooAKKKKACiiigAooooAKKKKACquoyNHHHt7uAfpVqmyKrgK1AHn2nXPk6/qG0/duSKueINdbT5CzWhliZc7lHeuSurp49V1tVDDFy/Tr0rlbjVGNtJH5esyBV/eDcDx7UAdofFdrcwTSCwugYyNysuCQfSs3UvFVnb21vI9ld7ZQSuF6fWuekdYobC8NvrDqingEZb61kWFwr+bHJb6y6vlQGAIUE9aAOz0Xxlbzy+X9jnUnOMrWxZ+LrcWYvJbK5X59hG3vXm0lpCswEf9phoxxLwARVqydobZn+z6rNG3QYz83rQB6lB4yt2TctndD1+WrMfiyKXAisbk+uVrzbSbm5URNJHqWyQHdu/hxV+G+n3POtrqJ3AqgXoPegD0C58Rxx3EUK2czGRQ2QOB9arxeKIJL0W62dwBkhn28CuFTzpbR5Xg1UywEZ5xuFOa9kFs0K6fqqgtnOeRQB33/CSRiCaZbG5YI+0Lt+971ny+NZI5/Lk0q7PGRgVxs8ty0U8nkaspMa4APb/ABqgfNNl9p+w64w3bVUtzQB6Hb+OlkQ7dIvAd2OVq5d+LhBKIl0y6csobIH6V5rpt0JpIU/s/WQkEhZmY9D71atZJbhzLDp+tshcnJb+VAHpp8RybolGmzuXxu2/wZrTsNQa4nuYWt3haFdys3RhXlehtfmZ4ZNN1WITPyxboPau28Fx3Je4aaC7jAjIDTHO6gC7Z3OtXsTTxyWsabyoBBPSrAh1z/n4tf8Avk1V0W4L+G58KUZRJg+/NeOaN4w8baZqYa4guLyOMPGquvDjdwx/CgD2to9e3Y860/75NKsXiHPyzWf4qa8suviz4ktriZX0TeUA2qFPBqpqHxa1iSUhdMkSSOWMxoFK+ZnqooA9lRfEe379k350bPEmfvWf61wOpeN9db4cnVm094LyaQx4jGfLHYmq2heNPEOpPplvNaywRidFdyp3OMc0AejhPEX96y/Wlx4k6brL9a4LU/iDrcOuXFhYaclwsVx5IODhST1NR3Xj7xNCQlxo4BaQxhkUnFAHoW3xAPvGy/WlVdf/AL1r+teV2/jfxB59sVs5y0SkBWUneSepq1f+PvE7NLZLp+2TywwlSM8GgD0kjxBn71r+tH/FQD+K0/WuJ03xP4g1bwxrElzaNavFb/uiAQ+4d65PQvHnirRbJI7iznumZjy6k5GO1AHsIPiDA+a0/Wjb4kPez/WvPx448XJarPJpkZYwCbaFOWycY/CvQPBWpXeq6FDeXtu0M8hOQRjIHegCvfTeI7S0e4ZrPZHywwelVvEvi210NbaS4tZpfOUMxjX7vFa/i/P/AAjd5g4Ozr+Ncz4n8OX2uJYSQ6w1hDHANyqBljj3oAhn+JVuLKSaHTrkyIV2o643A9xUt346ksrlPtelT+Q8Surouc57V5Je2GrCG9vbi+1IC0kMcaoAd3bNamnXk62otnuddlLYGWj+77CgD0zTvH1hfSOqWV2uwbjuj6e1XI/F9s5t3+xXIjm3Y+TnIFedrpbpc28DXOqiOdDIW2gbT6GptGuXtTLdC61SQ2Z3orqNsntQB2yeObeS88iPTb04UliYzTU8dK0xjXRr8nG5T5fUVS0vx/Dd3cVvJotxCrYDSFAMGrUfjLGr3FmdJuAqNtSbaNuMdaAFTx5FK6D+xdQXcSu4x8CoZfiKqhWHh/UnU91jqhZfEO6kWUT+Gbo7JCqmMAhlHepovHxeeCOPw3dqjvtIZAMUAaVt42aeaOP+wtQXzCQCU4H1qZPFsvlTM2i3m+I4IC/e9xWenjW4jvp7eXQblSjEIyjgitBfF2dLmuv7LnEkbBdhAzz3oApJ48vGcBfDl6R3O2n6h40v1tIprbw7eu7SFWUr0HrVkeKLhNTSxbS5iHAZXGMYNM1PxiLRUYaZNIDwcY+U+9AFKy8c31yZY/8AhHbxXiOH46GtBfEuoyWZmi0SfzA2NjdxWdH41nkvEhXQJ4xIeZDjH1q3H4tmaBgmmSvIku1kUjOPWgDodMuJbiwSWaPy3fll9DUV1iO0m9Npqzp7+farLtZS/O09RUF4B9nmyM/KaAL+lNusIT/sCrVVdLx9hhxwNoq1QAUUUUAFFFFABRRRQAUUUUAFFFFABRRRQAUUUUAFFFFABRRRQAUh6ilpDQB41f2/nanrkYbYWuW+b04rltV8OyaVZJJbXV9dzXPBYPwg9foK7vXLBUvNZ3IxWaRmG3vx2rjbLT/t6JZzDUYI1U4YSEZoA54w3EDLarBrtx6yRycE+1aMQaw0uG9S01cBJGV42cbjnualW2e0niEUGssIzwRLxx/So72wa6W5fy9WKRxF8edkOfQUAZ1l5N5qCW6f2tH5nVmPyoM967jQ78aNaXVh9kvbvyOUkYD95n+7Xm81s8Ef2OK11Mt9/dvx26ZrSs7e6mTT/Mj1VI+cnzeU+tAHYv4vuI2O3w/e59CBg1fPiyWExQro9y0kgDYC4C5riGCQO0wtNaKglQ5m6+4rXu5orgWV5IupSNgBljbBGOmaAOpufEF7FFOYNMlkEZA5H3/UCqUHi7U2bDeH7n5mwMjFUDaKdTMwj1VEC+bxLgZ9KkEYuIbhfsepqJ3G5vO5X3FAG3deItUNkt1b6HN5gfEkLgZIHcVT/wCE8vTafL4cu5FznYpGaZf2MX2SBok1KZosxnbNzj1NZkOnw2l5HO1jqysx+X998rGgDoG8Wahbw20h8PTyC5Ql41ADIc45qe18XalDCZP+Efuhtk2mMY4HrWFFpK3d7JLJY6qCoZlK3HGfSrVwskdrA5sNQMlwP3iiXoBQB07eJr5tShg/seVopFUh8j5Sa29I1W6u5720ksmgWEHD5BzxXntrZ/6XBKbDUgN4wGm4HvXXeFI1j1HVV8m4jJQkF3yCMdRQBoeEUDaICwBHmPn35NQLrdi4u/NsQsdvncxUcgVH4ekePwvLIshUDeVcDODk9q88k1y0e5ZpNeuysTnzY/I60AdTfeOdAhgaQabOWIyv+j9aqQ+JPC+rajp8tzpVxvWYNATFgBzwM1zdrqxujdGHV7phG4mBa0+6vcCsK91gy3c3/FRX8cRk3qv2Qgr9KAPYNV8VWGl3E9rfabIII8HKx/Kc1LoXiaw1IMIdOkSRVMiDYBuAFeXreXt7aRz3HiS4msZRsjXyMtkdc10VoJoZo/N1O9/0aDJCQ48xDQBu6V4l0a38+VdDnjlmk3ykR5BPrXZLLBLYfbltVYFPMC7Bk8V5ampMiT2q3GpyLIAP9VylemWC48NRr+8Y/Z8AHhun86AMdfEMZcmPQpA2MfdHSp7XVfPWWQaOyNEOjKMH2Fc1ZWyXWrfY7mPUYc9GEpwv1rqjolm9klp/aEuzduUiTkfjQBRfxBMkwi/sSQKw+YADmnHWvmQPocnHQFRTj4U0xZA76lOSp6man6r4bsbmVJF1CeN9u0fvcA0AS3WsRwxW8iaXJLvBygUZSov+EknjQbdHnCAdAQKbYeGbG3XfFqEzOVILNLkZqW00GwtIJbZ7+4Z5F+80nP1FAFnxBO9z4SnmaNoi8YJQ9RXFfEmPzotMRZ9QhcwYBtwSvTvXa63CsHhSWFZGkVVADMeSKzvE/iSHw/p8HmabNeF4h9xcgDHSgDxvUZ45ra1sWvtbbap3hE+Ytnv7VasNTSOCOHyvELSRXG8vszg4xj6Vqw39hqetnXdOstUtjGgYxhcK+Oo5qQarFaJfXFx/bJTU2KrGeDC3t6UAZLTzSCaaZ9cLb8CMjrn0qRpIRYtpcba5N5c4bei9D/dqrqi2dhdRi4n8RSYAcEt0zXRaZqNldeHGsJG1O3Mc24Mx2yEY7nqaAKVzEtw/ntBrkbxKEKL3HqDUlhG7CWHydcHnxkb3PT2Naser79Ttb5bPV2McPlmPPDYHWqCCG5RplXW03THMfm8qf8KAI7eOUWIsLb+2DMCGcp/APStK3VgNr2usNJboRlyMNnv9ag0C4t9O1+X7LDrBkJ2sJWyH4qC9Vrp/3P8AbMM5l3FGk4xnpQBYt7RlVpDFrLLswNz8mul8LaBDf6W8lzc3sO/KbJXwawfKzZpcQJqfm+bteJ5ecetaFzcboYtPit9RUhwxk39M9c0AdFJ4VtDHFC1/ONi4z5nNQ3XhHTJnaQ6hKAfvAvwfrWMt60csSfY711tHLFi/3x/WszV41uLk/ZrPUXViWYedjr7UAdI3gvSZUR11K5IP3W8zipLnwppO8t9vlRsDhZsZA71xEkdwNMn077LqJiUCWLbNggn+E1hW1ldRjddWWpTEZwxucZ9KAPc9EjhtbMW8cjMEOMscmm3ZzBN/umsjwjI0mkRs6ujbRlXOSPrWpdbjbSiMZbbyKANTS/8Ajxi/3RVqq2ljFhDkYO0VZoAKKSigBaKBRQAUUUUAFFFFABRRRQAUUUUAFFFFABRRRQAUUUUAFNc4WnUyXpQB5fNcTT3uqRtk/vWCgdR7VzUXnDcI7K9LoCDmTAro1kH2/UpNpJSdsfhWPrKTXqtdSafcg4wGil25FAGLew3styk5tL5AoG8LL8rD6VtaZ4Z0++06OQXd/aNyTEZetZdlG8emSRf2ddkOChLz8kHvVkbbfT4ZIbO6M9vbNtjM3Le1AE2o+E7KeK3tptYm8uJi3D4Jz60ll4QsLWCWBtXujBMoTmXOBntXC6nA0KrejTtSY48xh5/APcVZtL77dEiLZXcfk5njBm6txxigDv77wno8tpHG2p3IWMBVPm9azZ/BmnLIBFq10jkjgTckVxepxTMWlg0+9uJSoZz9pxsOegp8c17Nex3b6PfIzRCM4uO3+NAHqVvoFvJb+SdQlCFQOJOeO9WofBmn7Np1C6O7/pt0rzzTLJnneO4tr2LyxuLfaMkj3rf0+a4kLSHTLsCdNh/f9F9aAOvh8J6dDDJHBfT7pB1MvSnTeHNMkhRJdQmIRtwPmc5rl4NMmkhdzbXasCNqef1qdNMjj1NITbXLfIHLGb7n1oA6e08O6XHmSO/mzggZl6ZqS18PaZDA8TX0km45yZOa5dFnkjuN+mTmNn3lvP4JqrPaedLEU0+4jIycC4+8KAO0k8P6U5ihN5MrxruH7w5PvWjpun2Vs9zNbztLJ5RDDdntXJ3WnzyyQX1jYzzOYPKdPN+5Wt4H0+4sorpZtPlgZkJ3PJkHigCXw62fB8i8j5ZOQOeprz5orSPSLyKGW4kuHdXLNDgjFek+Ez5Ph0NIuQjOTjnIya5LV5re71Cea3mu4VbHCxZoA4+C4beySahfohGBth6+1aMb2d5f215by3r/AGWPy5o5LfAcHqTViG23TszanqCsh+X/AEfiui1Swa/sIdUi1C5t4lURtGkQG5vU0AcvpWm6V/Y9zBZzXpLy+aC0eCozk4qbQ7B9Q1KS2/4SDUW835UBjwEHua6i1mt547KONrsNaH5tqf6z6+1WLu1g3PrVvcTxKX5gVRkGgCtafD6eG+W6Pia6kcY44GQO1dxcO1jpbyn98YIi3HfAriNW1Bry6DBdQgXaFJTqTmu2t4Vk0gWrlyjxbSSfmII/nQB5xJq95daodRXSLtGZchFb5WqpPY3Vxbi9jtb6JzJ88Xn8kVqajpLabdMkYupYDhUxJjNYtwjSzi1i0zUDJknIuKAI5LSd3Ktpeo7SOn2g1p6jF9r8PI/2e6ivbciNYmm5K/3qH06WSSOFYb1GjiEhUzdx2qounyzTuzaTqO/GfM8/gLQBq3MSppthCtrdvhCzATYKnPeopI9SursSHTbpI1iCIRJnio5tP/0SF7e2vd/m7HUzc49a6aw1S9s9JSL+z5MpgR7mzuoAv6onleDTHtYEIBhuvWue+IEN5MNPS3N4IzEfMEIyCMd66TxBMZvCklw0ZjZlXK+hzVDxD4kk0Q2iNps13FJECxRc7TQB5bPMJ5GjtoNahaOLYEU4Gaq/2df3U8NvJbawFA3OWfk/Sut8RR6be65bqkWoWwvkEgeE/KD6Gq92be4K3zxatHJARCI0b5n29yPSgCPUtGhGkRX99PqBeBAoiDfPt/2qzbuOC6Ecq2epq8xAUBuGFbmt2/2iBLxNN1XNwP3iemPWol0dYYdPuF0/WZNx6B8bO1AHQWPgXS2S2P8AbF8kqpuKGY8fWrt/4G065YONSuogP7kuMmuS8Y/bJb14odJ1YGEKFMJ+9x3NWjbX8+lQaSbPU1RkNx5hb5kYfw0AdQPB9g0SK2ozYVlZZN/zHHrTZvBejzXMkzahcBnOWxL39q4nWbS9Ggacsel60+0szhJcN9DTNE0q7m1GLfpGsxBxu3vNyuOcGgDtoPBml2rBo9UuC4BUbpfWrH/CPaezzH7dMZDGFfbJ0xXFx2Wo6hdz6teaVqdu1swaOJZDiQg8VPYXN7NrU8cuh6hFJertceYcKPUUAdRJ4U0drcNHqlwq9yZetMl8LaNGru19OhZCoJlOM1m32kM1rZWZ069SIMwJWQ5B9TXNa0mpR6c1kfDt9cxRy+YrCc5NAHUjwjoMdjLFNqU5MpBdjPg57Y9KqReC/DCnaNRuGZgRj7QT/WuN1TStY1ljft4av4zj7v2kjp3rQ0Tw5eWNiNTg0W8S+5j2STlhg98UAekeH7WOx08WsLFkj4Ult2R9a0UVtsxI4KGsjwuksWjQpOmyUZ3LnpWhZTOxu0KkBV6nvQBtacc2Uf0qxVbTT/ocX0qzQAYoxRRQAUUUUAFFFFABRRRQAUUUUAFFFFABRRRQAUUUUAFFFFABTZPun6U6myfdNAHk1sQbzVw5+X7S4J9BWYYIfMNrH5s1rjcJPN6HvV63G+51pX4U3bDJ9KxtR0VVcC1t5Z4yBgJNtoAsDQzJpJuY7K8OHOQJCdw9qzZdIaSzm1CHR9SiuYCFSMy/fFdXperahpmlraR6W5/us0gNaK63dtGxWw+ZU3Y3AlvYUAeU6toV/DPARpt5PaMu9o1lO5WPUGoNJ8OtLd3H2jQ9Rg2jKFZfvegr1Btc1F4po/7G8uQJuVt45PpVWPWtURbZpdKYM8ZcjeOCPWgDjF0Jreygli0PUZJHUxvEZuVFVx4enlIibQdRjTOQyzd67v8A4STWXR5l0MJjBJMoORVqLXtZkvbZY9K2wSR7mZmHBoA5ceHzb20V0uj37SkFTG03UeprVt9JkhkslTTbsxhQxHmn5PUH1rXl8R6sZGf+yg0JbC4YdqtWOv6oo3SaYBl+MuOFoAx7ixuYJ2Eei3bKzElvNNOjsZ7qcSXGh3cbSgROwl6L61vjxHqK3AiXSn2d3LjGPWpo/EV/LLLGNLJRA3zGQDJHSgDDstHuPs81r/Ztygjzscyfe59Kp3+l3QYMNBu3IXG4S4/Gt9/FWtqyltFIHqJB+lSv4n1cRiSPSvmDEOjSjpQBV8ISarp0Cxpos6o7fM0kuSB611GnX19dS3cNzZtBEgIjc/xDHWsODxLrMswRtIRV3AMTIOlbOk6jd3b3KTxqsaKdjA0AQ6GiDw0/LD7+SB05NctHaqySyxapelYx0Cda7DRlX/hGvTIfJ9OTXMTPttI4IZ70lXyWWPrmgCPTryGKKSNpL5jKOGdPuepp1vaAWzSm7vmjLhTx69xVwWbXVobkzXUbwjG105f6VXMqcJ52oYU4GBwKAJrN49M1F0VrqVkGSNnDVAl2ivcLDBcsZm3H5OV+lat7a/6BFcQzzseFc/xAVHeQxx2duwkvHkYkqUHKj3oAy9Rs5rYpJHJfskiAkgcj2rs4ONB/5aMfIPDfe6VyklzMqNCY79u+7nNdXb75NEXKuzmEjBPJOKAOGv2H9jKs9ncrGr7hJ5ves8LD/attIlrdA4Dq3m9vWtq9trhtHGnyaLcyReZuI385qG+0hr+OONtFuoikXlKyy4wlABf3AXW21SO0lklkhwmZMD0IxWVp08ts915Om3s4uFPmYnztPfFNHhQxOLRtG1CSIf8ALX7Qc11Xhzwn4d0KYTQySx3LoWZJpi2M+1AHMSaf9pEc1rY3wjdC7/vuh96t3upSQaPBarp13KmOW84bgfSuntdE0S3t7uGG6fbOP3uZuQOvHpVC38G+G5WFw15LKuflAnwBQBfvvk8BKGV48ovyucsOe9VvFnhv+2Ybe7l1K6t4baDLRQnHmHHetLxVDHD4UkiiYlF2hSTnjNc38Sry7sF0yWz1WWxdowhVY9wfI70Acnd6H4ZuLP8AtBdc1QLZkBkVzlSfSui8F6t4Vs5ltLfUbq6uJWOxpoySfbJrlNRmuNLtxYf8JEI7i5mVzi13Cr1vpOo29/BenxLHvik8tV+y8ZxnFAHawfETw+0skM7TQNGSpBQkGrWneONCvplgjmZJGbChkODXmOpDUJjPdQ+JIovLk+dPsWcE/wA6q6frhhn8xvEUTPC/Km0xu9SPSgD1KPx9odwbxLdpZZLYFpQEI6Gq1v8AEzwwIGkkuHQ5+4yHIPpXmeka1dG5lup/EkEMLSlWiWxPzrz3pZhfyanPZJr9mw8j7RF/oXb/ABoA9bl8deHvMso/tDf6d/qDsIzVRviR4ajubiC4llgkhfYVZDz7j2rzTT9Qu2tTqFz4nsZI4iI4W+xnKP1NZNzqF1q2syww+I7FAkgeOSS0OGY9qAPY4viX4SeeS3/tJQYxyxU4NXH8Z+HFitZvtsbRXT7YnVepry60hkn1K6Y6lpQ+yoEud1t99sdR7U3TZ714Cs+saYsVu5ESi1P5gUAeoT+O/DcN5NaXl35LwEI25eDmprDxR4d1FJhZ3kbLChaTjoteVXMbXhdrzU7CUs28D7Od4bt+Fa+l29+lrJPa3mlkTRFVxBtLHuT7YoA7y48Q6OHitk1CPzJ498Kj+JfWqsHi7QFVUbVYxIDggg5Brz6GO8uovPj1jS3ktUwWEByi+1Vg20+Yt9pssmPnzASM+9AHq1lIkytLGwZGOQw71ZtyqxzZ4yprK8KKzaKjNIkmR1T7v4VooylJFHXYaANnSzmyiI6Yq1VPSP8AkHw/7oq5QAUUUUAFFFFABRRRQAUUUUAFFFFABRRRQAUUUUAFFFFABRRRQAU2T7p+lOpH6UAeURwszaxwSDcvwK557NoTAfsk0cjMduZuuK6bU9SsdOg1TUL2TybaK4Yu2OlY7+NfAl7BCbi9k4PB8pgRQBahtDJpTPNazbw2Q3m9/arEel21u+9bebJXnE3QelMg8VeAvsRtv7SfZu3fdanDxN4BYY/tI9O4agCu9rFdWssn2C4XBA/1+CRUN1aNC0eywuDCE8vcZc5zVyPxD4BiUs2pk+wDVMfFvgGW3+zNqZVAd33TmgCn/ZMLxWyS2NyqqDkibHFTxQCHyYfsk8j8mMednrViTxP4Ckt44zqhEceccNmmweIvh/HNHNHqp8xGDLnNAGpY6FpM2npDIZIJFPzq0vKmrsXhvRyAqzSMB1IkzWRL4j8BTTPKdU+Zjk4zU9p4o8CWpYrqgBddpzmgDYj0fS/KaHzmaILj7/IquPDOjEAG8l2ennHmqFt4i8CRhvK1ZSHG1s56Ug17wCOP7YTj1JoA2G8PaK0MYM0hRT8pEp60xPDug72xcy7h1Bl6VQHiTwOIRENVTYDnPNRHXvALHjVEb15NAG4/h7SAuRPIok+63mVc07TtPsBcC1kcyMhLBmz2rAfxN4HaGJP7UT90cr1qeHxl4OWd5V1SPcw2twelAGtoyiTREhZwudwz+NRQaQ0cu9b9mGMbWrHXxF4HZmVdUC85wC2KT/hIvBikD+0z/wB9NQBuW+lSQz+c2oOw5+U1HFosZWQ/a2/eHPXpWUPEvgrPOrL/AN9NQ/ibwSoJ/tZcD/aagDetNMECuv20sGGME9KbPpazXHmvflOwCtgVgL4m8Etz/aII92ao5/E3gRCA2ofkWoA6D+xrdUK/2hLknk7604zFEiRrIpCjGS3WuKbxV4BQbmvzgf71aU114fj0X+14hLPaE4BjLMTn2oA6bzU/56L/AN9UedH/AM9F/wC+q88fxn4ShOJLTVAf+uDU1vHXg1fvWuqj/tg1AHo/nLt4kX86y9X0jT9QkMk8mHKbdyvjFcYvjbwfIPlt9UH1genP428HqdhttUJx/wA8HoA6eLw3o6xbWuGY4wT5nJqrF4R0OHG24kwPu5l4FYH/AAmvg7/ny1L/AL8vRL4y8GeXl7TUcf8AXJ6AOq8VNbx+HGhSZGA2gfNknmm+IdFn1i3tRFciEIgPK55xXMWnizwRdXcNulpfF5HAXfC2M9utdpq2uaTpEaSajeR2iOPk3nGcUActN4H1RpBMdWUuCcMYQaa3hHxEQix65Gu1iSfKHzH1rrtH1nTdXjaTTb2O5RDhip+6ansdQtL7f9juI5xG5RyhztI7GgDi38Fa5s+TWolYj5z5IO6oR4D1CVZFur+2lyNyHyACrV3CanZPqMmmpdxNdxqGeEN8wHrirTsqqWZlCjknsKAPP5fBOutkRapaRr/d8gccUkXg3xGsgmfVbRpANufIGdnpXoUbKyiRWDKRwQeDUgIoA8ytfAviC3tlT+0LJv3hYDyBjHbimp4L8SSXRkN1pqAHgC3HB7V6ax9jWdqGsabp9zFbXt3HBNNny1c4LY64oA4S08G+Kbea4mGoWLvM258wjmo9Z0fVLdIoZ7mwjfG5ysI/OvRtPvrXULRbuymWeBujocg1Dqa6fFBJeXwQRIvzu3QAUAcn4e+w2rN/ac1lcIRhXEYGK3vtXh2JNp+zheigKABmrVpa6Re2aXFrbwSwSDcjqAQRUzaXpzLt+xxHPqKAOfXUvCFuXji+xxsTtcBByPepGn8KRlkjitMFNxYIMNWg3h3SVYsmnQFyfmJHapzo+m7Nv2OIKBgcdqAItOjtXsw1oQITyoA4FU4DtmusggBTzitSGFIIzHGoVB0AqG4RZIJE6ZU80AaGkkHToSOm2rVVdKXZp8Kf3VAq1QAUUUUAFFFFABRRRQAUUUUAFFFFABRRRQAUUUUAFFFFABRRRQAU2T7p+lOpr54FAHhvxDIfwX4lXri46fjXX+E9J06bw3p7S6fbu3kLklB6Vx3jKP8A4pjxapJI+0k/rXofg3/kWdP/AOvdP5UAW00PRyo/4ltr/wB+xTl0HRf+gXa/9+xV6P7tSqKAM8aBomP+QXa/9+xSHw7omc/2Ta/9+xWmSaME880AZg0DRsbf7Ltcf9cxTl8N6F1/sm0z/wBcxWmtSJ1xQBmf8I7ouP8AkE2v/fsUo8O6Kf8AmF2v/fsVrHpQtAGYvhvRBx/ZlqB/1zFRy+HPD0atI+m2oABJyg4FbdUtatYrvTZ4ps7Ch6HBoAy9O0jw5fWiT2+nWzRN0O0VZHhnQh00y3H0QVR+HFjb2fhuFod2XzncxPeumoAyF8M6F/0Dbf8A74FOHhrQx0023/74FawpaAMkeHNEByNNtwf9wUh8N6HnP9mwZ/3a16KAMj/hGdCz/wAg23/75pG8M6ERg6ZbkHr8lbFFAGSvh7RFAUaZbYH+wKT/AIR/Rc5/sq1z/uCtajFAGT/wj+i/9Au2/wC+BUNhbwW8MsEMSxxC5wqAcCtsisYHDSj/AKehQBj+OJLVGRDqQsJFBY7YwSwrk5da0n7RmXxRKpC4x5AwapfHC+WDxjp9sGYF4ixA6GvPNVnfz8gDB6UAenz+JdF2rGPFDKFXGfIHJ9elbmgeLPDdta/6Tqgu2PO4xAV4ZISJ9hVR8gbLCrVleKHaORQI8bhxQB70fHHhIDJkjx/1zFaWh69oOubhp5hcr1BQV4BaTJJBIxjXI6DHWtPwPrFzZeKrOODAWSQKy47GgD3+6t4FhLCGIHI52CuV+MNpp8vgfUbu8hRnhtj5bsPu119581ru9s1W1ldMfTmj1YQm1dQGEuNp/OgDxxLnVLK58MaP4XvIbH+2LHfNIV3AlR1PviuLtvGniTS/Ns7bVYbEnULhJJVQDzGUZB/GvoVk8LxXFuQLA3EMZ+ygMN23HRa8ytbLwh46vLLxA32bSLfTb+SJoJQALiQcE0AcFa+OdeGvSa7DFnVbixjSRtuNuWwWr1mwvfEl38INbm1m5ie+EcmyWBs/Jjjp3rp5o/A8dwVmGkpNsEZBZQdvpWbeeL/DGj63pfhiKG3FlqcblZEIMXHBBoA898N+IfEsn2TTbPxAiW1ppS3Mzum5uByKzbD4o+KGtdRtW1AONyNFcFBuRDnPFeuafeeFbXXb+xXT7O0S2gUNctt2srdvpWd4y8N+E73S4obCbStPlZ1kRyR+8UdvpzQB5ppviv4gm5t7OK8O+ZWmWSVlAcA8D8qz9X17V9e8X6Xd6zeIkltPPFHbbcBMJ1Jr2Lwh4T8OaJaJp99cWt5cySGaLew+XPZc9q3I9H8K39888dlYT3KHDkYLA+4oA8D0T4haxpmlaLb6ffxwRRrmeDZhTmTB5+ldz8dPFGqQ29hpNnMsFrqFlJNLNtyGIXhfxrupdH8Dq7Ry2uk5t/vKdv7vnvV64tvDuvWm0Q2epQwL8qLhgmB09qAPEPBvjHxYx0jSdNaGK0tbWHeHOBKCfmNfRUGWjUnrgV4Ufil4LstD1HUp/DAiuNEuxaxwKBvznqPavRfCvj6w1k3IkiFglvGjs8zAKdwzgUAdmw4pjL8pqhNrukxKhk1K0j3jcu6UfMOxFZHiHxnp+mxWjW7R3wubgQZhcEIT3NAG5JnYaopIWeZd2cL09KuzE+XkdCKyLYSLPcuTkFaAOg07/j0j+lWRVTTDmxjPtVsUAFFFFABRRRQAUUUUAFFFFABRRRQAUUUUAFFFFABRRRQAUUUUAFI5wM0tNk5WgDxDxqjL4f8AFysMDz8iu+8HfL4c0/n/AJd0/lXI/E238nw74kb+82TXVeDMnw5p+f8Angn8qAOgiG5asKODUMH3hVkLQBETjigNSsvzGmleaAHg5olmjgXzJpFjQHlmOBQgrlfi5Y3+o+DJrbS4nluDKhCqcEgHmgDrIbu2n/1E8cv+6wNMa/sY5mha8gEi/eXeMj615t4Mg1vStft5pdIuvsklsImYfwMD1IrI1fw5rkninXZfsVxJBeD9yUOCOPXtQB7ANW0zyvN+324TdtyZB19KSTUdNl3QfbLdmxyokBOK+f8AT/AvjC/a1sbiD7NbR3PzSMTuK7ccirNr4D8S6RqmrWVrHc3CtGRbXLc549e1AHt9neaPZ2ix295bJboxXmUcGrsV5asFK3MR3/d+cfN9K8gHhVtU8LalAPDs1reLbIql5D+9kHUgdvrUPi/w14tmudJ/sKyZItLgjdR5hUtJxn696APZ0vbRpzCtzEZBwVDjI/CmLqVizSBbqE+X9/8AeD5frXiR8P8Aim+nkNvptxaag9y0xu2f5QpXG335qlJ4R8SXWlx2tnYXVpdR27R3kjSHE7luDQB9AW91b3Kb7eaOVemUYEVNXm/wZ0HWPDsWqWurBvmlVomGSpXAzgdq9IoAKKKKADFGKKKAEbpWKv3pG/6eRW0x+U1ir0l/6+BQB5L8fI5E8XaddeWxiWIgkdq5Dw8v2rUTH9lMyhSygnmvWfi7ps2olI4FDOU+Udya8u0/StXstWjVoZIjny2PoaAO0i8LxX1sJ7mGOJtuMse1clqeiWNreSRQXS3B6ELziussbO9txI0t5I8RU5BOaqeGtNt7xru32Au7E7x1FAHJGOa2U/uyEHtU/hWaM+LdP3YU+cK6nxXFHZ2P2aOMBQvJPWvPNFw3jXSnMjYFyoIA60AfVV6cWP4V5/8AGjStS1LTtIktbeW8soLoNe20fV48V3l+2NPOeMKKyfFep3mn6Rv01Y5LnI+R2Ayvc0AeA+JPAfiuXXQNI0+5jhllhkspmf8A49ol+8p9KwF+H/jg2Lefpd3PD9onURDgq7/dkr6D1bxZqdvoVre6dp8Woyk7bsLIAIj71jDx94qEf2g+H4fJ3BW/fDjNAHiFz8OPGaXhW/0a5u5UMAaZTycfe/StGDwX4qFhY/adAu3hhkuljU5zHvGE/DNe76X4u1m61KKC70uK2gc4LGUZHvU+s+KNTh1BobOyimgVvv8AmDDUAeGXfhHx1ZwzwNo9xdtLDAjvnOcDkj3FVP8AhD/GF1p9jDc6HeyNa288fzHkknK17dP401+3vTE+joBtBx5gxWpZeJ7q48M3mpyQRxTw8qm8Hj1oA8WuPBfjaYQebZ3El26wmCYMQYVUfMpNdT8C/DPiXRvE+s3GpLMLSeEhXn+8shJ4z3HvXp/hDWrrWbRpbq3jhP8ABtcHI9az9W8aPp0ssJ0maRYshmBGKAPErvwH4i+w67Hd2eo3GpyST7HU/u5UY5U/lXa/ADQtY0GXWY7+wmtYpoYzGGyQWCfNj3zXW6X42vrq8t4f7HkEch6g8qD0Jq9P4vWDV209tNnwrhWk4wM96APnzxT8N/FdxfarqljpkrQXMe5oCvLSBuv5VJqXhnxgs2oiHw/dG3uDAHBB4wuCQPrXtuoeNNUhmCw6FPIqylSw6FR3FaGjeMLnUL5LdtEuoY2Qt5jgdhQB84S+DvF9xaWEV1ol/I0Gnyw5OTh92Vq3b+EfFsMsSQ6LfJGt/bS/QAfPXuEvxElSeaBfD9ywibrwM/SpZ/HzR6Ub1tHuFlEgRYR94g96AOuVvMtVbaVG0cH6VU2gRScjO05Hc1Lpt219pkdy0TxNIm7Y3UVmfN9vuiM4EPH1oA6LS/8AkHwf7tXBVPSv+QfB/uirgoAKKKKACiiigAooooAKKKKACiiigAooooAKKKKACiiigAooooAKD2opG6UAeWfFVVPhvxB7rmtzwXx4b07/AK4J/KsP4lusnh3Xx3CVueEuPDenD/p3T+VAHSW33hVuqVr94VeHSgCJhyaaetSNTTQACo7y4gs7V7q5cJDGMux7CpB1qvq9jFqmmzWMxKxyjaxXrQBLFqFg8HmJdRGMDJwwqODU9NuH2w3kLsDjG4dfSsMeCdKEcSK0wMffdjd9ajTwLaQ3Uc8V1KPLk8wL2zQB0MuoWUO5jcxDYcP83Q+9PS+tJnAjuYmJHCh656Pwbaq18xu5na8YM5Y/dIOeKraV4FtdPvluhqFzIVDLtPfNAHVrd2pUkXMJweu4Uv2y1wp+0w4b7pDDmuQb4d2u1R/aV0pBbGD1DdjUL/DxVgiih1OUbDuDNyc/XtQB3Aurf7nnxZzjG4daSW6t4ovMkuI0TpuLcVxM/wAP3k8pv7Yn3KxbjjJq3P4LaXSLewk1CRhEzHcc85oA6+JlZAUYMvYg5qYVz/hDQm0O1kja7kuWd8hmNdAKAFooooATmjmlooAaelYoYBZ+f+XkCtyuePSf/r7FAGF4z1iC18YWGnyKxkmX5MdAfeua8Q3c0xdIoyzQzvI+PpV74i6XL/wntnrc1wsVrBDhR3ZvaqiXVvcWd/dKrDMbkA9TQBh6J4ijuR5cykHJU5PGataK0OlalJeC6Vlf+ANXCeG9M1+8uXNvYySQF8kNxXolroltax7rtCsijlSOPzoApeKxJfQNLuIBBIHtXAeHGaPxnpvGSLpVPFdprV8bh/s0OW/hHHaqOmeGJm8U6XMC+5Z1Y4FAHv8Aqvy6e3PGBXnPxgkiknsLFbcz3E0R2qJthxXo2tbf7Mk544ryr41WV1PqmnXEempewxW7ZHm+W+fQGgDhy+sWGh3OlW/h0Lb3JVZGF7yzg/1ru9Os9Fh8H2WnXNp5E7SrLdwG4JaD/az6V5zdabczwpdyeDXjWIK5T7f1UdDjNdN4HjN5fXmo6l4dW1jlXymka63fKBwuM9aAOq1bQtP17xNAywTHTlQN9rhn4bA9Ko39jHb3jW9poJkhR8KxvOo9amsrOU6Jdy6Lp5t7hm2mAz7g0fr7Vnrp9pI0K3WjvDBIdrXC3HOe/egDoLOx0/XxK2uWn2CWJQI0juOHAHHNcnbXb6XJJbWvhx5470tHgXX31U9AKdfeHrKC8ns4NJluQh/dSG8wWB7nmp00mKxt9MaTRXkvLNn2xC55QH+I80AdL8Hri1ubu+a2s2tgPvJ5+/afQDtWT4ls7a48RSwtp+sES3GHaOT5Tz1x2rofhbYRWc17LFpptPO+Zj5u7knNc54mtZDqt2q6dqzPvLhllwG9xQA+30lbTVdQlt7XVP8ARhvgdpRtkI/hrP1iCaS3TVLzS9UFxdPl44ZeFAos7eQWTW62WqnzY/MdjNymOgPvVe+sZJLa2dbTU5VAwiecck9z+FAGjIseoeG1itl1a1l0+TLweZmSQGmeH9Yh1jWrS0Gn6xE2l5J3PweM4asgadJbzmZNN1fzTgtm5xTUtZ2gu1j0/VIXn/eOTLjLegx7UAW9UgtJLW71i+s9Xjla5KiGOTG7PcD0pddgt7/TdO1ZdN1iJh+4ECy7WIHRjWHJpsk8SvHpWtqV+ZlNxnHvWx4U0K01vUDa3kOtWSoAUaaf5T9KAPVvCCLFoFvFiVcL0lbcw+ppbohb2SNSP9Uc1Z0XTodN02Kzt3d0QYBc5J/GqgXzdXuVPAEfWgDoNL/48If90VaFVtOXbYxL6LVkUAFFFFABRRRQAUUUUAFFFFABRRRQAUUUUAFFFFABRRRQAUUUUAFI1LSNQB5X8SohH4e18r12nNbPgv8A5FjTc/8APBf5Vl/E5T/wjWvt0BQ4JrS8GsP+Eb09f+mC/wAqAOotSARV0His6Buhq+h+Xd2oA838VePtT0jxDqcMVpA1jpojMxZsM4buPpUv/C1PDpjaVhchcDYQn+sJ9K3tS8E+HtQ1xtYvLRpbh8b8t8rY6ZHeqw8AeG1uZJhZgl23bSflX/dHagDN1bx/E2h2N9o0PmyXlwYEEx2+Ww67qp+HPiRcahcSQzWsJaO1llZ43+Vmj7V1Evgrw/PpX9mNaEQeaZl2nDK56kGqkPw18KxWcVskEyrGWJYSEM2eoJ9DQBg+F/ihcatr9lpj2KRi5YDdu6ZXPNXtU+Ilxa+F9S1VbRTLa3n2VUJ4PPWtW6+HnhiaaO4S1lgliIKGKTaRgY/lUMnw18MPFPC0d0Yrg73Xzjjd649aAON1X4vahpl9BazabDI7ojsMkbtxx+FM/wCF2zpYuX0lBdLeCMRbskxf3q7o/D3w48TRzW0kxdFjZ3bLbQeOaiHwz8IiZZvsG6QJsDE9s5oAydF+I1zqVxY3Daei6VfXTWsL7/3m8dyPSr9t4y1S+127t7PTYW06zuPInkaTD8dWA9K1NP8AAnh+y1OO/t4GDxOZI4yxMaserAetNvPh/oVzqtxqR+0JJOS0kccpVGbGMkCgDj1+L8clvrbQaery6eQYF3/65c4/Ck034vLq00Njpunh7y4dUjV2wFbBJB+mK6v/AIVp4TjMTQ6eImjXaxUn5+c8+vNQz/CzwqxneG2ltpZp/P8AMjkwyt7elAFE/ER18LQaxJp/737cbOSINxvHXHtVPSPitHdadqt5cWSQGyBKQl8MzA4ANdSPA2hDQ7fRjC/2aGXzs7uWfuT71mf8Kp8KtLJJJFPN5hG4SSZyBzigDPuviXcSeEbPXdP0+KeWaXypLYy4bfnGB61fj+I9sPGll4burXy5ZY18yTeMRyEZ2EetPm+Ffhnz4prT7TaGJ/MjEUp2q3rj1p7/AAz8MNfLfSQzveidZvtJk+fcOnNAHcBs06oV+UYGcVKKAFrCxgXP/XyK3D2+tYp5+0D/AKeRQBxnxP0WbUdct7ua88myij5XPeucsltNQuE0m3uhCf4nJxuHoK6v4iBX1yCOS0uJozHzsPyfjXIzxqNYivJNNDW1qhP7sYagD0ewtVsrKO3XnYOW9ah1m2hu7NrclWdwcY7V5dqHxUuDO1rDpV4q52j92en1ra0LxVdOgmbSb9mPQCM0AO8P6fHLPLEFzPG21h6V3+i6baWDRyyFDOeOuSK4iW/t/wDSZrXSNThurgj5xGQFPrVnw5eajB4gj+22dxLHLgZCnCn1oA9I1sbtMlxwB6VwPxTsXuTBJ/Za3oSDOPP2GvQdSy2nv6f0rjfiRpk13bxTJZiZYo8ljKV2igDzizW91NlurXw6gbZ5UyNPk7BXRppcOlstna6V9otroqzuZ+AfQfSs/SLO+a98zTNJtyjRtG+24yxHrV/R4rqSEWcekwNJbtvhUXH8XegC/c239m6mY9N0tZwVI3Lc8t6jFQXlrLZ6DbuNKhLtcM5gabB9iDUEWn3EeoyLa2aG85bJnyVY9RiqOrxX14kMF9Y20iwrtD/aNpB75oAXSNI+1a402oaUYLaVeZFus4fsKnvVulv5Gm0RPOkXy9xuQCR2/QVBHan+x2jSG2hTzQzJ9p++R0INWBayPMl5q2mR/Y5ZFVpVuOgoA6/4c2YtoJpBbCCRiFZRLvBFRardPLrpuLiwukWJGi3BsIFPet3wvpuj2YaTS5PMRh8xD7h9K5HUftMOo6p9pspZ7eXKjZL1GaAMu2hhsriSWG3vG+1oUAabOB7US2gk0pYGs9QjFvICpEo3SEmtuG3s7yyt0khlgkRtkcYf5lBHXNZk+m+Sjwra3kkpkJ2eb82B0IFAFK6t21O++1S2F+I0QIojk6larNp6sz+daatboiNJ/ruG9q39N/0bSn8qymSZm2sry5PPepr60tbu9cvZ3byLECgE3DHuKAOe0+z8nT7rUbS2vjOFCrBJMGJVupxWZqcjahqO9tL1aGSBVRxHPtUehrVtLGFdSd4NI1QTxMNy+f0H09KvXmjWM2oXLNZ3gLqJGcz8McdKAO88Lq39iW+6N0+UcOcn86Zs/wCJjcckfL1FS+FgE0CBVRkAXhWOSKr3BZdScqSAV5oA3tO/48Yuc8VZFVtN/wCPGL6VZFABRRRQAUUUUAFFFFABRRRQAUUUUAFFFFABRRRQAUUUUAFFFFABSP8AdpaCMigDyTx5LJceFPEQkbIBZR7AVr+C+PDenH/pgn8q6PUvB+k39he2U5uPKvCTLtkwefT0qfTfDen6fZxWsDTeXEgRdz5OBQA2LlR1rl7/AFzWrDV3UwzTESFVhEZ2lMcNmu5j0+BMYL8epqYQR5B7jvQBxOm+JtXvL94W0h4oRGzK7A8kCq+i+LNavL9IJtGdI8NufBGSOlegCJB/CPypq28KncqgE9fegDzebxZ4mz9oi0ZljRiCmOW54rQi8UazKqt/ZfltuHmIynIFdyYYypXYAD7UeTHz8o5HPvQBwd74z1FbiGO00eWRHbDMVPFRL4w15tVltV0VmjXG1tp49a9BEMQ/5Zr+VAhjDbgoz3460AcTe+J9atb2ZBpbS2+QsRA6HHepLbxVdSx3RfTXia2hEjZ7n2rtPLjxjYv5VE1nbsCGiU7vvcdaAOC/4TvUJGiW10OdyxG8kYAqWfxxqiTIieH5yrA/NjoRXdJbQqAFjUY6cU4wxH/lmv5UAcsNa1S40iyv4rYxPJJiWIpk4waxNL8Wa9/Z2o3F9YlpYZdkKhCODnGa9EWNF6DAHQU0W8IzhFGevHWgDhNE8YateWl5Jc6LJG1tHnIHDn/Cq9n421h1fztLbI6ELgGvRFhjXOFGCMEYpBbwgY2Lj0wKAPP7fxtq05dE0GUOuNpYYBpy+NtUW6aKTRZOu0AA/e9c+ld+YIiPuL9cUn2eH/nmufpQBxUXjK9Om311JpMiPbvtRMcvXW6VdPeafBdPEYmlQMUPVc9qsG3hPWJSM5Ix3qQKAMDgUAJWOv3bg/8ATwK2sVWFlDhx83zPvPPegDK8VajFptnFI1ss7SMFVTwK5R/iF4Ut7QtcwrDcHK+SI8nPpmu91LTrfULcQ3G7YOmDVT/hGdDK/Np0DtjG9kBNAHE6d448H3VvJcX2nx2zKeQ0QJx2NW9O+InhVrhoj+6UNtQiPO4djXUyeGNFcKPsUYA6gKPm+tSJ4c0NMbdMtgR0OwUAXY1jmiWSMKY3GRx1FPWNFAGxePanxosaBEGFHQU7FAFPUTizkrnfGF3dKiW8MccsbxfMrNjNdXNEs0ZjfOD1qlf6Np986vcw72UbQc9qAPOfCifYLu7n+wW0TRoWLLLnBPbFZ2hJqdvqdxqC2MDlDvGJuMnvXpsPhfRopJHS1x5gw4zwwplr4S0S2WVYbYqJBg/MeB7UAcWC8Kya0mnQpqkjbipl4Yd8VSl0ixu9XN0UhMDR7pEM3WQg5A/GvQn8KaM8SRvAzBF2qSxziqcfgPw6hz9lc8jAMh4oA8y07T45pHa80OL7KshEpS4z5a561twTy2xbRJrC3OluDLDIZRk46V3CeC9BSC4hS2ZUuBiTDnkUs/g3QZooI5bUssC7Y/nPAoAxfhdatb2FyrW6wsXJ2rLuGD3rA1SGSOe4WSznuBLM2HWTA/8ArV6TpGi6dpSOtjB5W/7xznNU7jwtpk8jtIZzvJJAkOATQBxi2MUCrcW9lPLIrgoPO68VJNqUsF9LrNxpkiXMahfL83IPbOK6lPBukqF2tcjb0/emo5fA+iSszSfaWLdcymgDzxomvL2a/fTrlQvIRZ+HY1ZtFuVm82PR71HjYHPn127eA9DIUD7UoXpiY1Ong3SVLYa6+Zdp/fGgDj5tR1T+1V1KTSXEkkRi2iUYBPTPrWdd2Vx54jg0+4mkJ5Pnnk9+K7tvAmitF5Ze8xu3A+ecg1Y07whpNhex3kDXPmJ03SkigCbw9DJBocEUkTRMF5RmyRVedc3rk/3DXQeWvvVd9Pgd95L5wR1oAXTf+PCH/dq0KZBEsMSxrnaowM0+gAooooAKKKKACiiigAooooAKKKKAP//Z">
            <a:extLst>
              <a:ext uri="{FF2B5EF4-FFF2-40B4-BE49-F238E27FC236}">
                <a16:creationId xmlns:a16="http://schemas.microsoft.com/office/drawing/2014/main" xmlns="" id="{5BC59744-C620-4665-B852-77B7811D383B}"/>
              </a:ext>
            </a:extLst>
          </p:cNvPr>
          <p:cNvSpPr>
            <a:spLocks noChangeAspect="1" noChangeArrowheads="1"/>
          </p:cNvSpPr>
          <p:nvPr/>
        </p:nvSpPr>
        <p:spPr bwMode="auto">
          <a:xfrm>
            <a:off x="5943600" y="3276600"/>
            <a:ext cx="3407434" cy="34074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Título 2">
            <a:extLst>
              <a:ext uri="{FF2B5EF4-FFF2-40B4-BE49-F238E27FC236}">
                <a16:creationId xmlns:a16="http://schemas.microsoft.com/office/drawing/2014/main" xmlns="" id="{BD84E43C-48C9-4397-9185-73EFC3BB2E73}"/>
              </a:ext>
            </a:extLst>
          </p:cNvPr>
          <p:cNvSpPr txBox="1">
            <a:spLocks/>
          </p:cNvSpPr>
          <p:nvPr/>
        </p:nvSpPr>
        <p:spPr>
          <a:xfrm>
            <a:off x="752655" y="244482"/>
            <a:ext cx="10686690" cy="1452651"/>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r>
              <a:rPr lang="pt-BR" sz="3200" b="1" dirty="0">
                <a:solidFill>
                  <a:schemeClr val="tx1">
                    <a:lumMod val="95000"/>
                    <a:lumOff val="5000"/>
                  </a:schemeClr>
                </a:solidFill>
                <a:latin typeface="Bodoni mT" panose="02070603080606020203" pitchFamily="18" charset="0"/>
              </a:rPr>
              <a:t>CENÁRIO NACIONAL DE VIOLÊNCIA</a:t>
            </a:r>
          </a:p>
        </p:txBody>
      </p:sp>
      <p:pic>
        <p:nvPicPr>
          <p:cNvPr id="3" name="Imagem 2">
            <a:extLst>
              <a:ext uri="{FF2B5EF4-FFF2-40B4-BE49-F238E27FC236}">
                <a16:creationId xmlns:a16="http://schemas.microsoft.com/office/drawing/2014/main" xmlns="" id="{389584D8-3EF1-4484-8409-1C81DAB771CB}"/>
              </a:ext>
            </a:extLst>
          </p:cNvPr>
          <p:cNvPicPr>
            <a:picLocks noChangeAspect="1"/>
          </p:cNvPicPr>
          <p:nvPr/>
        </p:nvPicPr>
        <p:blipFill>
          <a:blip r:embed="rId3"/>
          <a:stretch>
            <a:fillRect/>
          </a:stretch>
        </p:blipFill>
        <p:spPr>
          <a:xfrm>
            <a:off x="1753858" y="1622369"/>
            <a:ext cx="8684284" cy="4189786"/>
          </a:xfrm>
          <a:prstGeom prst="rect">
            <a:avLst/>
          </a:prstGeom>
        </p:spPr>
      </p:pic>
      <p:cxnSp>
        <p:nvCxnSpPr>
          <p:cNvPr id="5" name="Conector reto 4">
            <a:extLst>
              <a:ext uri="{FF2B5EF4-FFF2-40B4-BE49-F238E27FC236}">
                <a16:creationId xmlns:a16="http://schemas.microsoft.com/office/drawing/2014/main" xmlns="" id="{7F93D500-00BB-4554-AF41-8E66D8D3BC1F}"/>
              </a:ext>
            </a:extLst>
          </p:cNvPr>
          <p:cNvCxnSpPr>
            <a:cxnSpLocks/>
          </p:cNvCxnSpPr>
          <p:nvPr/>
        </p:nvCxnSpPr>
        <p:spPr>
          <a:xfrm>
            <a:off x="5798820" y="1866898"/>
            <a:ext cx="0" cy="365690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ector reto 10">
            <a:extLst>
              <a:ext uri="{FF2B5EF4-FFF2-40B4-BE49-F238E27FC236}">
                <a16:creationId xmlns:a16="http://schemas.microsoft.com/office/drawing/2014/main" xmlns="" id="{BCA1669D-9F36-4CAF-B9FD-E0E2035FF42A}"/>
              </a:ext>
            </a:extLst>
          </p:cNvPr>
          <p:cNvCxnSpPr>
            <a:cxnSpLocks/>
          </p:cNvCxnSpPr>
          <p:nvPr/>
        </p:nvCxnSpPr>
        <p:spPr>
          <a:xfrm>
            <a:off x="6812280" y="1866900"/>
            <a:ext cx="0" cy="365690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Conector reto 13">
            <a:extLst>
              <a:ext uri="{FF2B5EF4-FFF2-40B4-BE49-F238E27FC236}">
                <a16:creationId xmlns:a16="http://schemas.microsoft.com/office/drawing/2014/main" xmlns="" id="{CB272269-D8C1-405F-A36C-1E6104789AE5}"/>
              </a:ext>
            </a:extLst>
          </p:cNvPr>
          <p:cNvCxnSpPr>
            <a:cxnSpLocks/>
          </p:cNvCxnSpPr>
          <p:nvPr/>
        </p:nvCxnSpPr>
        <p:spPr>
          <a:xfrm>
            <a:off x="6560820" y="1866899"/>
            <a:ext cx="0" cy="365690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Conector reto 17">
            <a:extLst>
              <a:ext uri="{FF2B5EF4-FFF2-40B4-BE49-F238E27FC236}">
                <a16:creationId xmlns:a16="http://schemas.microsoft.com/office/drawing/2014/main" xmlns="" id="{ADB84256-451C-4495-9F2C-49CD221B0875}"/>
              </a:ext>
            </a:extLst>
          </p:cNvPr>
          <p:cNvCxnSpPr>
            <a:cxnSpLocks/>
          </p:cNvCxnSpPr>
          <p:nvPr/>
        </p:nvCxnSpPr>
        <p:spPr>
          <a:xfrm>
            <a:off x="8077200" y="1866898"/>
            <a:ext cx="0" cy="365690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9" name="Imagem 18">
            <a:extLst>
              <a:ext uri="{FF2B5EF4-FFF2-40B4-BE49-F238E27FC236}">
                <a16:creationId xmlns:a16="http://schemas.microsoft.com/office/drawing/2014/main" xmlns="" id="{48A91D3A-452D-49FE-804C-863A8ECFBC9B}"/>
              </a:ext>
            </a:extLst>
          </p:cNvPr>
          <p:cNvPicPr>
            <a:picLocks noChangeAspect="1"/>
          </p:cNvPicPr>
          <p:nvPr/>
        </p:nvPicPr>
        <p:blipFill rotWithShape="1">
          <a:blip r:embed="rId4"/>
          <a:srcRect l="12222"/>
          <a:stretch/>
        </p:blipFill>
        <p:spPr>
          <a:xfrm>
            <a:off x="5385934" y="2715425"/>
            <a:ext cx="373378" cy="463179"/>
          </a:xfrm>
          <a:prstGeom prst="rect">
            <a:avLst/>
          </a:prstGeom>
          <a:ln w="12700">
            <a:solidFill>
              <a:srgbClr val="008ECC"/>
            </a:solidFill>
          </a:ln>
        </p:spPr>
      </p:pic>
      <p:pic>
        <p:nvPicPr>
          <p:cNvPr id="20" name="Imagem 19">
            <a:extLst>
              <a:ext uri="{FF2B5EF4-FFF2-40B4-BE49-F238E27FC236}">
                <a16:creationId xmlns:a16="http://schemas.microsoft.com/office/drawing/2014/main" xmlns="" id="{E63EA7A8-3143-422B-8A63-EE64563FE879}"/>
              </a:ext>
            </a:extLst>
          </p:cNvPr>
          <p:cNvPicPr>
            <a:picLocks noChangeAspect="1"/>
          </p:cNvPicPr>
          <p:nvPr/>
        </p:nvPicPr>
        <p:blipFill rotWithShape="1">
          <a:blip r:embed="rId5"/>
          <a:srcRect l="3396" t="5160" r="3985" b="7234"/>
          <a:stretch/>
        </p:blipFill>
        <p:spPr>
          <a:xfrm>
            <a:off x="6135180" y="2866511"/>
            <a:ext cx="398887" cy="417018"/>
          </a:xfrm>
          <a:prstGeom prst="rect">
            <a:avLst/>
          </a:prstGeom>
          <a:ln w="12700">
            <a:solidFill>
              <a:srgbClr val="008ECC"/>
            </a:solidFill>
          </a:ln>
        </p:spPr>
      </p:pic>
      <p:pic>
        <p:nvPicPr>
          <p:cNvPr id="21" name="Imagem 20">
            <a:extLst>
              <a:ext uri="{FF2B5EF4-FFF2-40B4-BE49-F238E27FC236}">
                <a16:creationId xmlns:a16="http://schemas.microsoft.com/office/drawing/2014/main" xmlns="" id="{EC569628-DD0A-4AF8-B9BB-3F5712A52B45}"/>
              </a:ext>
            </a:extLst>
          </p:cNvPr>
          <p:cNvPicPr>
            <a:picLocks noChangeAspect="1"/>
          </p:cNvPicPr>
          <p:nvPr/>
        </p:nvPicPr>
        <p:blipFill rotWithShape="1">
          <a:blip r:embed="rId6"/>
          <a:srcRect l="8289" t="6172" r="5315" b="6148"/>
          <a:stretch/>
        </p:blipFill>
        <p:spPr>
          <a:xfrm>
            <a:off x="6869709" y="3429000"/>
            <a:ext cx="370362" cy="411480"/>
          </a:xfrm>
          <a:prstGeom prst="rect">
            <a:avLst/>
          </a:prstGeom>
          <a:solidFill>
            <a:srgbClr val="008ECC"/>
          </a:solidFill>
          <a:ln w="12700">
            <a:solidFill>
              <a:srgbClr val="008ECC"/>
            </a:solidFill>
          </a:ln>
        </p:spPr>
      </p:pic>
      <p:pic>
        <p:nvPicPr>
          <p:cNvPr id="22" name="Imagem 21">
            <a:extLst>
              <a:ext uri="{FF2B5EF4-FFF2-40B4-BE49-F238E27FC236}">
                <a16:creationId xmlns:a16="http://schemas.microsoft.com/office/drawing/2014/main" xmlns="" id="{680D669F-03F1-46E5-8A14-56CAF6E68BC9}"/>
              </a:ext>
            </a:extLst>
          </p:cNvPr>
          <p:cNvPicPr>
            <a:picLocks noChangeAspect="1"/>
          </p:cNvPicPr>
          <p:nvPr/>
        </p:nvPicPr>
        <p:blipFill rotWithShape="1">
          <a:blip r:embed="rId7"/>
          <a:srcRect l="6017" t="7795" r="6487" b="6002"/>
          <a:stretch/>
        </p:blipFill>
        <p:spPr>
          <a:xfrm>
            <a:off x="7668923" y="2404722"/>
            <a:ext cx="362557" cy="379288"/>
          </a:xfrm>
          <a:prstGeom prst="rect">
            <a:avLst/>
          </a:prstGeom>
          <a:ln w="12700">
            <a:solidFill>
              <a:srgbClr val="008ECC"/>
            </a:solidFill>
          </a:ln>
        </p:spPr>
      </p:pic>
      <p:pic>
        <p:nvPicPr>
          <p:cNvPr id="27" name="Imagem 26">
            <a:extLst>
              <a:ext uri="{FF2B5EF4-FFF2-40B4-BE49-F238E27FC236}">
                <a16:creationId xmlns:a16="http://schemas.microsoft.com/office/drawing/2014/main" xmlns="" id="{01207D30-256E-443F-A48A-489437DCD67A}"/>
              </a:ext>
            </a:extLst>
          </p:cNvPr>
          <p:cNvPicPr>
            <a:picLocks noChangeAspect="1"/>
          </p:cNvPicPr>
          <p:nvPr/>
        </p:nvPicPr>
        <p:blipFill rotWithShape="1">
          <a:blip r:embed="rId8"/>
          <a:srcRect l="7077" t="4743" b="10216"/>
          <a:stretch/>
        </p:blipFill>
        <p:spPr>
          <a:xfrm>
            <a:off x="7439494" y="5997557"/>
            <a:ext cx="4701706" cy="384192"/>
          </a:xfrm>
          <a:prstGeom prst="rect">
            <a:avLst/>
          </a:prstGeom>
        </p:spPr>
      </p:pic>
      <p:pic>
        <p:nvPicPr>
          <p:cNvPr id="28" name="Imagem 27">
            <a:extLst>
              <a:ext uri="{FF2B5EF4-FFF2-40B4-BE49-F238E27FC236}">
                <a16:creationId xmlns:a16="http://schemas.microsoft.com/office/drawing/2014/main" xmlns="" id="{FE408D84-D276-4CD8-9047-7C0A98FEF273}"/>
              </a:ext>
            </a:extLst>
          </p:cNvPr>
          <p:cNvPicPr>
            <a:picLocks noChangeAspect="1"/>
          </p:cNvPicPr>
          <p:nvPr/>
        </p:nvPicPr>
        <p:blipFill rotWithShape="1">
          <a:blip r:embed="rId9"/>
          <a:srcRect t="7279" r="-666" b="4467"/>
          <a:stretch/>
        </p:blipFill>
        <p:spPr>
          <a:xfrm>
            <a:off x="1770253" y="6005512"/>
            <a:ext cx="5758150" cy="376237"/>
          </a:xfrm>
          <a:prstGeom prst="rect">
            <a:avLst/>
          </a:prstGeom>
        </p:spPr>
      </p:pic>
      <p:pic>
        <p:nvPicPr>
          <p:cNvPr id="29" name="Imagem 28">
            <a:extLst>
              <a:ext uri="{FF2B5EF4-FFF2-40B4-BE49-F238E27FC236}">
                <a16:creationId xmlns:a16="http://schemas.microsoft.com/office/drawing/2014/main" xmlns="" id="{8CD43E38-F0E4-4EF2-B653-D35C7D686EBE}"/>
              </a:ext>
            </a:extLst>
          </p:cNvPr>
          <p:cNvPicPr>
            <a:picLocks noChangeAspect="1"/>
          </p:cNvPicPr>
          <p:nvPr/>
        </p:nvPicPr>
        <p:blipFill rotWithShape="1">
          <a:blip r:embed="rId10"/>
          <a:srcRect l="7376" t="7279" r="16757" b="4789"/>
          <a:stretch/>
        </p:blipFill>
        <p:spPr>
          <a:xfrm>
            <a:off x="97200" y="6006660"/>
            <a:ext cx="1719577" cy="375089"/>
          </a:xfrm>
          <a:prstGeom prst="rect">
            <a:avLst/>
          </a:prstGeom>
        </p:spPr>
      </p:pic>
    </p:spTree>
    <p:extLst>
      <p:ext uri="{BB962C8B-B14F-4D97-AF65-F5344CB8AC3E}">
        <p14:creationId xmlns:p14="http://schemas.microsoft.com/office/powerpoint/2010/main" val="913845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xmlns="" id="{58E1A46C-F21D-41A8-81D7-37FC64DB7CF3}"/>
              </a:ext>
            </a:extLst>
          </p:cNvPr>
          <p:cNvSpPr/>
          <p:nvPr/>
        </p:nvSpPr>
        <p:spPr>
          <a:xfrm>
            <a:off x="368300" y="342900"/>
            <a:ext cx="11442700" cy="6159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ítulo 2">
            <a:extLst>
              <a:ext uri="{FF2B5EF4-FFF2-40B4-BE49-F238E27FC236}">
                <a16:creationId xmlns:a16="http://schemas.microsoft.com/office/drawing/2014/main" xmlns="" id="{5B8C8D5A-B7C2-410E-BAAA-6AC031D0B804}"/>
              </a:ext>
            </a:extLst>
          </p:cNvPr>
          <p:cNvSpPr txBox="1">
            <a:spLocks/>
          </p:cNvSpPr>
          <p:nvPr/>
        </p:nvSpPr>
        <p:spPr>
          <a:xfrm>
            <a:off x="612475" y="883920"/>
            <a:ext cx="10929667" cy="4895778"/>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lnSpc>
                <a:spcPct val="150000"/>
              </a:lnSpc>
            </a:pPr>
            <a:r>
              <a:rPr lang="pt-BR" b="1" dirty="0">
                <a:solidFill>
                  <a:schemeClr val="tx1">
                    <a:lumMod val="95000"/>
                    <a:lumOff val="5000"/>
                  </a:schemeClr>
                </a:solidFill>
                <a:latin typeface="Bodoni mT" panose="02070603080606020203" pitchFamily="18" charset="0"/>
              </a:rPr>
              <a:t>O JOGO DO BICHO NO RIO DE JANEIRO​</a:t>
            </a:r>
            <a:br>
              <a:rPr lang="pt-BR" b="1" dirty="0">
                <a:solidFill>
                  <a:schemeClr val="tx1">
                    <a:lumMod val="95000"/>
                    <a:lumOff val="5000"/>
                  </a:schemeClr>
                </a:solidFill>
                <a:latin typeface="Bodoni mT" panose="02070603080606020203" pitchFamily="18" charset="0"/>
              </a:rPr>
            </a:br>
            <a:r>
              <a:rPr lang="pt-BR" b="1" dirty="0">
                <a:solidFill>
                  <a:schemeClr val="tx1">
                    <a:lumMod val="95000"/>
                    <a:lumOff val="5000"/>
                  </a:schemeClr>
                </a:solidFill>
                <a:latin typeface="Bodoni mT" panose="02070603080606020203" pitchFamily="18" charset="0"/>
              </a:rPr>
              <a:t/>
            </a:r>
            <a:br>
              <a:rPr lang="pt-BR" b="1" dirty="0">
                <a:solidFill>
                  <a:schemeClr val="tx1">
                    <a:lumMod val="95000"/>
                    <a:lumOff val="5000"/>
                  </a:schemeClr>
                </a:solidFill>
                <a:latin typeface="Bodoni mT" panose="02070603080606020203" pitchFamily="18" charset="0"/>
              </a:rPr>
            </a:br>
            <a:r>
              <a:rPr lang="pt-BR" b="1" dirty="0">
                <a:solidFill>
                  <a:schemeClr val="tx1">
                    <a:lumMod val="95000"/>
                    <a:lumOff val="5000"/>
                  </a:schemeClr>
                </a:solidFill>
                <a:latin typeface="Bodoni mT" panose="02070603080606020203" pitchFamily="18" charset="0"/>
              </a:rPr>
              <a:t>AS ORGANIZAÇÕES MAFIOSAS INTERNACIONAIS </a:t>
            </a:r>
          </a:p>
        </p:txBody>
      </p:sp>
    </p:spTree>
    <p:extLst>
      <p:ext uri="{BB962C8B-B14F-4D97-AF65-F5344CB8AC3E}">
        <p14:creationId xmlns:p14="http://schemas.microsoft.com/office/powerpoint/2010/main" val="597934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xto&#10;&#10;Descrição gerada automaticamente">
            <a:extLst>
              <a:ext uri="{FF2B5EF4-FFF2-40B4-BE49-F238E27FC236}">
                <a16:creationId xmlns:a16="http://schemas.microsoft.com/office/drawing/2014/main" xmlns="" id="{01B2911A-C8F6-2913-F0F3-801533EC1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583" y="1495797"/>
            <a:ext cx="4700284" cy="4904316"/>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2">
            <a:extLst>
              <a:ext uri="{FF2B5EF4-FFF2-40B4-BE49-F238E27FC236}">
                <a16:creationId xmlns:a16="http://schemas.microsoft.com/office/drawing/2014/main" xmlns="" id="{4F84BE91-B57C-424E-86C4-26A13F950FB2}"/>
              </a:ext>
            </a:extLst>
          </p:cNvPr>
          <p:cNvSpPr txBox="1">
            <a:spLocks/>
          </p:cNvSpPr>
          <p:nvPr/>
        </p:nvSpPr>
        <p:spPr>
          <a:xfrm>
            <a:off x="1062486" y="590620"/>
            <a:ext cx="10067027" cy="1453838"/>
          </a:xfrm>
          <a:prstGeom prst="rect">
            <a:avLst/>
          </a:prstGeom>
        </p:spPr>
        <p:txBody>
          <a:bodyPr vert="horz" lIns="91440" tIns="45720" rIns="91440" bIns="45720" rtlCol="0" anchor="ctr">
            <a:normAutofit/>
          </a:bodyPr>
          <a:lstStyle>
            <a:defPPr>
              <a:defRPr lang="pt-BR"/>
            </a:defPPr>
            <a:lvl1pPr algn="l" defTabSz="914400" rtl="0" eaLnBrk="1" latinLnBrk="0" hangingPunct="1">
              <a:lnSpc>
                <a:spcPct val="90000"/>
              </a:lnSpc>
              <a:spcBef>
                <a:spcPct val="0"/>
              </a:spcBef>
              <a:buNone/>
              <a:defRPr lang="pt-BR" sz="3600" kern="1200">
                <a:solidFill>
                  <a:schemeClr val="tx1">
                    <a:lumMod val="75000"/>
                    <a:lumOff val="25000"/>
                  </a:schemeClr>
                </a:solidFill>
                <a:latin typeface="+mj-lt"/>
                <a:ea typeface="+mj-ea"/>
                <a:cs typeface="+mj-cs"/>
              </a:defRPr>
            </a:lvl1pPr>
          </a:lstStyle>
          <a:p>
            <a:pPr algn="ctr"/>
            <a:r>
              <a:rPr lang="pt-BR" b="1" dirty="0">
                <a:solidFill>
                  <a:schemeClr val="tx1">
                    <a:lumMod val="95000"/>
                    <a:lumOff val="5000"/>
                  </a:schemeClr>
                </a:solidFill>
                <a:latin typeface="Bodoni mT" panose="02070603080606020203" pitchFamily="18" charset="0"/>
              </a:rPr>
              <a:t>A LIÇÃO DE LUIZ FERNANDO DA COSTA</a:t>
            </a:r>
          </a:p>
          <a:p>
            <a:pPr algn="ctr"/>
            <a:endParaRPr lang="pt-BR" b="1" dirty="0">
              <a:solidFill>
                <a:schemeClr val="tx1">
                  <a:lumMod val="95000"/>
                  <a:lumOff val="5000"/>
                </a:schemeClr>
              </a:solidFill>
              <a:latin typeface="Bodoni mT" panose="02070603080606020203" pitchFamily="18" charset="0"/>
            </a:endParaRPr>
          </a:p>
        </p:txBody>
      </p:sp>
    </p:spTree>
    <p:extLst>
      <p:ext uri="{BB962C8B-B14F-4D97-AF65-F5344CB8AC3E}">
        <p14:creationId xmlns:p14="http://schemas.microsoft.com/office/powerpoint/2010/main" val="2923252566"/>
      </p:ext>
    </p:extLst>
  </p:cSld>
  <p:clrMapOvr>
    <a:masterClrMapping/>
  </p:clrMapOvr>
</p:sld>
</file>

<file path=ppt/theme/theme1.xml><?xml version="1.0" encoding="utf-8"?>
<a:theme xmlns:a="http://schemas.openxmlformats.org/drawingml/2006/main" name="Pacote">
  <a:themeElements>
    <a:clrScheme name="Pacote">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o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o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7CDA33-9251-49D0-A51A-7888AA3E0635}">
  <ds:schemaRefs>
    <ds:schemaRef ds:uri="http://www.w3.org/XML/1998/namespace"/>
    <ds:schemaRef ds:uri="16c05727-aa75-4e4a-9b5f-8a80a1165891"/>
    <ds:schemaRef ds:uri="http://schemas.microsoft.com/sharepoint/v3"/>
    <ds:schemaRef ds:uri="http://schemas.microsoft.com/office/2006/documentManagement/types"/>
    <ds:schemaRef ds:uri="http://purl.org/dc/elements/1.1/"/>
    <ds:schemaRef ds:uri="http://schemas.microsoft.com/office/infopath/2007/PartnerControls"/>
    <ds:schemaRef ds:uri="http://purl.org/dc/terms/"/>
    <ds:schemaRef ds:uri="230e9df3-be65-4c73-a93b-d1236ebd677e"/>
    <ds:schemaRef ds:uri="http://schemas.openxmlformats.org/package/2006/metadata/core-properties"/>
    <ds:schemaRef ds:uri="71af3243-3dd4-4a8d-8c0d-dd76da1f02a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32E4FA29-61E2-42A6-9537-732ED628B6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796806-D3A7-49C6-9335-B8A0B9307F8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TM10001115[[fn=Pacote]]</Template>
  <TotalTime>407</TotalTime>
  <Words>765</Words>
  <Application>Microsoft Office PowerPoint</Application>
  <PresentationFormat>Widescreen</PresentationFormat>
  <Paragraphs>128</Paragraphs>
  <Slides>30</Slides>
  <Notes>20</Notes>
  <HiddenSlides>0</HiddenSlides>
  <MMClips>5</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30</vt:i4>
      </vt:variant>
    </vt:vector>
  </HeadingPairs>
  <TitlesOfParts>
    <vt:vector size="40" baseType="lpstr">
      <vt:lpstr>Microsoft YaHei</vt:lpstr>
      <vt:lpstr>Arial</vt:lpstr>
      <vt:lpstr>Arial Nova</vt:lpstr>
      <vt:lpstr>Bodoni mT</vt:lpstr>
      <vt:lpstr>Calibri</vt:lpstr>
      <vt:lpstr>Gill Sans MT</vt:lpstr>
      <vt:lpstr>Source Sans Pro</vt:lpstr>
      <vt:lpstr>Sources sans pro</vt:lpstr>
      <vt:lpstr>Times New Roman</vt:lpstr>
      <vt:lpstr>Pacote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dc:title>
  <dc:creator>Andre</dc:creator>
  <cp:lastModifiedBy>Daniel Guedes Ferreira Prates</cp:lastModifiedBy>
  <cp:revision>28</cp:revision>
  <dcterms:created xsi:type="dcterms:W3CDTF">2024-05-06T17:49:37Z</dcterms:created>
  <dcterms:modified xsi:type="dcterms:W3CDTF">2024-05-09T13:02:24Z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