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85" r:id="rId2"/>
    <p:sldId id="400" r:id="rId3"/>
    <p:sldId id="409" r:id="rId4"/>
    <p:sldId id="425" r:id="rId5"/>
    <p:sldId id="439" r:id="rId6"/>
    <p:sldId id="456" r:id="rId7"/>
    <p:sldId id="451" r:id="rId8"/>
    <p:sldId id="429" r:id="rId9"/>
    <p:sldId id="452" r:id="rId10"/>
    <p:sldId id="379" r:id="rId11"/>
  </p:sldIdLst>
  <p:sldSz cx="12192000" cy="6858000"/>
  <p:notesSz cx="6819900" cy="9931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348"/>
    <a:srgbClr val="99FF33"/>
    <a:srgbClr val="009900"/>
    <a:srgbClr val="996600"/>
    <a:srgbClr val="0808DC"/>
    <a:srgbClr val="FF5050"/>
    <a:srgbClr val="FF6699"/>
    <a:srgbClr val="C46C92"/>
    <a:srgbClr val="AF7621"/>
    <a:srgbClr val="6BB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-3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BF55F-A91B-4A0D-B39C-74CDF628394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2B8E646-E98E-4973-89C6-4ADA392A57CF}">
      <dgm:prSet phldrT="[Texto]" custT="1"/>
      <dgm:spPr/>
      <dgm:t>
        <a:bodyPr/>
        <a:lstStyle/>
        <a:p>
          <a:pPr algn="l"/>
          <a:r>
            <a:rPr lang="pt-BR" sz="2300" dirty="0"/>
            <a:t>setembro: Início do </a:t>
          </a:r>
          <a:r>
            <a:rPr lang="pt-BR" sz="2300" b="1" dirty="0"/>
            <a:t>ACOMPANHAMENTO</a:t>
          </a:r>
        </a:p>
      </dgm:t>
    </dgm:pt>
    <dgm:pt modelId="{695F107E-085B-421F-9CD1-6A53802361EA}" type="parTrans" cxnId="{10FDFA80-41FD-4C69-BA0C-83DB406501A7}">
      <dgm:prSet/>
      <dgm:spPr/>
      <dgm:t>
        <a:bodyPr/>
        <a:lstStyle/>
        <a:p>
          <a:endParaRPr lang="pt-BR"/>
        </a:p>
      </dgm:t>
    </dgm:pt>
    <dgm:pt modelId="{15FAD68E-D821-427C-8728-142A63FA19C8}" type="sibTrans" cxnId="{10FDFA80-41FD-4C69-BA0C-83DB406501A7}">
      <dgm:prSet/>
      <dgm:spPr/>
      <dgm:t>
        <a:bodyPr/>
        <a:lstStyle/>
        <a:p>
          <a:endParaRPr lang="pt-BR"/>
        </a:p>
      </dgm:t>
    </dgm:pt>
    <dgm:pt modelId="{3FBCEEB9-EE2A-4EE2-B64C-F50A01B750D7}">
      <dgm:prSet phldrT="[Texto]" custT="1"/>
      <dgm:spPr/>
      <dgm:t>
        <a:bodyPr/>
        <a:lstStyle/>
        <a:p>
          <a:pPr algn="l"/>
          <a:r>
            <a:rPr lang="pt-BR" sz="2300" dirty="0"/>
            <a:t>outubro: </a:t>
          </a:r>
          <a:r>
            <a:rPr lang="pt-BR" sz="2300" b="1" dirty="0"/>
            <a:t>ACOMPANHAMENTO</a:t>
          </a:r>
        </a:p>
      </dgm:t>
    </dgm:pt>
    <dgm:pt modelId="{2B6794D6-A0BB-42A7-9705-4E55FB6AB831}" type="parTrans" cxnId="{729D7B59-A8A2-4AED-8690-A5FDA45974DF}">
      <dgm:prSet/>
      <dgm:spPr/>
      <dgm:t>
        <a:bodyPr/>
        <a:lstStyle/>
        <a:p>
          <a:endParaRPr lang="pt-BR"/>
        </a:p>
      </dgm:t>
    </dgm:pt>
    <dgm:pt modelId="{13313DBE-F87E-4AAF-9E1B-0BE57B12C14E}" type="sibTrans" cxnId="{729D7B59-A8A2-4AED-8690-A5FDA45974DF}">
      <dgm:prSet/>
      <dgm:spPr/>
      <dgm:t>
        <a:bodyPr/>
        <a:lstStyle/>
        <a:p>
          <a:endParaRPr lang="pt-BR"/>
        </a:p>
      </dgm:t>
    </dgm:pt>
    <dgm:pt modelId="{E0C3FD36-2B5B-42A3-AC4D-A92D698C71BE}">
      <dgm:prSet phldrT="[Texto]" custT="1"/>
      <dgm:spPr/>
      <dgm:t>
        <a:bodyPr/>
        <a:lstStyle/>
        <a:p>
          <a:r>
            <a:rPr lang="pt-BR" sz="2300" dirty="0"/>
            <a:t>novembro: </a:t>
          </a:r>
          <a:r>
            <a:rPr lang="pt-BR" sz="2300" b="1" dirty="0"/>
            <a:t>AVALIAÇÃO</a:t>
          </a:r>
        </a:p>
      </dgm:t>
    </dgm:pt>
    <dgm:pt modelId="{BDE6FC5D-82C0-4E13-AE4C-5A0956D761DA}" type="sibTrans" cxnId="{AF7F1B37-512A-4285-A96B-DA2CAE24EEA6}">
      <dgm:prSet/>
      <dgm:spPr/>
      <dgm:t>
        <a:bodyPr/>
        <a:lstStyle/>
        <a:p>
          <a:endParaRPr lang="pt-BR"/>
        </a:p>
      </dgm:t>
    </dgm:pt>
    <dgm:pt modelId="{545B5989-5AFA-4D7D-A428-3D1D1E6216BF}" type="parTrans" cxnId="{AF7F1B37-512A-4285-A96B-DA2CAE24EEA6}">
      <dgm:prSet/>
      <dgm:spPr/>
      <dgm:t>
        <a:bodyPr/>
        <a:lstStyle/>
        <a:p>
          <a:endParaRPr lang="pt-BR"/>
        </a:p>
      </dgm:t>
    </dgm:pt>
    <dgm:pt modelId="{6BB33CF2-EB49-4FEB-9EF0-F639B72A8F6A}">
      <dgm:prSet/>
      <dgm:spPr/>
      <dgm:t>
        <a:bodyPr/>
        <a:lstStyle/>
        <a:p>
          <a:r>
            <a:rPr lang="pt-BR" dirty="0"/>
            <a:t>dezembro: </a:t>
          </a:r>
          <a:r>
            <a:rPr lang="pt-BR" b="1" dirty="0"/>
            <a:t>AVALIAÇÃO</a:t>
          </a:r>
        </a:p>
      </dgm:t>
    </dgm:pt>
    <dgm:pt modelId="{9506831A-BB81-4E19-A5CA-7D32160BA974}" type="parTrans" cxnId="{96177EF3-2FE4-48E3-A8CA-09334469F6DE}">
      <dgm:prSet/>
      <dgm:spPr/>
      <dgm:t>
        <a:bodyPr/>
        <a:lstStyle/>
        <a:p>
          <a:endParaRPr lang="pt-BR"/>
        </a:p>
      </dgm:t>
    </dgm:pt>
    <dgm:pt modelId="{01B81611-164D-4F40-BC23-20536FCC3898}" type="sibTrans" cxnId="{96177EF3-2FE4-48E3-A8CA-09334469F6DE}">
      <dgm:prSet/>
      <dgm:spPr/>
      <dgm:t>
        <a:bodyPr/>
        <a:lstStyle/>
        <a:p>
          <a:endParaRPr lang="pt-BR"/>
        </a:p>
      </dgm:t>
    </dgm:pt>
    <dgm:pt modelId="{E27D99AB-15F7-4D9D-A940-261FD58923B8}" type="pres">
      <dgm:prSet presAssocID="{326BF55F-A91B-4A0D-B39C-74CDF628394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5BD7008-909C-4D33-84F9-2710898EE8E2}" type="pres">
      <dgm:prSet presAssocID="{326BF55F-A91B-4A0D-B39C-74CDF628394C}" presName="arrow" presStyleLbl="bgShp" presStyleIdx="0" presStyleCnt="1" custLinFactNeighborX="-1816" custLinFactNeighborY="2441"/>
      <dgm:spPr/>
    </dgm:pt>
    <dgm:pt modelId="{B712C489-A4BD-4C70-9702-A3E3DCA3444C}" type="pres">
      <dgm:prSet presAssocID="{326BF55F-A91B-4A0D-B39C-74CDF628394C}" presName="arrowDiagram4" presStyleCnt="0"/>
      <dgm:spPr/>
    </dgm:pt>
    <dgm:pt modelId="{96CA985A-EF1A-43B5-A01E-1058B0398F1E}" type="pres">
      <dgm:prSet presAssocID="{12B8E646-E98E-4973-89C6-4ADA392A57CF}" presName="bullet4a" presStyleLbl="node1" presStyleIdx="0" presStyleCnt="4" custLinFactNeighborX="-40795" custLinFactNeighborY="-57112"/>
      <dgm:spPr/>
    </dgm:pt>
    <dgm:pt modelId="{8DB43F61-B6FC-49BF-BB1E-C60C94C14872}" type="pres">
      <dgm:prSet presAssocID="{12B8E646-E98E-4973-89C6-4ADA392A57CF}" presName="textBox4a" presStyleLbl="revTx" presStyleIdx="0" presStyleCnt="4" custScaleX="201425" custScaleY="58694" custLinFactNeighborX="38409" custLinFactNeighborY="-176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5C5D93-80E8-4854-B649-7265513FAE29}" type="pres">
      <dgm:prSet presAssocID="{3FBCEEB9-EE2A-4EE2-B64C-F50A01B750D7}" presName="bullet4b" presStyleLbl="node1" presStyleIdx="1" presStyleCnt="4"/>
      <dgm:spPr/>
    </dgm:pt>
    <dgm:pt modelId="{DC1DD3F9-475B-4787-B033-D33E40532AEF}" type="pres">
      <dgm:prSet presAssocID="{3FBCEEB9-EE2A-4EE2-B64C-F50A01B750D7}" presName="textBox4b" presStyleLbl="revTx" presStyleIdx="1" presStyleCnt="4" custScaleX="170245" custScaleY="37755" custLinFactNeighborX="15191" custLinFactNeighborY="-256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9DAA9D-76CE-4E9D-8F13-370978D9D0D0}" type="pres">
      <dgm:prSet presAssocID="{E0C3FD36-2B5B-42A3-AC4D-A92D698C71BE}" presName="bullet4c" presStyleLbl="node1" presStyleIdx="2" presStyleCnt="4"/>
      <dgm:spPr/>
    </dgm:pt>
    <dgm:pt modelId="{405ED42D-9F74-4960-AA4E-3D9CD565B4B9}" type="pres">
      <dgm:prSet presAssocID="{E0C3FD36-2B5B-42A3-AC4D-A92D698C71BE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A022A7-F403-4F3A-8D0A-83AD78A02E24}" type="pres">
      <dgm:prSet presAssocID="{6BB33CF2-EB49-4FEB-9EF0-F639B72A8F6A}" presName="bullet4d" presStyleLbl="node1" presStyleIdx="3" presStyleCnt="4"/>
      <dgm:spPr/>
    </dgm:pt>
    <dgm:pt modelId="{79AB83F3-E585-407F-BB3A-897E791669F8}" type="pres">
      <dgm:prSet presAssocID="{6BB33CF2-EB49-4FEB-9EF0-F639B72A8F6A}" presName="textBox4d" presStyleLbl="revTx" presStyleIdx="3" presStyleCnt="4" custScaleY="22638" custLinFactNeighborX="-4830" custLinFactNeighborY="-319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C57106-892F-4A37-A76A-5F892D6B6E5E}" type="presOf" srcId="{12B8E646-E98E-4973-89C6-4ADA392A57CF}" destId="{8DB43F61-B6FC-49BF-BB1E-C60C94C14872}" srcOrd="0" destOrd="0" presId="urn:microsoft.com/office/officeart/2005/8/layout/arrow2"/>
    <dgm:cxn modelId="{360282C0-DF68-4213-998F-89D310F77F71}" type="presOf" srcId="{326BF55F-A91B-4A0D-B39C-74CDF628394C}" destId="{E27D99AB-15F7-4D9D-A940-261FD58923B8}" srcOrd="0" destOrd="0" presId="urn:microsoft.com/office/officeart/2005/8/layout/arrow2"/>
    <dgm:cxn modelId="{AF7F1B37-512A-4285-A96B-DA2CAE24EEA6}" srcId="{326BF55F-A91B-4A0D-B39C-74CDF628394C}" destId="{E0C3FD36-2B5B-42A3-AC4D-A92D698C71BE}" srcOrd="2" destOrd="0" parTransId="{545B5989-5AFA-4D7D-A428-3D1D1E6216BF}" sibTransId="{BDE6FC5D-82C0-4E13-AE4C-5A0956D761DA}"/>
    <dgm:cxn modelId="{10FDFA80-41FD-4C69-BA0C-83DB406501A7}" srcId="{326BF55F-A91B-4A0D-B39C-74CDF628394C}" destId="{12B8E646-E98E-4973-89C6-4ADA392A57CF}" srcOrd="0" destOrd="0" parTransId="{695F107E-085B-421F-9CD1-6A53802361EA}" sibTransId="{15FAD68E-D821-427C-8728-142A63FA19C8}"/>
    <dgm:cxn modelId="{C6E61CDA-BBBC-46DF-A206-4FF4B51115CF}" type="presOf" srcId="{E0C3FD36-2B5B-42A3-AC4D-A92D698C71BE}" destId="{405ED42D-9F74-4960-AA4E-3D9CD565B4B9}" srcOrd="0" destOrd="0" presId="urn:microsoft.com/office/officeart/2005/8/layout/arrow2"/>
    <dgm:cxn modelId="{E6E87594-8D5F-409F-B8CB-AA456A3FCC70}" type="presOf" srcId="{6BB33CF2-EB49-4FEB-9EF0-F639B72A8F6A}" destId="{79AB83F3-E585-407F-BB3A-897E791669F8}" srcOrd="0" destOrd="0" presId="urn:microsoft.com/office/officeart/2005/8/layout/arrow2"/>
    <dgm:cxn modelId="{695B0FD9-00E9-42B9-86CF-CE3231C00773}" type="presOf" srcId="{3FBCEEB9-EE2A-4EE2-B64C-F50A01B750D7}" destId="{DC1DD3F9-475B-4787-B033-D33E40532AEF}" srcOrd="0" destOrd="0" presId="urn:microsoft.com/office/officeart/2005/8/layout/arrow2"/>
    <dgm:cxn modelId="{729D7B59-A8A2-4AED-8690-A5FDA45974DF}" srcId="{326BF55F-A91B-4A0D-B39C-74CDF628394C}" destId="{3FBCEEB9-EE2A-4EE2-B64C-F50A01B750D7}" srcOrd="1" destOrd="0" parTransId="{2B6794D6-A0BB-42A7-9705-4E55FB6AB831}" sibTransId="{13313DBE-F87E-4AAF-9E1B-0BE57B12C14E}"/>
    <dgm:cxn modelId="{96177EF3-2FE4-48E3-A8CA-09334469F6DE}" srcId="{326BF55F-A91B-4A0D-B39C-74CDF628394C}" destId="{6BB33CF2-EB49-4FEB-9EF0-F639B72A8F6A}" srcOrd="3" destOrd="0" parTransId="{9506831A-BB81-4E19-A5CA-7D32160BA974}" sibTransId="{01B81611-164D-4F40-BC23-20536FCC3898}"/>
    <dgm:cxn modelId="{7A31B29C-1E8A-49DF-9CA8-32E5EEF4B6A2}" type="presParOf" srcId="{E27D99AB-15F7-4D9D-A940-261FD58923B8}" destId="{85BD7008-909C-4D33-84F9-2710898EE8E2}" srcOrd="0" destOrd="0" presId="urn:microsoft.com/office/officeart/2005/8/layout/arrow2"/>
    <dgm:cxn modelId="{3086AC4C-B3DB-41B1-BC45-183A0ACA0120}" type="presParOf" srcId="{E27D99AB-15F7-4D9D-A940-261FD58923B8}" destId="{B712C489-A4BD-4C70-9702-A3E3DCA3444C}" srcOrd="1" destOrd="0" presId="urn:microsoft.com/office/officeart/2005/8/layout/arrow2"/>
    <dgm:cxn modelId="{088C7DC9-64B0-4E1E-944F-B2D183EF5503}" type="presParOf" srcId="{B712C489-A4BD-4C70-9702-A3E3DCA3444C}" destId="{96CA985A-EF1A-43B5-A01E-1058B0398F1E}" srcOrd="0" destOrd="0" presId="urn:microsoft.com/office/officeart/2005/8/layout/arrow2"/>
    <dgm:cxn modelId="{CF409B87-D36F-4185-9B1C-ADE503DE1908}" type="presParOf" srcId="{B712C489-A4BD-4C70-9702-A3E3DCA3444C}" destId="{8DB43F61-B6FC-49BF-BB1E-C60C94C14872}" srcOrd="1" destOrd="0" presId="urn:microsoft.com/office/officeart/2005/8/layout/arrow2"/>
    <dgm:cxn modelId="{84F2902D-0B24-4A98-9E93-5588ABC407DC}" type="presParOf" srcId="{B712C489-A4BD-4C70-9702-A3E3DCA3444C}" destId="{785C5D93-80E8-4854-B649-7265513FAE29}" srcOrd="2" destOrd="0" presId="urn:microsoft.com/office/officeart/2005/8/layout/arrow2"/>
    <dgm:cxn modelId="{F260571A-4220-4D52-86AE-70DB1069FE66}" type="presParOf" srcId="{B712C489-A4BD-4C70-9702-A3E3DCA3444C}" destId="{DC1DD3F9-475B-4787-B033-D33E40532AEF}" srcOrd="3" destOrd="0" presId="urn:microsoft.com/office/officeart/2005/8/layout/arrow2"/>
    <dgm:cxn modelId="{B262F47A-A563-4143-BCB7-4CD9976E6DB8}" type="presParOf" srcId="{B712C489-A4BD-4C70-9702-A3E3DCA3444C}" destId="{7D9DAA9D-76CE-4E9D-8F13-370978D9D0D0}" srcOrd="4" destOrd="0" presId="urn:microsoft.com/office/officeart/2005/8/layout/arrow2"/>
    <dgm:cxn modelId="{3E4B5F5E-FE40-47E9-A0A5-A67CF7B2D48F}" type="presParOf" srcId="{B712C489-A4BD-4C70-9702-A3E3DCA3444C}" destId="{405ED42D-9F74-4960-AA4E-3D9CD565B4B9}" srcOrd="5" destOrd="0" presId="urn:microsoft.com/office/officeart/2005/8/layout/arrow2"/>
    <dgm:cxn modelId="{6580E578-176D-4644-9DE4-95BDBBAC09EE}" type="presParOf" srcId="{B712C489-A4BD-4C70-9702-A3E3DCA3444C}" destId="{D7A022A7-F403-4F3A-8D0A-83AD78A02E24}" srcOrd="6" destOrd="0" presId="urn:microsoft.com/office/officeart/2005/8/layout/arrow2"/>
    <dgm:cxn modelId="{BB9A699F-1696-4DAB-89FA-7EB9566D475A}" type="presParOf" srcId="{B712C489-A4BD-4C70-9702-A3E3DCA3444C}" destId="{79AB83F3-E585-407F-BB3A-897E791669F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CB5998-B93D-4E0C-A6B5-E1EE1B2166EE}" type="doc">
      <dgm:prSet loTypeId="urn:microsoft.com/office/officeart/2005/8/layout/vList3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41777886-DDE4-40A3-A364-FFBA2FE7525C}">
      <dgm:prSet phldrT="[Texto]"/>
      <dgm:spPr/>
      <dgm:t>
        <a:bodyPr/>
        <a:lstStyle/>
        <a:p>
          <a:r>
            <a:rPr lang="pt-BR" b="1"/>
            <a:t>PLANO NACIONAL DE CONTINGÊNCIA</a:t>
          </a:r>
          <a:endParaRPr lang="pt-BR" b="1" dirty="0"/>
        </a:p>
      </dgm:t>
    </dgm:pt>
    <dgm:pt modelId="{B852820A-2EF8-40F8-B3C5-2B1147AE9B77}" type="parTrans" cxnId="{5BB0072B-5274-403F-ADBE-B9B57F5F8FF0}">
      <dgm:prSet/>
      <dgm:spPr/>
      <dgm:t>
        <a:bodyPr/>
        <a:lstStyle/>
        <a:p>
          <a:endParaRPr lang="pt-BR"/>
        </a:p>
      </dgm:t>
    </dgm:pt>
    <dgm:pt modelId="{1384DEF7-C3D0-4600-BBF7-D3A1310F53B5}" type="sibTrans" cxnId="{5BB0072B-5274-403F-ADBE-B9B57F5F8FF0}">
      <dgm:prSet/>
      <dgm:spPr/>
      <dgm:t>
        <a:bodyPr/>
        <a:lstStyle/>
        <a:p>
          <a:endParaRPr lang="pt-BR"/>
        </a:p>
      </dgm:t>
    </dgm:pt>
    <dgm:pt modelId="{A6689369-EB4F-40C1-AAAE-A7059AC12774}">
      <dgm:prSet phldrT="[Texto]"/>
      <dgm:spPr/>
      <dgm:t>
        <a:bodyPr/>
        <a:lstStyle/>
        <a:p>
          <a:r>
            <a:rPr lang="pt-BR" b="1"/>
            <a:t>IMPRENSA</a:t>
          </a:r>
          <a:endParaRPr lang="pt-BR" b="1" dirty="0"/>
        </a:p>
      </dgm:t>
    </dgm:pt>
    <dgm:pt modelId="{623265D3-DB8E-46D7-9070-62135435442C}" type="parTrans" cxnId="{F5014FBC-758B-4FAE-B74E-C2FDF0A1E702}">
      <dgm:prSet/>
      <dgm:spPr/>
      <dgm:t>
        <a:bodyPr/>
        <a:lstStyle/>
        <a:p>
          <a:endParaRPr lang="pt-BR"/>
        </a:p>
      </dgm:t>
    </dgm:pt>
    <dgm:pt modelId="{1470100F-58A0-4999-8651-08A64C9AD193}" type="sibTrans" cxnId="{F5014FBC-758B-4FAE-B74E-C2FDF0A1E702}">
      <dgm:prSet/>
      <dgm:spPr/>
      <dgm:t>
        <a:bodyPr/>
        <a:lstStyle/>
        <a:p>
          <a:endParaRPr lang="pt-BR"/>
        </a:p>
      </dgm:t>
    </dgm:pt>
    <dgm:pt modelId="{791E37C2-4B4D-4DBC-A0B9-DF50A88DBFC7}">
      <dgm:prSet phldrT="[Texto]"/>
      <dgm:spPr/>
      <dgm:t>
        <a:bodyPr/>
        <a:lstStyle/>
        <a:p>
          <a:r>
            <a:rPr lang="pt-BR" b="1" dirty="0"/>
            <a:t>REUNIÕES SETORIAIS (MMA, MME, PR e MD)</a:t>
          </a:r>
        </a:p>
      </dgm:t>
    </dgm:pt>
    <dgm:pt modelId="{BBDDF135-B093-4B30-8FF2-8D49C55702DA}" type="parTrans" cxnId="{BD957828-40C7-4F01-9673-E0086C030033}">
      <dgm:prSet/>
      <dgm:spPr/>
      <dgm:t>
        <a:bodyPr/>
        <a:lstStyle/>
        <a:p>
          <a:endParaRPr lang="pt-BR"/>
        </a:p>
      </dgm:t>
    </dgm:pt>
    <dgm:pt modelId="{1D1939EA-AFDA-449A-967B-57811C5A9702}" type="sibTrans" cxnId="{BD957828-40C7-4F01-9673-E0086C030033}">
      <dgm:prSet/>
      <dgm:spPr/>
      <dgm:t>
        <a:bodyPr/>
        <a:lstStyle/>
        <a:p>
          <a:endParaRPr lang="pt-BR"/>
        </a:p>
      </dgm:t>
    </dgm:pt>
    <dgm:pt modelId="{337A8E92-1EFB-40C2-B7AB-12219B21932C}">
      <dgm:prSet phldrT="[Texto]"/>
      <dgm:spPr/>
      <dgm:t>
        <a:bodyPr/>
        <a:lstStyle/>
        <a:p>
          <a:r>
            <a:rPr lang="pt-BR" b="1" dirty="0"/>
            <a:t>VISITAS TÉCNICAS (LOCAL E MB) 25 out ...</a:t>
          </a:r>
        </a:p>
      </dgm:t>
    </dgm:pt>
    <dgm:pt modelId="{E6DFE84F-4E0F-4D2A-A6C9-D4DEEA84414C}" type="parTrans" cxnId="{EBB2F1B0-CCB8-4062-909D-ABC7EB70FE0D}">
      <dgm:prSet/>
      <dgm:spPr/>
      <dgm:t>
        <a:bodyPr/>
        <a:lstStyle/>
        <a:p>
          <a:endParaRPr lang="pt-BR"/>
        </a:p>
      </dgm:t>
    </dgm:pt>
    <dgm:pt modelId="{198D97CF-AF24-41E7-A5F8-978D438F97EF}" type="sibTrans" cxnId="{EBB2F1B0-CCB8-4062-909D-ABC7EB70FE0D}">
      <dgm:prSet/>
      <dgm:spPr/>
      <dgm:t>
        <a:bodyPr/>
        <a:lstStyle/>
        <a:p>
          <a:endParaRPr lang="pt-BR"/>
        </a:p>
      </dgm:t>
    </dgm:pt>
    <dgm:pt modelId="{98F10AEA-BA71-471B-A053-084AE20A134D}">
      <dgm:prSet phldrT="[Texto]"/>
      <dgm:spPr/>
      <dgm:t>
        <a:bodyPr/>
        <a:lstStyle/>
        <a:p>
          <a:r>
            <a:rPr lang="pt-BR" b="1" dirty="0"/>
            <a:t>INFORMAÇÕES LOCAIS E REGIONAIS</a:t>
          </a:r>
        </a:p>
      </dgm:t>
    </dgm:pt>
    <dgm:pt modelId="{B0143FF1-716F-4C30-A030-C24AE830F6DD}" type="parTrans" cxnId="{56CE7BEE-8A0E-4A88-B62E-35838E2A2D8F}">
      <dgm:prSet/>
      <dgm:spPr/>
      <dgm:t>
        <a:bodyPr/>
        <a:lstStyle/>
        <a:p>
          <a:endParaRPr lang="pt-BR"/>
        </a:p>
      </dgm:t>
    </dgm:pt>
    <dgm:pt modelId="{6401259A-EB22-438C-B9F3-8BB9EC7355E6}" type="sibTrans" cxnId="{56CE7BEE-8A0E-4A88-B62E-35838E2A2D8F}">
      <dgm:prSet/>
      <dgm:spPr/>
      <dgm:t>
        <a:bodyPr/>
        <a:lstStyle/>
        <a:p>
          <a:endParaRPr lang="pt-BR"/>
        </a:p>
      </dgm:t>
    </dgm:pt>
    <dgm:pt modelId="{EB78BAD8-2A7A-4049-B13B-09E31D7A5966}">
      <dgm:prSet phldrT="[Texto]"/>
      <dgm:spPr/>
      <dgm:t>
        <a:bodyPr/>
        <a:lstStyle/>
        <a:p>
          <a:r>
            <a:rPr lang="pt-BR" b="1"/>
            <a:t>SITES OFICIAIS</a:t>
          </a:r>
          <a:endParaRPr lang="pt-BR" b="1" dirty="0"/>
        </a:p>
      </dgm:t>
    </dgm:pt>
    <dgm:pt modelId="{B372929F-3F66-401C-8F94-8788DD35E60F}" type="parTrans" cxnId="{DC5CA47B-A622-4DA6-91BE-F115A6DB4220}">
      <dgm:prSet/>
      <dgm:spPr/>
      <dgm:t>
        <a:bodyPr/>
        <a:lstStyle/>
        <a:p>
          <a:endParaRPr lang="pt-BR"/>
        </a:p>
      </dgm:t>
    </dgm:pt>
    <dgm:pt modelId="{B675D5C6-208D-4A07-8A85-9E7C6DA4504D}" type="sibTrans" cxnId="{DC5CA47B-A622-4DA6-91BE-F115A6DB4220}">
      <dgm:prSet/>
      <dgm:spPr/>
      <dgm:t>
        <a:bodyPr/>
        <a:lstStyle/>
        <a:p>
          <a:endParaRPr lang="pt-BR"/>
        </a:p>
      </dgm:t>
    </dgm:pt>
    <dgm:pt modelId="{9AC2E382-945F-4EF0-A153-A6B8BE3DAF9C}" type="pres">
      <dgm:prSet presAssocID="{1ECB5998-B93D-4E0C-A6B5-E1EE1B2166E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1ABEF9C-5F5D-4AAF-9117-1572B075179D}" type="pres">
      <dgm:prSet presAssocID="{41777886-DDE4-40A3-A364-FFBA2FE7525C}" presName="composite" presStyleCnt="0"/>
      <dgm:spPr/>
    </dgm:pt>
    <dgm:pt modelId="{5F25C89B-4A37-407D-B998-18F7F6093E3B}" type="pres">
      <dgm:prSet presAssocID="{41777886-DDE4-40A3-A364-FFBA2FE7525C}" presName="imgShp" presStyleLbl="fgImgPlace1" presStyleIdx="0" presStyleCnt="6"/>
      <dgm:spPr/>
    </dgm:pt>
    <dgm:pt modelId="{66C8968F-41A3-478E-BD29-360C8B8E99F5}" type="pres">
      <dgm:prSet presAssocID="{41777886-DDE4-40A3-A364-FFBA2FE7525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C79ACA-4954-4003-BA99-A1E37F47F1E7}" type="pres">
      <dgm:prSet presAssocID="{1384DEF7-C3D0-4600-BBF7-D3A1310F53B5}" presName="spacing" presStyleCnt="0"/>
      <dgm:spPr/>
    </dgm:pt>
    <dgm:pt modelId="{353DCCF0-9BCB-4B67-BB80-98C52A984314}" type="pres">
      <dgm:prSet presAssocID="{A6689369-EB4F-40C1-AAAE-A7059AC12774}" presName="composite" presStyleCnt="0"/>
      <dgm:spPr/>
    </dgm:pt>
    <dgm:pt modelId="{0846A994-309E-427F-9C48-E249E779E316}" type="pres">
      <dgm:prSet presAssocID="{A6689369-EB4F-40C1-AAAE-A7059AC12774}" presName="imgShp" presStyleLbl="fgImgPlace1" presStyleIdx="1" presStyleCnt="6"/>
      <dgm:spPr/>
    </dgm:pt>
    <dgm:pt modelId="{56F3281E-AE65-458D-A08E-D8E957D4163A}" type="pres">
      <dgm:prSet presAssocID="{A6689369-EB4F-40C1-AAAE-A7059AC12774}" presName="txShp" presStyleLbl="node1" presStyleIdx="1" presStyleCnt="6" custLinFactNeighborY="25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FEA1B5-E789-4DFC-8A29-668DAACCF2F4}" type="pres">
      <dgm:prSet presAssocID="{1470100F-58A0-4999-8651-08A64C9AD193}" presName="spacing" presStyleCnt="0"/>
      <dgm:spPr/>
    </dgm:pt>
    <dgm:pt modelId="{B26F6385-6ECB-44FF-9058-9CC30083BD0B}" type="pres">
      <dgm:prSet presAssocID="{791E37C2-4B4D-4DBC-A0B9-DF50A88DBFC7}" presName="composite" presStyleCnt="0"/>
      <dgm:spPr/>
    </dgm:pt>
    <dgm:pt modelId="{383F0A57-32D8-4117-94F3-E35D15CF0A6F}" type="pres">
      <dgm:prSet presAssocID="{791E37C2-4B4D-4DBC-A0B9-DF50A88DBFC7}" presName="imgShp" presStyleLbl="fgImgPlace1" presStyleIdx="2" presStyleCnt="6"/>
      <dgm:spPr/>
    </dgm:pt>
    <dgm:pt modelId="{5BA7ED87-CA9F-495B-9F8D-42CA66522461}" type="pres">
      <dgm:prSet presAssocID="{791E37C2-4B4D-4DBC-A0B9-DF50A88DBFC7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1BBE2B-1413-405B-9100-508727AE24A8}" type="pres">
      <dgm:prSet presAssocID="{1D1939EA-AFDA-449A-967B-57811C5A9702}" presName="spacing" presStyleCnt="0"/>
      <dgm:spPr/>
    </dgm:pt>
    <dgm:pt modelId="{0B7D499A-5A23-4E0E-8ABD-8750425DEBD1}" type="pres">
      <dgm:prSet presAssocID="{337A8E92-1EFB-40C2-B7AB-12219B21932C}" presName="composite" presStyleCnt="0"/>
      <dgm:spPr/>
    </dgm:pt>
    <dgm:pt modelId="{9B83194D-881E-42FB-A13B-A007A4071125}" type="pres">
      <dgm:prSet presAssocID="{337A8E92-1EFB-40C2-B7AB-12219B21932C}" presName="imgShp" presStyleLbl="fgImgPlace1" presStyleIdx="3" presStyleCnt="6"/>
      <dgm:spPr/>
    </dgm:pt>
    <dgm:pt modelId="{0C46FCEF-E726-4A7E-A6B2-3BED44FD91B1}" type="pres">
      <dgm:prSet presAssocID="{337A8E92-1EFB-40C2-B7AB-12219B21932C}" presName="txShp" presStyleLbl="node1" presStyleIdx="3" presStyleCnt="6" custLinFactNeighborX="946" custLinFactNeighborY="-7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5C9B96-6804-4D69-89ED-994248258630}" type="pres">
      <dgm:prSet presAssocID="{198D97CF-AF24-41E7-A5F8-978D438F97EF}" presName="spacing" presStyleCnt="0"/>
      <dgm:spPr/>
    </dgm:pt>
    <dgm:pt modelId="{4397904B-95F3-4905-8471-1494DF5738B4}" type="pres">
      <dgm:prSet presAssocID="{98F10AEA-BA71-471B-A053-084AE20A134D}" presName="composite" presStyleCnt="0"/>
      <dgm:spPr/>
    </dgm:pt>
    <dgm:pt modelId="{45E42BA3-3FEA-495D-B093-7B0E12F86567}" type="pres">
      <dgm:prSet presAssocID="{98F10AEA-BA71-471B-A053-084AE20A134D}" presName="imgShp" presStyleLbl="fgImgPlace1" presStyleIdx="4" presStyleCnt="6"/>
      <dgm:spPr/>
    </dgm:pt>
    <dgm:pt modelId="{57290E5B-9697-4184-A65F-972E3468B8A1}" type="pres">
      <dgm:prSet presAssocID="{98F10AEA-BA71-471B-A053-084AE20A134D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C22325-60C5-4DE9-A994-CA5729BADEE9}" type="pres">
      <dgm:prSet presAssocID="{6401259A-EB22-438C-B9F3-8BB9EC7355E6}" presName="spacing" presStyleCnt="0"/>
      <dgm:spPr/>
    </dgm:pt>
    <dgm:pt modelId="{64EB7135-8E1B-4653-A782-C27F4AE8FE9C}" type="pres">
      <dgm:prSet presAssocID="{EB78BAD8-2A7A-4049-B13B-09E31D7A5966}" presName="composite" presStyleCnt="0"/>
      <dgm:spPr/>
    </dgm:pt>
    <dgm:pt modelId="{23FAC899-81EB-4A0D-BDB6-42349A4A1141}" type="pres">
      <dgm:prSet presAssocID="{EB78BAD8-2A7A-4049-B13B-09E31D7A5966}" presName="imgShp" presStyleLbl="fgImgPlace1" presStyleIdx="5" presStyleCnt="6"/>
      <dgm:spPr/>
    </dgm:pt>
    <dgm:pt modelId="{3A012938-7065-4506-897B-F496392682CE}" type="pres">
      <dgm:prSet presAssocID="{EB78BAD8-2A7A-4049-B13B-09E31D7A5966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8FE453-E8CA-4103-AF84-DBCC52E3ABA4}" type="presOf" srcId="{A6689369-EB4F-40C1-AAAE-A7059AC12774}" destId="{56F3281E-AE65-458D-A08E-D8E957D4163A}" srcOrd="0" destOrd="0" presId="urn:microsoft.com/office/officeart/2005/8/layout/vList3"/>
    <dgm:cxn modelId="{BD957828-40C7-4F01-9673-E0086C030033}" srcId="{1ECB5998-B93D-4E0C-A6B5-E1EE1B2166EE}" destId="{791E37C2-4B4D-4DBC-A0B9-DF50A88DBFC7}" srcOrd="2" destOrd="0" parTransId="{BBDDF135-B093-4B30-8FF2-8D49C55702DA}" sibTransId="{1D1939EA-AFDA-449A-967B-57811C5A9702}"/>
    <dgm:cxn modelId="{71AD85B6-012B-4BA2-A767-AFCF885996E9}" type="presOf" srcId="{1ECB5998-B93D-4E0C-A6B5-E1EE1B2166EE}" destId="{9AC2E382-945F-4EF0-A153-A6B8BE3DAF9C}" srcOrd="0" destOrd="0" presId="urn:microsoft.com/office/officeart/2005/8/layout/vList3"/>
    <dgm:cxn modelId="{5BB0072B-5274-403F-ADBE-B9B57F5F8FF0}" srcId="{1ECB5998-B93D-4E0C-A6B5-E1EE1B2166EE}" destId="{41777886-DDE4-40A3-A364-FFBA2FE7525C}" srcOrd="0" destOrd="0" parTransId="{B852820A-2EF8-40F8-B3C5-2B1147AE9B77}" sibTransId="{1384DEF7-C3D0-4600-BBF7-D3A1310F53B5}"/>
    <dgm:cxn modelId="{333322ED-6834-46FB-85F9-A9BEAEEDDACB}" type="presOf" srcId="{EB78BAD8-2A7A-4049-B13B-09E31D7A5966}" destId="{3A012938-7065-4506-897B-F496392682CE}" srcOrd="0" destOrd="0" presId="urn:microsoft.com/office/officeart/2005/8/layout/vList3"/>
    <dgm:cxn modelId="{F5014FBC-758B-4FAE-B74E-C2FDF0A1E702}" srcId="{1ECB5998-B93D-4E0C-A6B5-E1EE1B2166EE}" destId="{A6689369-EB4F-40C1-AAAE-A7059AC12774}" srcOrd="1" destOrd="0" parTransId="{623265D3-DB8E-46D7-9070-62135435442C}" sibTransId="{1470100F-58A0-4999-8651-08A64C9AD193}"/>
    <dgm:cxn modelId="{EA140B41-429F-46E6-BAF7-8DB9042E8570}" type="presOf" srcId="{337A8E92-1EFB-40C2-B7AB-12219B21932C}" destId="{0C46FCEF-E726-4A7E-A6B2-3BED44FD91B1}" srcOrd="0" destOrd="0" presId="urn:microsoft.com/office/officeart/2005/8/layout/vList3"/>
    <dgm:cxn modelId="{518F8335-40E5-4C58-9650-F7BAC62FC3AB}" type="presOf" srcId="{791E37C2-4B4D-4DBC-A0B9-DF50A88DBFC7}" destId="{5BA7ED87-CA9F-495B-9F8D-42CA66522461}" srcOrd="0" destOrd="0" presId="urn:microsoft.com/office/officeart/2005/8/layout/vList3"/>
    <dgm:cxn modelId="{F8D34B12-84F7-448E-8D04-4843D1996794}" type="presOf" srcId="{98F10AEA-BA71-471B-A053-084AE20A134D}" destId="{57290E5B-9697-4184-A65F-972E3468B8A1}" srcOrd="0" destOrd="0" presId="urn:microsoft.com/office/officeart/2005/8/layout/vList3"/>
    <dgm:cxn modelId="{EBB2F1B0-CCB8-4062-909D-ABC7EB70FE0D}" srcId="{1ECB5998-B93D-4E0C-A6B5-E1EE1B2166EE}" destId="{337A8E92-1EFB-40C2-B7AB-12219B21932C}" srcOrd="3" destOrd="0" parTransId="{E6DFE84F-4E0F-4D2A-A6C9-D4DEEA84414C}" sibTransId="{198D97CF-AF24-41E7-A5F8-978D438F97EF}"/>
    <dgm:cxn modelId="{562BA1E5-3BCC-413D-ADF9-486715492F8D}" type="presOf" srcId="{41777886-DDE4-40A3-A364-FFBA2FE7525C}" destId="{66C8968F-41A3-478E-BD29-360C8B8E99F5}" srcOrd="0" destOrd="0" presId="urn:microsoft.com/office/officeart/2005/8/layout/vList3"/>
    <dgm:cxn modelId="{DC5CA47B-A622-4DA6-91BE-F115A6DB4220}" srcId="{1ECB5998-B93D-4E0C-A6B5-E1EE1B2166EE}" destId="{EB78BAD8-2A7A-4049-B13B-09E31D7A5966}" srcOrd="5" destOrd="0" parTransId="{B372929F-3F66-401C-8F94-8788DD35E60F}" sibTransId="{B675D5C6-208D-4A07-8A85-9E7C6DA4504D}"/>
    <dgm:cxn modelId="{56CE7BEE-8A0E-4A88-B62E-35838E2A2D8F}" srcId="{1ECB5998-B93D-4E0C-A6B5-E1EE1B2166EE}" destId="{98F10AEA-BA71-471B-A053-084AE20A134D}" srcOrd="4" destOrd="0" parTransId="{B0143FF1-716F-4C30-A030-C24AE830F6DD}" sibTransId="{6401259A-EB22-438C-B9F3-8BB9EC7355E6}"/>
    <dgm:cxn modelId="{510FF178-5999-4406-87FF-25313A989DC3}" type="presParOf" srcId="{9AC2E382-945F-4EF0-A153-A6B8BE3DAF9C}" destId="{01ABEF9C-5F5D-4AAF-9117-1572B075179D}" srcOrd="0" destOrd="0" presId="urn:microsoft.com/office/officeart/2005/8/layout/vList3"/>
    <dgm:cxn modelId="{816EFFEB-00BC-46C8-BC3C-B134E63CE1D1}" type="presParOf" srcId="{01ABEF9C-5F5D-4AAF-9117-1572B075179D}" destId="{5F25C89B-4A37-407D-B998-18F7F6093E3B}" srcOrd="0" destOrd="0" presId="urn:microsoft.com/office/officeart/2005/8/layout/vList3"/>
    <dgm:cxn modelId="{4197C4CF-6776-49F9-8AA9-D033E6E889B4}" type="presParOf" srcId="{01ABEF9C-5F5D-4AAF-9117-1572B075179D}" destId="{66C8968F-41A3-478E-BD29-360C8B8E99F5}" srcOrd="1" destOrd="0" presId="urn:microsoft.com/office/officeart/2005/8/layout/vList3"/>
    <dgm:cxn modelId="{E898BE73-B6CC-4108-A0D7-5FB1ECF531ED}" type="presParOf" srcId="{9AC2E382-945F-4EF0-A153-A6B8BE3DAF9C}" destId="{D2C79ACA-4954-4003-BA99-A1E37F47F1E7}" srcOrd="1" destOrd="0" presId="urn:microsoft.com/office/officeart/2005/8/layout/vList3"/>
    <dgm:cxn modelId="{47118A84-3B59-411F-8590-BF3ECCF572F7}" type="presParOf" srcId="{9AC2E382-945F-4EF0-A153-A6B8BE3DAF9C}" destId="{353DCCF0-9BCB-4B67-BB80-98C52A984314}" srcOrd="2" destOrd="0" presId="urn:microsoft.com/office/officeart/2005/8/layout/vList3"/>
    <dgm:cxn modelId="{69810E3D-BB96-47F3-AD71-992A7C653196}" type="presParOf" srcId="{353DCCF0-9BCB-4B67-BB80-98C52A984314}" destId="{0846A994-309E-427F-9C48-E249E779E316}" srcOrd="0" destOrd="0" presId="urn:microsoft.com/office/officeart/2005/8/layout/vList3"/>
    <dgm:cxn modelId="{E2699AA7-B323-4DD5-822E-96B2EC0D155D}" type="presParOf" srcId="{353DCCF0-9BCB-4B67-BB80-98C52A984314}" destId="{56F3281E-AE65-458D-A08E-D8E957D4163A}" srcOrd="1" destOrd="0" presId="urn:microsoft.com/office/officeart/2005/8/layout/vList3"/>
    <dgm:cxn modelId="{1E2EDD76-0990-4151-AFBF-C0EA2AADAA93}" type="presParOf" srcId="{9AC2E382-945F-4EF0-A153-A6B8BE3DAF9C}" destId="{35FEA1B5-E789-4DFC-8A29-668DAACCF2F4}" srcOrd="3" destOrd="0" presId="urn:microsoft.com/office/officeart/2005/8/layout/vList3"/>
    <dgm:cxn modelId="{42EFABA7-5954-4F94-B969-B1F630763EBC}" type="presParOf" srcId="{9AC2E382-945F-4EF0-A153-A6B8BE3DAF9C}" destId="{B26F6385-6ECB-44FF-9058-9CC30083BD0B}" srcOrd="4" destOrd="0" presId="urn:microsoft.com/office/officeart/2005/8/layout/vList3"/>
    <dgm:cxn modelId="{F8EE0505-8EEA-42CD-9EA8-3A223C7A750E}" type="presParOf" srcId="{B26F6385-6ECB-44FF-9058-9CC30083BD0B}" destId="{383F0A57-32D8-4117-94F3-E35D15CF0A6F}" srcOrd="0" destOrd="0" presId="urn:microsoft.com/office/officeart/2005/8/layout/vList3"/>
    <dgm:cxn modelId="{DAE21DF6-8AAD-4E64-87E9-DE62CB25F719}" type="presParOf" srcId="{B26F6385-6ECB-44FF-9058-9CC30083BD0B}" destId="{5BA7ED87-CA9F-495B-9F8D-42CA66522461}" srcOrd="1" destOrd="0" presId="urn:microsoft.com/office/officeart/2005/8/layout/vList3"/>
    <dgm:cxn modelId="{494E9444-7EE7-424E-AA04-21CFCA904DA5}" type="presParOf" srcId="{9AC2E382-945F-4EF0-A153-A6B8BE3DAF9C}" destId="{911BBE2B-1413-405B-9100-508727AE24A8}" srcOrd="5" destOrd="0" presId="urn:microsoft.com/office/officeart/2005/8/layout/vList3"/>
    <dgm:cxn modelId="{5EB2986E-FF61-4449-9321-72E6D8973B03}" type="presParOf" srcId="{9AC2E382-945F-4EF0-A153-A6B8BE3DAF9C}" destId="{0B7D499A-5A23-4E0E-8ABD-8750425DEBD1}" srcOrd="6" destOrd="0" presId="urn:microsoft.com/office/officeart/2005/8/layout/vList3"/>
    <dgm:cxn modelId="{65030A50-D7D6-4F2D-BFE3-943BCFCF082A}" type="presParOf" srcId="{0B7D499A-5A23-4E0E-8ABD-8750425DEBD1}" destId="{9B83194D-881E-42FB-A13B-A007A4071125}" srcOrd="0" destOrd="0" presId="urn:microsoft.com/office/officeart/2005/8/layout/vList3"/>
    <dgm:cxn modelId="{CD5601E1-B9EF-4839-A99C-B7870BD58CAC}" type="presParOf" srcId="{0B7D499A-5A23-4E0E-8ABD-8750425DEBD1}" destId="{0C46FCEF-E726-4A7E-A6B2-3BED44FD91B1}" srcOrd="1" destOrd="0" presId="urn:microsoft.com/office/officeart/2005/8/layout/vList3"/>
    <dgm:cxn modelId="{4AF17691-7772-4045-9ECD-C00AEA314E0F}" type="presParOf" srcId="{9AC2E382-945F-4EF0-A153-A6B8BE3DAF9C}" destId="{DB5C9B96-6804-4D69-89ED-994248258630}" srcOrd="7" destOrd="0" presId="urn:microsoft.com/office/officeart/2005/8/layout/vList3"/>
    <dgm:cxn modelId="{52EEFF16-F7F4-460D-AF02-1C4E1B8BAD19}" type="presParOf" srcId="{9AC2E382-945F-4EF0-A153-A6B8BE3DAF9C}" destId="{4397904B-95F3-4905-8471-1494DF5738B4}" srcOrd="8" destOrd="0" presId="urn:microsoft.com/office/officeart/2005/8/layout/vList3"/>
    <dgm:cxn modelId="{D6A819DB-81A9-4698-B037-05D782320746}" type="presParOf" srcId="{4397904B-95F3-4905-8471-1494DF5738B4}" destId="{45E42BA3-3FEA-495D-B093-7B0E12F86567}" srcOrd="0" destOrd="0" presId="urn:microsoft.com/office/officeart/2005/8/layout/vList3"/>
    <dgm:cxn modelId="{E9E12C82-955E-4B0F-A9AF-D428B15E4B3D}" type="presParOf" srcId="{4397904B-95F3-4905-8471-1494DF5738B4}" destId="{57290E5B-9697-4184-A65F-972E3468B8A1}" srcOrd="1" destOrd="0" presId="urn:microsoft.com/office/officeart/2005/8/layout/vList3"/>
    <dgm:cxn modelId="{1445238A-E691-4629-9B4F-5C1FB4F023B6}" type="presParOf" srcId="{9AC2E382-945F-4EF0-A153-A6B8BE3DAF9C}" destId="{1FC22325-60C5-4DE9-A994-CA5729BADEE9}" srcOrd="9" destOrd="0" presId="urn:microsoft.com/office/officeart/2005/8/layout/vList3"/>
    <dgm:cxn modelId="{EB9A2267-2A06-47E0-AEBE-151D77C60E62}" type="presParOf" srcId="{9AC2E382-945F-4EF0-A153-A6B8BE3DAF9C}" destId="{64EB7135-8E1B-4653-A782-C27F4AE8FE9C}" srcOrd="10" destOrd="0" presId="urn:microsoft.com/office/officeart/2005/8/layout/vList3"/>
    <dgm:cxn modelId="{1665768C-C43A-49EF-B2C1-75B00D3B16CA}" type="presParOf" srcId="{64EB7135-8E1B-4653-A782-C27F4AE8FE9C}" destId="{23FAC899-81EB-4A0D-BDB6-42349A4A1141}" srcOrd="0" destOrd="0" presId="urn:microsoft.com/office/officeart/2005/8/layout/vList3"/>
    <dgm:cxn modelId="{99643421-B4D6-4ECB-AB81-E564C266CF12}" type="presParOf" srcId="{64EB7135-8E1B-4653-A782-C27F4AE8FE9C}" destId="{3A012938-7065-4506-897B-F496392682C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CB5998-B93D-4E0C-A6B5-E1EE1B2166EE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41777886-DDE4-40A3-A364-FFBA2FE7525C}">
      <dgm:prSet phldrT="[Texto]"/>
      <dgm:spPr/>
      <dgm:t>
        <a:bodyPr/>
        <a:lstStyle/>
        <a:p>
          <a:r>
            <a:rPr lang="pt-BR" b="1" dirty="0"/>
            <a:t>SIG &gt; RECEITA FEDERAL = FATURAMENTO</a:t>
          </a:r>
        </a:p>
      </dgm:t>
    </dgm:pt>
    <dgm:pt modelId="{B852820A-2EF8-40F8-B3C5-2B1147AE9B77}" type="parTrans" cxnId="{5BB0072B-5274-403F-ADBE-B9B57F5F8FF0}">
      <dgm:prSet/>
      <dgm:spPr/>
      <dgm:t>
        <a:bodyPr/>
        <a:lstStyle/>
        <a:p>
          <a:endParaRPr lang="pt-BR"/>
        </a:p>
      </dgm:t>
    </dgm:pt>
    <dgm:pt modelId="{1384DEF7-C3D0-4600-BBF7-D3A1310F53B5}" type="sibTrans" cxnId="{5BB0072B-5274-403F-ADBE-B9B57F5F8FF0}">
      <dgm:prSet/>
      <dgm:spPr/>
      <dgm:t>
        <a:bodyPr/>
        <a:lstStyle/>
        <a:p>
          <a:endParaRPr lang="pt-BR"/>
        </a:p>
      </dgm:t>
    </dgm:pt>
    <dgm:pt modelId="{A6689369-EB4F-40C1-AAAE-A7059AC12774}">
      <dgm:prSet phldrT="[Texto]"/>
      <dgm:spPr/>
      <dgm:t>
        <a:bodyPr/>
        <a:lstStyle/>
        <a:p>
          <a:r>
            <a:rPr lang="pt-BR" b="1"/>
            <a:t>PESQUISA DE SONDAGEM EMPRESARIAL</a:t>
          </a:r>
          <a:endParaRPr lang="pt-BR" b="1" dirty="0"/>
        </a:p>
      </dgm:t>
    </dgm:pt>
    <dgm:pt modelId="{623265D3-DB8E-46D7-9070-62135435442C}" type="parTrans" cxnId="{F5014FBC-758B-4FAE-B74E-C2FDF0A1E702}">
      <dgm:prSet/>
      <dgm:spPr/>
      <dgm:t>
        <a:bodyPr/>
        <a:lstStyle/>
        <a:p>
          <a:endParaRPr lang="pt-BR"/>
        </a:p>
      </dgm:t>
    </dgm:pt>
    <dgm:pt modelId="{1470100F-58A0-4999-8651-08A64C9AD193}" type="sibTrans" cxnId="{F5014FBC-758B-4FAE-B74E-C2FDF0A1E702}">
      <dgm:prSet/>
      <dgm:spPr/>
      <dgm:t>
        <a:bodyPr/>
        <a:lstStyle/>
        <a:p>
          <a:endParaRPr lang="pt-BR"/>
        </a:p>
      </dgm:t>
    </dgm:pt>
    <dgm:pt modelId="{791E37C2-4B4D-4DBC-A0B9-DF50A88DBFC7}">
      <dgm:prSet phldrT="[Texto]"/>
      <dgm:spPr/>
      <dgm:t>
        <a:bodyPr/>
        <a:lstStyle/>
        <a:p>
          <a:r>
            <a:rPr lang="pt-BR" b="1"/>
            <a:t>INFORMAÇÕES LOCAIS: MUNICÍPIO E ESTADO</a:t>
          </a:r>
          <a:endParaRPr lang="pt-BR" b="1" dirty="0"/>
        </a:p>
      </dgm:t>
    </dgm:pt>
    <dgm:pt modelId="{BBDDF135-B093-4B30-8FF2-8D49C55702DA}" type="parTrans" cxnId="{BD957828-40C7-4F01-9673-E0086C030033}">
      <dgm:prSet/>
      <dgm:spPr/>
      <dgm:t>
        <a:bodyPr/>
        <a:lstStyle/>
        <a:p>
          <a:endParaRPr lang="pt-BR"/>
        </a:p>
      </dgm:t>
    </dgm:pt>
    <dgm:pt modelId="{1D1939EA-AFDA-449A-967B-57811C5A9702}" type="sibTrans" cxnId="{BD957828-40C7-4F01-9673-E0086C030033}">
      <dgm:prSet/>
      <dgm:spPr/>
      <dgm:t>
        <a:bodyPr/>
        <a:lstStyle/>
        <a:p>
          <a:endParaRPr lang="pt-BR"/>
        </a:p>
      </dgm:t>
    </dgm:pt>
    <dgm:pt modelId="{337A8E92-1EFB-40C2-B7AB-12219B21932C}">
      <dgm:prSet phldrT="[Texto]"/>
      <dgm:spPr/>
      <dgm:t>
        <a:bodyPr/>
        <a:lstStyle/>
        <a:p>
          <a:r>
            <a:rPr lang="pt-BR" b="1" dirty="0"/>
            <a:t>INFORMAÇÕES DO TRADE</a:t>
          </a:r>
        </a:p>
      </dgm:t>
    </dgm:pt>
    <dgm:pt modelId="{E6DFE84F-4E0F-4D2A-A6C9-D4DEEA84414C}" type="parTrans" cxnId="{EBB2F1B0-CCB8-4062-909D-ABC7EB70FE0D}">
      <dgm:prSet/>
      <dgm:spPr/>
      <dgm:t>
        <a:bodyPr/>
        <a:lstStyle/>
        <a:p>
          <a:endParaRPr lang="pt-BR"/>
        </a:p>
      </dgm:t>
    </dgm:pt>
    <dgm:pt modelId="{198D97CF-AF24-41E7-A5F8-978D438F97EF}" type="sibTrans" cxnId="{EBB2F1B0-CCB8-4062-909D-ABC7EB70FE0D}">
      <dgm:prSet/>
      <dgm:spPr/>
      <dgm:t>
        <a:bodyPr/>
        <a:lstStyle/>
        <a:p>
          <a:endParaRPr lang="pt-BR"/>
        </a:p>
      </dgm:t>
    </dgm:pt>
    <dgm:pt modelId="{98F10AEA-BA71-471B-A053-084AE20A134D}">
      <dgm:prSet phldrT="[Texto]"/>
      <dgm:spPr/>
      <dgm:t>
        <a:bodyPr/>
        <a:lstStyle/>
        <a:p>
          <a:r>
            <a:rPr lang="pt-BR" b="1" dirty="0">
              <a:solidFill>
                <a:srgbClr val="996600"/>
              </a:solidFill>
            </a:rPr>
            <a:t>VISITAS TÉCNICAS (em estudo)</a:t>
          </a:r>
        </a:p>
      </dgm:t>
    </dgm:pt>
    <dgm:pt modelId="{B0143FF1-716F-4C30-A030-C24AE830F6DD}" type="parTrans" cxnId="{56CE7BEE-8A0E-4A88-B62E-35838E2A2D8F}">
      <dgm:prSet/>
      <dgm:spPr/>
      <dgm:t>
        <a:bodyPr/>
        <a:lstStyle/>
        <a:p>
          <a:endParaRPr lang="pt-BR"/>
        </a:p>
      </dgm:t>
    </dgm:pt>
    <dgm:pt modelId="{6401259A-EB22-438C-B9F3-8BB9EC7355E6}" type="sibTrans" cxnId="{56CE7BEE-8A0E-4A88-B62E-35838E2A2D8F}">
      <dgm:prSet/>
      <dgm:spPr/>
      <dgm:t>
        <a:bodyPr/>
        <a:lstStyle/>
        <a:p>
          <a:endParaRPr lang="pt-BR"/>
        </a:p>
      </dgm:t>
    </dgm:pt>
    <dgm:pt modelId="{EB78BAD8-2A7A-4049-B13B-09E31D7A5966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REUNIÕES SETORIAIS</a:t>
          </a:r>
        </a:p>
      </dgm:t>
    </dgm:pt>
    <dgm:pt modelId="{B372929F-3F66-401C-8F94-8788DD35E60F}" type="parTrans" cxnId="{DC5CA47B-A622-4DA6-91BE-F115A6DB4220}">
      <dgm:prSet/>
      <dgm:spPr/>
      <dgm:t>
        <a:bodyPr/>
        <a:lstStyle/>
        <a:p>
          <a:endParaRPr lang="pt-BR"/>
        </a:p>
      </dgm:t>
    </dgm:pt>
    <dgm:pt modelId="{B675D5C6-208D-4A07-8A85-9E7C6DA4504D}" type="sibTrans" cxnId="{DC5CA47B-A622-4DA6-91BE-F115A6DB4220}">
      <dgm:prSet/>
      <dgm:spPr/>
      <dgm:t>
        <a:bodyPr/>
        <a:lstStyle/>
        <a:p>
          <a:endParaRPr lang="pt-BR"/>
        </a:p>
      </dgm:t>
    </dgm:pt>
    <dgm:pt modelId="{9AC2E382-945F-4EF0-A153-A6B8BE3DAF9C}" type="pres">
      <dgm:prSet presAssocID="{1ECB5998-B93D-4E0C-A6B5-E1EE1B2166E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1ABEF9C-5F5D-4AAF-9117-1572B075179D}" type="pres">
      <dgm:prSet presAssocID="{41777886-DDE4-40A3-A364-FFBA2FE7525C}" presName="composite" presStyleCnt="0"/>
      <dgm:spPr/>
    </dgm:pt>
    <dgm:pt modelId="{5F25C89B-4A37-407D-B998-18F7F6093E3B}" type="pres">
      <dgm:prSet presAssocID="{41777886-DDE4-40A3-A364-FFBA2FE7525C}" presName="imgShp" presStyleLbl="fgImgPlace1" presStyleIdx="0" presStyleCnt="6"/>
      <dgm:spPr/>
    </dgm:pt>
    <dgm:pt modelId="{66C8968F-41A3-478E-BD29-360C8B8E99F5}" type="pres">
      <dgm:prSet presAssocID="{41777886-DDE4-40A3-A364-FFBA2FE7525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C79ACA-4954-4003-BA99-A1E37F47F1E7}" type="pres">
      <dgm:prSet presAssocID="{1384DEF7-C3D0-4600-BBF7-D3A1310F53B5}" presName="spacing" presStyleCnt="0"/>
      <dgm:spPr/>
    </dgm:pt>
    <dgm:pt modelId="{353DCCF0-9BCB-4B67-BB80-98C52A984314}" type="pres">
      <dgm:prSet presAssocID="{A6689369-EB4F-40C1-AAAE-A7059AC12774}" presName="composite" presStyleCnt="0"/>
      <dgm:spPr/>
    </dgm:pt>
    <dgm:pt modelId="{0846A994-309E-427F-9C48-E249E779E316}" type="pres">
      <dgm:prSet presAssocID="{A6689369-EB4F-40C1-AAAE-A7059AC12774}" presName="imgShp" presStyleLbl="fgImgPlace1" presStyleIdx="1" presStyleCnt="6"/>
      <dgm:spPr/>
    </dgm:pt>
    <dgm:pt modelId="{56F3281E-AE65-458D-A08E-D8E957D4163A}" type="pres">
      <dgm:prSet presAssocID="{A6689369-EB4F-40C1-AAAE-A7059AC12774}" presName="txShp" presStyleLbl="node1" presStyleIdx="1" presStyleCnt="6" custLinFactNeighborX="46" custLinFactNeighborY="8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FEA1B5-E789-4DFC-8A29-668DAACCF2F4}" type="pres">
      <dgm:prSet presAssocID="{1470100F-58A0-4999-8651-08A64C9AD193}" presName="spacing" presStyleCnt="0"/>
      <dgm:spPr/>
    </dgm:pt>
    <dgm:pt modelId="{B26F6385-6ECB-44FF-9058-9CC30083BD0B}" type="pres">
      <dgm:prSet presAssocID="{791E37C2-4B4D-4DBC-A0B9-DF50A88DBFC7}" presName="composite" presStyleCnt="0"/>
      <dgm:spPr/>
    </dgm:pt>
    <dgm:pt modelId="{383F0A57-32D8-4117-94F3-E35D15CF0A6F}" type="pres">
      <dgm:prSet presAssocID="{791E37C2-4B4D-4DBC-A0B9-DF50A88DBFC7}" presName="imgShp" presStyleLbl="fgImgPlace1" presStyleIdx="2" presStyleCnt="6"/>
      <dgm:spPr/>
    </dgm:pt>
    <dgm:pt modelId="{5BA7ED87-CA9F-495B-9F8D-42CA66522461}" type="pres">
      <dgm:prSet presAssocID="{791E37C2-4B4D-4DBC-A0B9-DF50A88DBFC7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1BBE2B-1413-405B-9100-508727AE24A8}" type="pres">
      <dgm:prSet presAssocID="{1D1939EA-AFDA-449A-967B-57811C5A9702}" presName="spacing" presStyleCnt="0"/>
      <dgm:spPr/>
    </dgm:pt>
    <dgm:pt modelId="{0B7D499A-5A23-4E0E-8ABD-8750425DEBD1}" type="pres">
      <dgm:prSet presAssocID="{337A8E92-1EFB-40C2-B7AB-12219B21932C}" presName="composite" presStyleCnt="0"/>
      <dgm:spPr/>
    </dgm:pt>
    <dgm:pt modelId="{9B83194D-881E-42FB-A13B-A007A4071125}" type="pres">
      <dgm:prSet presAssocID="{337A8E92-1EFB-40C2-B7AB-12219B21932C}" presName="imgShp" presStyleLbl="fgImgPlace1" presStyleIdx="3" presStyleCnt="6"/>
      <dgm:spPr/>
    </dgm:pt>
    <dgm:pt modelId="{0C46FCEF-E726-4A7E-A6B2-3BED44FD91B1}" type="pres">
      <dgm:prSet presAssocID="{337A8E92-1EFB-40C2-B7AB-12219B21932C}" presName="txShp" presStyleLbl="node1" presStyleIdx="3" presStyleCnt="6" custLinFactNeighborX="946" custLinFactNeighborY="-7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5C9B96-6804-4D69-89ED-994248258630}" type="pres">
      <dgm:prSet presAssocID="{198D97CF-AF24-41E7-A5F8-978D438F97EF}" presName="spacing" presStyleCnt="0"/>
      <dgm:spPr/>
    </dgm:pt>
    <dgm:pt modelId="{4397904B-95F3-4905-8471-1494DF5738B4}" type="pres">
      <dgm:prSet presAssocID="{98F10AEA-BA71-471B-A053-084AE20A134D}" presName="composite" presStyleCnt="0"/>
      <dgm:spPr/>
    </dgm:pt>
    <dgm:pt modelId="{45E42BA3-3FEA-495D-B093-7B0E12F86567}" type="pres">
      <dgm:prSet presAssocID="{98F10AEA-BA71-471B-A053-084AE20A134D}" presName="imgShp" presStyleLbl="fgImgPlace1" presStyleIdx="4" presStyleCnt="6"/>
      <dgm:spPr/>
    </dgm:pt>
    <dgm:pt modelId="{57290E5B-9697-4184-A65F-972E3468B8A1}" type="pres">
      <dgm:prSet presAssocID="{98F10AEA-BA71-471B-A053-084AE20A134D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C22325-60C5-4DE9-A994-CA5729BADEE9}" type="pres">
      <dgm:prSet presAssocID="{6401259A-EB22-438C-B9F3-8BB9EC7355E6}" presName="spacing" presStyleCnt="0"/>
      <dgm:spPr/>
    </dgm:pt>
    <dgm:pt modelId="{64EB7135-8E1B-4653-A782-C27F4AE8FE9C}" type="pres">
      <dgm:prSet presAssocID="{EB78BAD8-2A7A-4049-B13B-09E31D7A5966}" presName="composite" presStyleCnt="0"/>
      <dgm:spPr/>
    </dgm:pt>
    <dgm:pt modelId="{23FAC899-81EB-4A0D-BDB6-42349A4A1141}" type="pres">
      <dgm:prSet presAssocID="{EB78BAD8-2A7A-4049-B13B-09E31D7A5966}" presName="imgShp" presStyleLbl="fgImgPlace1" presStyleIdx="5" presStyleCnt="6"/>
      <dgm:spPr/>
    </dgm:pt>
    <dgm:pt modelId="{3A012938-7065-4506-897B-F496392682CE}" type="pres">
      <dgm:prSet presAssocID="{EB78BAD8-2A7A-4049-B13B-09E31D7A5966}" presName="txShp" presStyleLbl="node1" presStyleIdx="5" presStyleCnt="6" custLinFactNeighborX="1453" custLinFactNeighborY="128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8FE453-E8CA-4103-AF84-DBCC52E3ABA4}" type="presOf" srcId="{A6689369-EB4F-40C1-AAAE-A7059AC12774}" destId="{56F3281E-AE65-458D-A08E-D8E957D4163A}" srcOrd="0" destOrd="0" presId="urn:microsoft.com/office/officeart/2005/8/layout/vList3"/>
    <dgm:cxn modelId="{BD957828-40C7-4F01-9673-E0086C030033}" srcId="{1ECB5998-B93D-4E0C-A6B5-E1EE1B2166EE}" destId="{791E37C2-4B4D-4DBC-A0B9-DF50A88DBFC7}" srcOrd="2" destOrd="0" parTransId="{BBDDF135-B093-4B30-8FF2-8D49C55702DA}" sibTransId="{1D1939EA-AFDA-449A-967B-57811C5A9702}"/>
    <dgm:cxn modelId="{71AD85B6-012B-4BA2-A767-AFCF885996E9}" type="presOf" srcId="{1ECB5998-B93D-4E0C-A6B5-E1EE1B2166EE}" destId="{9AC2E382-945F-4EF0-A153-A6B8BE3DAF9C}" srcOrd="0" destOrd="0" presId="urn:microsoft.com/office/officeart/2005/8/layout/vList3"/>
    <dgm:cxn modelId="{5BB0072B-5274-403F-ADBE-B9B57F5F8FF0}" srcId="{1ECB5998-B93D-4E0C-A6B5-E1EE1B2166EE}" destId="{41777886-DDE4-40A3-A364-FFBA2FE7525C}" srcOrd="0" destOrd="0" parTransId="{B852820A-2EF8-40F8-B3C5-2B1147AE9B77}" sibTransId="{1384DEF7-C3D0-4600-BBF7-D3A1310F53B5}"/>
    <dgm:cxn modelId="{333322ED-6834-46FB-85F9-A9BEAEEDDACB}" type="presOf" srcId="{EB78BAD8-2A7A-4049-B13B-09E31D7A5966}" destId="{3A012938-7065-4506-897B-F496392682CE}" srcOrd="0" destOrd="0" presId="urn:microsoft.com/office/officeart/2005/8/layout/vList3"/>
    <dgm:cxn modelId="{F5014FBC-758B-4FAE-B74E-C2FDF0A1E702}" srcId="{1ECB5998-B93D-4E0C-A6B5-E1EE1B2166EE}" destId="{A6689369-EB4F-40C1-AAAE-A7059AC12774}" srcOrd="1" destOrd="0" parTransId="{623265D3-DB8E-46D7-9070-62135435442C}" sibTransId="{1470100F-58A0-4999-8651-08A64C9AD193}"/>
    <dgm:cxn modelId="{EA140B41-429F-46E6-BAF7-8DB9042E8570}" type="presOf" srcId="{337A8E92-1EFB-40C2-B7AB-12219B21932C}" destId="{0C46FCEF-E726-4A7E-A6B2-3BED44FD91B1}" srcOrd="0" destOrd="0" presId="urn:microsoft.com/office/officeart/2005/8/layout/vList3"/>
    <dgm:cxn modelId="{518F8335-40E5-4C58-9650-F7BAC62FC3AB}" type="presOf" srcId="{791E37C2-4B4D-4DBC-A0B9-DF50A88DBFC7}" destId="{5BA7ED87-CA9F-495B-9F8D-42CA66522461}" srcOrd="0" destOrd="0" presId="urn:microsoft.com/office/officeart/2005/8/layout/vList3"/>
    <dgm:cxn modelId="{F8D34B12-84F7-448E-8D04-4843D1996794}" type="presOf" srcId="{98F10AEA-BA71-471B-A053-084AE20A134D}" destId="{57290E5B-9697-4184-A65F-972E3468B8A1}" srcOrd="0" destOrd="0" presId="urn:microsoft.com/office/officeart/2005/8/layout/vList3"/>
    <dgm:cxn modelId="{EBB2F1B0-CCB8-4062-909D-ABC7EB70FE0D}" srcId="{1ECB5998-B93D-4E0C-A6B5-E1EE1B2166EE}" destId="{337A8E92-1EFB-40C2-B7AB-12219B21932C}" srcOrd="3" destOrd="0" parTransId="{E6DFE84F-4E0F-4D2A-A6C9-D4DEEA84414C}" sibTransId="{198D97CF-AF24-41E7-A5F8-978D438F97EF}"/>
    <dgm:cxn modelId="{562BA1E5-3BCC-413D-ADF9-486715492F8D}" type="presOf" srcId="{41777886-DDE4-40A3-A364-FFBA2FE7525C}" destId="{66C8968F-41A3-478E-BD29-360C8B8E99F5}" srcOrd="0" destOrd="0" presId="urn:microsoft.com/office/officeart/2005/8/layout/vList3"/>
    <dgm:cxn modelId="{DC5CA47B-A622-4DA6-91BE-F115A6DB4220}" srcId="{1ECB5998-B93D-4E0C-A6B5-E1EE1B2166EE}" destId="{EB78BAD8-2A7A-4049-B13B-09E31D7A5966}" srcOrd="5" destOrd="0" parTransId="{B372929F-3F66-401C-8F94-8788DD35E60F}" sibTransId="{B675D5C6-208D-4A07-8A85-9E7C6DA4504D}"/>
    <dgm:cxn modelId="{56CE7BEE-8A0E-4A88-B62E-35838E2A2D8F}" srcId="{1ECB5998-B93D-4E0C-A6B5-E1EE1B2166EE}" destId="{98F10AEA-BA71-471B-A053-084AE20A134D}" srcOrd="4" destOrd="0" parTransId="{B0143FF1-716F-4C30-A030-C24AE830F6DD}" sibTransId="{6401259A-EB22-438C-B9F3-8BB9EC7355E6}"/>
    <dgm:cxn modelId="{510FF178-5999-4406-87FF-25313A989DC3}" type="presParOf" srcId="{9AC2E382-945F-4EF0-A153-A6B8BE3DAF9C}" destId="{01ABEF9C-5F5D-4AAF-9117-1572B075179D}" srcOrd="0" destOrd="0" presId="urn:microsoft.com/office/officeart/2005/8/layout/vList3"/>
    <dgm:cxn modelId="{816EFFEB-00BC-46C8-BC3C-B134E63CE1D1}" type="presParOf" srcId="{01ABEF9C-5F5D-4AAF-9117-1572B075179D}" destId="{5F25C89B-4A37-407D-B998-18F7F6093E3B}" srcOrd="0" destOrd="0" presId="urn:microsoft.com/office/officeart/2005/8/layout/vList3"/>
    <dgm:cxn modelId="{4197C4CF-6776-49F9-8AA9-D033E6E889B4}" type="presParOf" srcId="{01ABEF9C-5F5D-4AAF-9117-1572B075179D}" destId="{66C8968F-41A3-478E-BD29-360C8B8E99F5}" srcOrd="1" destOrd="0" presId="urn:microsoft.com/office/officeart/2005/8/layout/vList3"/>
    <dgm:cxn modelId="{E898BE73-B6CC-4108-A0D7-5FB1ECF531ED}" type="presParOf" srcId="{9AC2E382-945F-4EF0-A153-A6B8BE3DAF9C}" destId="{D2C79ACA-4954-4003-BA99-A1E37F47F1E7}" srcOrd="1" destOrd="0" presId="urn:microsoft.com/office/officeart/2005/8/layout/vList3"/>
    <dgm:cxn modelId="{47118A84-3B59-411F-8590-BF3ECCF572F7}" type="presParOf" srcId="{9AC2E382-945F-4EF0-A153-A6B8BE3DAF9C}" destId="{353DCCF0-9BCB-4B67-BB80-98C52A984314}" srcOrd="2" destOrd="0" presId="urn:microsoft.com/office/officeart/2005/8/layout/vList3"/>
    <dgm:cxn modelId="{69810E3D-BB96-47F3-AD71-992A7C653196}" type="presParOf" srcId="{353DCCF0-9BCB-4B67-BB80-98C52A984314}" destId="{0846A994-309E-427F-9C48-E249E779E316}" srcOrd="0" destOrd="0" presId="urn:microsoft.com/office/officeart/2005/8/layout/vList3"/>
    <dgm:cxn modelId="{E2699AA7-B323-4DD5-822E-96B2EC0D155D}" type="presParOf" srcId="{353DCCF0-9BCB-4B67-BB80-98C52A984314}" destId="{56F3281E-AE65-458D-A08E-D8E957D4163A}" srcOrd="1" destOrd="0" presId="urn:microsoft.com/office/officeart/2005/8/layout/vList3"/>
    <dgm:cxn modelId="{1E2EDD76-0990-4151-AFBF-C0EA2AADAA93}" type="presParOf" srcId="{9AC2E382-945F-4EF0-A153-A6B8BE3DAF9C}" destId="{35FEA1B5-E789-4DFC-8A29-668DAACCF2F4}" srcOrd="3" destOrd="0" presId="urn:microsoft.com/office/officeart/2005/8/layout/vList3"/>
    <dgm:cxn modelId="{42EFABA7-5954-4F94-B969-B1F630763EBC}" type="presParOf" srcId="{9AC2E382-945F-4EF0-A153-A6B8BE3DAF9C}" destId="{B26F6385-6ECB-44FF-9058-9CC30083BD0B}" srcOrd="4" destOrd="0" presId="urn:microsoft.com/office/officeart/2005/8/layout/vList3"/>
    <dgm:cxn modelId="{F8EE0505-8EEA-42CD-9EA8-3A223C7A750E}" type="presParOf" srcId="{B26F6385-6ECB-44FF-9058-9CC30083BD0B}" destId="{383F0A57-32D8-4117-94F3-E35D15CF0A6F}" srcOrd="0" destOrd="0" presId="urn:microsoft.com/office/officeart/2005/8/layout/vList3"/>
    <dgm:cxn modelId="{DAE21DF6-8AAD-4E64-87E9-DE62CB25F719}" type="presParOf" srcId="{B26F6385-6ECB-44FF-9058-9CC30083BD0B}" destId="{5BA7ED87-CA9F-495B-9F8D-42CA66522461}" srcOrd="1" destOrd="0" presId="urn:microsoft.com/office/officeart/2005/8/layout/vList3"/>
    <dgm:cxn modelId="{494E9444-7EE7-424E-AA04-21CFCA904DA5}" type="presParOf" srcId="{9AC2E382-945F-4EF0-A153-A6B8BE3DAF9C}" destId="{911BBE2B-1413-405B-9100-508727AE24A8}" srcOrd="5" destOrd="0" presId="urn:microsoft.com/office/officeart/2005/8/layout/vList3"/>
    <dgm:cxn modelId="{5EB2986E-FF61-4449-9321-72E6D8973B03}" type="presParOf" srcId="{9AC2E382-945F-4EF0-A153-A6B8BE3DAF9C}" destId="{0B7D499A-5A23-4E0E-8ABD-8750425DEBD1}" srcOrd="6" destOrd="0" presId="urn:microsoft.com/office/officeart/2005/8/layout/vList3"/>
    <dgm:cxn modelId="{65030A50-D7D6-4F2D-BFE3-943BCFCF082A}" type="presParOf" srcId="{0B7D499A-5A23-4E0E-8ABD-8750425DEBD1}" destId="{9B83194D-881E-42FB-A13B-A007A4071125}" srcOrd="0" destOrd="0" presId="urn:microsoft.com/office/officeart/2005/8/layout/vList3"/>
    <dgm:cxn modelId="{CD5601E1-B9EF-4839-A99C-B7870BD58CAC}" type="presParOf" srcId="{0B7D499A-5A23-4E0E-8ABD-8750425DEBD1}" destId="{0C46FCEF-E726-4A7E-A6B2-3BED44FD91B1}" srcOrd="1" destOrd="0" presId="urn:microsoft.com/office/officeart/2005/8/layout/vList3"/>
    <dgm:cxn modelId="{4AF17691-7772-4045-9ECD-C00AEA314E0F}" type="presParOf" srcId="{9AC2E382-945F-4EF0-A153-A6B8BE3DAF9C}" destId="{DB5C9B96-6804-4D69-89ED-994248258630}" srcOrd="7" destOrd="0" presId="urn:microsoft.com/office/officeart/2005/8/layout/vList3"/>
    <dgm:cxn modelId="{52EEFF16-F7F4-460D-AF02-1C4E1B8BAD19}" type="presParOf" srcId="{9AC2E382-945F-4EF0-A153-A6B8BE3DAF9C}" destId="{4397904B-95F3-4905-8471-1494DF5738B4}" srcOrd="8" destOrd="0" presId="urn:microsoft.com/office/officeart/2005/8/layout/vList3"/>
    <dgm:cxn modelId="{D6A819DB-81A9-4698-B037-05D782320746}" type="presParOf" srcId="{4397904B-95F3-4905-8471-1494DF5738B4}" destId="{45E42BA3-3FEA-495D-B093-7B0E12F86567}" srcOrd="0" destOrd="0" presId="urn:microsoft.com/office/officeart/2005/8/layout/vList3"/>
    <dgm:cxn modelId="{E9E12C82-955E-4B0F-A9AF-D428B15E4B3D}" type="presParOf" srcId="{4397904B-95F3-4905-8471-1494DF5738B4}" destId="{57290E5B-9697-4184-A65F-972E3468B8A1}" srcOrd="1" destOrd="0" presId="urn:microsoft.com/office/officeart/2005/8/layout/vList3"/>
    <dgm:cxn modelId="{1445238A-E691-4629-9B4F-5C1FB4F023B6}" type="presParOf" srcId="{9AC2E382-945F-4EF0-A153-A6B8BE3DAF9C}" destId="{1FC22325-60C5-4DE9-A994-CA5729BADEE9}" srcOrd="9" destOrd="0" presId="urn:microsoft.com/office/officeart/2005/8/layout/vList3"/>
    <dgm:cxn modelId="{EB9A2267-2A06-47E0-AEBE-151D77C60E62}" type="presParOf" srcId="{9AC2E382-945F-4EF0-A153-A6B8BE3DAF9C}" destId="{64EB7135-8E1B-4653-A782-C27F4AE8FE9C}" srcOrd="10" destOrd="0" presId="urn:microsoft.com/office/officeart/2005/8/layout/vList3"/>
    <dgm:cxn modelId="{1665768C-C43A-49EF-B2C1-75B00D3B16CA}" type="presParOf" srcId="{64EB7135-8E1B-4653-A782-C27F4AE8FE9C}" destId="{23FAC899-81EB-4A0D-BDB6-42349A4A1141}" srcOrd="0" destOrd="0" presId="urn:microsoft.com/office/officeart/2005/8/layout/vList3"/>
    <dgm:cxn modelId="{99643421-B4D6-4ECB-AB81-E564C266CF12}" type="presParOf" srcId="{64EB7135-8E1B-4653-A782-C27F4AE8FE9C}" destId="{3A012938-7065-4506-897B-F496392682C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CB5998-B93D-4E0C-A6B5-E1EE1B2166EE}" type="doc">
      <dgm:prSet loTypeId="urn:microsoft.com/office/officeart/2005/8/layout/vList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41777886-DDE4-40A3-A364-FFBA2FE7525C}">
      <dgm:prSet phldrT="[Texto]"/>
      <dgm:spPr/>
      <dgm:t>
        <a:bodyPr/>
        <a:lstStyle/>
        <a:p>
          <a:r>
            <a:rPr lang="pt-BR" b="1"/>
            <a:t>REDUÇÃO MANCHAS DE ÓLEO</a:t>
          </a:r>
          <a:endParaRPr lang="pt-BR" b="1" dirty="0"/>
        </a:p>
      </dgm:t>
    </dgm:pt>
    <dgm:pt modelId="{B852820A-2EF8-40F8-B3C5-2B1147AE9B77}" type="parTrans" cxnId="{5BB0072B-5274-403F-ADBE-B9B57F5F8FF0}">
      <dgm:prSet/>
      <dgm:spPr/>
      <dgm:t>
        <a:bodyPr/>
        <a:lstStyle/>
        <a:p>
          <a:endParaRPr lang="pt-BR"/>
        </a:p>
      </dgm:t>
    </dgm:pt>
    <dgm:pt modelId="{1384DEF7-C3D0-4600-BBF7-D3A1310F53B5}" type="sibTrans" cxnId="{5BB0072B-5274-403F-ADBE-B9B57F5F8FF0}">
      <dgm:prSet/>
      <dgm:spPr/>
      <dgm:t>
        <a:bodyPr/>
        <a:lstStyle/>
        <a:p>
          <a:endParaRPr lang="pt-BR"/>
        </a:p>
      </dgm:t>
    </dgm:pt>
    <dgm:pt modelId="{A6689369-EB4F-40C1-AAAE-A7059AC12774}">
      <dgm:prSet phldrT="[Texto]"/>
      <dgm:spPr/>
      <dgm:t>
        <a:bodyPr/>
        <a:lstStyle/>
        <a:p>
          <a:r>
            <a:rPr lang="pt-BR" b="1"/>
            <a:t>REDUÇÃO DO IMPACTO NEGATIVO</a:t>
          </a:r>
          <a:endParaRPr lang="pt-BR" b="1" dirty="0"/>
        </a:p>
      </dgm:t>
    </dgm:pt>
    <dgm:pt modelId="{623265D3-DB8E-46D7-9070-62135435442C}" type="parTrans" cxnId="{F5014FBC-758B-4FAE-B74E-C2FDF0A1E702}">
      <dgm:prSet/>
      <dgm:spPr/>
      <dgm:t>
        <a:bodyPr/>
        <a:lstStyle/>
        <a:p>
          <a:endParaRPr lang="pt-BR"/>
        </a:p>
      </dgm:t>
    </dgm:pt>
    <dgm:pt modelId="{1470100F-58A0-4999-8651-08A64C9AD193}" type="sibTrans" cxnId="{F5014FBC-758B-4FAE-B74E-C2FDF0A1E702}">
      <dgm:prSet/>
      <dgm:spPr/>
      <dgm:t>
        <a:bodyPr/>
        <a:lstStyle/>
        <a:p>
          <a:endParaRPr lang="pt-BR"/>
        </a:p>
      </dgm:t>
    </dgm:pt>
    <dgm:pt modelId="{791E37C2-4B4D-4DBC-A0B9-DF50A88DBFC7}">
      <dgm:prSet phldrT="[Texto]"/>
      <dgm:spPr/>
      <dgm:t>
        <a:bodyPr/>
        <a:lstStyle/>
        <a:p>
          <a:r>
            <a:rPr lang="pt-BR" b="1"/>
            <a:t>CONFIRMAÇÃO DE RESERVAS</a:t>
          </a:r>
          <a:endParaRPr lang="pt-BR" b="1" dirty="0"/>
        </a:p>
      </dgm:t>
    </dgm:pt>
    <dgm:pt modelId="{BBDDF135-B093-4B30-8FF2-8D49C55702DA}" type="parTrans" cxnId="{BD957828-40C7-4F01-9673-E0086C030033}">
      <dgm:prSet/>
      <dgm:spPr/>
      <dgm:t>
        <a:bodyPr/>
        <a:lstStyle/>
        <a:p>
          <a:endParaRPr lang="pt-BR"/>
        </a:p>
      </dgm:t>
    </dgm:pt>
    <dgm:pt modelId="{1D1939EA-AFDA-449A-967B-57811C5A9702}" type="sibTrans" cxnId="{BD957828-40C7-4F01-9673-E0086C030033}">
      <dgm:prSet/>
      <dgm:spPr/>
      <dgm:t>
        <a:bodyPr/>
        <a:lstStyle/>
        <a:p>
          <a:endParaRPr lang="pt-BR"/>
        </a:p>
      </dgm:t>
    </dgm:pt>
    <dgm:pt modelId="{337A8E92-1EFB-40C2-B7AB-12219B21932C}">
      <dgm:prSet phldrT="[Texto]"/>
      <dgm:spPr/>
      <dgm:t>
        <a:bodyPr/>
        <a:lstStyle/>
        <a:p>
          <a:r>
            <a:rPr lang="pt-BR" b="1"/>
            <a:t>VERÃO 19/20 NORMALIZADO</a:t>
          </a:r>
          <a:endParaRPr lang="pt-BR" b="1" dirty="0"/>
        </a:p>
      </dgm:t>
    </dgm:pt>
    <dgm:pt modelId="{E6DFE84F-4E0F-4D2A-A6C9-D4DEEA84414C}" type="parTrans" cxnId="{EBB2F1B0-CCB8-4062-909D-ABC7EB70FE0D}">
      <dgm:prSet/>
      <dgm:spPr/>
      <dgm:t>
        <a:bodyPr/>
        <a:lstStyle/>
        <a:p>
          <a:endParaRPr lang="pt-BR"/>
        </a:p>
      </dgm:t>
    </dgm:pt>
    <dgm:pt modelId="{198D97CF-AF24-41E7-A5F8-978D438F97EF}" type="sibTrans" cxnId="{EBB2F1B0-CCB8-4062-909D-ABC7EB70FE0D}">
      <dgm:prSet/>
      <dgm:spPr/>
      <dgm:t>
        <a:bodyPr/>
        <a:lstStyle/>
        <a:p>
          <a:endParaRPr lang="pt-BR"/>
        </a:p>
      </dgm:t>
    </dgm:pt>
    <dgm:pt modelId="{98F10AEA-BA71-471B-A053-084AE20A134D}">
      <dgm:prSet phldrT="[Texto]"/>
      <dgm:spPr/>
      <dgm:t>
        <a:bodyPr/>
        <a:lstStyle/>
        <a:p>
          <a:r>
            <a:rPr lang="pt-BR" b="1"/>
            <a:t>NORMALIZAÇÃO ATÉ O CARNAVAL</a:t>
          </a:r>
          <a:endParaRPr lang="pt-BR" b="1" dirty="0"/>
        </a:p>
      </dgm:t>
    </dgm:pt>
    <dgm:pt modelId="{B0143FF1-716F-4C30-A030-C24AE830F6DD}" type="parTrans" cxnId="{56CE7BEE-8A0E-4A88-B62E-35838E2A2D8F}">
      <dgm:prSet/>
      <dgm:spPr/>
      <dgm:t>
        <a:bodyPr/>
        <a:lstStyle/>
        <a:p>
          <a:endParaRPr lang="pt-BR"/>
        </a:p>
      </dgm:t>
    </dgm:pt>
    <dgm:pt modelId="{6401259A-EB22-438C-B9F3-8BB9EC7355E6}" type="sibTrans" cxnId="{56CE7BEE-8A0E-4A88-B62E-35838E2A2D8F}">
      <dgm:prSet/>
      <dgm:spPr/>
      <dgm:t>
        <a:bodyPr/>
        <a:lstStyle/>
        <a:p>
          <a:endParaRPr lang="pt-BR"/>
        </a:p>
      </dgm:t>
    </dgm:pt>
    <dgm:pt modelId="{EB78BAD8-2A7A-4049-B13B-09E31D7A5966}">
      <dgm:prSet phldrT="[Texto]"/>
      <dgm:spPr/>
      <dgm:t>
        <a:bodyPr/>
        <a:lstStyle/>
        <a:p>
          <a:r>
            <a:rPr lang="pt-BR" b="1"/>
            <a:t>RECUPERAÇÃO DO SETOR TURÍSTICO</a:t>
          </a:r>
          <a:endParaRPr lang="pt-BR" b="1" dirty="0"/>
        </a:p>
      </dgm:t>
    </dgm:pt>
    <dgm:pt modelId="{B372929F-3F66-401C-8F94-8788DD35E60F}" type="parTrans" cxnId="{DC5CA47B-A622-4DA6-91BE-F115A6DB4220}">
      <dgm:prSet/>
      <dgm:spPr/>
      <dgm:t>
        <a:bodyPr/>
        <a:lstStyle/>
        <a:p>
          <a:endParaRPr lang="pt-BR"/>
        </a:p>
      </dgm:t>
    </dgm:pt>
    <dgm:pt modelId="{B675D5C6-208D-4A07-8A85-9E7C6DA4504D}" type="sibTrans" cxnId="{DC5CA47B-A622-4DA6-91BE-F115A6DB4220}">
      <dgm:prSet/>
      <dgm:spPr/>
      <dgm:t>
        <a:bodyPr/>
        <a:lstStyle/>
        <a:p>
          <a:endParaRPr lang="pt-BR"/>
        </a:p>
      </dgm:t>
    </dgm:pt>
    <dgm:pt modelId="{9AC2E382-945F-4EF0-A153-A6B8BE3DAF9C}" type="pres">
      <dgm:prSet presAssocID="{1ECB5998-B93D-4E0C-A6B5-E1EE1B2166E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1ABEF9C-5F5D-4AAF-9117-1572B075179D}" type="pres">
      <dgm:prSet presAssocID="{41777886-DDE4-40A3-A364-FFBA2FE7525C}" presName="composite" presStyleCnt="0"/>
      <dgm:spPr/>
    </dgm:pt>
    <dgm:pt modelId="{5F25C89B-4A37-407D-B998-18F7F6093E3B}" type="pres">
      <dgm:prSet presAssocID="{41777886-DDE4-40A3-A364-FFBA2FE7525C}" presName="imgShp" presStyleLbl="fgImgPlace1" presStyleIdx="0" presStyleCnt="6"/>
      <dgm:spPr/>
    </dgm:pt>
    <dgm:pt modelId="{66C8968F-41A3-478E-BD29-360C8B8E99F5}" type="pres">
      <dgm:prSet presAssocID="{41777886-DDE4-40A3-A364-FFBA2FE7525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C79ACA-4954-4003-BA99-A1E37F47F1E7}" type="pres">
      <dgm:prSet presAssocID="{1384DEF7-C3D0-4600-BBF7-D3A1310F53B5}" presName="spacing" presStyleCnt="0"/>
      <dgm:spPr/>
    </dgm:pt>
    <dgm:pt modelId="{353DCCF0-9BCB-4B67-BB80-98C52A984314}" type="pres">
      <dgm:prSet presAssocID="{A6689369-EB4F-40C1-AAAE-A7059AC12774}" presName="composite" presStyleCnt="0"/>
      <dgm:spPr/>
    </dgm:pt>
    <dgm:pt modelId="{0846A994-309E-427F-9C48-E249E779E316}" type="pres">
      <dgm:prSet presAssocID="{A6689369-EB4F-40C1-AAAE-A7059AC12774}" presName="imgShp" presStyleLbl="fgImgPlace1" presStyleIdx="1" presStyleCnt="6"/>
      <dgm:spPr/>
    </dgm:pt>
    <dgm:pt modelId="{56F3281E-AE65-458D-A08E-D8E957D4163A}" type="pres">
      <dgm:prSet presAssocID="{A6689369-EB4F-40C1-AAAE-A7059AC12774}" presName="txShp" presStyleLbl="node1" presStyleIdx="1" presStyleCnt="6" custLinFactNeighborX="46" custLinFactNeighborY="8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FEA1B5-E789-4DFC-8A29-668DAACCF2F4}" type="pres">
      <dgm:prSet presAssocID="{1470100F-58A0-4999-8651-08A64C9AD193}" presName="spacing" presStyleCnt="0"/>
      <dgm:spPr/>
    </dgm:pt>
    <dgm:pt modelId="{B26F6385-6ECB-44FF-9058-9CC30083BD0B}" type="pres">
      <dgm:prSet presAssocID="{791E37C2-4B4D-4DBC-A0B9-DF50A88DBFC7}" presName="composite" presStyleCnt="0"/>
      <dgm:spPr/>
    </dgm:pt>
    <dgm:pt modelId="{383F0A57-32D8-4117-94F3-E35D15CF0A6F}" type="pres">
      <dgm:prSet presAssocID="{791E37C2-4B4D-4DBC-A0B9-DF50A88DBFC7}" presName="imgShp" presStyleLbl="fgImgPlace1" presStyleIdx="2" presStyleCnt="6"/>
      <dgm:spPr/>
    </dgm:pt>
    <dgm:pt modelId="{5BA7ED87-CA9F-495B-9F8D-42CA66522461}" type="pres">
      <dgm:prSet presAssocID="{791E37C2-4B4D-4DBC-A0B9-DF50A88DBFC7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1BBE2B-1413-405B-9100-508727AE24A8}" type="pres">
      <dgm:prSet presAssocID="{1D1939EA-AFDA-449A-967B-57811C5A9702}" presName="spacing" presStyleCnt="0"/>
      <dgm:spPr/>
    </dgm:pt>
    <dgm:pt modelId="{0B7D499A-5A23-4E0E-8ABD-8750425DEBD1}" type="pres">
      <dgm:prSet presAssocID="{337A8E92-1EFB-40C2-B7AB-12219B21932C}" presName="composite" presStyleCnt="0"/>
      <dgm:spPr/>
    </dgm:pt>
    <dgm:pt modelId="{9B83194D-881E-42FB-A13B-A007A4071125}" type="pres">
      <dgm:prSet presAssocID="{337A8E92-1EFB-40C2-B7AB-12219B21932C}" presName="imgShp" presStyleLbl="fgImgPlace1" presStyleIdx="3" presStyleCnt="6"/>
      <dgm:spPr/>
    </dgm:pt>
    <dgm:pt modelId="{0C46FCEF-E726-4A7E-A6B2-3BED44FD91B1}" type="pres">
      <dgm:prSet presAssocID="{337A8E92-1EFB-40C2-B7AB-12219B21932C}" presName="txShp" presStyleLbl="node1" presStyleIdx="3" presStyleCnt="6" custLinFactNeighborX="946" custLinFactNeighborY="-7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5C9B96-6804-4D69-89ED-994248258630}" type="pres">
      <dgm:prSet presAssocID="{198D97CF-AF24-41E7-A5F8-978D438F97EF}" presName="spacing" presStyleCnt="0"/>
      <dgm:spPr/>
    </dgm:pt>
    <dgm:pt modelId="{4397904B-95F3-4905-8471-1494DF5738B4}" type="pres">
      <dgm:prSet presAssocID="{98F10AEA-BA71-471B-A053-084AE20A134D}" presName="composite" presStyleCnt="0"/>
      <dgm:spPr/>
    </dgm:pt>
    <dgm:pt modelId="{45E42BA3-3FEA-495D-B093-7B0E12F86567}" type="pres">
      <dgm:prSet presAssocID="{98F10AEA-BA71-471B-A053-084AE20A134D}" presName="imgShp" presStyleLbl="fgImgPlace1" presStyleIdx="4" presStyleCnt="6"/>
      <dgm:spPr/>
    </dgm:pt>
    <dgm:pt modelId="{57290E5B-9697-4184-A65F-972E3468B8A1}" type="pres">
      <dgm:prSet presAssocID="{98F10AEA-BA71-471B-A053-084AE20A134D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C22325-60C5-4DE9-A994-CA5729BADEE9}" type="pres">
      <dgm:prSet presAssocID="{6401259A-EB22-438C-B9F3-8BB9EC7355E6}" presName="spacing" presStyleCnt="0"/>
      <dgm:spPr/>
    </dgm:pt>
    <dgm:pt modelId="{64EB7135-8E1B-4653-A782-C27F4AE8FE9C}" type="pres">
      <dgm:prSet presAssocID="{EB78BAD8-2A7A-4049-B13B-09E31D7A5966}" presName="composite" presStyleCnt="0"/>
      <dgm:spPr/>
    </dgm:pt>
    <dgm:pt modelId="{23FAC899-81EB-4A0D-BDB6-42349A4A1141}" type="pres">
      <dgm:prSet presAssocID="{EB78BAD8-2A7A-4049-B13B-09E31D7A5966}" presName="imgShp" presStyleLbl="fgImgPlace1" presStyleIdx="5" presStyleCnt="6"/>
      <dgm:spPr/>
    </dgm:pt>
    <dgm:pt modelId="{3A012938-7065-4506-897B-F496392682CE}" type="pres">
      <dgm:prSet presAssocID="{EB78BAD8-2A7A-4049-B13B-09E31D7A5966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8FE453-E8CA-4103-AF84-DBCC52E3ABA4}" type="presOf" srcId="{A6689369-EB4F-40C1-AAAE-A7059AC12774}" destId="{56F3281E-AE65-458D-A08E-D8E957D4163A}" srcOrd="0" destOrd="0" presId="urn:microsoft.com/office/officeart/2005/8/layout/vList3"/>
    <dgm:cxn modelId="{BD957828-40C7-4F01-9673-E0086C030033}" srcId="{1ECB5998-B93D-4E0C-A6B5-E1EE1B2166EE}" destId="{791E37C2-4B4D-4DBC-A0B9-DF50A88DBFC7}" srcOrd="2" destOrd="0" parTransId="{BBDDF135-B093-4B30-8FF2-8D49C55702DA}" sibTransId="{1D1939EA-AFDA-449A-967B-57811C5A9702}"/>
    <dgm:cxn modelId="{71AD85B6-012B-4BA2-A767-AFCF885996E9}" type="presOf" srcId="{1ECB5998-B93D-4E0C-A6B5-E1EE1B2166EE}" destId="{9AC2E382-945F-4EF0-A153-A6B8BE3DAF9C}" srcOrd="0" destOrd="0" presId="urn:microsoft.com/office/officeart/2005/8/layout/vList3"/>
    <dgm:cxn modelId="{5BB0072B-5274-403F-ADBE-B9B57F5F8FF0}" srcId="{1ECB5998-B93D-4E0C-A6B5-E1EE1B2166EE}" destId="{41777886-DDE4-40A3-A364-FFBA2FE7525C}" srcOrd="0" destOrd="0" parTransId="{B852820A-2EF8-40F8-B3C5-2B1147AE9B77}" sibTransId="{1384DEF7-C3D0-4600-BBF7-D3A1310F53B5}"/>
    <dgm:cxn modelId="{333322ED-6834-46FB-85F9-A9BEAEEDDACB}" type="presOf" srcId="{EB78BAD8-2A7A-4049-B13B-09E31D7A5966}" destId="{3A012938-7065-4506-897B-F496392682CE}" srcOrd="0" destOrd="0" presId="urn:microsoft.com/office/officeart/2005/8/layout/vList3"/>
    <dgm:cxn modelId="{F5014FBC-758B-4FAE-B74E-C2FDF0A1E702}" srcId="{1ECB5998-B93D-4E0C-A6B5-E1EE1B2166EE}" destId="{A6689369-EB4F-40C1-AAAE-A7059AC12774}" srcOrd="1" destOrd="0" parTransId="{623265D3-DB8E-46D7-9070-62135435442C}" sibTransId="{1470100F-58A0-4999-8651-08A64C9AD193}"/>
    <dgm:cxn modelId="{EA140B41-429F-46E6-BAF7-8DB9042E8570}" type="presOf" srcId="{337A8E92-1EFB-40C2-B7AB-12219B21932C}" destId="{0C46FCEF-E726-4A7E-A6B2-3BED44FD91B1}" srcOrd="0" destOrd="0" presId="urn:microsoft.com/office/officeart/2005/8/layout/vList3"/>
    <dgm:cxn modelId="{518F8335-40E5-4C58-9650-F7BAC62FC3AB}" type="presOf" srcId="{791E37C2-4B4D-4DBC-A0B9-DF50A88DBFC7}" destId="{5BA7ED87-CA9F-495B-9F8D-42CA66522461}" srcOrd="0" destOrd="0" presId="urn:microsoft.com/office/officeart/2005/8/layout/vList3"/>
    <dgm:cxn modelId="{F8D34B12-84F7-448E-8D04-4843D1996794}" type="presOf" srcId="{98F10AEA-BA71-471B-A053-084AE20A134D}" destId="{57290E5B-9697-4184-A65F-972E3468B8A1}" srcOrd="0" destOrd="0" presId="urn:microsoft.com/office/officeart/2005/8/layout/vList3"/>
    <dgm:cxn modelId="{EBB2F1B0-CCB8-4062-909D-ABC7EB70FE0D}" srcId="{1ECB5998-B93D-4E0C-A6B5-E1EE1B2166EE}" destId="{337A8E92-1EFB-40C2-B7AB-12219B21932C}" srcOrd="3" destOrd="0" parTransId="{E6DFE84F-4E0F-4D2A-A6C9-D4DEEA84414C}" sibTransId="{198D97CF-AF24-41E7-A5F8-978D438F97EF}"/>
    <dgm:cxn modelId="{562BA1E5-3BCC-413D-ADF9-486715492F8D}" type="presOf" srcId="{41777886-DDE4-40A3-A364-FFBA2FE7525C}" destId="{66C8968F-41A3-478E-BD29-360C8B8E99F5}" srcOrd="0" destOrd="0" presId="urn:microsoft.com/office/officeart/2005/8/layout/vList3"/>
    <dgm:cxn modelId="{DC5CA47B-A622-4DA6-91BE-F115A6DB4220}" srcId="{1ECB5998-B93D-4E0C-A6B5-E1EE1B2166EE}" destId="{EB78BAD8-2A7A-4049-B13B-09E31D7A5966}" srcOrd="5" destOrd="0" parTransId="{B372929F-3F66-401C-8F94-8788DD35E60F}" sibTransId="{B675D5C6-208D-4A07-8A85-9E7C6DA4504D}"/>
    <dgm:cxn modelId="{56CE7BEE-8A0E-4A88-B62E-35838E2A2D8F}" srcId="{1ECB5998-B93D-4E0C-A6B5-E1EE1B2166EE}" destId="{98F10AEA-BA71-471B-A053-084AE20A134D}" srcOrd="4" destOrd="0" parTransId="{B0143FF1-716F-4C30-A030-C24AE830F6DD}" sibTransId="{6401259A-EB22-438C-B9F3-8BB9EC7355E6}"/>
    <dgm:cxn modelId="{510FF178-5999-4406-87FF-25313A989DC3}" type="presParOf" srcId="{9AC2E382-945F-4EF0-A153-A6B8BE3DAF9C}" destId="{01ABEF9C-5F5D-4AAF-9117-1572B075179D}" srcOrd="0" destOrd="0" presId="urn:microsoft.com/office/officeart/2005/8/layout/vList3"/>
    <dgm:cxn modelId="{816EFFEB-00BC-46C8-BC3C-B134E63CE1D1}" type="presParOf" srcId="{01ABEF9C-5F5D-4AAF-9117-1572B075179D}" destId="{5F25C89B-4A37-407D-B998-18F7F6093E3B}" srcOrd="0" destOrd="0" presId="urn:microsoft.com/office/officeart/2005/8/layout/vList3"/>
    <dgm:cxn modelId="{4197C4CF-6776-49F9-8AA9-D033E6E889B4}" type="presParOf" srcId="{01ABEF9C-5F5D-4AAF-9117-1572B075179D}" destId="{66C8968F-41A3-478E-BD29-360C8B8E99F5}" srcOrd="1" destOrd="0" presId="urn:microsoft.com/office/officeart/2005/8/layout/vList3"/>
    <dgm:cxn modelId="{E898BE73-B6CC-4108-A0D7-5FB1ECF531ED}" type="presParOf" srcId="{9AC2E382-945F-4EF0-A153-A6B8BE3DAF9C}" destId="{D2C79ACA-4954-4003-BA99-A1E37F47F1E7}" srcOrd="1" destOrd="0" presId="urn:microsoft.com/office/officeart/2005/8/layout/vList3"/>
    <dgm:cxn modelId="{47118A84-3B59-411F-8590-BF3ECCF572F7}" type="presParOf" srcId="{9AC2E382-945F-4EF0-A153-A6B8BE3DAF9C}" destId="{353DCCF0-9BCB-4B67-BB80-98C52A984314}" srcOrd="2" destOrd="0" presId="urn:microsoft.com/office/officeart/2005/8/layout/vList3"/>
    <dgm:cxn modelId="{69810E3D-BB96-47F3-AD71-992A7C653196}" type="presParOf" srcId="{353DCCF0-9BCB-4B67-BB80-98C52A984314}" destId="{0846A994-309E-427F-9C48-E249E779E316}" srcOrd="0" destOrd="0" presId="urn:microsoft.com/office/officeart/2005/8/layout/vList3"/>
    <dgm:cxn modelId="{E2699AA7-B323-4DD5-822E-96B2EC0D155D}" type="presParOf" srcId="{353DCCF0-9BCB-4B67-BB80-98C52A984314}" destId="{56F3281E-AE65-458D-A08E-D8E957D4163A}" srcOrd="1" destOrd="0" presId="urn:microsoft.com/office/officeart/2005/8/layout/vList3"/>
    <dgm:cxn modelId="{1E2EDD76-0990-4151-AFBF-C0EA2AADAA93}" type="presParOf" srcId="{9AC2E382-945F-4EF0-A153-A6B8BE3DAF9C}" destId="{35FEA1B5-E789-4DFC-8A29-668DAACCF2F4}" srcOrd="3" destOrd="0" presId="urn:microsoft.com/office/officeart/2005/8/layout/vList3"/>
    <dgm:cxn modelId="{42EFABA7-5954-4F94-B969-B1F630763EBC}" type="presParOf" srcId="{9AC2E382-945F-4EF0-A153-A6B8BE3DAF9C}" destId="{B26F6385-6ECB-44FF-9058-9CC30083BD0B}" srcOrd="4" destOrd="0" presId="urn:microsoft.com/office/officeart/2005/8/layout/vList3"/>
    <dgm:cxn modelId="{F8EE0505-8EEA-42CD-9EA8-3A223C7A750E}" type="presParOf" srcId="{B26F6385-6ECB-44FF-9058-9CC30083BD0B}" destId="{383F0A57-32D8-4117-94F3-E35D15CF0A6F}" srcOrd="0" destOrd="0" presId="urn:microsoft.com/office/officeart/2005/8/layout/vList3"/>
    <dgm:cxn modelId="{DAE21DF6-8AAD-4E64-87E9-DE62CB25F719}" type="presParOf" srcId="{B26F6385-6ECB-44FF-9058-9CC30083BD0B}" destId="{5BA7ED87-CA9F-495B-9F8D-42CA66522461}" srcOrd="1" destOrd="0" presId="urn:microsoft.com/office/officeart/2005/8/layout/vList3"/>
    <dgm:cxn modelId="{494E9444-7EE7-424E-AA04-21CFCA904DA5}" type="presParOf" srcId="{9AC2E382-945F-4EF0-A153-A6B8BE3DAF9C}" destId="{911BBE2B-1413-405B-9100-508727AE24A8}" srcOrd="5" destOrd="0" presId="urn:microsoft.com/office/officeart/2005/8/layout/vList3"/>
    <dgm:cxn modelId="{5EB2986E-FF61-4449-9321-72E6D8973B03}" type="presParOf" srcId="{9AC2E382-945F-4EF0-A153-A6B8BE3DAF9C}" destId="{0B7D499A-5A23-4E0E-8ABD-8750425DEBD1}" srcOrd="6" destOrd="0" presId="urn:microsoft.com/office/officeart/2005/8/layout/vList3"/>
    <dgm:cxn modelId="{65030A50-D7D6-4F2D-BFE3-943BCFCF082A}" type="presParOf" srcId="{0B7D499A-5A23-4E0E-8ABD-8750425DEBD1}" destId="{9B83194D-881E-42FB-A13B-A007A4071125}" srcOrd="0" destOrd="0" presId="urn:microsoft.com/office/officeart/2005/8/layout/vList3"/>
    <dgm:cxn modelId="{CD5601E1-B9EF-4839-A99C-B7870BD58CAC}" type="presParOf" srcId="{0B7D499A-5A23-4E0E-8ABD-8750425DEBD1}" destId="{0C46FCEF-E726-4A7E-A6B2-3BED44FD91B1}" srcOrd="1" destOrd="0" presId="urn:microsoft.com/office/officeart/2005/8/layout/vList3"/>
    <dgm:cxn modelId="{4AF17691-7772-4045-9ECD-C00AEA314E0F}" type="presParOf" srcId="{9AC2E382-945F-4EF0-A153-A6B8BE3DAF9C}" destId="{DB5C9B96-6804-4D69-89ED-994248258630}" srcOrd="7" destOrd="0" presId="urn:microsoft.com/office/officeart/2005/8/layout/vList3"/>
    <dgm:cxn modelId="{52EEFF16-F7F4-460D-AF02-1C4E1B8BAD19}" type="presParOf" srcId="{9AC2E382-945F-4EF0-A153-A6B8BE3DAF9C}" destId="{4397904B-95F3-4905-8471-1494DF5738B4}" srcOrd="8" destOrd="0" presId="urn:microsoft.com/office/officeart/2005/8/layout/vList3"/>
    <dgm:cxn modelId="{D6A819DB-81A9-4698-B037-05D782320746}" type="presParOf" srcId="{4397904B-95F3-4905-8471-1494DF5738B4}" destId="{45E42BA3-3FEA-495D-B093-7B0E12F86567}" srcOrd="0" destOrd="0" presId="urn:microsoft.com/office/officeart/2005/8/layout/vList3"/>
    <dgm:cxn modelId="{E9E12C82-955E-4B0F-A9AF-D428B15E4B3D}" type="presParOf" srcId="{4397904B-95F3-4905-8471-1494DF5738B4}" destId="{57290E5B-9697-4184-A65F-972E3468B8A1}" srcOrd="1" destOrd="0" presId="urn:microsoft.com/office/officeart/2005/8/layout/vList3"/>
    <dgm:cxn modelId="{1445238A-E691-4629-9B4F-5C1FB4F023B6}" type="presParOf" srcId="{9AC2E382-945F-4EF0-A153-A6B8BE3DAF9C}" destId="{1FC22325-60C5-4DE9-A994-CA5729BADEE9}" srcOrd="9" destOrd="0" presId="urn:microsoft.com/office/officeart/2005/8/layout/vList3"/>
    <dgm:cxn modelId="{EB9A2267-2A06-47E0-AEBE-151D77C60E62}" type="presParOf" srcId="{9AC2E382-945F-4EF0-A153-A6B8BE3DAF9C}" destId="{64EB7135-8E1B-4653-A782-C27F4AE8FE9C}" srcOrd="10" destOrd="0" presId="urn:microsoft.com/office/officeart/2005/8/layout/vList3"/>
    <dgm:cxn modelId="{1665768C-C43A-49EF-B2C1-75B00D3B16CA}" type="presParOf" srcId="{64EB7135-8E1B-4653-A782-C27F4AE8FE9C}" destId="{23FAC899-81EB-4A0D-BDB6-42349A4A1141}" srcOrd="0" destOrd="0" presId="urn:microsoft.com/office/officeart/2005/8/layout/vList3"/>
    <dgm:cxn modelId="{99643421-B4D6-4ECB-AB81-E564C266CF12}" type="presParOf" srcId="{64EB7135-8E1B-4653-A782-C27F4AE8FE9C}" destId="{3A012938-7065-4506-897B-F496392682C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55880" cy="498567"/>
          </a:xfrm>
          <a:prstGeom prst="rect">
            <a:avLst/>
          </a:prstGeom>
        </p:spPr>
        <p:txBody>
          <a:bodyPr vert="horz" lIns="92229" tIns="46114" rIns="92229" bIns="4611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2413" y="1"/>
            <a:ext cx="2955879" cy="498567"/>
          </a:xfrm>
          <a:prstGeom prst="rect">
            <a:avLst/>
          </a:prstGeom>
        </p:spPr>
        <p:txBody>
          <a:bodyPr vert="horz" lIns="92229" tIns="46114" rIns="92229" bIns="46114" rtlCol="0"/>
          <a:lstStyle>
            <a:lvl1pPr algn="r">
              <a:defRPr sz="1300"/>
            </a:lvl1pPr>
          </a:lstStyle>
          <a:p>
            <a:fld id="{C19754A9-A07C-4891-8FD0-C3F296D5E2C6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5" y="9432833"/>
            <a:ext cx="2955880" cy="498567"/>
          </a:xfrm>
          <a:prstGeom prst="rect">
            <a:avLst/>
          </a:prstGeom>
        </p:spPr>
        <p:txBody>
          <a:bodyPr vert="horz" lIns="92229" tIns="46114" rIns="92229" bIns="4611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2413" y="9432833"/>
            <a:ext cx="2955879" cy="498567"/>
          </a:xfrm>
          <a:prstGeom prst="rect">
            <a:avLst/>
          </a:prstGeom>
        </p:spPr>
        <p:txBody>
          <a:bodyPr vert="horz" lIns="92229" tIns="46114" rIns="92229" bIns="46114" rtlCol="0" anchor="b"/>
          <a:lstStyle>
            <a:lvl1pPr algn="r">
              <a:defRPr sz="1300"/>
            </a:lvl1pPr>
          </a:lstStyle>
          <a:p>
            <a:fld id="{BD67FBFA-1D9E-4506-A9CC-F1F14D255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1501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55291" cy="498295"/>
          </a:xfrm>
          <a:prstGeom prst="rect">
            <a:avLst/>
          </a:prstGeom>
        </p:spPr>
        <p:txBody>
          <a:bodyPr vert="horz" lIns="92229" tIns="46114" rIns="92229" bIns="4611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5" y="2"/>
            <a:ext cx="2955291" cy="498295"/>
          </a:xfrm>
          <a:prstGeom prst="rect">
            <a:avLst/>
          </a:prstGeom>
        </p:spPr>
        <p:txBody>
          <a:bodyPr vert="horz" lIns="92229" tIns="46114" rIns="92229" bIns="46114" rtlCol="0"/>
          <a:lstStyle>
            <a:lvl1pPr algn="r">
              <a:defRPr sz="1300"/>
            </a:lvl1pPr>
          </a:lstStyle>
          <a:p>
            <a:fld id="{8A665856-1AEF-448B-BFA5-962DC3D9DF5C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9" tIns="46114" rIns="92229" bIns="4611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1" y="4779491"/>
            <a:ext cx="5455920" cy="3910489"/>
          </a:xfrm>
          <a:prstGeom prst="rect">
            <a:avLst/>
          </a:prstGeom>
        </p:spPr>
        <p:txBody>
          <a:bodyPr vert="horz" lIns="92229" tIns="46114" rIns="92229" bIns="4611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5" y="9433108"/>
            <a:ext cx="2955291" cy="498294"/>
          </a:xfrm>
          <a:prstGeom prst="rect">
            <a:avLst/>
          </a:prstGeom>
        </p:spPr>
        <p:txBody>
          <a:bodyPr vert="horz" lIns="92229" tIns="46114" rIns="92229" bIns="4611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5" y="9433108"/>
            <a:ext cx="2955291" cy="498294"/>
          </a:xfrm>
          <a:prstGeom prst="rect">
            <a:avLst/>
          </a:prstGeom>
        </p:spPr>
        <p:txBody>
          <a:bodyPr vert="horz" lIns="92229" tIns="46114" rIns="92229" bIns="46114" rtlCol="0" anchor="b"/>
          <a:lstStyle>
            <a:lvl1pPr algn="r">
              <a:defRPr sz="1300"/>
            </a:lvl1pPr>
          </a:lstStyle>
          <a:p>
            <a:fld id="{2484855F-F82F-4798-BF0B-8DDBE936DA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1918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3">
            <a:extLst>
              <a:ext uri="{FF2B5EF4-FFF2-40B4-BE49-F238E27FC236}">
                <a16:creationId xmlns:a16="http://schemas.microsoft.com/office/drawing/2014/main" xmlns="" id="{200E6519-E772-4667-A07C-31571DFEEF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311410" algn="l"/>
                <a:tab pos="622821" algn="l"/>
                <a:tab pos="934230" algn="l"/>
                <a:tab pos="1245640" algn="l"/>
                <a:tab pos="1557050" algn="l"/>
                <a:tab pos="1868461" algn="l"/>
                <a:tab pos="217987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311410" algn="l"/>
                <a:tab pos="622821" algn="l"/>
                <a:tab pos="934230" algn="l"/>
                <a:tab pos="1245640" algn="l"/>
                <a:tab pos="1557050" algn="l"/>
                <a:tab pos="1868461" algn="l"/>
                <a:tab pos="217987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311410" algn="l"/>
                <a:tab pos="622821" algn="l"/>
                <a:tab pos="934230" algn="l"/>
                <a:tab pos="1245640" algn="l"/>
                <a:tab pos="1557050" algn="l"/>
                <a:tab pos="1868461" algn="l"/>
                <a:tab pos="217987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311410" algn="l"/>
                <a:tab pos="622821" algn="l"/>
                <a:tab pos="934230" algn="l"/>
                <a:tab pos="1245640" algn="l"/>
                <a:tab pos="1557050" algn="l"/>
                <a:tab pos="1868461" algn="l"/>
                <a:tab pos="217987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311410" algn="l"/>
                <a:tab pos="622821" algn="l"/>
                <a:tab pos="934230" algn="l"/>
                <a:tab pos="1245640" algn="l"/>
                <a:tab pos="1557050" algn="l"/>
                <a:tab pos="1868461" algn="l"/>
                <a:tab pos="217987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1743016" indent="-158456" defTabSz="311410" eaLnBrk="0" fontAlgn="base" hangingPunct="0">
              <a:spcBef>
                <a:spcPct val="0"/>
              </a:spcBef>
              <a:spcAft>
                <a:spcPct val="0"/>
              </a:spcAft>
              <a:tabLst>
                <a:tab pos="311410" algn="l"/>
                <a:tab pos="622821" algn="l"/>
                <a:tab pos="934230" algn="l"/>
                <a:tab pos="1245640" algn="l"/>
                <a:tab pos="1557050" algn="l"/>
                <a:tab pos="1868461" algn="l"/>
                <a:tab pos="217987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059928" indent="-158456" defTabSz="311410" eaLnBrk="0" fontAlgn="base" hangingPunct="0">
              <a:spcBef>
                <a:spcPct val="0"/>
              </a:spcBef>
              <a:spcAft>
                <a:spcPct val="0"/>
              </a:spcAft>
              <a:tabLst>
                <a:tab pos="311410" algn="l"/>
                <a:tab pos="622821" algn="l"/>
                <a:tab pos="934230" algn="l"/>
                <a:tab pos="1245640" algn="l"/>
                <a:tab pos="1557050" algn="l"/>
                <a:tab pos="1868461" algn="l"/>
                <a:tab pos="217987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2376840" indent="-158456" defTabSz="311410" eaLnBrk="0" fontAlgn="base" hangingPunct="0">
              <a:spcBef>
                <a:spcPct val="0"/>
              </a:spcBef>
              <a:spcAft>
                <a:spcPct val="0"/>
              </a:spcAft>
              <a:tabLst>
                <a:tab pos="311410" algn="l"/>
                <a:tab pos="622821" algn="l"/>
                <a:tab pos="934230" algn="l"/>
                <a:tab pos="1245640" algn="l"/>
                <a:tab pos="1557050" algn="l"/>
                <a:tab pos="1868461" algn="l"/>
                <a:tab pos="217987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2693752" indent="-158456" defTabSz="311410" eaLnBrk="0" fontAlgn="base" hangingPunct="0">
              <a:spcBef>
                <a:spcPct val="0"/>
              </a:spcBef>
              <a:spcAft>
                <a:spcPct val="0"/>
              </a:spcAft>
              <a:tabLst>
                <a:tab pos="311410" algn="l"/>
                <a:tab pos="622821" algn="l"/>
                <a:tab pos="934230" algn="l"/>
                <a:tab pos="1245640" algn="l"/>
                <a:tab pos="1557050" algn="l"/>
                <a:tab pos="1868461" algn="l"/>
                <a:tab pos="217987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defTabSz="633823">
              <a:defRPr/>
            </a:pPr>
            <a:fld id="{CE2CD347-BA0D-4ABA-9358-595EA097CA82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defTabSz="633823">
                <a:defRPr/>
              </a:pPr>
              <a:t>1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79875" name="Text Box 1">
            <a:extLst>
              <a:ext uri="{FF2B5EF4-FFF2-40B4-BE49-F238E27FC236}">
                <a16:creationId xmlns:a16="http://schemas.microsoft.com/office/drawing/2014/main" xmlns="" id="{47DF0E67-D21A-453E-B5CF-C248FFBB8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48" y="10223829"/>
            <a:ext cx="1549529" cy="50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defTabSz="633823">
              <a:lnSpc>
                <a:spcPct val="93000"/>
              </a:lnSpc>
              <a:buSzPct val="100000"/>
              <a:tabLst>
                <a:tab pos="0" algn="l"/>
                <a:tab pos="310309" algn="l"/>
                <a:tab pos="621720" algn="l"/>
                <a:tab pos="933130" algn="l"/>
                <a:tab pos="1244540" algn="l"/>
                <a:tab pos="1555950" algn="l"/>
                <a:tab pos="1867360" algn="l"/>
                <a:tab pos="2178770" algn="l"/>
                <a:tab pos="2490180" algn="l"/>
                <a:tab pos="2801591" algn="l"/>
                <a:tab pos="3113000" algn="l"/>
                <a:tab pos="3424410" algn="l"/>
                <a:tab pos="3735820" algn="l"/>
                <a:tab pos="4047231" algn="l"/>
                <a:tab pos="4358640" algn="l"/>
                <a:tab pos="4670050" algn="l"/>
                <a:tab pos="4981461" algn="l"/>
                <a:tab pos="5292871" algn="l"/>
                <a:tab pos="5604280" algn="l"/>
                <a:tab pos="5915690" algn="l"/>
                <a:tab pos="6227101" algn="l"/>
              </a:tabLst>
              <a:defRPr/>
            </a:pPr>
            <a:fld id="{65C7CA46-777D-4D82-B408-FC28A5B8D05B}" type="slidenum"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defTabSz="633823">
                <a:lnSpc>
                  <a:spcPct val="93000"/>
                </a:lnSpc>
                <a:buSzPct val="100000"/>
                <a:tabLst>
                  <a:tab pos="0" algn="l"/>
                  <a:tab pos="310309" algn="l"/>
                  <a:tab pos="621720" algn="l"/>
                  <a:tab pos="933130" algn="l"/>
                  <a:tab pos="1244540" algn="l"/>
                  <a:tab pos="1555950" algn="l"/>
                  <a:tab pos="1867360" algn="l"/>
                  <a:tab pos="2178770" algn="l"/>
                  <a:tab pos="2490180" algn="l"/>
                  <a:tab pos="2801591" algn="l"/>
                  <a:tab pos="3113000" algn="l"/>
                  <a:tab pos="3424410" algn="l"/>
                  <a:tab pos="3735820" algn="l"/>
                  <a:tab pos="4047231" algn="l"/>
                  <a:tab pos="4358640" algn="l"/>
                  <a:tab pos="4670050" algn="l"/>
                  <a:tab pos="4981461" algn="l"/>
                  <a:tab pos="5292871" algn="l"/>
                  <a:tab pos="5604280" algn="l"/>
                  <a:tab pos="5915690" algn="l"/>
                  <a:tab pos="6227101" algn="l"/>
                </a:tabLst>
                <a:defRPr/>
              </a:pPr>
              <a:t>1</a:t>
            </a:fld>
            <a:endParaRPr lang="pt-BR" altLang="pt-BR" sz="10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79876" name="Text Box 2">
            <a:extLst>
              <a:ext uri="{FF2B5EF4-FFF2-40B4-BE49-F238E27FC236}">
                <a16:creationId xmlns:a16="http://schemas.microsoft.com/office/drawing/2014/main" xmlns="" id="{1B10565D-1077-4E55-BF8E-3C30C62C6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48" y="10223831"/>
            <a:ext cx="1550287" cy="50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defTabSz="633823">
              <a:lnSpc>
                <a:spcPct val="93000"/>
              </a:lnSpc>
              <a:buSzPct val="100000"/>
              <a:tabLst>
                <a:tab pos="0" algn="l"/>
                <a:tab pos="310309" algn="l"/>
                <a:tab pos="621720" algn="l"/>
                <a:tab pos="933130" algn="l"/>
                <a:tab pos="1244540" algn="l"/>
                <a:tab pos="1555950" algn="l"/>
                <a:tab pos="1867360" algn="l"/>
                <a:tab pos="2178770" algn="l"/>
                <a:tab pos="2490180" algn="l"/>
                <a:tab pos="2801591" algn="l"/>
                <a:tab pos="3113000" algn="l"/>
                <a:tab pos="3424410" algn="l"/>
                <a:tab pos="3735820" algn="l"/>
                <a:tab pos="4047231" algn="l"/>
                <a:tab pos="4358640" algn="l"/>
                <a:tab pos="4670050" algn="l"/>
                <a:tab pos="4981461" algn="l"/>
                <a:tab pos="5292871" algn="l"/>
                <a:tab pos="5604280" algn="l"/>
                <a:tab pos="5915690" algn="l"/>
                <a:tab pos="6227101" algn="l"/>
              </a:tabLst>
              <a:defRPr/>
            </a:pPr>
            <a:fld id="{DCEB9A1E-C6DB-463C-97AE-1BC3A0ECF0DB}" type="slidenum"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633823">
                <a:lnSpc>
                  <a:spcPct val="93000"/>
                </a:lnSpc>
                <a:buSzPct val="100000"/>
                <a:tabLst>
                  <a:tab pos="0" algn="l"/>
                  <a:tab pos="310309" algn="l"/>
                  <a:tab pos="621720" algn="l"/>
                  <a:tab pos="933130" algn="l"/>
                  <a:tab pos="1244540" algn="l"/>
                  <a:tab pos="1555950" algn="l"/>
                  <a:tab pos="1867360" algn="l"/>
                  <a:tab pos="2178770" algn="l"/>
                  <a:tab pos="2490180" algn="l"/>
                  <a:tab pos="2801591" algn="l"/>
                  <a:tab pos="3113000" algn="l"/>
                  <a:tab pos="3424410" algn="l"/>
                  <a:tab pos="3735820" algn="l"/>
                  <a:tab pos="4047231" algn="l"/>
                  <a:tab pos="4358640" algn="l"/>
                  <a:tab pos="4670050" algn="l"/>
                  <a:tab pos="4981461" algn="l"/>
                  <a:tab pos="5292871" algn="l"/>
                  <a:tab pos="5604280" algn="l"/>
                  <a:tab pos="5915690" algn="l"/>
                  <a:tab pos="6227101" algn="l"/>
                </a:tabLst>
                <a:defRPr/>
              </a:pPr>
              <a:t>1</a:t>
            </a:fld>
            <a:endParaRPr lang="pt-BR" altLang="pt-BR" sz="1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7" name="Text Box 3">
            <a:extLst>
              <a:ext uri="{FF2B5EF4-FFF2-40B4-BE49-F238E27FC236}">
                <a16:creationId xmlns:a16="http://schemas.microsoft.com/office/drawing/2014/main" xmlns="" id="{23E103C3-BDAA-4B0D-BC87-A6D348ECC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48" y="10223830"/>
            <a:ext cx="1551044" cy="50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defTabSz="633823">
              <a:lnSpc>
                <a:spcPct val="93000"/>
              </a:lnSpc>
              <a:buSzPct val="100000"/>
              <a:tabLst>
                <a:tab pos="0" algn="l"/>
                <a:tab pos="310309" algn="l"/>
                <a:tab pos="621720" algn="l"/>
                <a:tab pos="933130" algn="l"/>
                <a:tab pos="1244540" algn="l"/>
                <a:tab pos="1555950" algn="l"/>
                <a:tab pos="1867360" algn="l"/>
                <a:tab pos="2178770" algn="l"/>
                <a:tab pos="2490180" algn="l"/>
                <a:tab pos="2801591" algn="l"/>
                <a:tab pos="3113000" algn="l"/>
                <a:tab pos="3424410" algn="l"/>
                <a:tab pos="3735820" algn="l"/>
                <a:tab pos="4047231" algn="l"/>
                <a:tab pos="4358640" algn="l"/>
                <a:tab pos="4670050" algn="l"/>
                <a:tab pos="4981461" algn="l"/>
                <a:tab pos="5292871" algn="l"/>
                <a:tab pos="5604280" algn="l"/>
                <a:tab pos="5915690" algn="l"/>
                <a:tab pos="6227101" algn="l"/>
              </a:tabLst>
              <a:defRPr/>
            </a:pPr>
            <a:fld id="{C9BDB126-1688-4FBC-8762-4BC3A54383C6}" type="slidenum"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633823">
                <a:lnSpc>
                  <a:spcPct val="93000"/>
                </a:lnSpc>
                <a:buSzPct val="100000"/>
                <a:tabLst>
                  <a:tab pos="0" algn="l"/>
                  <a:tab pos="310309" algn="l"/>
                  <a:tab pos="621720" algn="l"/>
                  <a:tab pos="933130" algn="l"/>
                  <a:tab pos="1244540" algn="l"/>
                  <a:tab pos="1555950" algn="l"/>
                  <a:tab pos="1867360" algn="l"/>
                  <a:tab pos="2178770" algn="l"/>
                  <a:tab pos="2490180" algn="l"/>
                  <a:tab pos="2801591" algn="l"/>
                  <a:tab pos="3113000" algn="l"/>
                  <a:tab pos="3424410" algn="l"/>
                  <a:tab pos="3735820" algn="l"/>
                  <a:tab pos="4047231" algn="l"/>
                  <a:tab pos="4358640" algn="l"/>
                  <a:tab pos="4670050" algn="l"/>
                  <a:tab pos="4981461" algn="l"/>
                  <a:tab pos="5292871" algn="l"/>
                  <a:tab pos="5604280" algn="l"/>
                  <a:tab pos="5915690" algn="l"/>
                  <a:tab pos="6227101" algn="l"/>
                </a:tabLst>
                <a:defRPr/>
              </a:pPr>
              <a:t>1</a:t>
            </a:fld>
            <a:endParaRPr lang="pt-BR" altLang="pt-BR" sz="1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8" name="Text Box 4">
            <a:extLst>
              <a:ext uri="{FF2B5EF4-FFF2-40B4-BE49-F238E27FC236}">
                <a16:creationId xmlns:a16="http://schemas.microsoft.com/office/drawing/2014/main" xmlns="" id="{AAF38530-ECF3-4D6E-A2BE-A7468134D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49" y="10223830"/>
            <a:ext cx="1551801" cy="50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defTabSz="633823">
              <a:lnSpc>
                <a:spcPct val="93000"/>
              </a:lnSpc>
              <a:buSzPct val="100000"/>
              <a:tabLst>
                <a:tab pos="0" algn="l"/>
                <a:tab pos="310309" algn="l"/>
                <a:tab pos="621720" algn="l"/>
                <a:tab pos="933130" algn="l"/>
                <a:tab pos="1244540" algn="l"/>
                <a:tab pos="1555950" algn="l"/>
                <a:tab pos="1867360" algn="l"/>
                <a:tab pos="2178770" algn="l"/>
                <a:tab pos="2490180" algn="l"/>
                <a:tab pos="2801591" algn="l"/>
                <a:tab pos="3113000" algn="l"/>
                <a:tab pos="3424410" algn="l"/>
                <a:tab pos="3735820" algn="l"/>
                <a:tab pos="4047231" algn="l"/>
                <a:tab pos="4358640" algn="l"/>
                <a:tab pos="4670050" algn="l"/>
                <a:tab pos="4981461" algn="l"/>
                <a:tab pos="5292871" algn="l"/>
                <a:tab pos="5604280" algn="l"/>
                <a:tab pos="5915690" algn="l"/>
                <a:tab pos="6227101" algn="l"/>
              </a:tabLst>
              <a:defRPr/>
            </a:pPr>
            <a:fld id="{3AF25751-32E9-458A-8456-1F2327461B17}" type="slidenum"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633823">
                <a:lnSpc>
                  <a:spcPct val="93000"/>
                </a:lnSpc>
                <a:buSzPct val="100000"/>
                <a:tabLst>
                  <a:tab pos="0" algn="l"/>
                  <a:tab pos="310309" algn="l"/>
                  <a:tab pos="621720" algn="l"/>
                  <a:tab pos="933130" algn="l"/>
                  <a:tab pos="1244540" algn="l"/>
                  <a:tab pos="1555950" algn="l"/>
                  <a:tab pos="1867360" algn="l"/>
                  <a:tab pos="2178770" algn="l"/>
                  <a:tab pos="2490180" algn="l"/>
                  <a:tab pos="2801591" algn="l"/>
                  <a:tab pos="3113000" algn="l"/>
                  <a:tab pos="3424410" algn="l"/>
                  <a:tab pos="3735820" algn="l"/>
                  <a:tab pos="4047231" algn="l"/>
                  <a:tab pos="4358640" algn="l"/>
                  <a:tab pos="4670050" algn="l"/>
                  <a:tab pos="4981461" algn="l"/>
                  <a:tab pos="5292871" algn="l"/>
                  <a:tab pos="5604280" algn="l"/>
                  <a:tab pos="5915690" algn="l"/>
                  <a:tab pos="6227101" algn="l"/>
                </a:tabLst>
                <a:defRPr/>
              </a:pPr>
              <a:t>1</a:t>
            </a:fld>
            <a:endParaRPr lang="pt-BR" altLang="pt-BR" sz="1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9" name="Text Box 5">
            <a:extLst>
              <a:ext uri="{FF2B5EF4-FFF2-40B4-BE49-F238E27FC236}">
                <a16:creationId xmlns:a16="http://schemas.microsoft.com/office/drawing/2014/main" xmlns="" id="{18828041-A1A2-4A0C-9611-43ACAB54B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48" y="10223831"/>
            <a:ext cx="1554073" cy="51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defTabSz="633823">
              <a:lnSpc>
                <a:spcPct val="93000"/>
              </a:lnSpc>
              <a:buSzPct val="100000"/>
              <a:tabLst>
                <a:tab pos="0" algn="l"/>
                <a:tab pos="310309" algn="l"/>
                <a:tab pos="621720" algn="l"/>
                <a:tab pos="933130" algn="l"/>
                <a:tab pos="1244540" algn="l"/>
                <a:tab pos="1555950" algn="l"/>
                <a:tab pos="1867360" algn="l"/>
                <a:tab pos="2178770" algn="l"/>
                <a:tab pos="2490180" algn="l"/>
                <a:tab pos="2801591" algn="l"/>
                <a:tab pos="3113000" algn="l"/>
                <a:tab pos="3424410" algn="l"/>
                <a:tab pos="3735820" algn="l"/>
                <a:tab pos="4047231" algn="l"/>
                <a:tab pos="4358640" algn="l"/>
                <a:tab pos="4670050" algn="l"/>
                <a:tab pos="4981461" algn="l"/>
                <a:tab pos="5292871" algn="l"/>
                <a:tab pos="5604280" algn="l"/>
                <a:tab pos="5915690" algn="l"/>
                <a:tab pos="6227101" algn="l"/>
              </a:tabLst>
              <a:defRPr/>
            </a:pPr>
            <a:fld id="{7AEBEBC7-A9BB-482E-99E9-4DD49912A0CA}" type="slidenum"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633823">
                <a:lnSpc>
                  <a:spcPct val="93000"/>
                </a:lnSpc>
                <a:buSzPct val="100000"/>
                <a:tabLst>
                  <a:tab pos="0" algn="l"/>
                  <a:tab pos="310309" algn="l"/>
                  <a:tab pos="621720" algn="l"/>
                  <a:tab pos="933130" algn="l"/>
                  <a:tab pos="1244540" algn="l"/>
                  <a:tab pos="1555950" algn="l"/>
                  <a:tab pos="1867360" algn="l"/>
                  <a:tab pos="2178770" algn="l"/>
                  <a:tab pos="2490180" algn="l"/>
                  <a:tab pos="2801591" algn="l"/>
                  <a:tab pos="3113000" algn="l"/>
                  <a:tab pos="3424410" algn="l"/>
                  <a:tab pos="3735820" algn="l"/>
                  <a:tab pos="4047231" algn="l"/>
                  <a:tab pos="4358640" algn="l"/>
                  <a:tab pos="4670050" algn="l"/>
                  <a:tab pos="4981461" algn="l"/>
                  <a:tab pos="5292871" algn="l"/>
                  <a:tab pos="5604280" algn="l"/>
                  <a:tab pos="5915690" algn="l"/>
                  <a:tab pos="6227101" algn="l"/>
                </a:tabLst>
                <a:defRPr/>
              </a:pPr>
              <a:t>1</a:t>
            </a:fld>
            <a:endParaRPr lang="pt-BR" altLang="pt-BR" sz="1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0" name="Text Box 6">
            <a:extLst>
              <a:ext uri="{FF2B5EF4-FFF2-40B4-BE49-F238E27FC236}">
                <a16:creationId xmlns:a16="http://schemas.microsoft.com/office/drawing/2014/main" xmlns="" id="{DB782152-B7EC-47B8-A2D7-F55C2CFD0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48" y="10223830"/>
            <a:ext cx="1557860" cy="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defTabSz="633823">
              <a:lnSpc>
                <a:spcPct val="93000"/>
              </a:lnSpc>
              <a:buSzPct val="100000"/>
              <a:tabLst>
                <a:tab pos="0" algn="l"/>
                <a:tab pos="310309" algn="l"/>
                <a:tab pos="621720" algn="l"/>
                <a:tab pos="933130" algn="l"/>
                <a:tab pos="1244540" algn="l"/>
                <a:tab pos="1555950" algn="l"/>
                <a:tab pos="1867360" algn="l"/>
                <a:tab pos="2178770" algn="l"/>
                <a:tab pos="2490180" algn="l"/>
                <a:tab pos="2801591" algn="l"/>
                <a:tab pos="3113000" algn="l"/>
                <a:tab pos="3424410" algn="l"/>
                <a:tab pos="3735820" algn="l"/>
                <a:tab pos="4047231" algn="l"/>
                <a:tab pos="4358640" algn="l"/>
                <a:tab pos="4670050" algn="l"/>
                <a:tab pos="4981461" algn="l"/>
                <a:tab pos="5292871" algn="l"/>
                <a:tab pos="5604280" algn="l"/>
                <a:tab pos="5915690" algn="l"/>
                <a:tab pos="6227101" algn="l"/>
              </a:tabLst>
              <a:defRPr/>
            </a:pPr>
            <a:fld id="{15BDB03C-3A29-40C3-9B42-078BBE057728}" type="slidenum"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633823">
                <a:lnSpc>
                  <a:spcPct val="93000"/>
                </a:lnSpc>
                <a:buSzPct val="100000"/>
                <a:tabLst>
                  <a:tab pos="0" algn="l"/>
                  <a:tab pos="310309" algn="l"/>
                  <a:tab pos="621720" algn="l"/>
                  <a:tab pos="933130" algn="l"/>
                  <a:tab pos="1244540" algn="l"/>
                  <a:tab pos="1555950" algn="l"/>
                  <a:tab pos="1867360" algn="l"/>
                  <a:tab pos="2178770" algn="l"/>
                  <a:tab pos="2490180" algn="l"/>
                  <a:tab pos="2801591" algn="l"/>
                  <a:tab pos="3113000" algn="l"/>
                  <a:tab pos="3424410" algn="l"/>
                  <a:tab pos="3735820" algn="l"/>
                  <a:tab pos="4047231" algn="l"/>
                  <a:tab pos="4358640" algn="l"/>
                  <a:tab pos="4670050" algn="l"/>
                  <a:tab pos="4981461" algn="l"/>
                  <a:tab pos="5292871" algn="l"/>
                  <a:tab pos="5604280" algn="l"/>
                  <a:tab pos="5915690" algn="l"/>
                  <a:tab pos="6227101" algn="l"/>
                </a:tabLst>
                <a:defRPr/>
              </a:pPr>
              <a:t>1</a:t>
            </a:fld>
            <a:endParaRPr lang="pt-BR" altLang="pt-BR" sz="1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1" name="Text Box 7">
            <a:extLst>
              <a:ext uri="{FF2B5EF4-FFF2-40B4-BE49-F238E27FC236}">
                <a16:creationId xmlns:a16="http://schemas.microsoft.com/office/drawing/2014/main" xmlns="" id="{ADE32654-2452-467A-9111-D0E0B67A6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48" y="10223828"/>
            <a:ext cx="1562404" cy="53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defTabSz="633823">
              <a:lnSpc>
                <a:spcPct val="93000"/>
              </a:lnSpc>
              <a:buSzPct val="100000"/>
              <a:tabLst>
                <a:tab pos="0" algn="l"/>
                <a:tab pos="310309" algn="l"/>
                <a:tab pos="621720" algn="l"/>
                <a:tab pos="933130" algn="l"/>
                <a:tab pos="1244540" algn="l"/>
                <a:tab pos="1555950" algn="l"/>
                <a:tab pos="1867360" algn="l"/>
                <a:tab pos="2178770" algn="l"/>
                <a:tab pos="2490180" algn="l"/>
                <a:tab pos="2801591" algn="l"/>
                <a:tab pos="3113000" algn="l"/>
                <a:tab pos="3424410" algn="l"/>
                <a:tab pos="3735820" algn="l"/>
                <a:tab pos="4047231" algn="l"/>
                <a:tab pos="4358640" algn="l"/>
                <a:tab pos="4670050" algn="l"/>
                <a:tab pos="4981461" algn="l"/>
                <a:tab pos="5292871" algn="l"/>
                <a:tab pos="5604280" algn="l"/>
                <a:tab pos="5915690" algn="l"/>
                <a:tab pos="6227101" algn="l"/>
              </a:tabLst>
              <a:defRPr/>
            </a:pPr>
            <a:fld id="{3E406856-4CE1-46EB-A14C-725A0E31E03A}" type="slidenum"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633823">
                <a:lnSpc>
                  <a:spcPct val="93000"/>
                </a:lnSpc>
                <a:buSzPct val="100000"/>
                <a:tabLst>
                  <a:tab pos="0" algn="l"/>
                  <a:tab pos="310309" algn="l"/>
                  <a:tab pos="621720" algn="l"/>
                  <a:tab pos="933130" algn="l"/>
                  <a:tab pos="1244540" algn="l"/>
                  <a:tab pos="1555950" algn="l"/>
                  <a:tab pos="1867360" algn="l"/>
                  <a:tab pos="2178770" algn="l"/>
                  <a:tab pos="2490180" algn="l"/>
                  <a:tab pos="2801591" algn="l"/>
                  <a:tab pos="3113000" algn="l"/>
                  <a:tab pos="3424410" algn="l"/>
                  <a:tab pos="3735820" algn="l"/>
                  <a:tab pos="4047231" algn="l"/>
                  <a:tab pos="4358640" algn="l"/>
                  <a:tab pos="4670050" algn="l"/>
                  <a:tab pos="4981461" algn="l"/>
                  <a:tab pos="5292871" algn="l"/>
                  <a:tab pos="5604280" algn="l"/>
                  <a:tab pos="5915690" algn="l"/>
                  <a:tab pos="6227101" algn="l"/>
                </a:tabLst>
                <a:defRPr/>
              </a:pPr>
              <a:t>1</a:t>
            </a:fld>
            <a:endParaRPr lang="pt-BR" altLang="pt-BR" sz="1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2" name="Text Box 8">
            <a:extLst>
              <a:ext uri="{FF2B5EF4-FFF2-40B4-BE49-F238E27FC236}">
                <a16:creationId xmlns:a16="http://schemas.microsoft.com/office/drawing/2014/main" xmlns="" id="{CED274D6-5AE6-4425-B2D5-93572675D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48" y="10223830"/>
            <a:ext cx="1563162" cy="53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defTabSz="633823">
              <a:lnSpc>
                <a:spcPct val="93000"/>
              </a:lnSpc>
              <a:buSzPct val="100000"/>
              <a:tabLst>
                <a:tab pos="0" algn="l"/>
                <a:tab pos="310309" algn="l"/>
                <a:tab pos="621720" algn="l"/>
                <a:tab pos="933130" algn="l"/>
                <a:tab pos="1244540" algn="l"/>
                <a:tab pos="1555950" algn="l"/>
                <a:tab pos="1867360" algn="l"/>
                <a:tab pos="2178770" algn="l"/>
                <a:tab pos="2490180" algn="l"/>
                <a:tab pos="2801591" algn="l"/>
                <a:tab pos="3113000" algn="l"/>
                <a:tab pos="3424410" algn="l"/>
                <a:tab pos="3735820" algn="l"/>
                <a:tab pos="4047231" algn="l"/>
                <a:tab pos="4358640" algn="l"/>
                <a:tab pos="4670050" algn="l"/>
                <a:tab pos="4981461" algn="l"/>
                <a:tab pos="5292871" algn="l"/>
                <a:tab pos="5604280" algn="l"/>
                <a:tab pos="5915690" algn="l"/>
                <a:tab pos="6227101" algn="l"/>
              </a:tabLst>
              <a:defRPr/>
            </a:pPr>
            <a:fld id="{C4841AAD-4B97-4CD0-945F-58BA59D799A7}" type="slidenum"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633823">
                <a:lnSpc>
                  <a:spcPct val="93000"/>
                </a:lnSpc>
                <a:buSzPct val="100000"/>
                <a:tabLst>
                  <a:tab pos="0" algn="l"/>
                  <a:tab pos="310309" algn="l"/>
                  <a:tab pos="621720" algn="l"/>
                  <a:tab pos="933130" algn="l"/>
                  <a:tab pos="1244540" algn="l"/>
                  <a:tab pos="1555950" algn="l"/>
                  <a:tab pos="1867360" algn="l"/>
                  <a:tab pos="2178770" algn="l"/>
                  <a:tab pos="2490180" algn="l"/>
                  <a:tab pos="2801591" algn="l"/>
                  <a:tab pos="3113000" algn="l"/>
                  <a:tab pos="3424410" algn="l"/>
                  <a:tab pos="3735820" algn="l"/>
                  <a:tab pos="4047231" algn="l"/>
                  <a:tab pos="4358640" algn="l"/>
                  <a:tab pos="4670050" algn="l"/>
                  <a:tab pos="4981461" algn="l"/>
                  <a:tab pos="5292871" algn="l"/>
                  <a:tab pos="5604280" algn="l"/>
                  <a:tab pos="5915690" algn="l"/>
                  <a:tab pos="6227101" algn="l"/>
                </a:tabLst>
                <a:defRPr/>
              </a:pPr>
              <a:t>1</a:t>
            </a:fld>
            <a:endParaRPr lang="pt-BR" altLang="pt-BR" sz="1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3" name="Text Box 9">
            <a:extLst>
              <a:ext uri="{FF2B5EF4-FFF2-40B4-BE49-F238E27FC236}">
                <a16:creationId xmlns:a16="http://schemas.microsoft.com/office/drawing/2014/main" xmlns="" id="{D14C5354-42ED-4220-AF3B-A27750905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49" y="10223831"/>
            <a:ext cx="1563919" cy="53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defTabSz="633823">
              <a:lnSpc>
                <a:spcPct val="93000"/>
              </a:lnSpc>
              <a:buSzPct val="100000"/>
              <a:tabLst>
                <a:tab pos="0" algn="l"/>
                <a:tab pos="310309" algn="l"/>
                <a:tab pos="621720" algn="l"/>
                <a:tab pos="933130" algn="l"/>
                <a:tab pos="1244540" algn="l"/>
                <a:tab pos="1555950" algn="l"/>
                <a:tab pos="1867360" algn="l"/>
                <a:tab pos="2178770" algn="l"/>
                <a:tab pos="2490180" algn="l"/>
                <a:tab pos="2801591" algn="l"/>
                <a:tab pos="3113000" algn="l"/>
                <a:tab pos="3424410" algn="l"/>
                <a:tab pos="3735820" algn="l"/>
                <a:tab pos="4047231" algn="l"/>
                <a:tab pos="4358640" algn="l"/>
                <a:tab pos="4670050" algn="l"/>
                <a:tab pos="4981461" algn="l"/>
                <a:tab pos="5292871" algn="l"/>
                <a:tab pos="5604280" algn="l"/>
                <a:tab pos="5915690" algn="l"/>
                <a:tab pos="6227101" algn="l"/>
              </a:tabLst>
              <a:defRPr/>
            </a:pPr>
            <a:fld id="{777854A5-BAB5-45AD-A9BF-93B2CE5FBCD4}" type="slidenum"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633823">
                <a:lnSpc>
                  <a:spcPct val="93000"/>
                </a:lnSpc>
                <a:buSzPct val="100000"/>
                <a:tabLst>
                  <a:tab pos="0" algn="l"/>
                  <a:tab pos="310309" algn="l"/>
                  <a:tab pos="621720" algn="l"/>
                  <a:tab pos="933130" algn="l"/>
                  <a:tab pos="1244540" algn="l"/>
                  <a:tab pos="1555950" algn="l"/>
                  <a:tab pos="1867360" algn="l"/>
                  <a:tab pos="2178770" algn="l"/>
                  <a:tab pos="2490180" algn="l"/>
                  <a:tab pos="2801591" algn="l"/>
                  <a:tab pos="3113000" algn="l"/>
                  <a:tab pos="3424410" algn="l"/>
                  <a:tab pos="3735820" algn="l"/>
                  <a:tab pos="4047231" algn="l"/>
                  <a:tab pos="4358640" algn="l"/>
                  <a:tab pos="4670050" algn="l"/>
                  <a:tab pos="4981461" algn="l"/>
                  <a:tab pos="5292871" algn="l"/>
                  <a:tab pos="5604280" algn="l"/>
                  <a:tab pos="5915690" algn="l"/>
                  <a:tab pos="6227101" algn="l"/>
                </a:tabLst>
                <a:defRPr/>
              </a:pPr>
              <a:t>1</a:t>
            </a:fld>
            <a:endParaRPr lang="pt-BR" altLang="pt-BR" sz="1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4" name="Text Box 10">
            <a:extLst>
              <a:ext uri="{FF2B5EF4-FFF2-40B4-BE49-F238E27FC236}">
                <a16:creationId xmlns:a16="http://schemas.microsoft.com/office/drawing/2014/main" xmlns="" id="{27E97BBF-A99E-480E-AAFB-FB604A381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563162" cy="53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defTabSz="633823">
              <a:buSzPct val="100000"/>
              <a:tabLst>
                <a:tab pos="0" algn="l"/>
                <a:tab pos="310309" algn="l"/>
                <a:tab pos="621720" algn="l"/>
                <a:tab pos="933130" algn="l"/>
                <a:tab pos="1244540" algn="l"/>
                <a:tab pos="1555950" algn="l"/>
                <a:tab pos="1867360" algn="l"/>
                <a:tab pos="2178770" algn="l"/>
                <a:tab pos="2490180" algn="l"/>
                <a:tab pos="2801591" algn="l"/>
                <a:tab pos="3113000" algn="l"/>
                <a:tab pos="3424410" algn="l"/>
                <a:tab pos="3735820" algn="l"/>
                <a:tab pos="4047231" algn="l"/>
                <a:tab pos="4358640" algn="l"/>
                <a:tab pos="4670050" algn="l"/>
                <a:tab pos="4981461" algn="l"/>
                <a:tab pos="5292871" algn="l"/>
                <a:tab pos="5604280" algn="l"/>
                <a:tab pos="5915690" algn="l"/>
                <a:tab pos="6227101" algn="l"/>
              </a:tabLst>
              <a:defRPr/>
            </a:pPr>
            <a:r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t>&lt;cabeçalho&gt;</a:t>
            </a:r>
          </a:p>
        </p:txBody>
      </p:sp>
      <p:sp>
        <p:nvSpPr>
          <p:cNvPr id="79885" name="Text Box 11">
            <a:extLst>
              <a:ext uri="{FF2B5EF4-FFF2-40B4-BE49-F238E27FC236}">
                <a16:creationId xmlns:a16="http://schemas.microsoft.com/office/drawing/2014/main" xmlns="" id="{B76F92FF-7C39-4D18-8451-99DC6771B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48" y="1"/>
            <a:ext cx="1563162" cy="53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defTabSz="633823">
              <a:buSzPct val="100000"/>
              <a:tabLst>
                <a:tab pos="0" algn="l"/>
                <a:tab pos="310309" algn="l"/>
                <a:tab pos="621720" algn="l"/>
                <a:tab pos="933130" algn="l"/>
                <a:tab pos="1244540" algn="l"/>
                <a:tab pos="1555950" algn="l"/>
                <a:tab pos="1867360" algn="l"/>
                <a:tab pos="2178770" algn="l"/>
                <a:tab pos="2490180" algn="l"/>
                <a:tab pos="2801591" algn="l"/>
                <a:tab pos="3113000" algn="l"/>
                <a:tab pos="3424410" algn="l"/>
                <a:tab pos="3735820" algn="l"/>
                <a:tab pos="4047231" algn="l"/>
                <a:tab pos="4358640" algn="l"/>
                <a:tab pos="4670050" algn="l"/>
                <a:tab pos="4981461" algn="l"/>
                <a:tab pos="5292871" algn="l"/>
                <a:tab pos="5604280" algn="l"/>
                <a:tab pos="5915690" algn="l"/>
                <a:tab pos="6227101" algn="l"/>
              </a:tabLst>
              <a:defRPr/>
            </a:pPr>
            <a:r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t>&lt;data/hora&gt;</a:t>
            </a:r>
          </a:p>
        </p:txBody>
      </p:sp>
      <p:sp>
        <p:nvSpPr>
          <p:cNvPr id="79886" name="Text Box 12">
            <a:extLst>
              <a:ext uri="{FF2B5EF4-FFF2-40B4-BE49-F238E27FC236}">
                <a16:creationId xmlns:a16="http://schemas.microsoft.com/office/drawing/2014/main" xmlns="" id="{A5A617E5-96E7-440B-BD02-45C81C92C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23830"/>
            <a:ext cx="1563162" cy="53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defTabSz="633823">
              <a:buSzPct val="100000"/>
              <a:tabLst>
                <a:tab pos="0" algn="l"/>
                <a:tab pos="310309" algn="l"/>
                <a:tab pos="621720" algn="l"/>
                <a:tab pos="933130" algn="l"/>
                <a:tab pos="1244540" algn="l"/>
                <a:tab pos="1555950" algn="l"/>
                <a:tab pos="1867360" algn="l"/>
                <a:tab pos="2178770" algn="l"/>
                <a:tab pos="2490180" algn="l"/>
                <a:tab pos="2801591" algn="l"/>
                <a:tab pos="3113000" algn="l"/>
                <a:tab pos="3424410" algn="l"/>
                <a:tab pos="3735820" algn="l"/>
                <a:tab pos="4047231" algn="l"/>
                <a:tab pos="4358640" algn="l"/>
                <a:tab pos="4670050" algn="l"/>
                <a:tab pos="4981461" algn="l"/>
                <a:tab pos="5292871" algn="l"/>
                <a:tab pos="5604280" algn="l"/>
                <a:tab pos="5915690" algn="l"/>
                <a:tab pos="6227101" algn="l"/>
              </a:tabLst>
              <a:defRPr/>
            </a:pPr>
            <a:r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t>&lt;rodapé&gt;</a:t>
            </a:r>
          </a:p>
        </p:txBody>
      </p:sp>
      <p:sp>
        <p:nvSpPr>
          <p:cNvPr id="79887" name="Text Box 13">
            <a:extLst>
              <a:ext uri="{FF2B5EF4-FFF2-40B4-BE49-F238E27FC236}">
                <a16:creationId xmlns:a16="http://schemas.microsoft.com/office/drawing/2014/main" xmlns="" id="{91A44541-5DD1-48EA-80A1-4B2124762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48" y="10223830"/>
            <a:ext cx="1563162" cy="53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defTabSz="633823">
              <a:buSzPct val="100000"/>
              <a:tabLst>
                <a:tab pos="0" algn="l"/>
                <a:tab pos="310309" algn="l"/>
                <a:tab pos="621720" algn="l"/>
                <a:tab pos="933130" algn="l"/>
                <a:tab pos="1244540" algn="l"/>
                <a:tab pos="1555950" algn="l"/>
                <a:tab pos="1867360" algn="l"/>
                <a:tab pos="2178770" algn="l"/>
                <a:tab pos="2490180" algn="l"/>
                <a:tab pos="2801591" algn="l"/>
                <a:tab pos="3113000" algn="l"/>
                <a:tab pos="3424410" algn="l"/>
                <a:tab pos="3735820" algn="l"/>
                <a:tab pos="4047231" algn="l"/>
                <a:tab pos="4358640" algn="l"/>
                <a:tab pos="4670050" algn="l"/>
                <a:tab pos="4981461" algn="l"/>
                <a:tab pos="5292871" algn="l"/>
                <a:tab pos="5604280" algn="l"/>
                <a:tab pos="5915690" algn="l"/>
                <a:tab pos="6227101" algn="l"/>
              </a:tabLst>
              <a:defRPr/>
            </a:pPr>
            <a:fld id="{A5F524CF-5728-4403-91D1-60018299B3DA}" type="slidenum"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633823">
                <a:buSzPct val="100000"/>
                <a:tabLst>
                  <a:tab pos="0" algn="l"/>
                  <a:tab pos="310309" algn="l"/>
                  <a:tab pos="621720" algn="l"/>
                  <a:tab pos="933130" algn="l"/>
                  <a:tab pos="1244540" algn="l"/>
                  <a:tab pos="1555950" algn="l"/>
                  <a:tab pos="1867360" algn="l"/>
                  <a:tab pos="2178770" algn="l"/>
                  <a:tab pos="2490180" algn="l"/>
                  <a:tab pos="2801591" algn="l"/>
                  <a:tab pos="3113000" algn="l"/>
                  <a:tab pos="3424410" algn="l"/>
                  <a:tab pos="3735820" algn="l"/>
                  <a:tab pos="4047231" algn="l"/>
                  <a:tab pos="4358640" algn="l"/>
                  <a:tab pos="4670050" algn="l"/>
                  <a:tab pos="4981461" algn="l"/>
                  <a:tab pos="5292871" algn="l"/>
                  <a:tab pos="5604280" algn="l"/>
                  <a:tab pos="5915690" algn="l"/>
                  <a:tab pos="6227101" algn="l"/>
                </a:tabLst>
                <a:defRPr/>
              </a:pPr>
              <a:t>1</a:t>
            </a:fld>
            <a:endParaRPr lang="pt-BR" altLang="pt-BR" sz="1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8" name="Text Box 14">
            <a:extLst>
              <a:ext uri="{FF2B5EF4-FFF2-40B4-BE49-F238E27FC236}">
                <a16:creationId xmlns:a16="http://schemas.microsoft.com/office/drawing/2014/main" xmlns="" id="{F1F611BF-2BA3-4395-9842-F935572FE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226" y="8742509"/>
            <a:ext cx="1417752" cy="46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2384" tIns="32440" rIns="62384" bIns="32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defTabSz="633823">
              <a:buSzPct val="100000"/>
              <a:tabLst>
                <a:tab pos="0" algn="l"/>
                <a:tab pos="310309" algn="l"/>
                <a:tab pos="621720" algn="l"/>
                <a:tab pos="933130" algn="l"/>
                <a:tab pos="1244540" algn="l"/>
                <a:tab pos="1555950" algn="l"/>
                <a:tab pos="1867360" algn="l"/>
                <a:tab pos="2178770" algn="l"/>
                <a:tab pos="2490180" algn="l"/>
                <a:tab pos="2801591" algn="l"/>
                <a:tab pos="3113000" algn="l"/>
                <a:tab pos="3424410" algn="l"/>
                <a:tab pos="3735820" algn="l"/>
                <a:tab pos="4047231" algn="l"/>
                <a:tab pos="4358640" algn="l"/>
                <a:tab pos="4670050" algn="l"/>
                <a:tab pos="4981461" algn="l"/>
                <a:tab pos="5292871" algn="l"/>
                <a:tab pos="5604280" algn="l"/>
                <a:tab pos="5915690" algn="l"/>
                <a:tab pos="6227101" algn="l"/>
              </a:tabLst>
              <a:defRPr/>
            </a:pPr>
            <a:fld id="{F44DA2D2-95C6-4473-A798-46E40ED60340}" type="slidenum">
              <a:rPr lang="pt-BR" altLang="pt-BR" sz="13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pPr defTabSz="633823">
                <a:buSzPct val="100000"/>
                <a:tabLst>
                  <a:tab pos="0" algn="l"/>
                  <a:tab pos="310309" algn="l"/>
                  <a:tab pos="621720" algn="l"/>
                  <a:tab pos="933130" algn="l"/>
                  <a:tab pos="1244540" algn="l"/>
                  <a:tab pos="1555950" algn="l"/>
                  <a:tab pos="1867360" algn="l"/>
                  <a:tab pos="2178770" algn="l"/>
                  <a:tab pos="2490180" algn="l"/>
                  <a:tab pos="2801591" algn="l"/>
                  <a:tab pos="3113000" algn="l"/>
                  <a:tab pos="3424410" algn="l"/>
                  <a:tab pos="3735820" algn="l"/>
                  <a:tab pos="4047231" algn="l"/>
                  <a:tab pos="4358640" algn="l"/>
                  <a:tab pos="4670050" algn="l"/>
                  <a:tab pos="4981461" algn="l"/>
                  <a:tab pos="5292871" algn="l"/>
                  <a:tab pos="5604280" algn="l"/>
                  <a:tab pos="5915690" algn="l"/>
                  <a:tab pos="6227101" algn="l"/>
                </a:tabLst>
                <a:defRPr/>
              </a:pPr>
              <a:t>1</a:t>
            </a:fld>
            <a:endParaRPr lang="pt-BR" altLang="pt-BR" sz="1300">
              <a:solidFill>
                <a:srgbClr val="FFFFFF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9889" name="Rectangle 15">
            <a:extLst>
              <a:ext uri="{FF2B5EF4-FFF2-40B4-BE49-F238E27FC236}">
                <a16:creationId xmlns:a16="http://schemas.microsoft.com/office/drawing/2014/main" xmlns="" id="{ED32148E-D200-42E1-B3B3-04D9562A4A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30338" y="690563"/>
            <a:ext cx="6132513" cy="3449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90" name="Text Box 16">
            <a:extLst>
              <a:ext uri="{FF2B5EF4-FFF2-40B4-BE49-F238E27FC236}">
                <a16:creationId xmlns:a16="http://schemas.microsoft.com/office/drawing/2014/main" xmlns="" id="{A4DE2E9F-81EB-4F95-9A93-39268D04B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30" y="4370456"/>
            <a:ext cx="2399272" cy="414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3382" tIns="31691" rIns="63382" bIns="31691" anchor="ctr"/>
          <a:lstStyle/>
          <a:p>
            <a:pPr defTabSz="633823">
              <a:buClr>
                <a:srgbClr val="000000"/>
              </a:buClr>
              <a:buSzPct val="100000"/>
              <a:defRPr/>
            </a:pPr>
            <a:endParaRPr lang="pt-BR" altLang="pt-BR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095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3">
            <a:extLst>
              <a:ext uri="{FF2B5EF4-FFF2-40B4-BE49-F238E27FC236}">
                <a16:creationId xmlns:a16="http://schemas.microsoft.com/office/drawing/2014/main" xmlns="" id="{200E6519-E772-4667-A07C-31571DFEEF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311410" algn="l"/>
                <a:tab pos="622821" algn="l"/>
                <a:tab pos="934230" algn="l"/>
                <a:tab pos="1245640" algn="l"/>
                <a:tab pos="1557050" algn="l"/>
                <a:tab pos="1868461" algn="l"/>
                <a:tab pos="217987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311410" algn="l"/>
                <a:tab pos="622821" algn="l"/>
                <a:tab pos="934230" algn="l"/>
                <a:tab pos="1245640" algn="l"/>
                <a:tab pos="1557050" algn="l"/>
                <a:tab pos="1868461" algn="l"/>
                <a:tab pos="217987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311410" algn="l"/>
                <a:tab pos="622821" algn="l"/>
                <a:tab pos="934230" algn="l"/>
                <a:tab pos="1245640" algn="l"/>
                <a:tab pos="1557050" algn="l"/>
                <a:tab pos="1868461" algn="l"/>
                <a:tab pos="217987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311410" algn="l"/>
                <a:tab pos="622821" algn="l"/>
                <a:tab pos="934230" algn="l"/>
                <a:tab pos="1245640" algn="l"/>
                <a:tab pos="1557050" algn="l"/>
                <a:tab pos="1868461" algn="l"/>
                <a:tab pos="217987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311410" algn="l"/>
                <a:tab pos="622821" algn="l"/>
                <a:tab pos="934230" algn="l"/>
                <a:tab pos="1245640" algn="l"/>
                <a:tab pos="1557050" algn="l"/>
                <a:tab pos="1868461" algn="l"/>
                <a:tab pos="217987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1743016" indent="-158456" defTabSz="311410" eaLnBrk="0" fontAlgn="base" hangingPunct="0">
              <a:spcBef>
                <a:spcPct val="0"/>
              </a:spcBef>
              <a:spcAft>
                <a:spcPct val="0"/>
              </a:spcAft>
              <a:tabLst>
                <a:tab pos="311410" algn="l"/>
                <a:tab pos="622821" algn="l"/>
                <a:tab pos="934230" algn="l"/>
                <a:tab pos="1245640" algn="l"/>
                <a:tab pos="1557050" algn="l"/>
                <a:tab pos="1868461" algn="l"/>
                <a:tab pos="217987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059928" indent="-158456" defTabSz="311410" eaLnBrk="0" fontAlgn="base" hangingPunct="0">
              <a:spcBef>
                <a:spcPct val="0"/>
              </a:spcBef>
              <a:spcAft>
                <a:spcPct val="0"/>
              </a:spcAft>
              <a:tabLst>
                <a:tab pos="311410" algn="l"/>
                <a:tab pos="622821" algn="l"/>
                <a:tab pos="934230" algn="l"/>
                <a:tab pos="1245640" algn="l"/>
                <a:tab pos="1557050" algn="l"/>
                <a:tab pos="1868461" algn="l"/>
                <a:tab pos="217987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2376840" indent="-158456" defTabSz="311410" eaLnBrk="0" fontAlgn="base" hangingPunct="0">
              <a:spcBef>
                <a:spcPct val="0"/>
              </a:spcBef>
              <a:spcAft>
                <a:spcPct val="0"/>
              </a:spcAft>
              <a:tabLst>
                <a:tab pos="311410" algn="l"/>
                <a:tab pos="622821" algn="l"/>
                <a:tab pos="934230" algn="l"/>
                <a:tab pos="1245640" algn="l"/>
                <a:tab pos="1557050" algn="l"/>
                <a:tab pos="1868461" algn="l"/>
                <a:tab pos="217987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2693752" indent="-158456" defTabSz="311410" eaLnBrk="0" fontAlgn="base" hangingPunct="0">
              <a:spcBef>
                <a:spcPct val="0"/>
              </a:spcBef>
              <a:spcAft>
                <a:spcPct val="0"/>
              </a:spcAft>
              <a:tabLst>
                <a:tab pos="311410" algn="l"/>
                <a:tab pos="622821" algn="l"/>
                <a:tab pos="934230" algn="l"/>
                <a:tab pos="1245640" algn="l"/>
                <a:tab pos="1557050" algn="l"/>
                <a:tab pos="1868461" algn="l"/>
                <a:tab pos="217987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fld id="{CE2CD347-BA0D-4ABA-9358-595EA097CA82}" type="slidenum">
              <a:rPr lang="pt-BR" altLang="pt-BR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/>
              <a:t>10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79875" name="Text Box 1">
            <a:extLst>
              <a:ext uri="{FF2B5EF4-FFF2-40B4-BE49-F238E27FC236}">
                <a16:creationId xmlns:a16="http://schemas.microsoft.com/office/drawing/2014/main" xmlns="" id="{47DF0E67-D21A-453E-B5CF-C248FFBB8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48" y="10223829"/>
            <a:ext cx="1549529" cy="50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65C7CA46-777D-4D82-B408-FC28A5B8D05B}" type="slidenum"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buSzPct val="100000"/>
              </a:pPr>
              <a:t>10</a:t>
            </a:fld>
            <a:endParaRPr lang="pt-BR" altLang="pt-BR" sz="10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79876" name="Text Box 2">
            <a:extLst>
              <a:ext uri="{FF2B5EF4-FFF2-40B4-BE49-F238E27FC236}">
                <a16:creationId xmlns:a16="http://schemas.microsoft.com/office/drawing/2014/main" xmlns="" id="{1B10565D-1077-4E55-BF8E-3C30C62C6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48" y="10223831"/>
            <a:ext cx="1550287" cy="50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DCEB9A1E-C6DB-463C-97AE-1BC3A0ECF0DB}" type="slidenum"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10</a:t>
            </a:fld>
            <a:endParaRPr lang="pt-BR" altLang="pt-BR" sz="1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7" name="Text Box 3">
            <a:extLst>
              <a:ext uri="{FF2B5EF4-FFF2-40B4-BE49-F238E27FC236}">
                <a16:creationId xmlns:a16="http://schemas.microsoft.com/office/drawing/2014/main" xmlns="" id="{23E103C3-BDAA-4B0D-BC87-A6D348ECC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48" y="10223830"/>
            <a:ext cx="1551044" cy="50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C9BDB126-1688-4FBC-8762-4BC3A54383C6}" type="slidenum"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10</a:t>
            </a:fld>
            <a:endParaRPr lang="pt-BR" altLang="pt-BR" sz="1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8" name="Text Box 4">
            <a:extLst>
              <a:ext uri="{FF2B5EF4-FFF2-40B4-BE49-F238E27FC236}">
                <a16:creationId xmlns:a16="http://schemas.microsoft.com/office/drawing/2014/main" xmlns="" id="{AAF38530-ECF3-4D6E-A2BE-A7468134D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49" y="10223830"/>
            <a:ext cx="1551801" cy="50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3AF25751-32E9-458A-8456-1F2327461B17}" type="slidenum"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10</a:t>
            </a:fld>
            <a:endParaRPr lang="pt-BR" altLang="pt-BR" sz="1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9" name="Text Box 5">
            <a:extLst>
              <a:ext uri="{FF2B5EF4-FFF2-40B4-BE49-F238E27FC236}">
                <a16:creationId xmlns:a16="http://schemas.microsoft.com/office/drawing/2014/main" xmlns="" id="{18828041-A1A2-4A0C-9611-43ACAB54B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48" y="10223831"/>
            <a:ext cx="1554073" cy="51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7AEBEBC7-A9BB-482E-99E9-4DD49912A0CA}" type="slidenum"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10</a:t>
            </a:fld>
            <a:endParaRPr lang="pt-BR" altLang="pt-BR" sz="1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0" name="Text Box 6">
            <a:extLst>
              <a:ext uri="{FF2B5EF4-FFF2-40B4-BE49-F238E27FC236}">
                <a16:creationId xmlns:a16="http://schemas.microsoft.com/office/drawing/2014/main" xmlns="" id="{DB782152-B7EC-47B8-A2D7-F55C2CFD0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48" y="10223830"/>
            <a:ext cx="1557860" cy="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15BDB03C-3A29-40C3-9B42-078BBE057728}" type="slidenum"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10</a:t>
            </a:fld>
            <a:endParaRPr lang="pt-BR" altLang="pt-BR" sz="1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1" name="Text Box 7">
            <a:extLst>
              <a:ext uri="{FF2B5EF4-FFF2-40B4-BE49-F238E27FC236}">
                <a16:creationId xmlns:a16="http://schemas.microsoft.com/office/drawing/2014/main" xmlns="" id="{ADE32654-2452-467A-9111-D0E0B67A6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48" y="10223828"/>
            <a:ext cx="1562404" cy="53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3E406856-4CE1-46EB-A14C-725A0E31E03A}" type="slidenum"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10</a:t>
            </a:fld>
            <a:endParaRPr lang="pt-BR" altLang="pt-BR" sz="1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2" name="Text Box 8">
            <a:extLst>
              <a:ext uri="{FF2B5EF4-FFF2-40B4-BE49-F238E27FC236}">
                <a16:creationId xmlns:a16="http://schemas.microsoft.com/office/drawing/2014/main" xmlns="" id="{CED274D6-5AE6-4425-B2D5-93572675D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48" y="10223830"/>
            <a:ext cx="1563162" cy="53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C4841AAD-4B97-4CD0-945F-58BA59D799A7}" type="slidenum"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10</a:t>
            </a:fld>
            <a:endParaRPr lang="pt-BR" altLang="pt-BR" sz="1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3" name="Text Box 9">
            <a:extLst>
              <a:ext uri="{FF2B5EF4-FFF2-40B4-BE49-F238E27FC236}">
                <a16:creationId xmlns:a16="http://schemas.microsoft.com/office/drawing/2014/main" xmlns="" id="{D14C5354-42ED-4220-AF3B-A27750905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49" y="10223831"/>
            <a:ext cx="1563919" cy="53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777854A5-BAB5-45AD-A9BF-93B2CE5FBCD4}" type="slidenum"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10</a:t>
            </a:fld>
            <a:endParaRPr lang="pt-BR" altLang="pt-BR" sz="1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4" name="Text Box 10">
            <a:extLst>
              <a:ext uri="{FF2B5EF4-FFF2-40B4-BE49-F238E27FC236}">
                <a16:creationId xmlns:a16="http://schemas.microsoft.com/office/drawing/2014/main" xmlns="" id="{27E97BBF-A99E-480E-AAFB-FB604A381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563162" cy="53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buSzPct val="100000"/>
            </a:pPr>
            <a:r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t>&lt;cabeçalho&gt;</a:t>
            </a:r>
          </a:p>
        </p:txBody>
      </p:sp>
      <p:sp>
        <p:nvSpPr>
          <p:cNvPr id="79885" name="Text Box 11">
            <a:extLst>
              <a:ext uri="{FF2B5EF4-FFF2-40B4-BE49-F238E27FC236}">
                <a16:creationId xmlns:a16="http://schemas.microsoft.com/office/drawing/2014/main" xmlns="" id="{B76F92FF-7C39-4D18-8451-99DC6771B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48" y="1"/>
            <a:ext cx="1563162" cy="53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 hangingPunct="1">
              <a:buSzPct val="100000"/>
            </a:pPr>
            <a:r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t>&lt;data/hora&gt;</a:t>
            </a:r>
          </a:p>
        </p:txBody>
      </p:sp>
      <p:sp>
        <p:nvSpPr>
          <p:cNvPr id="79886" name="Text Box 12">
            <a:extLst>
              <a:ext uri="{FF2B5EF4-FFF2-40B4-BE49-F238E27FC236}">
                <a16:creationId xmlns:a16="http://schemas.microsoft.com/office/drawing/2014/main" xmlns="" id="{A5A617E5-96E7-440B-BD02-45C81C92C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223830"/>
            <a:ext cx="1563162" cy="53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buSzPct val="100000"/>
            </a:pPr>
            <a:r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t>&lt;rodapé&gt;</a:t>
            </a:r>
          </a:p>
        </p:txBody>
      </p:sp>
      <p:sp>
        <p:nvSpPr>
          <p:cNvPr id="79887" name="Text Box 13">
            <a:extLst>
              <a:ext uri="{FF2B5EF4-FFF2-40B4-BE49-F238E27FC236}">
                <a16:creationId xmlns:a16="http://schemas.microsoft.com/office/drawing/2014/main" xmlns="" id="{91A44541-5DD1-48EA-80A1-4B2124762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048" y="10223830"/>
            <a:ext cx="1563162" cy="53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r" eaLnBrk="1" hangingPunct="1">
              <a:buSzPct val="100000"/>
            </a:pPr>
            <a:fld id="{A5F524CF-5728-4403-91D1-60018299B3DA}" type="slidenum">
              <a:rPr lang="pt-BR" altLang="pt-BR" sz="10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SzPct val="100000"/>
              </a:pPr>
              <a:t>10</a:t>
            </a:fld>
            <a:endParaRPr lang="pt-BR" altLang="pt-BR" sz="1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8" name="Text Box 14">
            <a:extLst>
              <a:ext uri="{FF2B5EF4-FFF2-40B4-BE49-F238E27FC236}">
                <a16:creationId xmlns:a16="http://schemas.microsoft.com/office/drawing/2014/main" xmlns="" id="{F1F611BF-2BA3-4395-9842-F935572FE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226" y="8742509"/>
            <a:ext cx="1417752" cy="46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2384" tIns="32440" rIns="62384" bIns="324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buSzPct val="100000"/>
            </a:pPr>
            <a:fld id="{F44DA2D2-95C6-4473-A798-46E40ED60340}" type="slidenum">
              <a:rPr lang="pt-BR" altLang="pt-BR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pPr eaLnBrk="1" hangingPunct="1">
                <a:buSzPct val="100000"/>
              </a:pPr>
              <a:t>10</a:t>
            </a:fld>
            <a:endParaRPr lang="pt-BR" altLang="pt-BR">
              <a:solidFill>
                <a:srgbClr val="FFFFFF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9889" name="Rectangle 15">
            <a:extLst>
              <a:ext uri="{FF2B5EF4-FFF2-40B4-BE49-F238E27FC236}">
                <a16:creationId xmlns:a16="http://schemas.microsoft.com/office/drawing/2014/main" xmlns="" id="{ED32148E-D200-42E1-B3B3-04D9562A4A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30338" y="690563"/>
            <a:ext cx="6132513" cy="3449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90" name="Text Box 16">
            <a:extLst>
              <a:ext uri="{FF2B5EF4-FFF2-40B4-BE49-F238E27FC236}">
                <a16:creationId xmlns:a16="http://schemas.microsoft.com/office/drawing/2014/main" xmlns="" id="{A4DE2E9F-81EB-4F95-9A93-39268D04B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30" y="4370456"/>
            <a:ext cx="2399272" cy="414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3382" tIns="31691" rIns="63382" bIns="31691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471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8031-42B1-46D9-B28B-3FB07B13D423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2F04-23F9-4D2C-B827-324B86B38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14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8031-42B1-46D9-B28B-3FB07B13D423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2F04-23F9-4D2C-B827-324B86B38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43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8031-42B1-46D9-B28B-3FB07B13D423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2F04-23F9-4D2C-B827-324B86B38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88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8031-42B1-46D9-B28B-3FB07B13D423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2F04-23F9-4D2C-B827-324B86B38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57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8031-42B1-46D9-B28B-3FB07B13D423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2F04-23F9-4D2C-B827-324B86B38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21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8031-42B1-46D9-B28B-3FB07B13D423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2F04-23F9-4D2C-B827-324B86B38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8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8031-42B1-46D9-B28B-3FB07B13D423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2F04-23F9-4D2C-B827-324B86B38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8031-42B1-46D9-B28B-3FB07B13D423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2F04-23F9-4D2C-B827-324B86B38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98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8031-42B1-46D9-B28B-3FB07B13D423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2F04-23F9-4D2C-B827-324B86B38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91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8031-42B1-46D9-B28B-3FB07B13D423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2F04-23F9-4D2C-B827-324B86B38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42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8031-42B1-46D9-B28B-3FB07B13D423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22F04-23F9-4D2C-B827-324B86B38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87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D8031-42B1-46D9-B28B-3FB07B13D423}" type="datetimeFigureOut">
              <a:rPr lang="pt-BR" smtClean="0"/>
              <a:t>05/12/2019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22F04-23F9-4D2C-B827-324B86B38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92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>
            <a:extLst>
              <a:ext uri="{FF2B5EF4-FFF2-40B4-BE49-F238E27FC236}">
                <a16:creationId xmlns:a16="http://schemas.microsoft.com/office/drawing/2014/main" xmlns="" id="{D9A905FA-2FD3-446A-BC8C-612FD320A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636" y="3375032"/>
            <a:ext cx="266665" cy="1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988" tIns="46794" rIns="89988" bIns="46794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t-BR" altLang="pt-BR" sz="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</a:rPr>
              <a:t>MISSÃO DO EB</a:t>
            </a: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xmlns="" id="{C5892691-B91F-41B0-9189-49DD71E5D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6650" y="1106790"/>
            <a:ext cx="2665065" cy="83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8" tIns="46794" rIns="89988" bIns="4679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t-BR" altLang="pt-BR" sz="48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BRASIL!</a:t>
            </a:r>
          </a:p>
        </p:txBody>
      </p:sp>
      <p:pic>
        <p:nvPicPr>
          <p:cNvPr id="78852" name="Picture 3">
            <a:extLst>
              <a:ext uri="{FF2B5EF4-FFF2-40B4-BE49-F238E27FC236}">
                <a16:creationId xmlns:a16="http://schemas.microsoft.com/office/drawing/2014/main" xmlns="" id="{918B432E-2495-4B6A-B4F8-1029175B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 bwMode="auto">
          <a:xfrm>
            <a:off x="-50794" y="-12627"/>
            <a:ext cx="12293587" cy="691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80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>
            <a:extLst>
              <a:ext uri="{FF2B5EF4-FFF2-40B4-BE49-F238E27FC236}">
                <a16:creationId xmlns:a16="http://schemas.microsoft.com/office/drawing/2014/main" xmlns="" id="{D9A905FA-2FD3-446A-BC8C-612FD320A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636" y="3375032"/>
            <a:ext cx="266665" cy="1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988" tIns="46794" rIns="89988" bIns="46794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>
              <a:buSzPct val="100000"/>
            </a:pPr>
            <a:r>
              <a:rPr lang="pt-BR" altLang="pt-BR" sz="1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MISSÃO DO EB</a:t>
            </a: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xmlns="" id="{C5892691-B91F-41B0-9189-49DD71E5D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6650" y="1106790"/>
            <a:ext cx="2665065" cy="83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8" tIns="46794" rIns="89988" bIns="46794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>
              <a:buSzPct val="100000"/>
            </a:pPr>
            <a:r>
              <a:rPr lang="pt-BR" altLang="pt-BR" sz="4800" b="1" i="1">
                <a:solidFill>
                  <a:srgbClr val="FFFFFF"/>
                </a:solidFill>
              </a:rPr>
              <a:t>BRASIL!</a:t>
            </a:r>
          </a:p>
        </p:txBody>
      </p:sp>
      <p:pic>
        <p:nvPicPr>
          <p:cNvPr id="78852" name="Picture 3">
            <a:extLst>
              <a:ext uri="{FF2B5EF4-FFF2-40B4-BE49-F238E27FC236}">
                <a16:creationId xmlns:a16="http://schemas.microsoft.com/office/drawing/2014/main" xmlns="" id="{918B432E-2495-4B6A-B4F8-1029175B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 bwMode="auto">
          <a:xfrm>
            <a:off x="-50794" y="-28125"/>
            <a:ext cx="12293587" cy="691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94BCD8C-F267-4084-8165-0B231891E6B4}"/>
              </a:ext>
            </a:extLst>
          </p:cNvPr>
          <p:cNvSpPr txBox="1"/>
          <p:nvPr/>
        </p:nvSpPr>
        <p:spPr>
          <a:xfrm>
            <a:off x="0" y="4673600"/>
            <a:ext cx="5317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FF00"/>
                </a:solidFill>
              </a:rPr>
              <a:t>Luciano Puchalski</a:t>
            </a:r>
          </a:p>
          <a:p>
            <a:r>
              <a:rPr lang="pt-BR" sz="2800" b="1" dirty="0">
                <a:solidFill>
                  <a:srgbClr val="FFFF00"/>
                </a:solidFill>
              </a:rPr>
              <a:t>61 9 8003 4344</a:t>
            </a:r>
          </a:p>
          <a:p>
            <a:r>
              <a:rPr lang="pt-BR" sz="2800" b="1" dirty="0">
                <a:solidFill>
                  <a:srgbClr val="FFFF00"/>
                </a:solidFill>
              </a:rPr>
              <a:t>luciano.puchalski@turismo.gov.br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2896803-9426-47A6-8DAF-EABCCB70F91A}"/>
              </a:ext>
            </a:extLst>
          </p:cNvPr>
          <p:cNvSpPr txBox="1"/>
          <p:nvPr/>
        </p:nvSpPr>
        <p:spPr>
          <a:xfrm>
            <a:off x="519289" y="530578"/>
            <a:ext cx="3228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C000"/>
                </a:solidFill>
              </a:rPr>
              <a:t>Obrigado!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1624013"/>
            <a:ext cx="12192000" cy="1597025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04256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6083" name="CaixaDeTexto 7"/>
          <p:cNvSpPr txBox="1">
            <a:spLocks noChangeArrowheads="1"/>
          </p:cNvSpPr>
          <p:nvPr/>
        </p:nvSpPr>
        <p:spPr bwMode="auto">
          <a:xfrm>
            <a:off x="338097" y="4381422"/>
            <a:ext cx="1115077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4000" b="1" dirty="0">
                <a:solidFill>
                  <a:srgbClr val="004F8A"/>
                </a:solidFill>
                <a:latin typeface="Calibri" panose="020F0502020204030204" pitchFamily="34" charset="0"/>
              </a:rPr>
              <a:t>ENFRENTAMENTO ÀS MANCHAS DE ÓLEO NO LITORAL BRASILEIRO E SEUS DESDOBRAMENTOS</a:t>
            </a:r>
          </a:p>
          <a:p>
            <a:pPr algn="ctr" eaLnBrk="1" hangingPunct="1"/>
            <a:endParaRPr lang="pt-BR" altLang="pt-BR" sz="1200" dirty="0">
              <a:solidFill>
                <a:srgbClr val="004F8A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pt-BR" altLang="pt-BR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SENADO FEDERAL</a:t>
            </a:r>
          </a:p>
          <a:p>
            <a:pPr algn="ctr" eaLnBrk="1" hangingPunct="1"/>
            <a:r>
              <a:rPr lang="pt-BR" altLang="pt-BR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CTEOLEO 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0" y="1563688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7" name="Retângulo 11"/>
          <p:cNvSpPr>
            <a:spLocks noChangeArrowheads="1"/>
          </p:cNvSpPr>
          <p:nvPr/>
        </p:nvSpPr>
        <p:spPr bwMode="auto">
          <a:xfrm>
            <a:off x="9549929" y="6276509"/>
            <a:ext cx="24437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000" dirty="0">
                <a:solidFill>
                  <a:srgbClr val="004F8A"/>
                </a:solidFill>
                <a:latin typeface="Calibri" panose="020F0502020204030204" pitchFamily="34" charset="0"/>
              </a:rPr>
              <a:t>05 de dezembro 2019</a:t>
            </a:r>
            <a:endParaRPr lang="pt-BR" altLang="pt-BR" sz="2000" dirty="0">
              <a:latin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60" y="538055"/>
            <a:ext cx="4018251" cy="391779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303F0D7-3244-A741-B176-4655649A6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153" y="75247"/>
            <a:ext cx="2371435" cy="77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780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041" y="143792"/>
            <a:ext cx="9757635" cy="1130461"/>
          </a:xfrm>
        </p:spPr>
        <p:txBody>
          <a:bodyPr>
            <a:normAutofit/>
          </a:bodyPr>
          <a:lstStyle/>
          <a:p>
            <a:r>
              <a:rPr lang="pt-BR" sz="4500" b="1" dirty="0"/>
              <a:t>Principais ações do Ministério do Turismo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578789"/>
              </p:ext>
            </p:extLst>
          </p:nvPr>
        </p:nvGraphicFramePr>
        <p:xfrm>
          <a:off x="0" y="1477192"/>
          <a:ext cx="9283231" cy="516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1681" y="940117"/>
            <a:ext cx="3315855" cy="40220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303F0D7-3244-A741-B176-4655649A65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7475" y="320643"/>
            <a:ext cx="2371435" cy="77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1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B303F0D7-3244-A741-B176-4655649A6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923" y="339500"/>
            <a:ext cx="2051559" cy="67198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A696FB4-12D3-6A4E-B538-177186A0238E}"/>
              </a:ext>
            </a:extLst>
          </p:cNvPr>
          <p:cNvSpPr txBox="1"/>
          <p:nvPr/>
        </p:nvSpPr>
        <p:spPr>
          <a:xfrm>
            <a:off x="461818" y="2705725"/>
            <a:ext cx="1074316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09585"/>
            <a:r>
              <a:rPr lang="pt-BR" sz="8800" b="1" spc="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ACOMPANHAMENTO</a:t>
            </a:r>
            <a:endParaRPr lang="pt-BR" sz="8800" spc="400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4" y="4019928"/>
            <a:ext cx="4520944" cy="269083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86" y="4019928"/>
            <a:ext cx="4582318" cy="269083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1" y="339499"/>
            <a:ext cx="4662505" cy="254318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75" y="273666"/>
            <a:ext cx="4063048" cy="26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7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D1AAD693-6876-4C28-84B3-1B0D859FA23E}"/>
              </a:ext>
            </a:extLst>
          </p:cNvPr>
          <p:cNvSpPr/>
          <p:nvPr/>
        </p:nvSpPr>
        <p:spPr>
          <a:xfrm>
            <a:off x="2170545" y="181027"/>
            <a:ext cx="8128000" cy="925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ACOMPANHAMENTO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57560478"/>
              </p:ext>
            </p:extLst>
          </p:nvPr>
        </p:nvGraphicFramePr>
        <p:xfrm>
          <a:off x="-1" y="1347739"/>
          <a:ext cx="1123141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896979" y="1536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1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96979" y="3441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3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14578" y="24704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896979" y="43794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4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14578" y="53420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5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896979" y="62844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4508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B303F0D7-3244-A741-B176-4655649A6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923" y="339500"/>
            <a:ext cx="2051559" cy="67198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A696FB4-12D3-6A4E-B538-177186A0238E}"/>
              </a:ext>
            </a:extLst>
          </p:cNvPr>
          <p:cNvSpPr txBox="1"/>
          <p:nvPr/>
        </p:nvSpPr>
        <p:spPr>
          <a:xfrm>
            <a:off x="461818" y="2705725"/>
            <a:ext cx="1074316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09585"/>
            <a:r>
              <a:rPr lang="pt-BR" sz="8800" b="1" spc="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AVALIAÇÃO</a:t>
            </a:r>
            <a:endParaRPr lang="pt-BR" sz="8800" spc="400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35945" y="4153736"/>
            <a:ext cx="2705725" cy="202929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4" y="4294368"/>
            <a:ext cx="3261895" cy="244642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5444C6B-B3E7-40A9-A3BF-CEF60E0424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23" y="336754"/>
            <a:ext cx="4386470" cy="246738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37A251B-3272-496A-8168-90DF8D4622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44" y="144105"/>
            <a:ext cx="2571750" cy="3429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20DBAFB0-6C8B-42F3-81C9-A77DE9B2C7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00" y="4246506"/>
            <a:ext cx="4386469" cy="24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6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D1AAD693-6876-4C28-84B3-1B0D859FA23E}"/>
              </a:ext>
            </a:extLst>
          </p:cNvPr>
          <p:cNvSpPr/>
          <p:nvPr/>
        </p:nvSpPr>
        <p:spPr>
          <a:xfrm>
            <a:off x="2170545" y="181027"/>
            <a:ext cx="8128000" cy="925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AVALIAÇÃO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16815196"/>
              </p:ext>
            </p:extLst>
          </p:nvPr>
        </p:nvGraphicFramePr>
        <p:xfrm>
          <a:off x="-1" y="1347739"/>
          <a:ext cx="1123141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896979" y="1536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1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96979" y="3441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3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14578" y="24704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896979" y="43794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4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14578" y="53420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5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896979" y="62844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4310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B303F0D7-3244-A741-B176-4655649A6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923" y="339500"/>
            <a:ext cx="2051559" cy="67198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A696FB4-12D3-6A4E-B538-177186A0238E}"/>
              </a:ext>
            </a:extLst>
          </p:cNvPr>
          <p:cNvSpPr txBox="1"/>
          <p:nvPr/>
        </p:nvSpPr>
        <p:spPr>
          <a:xfrm>
            <a:off x="1333501" y="2705725"/>
            <a:ext cx="987147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800" b="1" i="0" u="none" strike="noStrike" kern="1200" cap="none" spc="4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EXPECTATIVAS</a:t>
            </a:r>
            <a:endParaRPr kumimoji="0" lang="pt-BR" sz="8800" b="0" i="0" u="none" strike="noStrike" kern="1200" cap="none" spc="40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03" y="4039657"/>
            <a:ext cx="6243674" cy="26659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64" y="152399"/>
            <a:ext cx="4450180" cy="267174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D213491-DB7F-4596-852E-658E5CD6C2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" y="3687433"/>
            <a:ext cx="2691463" cy="317056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26E7D7C-6D99-4EE1-B13B-EC6BAE7D86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037" y="3715384"/>
            <a:ext cx="2356963" cy="31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D1AAD693-6876-4C28-84B3-1B0D859FA23E}"/>
              </a:ext>
            </a:extLst>
          </p:cNvPr>
          <p:cNvSpPr/>
          <p:nvPr/>
        </p:nvSpPr>
        <p:spPr>
          <a:xfrm>
            <a:off x="2170545" y="181027"/>
            <a:ext cx="8128000" cy="925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EXPECTATIVAS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58044794"/>
              </p:ext>
            </p:extLst>
          </p:nvPr>
        </p:nvGraphicFramePr>
        <p:xfrm>
          <a:off x="-1" y="1347739"/>
          <a:ext cx="1123141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896979" y="1536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1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96979" y="3441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3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14578" y="24704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896979" y="43794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4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14578" y="53420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5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896979" y="62844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15061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204</Words>
  <Application>Microsoft Office PowerPoint</Application>
  <PresentationFormat>Widescreen</PresentationFormat>
  <Paragraphs>90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Microsoft YaHei</vt:lpstr>
      <vt:lpstr>ＭＳ Ｐゴシック</vt:lpstr>
      <vt:lpstr>Arial</vt:lpstr>
      <vt:lpstr>Calibri</vt:lpstr>
      <vt:lpstr>Calibri Light</vt:lpstr>
      <vt:lpstr>DejaVu Sans</vt:lpstr>
      <vt:lpstr>Segoe UI</vt:lpstr>
      <vt:lpstr>Times New Roman</vt:lpstr>
      <vt:lpstr>Tema do Office</vt:lpstr>
      <vt:lpstr>Apresentação do PowerPoint</vt:lpstr>
      <vt:lpstr>Apresentação do PowerPoint</vt:lpstr>
      <vt:lpstr>Principais ações do Ministério do Turismo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Gabriel Alô Crispim</dc:creator>
  <cp:lastModifiedBy>Fernanda Moreira Pinheiro Lima</cp:lastModifiedBy>
  <cp:revision>128</cp:revision>
  <cp:lastPrinted>2019-12-04T14:38:01Z</cp:lastPrinted>
  <dcterms:created xsi:type="dcterms:W3CDTF">2019-03-29T14:43:29Z</dcterms:created>
  <dcterms:modified xsi:type="dcterms:W3CDTF">2019-12-05T16:33:32Z</dcterms:modified>
</cp:coreProperties>
</file>