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3" r:id="rId2"/>
    <p:sldId id="411" r:id="rId3"/>
    <p:sldId id="369" r:id="rId4"/>
    <p:sldId id="378" r:id="rId5"/>
    <p:sldId id="359" r:id="rId6"/>
    <p:sldId id="360" r:id="rId7"/>
    <p:sldId id="407" r:id="rId8"/>
    <p:sldId id="400" r:id="rId9"/>
    <p:sldId id="377" r:id="rId10"/>
    <p:sldId id="395" r:id="rId11"/>
    <p:sldId id="410" r:id="rId12"/>
    <p:sldId id="367" r:id="rId13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500"/>
    <a:srgbClr val="009999"/>
    <a:srgbClr val="52C0B6"/>
    <a:srgbClr val="993366"/>
    <a:srgbClr val="CC0099"/>
    <a:srgbClr val="2D7B74"/>
    <a:srgbClr val="D6009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83995" autoAdjust="0"/>
  </p:normalViewPr>
  <p:slideViewPr>
    <p:cSldViewPr>
      <p:cViewPr varScale="1">
        <p:scale>
          <a:sx n="77" d="100"/>
          <a:sy n="77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CA6FD-5671-4BE5-A866-8981E2156BC7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F470BD-F632-42AA-B8B2-7A729A0B60D5}">
      <dgm:prSet phldrT="[Texto]" custT="1"/>
      <dgm:spPr/>
      <dgm:t>
        <a:bodyPr/>
        <a:lstStyle/>
        <a:p>
          <a:r>
            <a:rPr lang="pt-BR" sz="3600" dirty="0" smtClean="0"/>
            <a:t>POLÍCIA DE CICLO COMPLETO</a:t>
          </a:r>
          <a:endParaRPr lang="pt-BR" sz="3600" dirty="0"/>
        </a:p>
      </dgm:t>
    </dgm:pt>
    <dgm:pt modelId="{1D5FC43B-DE97-43C1-A18E-5F85F709426A}" type="parTrans" cxnId="{02ED193D-3C3A-4E4B-87DF-3C5F8F9CB733}">
      <dgm:prSet/>
      <dgm:spPr/>
      <dgm:t>
        <a:bodyPr/>
        <a:lstStyle/>
        <a:p>
          <a:endParaRPr lang="pt-BR"/>
        </a:p>
      </dgm:t>
    </dgm:pt>
    <dgm:pt modelId="{8BC3B0B1-C509-4FC0-9C56-81E61AA90912}" type="sibTrans" cxnId="{02ED193D-3C3A-4E4B-87DF-3C5F8F9CB733}">
      <dgm:prSet/>
      <dgm:spPr/>
      <dgm:t>
        <a:bodyPr/>
        <a:lstStyle/>
        <a:p>
          <a:endParaRPr lang="pt-BR"/>
        </a:p>
      </dgm:t>
    </dgm:pt>
    <dgm:pt modelId="{51D88E4E-06EA-444B-A53C-8833B430CAC3}">
      <dgm:prSet phldrT="[Texto]" custT="1"/>
      <dgm:spPr/>
      <dgm:t>
        <a:bodyPr/>
        <a:lstStyle/>
        <a:p>
          <a:r>
            <a:rPr lang="pt-BR" sz="2800" dirty="0" smtClean="0"/>
            <a:t>Preventiva/Ostensiva</a:t>
          </a:r>
        </a:p>
        <a:p>
          <a:r>
            <a:rPr lang="pt-BR" sz="2800" dirty="0" smtClean="0"/>
            <a:t>Preservação da Ordem</a:t>
          </a:r>
        </a:p>
      </dgm:t>
    </dgm:pt>
    <dgm:pt modelId="{0CEAFD87-421A-464E-A398-E7C93A54E011}" type="parTrans" cxnId="{F981D629-D40B-452E-B57D-24B21844A3DA}">
      <dgm:prSet/>
      <dgm:spPr/>
      <dgm:t>
        <a:bodyPr/>
        <a:lstStyle/>
        <a:p>
          <a:endParaRPr lang="pt-BR"/>
        </a:p>
      </dgm:t>
    </dgm:pt>
    <dgm:pt modelId="{6E1795D7-9C98-4AEA-A67D-F59D665890BF}" type="sibTrans" cxnId="{F981D629-D40B-452E-B57D-24B21844A3DA}">
      <dgm:prSet/>
      <dgm:spPr/>
      <dgm:t>
        <a:bodyPr/>
        <a:lstStyle/>
        <a:p>
          <a:endParaRPr lang="pt-BR"/>
        </a:p>
      </dgm:t>
    </dgm:pt>
    <dgm:pt modelId="{BE0938FA-7C4C-4D9C-AA81-F49764080767}">
      <dgm:prSet phldrT="[Texto]" custT="1"/>
      <dgm:spPr/>
      <dgm:t>
        <a:bodyPr/>
        <a:lstStyle/>
        <a:p>
          <a:r>
            <a:rPr lang="pt-BR" sz="2800" dirty="0" smtClean="0"/>
            <a:t>Repressiva/Investigatória</a:t>
          </a:r>
        </a:p>
        <a:p>
          <a:r>
            <a:rPr lang="pt-BR" sz="2800" dirty="0" smtClean="0"/>
            <a:t>Polícia Judiciária</a:t>
          </a:r>
        </a:p>
      </dgm:t>
    </dgm:pt>
    <dgm:pt modelId="{56852DEC-0A90-4B85-9270-274F31BC6F05}" type="parTrans" cxnId="{813AD8B4-1588-4566-96EE-D77A58CD9F2D}">
      <dgm:prSet/>
      <dgm:spPr/>
      <dgm:t>
        <a:bodyPr/>
        <a:lstStyle/>
        <a:p>
          <a:endParaRPr lang="pt-BR"/>
        </a:p>
      </dgm:t>
    </dgm:pt>
    <dgm:pt modelId="{D157BDB1-01C7-42C6-909C-0ED5D4FDB8C5}" type="sibTrans" cxnId="{813AD8B4-1588-4566-96EE-D77A58CD9F2D}">
      <dgm:prSet/>
      <dgm:spPr/>
      <dgm:t>
        <a:bodyPr/>
        <a:lstStyle/>
        <a:p>
          <a:endParaRPr lang="pt-BR"/>
        </a:p>
      </dgm:t>
    </dgm:pt>
    <dgm:pt modelId="{0DF387F1-8792-483D-8FF4-F24719F39F62}" type="pres">
      <dgm:prSet presAssocID="{4F5CA6FD-5671-4BE5-A866-8981E2156B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83B9C18-1D3C-434C-B111-FF19A86A5AAE}" type="pres">
      <dgm:prSet presAssocID="{60F470BD-F632-42AA-B8B2-7A729A0B60D5}" presName="hierRoot1" presStyleCnt="0">
        <dgm:presLayoutVars>
          <dgm:hierBranch val="init"/>
        </dgm:presLayoutVars>
      </dgm:prSet>
      <dgm:spPr/>
    </dgm:pt>
    <dgm:pt modelId="{8681B94C-24A1-4C9D-B00B-8F3C1C9C1DDD}" type="pres">
      <dgm:prSet presAssocID="{60F470BD-F632-42AA-B8B2-7A729A0B60D5}" presName="rootComposite1" presStyleCnt="0"/>
      <dgm:spPr/>
    </dgm:pt>
    <dgm:pt modelId="{8BD56735-F6E3-4D70-BEF6-DF59AB877916}" type="pres">
      <dgm:prSet presAssocID="{60F470BD-F632-42AA-B8B2-7A729A0B60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9F1BEA-6787-4FF1-8987-9321ECED2F8D}" type="pres">
      <dgm:prSet presAssocID="{60F470BD-F632-42AA-B8B2-7A729A0B60D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97291D9-627A-4032-B7D6-A9429F2998D4}" type="pres">
      <dgm:prSet presAssocID="{60F470BD-F632-42AA-B8B2-7A729A0B60D5}" presName="hierChild2" presStyleCnt="0"/>
      <dgm:spPr/>
    </dgm:pt>
    <dgm:pt modelId="{2D348404-8B6F-4234-B11D-4FD21081604B}" type="pres">
      <dgm:prSet presAssocID="{0CEAFD87-421A-464E-A398-E7C93A54E011}" presName="Name37" presStyleLbl="parChTrans1D2" presStyleIdx="0" presStyleCnt="2"/>
      <dgm:spPr/>
      <dgm:t>
        <a:bodyPr/>
        <a:lstStyle/>
        <a:p>
          <a:endParaRPr lang="pt-BR"/>
        </a:p>
      </dgm:t>
    </dgm:pt>
    <dgm:pt modelId="{B07DAD48-200E-42FB-838F-9556A309D65E}" type="pres">
      <dgm:prSet presAssocID="{51D88E4E-06EA-444B-A53C-8833B430CAC3}" presName="hierRoot2" presStyleCnt="0">
        <dgm:presLayoutVars>
          <dgm:hierBranch val="init"/>
        </dgm:presLayoutVars>
      </dgm:prSet>
      <dgm:spPr/>
    </dgm:pt>
    <dgm:pt modelId="{1305022A-B374-4AF2-87AA-C72B5FE4CF23}" type="pres">
      <dgm:prSet presAssocID="{51D88E4E-06EA-444B-A53C-8833B430CAC3}" presName="rootComposite" presStyleCnt="0"/>
      <dgm:spPr/>
    </dgm:pt>
    <dgm:pt modelId="{10644F18-84B7-4C6E-AC1E-F0D1ED6EEADD}" type="pres">
      <dgm:prSet presAssocID="{51D88E4E-06EA-444B-A53C-8833B430CAC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75572A-9B2E-4F10-9416-1E385C248D5F}" type="pres">
      <dgm:prSet presAssocID="{51D88E4E-06EA-444B-A53C-8833B430CAC3}" presName="rootConnector" presStyleLbl="node2" presStyleIdx="0" presStyleCnt="2"/>
      <dgm:spPr/>
      <dgm:t>
        <a:bodyPr/>
        <a:lstStyle/>
        <a:p>
          <a:endParaRPr lang="pt-BR"/>
        </a:p>
      </dgm:t>
    </dgm:pt>
    <dgm:pt modelId="{66C4897B-6033-4F21-9903-CE0135BFA3C4}" type="pres">
      <dgm:prSet presAssocID="{51D88E4E-06EA-444B-A53C-8833B430CAC3}" presName="hierChild4" presStyleCnt="0"/>
      <dgm:spPr/>
    </dgm:pt>
    <dgm:pt modelId="{8A6C8A32-CD02-434C-8F05-0EC6B77EC0C0}" type="pres">
      <dgm:prSet presAssocID="{51D88E4E-06EA-444B-A53C-8833B430CAC3}" presName="hierChild5" presStyleCnt="0"/>
      <dgm:spPr/>
    </dgm:pt>
    <dgm:pt modelId="{80E9D779-3081-4358-9FD7-D9FA09E652C3}" type="pres">
      <dgm:prSet presAssocID="{56852DEC-0A90-4B85-9270-274F31BC6F05}" presName="Name37" presStyleLbl="parChTrans1D2" presStyleIdx="1" presStyleCnt="2"/>
      <dgm:spPr/>
      <dgm:t>
        <a:bodyPr/>
        <a:lstStyle/>
        <a:p>
          <a:endParaRPr lang="pt-BR"/>
        </a:p>
      </dgm:t>
    </dgm:pt>
    <dgm:pt modelId="{0D0321AC-DB99-4F78-81DF-75FE05FEAA9B}" type="pres">
      <dgm:prSet presAssocID="{BE0938FA-7C4C-4D9C-AA81-F49764080767}" presName="hierRoot2" presStyleCnt="0">
        <dgm:presLayoutVars>
          <dgm:hierBranch val="init"/>
        </dgm:presLayoutVars>
      </dgm:prSet>
      <dgm:spPr/>
    </dgm:pt>
    <dgm:pt modelId="{A2076937-7AEA-4072-B8BE-A57035AED637}" type="pres">
      <dgm:prSet presAssocID="{BE0938FA-7C4C-4D9C-AA81-F49764080767}" presName="rootComposite" presStyleCnt="0"/>
      <dgm:spPr/>
    </dgm:pt>
    <dgm:pt modelId="{9D054C51-4547-4A68-B12E-1594606D927B}" type="pres">
      <dgm:prSet presAssocID="{BE0938FA-7C4C-4D9C-AA81-F4976408076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5CD5C1-158A-4FE4-9734-2F866F8331C6}" type="pres">
      <dgm:prSet presAssocID="{BE0938FA-7C4C-4D9C-AA81-F49764080767}" presName="rootConnector" presStyleLbl="node2" presStyleIdx="1" presStyleCnt="2"/>
      <dgm:spPr/>
      <dgm:t>
        <a:bodyPr/>
        <a:lstStyle/>
        <a:p>
          <a:endParaRPr lang="pt-BR"/>
        </a:p>
      </dgm:t>
    </dgm:pt>
    <dgm:pt modelId="{B65F8BBE-04E5-4D1E-A92D-3A2AE0C24D91}" type="pres">
      <dgm:prSet presAssocID="{BE0938FA-7C4C-4D9C-AA81-F49764080767}" presName="hierChild4" presStyleCnt="0"/>
      <dgm:spPr/>
    </dgm:pt>
    <dgm:pt modelId="{B198BA05-765D-4946-8E64-3E8C9BC2D558}" type="pres">
      <dgm:prSet presAssocID="{BE0938FA-7C4C-4D9C-AA81-F49764080767}" presName="hierChild5" presStyleCnt="0"/>
      <dgm:spPr/>
    </dgm:pt>
    <dgm:pt modelId="{33C0141F-E161-48B5-8951-248269E5AAB6}" type="pres">
      <dgm:prSet presAssocID="{60F470BD-F632-42AA-B8B2-7A729A0B60D5}" presName="hierChild3" presStyleCnt="0"/>
      <dgm:spPr/>
    </dgm:pt>
  </dgm:ptLst>
  <dgm:cxnLst>
    <dgm:cxn modelId="{D1F68284-87B6-44E3-8B8E-ED358F41B35B}" type="presOf" srcId="{56852DEC-0A90-4B85-9270-274F31BC6F05}" destId="{80E9D779-3081-4358-9FD7-D9FA09E652C3}" srcOrd="0" destOrd="0" presId="urn:microsoft.com/office/officeart/2005/8/layout/orgChart1"/>
    <dgm:cxn modelId="{6639B359-3C1D-41AC-9855-516D56B1661F}" type="presOf" srcId="{BE0938FA-7C4C-4D9C-AA81-F49764080767}" destId="{275CD5C1-158A-4FE4-9734-2F866F8331C6}" srcOrd="1" destOrd="0" presId="urn:microsoft.com/office/officeart/2005/8/layout/orgChart1"/>
    <dgm:cxn modelId="{29BF9DC2-21A4-48DD-B417-17090B921C41}" type="presOf" srcId="{51D88E4E-06EA-444B-A53C-8833B430CAC3}" destId="{B975572A-9B2E-4F10-9416-1E385C248D5F}" srcOrd="1" destOrd="0" presId="urn:microsoft.com/office/officeart/2005/8/layout/orgChart1"/>
    <dgm:cxn modelId="{813AD8B4-1588-4566-96EE-D77A58CD9F2D}" srcId="{60F470BD-F632-42AA-B8B2-7A729A0B60D5}" destId="{BE0938FA-7C4C-4D9C-AA81-F49764080767}" srcOrd="1" destOrd="0" parTransId="{56852DEC-0A90-4B85-9270-274F31BC6F05}" sibTransId="{D157BDB1-01C7-42C6-909C-0ED5D4FDB8C5}"/>
    <dgm:cxn modelId="{00DDC12A-76F8-4DB1-AC92-8B14141DB8DE}" type="presOf" srcId="{BE0938FA-7C4C-4D9C-AA81-F49764080767}" destId="{9D054C51-4547-4A68-B12E-1594606D927B}" srcOrd="0" destOrd="0" presId="urn:microsoft.com/office/officeart/2005/8/layout/orgChart1"/>
    <dgm:cxn modelId="{F981D629-D40B-452E-B57D-24B21844A3DA}" srcId="{60F470BD-F632-42AA-B8B2-7A729A0B60D5}" destId="{51D88E4E-06EA-444B-A53C-8833B430CAC3}" srcOrd="0" destOrd="0" parTransId="{0CEAFD87-421A-464E-A398-E7C93A54E011}" sibTransId="{6E1795D7-9C98-4AEA-A67D-F59D665890BF}"/>
    <dgm:cxn modelId="{2EE115E6-0688-442D-B077-172071F53EF6}" type="presOf" srcId="{60F470BD-F632-42AA-B8B2-7A729A0B60D5}" destId="{8BD56735-F6E3-4D70-BEF6-DF59AB877916}" srcOrd="0" destOrd="0" presId="urn:microsoft.com/office/officeart/2005/8/layout/orgChart1"/>
    <dgm:cxn modelId="{4843D3F6-C2E2-49F2-BFA5-5B8F9CD94F31}" type="presOf" srcId="{51D88E4E-06EA-444B-A53C-8833B430CAC3}" destId="{10644F18-84B7-4C6E-AC1E-F0D1ED6EEADD}" srcOrd="0" destOrd="0" presId="urn:microsoft.com/office/officeart/2005/8/layout/orgChart1"/>
    <dgm:cxn modelId="{BA1473FD-9787-4583-BA10-CDA471055618}" type="presOf" srcId="{0CEAFD87-421A-464E-A398-E7C93A54E011}" destId="{2D348404-8B6F-4234-B11D-4FD21081604B}" srcOrd="0" destOrd="0" presId="urn:microsoft.com/office/officeart/2005/8/layout/orgChart1"/>
    <dgm:cxn modelId="{41BB9009-EB8E-475D-B8E3-440A4670EF71}" type="presOf" srcId="{4F5CA6FD-5671-4BE5-A866-8981E2156BC7}" destId="{0DF387F1-8792-483D-8FF4-F24719F39F62}" srcOrd="0" destOrd="0" presId="urn:microsoft.com/office/officeart/2005/8/layout/orgChart1"/>
    <dgm:cxn modelId="{A1A345D0-8D0E-46D1-A5D4-836C2E74212A}" type="presOf" srcId="{60F470BD-F632-42AA-B8B2-7A729A0B60D5}" destId="{6E9F1BEA-6787-4FF1-8987-9321ECED2F8D}" srcOrd="1" destOrd="0" presId="urn:microsoft.com/office/officeart/2005/8/layout/orgChart1"/>
    <dgm:cxn modelId="{02ED193D-3C3A-4E4B-87DF-3C5F8F9CB733}" srcId="{4F5CA6FD-5671-4BE5-A866-8981E2156BC7}" destId="{60F470BD-F632-42AA-B8B2-7A729A0B60D5}" srcOrd="0" destOrd="0" parTransId="{1D5FC43B-DE97-43C1-A18E-5F85F709426A}" sibTransId="{8BC3B0B1-C509-4FC0-9C56-81E61AA90912}"/>
    <dgm:cxn modelId="{D9A77065-F0AF-4728-B087-EB72F0A871F2}" type="presParOf" srcId="{0DF387F1-8792-483D-8FF4-F24719F39F62}" destId="{183B9C18-1D3C-434C-B111-FF19A86A5AAE}" srcOrd="0" destOrd="0" presId="urn:microsoft.com/office/officeart/2005/8/layout/orgChart1"/>
    <dgm:cxn modelId="{87BF2776-6C65-4514-8F46-539B91E3BC31}" type="presParOf" srcId="{183B9C18-1D3C-434C-B111-FF19A86A5AAE}" destId="{8681B94C-24A1-4C9D-B00B-8F3C1C9C1DDD}" srcOrd="0" destOrd="0" presId="urn:microsoft.com/office/officeart/2005/8/layout/orgChart1"/>
    <dgm:cxn modelId="{A1A49EF9-52CC-43D9-8E97-18632ABF0B76}" type="presParOf" srcId="{8681B94C-24A1-4C9D-B00B-8F3C1C9C1DDD}" destId="{8BD56735-F6E3-4D70-BEF6-DF59AB877916}" srcOrd="0" destOrd="0" presId="urn:microsoft.com/office/officeart/2005/8/layout/orgChart1"/>
    <dgm:cxn modelId="{C11E4B23-6FF2-427B-9B8B-FEC8C011A4FE}" type="presParOf" srcId="{8681B94C-24A1-4C9D-B00B-8F3C1C9C1DDD}" destId="{6E9F1BEA-6787-4FF1-8987-9321ECED2F8D}" srcOrd="1" destOrd="0" presId="urn:microsoft.com/office/officeart/2005/8/layout/orgChart1"/>
    <dgm:cxn modelId="{0E50501A-7472-40E9-8B97-079C610BF493}" type="presParOf" srcId="{183B9C18-1D3C-434C-B111-FF19A86A5AAE}" destId="{197291D9-627A-4032-B7D6-A9429F2998D4}" srcOrd="1" destOrd="0" presId="urn:microsoft.com/office/officeart/2005/8/layout/orgChart1"/>
    <dgm:cxn modelId="{CA38BB93-6E6B-4E7B-8B96-A7D1C42C4D97}" type="presParOf" srcId="{197291D9-627A-4032-B7D6-A9429F2998D4}" destId="{2D348404-8B6F-4234-B11D-4FD21081604B}" srcOrd="0" destOrd="0" presId="urn:microsoft.com/office/officeart/2005/8/layout/orgChart1"/>
    <dgm:cxn modelId="{1F21E2A7-54B2-4F17-AA17-54DC1302CCAF}" type="presParOf" srcId="{197291D9-627A-4032-B7D6-A9429F2998D4}" destId="{B07DAD48-200E-42FB-838F-9556A309D65E}" srcOrd="1" destOrd="0" presId="urn:microsoft.com/office/officeart/2005/8/layout/orgChart1"/>
    <dgm:cxn modelId="{F616C32F-84C1-46A6-B6EB-CFCA448FD35E}" type="presParOf" srcId="{B07DAD48-200E-42FB-838F-9556A309D65E}" destId="{1305022A-B374-4AF2-87AA-C72B5FE4CF23}" srcOrd="0" destOrd="0" presId="urn:microsoft.com/office/officeart/2005/8/layout/orgChart1"/>
    <dgm:cxn modelId="{13266F16-F1DF-45B9-A22A-F8807274C74B}" type="presParOf" srcId="{1305022A-B374-4AF2-87AA-C72B5FE4CF23}" destId="{10644F18-84B7-4C6E-AC1E-F0D1ED6EEADD}" srcOrd="0" destOrd="0" presId="urn:microsoft.com/office/officeart/2005/8/layout/orgChart1"/>
    <dgm:cxn modelId="{CEB79C59-5D25-4CE1-AA4B-4551ED734761}" type="presParOf" srcId="{1305022A-B374-4AF2-87AA-C72B5FE4CF23}" destId="{B975572A-9B2E-4F10-9416-1E385C248D5F}" srcOrd="1" destOrd="0" presId="urn:microsoft.com/office/officeart/2005/8/layout/orgChart1"/>
    <dgm:cxn modelId="{34E92257-DA01-49CE-B4F4-8B583D49E5C1}" type="presParOf" srcId="{B07DAD48-200E-42FB-838F-9556A309D65E}" destId="{66C4897B-6033-4F21-9903-CE0135BFA3C4}" srcOrd="1" destOrd="0" presId="urn:microsoft.com/office/officeart/2005/8/layout/orgChart1"/>
    <dgm:cxn modelId="{8C697C20-864E-4236-A39C-D457AFA7D2F3}" type="presParOf" srcId="{B07DAD48-200E-42FB-838F-9556A309D65E}" destId="{8A6C8A32-CD02-434C-8F05-0EC6B77EC0C0}" srcOrd="2" destOrd="0" presId="urn:microsoft.com/office/officeart/2005/8/layout/orgChart1"/>
    <dgm:cxn modelId="{D5B65B71-B932-424A-BD04-11102ED209A9}" type="presParOf" srcId="{197291D9-627A-4032-B7D6-A9429F2998D4}" destId="{80E9D779-3081-4358-9FD7-D9FA09E652C3}" srcOrd="2" destOrd="0" presId="urn:microsoft.com/office/officeart/2005/8/layout/orgChart1"/>
    <dgm:cxn modelId="{FB3BDFAE-AC06-4700-87C4-740F181E522B}" type="presParOf" srcId="{197291D9-627A-4032-B7D6-A9429F2998D4}" destId="{0D0321AC-DB99-4F78-81DF-75FE05FEAA9B}" srcOrd="3" destOrd="0" presId="urn:microsoft.com/office/officeart/2005/8/layout/orgChart1"/>
    <dgm:cxn modelId="{A17668EE-4027-4EB3-B19D-264275F795BA}" type="presParOf" srcId="{0D0321AC-DB99-4F78-81DF-75FE05FEAA9B}" destId="{A2076937-7AEA-4072-B8BE-A57035AED637}" srcOrd="0" destOrd="0" presId="urn:microsoft.com/office/officeart/2005/8/layout/orgChart1"/>
    <dgm:cxn modelId="{7D661A5B-8A9F-402A-991A-5EEE61DA8446}" type="presParOf" srcId="{A2076937-7AEA-4072-B8BE-A57035AED637}" destId="{9D054C51-4547-4A68-B12E-1594606D927B}" srcOrd="0" destOrd="0" presId="urn:microsoft.com/office/officeart/2005/8/layout/orgChart1"/>
    <dgm:cxn modelId="{2EE1C926-D405-45E9-9737-4B7C5CC02CD1}" type="presParOf" srcId="{A2076937-7AEA-4072-B8BE-A57035AED637}" destId="{275CD5C1-158A-4FE4-9734-2F866F8331C6}" srcOrd="1" destOrd="0" presId="urn:microsoft.com/office/officeart/2005/8/layout/orgChart1"/>
    <dgm:cxn modelId="{E9665DD2-15D6-4DAC-88F8-948C42923E37}" type="presParOf" srcId="{0D0321AC-DB99-4F78-81DF-75FE05FEAA9B}" destId="{B65F8BBE-04E5-4D1E-A92D-3A2AE0C24D91}" srcOrd="1" destOrd="0" presId="urn:microsoft.com/office/officeart/2005/8/layout/orgChart1"/>
    <dgm:cxn modelId="{7AF10B28-D568-414A-8361-FD274D85FFDC}" type="presParOf" srcId="{0D0321AC-DB99-4F78-81DF-75FE05FEAA9B}" destId="{B198BA05-765D-4946-8E64-3E8C9BC2D558}" srcOrd="2" destOrd="0" presId="urn:microsoft.com/office/officeart/2005/8/layout/orgChart1"/>
    <dgm:cxn modelId="{466F80D3-58B7-494F-BC83-D6BE16779594}" type="presParOf" srcId="{183B9C18-1D3C-434C-B111-FF19A86A5AAE}" destId="{33C0141F-E161-48B5-8951-248269E5AA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20" cy="3400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699" y="0"/>
            <a:ext cx="4301620" cy="3400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A263B-511B-48B0-9772-E73D4C1FA9EB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534"/>
            <a:ext cx="4301620" cy="340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699" y="6456534"/>
            <a:ext cx="4301620" cy="340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2A75-320B-4953-82DC-8344FA634F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56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6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1696" y="1"/>
            <a:ext cx="4302626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7CB10-0A99-41B4-BB51-7EF4F55FD963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203" y="3229442"/>
            <a:ext cx="7942236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56700"/>
            <a:ext cx="4302626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1696" y="6456700"/>
            <a:ext cx="4302626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6B540-1889-4623-A972-B7FD38D3397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48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73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4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8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11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4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21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7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55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97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683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188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D84A-B808-41C9-A74B-0987E6F99A6E}" type="datetimeFigureOut">
              <a:rPr lang="pt-BR" smtClean="0"/>
              <a:t>16/02/2016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00CC-A3BC-4748-9730-0805937257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7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P_6003\AppData\Local\Microsoft\Windows\Temporary Internet Files\Content.Outlook\6MEVQTOS\brasao sem fundo atual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67" y="1628800"/>
            <a:ext cx="27003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97455" y="3326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</a:rPr>
              <a:t>P</a:t>
            </a:r>
            <a:r>
              <a:rPr lang="pt-BR" sz="3600" b="1" dirty="0" smtClean="0">
                <a:solidFill>
                  <a:schemeClr val="tx2"/>
                </a:solidFill>
              </a:rPr>
              <a:t>OLÍCIA LEGISLATIVA FEDERAL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28381" y="5317897"/>
            <a:ext cx="629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</a:rPr>
              <a:t>PARLAMENTO PROTEGIDO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37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3" y="1997552"/>
            <a:ext cx="6474194" cy="3731258"/>
          </a:xfrm>
        </p:spPr>
      </p:pic>
    </p:spTree>
    <p:extLst>
      <p:ext uri="{BB962C8B-B14F-4D97-AF65-F5344CB8AC3E}">
        <p14:creationId xmlns:p14="http://schemas.microsoft.com/office/powerpoint/2010/main" val="3987149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1862931"/>
            <a:ext cx="6657975" cy="4000500"/>
          </a:xfrm>
        </p:spPr>
      </p:pic>
      <p:sp>
        <p:nvSpPr>
          <p:cNvPr id="6" name="CaixaDeTexto 5"/>
          <p:cNvSpPr txBox="1"/>
          <p:nvPr/>
        </p:nvSpPr>
        <p:spPr>
          <a:xfrm>
            <a:off x="5004048" y="5867980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G1.COM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856618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pt-B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 Polícia Legislativa e você: juntos pela consolidação da democracia.</a:t>
            </a:r>
          </a:p>
        </p:txBody>
      </p:sp>
    </p:spTree>
    <p:extLst>
      <p:ext uri="{BB962C8B-B14F-4D97-AF65-F5344CB8AC3E}">
        <p14:creationId xmlns:p14="http://schemas.microsoft.com/office/powerpoint/2010/main" val="2676503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8215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PARLAMENTO PROTEGIDO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7" y="1600200"/>
            <a:ext cx="6794606" cy="4525963"/>
          </a:xfrm>
        </p:spPr>
      </p:pic>
    </p:spTree>
    <p:extLst>
      <p:ext uri="{BB962C8B-B14F-4D97-AF65-F5344CB8AC3E}">
        <p14:creationId xmlns:p14="http://schemas.microsoft.com/office/powerpoint/2010/main" val="3513150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VISÃO DO PARLAMENTO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Consolidar-se como centro de debates dos grandes temas nacionais de maneira transparente e com ampla participação dos cidadãos; e</a:t>
            </a:r>
            <a:endParaRPr lang="pt-BR" sz="36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Captar os anseios dos cidadãos e de segmentos da sociedade organizada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49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VISÃO DA POLÍCIA LEGISLATIVA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Polícia cidadã;</a:t>
            </a:r>
          </a:p>
          <a:p>
            <a:pPr algn="just"/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Mediadora para solução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pacífica dos </a:t>
            </a: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conflitos; </a:t>
            </a:r>
          </a:p>
          <a:p>
            <a:pPr algn="just"/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Garantidora do exercício da cidadania; e</a:t>
            </a:r>
          </a:p>
          <a:p>
            <a:pPr algn="just"/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Relevância na consolidação da democracia do país.</a:t>
            </a:r>
          </a:p>
          <a:p>
            <a:pPr marL="0" lvl="1" indent="0" algn="just">
              <a:buNone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63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6433591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ÁREAS DE ATUAÇÃO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644094"/>
              </p:ext>
            </p:extLst>
          </p:nvPr>
        </p:nvGraphicFramePr>
        <p:xfrm>
          <a:off x="457200" y="156733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08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8215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PREVENTIVA/OSTENSIVA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t-BR" sz="9000" dirty="0" smtClean="0">
                <a:solidFill>
                  <a:schemeClr val="accent2">
                    <a:lumMod val="75000"/>
                  </a:schemeClr>
                </a:solidFill>
              </a:rPr>
              <a:t>Policiamento ininterrupto do Congresso Nacional, áreas adjacentes e blocos residenciais, inclusive com o auxílio do CFTV;</a:t>
            </a:r>
          </a:p>
          <a:p>
            <a:pPr lvl="0" algn="just"/>
            <a:r>
              <a:rPr lang="pt-BR" sz="9000" dirty="0" smtClean="0">
                <a:solidFill>
                  <a:schemeClr val="accent2">
                    <a:lumMod val="75000"/>
                  </a:schemeClr>
                </a:solidFill>
              </a:rPr>
              <a:t>Controle </a:t>
            </a:r>
            <a:r>
              <a:rPr lang="pt-BR" sz="9000" dirty="0">
                <a:solidFill>
                  <a:schemeClr val="accent2">
                    <a:lumMod val="75000"/>
                  </a:schemeClr>
                </a:solidFill>
              </a:rPr>
              <a:t>de acesso </a:t>
            </a:r>
            <a:r>
              <a:rPr lang="pt-BR" sz="9000" dirty="0" smtClean="0">
                <a:solidFill>
                  <a:schemeClr val="accent2">
                    <a:lumMod val="75000"/>
                  </a:schemeClr>
                </a:solidFill>
              </a:rPr>
              <a:t>às Casas Legislativas; e</a:t>
            </a:r>
            <a:endParaRPr lang="pt-BR" sz="90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pt-BR" sz="9000" dirty="0" smtClean="0">
                <a:solidFill>
                  <a:schemeClr val="accent2">
                    <a:lumMod val="75000"/>
                  </a:schemeClr>
                </a:solidFill>
              </a:rPr>
              <a:t>Mediação de conflitos junto aos líderes dos movimentos sociais, categorias funcionais e entidades de classe.</a:t>
            </a:r>
          </a:p>
          <a:p>
            <a:pPr lvl="0" algn="just"/>
            <a:endParaRPr lang="pt-BR" sz="88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endParaRPr lang="pt-BR" sz="8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470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sapp2.correiobraziliense.com.br/app/noticia_127983242361/2015/03/15/475526/20150315132202804378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25" y="1600200"/>
            <a:ext cx="68025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6056" y="6114201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Correio Braziliense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885681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P_6003\AppData\Local\Microsoft\Windows\Temporary Internet Files\Content.Outlook\6MEVQTOS\Ind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04448" cy="45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37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POLÍCIA JUDICIÁRIA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Registros de ocorrências policiais e extravios;</a:t>
            </a:r>
          </a:p>
          <a:p>
            <a:pPr lvl="0" algn="just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Abordagens policiais  e prisões em flagrante;</a:t>
            </a:r>
          </a:p>
          <a:p>
            <a:pPr algn="just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Diligências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em investigações (interrogatórios, intimações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pessoais,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apreensões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de objetos de crime,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conduções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suspeitos, solicitações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perícias); e</a:t>
            </a:r>
          </a:p>
          <a:p>
            <a:pPr algn="just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Instaurações de Inquéritos Policiais.</a:t>
            </a:r>
          </a:p>
        </p:txBody>
      </p:sp>
    </p:spTree>
    <p:extLst>
      <p:ext uri="{BB962C8B-B14F-4D97-AF65-F5344CB8AC3E}">
        <p14:creationId xmlns:p14="http://schemas.microsoft.com/office/powerpoint/2010/main" val="2343086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3812</TotalTime>
  <Words>191</Words>
  <Application>Microsoft Office PowerPoint</Application>
  <PresentationFormat>Apresentação na tela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Algerian</vt:lpstr>
      <vt:lpstr>Arial</vt:lpstr>
      <vt:lpstr>Calibri</vt:lpstr>
      <vt:lpstr>Tema do Office</vt:lpstr>
      <vt:lpstr>Apresentação do PowerPoint</vt:lpstr>
      <vt:lpstr>PARLAMENTO PROTEGIDO</vt:lpstr>
      <vt:lpstr>VISÃO DO PARLAMENTO</vt:lpstr>
      <vt:lpstr>VISÃO DA POLÍCIA LEGISLATIVA</vt:lpstr>
      <vt:lpstr>ÁREAS DE ATUAÇÃO</vt:lpstr>
      <vt:lpstr>PREVENTIVA/OSTENSIVA</vt:lpstr>
      <vt:lpstr>Apresentação do PowerPoint</vt:lpstr>
      <vt:lpstr>Apresentação do PowerPoint</vt:lpstr>
      <vt:lpstr>POLÍCIA JUDICIÁRIA</vt:lpstr>
      <vt:lpstr>Apresentação do PowerPoint</vt:lpstr>
      <vt:lpstr>Apresentação do PowerPoint</vt:lpstr>
      <vt:lpstr>Apresentação do PowerPoint</vt:lpstr>
    </vt:vector>
  </TitlesOfParts>
  <Company>Câmara dos Deputados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Câmara dos Deputados</dc:creator>
  <cp:lastModifiedBy>João Ricardo Mendonça dos Santos</cp:lastModifiedBy>
  <cp:revision>315</cp:revision>
  <cp:lastPrinted>2015-03-30T21:48:20Z</cp:lastPrinted>
  <dcterms:created xsi:type="dcterms:W3CDTF">2013-12-03T18:27:17Z</dcterms:created>
  <dcterms:modified xsi:type="dcterms:W3CDTF">2016-02-16T16:56:30Z</dcterms:modified>
</cp:coreProperties>
</file>