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83" r:id="rId2"/>
    <p:sldId id="288" r:id="rId3"/>
    <p:sldId id="289" r:id="rId4"/>
    <p:sldId id="290" r:id="rId5"/>
    <p:sldId id="325" r:id="rId6"/>
    <p:sldId id="280" r:id="rId7"/>
  </p:sldIdLst>
  <p:sldSz cx="18288000" cy="13716000"/>
  <p:notesSz cx="6864350" cy="999648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20000"/>
      </a:lnSpc>
      <a:spcBef>
        <a:spcPts val="0"/>
      </a:spcBef>
      <a:spcAft>
        <a:spcPts val="0"/>
      </a:spcAft>
      <a:buClrTx/>
      <a:buSzTx/>
      <a:buFontTx/>
      <a:buNone/>
      <a:tabLst/>
      <a:defRPr kumimoji="0" sz="2500" b="0" i="0" u="none" strike="noStrike" cap="all" spc="250" normalizeH="0" baseline="0">
        <a:ln>
          <a:noFill/>
        </a:ln>
        <a:solidFill>
          <a:srgbClr val="000000"/>
        </a:solidFill>
        <a:effectLst/>
        <a:uFillTx/>
        <a:latin typeface="Gotham"/>
        <a:ea typeface="Gotham"/>
        <a:cs typeface="Gotham"/>
        <a:sym typeface="Gotham"/>
      </a:defRPr>
    </a:lvl1pPr>
    <a:lvl2pPr marL="0" marR="0" indent="228600" algn="l" defTabSz="825500" rtl="0" fontAlgn="auto" latinLnBrk="0" hangingPunct="0">
      <a:lnSpc>
        <a:spcPct val="120000"/>
      </a:lnSpc>
      <a:spcBef>
        <a:spcPts val="0"/>
      </a:spcBef>
      <a:spcAft>
        <a:spcPts val="0"/>
      </a:spcAft>
      <a:buClrTx/>
      <a:buSzTx/>
      <a:buFontTx/>
      <a:buNone/>
      <a:tabLst/>
      <a:defRPr kumimoji="0" sz="2500" b="0" i="0" u="none" strike="noStrike" cap="all" spc="250" normalizeH="0" baseline="0">
        <a:ln>
          <a:noFill/>
        </a:ln>
        <a:solidFill>
          <a:srgbClr val="000000"/>
        </a:solidFill>
        <a:effectLst/>
        <a:uFillTx/>
        <a:latin typeface="Gotham"/>
        <a:ea typeface="Gotham"/>
        <a:cs typeface="Gotham"/>
        <a:sym typeface="Gotham"/>
      </a:defRPr>
    </a:lvl2pPr>
    <a:lvl3pPr marL="0" marR="0" indent="457200" algn="l" defTabSz="825500" rtl="0" fontAlgn="auto" latinLnBrk="0" hangingPunct="0">
      <a:lnSpc>
        <a:spcPct val="120000"/>
      </a:lnSpc>
      <a:spcBef>
        <a:spcPts val="0"/>
      </a:spcBef>
      <a:spcAft>
        <a:spcPts val="0"/>
      </a:spcAft>
      <a:buClrTx/>
      <a:buSzTx/>
      <a:buFontTx/>
      <a:buNone/>
      <a:tabLst/>
      <a:defRPr kumimoji="0" sz="2500" b="0" i="0" u="none" strike="noStrike" cap="all" spc="250" normalizeH="0" baseline="0">
        <a:ln>
          <a:noFill/>
        </a:ln>
        <a:solidFill>
          <a:srgbClr val="000000"/>
        </a:solidFill>
        <a:effectLst/>
        <a:uFillTx/>
        <a:latin typeface="Gotham"/>
        <a:ea typeface="Gotham"/>
        <a:cs typeface="Gotham"/>
        <a:sym typeface="Gotham"/>
      </a:defRPr>
    </a:lvl3pPr>
    <a:lvl4pPr marL="0" marR="0" indent="685800" algn="l" defTabSz="825500" rtl="0" fontAlgn="auto" latinLnBrk="0" hangingPunct="0">
      <a:lnSpc>
        <a:spcPct val="120000"/>
      </a:lnSpc>
      <a:spcBef>
        <a:spcPts val="0"/>
      </a:spcBef>
      <a:spcAft>
        <a:spcPts val="0"/>
      </a:spcAft>
      <a:buClrTx/>
      <a:buSzTx/>
      <a:buFontTx/>
      <a:buNone/>
      <a:tabLst/>
      <a:defRPr kumimoji="0" sz="2500" b="0" i="0" u="none" strike="noStrike" cap="all" spc="250" normalizeH="0" baseline="0">
        <a:ln>
          <a:noFill/>
        </a:ln>
        <a:solidFill>
          <a:srgbClr val="000000"/>
        </a:solidFill>
        <a:effectLst/>
        <a:uFillTx/>
        <a:latin typeface="Gotham"/>
        <a:ea typeface="Gotham"/>
        <a:cs typeface="Gotham"/>
        <a:sym typeface="Gotham"/>
      </a:defRPr>
    </a:lvl4pPr>
    <a:lvl5pPr marL="0" marR="0" indent="914400" algn="l" defTabSz="825500" rtl="0" fontAlgn="auto" latinLnBrk="0" hangingPunct="0">
      <a:lnSpc>
        <a:spcPct val="120000"/>
      </a:lnSpc>
      <a:spcBef>
        <a:spcPts val="0"/>
      </a:spcBef>
      <a:spcAft>
        <a:spcPts val="0"/>
      </a:spcAft>
      <a:buClrTx/>
      <a:buSzTx/>
      <a:buFontTx/>
      <a:buNone/>
      <a:tabLst/>
      <a:defRPr kumimoji="0" sz="2500" b="0" i="0" u="none" strike="noStrike" cap="all" spc="250" normalizeH="0" baseline="0">
        <a:ln>
          <a:noFill/>
        </a:ln>
        <a:solidFill>
          <a:srgbClr val="000000"/>
        </a:solidFill>
        <a:effectLst/>
        <a:uFillTx/>
        <a:latin typeface="Gotham"/>
        <a:ea typeface="Gotham"/>
        <a:cs typeface="Gotham"/>
        <a:sym typeface="Gotham"/>
      </a:defRPr>
    </a:lvl5pPr>
    <a:lvl6pPr marL="0" marR="0" indent="1143000" algn="l" defTabSz="825500" rtl="0" fontAlgn="auto" latinLnBrk="0" hangingPunct="0">
      <a:lnSpc>
        <a:spcPct val="120000"/>
      </a:lnSpc>
      <a:spcBef>
        <a:spcPts val="0"/>
      </a:spcBef>
      <a:spcAft>
        <a:spcPts val="0"/>
      </a:spcAft>
      <a:buClrTx/>
      <a:buSzTx/>
      <a:buFontTx/>
      <a:buNone/>
      <a:tabLst/>
      <a:defRPr kumimoji="0" sz="2500" b="0" i="0" u="none" strike="noStrike" cap="all" spc="250" normalizeH="0" baseline="0">
        <a:ln>
          <a:noFill/>
        </a:ln>
        <a:solidFill>
          <a:srgbClr val="000000"/>
        </a:solidFill>
        <a:effectLst/>
        <a:uFillTx/>
        <a:latin typeface="Gotham"/>
        <a:ea typeface="Gotham"/>
        <a:cs typeface="Gotham"/>
        <a:sym typeface="Gotham"/>
      </a:defRPr>
    </a:lvl6pPr>
    <a:lvl7pPr marL="0" marR="0" indent="1371600" algn="l" defTabSz="825500" rtl="0" fontAlgn="auto" latinLnBrk="0" hangingPunct="0">
      <a:lnSpc>
        <a:spcPct val="120000"/>
      </a:lnSpc>
      <a:spcBef>
        <a:spcPts val="0"/>
      </a:spcBef>
      <a:spcAft>
        <a:spcPts val="0"/>
      </a:spcAft>
      <a:buClrTx/>
      <a:buSzTx/>
      <a:buFontTx/>
      <a:buNone/>
      <a:tabLst/>
      <a:defRPr kumimoji="0" sz="2500" b="0" i="0" u="none" strike="noStrike" cap="all" spc="250" normalizeH="0" baseline="0">
        <a:ln>
          <a:noFill/>
        </a:ln>
        <a:solidFill>
          <a:srgbClr val="000000"/>
        </a:solidFill>
        <a:effectLst/>
        <a:uFillTx/>
        <a:latin typeface="Gotham"/>
        <a:ea typeface="Gotham"/>
        <a:cs typeface="Gotham"/>
        <a:sym typeface="Gotham"/>
      </a:defRPr>
    </a:lvl7pPr>
    <a:lvl8pPr marL="0" marR="0" indent="1600200" algn="l" defTabSz="825500" rtl="0" fontAlgn="auto" latinLnBrk="0" hangingPunct="0">
      <a:lnSpc>
        <a:spcPct val="120000"/>
      </a:lnSpc>
      <a:spcBef>
        <a:spcPts val="0"/>
      </a:spcBef>
      <a:spcAft>
        <a:spcPts val="0"/>
      </a:spcAft>
      <a:buClrTx/>
      <a:buSzTx/>
      <a:buFontTx/>
      <a:buNone/>
      <a:tabLst/>
      <a:defRPr kumimoji="0" sz="2500" b="0" i="0" u="none" strike="noStrike" cap="all" spc="250" normalizeH="0" baseline="0">
        <a:ln>
          <a:noFill/>
        </a:ln>
        <a:solidFill>
          <a:srgbClr val="000000"/>
        </a:solidFill>
        <a:effectLst/>
        <a:uFillTx/>
        <a:latin typeface="Gotham"/>
        <a:ea typeface="Gotham"/>
        <a:cs typeface="Gotham"/>
        <a:sym typeface="Gotham"/>
      </a:defRPr>
    </a:lvl8pPr>
    <a:lvl9pPr marL="0" marR="0" indent="1828800" algn="l" defTabSz="825500" rtl="0" fontAlgn="auto" latinLnBrk="0" hangingPunct="0">
      <a:lnSpc>
        <a:spcPct val="120000"/>
      </a:lnSpc>
      <a:spcBef>
        <a:spcPts val="0"/>
      </a:spcBef>
      <a:spcAft>
        <a:spcPts val="0"/>
      </a:spcAft>
      <a:buClrTx/>
      <a:buSzTx/>
      <a:buFontTx/>
      <a:buNone/>
      <a:tabLst/>
      <a:defRPr kumimoji="0" sz="2500" b="0" i="0" u="none" strike="noStrike" cap="all" spc="250" normalizeH="0" baseline="0">
        <a:ln>
          <a:noFill/>
        </a:ln>
        <a:solidFill>
          <a:srgbClr val="000000"/>
        </a:solidFill>
        <a:effectLst/>
        <a:uFillTx/>
        <a:latin typeface="Gotham"/>
        <a:ea typeface="Gotham"/>
        <a:cs typeface="Gotham"/>
        <a:sym typeface="Gotham"/>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sitente Parlamentar 2" initials="AP2" lastIdx="1" clrIdx="0">
    <p:extLst>
      <p:ext uri="{19B8F6BF-5375-455C-9EA6-DF929625EA0E}">
        <p15:presenceInfo xmlns:p15="http://schemas.microsoft.com/office/powerpoint/2012/main" userId="S-1-5-21-3910565896-2876882538-447155508-11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5C2BC"/>
    <a:srgbClr val="008189"/>
    <a:srgbClr val="40B1BB"/>
    <a:srgbClr val="9FC5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7" autoAdjust="0"/>
    <p:restoredTop sz="95405" autoAdjust="0"/>
  </p:normalViewPr>
  <p:slideViewPr>
    <p:cSldViewPr snapToGrid="0" snapToObjects="1">
      <p:cViewPr varScale="1">
        <p:scale>
          <a:sx n="47" d="100"/>
          <a:sy n="47" d="100"/>
        </p:scale>
        <p:origin x="1278" y="42"/>
      </p:cViewPr>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7" name="Shape 287"/>
          <p:cNvSpPr>
            <a:spLocks noGrp="1" noRot="1" noChangeAspect="1"/>
          </p:cNvSpPr>
          <p:nvPr>
            <p:ph type="sldImg"/>
          </p:nvPr>
        </p:nvSpPr>
        <p:spPr>
          <a:xfrm>
            <a:off x="933450" y="749300"/>
            <a:ext cx="4997450" cy="3749675"/>
          </a:xfrm>
          <a:prstGeom prst="rect">
            <a:avLst/>
          </a:prstGeom>
        </p:spPr>
        <p:txBody>
          <a:bodyPr lIns="96336" tIns="48168" rIns="96336" bIns="48168"/>
          <a:lstStyle/>
          <a:p>
            <a:endParaRPr/>
          </a:p>
        </p:txBody>
      </p:sp>
      <p:sp>
        <p:nvSpPr>
          <p:cNvPr id="288" name="Shape 288"/>
          <p:cNvSpPr>
            <a:spLocks noGrp="1"/>
          </p:cNvSpPr>
          <p:nvPr>
            <p:ph type="body" sz="quarter" idx="1"/>
          </p:nvPr>
        </p:nvSpPr>
        <p:spPr>
          <a:xfrm>
            <a:off x="915247" y="4748333"/>
            <a:ext cx="5033857" cy="4498420"/>
          </a:xfrm>
          <a:prstGeom prst="rect">
            <a:avLst/>
          </a:prstGeom>
        </p:spPr>
        <p:txBody>
          <a:bodyPr lIns="96336" tIns="48168" rIns="96336" bIns="48168"/>
          <a:lstStyle/>
          <a:p>
            <a:endParaRP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702176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33450" y="749300"/>
            <a:ext cx="4997450" cy="3749675"/>
          </a:xfrm>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719937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noRot="1" noChangeAspect="1"/>
          </p:cNvSpPr>
          <p:nvPr>
            <p:ph type="sldImg"/>
          </p:nvPr>
        </p:nvSpPr>
        <p:spPr>
          <a:xfrm>
            <a:off x="933450" y="749300"/>
            <a:ext cx="4997450" cy="3749675"/>
          </a:xfrm>
          <a:prstGeom prst="rect">
            <a:avLst/>
          </a:prstGeom>
        </p:spPr>
        <p:txBody>
          <a:bodyPr/>
          <a:lstStyle/>
          <a:p>
            <a:endParaRPr/>
          </a:p>
        </p:txBody>
      </p:sp>
      <p:sp>
        <p:nvSpPr>
          <p:cNvPr id="294" name="Shape 294"/>
          <p:cNvSpPr>
            <a:spLocks noGrp="1"/>
          </p:cNvSpPr>
          <p:nvPr>
            <p:ph type="body" sz="quarter" idx="1"/>
          </p:nvPr>
        </p:nvSpPr>
        <p:spPr>
          <a:prstGeom prst="rect">
            <a:avLst/>
          </a:prstGeom>
        </p:spPr>
        <p:txBody>
          <a:bodyPr/>
          <a:lstStyle/>
          <a:p>
            <a:pPr>
              <a:lnSpc>
                <a:spcPct val="125000"/>
              </a:lnSpc>
              <a:defRPr sz="2400">
                <a:latin typeface="Gotham"/>
                <a:ea typeface="Gotham"/>
                <a:cs typeface="Gotham"/>
                <a:sym typeface="Gotham"/>
              </a:defRPr>
            </a:pPr>
            <a:endParaRPr dirty="0"/>
          </a:p>
        </p:txBody>
      </p:sp>
    </p:spTree>
    <p:extLst>
      <p:ext uri="{BB962C8B-B14F-4D97-AF65-F5344CB8AC3E}">
        <p14:creationId xmlns:p14="http://schemas.microsoft.com/office/powerpoint/2010/main" val="1836580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 name="Shape 783"/>
          <p:cNvSpPr>
            <a:spLocks noGrp="1" noRot="1" noChangeAspect="1"/>
          </p:cNvSpPr>
          <p:nvPr>
            <p:ph type="sldImg"/>
          </p:nvPr>
        </p:nvSpPr>
        <p:spPr>
          <a:xfrm>
            <a:off x="933450" y="749300"/>
            <a:ext cx="4997450" cy="3749675"/>
          </a:xfrm>
          <a:prstGeom prst="rect">
            <a:avLst/>
          </a:prstGeom>
        </p:spPr>
        <p:txBody>
          <a:bodyPr/>
          <a:lstStyle/>
          <a:p>
            <a:endParaRPr/>
          </a:p>
        </p:txBody>
      </p:sp>
      <p:sp>
        <p:nvSpPr>
          <p:cNvPr id="784" name="Shape 784"/>
          <p:cNvSpPr>
            <a:spLocks noGrp="1"/>
          </p:cNvSpPr>
          <p:nvPr>
            <p:ph type="body" sz="quarter" idx="1"/>
          </p:nvPr>
        </p:nvSpPr>
        <p:spPr>
          <a:prstGeom prst="rect">
            <a:avLst/>
          </a:prstGeom>
        </p:spPr>
        <p:txBody>
          <a:bodyPr/>
          <a:lstStyle/>
          <a:p>
            <a:pPr>
              <a:lnSpc>
                <a:spcPct val="125000"/>
              </a:lnSpc>
              <a:defRPr sz="2400">
                <a:latin typeface="Gotham"/>
                <a:ea typeface="Gotham"/>
                <a:cs typeface="Gotham"/>
                <a:sym typeface="Gotham"/>
              </a:defRPr>
            </a:pPr>
            <a:endParaRPr dirty="0"/>
          </a:p>
          <a:p>
            <a:pPr>
              <a:lnSpc>
                <a:spcPct val="125000"/>
              </a:lnSpc>
              <a:defRPr sz="2400">
                <a:latin typeface="Gotham"/>
                <a:ea typeface="Gotham"/>
                <a:cs typeface="Gotham"/>
                <a:sym typeface="Gotham"/>
              </a:defRPr>
            </a:pPr>
            <a:endParaRPr dirty="0"/>
          </a:p>
          <a:p>
            <a:pPr>
              <a:lnSpc>
                <a:spcPct val="125000"/>
              </a:lnSpc>
              <a:defRPr sz="2400">
                <a:latin typeface="Gotham"/>
                <a:ea typeface="Gotham"/>
                <a:cs typeface="Gotham"/>
                <a:sym typeface="Gotham"/>
              </a:defRPr>
            </a:pPr>
            <a:endParaRPr dirty="0"/>
          </a:p>
        </p:txBody>
      </p:sp>
    </p:spTree>
    <p:extLst>
      <p:ext uri="{BB962C8B-B14F-4D97-AF65-F5344CB8AC3E}">
        <p14:creationId xmlns:p14="http://schemas.microsoft.com/office/powerpoint/2010/main" val="1855898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 name="Shape 783"/>
          <p:cNvSpPr>
            <a:spLocks noGrp="1" noRot="1" noChangeAspect="1"/>
          </p:cNvSpPr>
          <p:nvPr>
            <p:ph type="sldImg"/>
          </p:nvPr>
        </p:nvSpPr>
        <p:spPr>
          <a:xfrm>
            <a:off x="933450" y="749300"/>
            <a:ext cx="4997450" cy="3749675"/>
          </a:xfrm>
          <a:prstGeom prst="rect">
            <a:avLst/>
          </a:prstGeom>
        </p:spPr>
        <p:txBody>
          <a:bodyPr/>
          <a:lstStyle/>
          <a:p>
            <a:endParaRPr/>
          </a:p>
        </p:txBody>
      </p:sp>
      <p:sp>
        <p:nvSpPr>
          <p:cNvPr id="784" name="Shape 784"/>
          <p:cNvSpPr>
            <a:spLocks noGrp="1"/>
          </p:cNvSpPr>
          <p:nvPr>
            <p:ph type="body" sz="quarter" idx="1"/>
          </p:nvPr>
        </p:nvSpPr>
        <p:spPr>
          <a:prstGeom prst="rect">
            <a:avLst/>
          </a:prstGeom>
        </p:spPr>
        <p:txBody>
          <a:bodyPr/>
          <a:lstStyle/>
          <a:p>
            <a:pPr>
              <a:lnSpc>
                <a:spcPct val="125000"/>
              </a:lnSpc>
              <a:defRPr sz="2400">
                <a:latin typeface="Gotham"/>
                <a:ea typeface="Gotham"/>
                <a:cs typeface="Gotham"/>
                <a:sym typeface="Gotham"/>
              </a:defRPr>
            </a:pPr>
            <a:endParaRPr dirty="0"/>
          </a:p>
          <a:p>
            <a:pPr>
              <a:lnSpc>
                <a:spcPct val="125000"/>
              </a:lnSpc>
              <a:defRPr sz="2400">
                <a:latin typeface="Gotham"/>
                <a:ea typeface="Gotham"/>
                <a:cs typeface="Gotham"/>
                <a:sym typeface="Gotham"/>
              </a:defRPr>
            </a:pPr>
            <a:endParaRPr dirty="0"/>
          </a:p>
          <a:p>
            <a:pPr>
              <a:lnSpc>
                <a:spcPct val="125000"/>
              </a:lnSpc>
              <a:defRPr sz="2400">
                <a:latin typeface="Gotham"/>
                <a:ea typeface="Gotham"/>
                <a:cs typeface="Gotham"/>
                <a:sym typeface="Gotham"/>
              </a:defRPr>
            </a:pPr>
            <a:endParaRPr dirty="0"/>
          </a:p>
        </p:txBody>
      </p:sp>
    </p:spTree>
    <p:extLst>
      <p:ext uri="{BB962C8B-B14F-4D97-AF65-F5344CB8AC3E}">
        <p14:creationId xmlns:p14="http://schemas.microsoft.com/office/powerpoint/2010/main" val="368754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1333500" y="2298700"/>
            <a:ext cx="15621000" cy="4648200"/>
          </a:xfrm>
          <a:prstGeom prst="rect">
            <a:avLst/>
          </a:prstGeom>
        </p:spPr>
        <p:txBody>
          <a:bodyPr anchor="b"/>
          <a:lstStyle/>
          <a:p>
            <a:r>
              <a:t>Title Text</a:t>
            </a:r>
          </a:p>
        </p:txBody>
      </p:sp>
      <p:sp>
        <p:nvSpPr>
          <p:cNvPr id="12" name="Shape 12"/>
          <p:cNvSpPr>
            <a:spLocks noGrp="1"/>
          </p:cNvSpPr>
          <p:nvPr>
            <p:ph type="body" sz="quarter" idx="1"/>
          </p:nvPr>
        </p:nvSpPr>
        <p:spPr>
          <a:xfrm>
            <a:off x="1333500" y="7073900"/>
            <a:ext cx="15621000" cy="1587500"/>
          </a:xfrm>
          <a:prstGeom prst="rect">
            <a:avLst/>
          </a:prstGeom>
        </p:spPr>
        <p:txBody>
          <a:bodyPr anchor="t"/>
          <a:lstStyle>
            <a:lvl1pPr marL="0" indent="0" algn="ctr">
              <a:lnSpc>
                <a:spcPct val="80000"/>
              </a:lnSpc>
              <a:spcBef>
                <a:spcPts val="0"/>
              </a:spcBef>
              <a:buSzTx/>
              <a:buNone/>
              <a:defRPr sz="10000" b="1">
                <a:solidFill>
                  <a:srgbClr val="FFFFFF"/>
                </a:solidFill>
                <a:latin typeface="Gotham"/>
                <a:ea typeface="Gotham"/>
                <a:cs typeface="Gotham"/>
                <a:sym typeface="Gotham"/>
              </a:defRPr>
            </a:lvl1pPr>
            <a:lvl2pPr marL="0" indent="228600" algn="ctr">
              <a:lnSpc>
                <a:spcPct val="80000"/>
              </a:lnSpc>
              <a:spcBef>
                <a:spcPts val="0"/>
              </a:spcBef>
              <a:buSzTx/>
              <a:buNone/>
              <a:defRPr sz="10000" b="1">
                <a:solidFill>
                  <a:srgbClr val="FFFFFF"/>
                </a:solidFill>
                <a:latin typeface="Gotham"/>
                <a:ea typeface="Gotham"/>
                <a:cs typeface="Gotham"/>
                <a:sym typeface="Gotham"/>
              </a:defRPr>
            </a:lvl2pPr>
            <a:lvl3pPr marL="0" indent="457200" algn="ctr">
              <a:lnSpc>
                <a:spcPct val="80000"/>
              </a:lnSpc>
              <a:spcBef>
                <a:spcPts val="0"/>
              </a:spcBef>
              <a:buSzTx/>
              <a:buNone/>
              <a:defRPr sz="10000" b="1">
                <a:solidFill>
                  <a:srgbClr val="FFFFFF"/>
                </a:solidFill>
                <a:latin typeface="Gotham"/>
                <a:ea typeface="Gotham"/>
                <a:cs typeface="Gotham"/>
                <a:sym typeface="Gotham"/>
              </a:defRPr>
            </a:lvl3pPr>
            <a:lvl4pPr marL="0" indent="685800" algn="ctr">
              <a:lnSpc>
                <a:spcPct val="80000"/>
              </a:lnSpc>
              <a:spcBef>
                <a:spcPts val="0"/>
              </a:spcBef>
              <a:buSzTx/>
              <a:buNone/>
              <a:defRPr sz="10000" b="1">
                <a:solidFill>
                  <a:srgbClr val="FFFFFF"/>
                </a:solidFill>
                <a:latin typeface="Gotham"/>
                <a:ea typeface="Gotham"/>
                <a:cs typeface="Gotham"/>
                <a:sym typeface="Gotham"/>
              </a:defRPr>
            </a:lvl4pPr>
            <a:lvl5pPr marL="0" indent="914400" algn="ctr">
              <a:lnSpc>
                <a:spcPct val="80000"/>
              </a:lnSpc>
              <a:spcBef>
                <a:spcPts val="0"/>
              </a:spcBef>
              <a:buSzTx/>
              <a:buNone/>
              <a:defRPr sz="10000" b="1">
                <a:solidFill>
                  <a:srgbClr val="FFFFFF"/>
                </a:solidFill>
                <a:latin typeface="Gotham"/>
                <a:ea typeface="Gotham"/>
                <a:cs typeface="Gotham"/>
                <a:sym typeface="Gotham"/>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white">
    <p:spTree>
      <p:nvGrpSpPr>
        <p:cNvPr id="1" name=""/>
        <p:cNvGrpSpPr/>
        <p:nvPr/>
      </p:nvGrpSpPr>
      <p:grpSpPr>
        <a:xfrm>
          <a:off x="0" y="0"/>
          <a:ext cx="0" cy="0"/>
          <a:chOff x="0" y="0"/>
          <a:chExt cx="0" cy="0"/>
        </a:xfrm>
      </p:grpSpPr>
      <p:sp>
        <p:nvSpPr>
          <p:cNvPr id="155" name="Shape 155"/>
          <p:cNvSpPr>
            <a:spLocks noGrp="1"/>
          </p:cNvSpPr>
          <p:nvPr>
            <p:ph type="title"/>
          </p:nvPr>
        </p:nvSpPr>
        <p:spPr>
          <a:xfrm>
            <a:off x="928687" y="1028700"/>
            <a:ext cx="16444913" cy="1790701"/>
          </a:xfrm>
          <a:prstGeom prst="rect">
            <a:avLst/>
          </a:prstGeom>
        </p:spPr>
        <p:txBody>
          <a:bodyPr lIns="0" tIns="0" rIns="0" bIns="0" anchor="t">
            <a:noAutofit/>
          </a:bodyPr>
          <a:lstStyle>
            <a:lvl1pPr algn="l" defTabSz="546100">
              <a:lnSpc>
                <a:spcPct val="80000"/>
              </a:lnSpc>
              <a:spcBef>
                <a:spcPts val="900"/>
              </a:spcBef>
              <a:defRPr sz="6600" b="1">
                <a:latin typeface="Helvetica Neue"/>
                <a:ea typeface="Helvetica Neue"/>
                <a:cs typeface="Helvetica Neue"/>
                <a:sym typeface="Helvetica Neue"/>
              </a:defRPr>
            </a:lvl1pPr>
          </a:lstStyle>
          <a:p>
            <a:r>
              <a:t>Title Text</a:t>
            </a:r>
          </a:p>
        </p:txBody>
      </p:sp>
      <p:sp>
        <p:nvSpPr>
          <p:cNvPr id="156" name="Shape 156"/>
          <p:cNvSpPr>
            <a:spLocks noGrp="1"/>
          </p:cNvSpPr>
          <p:nvPr>
            <p:ph type="body" idx="1"/>
          </p:nvPr>
        </p:nvSpPr>
        <p:spPr>
          <a:xfrm>
            <a:off x="928687" y="3048000"/>
            <a:ext cx="16444913" cy="8858250"/>
          </a:xfrm>
          <a:prstGeom prst="rect">
            <a:avLst/>
          </a:prstGeom>
        </p:spPr>
        <p:txBody>
          <a:bodyPr lIns="0" tIns="0" rIns="0" bIns="0" anchor="t">
            <a:noAutofit/>
          </a:bodyPr>
          <a:lstStyle>
            <a:lvl1pPr marL="0" indent="0" defTabSz="546100">
              <a:spcBef>
                <a:spcPts val="900"/>
              </a:spcBef>
              <a:buSzTx/>
              <a:buNone/>
              <a:defRPr sz="5400" b="1">
                <a:latin typeface="Helvetica Neue"/>
                <a:ea typeface="Helvetica Neue"/>
                <a:cs typeface="Helvetica Neue"/>
                <a:sym typeface="Helvetica Neue"/>
              </a:defRPr>
            </a:lvl1pPr>
            <a:lvl2pPr marL="0" indent="0" defTabSz="546100">
              <a:lnSpc>
                <a:spcPct val="80000"/>
              </a:lnSpc>
              <a:spcBef>
                <a:spcPts val="900"/>
              </a:spcBef>
              <a:buSzTx/>
              <a:buNone/>
              <a:defRPr sz="4200" b="1">
                <a:solidFill>
                  <a:srgbClr val="FFFFFF"/>
                </a:solidFill>
                <a:latin typeface="Helvetica Neue"/>
                <a:ea typeface="Helvetica Neue"/>
                <a:cs typeface="Helvetica Neue"/>
                <a:sym typeface="Helvetica Neue"/>
              </a:defRPr>
            </a:lvl2pPr>
            <a:lvl3pPr marL="0" indent="0" defTabSz="546100">
              <a:lnSpc>
                <a:spcPct val="80000"/>
              </a:lnSpc>
              <a:spcBef>
                <a:spcPts val="900"/>
              </a:spcBef>
              <a:buSzTx/>
              <a:buNone/>
              <a:defRPr sz="4200" b="1">
                <a:solidFill>
                  <a:srgbClr val="FFFFFF"/>
                </a:solidFill>
                <a:latin typeface="Helvetica Neue"/>
                <a:ea typeface="Helvetica Neue"/>
                <a:cs typeface="Helvetica Neue"/>
                <a:sym typeface="Helvetica Neue"/>
              </a:defRPr>
            </a:lvl3pPr>
            <a:lvl4pPr marL="0" indent="0" defTabSz="546100">
              <a:lnSpc>
                <a:spcPct val="80000"/>
              </a:lnSpc>
              <a:spcBef>
                <a:spcPts val="900"/>
              </a:spcBef>
              <a:buSzTx/>
              <a:buNone/>
              <a:defRPr sz="4200" b="1">
                <a:solidFill>
                  <a:srgbClr val="FFFFFF"/>
                </a:solidFill>
                <a:latin typeface="Helvetica Neue"/>
                <a:ea typeface="Helvetica Neue"/>
                <a:cs typeface="Helvetica Neue"/>
                <a:sym typeface="Helvetica Neue"/>
              </a:defRPr>
            </a:lvl4pPr>
            <a:lvl5pPr marL="0" indent="0" defTabSz="546100">
              <a:lnSpc>
                <a:spcPct val="80000"/>
              </a:lnSpc>
              <a:spcBef>
                <a:spcPts val="900"/>
              </a:spcBef>
              <a:buSzTx/>
              <a:buNone/>
              <a:defRPr sz="4200" b="1">
                <a:solidFill>
                  <a:srgbClr val="FFFFFF"/>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57" name="Shape 157"/>
          <p:cNvSpPr>
            <a:spLocks noGrp="1"/>
          </p:cNvSpPr>
          <p:nvPr>
            <p:ph type="sldNum" sz="quarter" idx="2"/>
          </p:nvPr>
        </p:nvSpPr>
        <p:spPr>
          <a:xfrm>
            <a:off x="17069005" y="12573000"/>
            <a:ext cx="651781" cy="486287"/>
          </a:xfrm>
          <a:prstGeom prst="rect">
            <a:avLst/>
          </a:prstGeom>
        </p:spPr>
        <p:txBody>
          <a:bodyPr lIns="76200" tIns="76200" rIns="76200" bIns="76200"/>
          <a:lstStyle>
            <a:lvl1pPr algn="r" defTabSz="546100">
              <a:lnSpc>
                <a:spcPct val="120000"/>
              </a:lnSpc>
              <a:defRPr sz="1800" b="1" cap="all" spc="180">
                <a:solidFill>
                  <a:srgbClr val="606060"/>
                </a:solidFill>
                <a:latin typeface="Helvetica Neue"/>
                <a:ea typeface="Helvetica Neue"/>
                <a:cs typeface="Helvetica Neue"/>
                <a:sym typeface="Helvetica Neue"/>
              </a:defRPr>
            </a:lvl1p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ue">
    <p:spTree>
      <p:nvGrpSpPr>
        <p:cNvPr id="1" name=""/>
        <p:cNvGrpSpPr/>
        <p:nvPr/>
      </p:nvGrpSpPr>
      <p:grpSpPr>
        <a:xfrm>
          <a:off x="0" y="0"/>
          <a:ext cx="0" cy="0"/>
          <a:chOff x="0" y="0"/>
          <a:chExt cx="0" cy="0"/>
        </a:xfrm>
      </p:grpSpPr>
      <p:pic>
        <p:nvPicPr>
          <p:cNvPr id="164" name="droppedImage.png"/>
          <p:cNvPicPr>
            <a:picLocks/>
          </p:cNvPicPr>
          <p:nvPr/>
        </p:nvPicPr>
        <p:blipFill>
          <a:blip r:embed="rId2">
            <a:extLst/>
          </a:blip>
          <a:stretch>
            <a:fillRect/>
          </a:stretch>
        </p:blipFill>
        <p:spPr>
          <a:xfrm>
            <a:off x="-123826" y="-101601"/>
            <a:ext cx="18516603" cy="13906501"/>
          </a:xfrm>
          <a:prstGeom prst="rect">
            <a:avLst/>
          </a:prstGeom>
          <a:ln w="12700">
            <a:miter lim="400000"/>
          </a:ln>
        </p:spPr>
      </p:pic>
      <p:sp>
        <p:nvSpPr>
          <p:cNvPr id="165" name="Shape 165"/>
          <p:cNvSpPr>
            <a:spLocks noGrp="1"/>
          </p:cNvSpPr>
          <p:nvPr>
            <p:ph type="sldNum" sz="quarter" idx="2"/>
          </p:nvPr>
        </p:nvSpPr>
        <p:spPr>
          <a:xfrm>
            <a:off x="16490860" y="12319000"/>
            <a:ext cx="488595" cy="361125"/>
          </a:xfrm>
          <a:prstGeom prst="rect">
            <a:avLst/>
          </a:prstGeom>
        </p:spPr>
        <p:txBody>
          <a:bodyPr/>
          <a:lstStyle>
            <a:lvl1pPr algn="r">
              <a:lnSpc>
                <a:spcPct val="120000"/>
              </a:lnSpc>
              <a:defRPr sz="1400" cap="all" spc="140">
                <a:solidFill>
                  <a:srgbClr val="FFFFFF"/>
                </a:solidFill>
                <a:latin typeface="Helvetica Neue"/>
                <a:ea typeface="Helvetica Neue"/>
                <a:cs typeface="Helvetica Neue"/>
                <a:sym typeface="Helvetica Neue"/>
              </a:defRPr>
            </a:lvl1p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ext title/body">
    <p:bg>
      <p:bgPr>
        <a:solidFill>
          <a:srgbClr val="499BCE"/>
        </a:solidFill>
        <a:effectLst/>
      </p:bgPr>
    </p:bg>
    <p:spTree>
      <p:nvGrpSpPr>
        <p:cNvPr id="1" name=""/>
        <p:cNvGrpSpPr/>
        <p:nvPr/>
      </p:nvGrpSpPr>
      <p:grpSpPr>
        <a:xfrm>
          <a:off x="0" y="0"/>
          <a:ext cx="0" cy="0"/>
          <a:chOff x="0" y="0"/>
          <a:chExt cx="0" cy="0"/>
        </a:xfrm>
      </p:grpSpPr>
      <p:sp>
        <p:nvSpPr>
          <p:cNvPr id="172" name="Shape 172"/>
          <p:cNvSpPr>
            <a:spLocks noGrp="1"/>
          </p:cNvSpPr>
          <p:nvPr>
            <p:ph type="body" sz="quarter" idx="13"/>
          </p:nvPr>
        </p:nvSpPr>
        <p:spPr>
          <a:xfrm>
            <a:off x="636766" y="952500"/>
            <a:ext cx="11504099" cy="1076028"/>
          </a:xfrm>
          <a:prstGeom prst="rect">
            <a:avLst/>
          </a:prstGeom>
        </p:spPr>
        <p:txBody>
          <a:bodyPr lIns="0" tIns="0" rIns="0" bIns="0" anchor="t">
            <a:noAutofit/>
          </a:bodyPr>
          <a:lstStyle>
            <a:lvl1pPr marL="0" indent="0" defTabSz="546100">
              <a:lnSpc>
                <a:spcPct val="120000"/>
              </a:lnSpc>
              <a:spcBef>
                <a:spcPts val="0"/>
              </a:spcBef>
              <a:buSzTx/>
              <a:buNone/>
              <a:defRPr sz="6800" b="1" cap="all" spc="340">
                <a:solidFill>
                  <a:srgbClr val="FFD45F"/>
                </a:solidFill>
                <a:latin typeface="Gotham"/>
                <a:ea typeface="Gotham"/>
                <a:cs typeface="Gotham"/>
                <a:sym typeface="Gotham"/>
              </a:defRPr>
            </a:lvl1pPr>
          </a:lstStyle>
          <a:p>
            <a:r>
              <a:t>#Header</a:t>
            </a:r>
          </a:p>
        </p:txBody>
      </p:sp>
      <p:sp>
        <p:nvSpPr>
          <p:cNvPr id="173" name="Shape 173"/>
          <p:cNvSpPr>
            <a:spLocks noGrp="1"/>
          </p:cNvSpPr>
          <p:nvPr>
            <p:ph type="body" sz="quarter" idx="14"/>
          </p:nvPr>
        </p:nvSpPr>
        <p:spPr>
          <a:xfrm>
            <a:off x="639452" y="2021784"/>
            <a:ext cx="11498727" cy="775597"/>
          </a:xfrm>
          <a:prstGeom prst="rect">
            <a:avLst/>
          </a:prstGeom>
        </p:spPr>
        <p:txBody>
          <a:bodyPr lIns="0" tIns="0" rIns="0" bIns="0" anchor="t">
            <a:spAutoFit/>
          </a:bodyPr>
          <a:lstStyle>
            <a:lvl1pPr marL="0" indent="0" defTabSz="546100">
              <a:lnSpc>
                <a:spcPct val="120000"/>
              </a:lnSpc>
              <a:spcBef>
                <a:spcPts val="0"/>
              </a:spcBef>
              <a:buSzTx/>
              <a:buNone/>
              <a:defRPr sz="4200" cap="all" spc="420">
                <a:solidFill>
                  <a:srgbClr val="FFFFFF"/>
                </a:solidFill>
                <a:latin typeface="Gotham Medium"/>
                <a:ea typeface="Gotham Medium"/>
                <a:cs typeface="Gotham Medium"/>
                <a:sym typeface="Gotham Medium"/>
              </a:defRPr>
            </a:lvl1pPr>
          </a:lstStyle>
          <a:p>
            <a:r>
              <a:t>Subheader sentence</a:t>
            </a:r>
          </a:p>
        </p:txBody>
      </p:sp>
      <p:sp>
        <p:nvSpPr>
          <p:cNvPr id="174" name="Shape 174"/>
          <p:cNvSpPr>
            <a:spLocks noGrp="1"/>
          </p:cNvSpPr>
          <p:nvPr>
            <p:ph type="body" sz="half" idx="15"/>
          </p:nvPr>
        </p:nvSpPr>
        <p:spPr>
          <a:xfrm>
            <a:off x="639452" y="3719543"/>
            <a:ext cx="7847960" cy="9005542"/>
          </a:xfrm>
          <a:prstGeom prst="rect">
            <a:avLst/>
          </a:prstGeom>
        </p:spPr>
        <p:txBody>
          <a:bodyPr lIns="0" tIns="0" rIns="0" bIns="0" anchor="t">
            <a:spAutoFit/>
          </a:bodyPr>
          <a:lstStyle>
            <a:lvl1pPr marL="0" indent="0" defTabSz="546100">
              <a:lnSpc>
                <a:spcPct val="110000"/>
              </a:lnSpc>
              <a:spcBef>
                <a:spcPts val="0"/>
              </a:spcBef>
              <a:buSzTx/>
              <a:buNone/>
              <a:defRPr sz="3800" cap="all" spc="380">
                <a:solidFill>
                  <a:srgbClr val="FFFFFF"/>
                </a:solidFill>
                <a:latin typeface="Gotham"/>
                <a:ea typeface="Gotham"/>
                <a:cs typeface="Gotham"/>
                <a:sym typeface="Gotham"/>
              </a:defRPr>
            </a:lvl1pPr>
          </a:lstStyle>
          <a:p>
            <a:r>
              <a:t>Lorem ipsum dolor sit amet, consectetur adipiscing elit. Etiam blandit dictum pellentesque. Class aptent taciti sociosqu ad litora torquent per conubia nostra, per inceptos himenaeos. Donec gravida, purus eu posuere convallis, lectus ipsum sodales sem, vitae pellentesque tellus purus sed metus.</a:t>
            </a:r>
          </a:p>
        </p:txBody>
      </p:sp>
      <p:sp>
        <p:nvSpPr>
          <p:cNvPr id="175" name="Shape 175"/>
          <p:cNvSpPr>
            <a:spLocks noGrp="1"/>
          </p:cNvSpPr>
          <p:nvPr>
            <p:ph type="sldNum" sz="quarter" idx="2"/>
          </p:nvPr>
        </p:nvSpPr>
        <p:spPr>
          <a:xfrm>
            <a:off x="17734502" y="12973051"/>
            <a:ext cx="817211" cy="597087"/>
          </a:xfrm>
          <a:prstGeom prst="rect">
            <a:avLst/>
          </a:prstGeom>
        </p:spPr>
        <p:txBody>
          <a:bodyPr lIns="76200" tIns="76200" rIns="76200" bIns="76200"/>
          <a:lstStyle>
            <a:lvl1pPr algn="l" defTabSz="546100">
              <a:lnSpc>
                <a:spcPct val="120000"/>
              </a:lnSpc>
              <a:defRPr cap="all" spc="240">
                <a:solidFill>
                  <a:srgbClr val="FFFFFF"/>
                </a:solidFill>
                <a:latin typeface="Helvetica Neue Medium"/>
                <a:ea typeface="Helvetica Neue Medium"/>
                <a:cs typeface="Helvetica Neue Medium"/>
                <a:sym typeface="Helvetica Neue Medium"/>
              </a:defRPr>
            </a:lvl1p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ext title/body">
    <p:bg>
      <p:bgPr>
        <a:solidFill>
          <a:srgbClr val="499BCE"/>
        </a:solidFill>
        <a:effectLst/>
      </p:bgPr>
    </p:bg>
    <p:spTree>
      <p:nvGrpSpPr>
        <p:cNvPr id="1" name=""/>
        <p:cNvGrpSpPr/>
        <p:nvPr/>
      </p:nvGrpSpPr>
      <p:grpSpPr>
        <a:xfrm>
          <a:off x="0" y="0"/>
          <a:ext cx="0" cy="0"/>
          <a:chOff x="0" y="0"/>
          <a:chExt cx="0" cy="0"/>
        </a:xfrm>
      </p:grpSpPr>
      <p:sp>
        <p:nvSpPr>
          <p:cNvPr id="182" name="Shape 182"/>
          <p:cNvSpPr/>
          <p:nvPr/>
        </p:nvSpPr>
        <p:spPr>
          <a:xfrm>
            <a:off x="342900" y="12687552"/>
            <a:ext cx="571501" cy="619250"/>
          </a:xfrm>
          <a:custGeom>
            <a:avLst/>
            <a:gdLst/>
            <a:ahLst/>
            <a:cxnLst>
              <a:cxn ang="0">
                <a:pos x="wd2" y="hd2"/>
              </a:cxn>
              <a:cxn ang="5400000">
                <a:pos x="wd2" y="hd2"/>
              </a:cxn>
              <a:cxn ang="10800000">
                <a:pos x="wd2" y="hd2"/>
              </a:cxn>
              <a:cxn ang="16200000">
                <a:pos x="wd2" y="hd2"/>
              </a:cxn>
            </a:cxnLst>
            <a:rect l="0" t="0" r="r" b="b"/>
            <a:pathLst>
              <a:path w="21600" h="21600" extrusionOk="0">
                <a:moveTo>
                  <a:pt x="21600" y="2557"/>
                </a:moveTo>
                <a:cubicBezTo>
                  <a:pt x="20805" y="2991"/>
                  <a:pt x="19951" y="3284"/>
                  <a:pt x="19055" y="3415"/>
                </a:cubicBezTo>
                <a:cubicBezTo>
                  <a:pt x="19970" y="2741"/>
                  <a:pt x="20672" y="1672"/>
                  <a:pt x="21003" y="399"/>
                </a:cubicBezTo>
                <a:cubicBezTo>
                  <a:pt x="20147" y="1023"/>
                  <a:pt x="19199" y="1477"/>
                  <a:pt x="18189" y="1722"/>
                </a:cubicBezTo>
                <a:cubicBezTo>
                  <a:pt x="17381" y="662"/>
                  <a:pt x="16229" y="0"/>
                  <a:pt x="14955" y="0"/>
                </a:cubicBezTo>
                <a:cubicBezTo>
                  <a:pt x="12507" y="0"/>
                  <a:pt x="10523" y="2441"/>
                  <a:pt x="10523" y="5453"/>
                </a:cubicBezTo>
                <a:cubicBezTo>
                  <a:pt x="10523" y="5880"/>
                  <a:pt x="10562" y="6296"/>
                  <a:pt x="10638" y="6695"/>
                </a:cubicBezTo>
                <a:cubicBezTo>
                  <a:pt x="6955" y="6468"/>
                  <a:pt x="3689" y="4297"/>
                  <a:pt x="1504" y="998"/>
                </a:cubicBezTo>
                <a:cubicBezTo>
                  <a:pt x="1122" y="1803"/>
                  <a:pt x="904" y="2740"/>
                  <a:pt x="904" y="3739"/>
                </a:cubicBezTo>
                <a:cubicBezTo>
                  <a:pt x="904" y="5631"/>
                  <a:pt x="1686" y="7300"/>
                  <a:pt x="2875" y="8278"/>
                </a:cubicBezTo>
                <a:cubicBezTo>
                  <a:pt x="2149" y="8250"/>
                  <a:pt x="1466" y="8004"/>
                  <a:pt x="868" y="7596"/>
                </a:cubicBezTo>
                <a:cubicBezTo>
                  <a:pt x="868" y="7619"/>
                  <a:pt x="868" y="7642"/>
                  <a:pt x="868" y="7665"/>
                </a:cubicBezTo>
                <a:cubicBezTo>
                  <a:pt x="868" y="10307"/>
                  <a:pt x="2395" y="12511"/>
                  <a:pt x="4422" y="13012"/>
                </a:cubicBezTo>
                <a:cubicBezTo>
                  <a:pt x="4051" y="13136"/>
                  <a:pt x="3659" y="13203"/>
                  <a:pt x="3255" y="13203"/>
                </a:cubicBezTo>
                <a:cubicBezTo>
                  <a:pt x="2969" y="13203"/>
                  <a:pt x="2692" y="13169"/>
                  <a:pt x="2421" y="13105"/>
                </a:cubicBezTo>
                <a:cubicBezTo>
                  <a:pt x="2985" y="15271"/>
                  <a:pt x="4622" y="16848"/>
                  <a:pt x="6561" y="16892"/>
                </a:cubicBezTo>
                <a:cubicBezTo>
                  <a:pt x="5044" y="18354"/>
                  <a:pt x="3133" y="19226"/>
                  <a:pt x="1057" y="19226"/>
                </a:cubicBezTo>
                <a:cubicBezTo>
                  <a:pt x="700" y="19226"/>
                  <a:pt x="347" y="19201"/>
                  <a:pt x="0" y="19150"/>
                </a:cubicBezTo>
                <a:cubicBezTo>
                  <a:pt x="1961" y="20697"/>
                  <a:pt x="4291" y="21600"/>
                  <a:pt x="6793" y="21600"/>
                </a:cubicBezTo>
                <a:cubicBezTo>
                  <a:pt x="14944" y="21600"/>
                  <a:pt x="19402" y="13291"/>
                  <a:pt x="19402" y="6085"/>
                </a:cubicBezTo>
                <a:cubicBezTo>
                  <a:pt x="19402" y="5849"/>
                  <a:pt x="19397" y="5613"/>
                  <a:pt x="19389" y="5380"/>
                </a:cubicBezTo>
                <a:cubicBezTo>
                  <a:pt x="20255" y="4611"/>
                  <a:pt x="21006" y="3650"/>
                  <a:pt x="21600" y="2557"/>
                </a:cubicBezTo>
                <a:close/>
              </a:path>
            </a:pathLst>
          </a:custGeom>
          <a:solidFill>
            <a:srgbClr val="FFFFFF"/>
          </a:solidFill>
          <a:ln w="12700">
            <a:miter lim="400000"/>
          </a:ln>
        </p:spPr>
        <p:txBody>
          <a:bodyPr lIns="57150" tIns="57150" rIns="57150" bIns="57150" anchor="ctr"/>
          <a:lstStyle/>
          <a:p>
            <a:pPr algn="ctr" defTabSz="457200">
              <a:lnSpc>
                <a:spcPct val="100000"/>
              </a:lnSpc>
              <a:defRPr sz="4400" cap="none" spc="0">
                <a:solidFill>
                  <a:srgbClr val="499BCE"/>
                </a:solidFill>
                <a:effectLst>
                  <a:outerShdw blurRad="38100" dist="12700" dir="5400000" rotWithShape="0">
                    <a:srgbClr val="000000">
                      <a:alpha val="50000"/>
                    </a:srgbClr>
                  </a:outerShdw>
                </a:effectLst>
                <a:latin typeface="Gill Sans"/>
                <a:ea typeface="Gill Sans"/>
                <a:cs typeface="Gill Sans"/>
                <a:sym typeface="Gill Sans"/>
              </a:defRPr>
            </a:pPr>
            <a:endParaRPr sz="4400"/>
          </a:p>
        </p:txBody>
      </p:sp>
      <p:sp>
        <p:nvSpPr>
          <p:cNvPr id="183" name="Shape 183"/>
          <p:cNvSpPr/>
          <p:nvPr/>
        </p:nvSpPr>
        <p:spPr>
          <a:xfrm>
            <a:off x="476705" y="12834790"/>
            <a:ext cx="2881238" cy="44114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lnSpc>
                <a:spcPct val="100000"/>
              </a:lnSpc>
              <a:defRPr sz="2200" b="1" spc="440">
                <a:solidFill>
                  <a:srgbClr val="FFFFFF"/>
                </a:solidFill>
              </a:defRPr>
            </a:lvl1pPr>
          </a:lstStyle>
          <a:p>
            <a:r>
              <a:rPr sz="2200"/>
              <a:t>CONFIDENTIAL</a:t>
            </a:r>
          </a:p>
        </p:txBody>
      </p:sp>
      <p:sp>
        <p:nvSpPr>
          <p:cNvPr id="184" name="Shape 184"/>
          <p:cNvSpPr>
            <a:spLocks noGrp="1"/>
          </p:cNvSpPr>
          <p:nvPr>
            <p:ph type="body" sz="quarter" idx="13"/>
          </p:nvPr>
        </p:nvSpPr>
        <p:spPr>
          <a:xfrm>
            <a:off x="636766" y="952500"/>
            <a:ext cx="11504099" cy="1076028"/>
          </a:xfrm>
          <a:prstGeom prst="rect">
            <a:avLst/>
          </a:prstGeom>
        </p:spPr>
        <p:txBody>
          <a:bodyPr lIns="0" tIns="0" rIns="0" bIns="0" anchor="t">
            <a:noAutofit/>
          </a:bodyPr>
          <a:lstStyle>
            <a:lvl1pPr marL="0" indent="0" defTabSz="546100">
              <a:lnSpc>
                <a:spcPct val="120000"/>
              </a:lnSpc>
              <a:spcBef>
                <a:spcPts val="0"/>
              </a:spcBef>
              <a:buSzTx/>
              <a:buNone/>
              <a:defRPr sz="6800" b="1" cap="all" spc="340">
                <a:solidFill>
                  <a:srgbClr val="FFD45F"/>
                </a:solidFill>
                <a:latin typeface="Gotham"/>
                <a:ea typeface="Gotham"/>
                <a:cs typeface="Gotham"/>
                <a:sym typeface="Gotham"/>
              </a:defRPr>
            </a:lvl1pPr>
          </a:lstStyle>
          <a:p>
            <a:r>
              <a:t>#Header</a:t>
            </a:r>
          </a:p>
        </p:txBody>
      </p:sp>
      <p:sp>
        <p:nvSpPr>
          <p:cNvPr id="185" name="Shape 185"/>
          <p:cNvSpPr>
            <a:spLocks noGrp="1"/>
          </p:cNvSpPr>
          <p:nvPr>
            <p:ph type="body" sz="quarter" idx="14"/>
          </p:nvPr>
        </p:nvSpPr>
        <p:spPr>
          <a:xfrm>
            <a:off x="639452" y="2021784"/>
            <a:ext cx="11498727" cy="775597"/>
          </a:xfrm>
          <a:prstGeom prst="rect">
            <a:avLst/>
          </a:prstGeom>
        </p:spPr>
        <p:txBody>
          <a:bodyPr lIns="0" tIns="0" rIns="0" bIns="0" anchor="t">
            <a:spAutoFit/>
          </a:bodyPr>
          <a:lstStyle>
            <a:lvl1pPr marL="0" indent="0" defTabSz="546100">
              <a:lnSpc>
                <a:spcPct val="120000"/>
              </a:lnSpc>
              <a:spcBef>
                <a:spcPts val="0"/>
              </a:spcBef>
              <a:buSzTx/>
              <a:buNone/>
              <a:defRPr sz="4200" cap="all" spc="420">
                <a:solidFill>
                  <a:srgbClr val="FFFFFF"/>
                </a:solidFill>
                <a:latin typeface="Gotham Medium"/>
                <a:ea typeface="Gotham Medium"/>
                <a:cs typeface="Gotham Medium"/>
                <a:sym typeface="Gotham Medium"/>
              </a:defRPr>
            </a:lvl1pPr>
          </a:lstStyle>
          <a:p>
            <a:r>
              <a:t>Subheader sentence</a:t>
            </a:r>
          </a:p>
        </p:txBody>
      </p:sp>
      <p:sp>
        <p:nvSpPr>
          <p:cNvPr id="186" name="Shape 186"/>
          <p:cNvSpPr>
            <a:spLocks noGrp="1"/>
          </p:cNvSpPr>
          <p:nvPr>
            <p:ph type="body" sz="half" idx="15"/>
          </p:nvPr>
        </p:nvSpPr>
        <p:spPr>
          <a:xfrm>
            <a:off x="639452" y="3719543"/>
            <a:ext cx="7847960" cy="9005542"/>
          </a:xfrm>
          <a:prstGeom prst="rect">
            <a:avLst/>
          </a:prstGeom>
        </p:spPr>
        <p:txBody>
          <a:bodyPr lIns="0" tIns="0" rIns="0" bIns="0" anchor="t">
            <a:spAutoFit/>
          </a:bodyPr>
          <a:lstStyle>
            <a:lvl1pPr marL="0" indent="0" defTabSz="546100">
              <a:lnSpc>
                <a:spcPct val="110000"/>
              </a:lnSpc>
              <a:spcBef>
                <a:spcPts val="0"/>
              </a:spcBef>
              <a:buSzTx/>
              <a:buNone/>
              <a:defRPr sz="3800" cap="all" spc="380">
                <a:solidFill>
                  <a:srgbClr val="FFFFFF"/>
                </a:solidFill>
                <a:latin typeface="Gotham"/>
                <a:ea typeface="Gotham"/>
                <a:cs typeface="Gotham"/>
                <a:sym typeface="Gotham"/>
              </a:defRPr>
            </a:lvl1pPr>
          </a:lstStyle>
          <a:p>
            <a:r>
              <a:t>Lorem ipsum dolor sit amet, consectetur adipiscing elit. Etiam blandit dictum pellentesque. Class aptent taciti sociosqu ad litora torquent per conubia nostra, per inceptos himenaeos. Donec gravida, purus eu posuere convallis, lectus ipsum sodales sem, vitae pellentesque tellus purus sed metus.</a:t>
            </a:r>
          </a:p>
        </p:txBody>
      </p:sp>
      <p:sp>
        <p:nvSpPr>
          <p:cNvPr id="187" name="Shape 187"/>
          <p:cNvSpPr>
            <a:spLocks noGrp="1"/>
          </p:cNvSpPr>
          <p:nvPr>
            <p:ph type="sldNum" sz="quarter" idx="2"/>
          </p:nvPr>
        </p:nvSpPr>
        <p:spPr>
          <a:xfrm>
            <a:off x="17734502" y="12973051"/>
            <a:ext cx="817211" cy="597087"/>
          </a:xfrm>
          <a:prstGeom prst="rect">
            <a:avLst/>
          </a:prstGeom>
        </p:spPr>
        <p:txBody>
          <a:bodyPr lIns="76200" tIns="76200" rIns="76200" bIns="76200"/>
          <a:lstStyle>
            <a:lvl1pPr algn="l" defTabSz="546100">
              <a:lnSpc>
                <a:spcPct val="120000"/>
              </a:lnSpc>
              <a:defRPr cap="all" spc="240">
                <a:solidFill>
                  <a:srgbClr val="FFFFFF"/>
                </a:solidFill>
                <a:latin typeface="Helvetica Neue Medium"/>
                <a:ea typeface="Helvetica Neue Medium"/>
                <a:cs typeface="Helvetica Neue Medium"/>
                <a:sym typeface="Helvetica Neue Medium"/>
              </a:defRPr>
            </a:lvl1p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ext title/body">
    <p:bg>
      <p:bgPr>
        <a:solidFill>
          <a:srgbClr val="499BCE"/>
        </a:solidFill>
        <a:effectLst/>
      </p:bgPr>
    </p:bg>
    <p:spTree>
      <p:nvGrpSpPr>
        <p:cNvPr id="1" name=""/>
        <p:cNvGrpSpPr/>
        <p:nvPr/>
      </p:nvGrpSpPr>
      <p:grpSpPr>
        <a:xfrm>
          <a:off x="0" y="0"/>
          <a:ext cx="0" cy="0"/>
          <a:chOff x="0" y="0"/>
          <a:chExt cx="0" cy="0"/>
        </a:xfrm>
      </p:grpSpPr>
      <p:sp>
        <p:nvSpPr>
          <p:cNvPr id="194" name="Shape 194"/>
          <p:cNvSpPr/>
          <p:nvPr/>
        </p:nvSpPr>
        <p:spPr>
          <a:xfrm>
            <a:off x="342900" y="12687552"/>
            <a:ext cx="571501" cy="619250"/>
          </a:xfrm>
          <a:custGeom>
            <a:avLst/>
            <a:gdLst/>
            <a:ahLst/>
            <a:cxnLst>
              <a:cxn ang="0">
                <a:pos x="wd2" y="hd2"/>
              </a:cxn>
              <a:cxn ang="5400000">
                <a:pos x="wd2" y="hd2"/>
              </a:cxn>
              <a:cxn ang="10800000">
                <a:pos x="wd2" y="hd2"/>
              </a:cxn>
              <a:cxn ang="16200000">
                <a:pos x="wd2" y="hd2"/>
              </a:cxn>
            </a:cxnLst>
            <a:rect l="0" t="0" r="r" b="b"/>
            <a:pathLst>
              <a:path w="21600" h="21600" extrusionOk="0">
                <a:moveTo>
                  <a:pt x="21600" y="2557"/>
                </a:moveTo>
                <a:cubicBezTo>
                  <a:pt x="20805" y="2991"/>
                  <a:pt x="19951" y="3284"/>
                  <a:pt x="19055" y="3415"/>
                </a:cubicBezTo>
                <a:cubicBezTo>
                  <a:pt x="19970" y="2741"/>
                  <a:pt x="20672" y="1672"/>
                  <a:pt x="21003" y="399"/>
                </a:cubicBezTo>
                <a:cubicBezTo>
                  <a:pt x="20147" y="1023"/>
                  <a:pt x="19199" y="1477"/>
                  <a:pt x="18189" y="1722"/>
                </a:cubicBezTo>
                <a:cubicBezTo>
                  <a:pt x="17381" y="662"/>
                  <a:pt x="16229" y="0"/>
                  <a:pt x="14955" y="0"/>
                </a:cubicBezTo>
                <a:cubicBezTo>
                  <a:pt x="12507" y="0"/>
                  <a:pt x="10523" y="2441"/>
                  <a:pt x="10523" y="5453"/>
                </a:cubicBezTo>
                <a:cubicBezTo>
                  <a:pt x="10523" y="5880"/>
                  <a:pt x="10562" y="6296"/>
                  <a:pt x="10638" y="6695"/>
                </a:cubicBezTo>
                <a:cubicBezTo>
                  <a:pt x="6955" y="6468"/>
                  <a:pt x="3689" y="4297"/>
                  <a:pt x="1504" y="998"/>
                </a:cubicBezTo>
                <a:cubicBezTo>
                  <a:pt x="1122" y="1803"/>
                  <a:pt x="904" y="2740"/>
                  <a:pt x="904" y="3739"/>
                </a:cubicBezTo>
                <a:cubicBezTo>
                  <a:pt x="904" y="5631"/>
                  <a:pt x="1686" y="7300"/>
                  <a:pt x="2875" y="8278"/>
                </a:cubicBezTo>
                <a:cubicBezTo>
                  <a:pt x="2149" y="8250"/>
                  <a:pt x="1466" y="8004"/>
                  <a:pt x="868" y="7596"/>
                </a:cubicBezTo>
                <a:cubicBezTo>
                  <a:pt x="868" y="7619"/>
                  <a:pt x="868" y="7642"/>
                  <a:pt x="868" y="7665"/>
                </a:cubicBezTo>
                <a:cubicBezTo>
                  <a:pt x="868" y="10307"/>
                  <a:pt x="2395" y="12511"/>
                  <a:pt x="4422" y="13012"/>
                </a:cubicBezTo>
                <a:cubicBezTo>
                  <a:pt x="4051" y="13136"/>
                  <a:pt x="3659" y="13203"/>
                  <a:pt x="3255" y="13203"/>
                </a:cubicBezTo>
                <a:cubicBezTo>
                  <a:pt x="2969" y="13203"/>
                  <a:pt x="2692" y="13169"/>
                  <a:pt x="2421" y="13105"/>
                </a:cubicBezTo>
                <a:cubicBezTo>
                  <a:pt x="2985" y="15271"/>
                  <a:pt x="4622" y="16848"/>
                  <a:pt x="6561" y="16892"/>
                </a:cubicBezTo>
                <a:cubicBezTo>
                  <a:pt x="5044" y="18354"/>
                  <a:pt x="3133" y="19226"/>
                  <a:pt x="1057" y="19226"/>
                </a:cubicBezTo>
                <a:cubicBezTo>
                  <a:pt x="700" y="19226"/>
                  <a:pt x="347" y="19201"/>
                  <a:pt x="0" y="19150"/>
                </a:cubicBezTo>
                <a:cubicBezTo>
                  <a:pt x="1961" y="20697"/>
                  <a:pt x="4291" y="21600"/>
                  <a:pt x="6793" y="21600"/>
                </a:cubicBezTo>
                <a:cubicBezTo>
                  <a:pt x="14944" y="21600"/>
                  <a:pt x="19402" y="13291"/>
                  <a:pt x="19402" y="6085"/>
                </a:cubicBezTo>
                <a:cubicBezTo>
                  <a:pt x="19402" y="5849"/>
                  <a:pt x="19397" y="5613"/>
                  <a:pt x="19389" y="5380"/>
                </a:cubicBezTo>
                <a:cubicBezTo>
                  <a:pt x="20255" y="4611"/>
                  <a:pt x="21006" y="3650"/>
                  <a:pt x="21600" y="2557"/>
                </a:cubicBezTo>
                <a:close/>
              </a:path>
            </a:pathLst>
          </a:custGeom>
          <a:solidFill>
            <a:srgbClr val="FFFFFF"/>
          </a:solidFill>
          <a:ln w="12700">
            <a:miter lim="400000"/>
          </a:ln>
        </p:spPr>
        <p:txBody>
          <a:bodyPr lIns="57150" tIns="57150" rIns="57150" bIns="57150" anchor="ctr"/>
          <a:lstStyle/>
          <a:p>
            <a:pPr algn="ctr" defTabSz="457200">
              <a:lnSpc>
                <a:spcPct val="100000"/>
              </a:lnSpc>
              <a:defRPr sz="4400" cap="none" spc="0">
                <a:solidFill>
                  <a:srgbClr val="499BCE"/>
                </a:solidFill>
                <a:effectLst>
                  <a:outerShdw blurRad="38100" dist="12700" dir="5400000" rotWithShape="0">
                    <a:srgbClr val="000000">
                      <a:alpha val="50000"/>
                    </a:srgbClr>
                  </a:outerShdw>
                </a:effectLst>
                <a:latin typeface="Gill Sans"/>
                <a:ea typeface="Gill Sans"/>
                <a:cs typeface="Gill Sans"/>
                <a:sym typeface="Gill Sans"/>
              </a:defRPr>
            </a:pPr>
            <a:endParaRPr sz="4400"/>
          </a:p>
        </p:txBody>
      </p:sp>
      <p:sp>
        <p:nvSpPr>
          <p:cNvPr id="195" name="Shape 195"/>
          <p:cNvSpPr/>
          <p:nvPr/>
        </p:nvSpPr>
        <p:spPr>
          <a:xfrm>
            <a:off x="476705" y="12834790"/>
            <a:ext cx="2881238" cy="44114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lnSpc>
                <a:spcPct val="100000"/>
              </a:lnSpc>
              <a:defRPr sz="2200" b="1" spc="440">
                <a:solidFill>
                  <a:srgbClr val="FFFFFF"/>
                </a:solidFill>
              </a:defRPr>
            </a:lvl1pPr>
          </a:lstStyle>
          <a:p>
            <a:r>
              <a:rPr sz="2200"/>
              <a:t>CONFIDENTIAL</a:t>
            </a:r>
          </a:p>
        </p:txBody>
      </p:sp>
      <p:sp>
        <p:nvSpPr>
          <p:cNvPr id="196" name="Shape 196"/>
          <p:cNvSpPr>
            <a:spLocks noGrp="1"/>
          </p:cNvSpPr>
          <p:nvPr>
            <p:ph type="body" sz="quarter" idx="13"/>
          </p:nvPr>
        </p:nvSpPr>
        <p:spPr>
          <a:xfrm>
            <a:off x="636766" y="952500"/>
            <a:ext cx="11504099" cy="1076028"/>
          </a:xfrm>
          <a:prstGeom prst="rect">
            <a:avLst/>
          </a:prstGeom>
        </p:spPr>
        <p:txBody>
          <a:bodyPr lIns="0" tIns="0" rIns="0" bIns="0" anchor="t">
            <a:noAutofit/>
          </a:bodyPr>
          <a:lstStyle>
            <a:lvl1pPr marL="0" indent="0" defTabSz="546100">
              <a:lnSpc>
                <a:spcPct val="120000"/>
              </a:lnSpc>
              <a:spcBef>
                <a:spcPts val="0"/>
              </a:spcBef>
              <a:buSzTx/>
              <a:buNone/>
              <a:defRPr sz="6800" b="1" cap="all" spc="340">
                <a:solidFill>
                  <a:srgbClr val="FFD45F"/>
                </a:solidFill>
                <a:latin typeface="Gotham"/>
                <a:ea typeface="Gotham"/>
                <a:cs typeface="Gotham"/>
                <a:sym typeface="Gotham"/>
              </a:defRPr>
            </a:lvl1pPr>
          </a:lstStyle>
          <a:p>
            <a:r>
              <a:t>#Header</a:t>
            </a:r>
          </a:p>
        </p:txBody>
      </p:sp>
      <p:sp>
        <p:nvSpPr>
          <p:cNvPr id="197" name="Shape 197"/>
          <p:cNvSpPr>
            <a:spLocks noGrp="1"/>
          </p:cNvSpPr>
          <p:nvPr>
            <p:ph type="body" sz="quarter" idx="14"/>
          </p:nvPr>
        </p:nvSpPr>
        <p:spPr>
          <a:xfrm>
            <a:off x="639452" y="2021784"/>
            <a:ext cx="11498727" cy="775597"/>
          </a:xfrm>
          <a:prstGeom prst="rect">
            <a:avLst/>
          </a:prstGeom>
        </p:spPr>
        <p:txBody>
          <a:bodyPr lIns="0" tIns="0" rIns="0" bIns="0" anchor="t">
            <a:spAutoFit/>
          </a:bodyPr>
          <a:lstStyle>
            <a:lvl1pPr marL="0" indent="0" defTabSz="546100">
              <a:lnSpc>
                <a:spcPct val="120000"/>
              </a:lnSpc>
              <a:spcBef>
                <a:spcPts val="0"/>
              </a:spcBef>
              <a:buSzTx/>
              <a:buNone/>
              <a:defRPr sz="4200" cap="all" spc="420">
                <a:solidFill>
                  <a:srgbClr val="FFFFFF"/>
                </a:solidFill>
                <a:latin typeface="Gotham Medium"/>
                <a:ea typeface="Gotham Medium"/>
                <a:cs typeface="Gotham Medium"/>
                <a:sym typeface="Gotham Medium"/>
              </a:defRPr>
            </a:lvl1pPr>
          </a:lstStyle>
          <a:p>
            <a:r>
              <a:t>Subheader sentence</a:t>
            </a:r>
          </a:p>
        </p:txBody>
      </p:sp>
      <p:sp>
        <p:nvSpPr>
          <p:cNvPr id="198" name="Shape 198"/>
          <p:cNvSpPr>
            <a:spLocks noGrp="1"/>
          </p:cNvSpPr>
          <p:nvPr>
            <p:ph type="body" sz="half" idx="15"/>
          </p:nvPr>
        </p:nvSpPr>
        <p:spPr>
          <a:xfrm>
            <a:off x="639452" y="3719543"/>
            <a:ext cx="7847960" cy="9005542"/>
          </a:xfrm>
          <a:prstGeom prst="rect">
            <a:avLst/>
          </a:prstGeom>
        </p:spPr>
        <p:txBody>
          <a:bodyPr lIns="0" tIns="0" rIns="0" bIns="0" anchor="t">
            <a:spAutoFit/>
          </a:bodyPr>
          <a:lstStyle>
            <a:lvl1pPr marL="0" indent="0" defTabSz="546100">
              <a:lnSpc>
                <a:spcPct val="110000"/>
              </a:lnSpc>
              <a:spcBef>
                <a:spcPts val="0"/>
              </a:spcBef>
              <a:buSzTx/>
              <a:buNone/>
              <a:defRPr sz="3800" cap="all" spc="380">
                <a:solidFill>
                  <a:srgbClr val="FFFFFF"/>
                </a:solidFill>
                <a:latin typeface="Gotham"/>
                <a:ea typeface="Gotham"/>
                <a:cs typeface="Gotham"/>
                <a:sym typeface="Gotham"/>
              </a:defRPr>
            </a:lvl1pPr>
          </a:lstStyle>
          <a:p>
            <a:r>
              <a:t>Lorem ipsum dolor sit amet, consectetur adipiscing elit. Etiam blandit dictum pellentesque. Class aptent taciti sociosqu ad litora torquent per conubia nostra, per inceptos himenaeos. Donec gravida, purus eu posuere convallis, lectus ipsum sodales sem, vitae pellentesque tellus purus sed metus.</a:t>
            </a:r>
          </a:p>
        </p:txBody>
      </p:sp>
      <p:sp>
        <p:nvSpPr>
          <p:cNvPr id="199" name="Shape 199"/>
          <p:cNvSpPr>
            <a:spLocks noGrp="1"/>
          </p:cNvSpPr>
          <p:nvPr>
            <p:ph type="sldNum" sz="quarter" idx="2"/>
          </p:nvPr>
        </p:nvSpPr>
        <p:spPr>
          <a:xfrm>
            <a:off x="17734502" y="12973051"/>
            <a:ext cx="817211" cy="597087"/>
          </a:xfrm>
          <a:prstGeom prst="rect">
            <a:avLst/>
          </a:prstGeom>
        </p:spPr>
        <p:txBody>
          <a:bodyPr lIns="76200" tIns="76200" rIns="76200" bIns="76200"/>
          <a:lstStyle>
            <a:lvl1pPr algn="l" defTabSz="546100">
              <a:lnSpc>
                <a:spcPct val="120000"/>
              </a:lnSpc>
              <a:defRPr cap="all" spc="240">
                <a:solidFill>
                  <a:srgbClr val="FFFFFF"/>
                </a:solidFill>
                <a:latin typeface="Helvetica Neue Medium"/>
                <a:ea typeface="Helvetica Neue Medium"/>
                <a:cs typeface="Helvetica Neue Medium"/>
                <a:sym typeface="Helvetica Neue Medium"/>
              </a:defRPr>
            </a:lvl1p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Em branco">
    <p:spTree>
      <p:nvGrpSpPr>
        <p:cNvPr id="1" name=""/>
        <p:cNvGrpSpPr/>
        <p:nvPr/>
      </p:nvGrpSpPr>
      <p:grpSpPr>
        <a:xfrm>
          <a:off x="0" y="0"/>
          <a:ext cx="0" cy="0"/>
          <a:chOff x="0" y="0"/>
          <a:chExt cx="0" cy="0"/>
        </a:xfrm>
      </p:grpSpPr>
      <p:sp>
        <p:nvSpPr>
          <p:cNvPr id="206" name="Shape 206"/>
          <p:cNvSpPr>
            <a:spLocks noGrp="1"/>
          </p:cNvSpPr>
          <p:nvPr>
            <p:ph type="sldNum" sz="quarter" idx="2"/>
          </p:nvPr>
        </p:nvSpPr>
        <p:spPr>
          <a:xfrm>
            <a:off x="12915900" y="12763894"/>
            <a:ext cx="4114800" cy="627862"/>
          </a:xfrm>
          <a:prstGeom prst="rect">
            <a:avLst/>
          </a:prstGeom>
        </p:spPr>
        <p:txBody>
          <a:bodyPr wrap="square" lIns="91439" tIns="91439" rIns="91439" bIns="91439" anchor="ctr"/>
          <a:lstStyle>
            <a:lvl1pPr algn="r" defTabSz="914400">
              <a:lnSpc>
                <a:spcPct val="120000"/>
              </a:lnSpc>
              <a:defRPr cap="all" spc="240">
                <a:solidFill>
                  <a:srgbClr val="888888"/>
                </a:solidFill>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Empty">
    <p:spTree>
      <p:nvGrpSpPr>
        <p:cNvPr id="1" name=""/>
        <p:cNvGrpSpPr/>
        <p:nvPr/>
      </p:nvGrpSpPr>
      <p:grpSpPr>
        <a:xfrm>
          <a:off x="0" y="0"/>
          <a:ext cx="0" cy="0"/>
          <a:chOff x="0" y="0"/>
          <a:chExt cx="0" cy="0"/>
        </a:xfrm>
      </p:grpSpPr>
      <p:sp>
        <p:nvSpPr>
          <p:cNvPr id="213" name="Shape 213"/>
          <p:cNvSpPr>
            <a:spLocks noGrp="1"/>
          </p:cNvSpPr>
          <p:nvPr>
            <p:ph type="sldNum" sz="quarter" idx="2"/>
          </p:nvPr>
        </p:nvSpPr>
        <p:spPr>
          <a:xfrm>
            <a:off x="18008798" y="13125450"/>
            <a:ext cx="651781" cy="486287"/>
          </a:xfrm>
          <a:prstGeom prst="rect">
            <a:avLst/>
          </a:prstGeom>
        </p:spPr>
        <p:txBody>
          <a:bodyPr lIns="76200" tIns="76200" rIns="76200" bIns="76200"/>
          <a:lstStyle>
            <a:lvl1pPr algn="l" defTabSz="546100">
              <a:lnSpc>
                <a:spcPct val="120000"/>
              </a:lnSpc>
              <a:defRPr sz="1800" cap="all" spc="180">
                <a:solidFill>
                  <a:srgbClr val="FFFFFF"/>
                </a:solidFill>
                <a:latin typeface="Helvetica"/>
                <a:ea typeface="Helvetica"/>
                <a:cs typeface="Helvetica"/>
                <a:sym typeface="Helvetica"/>
              </a:defRPr>
            </a:lvl1pPr>
          </a:lstStyle>
          <a:p>
            <a:fld id="{86CB4B4D-7CA3-9044-876B-883B54F8677D}" type="slidenum">
              <a:t>‹nº›</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220" name="Shape 220"/>
          <p:cNvSpPr>
            <a:spLocks noGrp="1"/>
          </p:cNvSpPr>
          <p:nvPr>
            <p:ph type="title"/>
          </p:nvPr>
        </p:nvSpPr>
        <p:spPr>
          <a:xfrm>
            <a:off x="3625453" y="2303859"/>
            <a:ext cx="11037095" cy="4643438"/>
          </a:xfrm>
          <a:prstGeom prst="rect">
            <a:avLst/>
          </a:prstGeom>
        </p:spPr>
        <p:txBody>
          <a:bodyPr lIns="71437" tIns="71437" rIns="71437" bIns="71437" anchor="b"/>
          <a:lstStyle>
            <a:lvl1pPr defTabSz="584200"/>
          </a:lstStyle>
          <a:p>
            <a:r>
              <a:t>Title Text</a:t>
            </a:r>
          </a:p>
        </p:txBody>
      </p:sp>
      <p:sp>
        <p:nvSpPr>
          <p:cNvPr id="221" name="Shape 221"/>
          <p:cNvSpPr>
            <a:spLocks noGrp="1"/>
          </p:cNvSpPr>
          <p:nvPr>
            <p:ph type="body" sz="quarter" idx="1"/>
          </p:nvPr>
        </p:nvSpPr>
        <p:spPr>
          <a:xfrm>
            <a:off x="3625453" y="7072313"/>
            <a:ext cx="11037095" cy="1589485"/>
          </a:xfrm>
          <a:prstGeom prst="rect">
            <a:avLst/>
          </a:prstGeom>
        </p:spPr>
        <p:txBody>
          <a:bodyPr lIns="71437" tIns="71437" rIns="71437" bIns="71437" anchor="t"/>
          <a:lstStyle>
            <a:lvl1pPr marL="0" indent="0" algn="ctr" defTabSz="584200">
              <a:lnSpc>
                <a:spcPct val="80000"/>
              </a:lnSpc>
              <a:spcBef>
                <a:spcPts val="0"/>
              </a:spcBef>
              <a:buSzTx/>
              <a:buNone/>
              <a:defRPr sz="10000" b="1">
                <a:solidFill>
                  <a:srgbClr val="FFFFFF"/>
                </a:solidFill>
                <a:latin typeface="Gotham"/>
                <a:ea typeface="Gotham"/>
                <a:cs typeface="Gotham"/>
                <a:sym typeface="Gotham"/>
              </a:defRPr>
            </a:lvl1pPr>
            <a:lvl2pPr marL="0" indent="228600" algn="ctr" defTabSz="584200">
              <a:lnSpc>
                <a:spcPct val="80000"/>
              </a:lnSpc>
              <a:spcBef>
                <a:spcPts val="0"/>
              </a:spcBef>
              <a:buSzTx/>
              <a:buNone/>
              <a:defRPr sz="10000" b="1">
                <a:solidFill>
                  <a:srgbClr val="FFFFFF"/>
                </a:solidFill>
                <a:latin typeface="Gotham"/>
                <a:ea typeface="Gotham"/>
                <a:cs typeface="Gotham"/>
                <a:sym typeface="Gotham"/>
              </a:defRPr>
            </a:lvl2pPr>
            <a:lvl3pPr marL="0" indent="457200" algn="ctr" defTabSz="584200">
              <a:lnSpc>
                <a:spcPct val="80000"/>
              </a:lnSpc>
              <a:spcBef>
                <a:spcPts val="0"/>
              </a:spcBef>
              <a:buSzTx/>
              <a:buNone/>
              <a:defRPr sz="10000" b="1">
                <a:solidFill>
                  <a:srgbClr val="FFFFFF"/>
                </a:solidFill>
                <a:latin typeface="Gotham"/>
                <a:ea typeface="Gotham"/>
                <a:cs typeface="Gotham"/>
                <a:sym typeface="Gotham"/>
              </a:defRPr>
            </a:lvl3pPr>
            <a:lvl4pPr marL="0" indent="685800" algn="ctr" defTabSz="584200">
              <a:lnSpc>
                <a:spcPct val="80000"/>
              </a:lnSpc>
              <a:spcBef>
                <a:spcPts val="0"/>
              </a:spcBef>
              <a:buSzTx/>
              <a:buNone/>
              <a:defRPr sz="10000" b="1">
                <a:solidFill>
                  <a:srgbClr val="FFFFFF"/>
                </a:solidFill>
                <a:latin typeface="Gotham"/>
                <a:ea typeface="Gotham"/>
                <a:cs typeface="Gotham"/>
                <a:sym typeface="Gotham"/>
              </a:defRPr>
            </a:lvl4pPr>
            <a:lvl5pPr marL="0" indent="914400" algn="ctr" defTabSz="584200">
              <a:lnSpc>
                <a:spcPct val="80000"/>
              </a:lnSpc>
              <a:spcBef>
                <a:spcPts val="0"/>
              </a:spcBef>
              <a:buSzTx/>
              <a:buNone/>
              <a:defRPr sz="10000" b="1">
                <a:solidFill>
                  <a:srgbClr val="FFFFFF"/>
                </a:solidFill>
                <a:latin typeface="Gotham"/>
                <a:ea typeface="Gotham"/>
                <a:cs typeface="Gotham"/>
                <a:sym typeface="Gotham"/>
              </a:defRPr>
            </a:lvl5pPr>
          </a:lstStyle>
          <a:p>
            <a:r>
              <a:t>Body Level One</a:t>
            </a:r>
          </a:p>
          <a:p>
            <a:pPr lvl="1"/>
            <a:r>
              <a:t>Body Level Two</a:t>
            </a:r>
          </a:p>
          <a:p>
            <a:pPr lvl="2"/>
            <a:r>
              <a:t>Body Level Three</a:t>
            </a:r>
          </a:p>
          <a:p>
            <a:pPr lvl="3"/>
            <a:r>
              <a:t>Body Level Four</a:t>
            </a:r>
          </a:p>
          <a:p>
            <a:pPr lvl="4"/>
            <a:r>
              <a:t>Body Level Five</a:t>
            </a:r>
          </a:p>
        </p:txBody>
      </p:sp>
      <p:sp>
        <p:nvSpPr>
          <p:cNvPr id="222" name="Shape 222"/>
          <p:cNvSpPr>
            <a:spLocks noGrp="1"/>
          </p:cNvSpPr>
          <p:nvPr>
            <p:ph type="sldNum" sz="quarter" idx="2"/>
          </p:nvPr>
        </p:nvSpPr>
        <p:spPr>
          <a:xfrm>
            <a:off x="8820711" y="13010554"/>
            <a:ext cx="633186" cy="513601"/>
          </a:xfrm>
          <a:prstGeom prst="rect">
            <a:avLst/>
          </a:prstGeom>
        </p:spPr>
        <p:txBody>
          <a:bodyPr lIns="71437" tIns="71437" rIns="71437" bIns="71437"/>
          <a:lstStyle>
            <a:lvl1pPr defTabSz="584200"/>
          </a:lstStyle>
          <a:p>
            <a:fld id="{86CB4B4D-7CA3-9044-876B-883B54F8677D}" type="slidenum">
              <a:t>‹nº›</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age 4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9" name="Shape 229"/>
          <p:cNvSpPr>
            <a:spLocks noGrp="1"/>
          </p:cNvSpPr>
          <p:nvPr>
            <p:ph type="sldNum" sz="quarter" idx="2"/>
          </p:nvPr>
        </p:nvSpPr>
        <p:spPr>
          <a:xfrm>
            <a:off x="12770413" y="12574203"/>
            <a:ext cx="335987" cy="276997"/>
          </a:xfrm>
          <a:prstGeom prst="rect">
            <a:avLst/>
          </a:prstGeom>
        </p:spPr>
        <p:txBody>
          <a:bodyPr lIns="45719" tIns="45719" rIns="45719" bIns="45719" anchor="ctr"/>
          <a:lstStyle>
            <a:lvl1pPr algn="r" defTabSz="584200">
              <a:defRPr sz="1200"/>
            </a:lvl1pPr>
          </a:lstStyle>
          <a:p>
            <a:fld id="{86CB4B4D-7CA3-9044-876B-883B54F8677D}" type="slidenum">
              <a:t>‹nº›</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7_Título e conteúdo">
    <p:spTree>
      <p:nvGrpSpPr>
        <p:cNvPr id="1" name=""/>
        <p:cNvGrpSpPr/>
        <p:nvPr/>
      </p:nvGrpSpPr>
      <p:grpSpPr>
        <a:xfrm>
          <a:off x="0" y="0"/>
          <a:ext cx="0" cy="0"/>
          <a:chOff x="0" y="0"/>
          <a:chExt cx="0" cy="0"/>
        </a:xfrm>
      </p:grpSpPr>
      <p:sp>
        <p:nvSpPr>
          <p:cNvPr id="236" name="Shape 236"/>
          <p:cNvSpPr>
            <a:spLocks noGrp="1"/>
          </p:cNvSpPr>
          <p:nvPr>
            <p:ph type="title"/>
          </p:nvPr>
        </p:nvSpPr>
        <p:spPr>
          <a:xfrm>
            <a:off x="2819401" y="-200024"/>
            <a:ext cx="12265820" cy="1181103"/>
          </a:xfrm>
          <a:prstGeom prst="rect">
            <a:avLst/>
          </a:prstGeom>
        </p:spPr>
        <p:txBody>
          <a:bodyPr lIns="91439" tIns="91439" rIns="91439" bIns="91439" anchor="t"/>
          <a:lstStyle>
            <a:lvl1pPr defTabSz="1828800">
              <a:defRPr sz="8800">
                <a:latin typeface="Calibri"/>
                <a:ea typeface="Calibri"/>
                <a:cs typeface="Calibri"/>
                <a:sym typeface="Calibri"/>
              </a:defRPr>
            </a:lvl1pPr>
          </a:lstStyle>
          <a:p>
            <a:r>
              <a:t>Title Text</a:t>
            </a:r>
          </a:p>
        </p:txBody>
      </p:sp>
      <p:sp>
        <p:nvSpPr>
          <p:cNvPr id="237" name="Shape 237"/>
          <p:cNvSpPr>
            <a:spLocks noGrp="1"/>
          </p:cNvSpPr>
          <p:nvPr>
            <p:ph type="body" idx="1"/>
          </p:nvPr>
        </p:nvSpPr>
        <p:spPr>
          <a:xfrm>
            <a:off x="2988472" y="1385391"/>
            <a:ext cx="12311063" cy="10514512"/>
          </a:xfrm>
          <a:prstGeom prst="rect">
            <a:avLst/>
          </a:prstGeom>
        </p:spPr>
        <p:txBody>
          <a:bodyPr lIns="91439" tIns="91439" rIns="91439" bIns="91439" anchor="t"/>
          <a:lstStyle>
            <a:lvl1pPr marL="685800" indent="-685800" defTabSz="1828800">
              <a:spcBef>
                <a:spcPts val="1500"/>
              </a:spcBef>
              <a:buSzPct val="100000"/>
              <a:buFont typeface="Arial"/>
              <a:defRPr sz="6400">
                <a:latin typeface="Calibri"/>
                <a:ea typeface="Calibri"/>
                <a:cs typeface="Calibri"/>
                <a:sym typeface="Calibri"/>
              </a:defRPr>
            </a:lvl1pPr>
            <a:lvl2pPr marL="1110342" indent="-653142" defTabSz="1828800">
              <a:spcBef>
                <a:spcPts val="1500"/>
              </a:spcBef>
              <a:buSzPct val="100000"/>
              <a:buFont typeface="Arial"/>
              <a:buChar char="–"/>
              <a:defRPr sz="6400">
                <a:latin typeface="Calibri"/>
                <a:ea typeface="Calibri"/>
                <a:cs typeface="Calibri"/>
                <a:sym typeface="Calibri"/>
              </a:defRPr>
            </a:lvl2pPr>
            <a:lvl3pPr marL="1524000" indent="-609600" defTabSz="1828800">
              <a:spcBef>
                <a:spcPts val="1500"/>
              </a:spcBef>
              <a:buSzPct val="100000"/>
              <a:buFont typeface="Arial"/>
              <a:defRPr sz="6400">
                <a:latin typeface="Calibri"/>
                <a:ea typeface="Calibri"/>
                <a:cs typeface="Calibri"/>
                <a:sym typeface="Calibri"/>
              </a:defRPr>
            </a:lvl3pPr>
            <a:lvl4pPr marL="2103120" indent="-731520" defTabSz="1828800">
              <a:spcBef>
                <a:spcPts val="1500"/>
              </a:spcBef>
              <a:buSzPct val="100000"/>
              <a:buFont typeface="Arial"/>
              <a:buChar char="–"/>
              <a:defRPr sz="6400">
                <a:latin typeface="Calibri"/>
                <a:ea typeface="Calibri"/>
                <a:cs typeface="Calibri"/>
                <a:sym typeface="Calibri"/>
              </a:defRPr>
            </a:lvl4pPr>
            <a:lvl5pPr marL="2560320" indent="-731520" defTabSz="1828800">
              <a:spcBef>
                <a:spcPts val="1500"/>
              </a:spcBef>
              <a:buSzPct val="100000"/>
              <a:buFont typeface="Arial"/>
              <a:buChar char="»"/>
              <a:defRPr sz="6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38" name="Shape 238"/>
          <p:cNvSpPr>
            <a:spLocks noGrp="1"/>
          </p:cNvSpPr>
          <p:nvPr>
            <p:ph type="body" sz="quarter" idx="13"/>
          </p:nvPr>
        </p:nvSpPr>
        <p:spPr>
          <a:xfrm>
            <a:off x="2879304" y="521298"/>
            <a:ext cx="9315451" cy="533401"/>
          </a:xfrm>
          <a:prstGeom prst="rect">
            <a:avLst/>
          </a:prstGeom>
        </p:spPr>
        <p:txBody>
          <a:bodyPr lIns="91439" tIns="91439" rIns="91439" bIns="91439" anchor="t"/>
          <a:lstStyle>
            <a:lvl1pPr marL="3937" indent="-3937" defTabSz="1133855">
              <a:spcBef>
                <a:spcPts val="500"/>
              </a:spcBef>
              <a:buSzTx/>
              <a:buNone/>
              <a:defRPr sz="2232" b="1">
                <a:solidFill>
                  <a:srgbClr val="E46C0A"/>
                </a:solidFill>
                <a:latin typeface="Calibri"/>
                <a:sym typeface="Calibri"/>
              </a:defRPr>
            </a:lvl1pPr>
          </a:lstStyle>
          <a:p>
            <a:pPr marL="3937" indent="-3937" defTabSz="1133855">
              <a:spcBef>
                <a:spcPts val="500"/>
              </a:spcBef>
              <a:buSzTx/>
              <a:buNone/>
              <a:defRPr sz="2232" b="1">
                <a:solidFill>
                  <a:srgbClr val="E46C0A"/>
                </a:solidFill>
                <a:latin typeface="Calibri"/>
                <a:ea typeface="Calibri"/>
                <a:cs typeface="Calibri"/>
                <a:sym typeface="Calibri"/>
              </a:defRPr>
            </a:pPr>
            <a:endParaRPr/>
          </a:p>
        </p:txBody>
      </p:sp>
      <p:sp>
        <p:nvSpPr>
          <p:cNvPr id="239" name="Shape 239"/>
          <p:cNvSpPr>
            <a:spLocks noGrp="1"/>
          </p:cNvSpPr>
          <p:nvPr>
            <p:ph type="sldNum" sz="quarter" idx="2"/>
          </p:nvPr>
        </p:nvSpPr>
        <p:spPr>
          <a:xfrm>
            <a:off x="12115800" y="12712702"/>
            <a:ext cx="917237" cy="738662"/>
          </a:xfrm>
          <a:prstGeom prst="rect">
            <a:avLst/>
          </a:prstGeom>
        </p:spPr>
        <p:txBody>
          <a:bodyPr lIns="91439" tIns="91439" rIns="91439" bIns="91439"/>
          <a:lstStyle>
            <a:lvl1pPr algn="l" defTabSz="1828800">
              <a:defRPr sz="3600">
                <a:latin typeface="Arial"/>
                <a:ea typeface="Arial"/>
                <a:cs typeface="Arial"/>
                <a:sym typeface="Arial"/>
              </a:defRPr>
            </a:lvl1p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1820525" y="7048500"/>
            <a:ext cx="5553075" cy="5549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11820525" y="1130300"/>
            <a:ext cx="5553075" cy="5549900"/>
          </a:xfrm>
          <a:prstGeom prst="rect">
            <a:avLst/>
          </a:prstGeom>
        </p:spPr>
        <p:txBody>
          <a:bodyPr lIns="91439" tIns="45719" rIns="91439" bIns="45719" anchor="t">
            <a:noAutofit/>
          </a:bodyPr>
          <a:lstStyle/>
          <a:p>
            <a:endParaRPr/>
          </a:p>
        </p:txBody>
      </p:sp>
      <p:sp>
        <p:nvSpPr>
          <p:cNvPr id="85" name="Shape 85"/>
          <p:cNvSpPr>
            <a:spLocks noGrp="1"/>
          </p:cNvSpPr>
          <p:nvPr>
            <p:ph type="pic" idx="15"/>
          </p:nvPr>
        </p:nvSpPr>
        <p:spPr>
          <a:xfrm>
            <a:off x="904875" y="1130300"/>
            <a:ext cx="10629900" cy="114681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age 7">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6" name="Shape 246"/>
          <p:cNvSpPr/>
          <p:nvPr/>
        </p:nvSpPr>
        <p:spPr>
          <a:xfrm>
            <a:off x="-21305" y="-2611"/>
            <a:ext cx="18330609" cy="13721223"/>
          </a:xfrm>
          <a:prstGeom prst="rect">
            <a:avLst/>
          </a:prstGeom>
          <a:blipFill>
            <a:blip r:embed="rId3"/>
          </a:blipFill>
          <a:ln w="12700">
            <a:miter lim="400000"/>
          </a:ln>
        </p:spPr>
        <p:txBody>
          <a:bodyPr lIns="53577" tIns="53577" rIns="53577" bIns="53577" anchor="ctr"/>
          <a:lstStyle/>
          <a:p>
            <a:pPr algn="ctr" defTabSz="584200">
              <a:lnSpc>
                <a:spcPct val="100000"/>
              </a:lnSpc>
              <a:defRPr sz="3000" cap="none" spc="0">
                <a:solidFill>
                  <a:srgbClr val="FFFFFF"/>
                </a:solidFill>
                <a:latin typeface="+mn-lt"/>
                <a:ea typeface="+mn-ea"/>
                <a:cs typeface="+mn-cs"/>
                <a:sym typeface="Helvetica Light"/>
              </a:defRPr>
            </a:pPr>
            <a:endParaRPr sz="3000"/>
          </a:p>
        </p:txBody>
      </p:sp>
      <p:sp>
        <p:nvSpPr>
          <p:cNvPr id="247" name="Shape 247"/>
          <p:cNvSpPr>
            <a:spLocks noGrp="1"/>
          </p:cNvSpPr>
          <p:nvPr>
            <p:ph type="sldNum" sz="quarter" idx="2"/>
          </p:nvPr>
        </p:nvSpPr>
        <p:spPr>
          <a:xfrm>
            <a:off x="12770413" y="12574203"/>
            <a:ext cx="335987" cy="276997"/>
          </a:xfrm>
          <a:prstGeom prst="rect">
            <a:avLst/>
          </a:prstGeom>
        </p:spPr>
        <p:txBody>
          <a:bodyPr lIns="45719" tIns="45719" rIns="45719" bIns="45719" anchor="ctr"/>
          <a:lstStyle>
            <a:lvl1pPr algn="r" defTabSz="584200">
              <a:defRPr sz="1200"/>
            </a:lvl1pPr>
          </a:lstStyle>
          <a:p>
            <a:fld id="{86CB4B4D-7CA3-9044-876B-883B54F8677D}" type="slidenum">
              <a:t>‹nº›</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54" name="Shape 254"/>
          <p:cNvSpPr/>
          <p:nvPr/>
        </p:nvSpPr>
        <p:spPr>
          <a:xfrm>
            <a:off x="7686685" y="2532495"/>
            <a:ext cx="4705324" cy="8672264"/>
          </a:xfrm>
          <a:prstGeom prst="rect">
            <a:avLst/>
          </a:prstGeom>
          <a:blipFill>
            <a:blip r:embed="rId2"/>
            <a:stretch>
              <a:fillRect/>
            </a:stretch>
          </a:blipFill>
          <a:ln w="12700">
            <a:miter lim="400000"/>
          </a:ln>
        </p:spPr>
        <p:txBody>
          <a:bodyPr lIns="55453" tIns="55453" rIns="55453" bIns="55453"/>
          <a:lstStyle/>
          <a:p>
            <a:pPr defTabSz="1109609">
              <a:lnSpc>
                <a:spcPct val="100000"/>
              </a:lnSpc>
              <a:defRPr sz="2000" cap="none" spc="0">
                <a:latin typeface="Calibri"/>
                <a:ea typeface="Calibri"/>
                <a:cs typeface="Calibri"/>
                <a:sym typeface="Calibri"/>
              </a:defRPr>
            </a:pPr>
            <a:endParaRPr sz="2000"/>
          </a:p>
        </p:txBody>
      </p:sp>
      <p:sp>
        <p:nvSpPr>
          <p:cNvPr id="255" name="Shape 255"/>
          <p:cNvSpPr>
            <a:spLocks noGrp="1"/>
          </p:cNvSpPr>
          <p:nvPr>
            <p:ph type="title"/>
          </p:nvPr>
        </p:nvSpPr>
        <p:spPr>
          <a:xfrm>
            <a:off x="4051785" y="3968909"/>
            <a:ext cx="10184431" cy="1880788"/>
          </a:xfrm>
          <a:prstGeom prst="rect">
            <a:avLst/>
          </a:prstGeom>
        </p:spPr>
        <p:txBody>
          <a:bodyPr lIns="0" tIns="0" rIns="0" bIns="0" anchor="t"/>
          <a:lstStyle>
            <a:lvl1pPr algn="l" defTabSz="1109609">
              <a:defRPr sz="8800" b="1">
                <a:latin typeface="Gotham"/>
                <a:ea typeface="Gotham"/>
                <a:cs typeface="Gotham"/>
                <a:sym typeface="Gotham"/>
              </a:defRPr>
            </a:lvl1pPr>
          </a:lstStyle>
          <a:p>
            <a:r>
              <a:t>Title Text</a:t>
            </a:r>
          </a:p>
        </p:txBody>
      </p:sp>
      <p:sp>
        <p:nvSpPr>
          <p:cNvPr id="256" name="Shape 256"/>
          <p:cNvSpPr>
            <a:spLocks noGrp="1"/>
          </p:cNvSpPr>
          <p:nvPr>
            <p:ph type="body" idx="1"/>
          </p:nvPr>
        </p:nvSpPr>
        <p:spPr>
          <a:xfrm>
            <a:off x="914400" y="3158270"/>
            <a:ext cx="16459201" cy="9053196"/>
          </a:xfrm>
          <a:prstGeom prst="rect">
            <a:avLst/>
          </a:prstGeom>
        </p:spPr>
        <p:txBody>
          <a:bodyPr lIns="0" tIns="0" rIns="0" bIns="0" anchor="t"/>
          <a:lstStyle>
            <a:lvl1pPr marL="0" indent="0" defTabSz="1109609">
              <a:spcBef>
                <a:spcPts val="0"/>
              </a:spcBef>
              <a:buSzTx/>
              <a:buNone/>
              <a:defRPr sz="2000">
                <a:latin typeface="Calibri"/>
                <a:ea typeface="Calibri"/>
                <a:cs typeface="Calibri"/>
                <a:sym typeface="Calibri"/>
              </a:defRPr>
            </a:lvl1pPr>
            <a:lvl2pPr marL="0" indent="457200" defTabSz="1109609">
              <a:spcBef>
                <a:spcPts val="0"/>
              </a:spcBef>
              <a:buSzTx/>
              <a:buNone/>
              <a:defRPr sz="2000">
                <a:latin typeface="Calibri"/>
                <a:ea typeface="Calibri"/>
                <a:cs typeface="Calibri"/>
                <a:sym typeface="Calibri"/>
              </a:defRPr>
            </a:lvl2pPr>
            <a:lvl3pPr marL="0" indent="914400" defTabSz="1109609">
              <a:spcBef>
                <a:spcPts val="0"/>
              </a:spcBef>
              <a:buSzTx/>
              <a:buNone/>
              <a:defRPr sz="2000">
                <a:latin typeface="Calibri"/>
                <a:ea typeface="Calibri"/>
                <a:cs typeface="Calibri"/>
                <a:sym typeface="Calibri"/>
              </a:defRPr>
            </a:lvl3pPr>
            <a:lvl4pPr marL="0" indent="1371600" defTabSz="1109609">
              <a:spcBef>
                <a:spcPts val="0"/>
              </a:spcBef>
              <a:buSzTx/>
              <a:buNone/>
              <a:defRPr sz="2000">
                <a:latin typeface="Calibri"/>
                <a:ea typeface="Calibri"/>
                <a:cs typeface="Calibri"/>
                <a:sym typeface="Calibri"/>
              </a:defRPr>
            </a:lvl4pPr>
            <a:lvl5pPr marL="0" indent="1828800" defTabSz="1109609">
              <a:spcBef>
                <a:spcPts val="0"/>
              </a:spcBef>
              <a:buSzTx/>
              <a:buNone/>
              <a:defRPr sz="2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57" name="Shape 257"/>
          <p:cNvSpPr>
            <a:spLocks noGrp="1"/>
          </p:cNvSpPr>
          <p:nvPr>
            <p:ph type="sldNum" sz="quarter" idx="2"/>
          </p:nvPr>
        </p:nvSpPr>
        <p:spPr>
          <a:xfrm>
            <a:off x="16968042" y="12760146"/>
            <a:ext cx="405560" cy="307777"/>
          </a:xfrm>
          <a:prstGeom prst="rect">
            <a:avLst/>
          </a:prstGeom>
        </p:spPr>
        <p:txBody>
          <a:bodyPr lIns="0" tIns="0" rIns="0" bIns="0"/>
          <a:lstStyle>
            <a:lvl1pPr algn="r" defTabSz="1109609">
              <a:defRPr sz="2000">
                <a:solidFill>
                  <a:srgbClr val="888888"/>
                </a:solidFill>
                <a:latin typeface="Helvetica"/>
                <a:ea typeface="Helvetica"/>
                <a:cs typeface="Helvetica"/>
                <a:sym typeface="Helvetica"/>
              </a:defRPr>
            </a:lvl1pPr>
          </a:lstStyle>
          <a:p>
            <a:fld id="{86CB4B4D-7CA3-9044-876B-883B54F8677D}" type="slidenum">
              <a:t>‹nº›</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64" name="Shape 264"/>
          <p:cNvSpPr/>
          <p:nvPr/>
        </p:nvSpPr>
        <p:spPr>
          <a:xfrm>
            <a:off x="0" y="0"/>
            <a:ext cx="18288000" cy="13716000"/>
          </a:xfrm>
          <a:prstGeom prst="rect">
            <a:avLst/>
          </a:prstGeom>
          <a:blipFill>
            <a:blip r:embed="rId2"/>
            <a:stretch>
              <a:fillRect/>
            </a:stretch>
          </a:blipFill>
          <a:ln w="12700">
            <a:miter lim="400000"/>
          </a:ln>
        </p:spPr>
        <p:txBody>
          <a:bodyPr tIns="91439" bIns="91439"/>
          <a:lstStyle/>
          <a:p>
            <a:pPr defTabSz="1828800">
              <a:lnSpc>
                <a:spcPct val="100000"/>
              </a:lnSpc>
              <a:defRPr sz="3600" cap="none" spc="0">
                <a:latin typeface="Calibri"/>
                <a:ea typeface="Calibri"/>
                <a:cs typeface="Calibri"/>
                <a:sym typeface="Calibri"/>
              </a:defRPr>
            </a:pPr>
            <a:endParaRPr sz="3600"/>
          </a:p>
        </p:txBody>
      </p:sp>
      <p:sp>
        <p:nvSpPr>
          <p:cNvPr id="265" name="Shape 265"/>
          <p:cNvSpPr>
            <a:spLocks noGrp="1"/>
          </p:cNvSpPr>
          <p:nvPr>
            <p:ph type="sldNum" sz="quarter" idx="2"/>
          </p:nvPr>
        </p:nvSpPr>
        <p:spPr>
          <a:xfrm>
            <a:off x="16641028" y="12755881"/>
            <a:ext cx="732573" cy="553998"/>
          </a:xfrm>
          <a:prstGeom prst="rect">
            <a:avLst/>
          </a:prstGeom>
        </p:spPr>
        <p:txBody>
          <a:bodyPr lIns="0" tIns="0" rIns="0" bIns="0"/>
          <a:lstStyle>
            <a:lvl1pPr algn="r" defTabSz="1828800">
              <a:defRPr sz="3600">
                <a:solidFill>
                  <a:srgbClr val="888888"/>
                </a:solidFill>
                <a:latin typeface="Helvetica"/>
                <a:ea typeface="Helvetica"/>
                <a:cs typeface="Helvetica"/>
                <a:sym typeface="Helvetica"/>
              </a:defRPr>
            </a:lvl1pPr>
          </a:lstStyle>
          <a:p>
            <a:fld id="{86CB4B4D-7CA3-9044-876B-883B54F8677D}" type="slidenum">
              <a:t>‹nº›</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72" name="Shape 272"/>
          <p:cNvSpPr/>
          <p:nvPr/>
        </p:nvSpPr>
        <p:spPr>
          <a:xfrm>
            <a:off x="6419853" y="3479815"/>
            <a:ext cx="6095993" cy="355577"/>
          </a:xfrm>
          <a:prstGeom prst="rect">
            <a:avLst/>
          </a:prstGeom>
          <a:blipFill>
            <a:blip r:embed="rId2"/>
            <a:stretch>
              <a:fillRect/>
            </a:stretch>
          </a:blipFill>
          <a:ln w="12700">
            <a:miter lim="400000"/>
          </a:ln>
        </p:spPr>
        <p:txBody>
          <a:bodyPr tIns="91439" bIns="91439"/>
          <a:lstStyle/>
          <a:p>
            <a:pPr defTabSz="1828800">
              <a:lnSpc>
                <a:spcPct val="100000"/>
              </a:lnSpc>
              <a:defRPr sz="3600" cap="none" spc="0">
                <a:latin typeface="Calibri"/>
                <a:ea typeface="Calibri"/>
                <a:cs typeface="Calibri"/>
                <a:sym typeface="Calibri"/>
              </a:defRPr>
            </a:pPr>
            <a:endParaRPr sz="3600"/>
          </a:p>
        </p:txBody>
      </p:sp>
      <p:sp>
        <p:nvSpPr>
          <p:cNvPr id="273" name="Shape 273"/>
          <p:cNvSpPr>
            <a:spLocks noGrp="1"/>
          </p:cNvSpPr>
          <p:nvPr>
            <p:ph type="sldNum" sz="quarter" idx="2"/>
          </p:nvPr>
        </p:nvSpPr>
        <p:spPr>
          <a:xfrm>
            <a:off x="16641028" y="12755881"/>
            <a:ext cx="732573" cy="553998"/>
          </a:xfrm>
          <a:prstGeom prst="rect">
            <a:avLst/>
          </a:prstGeom>
        </p:spPr>
        <p:txBody>
          <a:bodyPr lIns="0" tIns="0" rIns="0" bIns="0"/>
          <a:lstStyle>
            <a:lvl1pPr algn="r" defTabSz="1828800">
              <a:defRPr sz="3600">
                <a:solidFill>
                  <a:srgbClr val="888888"/>
                </a:solidFill>
                <a:latin typeface="Helvetica"/>
                <a:ea typeface="Helvetica"/>
                <a:cs typeface="Helvetica"/>
                <a:sym typeface="Helvetica"/>
              </a:defRPr>
            </a:lvl1pPr>
          </a:lstStyle>
          <a:p>
            <a:fld id="{86CB4B4D-7CA3-9044-876B-883B54F8677D}" type="slidenum">
              <a:t>‹nº›</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80" name="Shape 280"/>
          <p:cNvSpPr/>
          <p:nvPr/>
        </p:nvSpPr>
        <p:spPr>
          <a:xfrm>
            <a:off x="6419853" y="4953009"/>
            <a:ext cx="5667371" cy="533405"/>
          </a:xfrm>
          <a:prstGeom prst="rect">
            <a:avLst/>
          </a:prstGeom>
          <a:blipFill>
            <a:blip r:embed="rId2"/>
            <a:stretch>
              <a:fillRect/>
            </a:stretch>
          </a:blipFill>
          <a:ln w="12700">
            <a:miter lim="400000"/>
          </a:ln>
        </p:spPr>
        <p:txBody>
          <a:bodyPr tIns="91439" bIns="91439"/>
          <a:lstStyle/>
          <a:p>
            <a:pPr defTabSz="1828800">
              <a:lnSpc>
                <a:spcPct val="100000"/>
              </a:lnSpc>
              <a:defRPr sz="3600" cap="none" spc="0">
                <a:latin typeface="Calibri"/>
                <a:ea typeface="Calibri"/>
                <a:cs typeface="Calibri"/>
                <a:sym typeface="Calibri"/>
              </a:defRPr>
            </a:pPr>
            <a:endParaRPr sz="3600"/>
          </a:p>
        </p:txBody>
      </p:sp>
      <p:sp>
        <p:nvSpPr>
          <p:cNvPr id="281" name="Shape 281"/>
          <p:cNvSpPr>
            <a:spLocks noGrp="1"/>
          </p:cNvSpPr>
          <p:nvPr>
            <p:ph type="sldNum" sz="quarter" idx="2"/>
          </p:nvPr>
        </p:nvSpPr>
        <p:spPr>
          <a:xfrm>
            <a:off x="16641028" y="12755881"/>
            <a:ext cx="732573" cy="553998"/>
          </a:xfrm>
          <a:prstGeom prst="rect">
            <a:avLst/>
          </a:prstGeom>
        </p:spPr>
        <p:txBody>
          <a:bodyPr lIns="0" tIns="0" rIns="0" bIns="0"/>
          <a:lstStyle>
            <a:lvl1pPr algn="r" defTabSz="1828800">
              <a:defRPr sz="3600">
                <a:solidFill>
                  <a:srgbClr val="888888"/>
                </a:solidFill>
                <a:latin typeface="Helvetica"/>
                <a:ea typeface="Helvetica"/>
                <a:cs typeface="Helvetica"/>
                <a:sym typeface="Helvetica"/>
              </a:defRPr>
            </a:lvl1p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790700" y="8953500"/>
            <a:ext cx="14716125" cy="685800"/>
          </a:xfrm>
          <a:prstGeom prst="rect">
            <a:avLst/>
          </a:prstGeom>
        </p:spPr>
        <p:txBody>
          <a:bodyPr anchor="t">
            <a:spAutoFit/>
          </a:bodyPr>
          <a:lstStyle>
            <a:lvl1pPr marL="0" indent="0" algn="ctr">
              <a:spcBef>
                <a:spcPts val="0"/>
              </a:spcBef>
              <a:buSzTx/>
              <a:buNone/>
              <a:defRPr sz="3800"/>
            </a:lvl1pPr>
          </a:lstStyle>
          <a:p>
            <a:r>
              <a:t>–Johnny Appleseed</a:t>
            </a:r>
          </a:p>
        </p:txBody>
      </p:sp>
      <p:sp>
        <p:nvSpPr>
          <p:cNvPr id="94" name="Shape 94"/>
          <p:cNvSpPr>
            <a:spLocks noGrp="1"/>
          </p:cNvSpPr>
          <p:nvPr>
            <p:ph type="body" sz="quarter" idx="14"/>
          </p:nvPr>
        </p:nvSpPr>
        <p:spPr>
          <a:xfrm>
            <a:off x="1790700" y="6038295"/>
            <a:ext cx="14716125" cy="902811"/>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8288000" cy="13716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17" name="Shape 117"/>
          <p:cNvSpPr>
            <a:spLocks noGrp="1"/>
          </p:cNvSpPr>
          <p:nvPr>
            <p:ph type="title"/>
          </p:nvPr>
        </p:nvSpPr>
        <p:spPr>
          <a:xfrm>
            <a:off x="1333500" y="2298700"/>
            <a:ext cx="15621001" cy="4648201"/>
          </a:xfrm>
          <a:prstGeom prst="rect">
            <a:avLst/>
          </a:prstGeom>
        </p:spPr>
        <p:txBody>
          <a:bodyPr anchor="b"/>
          <a:lstStyle>
            <a:lvl1pPr>
              <a:defRPr sz="11000"/>
            </a:lvl1pPr>
          </a:lstStyle>
          <a:p>
            <a:r>
              <a:t>Title Text</a:t>
            </a:r>
          </a:p>
        </p:txBody>
      </p:sp>
      <p:sp>
        <p:nvSpPr>
          <p:cNvPr id="118" name="Shape 118"/>
          <p:cNvSpPr>
            <a:spLocks noGrp="1"/>
          </p:cNvSpPr>
          <p:nvPr>
            <p:ph type="body" sz="quarter" idx="1"/>
          </p:nvPr>
        </p:nvSpPr>
        <p:spPr>
          <a:xfrm>
            <a:off x="1333500" y="7073900"/>
            <a:ext cx="15621001" cy="1587500"/>
          </a:xfrm>
          <a:prstGeom prst="rect">
            <a:avLst/>
          </a:prstGeom>
        </p:spPr>
        <p:txBody>
          <a:bodyPr anchor="t"/>
          <a:lstStyle>
            <a:lvl1pPr marL="0" indent="0" algn="ctr">
              <a:lnSpc>
                <a:spcPct val="80000"/>
              </a:lnSpc>
              <a:spcBef>
                <a:spcPts val="0"/>
              </a:spcBef>
              <a:buSzTx/>
              <a:buNone/>
              <a:defRPr sz="4200" b="1">
                <a:solidFill>
                  <a:srgbClr val="FFFFFF"/>
                </a:solidFill>
                <a:latin typeface="Gotham"/>
                <a:ea typeface="Gotham"/>
                <a:cs typeface="Gotham"/>
                <a:sym typeface="Gotham"/>
              </a:defRPr>
            </a:lvl1pPr>
            <a:lvl2pPr marL="0" indent="228600" algn="ctr">
              <a:lnSpc>
                <a:spcPct val="80000"/>
              </a:lnSpc>
              <a:spcBef>
                <a:spcPts val="0"/>
              </a:spcBef>
              <a:buSzTx/>
              <a:buNone/>
              <a:defRPr sz="4200" b="1">
                <a:solidFill>
                  <a:srgbClr val="FFFFFF"/>
                </a:solidFill>
                <a:latin typeface="Gotham"/>
                <a:ea typeface="Gotham"/>
                <a:cs typeface="Gotham"/>
                <a:sym typeface="Gotham"/>
              </a:defRPr>
            </a:lvl2pPr>
            <a:lvl3pPr marL="0" indent="457200" algn="ctr">
              <a:lnSpc>
                <a:spcPct val="80000"/>
              </a:lnSpc>
              <a:spcBef>
                <a:spcPts val="0"/>
              </a:spcBef>
              <a:buSzTx/>
              <a:buNone/>
              <a:defRPr sz="4200" b="1">
                <a:solidFill>
                  <a:srgbClr val="FFFFFF"/>
                </a:solidFill>
                <a:latin typeface="Gotham"/>
                <a:ea typeface="Gotham"/>
                <a:cs typeface="Gotham"/>
                <a:sym typeface="Gotham"/>
              </a:defRPr>
            </a:lvl3pPr>
            <a:lvl4pPr marL="0" indent="685800" algn="ctr">
              <a:lnSpc>
                <a:spcPct val="80000"/>
              </a:lnSpc>
              <a:spcBef>
                <a:spcPts val="0"/>
              </a:spcBef>
              <a:buSzTx/>
              <a:buNone/>
              <a:defRPr sz="4200" b="1">
                <a:solidFill>
                  <a:srgbClr val="FFFFFF"/>
                </a:solidFill>
                <a:latin typeface="Gotham"/>
                <a:ea typeface="Gotham"/>
                <a:cs typeface="Gotham"/>
                <a:sym typeface="Gotham"/>
              </a:defRPr>
            </a:lvl4pPr>
            <a:lvl5pPr marL="0" indent="914400" algn="ctr">
              <a:lnSpc>
                <a:spcPct val="80000"/>
              </a:lnSpc>
              <a:spcBef>
                <a:spcPts val="0"/>
              </a:spcBef>
              <a:buSzTx/>
              <a:buNone/>
              <a:defRPr sz="4200" b="1">
                <a:solidFill>
                  <a:srgbClr val="FFFFFF"/>
                </a:solidFill>
                <a:latin typeface="Gotham"/>
                <a:ea typeface="Gotham"/>
                <a:cs typeface="Gotham"/>
                <a:sym typeface="Gotham"/>
              </a:defRPr>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Subtitle 1">
    <p:spTree>
      <p:nvGrpSpPr>
        <p:cNvPr id="1" name=""/>
        <p:cNvGrpSpPr/>
        <p:nvPr/>
      </p:nvGrpSpPr>
      <p:grpSpPr>
        <a:xfrm>
          <a:off x="0" y="0"/>
          <a:ext cx="0" cy="0"/>
          <a:chOff x="0" y="0"/>
          <a:chExt cx="0" cy="0"/>
        </a:xfrm>
      </p:grpSpPr>
      <p:sp>
        <p:nvSpPr>
          <p:cNvPr id="126" name="Shape 126"/>
          <p:cNvSpPr>
            <a:spLocks noGrp="1"/>
          </p:cNvSpPr>
          <p:nvPr>
            <p:ph type="body" sz="quarter" idx="13"/>
          </p:nvPr>
        </p:nvSpPr>
        <p:spPr>
          <a:xfrm>
            <a:off x="553718" y="617627"/>
            <a:ext cx="6115136" cy="1321387"/>
          </a:xfrm>
          <a:prstGeom prst="rect">
            <a:avLst/>
          </a:prstGeom>
        </p:spPr>
        <p:txBody>
          <a:bodyPr wrap="none">
            <a:spAutoFit/>
          </a:bodyPr>
          <a:lstStyle>
            <a:lvl1pPr marL="0" indent="0" defTabSz="457200">
              <a:lnSpc>
                <a:spcPct val="12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600" b="1" cap="all" spc="660">
                <a:latin typeface="Gotham"/>
                <a:ea typeface="Gotham"/>
                <a:cs typeface="Gotham"/>
                <a:sym typeface="Gotham"/>
              </a:defRPr>
            </a:lvl1pPr>
          </a:lstStyle>
          <a:p>
            <a:r>
              <a:t>Slide title</a:t>
            </a:r>
          </a:p>
        </p:txBody>
      </p:sp>
      <p:sp>
        <p:nvSpPr>
          <p:cNvPr id="127" name="Shape 127"/>
          <p:cNvSpPr>
            <a:spLocks noGrp="1"/>
          </p:cNvSpPr>
          <p:nvPr>
            <p:ph type="body" sz="quarter" idx="14"/>
          </p:nvPr>
        </p:nvSpPr>
        <p:spPr>
          <a:xfrm>
            <a:off x="553718" y="1962547"/>
            <a:ext cx="2677656" cy="767390"/>
          </a:xfrm>
          <a:prstGeom prst="rect">
            <a:avLst/>
          </a:prstGeom>
        </p:spPr>
        <p:txBody>
          <a:bodyPr wrap="none" anchor="t">
            <a:spAutoFit/>
          </a:bodyPr>
          <a:lstStyle>
            <a:lvl1pPr marL="0" indent="0" defTabSz="457200">
              <a:lnSpc>
                <a:spcPct val="12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cap="all" spc="360">
                <a:latin typeface="Helvetica"/>
                <a:ea typeface="Helvetica"/>
                <a:cs typeface="Helvetica"/>
                <a:sym typeface="Helvetica"/>
              </a:defRPr>
            </a:lvl1pPr>
          </a:lstStyle>
          <a:p>
            <a:r>
              <a:t>Subtitle</a:t>
            </a:r>
          </a:p>
        </p:txBody>
      </p:sp>
      <p:sp>
        <p:nvSpPr>
          <p:cNvPr id="128" name="Shape 128"/>
          <p:cNvSpPr>
            <a:spLocks noGrp="1"/>
          </p:cNvSpPr>
          <p:nvPr>
            <p:ph type="body" sz="quarter" idx="15"/>
          </p:nvPr>
        </p:nvSpPr>
        <p:spPr>
          <a:xfrm>
            <a:off x="553718" y="3364539"/>
            <a:ext cx="3262432" cy="767390"/>
          </a:xfrm>
          <a:prstGeom prst="rect">
            <a:avLst/>
          </a:prstGeom>
        </p:spPr>
        <p:txBody>
          <a:bodyPr wrap="none" anchor="t">
            <a:spAutoFit/>
          </a:bodyPr>
          <a:lstStyle>
            <a:lvl1pPr marL="0" indent="0" defTabSz="457200">
              <a:lnSpc>
                <a:spcPct val="12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cap="all" spc="360">
                <a:latin typeface="Helvetica"/>
                <a:ea typeface="Helvetica"/>
                <a:cs typeface="Helvetica"/>
                <a:sym typeface="Helvetica"/>
              </a:defRPr>
            </a:lvl1pPr>
          </a:lstStyle>
          <a:p>
            <a:r>
              <a:t>Body copy</a:t>
            </a:r>
          </a:p>
        </p:txBody>
      </p:sp>
      <p:sp>
        <p:nvSpPr>
          <p:cNvPr id="129" name="Shape 129"/>
          <p:cNvSpPr>
            <a:spLocks noGrp="1"/>
          </p:cNvSpPr>
          <p:nvPr>
            <p:ph type="pic" sz="quarter" idx="16"/>
          </p:nvPr>
        </p:nvSpPr>
        <p:spPr>
          <a:xfrm>
            <a:off x="557212" y="12192001"/>
            <a:ext cx="709871" cy="770321"/>
          </a:xfrm>
          <a:prstGeom prst="rect">
            <a:avLst/>
          </a:prstGeom>
        </p:spPr>
        <p:txBody>
          <a:bodyPr lIns="91439" tIns="45719" rIns="91439" bIns="45719" anchor="t">
            <a:noAutofit/>
          </a:bodyPr>
          <a:lstStyle/>
          <a:p>
            <a:endParaRPr/>
          </a:p>
        </p:txBody>
      </p:sp>
      <p:sp>
        <p:nvSpPr>
          <p:cNvPr id="130" name="Shape 130"/>
          <p:cNvSpPr>
            <a:spLocks noGrp="1"/>
          </p:cNvSpPr>
          <p:nvPr>
            <p:ph type="sldNum" sz="quarter" idx="2"/>
          </p:nvPr>
        </p:nvSpPr>
        <p:spPr>
          <a:xfrm>
            <a:off x="9139238" y="13081000"/>
            <a:ext cx="765915" cy="545790"/>
          </a:xfrm>
          <a:prstGeom prst="rect">
            <a:avLst/>
          </a:prstGeom>
        </p:spPr>
        <p:txBody>
          <a:bodyPr/>
          <a:lstStyle>
            <a:lvl1pPr algn="l">
              <a:lnSpc>
                <a:spcPct val="120000"/>
              </a:lnSpc>
              <a:defRPr cap="all" spc="240">
                <a:latin typeface="Gotham"/>
                <a:ea typeface="Gotham"/>
                <a:cs typeface="Gotham"/>
                <a:sym typeface="Gotham"/>
              </a:defRPr>
            </a:lvl1p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Subtitle 1">
    <p:spTree>
      <p:nvGrpSpPr>
        <p:cNvPr id="1" name=""/>
        <p:cNvGrpSpPr/>
        <p:nvPr/>
      </p:nvGrpSpPr>
      <p:grpSpPr>
        <a:xfrm>
          <a:off x="0" y="0"/>
          <a:ext cx="0" cy="0"/>
          <a:chOff x="0" y="0"/>
          <a:chExt cx="0" cy="0"/>
        </a:xfrm>
      </p:grpSpPr>
      <p:sp>
        <p:nvSpPr>
          <p:cNvPr id="137" name="Shape 137"/>
          <p:cNvSpPr>
            <a:spLocks noGrp="1"/>
          </p:cNvSpPr>
          <p:nvPr>
            <p:ph type="body" sz="quarter" idx="13"/>
          </p:nvPr>
        </p:nvSpPr>
        <p:spPr>
          <a:xfrm>
            <a:off x="553718" y="617627"/>
            <a:ext cx="6115136" cy="1321387"/>
          </a:xfrm>
          <a:prstGeom prst="rect">
            <a:avLst/>
          </a:prstGeom>
        </p:spPr>
        <p:txBody>
          <a:bodyPr wrap="none">
            <a:spAutoFit/>
          </a:bodyPr>
          <a:lstStyle>
            <a:lvl1pPr marL="0" indent="0" defTabSz="457200">
              <a:lnSpc>
                <a:spcPct val="12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600" b="1" cap="all" spc="660">
                <a:latin typeface="Gotham"/>
                <a:ea typeface="Gotham"/>
                <a:cs typeface="Gotham"/>
                <a:sym typeface="Gotham"/>
              </a:defRPr>
            </a:lvl1pPr>
          </a:lstStyle>
          <a:p>
            <a:r>
              <a:t>Slide title</a:t>
            </a:r>
          </a:p>
        </p:txBody>
      </p:sp>
      <p:sp>
        <p:nvSpPr>
          <p:cNvPr id="138" name="Shape 138"/>
          <p:cNvSpPr>
            <a:spLocks noGrp="1"/>
          </p:cNvSpPr>
          <p:nvPr>
            <p:ph type="body" sz="quarter" idx="14"/>
          </p:nvPr>
        </p:nvSpPr>
        <p:spPr>
          <a:xfrm>
            <a:off x="553718" y="1962547"/>
            <a:ext cx="2677656" cy="767390"/>
          </a:xfrm>
          <a:prstGeom prst="rect">
            <a:avLst/>
          </a:prstGeom>
        </p:spPr>
        <p:txBody>
          <a:bodyPr wrap="none" anchor="t">
            <a:spAutoFit/>
          </a:bodyPr>
          <a:lstStyle>
            <a:lvl1pPr marL="0" indent="0" defTabSz="457200">
              <a:lnSpc>
                <a:spcPct val="12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cap="all" spc="360">
                <a:latin typeface="Helvetica"/>
                <a:ea typeface="Helvetica"/>
                <a:cs typeface="Helvetica"/>
                <a:sym typeface="Helvetica"/>
              </a:defRPr>
            </a:lvl1pPr>
          </a:lstStyle>
          <a:p>
            <a:r>
              <a:t>Subtitle</a:t>
            </a:r>
          </a:p>
        </p:txBody>
      </p:sp>
      <p:sp>
        <p:nvSpPr>
          <p:cNvPr id="139" name="Shape 139"/>
          <p:cNvSpPr>
            <a:spLocks noGrp="1"/>
          </p:cNvSpPr>
          <p:nvPr>
            <p:ph type="body" sz="quarter" idx="15"/>
          </p:nvPr>
        </p:nvSpPr>
        <p:spPr>
          <a:xfrm>
            <a:off x="553718" y="3364539"/>
            <a:ext cx="3262432" cy="767390"/>
          </a:xfrm>
          <a:prstGeom prst="rect">
            <a:avLst/>
          </a:prstGeom>
        </p:spPr>
        <p:txBody>
          <a:bodyPr wrap="none" anchor="t">
            <a:spAutoFit/>
          </a:bodyPr>
          <a:lstStyle>
            <a:lvl1pPr marL="0" indent="0" defTabSz="457200">
              <a:lnSpc>
                <a:spcPct val="12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cap="all" spc="360">
                <a:latin typeface="Helvetica"/>
                <a:ea typeface="Helvetica"/>
                <a:cs typeface="Helvetica"/>
                <a:sym typeface="Helvetica"/>
              </a:defRPr>
            </a:lvl1pPr>
          </a:lstStyle>
          <a:p>
            <a:r>
              <a:t>Body copy</a:t>
            </a:r>
          </a:p>
        </p:txBody>
      </p:sp>
      <p:sp>
        <p:nvSpPr>
          <p:cNvPr id="140" name="Shape 140"/>
          <p:cNvSpPr>
            <a:spLocks noGrp="1"/>
          </p:cNvSpPr>
          <p:nvPr>
            <p:ph type="pic" sz="quarter" idx="16"/>
          </p:nvPr>
        </p:nvSpPr>
        <p:spPr>
          <a:xfrm>
            <a:off x="557212" y="12192001"/>
            <a:ext cx="709871" cy="770321"/>
          </a:xfrm>
          <a:prstGeom prst="rect">
            <a:avLst/>
          </a:prstGeom>
        </p:spPr>
        <p:txBody>
          <a:bodyPr lIns="91439" tIns="45719" rIns="91439" bIns="45719" anchor="t">
            <a:noAutofit/>
          </a:bodyPr>
          <a:lstStyle/>
          <a:p>
            <a:endParaRPr/>
          </a:p>
        </p:txBody>
      </p:sp>
      <p:sp>
        <p:nvSpPr>
          <p:cNvPr id="141" name="Shape 141"/>
          <p:cNvSpPr>
            <a:spLocks noGrp="1"/>
          </p:cNvSpPr>
          <p:nvPr>
            <p:ph type="sldNum" sz="quarter" idx="2"/>
          </p:nvPr>
        </p:nvSpPr>
        <p:spPr>
          <a:xfrm>
            <a:off x="9139238" y="13081000"/>
            <a:ext cx="765915" cy="545790"/>
          </a:xfrm>
          <a:prstGeom prst="rect">
            <a:avLst/>
          </a:prstGeom>
        </p:spPr>
        <p:txBody>
          <a:bodyPr/>
          <a:lstStyle>
            <a:lvl1pPr algn="l">
              <a:lnSpc>
                <a:spcPct val="120000"/>
              </a:lnSpc>
              <a:defRPr cap="all" spc="240">
                <a:latin typeface="Gotham"/>
                <a:ea typeface="Gotham"/>
                <a:cs typeface="Gotham"/>
                <a:sym typeface="Gotham"/>
              </a:defRPr>
            </a:lvl1p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p:bg>
      <p:bgPr>
        <a:solidFill>
          <a:srgbClr val="000000"/>
        </a:solidFill>
        <a:effectLst/>
      </p:bgPr>
    </p:bg>
    <p:spTree>
      <p:nvGrpSpPr>
        <p:cNvPr id="1" name=""/>
        <p:cNvGrpSpPr/>
        <p:nvPr/>
      </p:nvGrpSpPr>
      <p:grpSpPr>
        <a:xfrm>
          <a:off x="0" y="0"/>
          <a:ext cx="0" cy="0"/>
          <a:chOff x="0" y="0"/>
          <a:chExt cx="0" cy="0"/>
        </a:xfrm>
      </p:grpSpPr>
      <p:sp>
        <p:nvSpPr>
          <p:cNvPr id="148" name="Shape 148"/>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266825" y="952500"/>
            <a:ext cx="1575435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1266825" y="3238500"/>
            <a:ext cx="15754350" cy="9207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843483" y="13081000"/>
            <a:ext cx="591509" cy="471924"/>
          </a:xfrm>
          <a:prstGeom prst="rect">
            <a:avLst/>
          </a:prstGeom>
          <a:ln w="12700">
            <a:miter lim="400000"/>
          </a:ln>
        </p:spPr>
        <p:txBody>
          <a:bodyPr wrap="none" lIns="50800" tIns="50800" rIns="50800" bIns="50800">
            <a:spAutoFit/>
          </a:bodyPr>
          <a:lstStyle>
            <a:lvl1pPr algn="ctr">
              <a:lnSpc>
                <a:spcPct val="100000"/>
              </a:lnSpc>
              <a:defRPr sz="2400" cap="none" spc="0">
                <a:latin typeface="+mn-lt"/>
                <a:ea typeface="+mn-ea"/>
                <a:cs typeface="+mn-cs"/>
                <a:sym typeface="Helvetica Light"/>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Lst>
  <p:transition spd="med"/>
  <p:hf sldNum="0" hdr="0" dt="0"/>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Shape 531"/>
          <p:cNvSpPr/>
          <p:nvPr/>
        </p:nvSpPr>
        <p:spPr>
          <a:xfrm>
            <a:off x="678264" y="5133010"/>
            <a:ext cx="16931472" cy="344998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ctr">
              <a:defRPr sz="9500" b="1" spc="950">
                <a:solidFill>
                  <a:srgbClr val="15A3B4"/>
                </a:solidFill>
              </a:defRPr>
            </a:pPr>
            <a:r>
              <a:rPr lang="pt-BR" sz="9500" dirty="0" smtClean="0"/>
              <a:t>Apresentação </a:t>
            </a:r>
          </a:p>
          <a:p>
            <a:pPr algn="ctr">
              <a:defRPr sz="9500" b="1" spc="950">
                <a:solidFill>
                  <a:srgbClr val="15A3B4"/>
                </a:solidFill>
              </a:defRPr>
            </a:pPr>
            <a:r>
              <a:rPr lang="pt-BR" sz="9500" dirty="0" err="1" smtClean="0"/>
              <a:t>Abta</a:t>
            </a:r>
            <a:r>
              <a:rPr lang="pt-BR" sz="9500" dirty="0" smtClean="0"/>
              <a:t> </a:t>
            </a:r>
            <a:endParaRPr sz="9500" dirty="0"/>
          </a:p>
        </p:txBody>
      </p:sp>
      <p:sp>
        <p:nvSpPr>
          <p:cNvPr id="532" name="Shape 532"/>
          <p:cNvSpPr/>
          <p:nvPr/>
        </p:nvSpPr>
        <p:spPr>
          <a:xfrm>
            <a:off x="678264" y="4202972"/>
            <a:ext cx="16931472" cy="5310059"/>
          </a:xfrm>
          <a:prstGeom prst="rect">
            <a:avLst/>
          </a:prstGeom>
          <a:ln w="50800">
            <a:solidFill>
              <a:srgbClr val="15C1BC"/>
            </a:solidFill>
            <a:miter lim="400000"/>
          </a:ln>
        </p:spPr>
        <p:txBody>
          <a:bodyPr lIns="50800" tIns="50800" rIns="50800" bIns="50800" anchor="ctr"/>
          <a:lstStyle/>
          <a:p>
            <a:pPr algn="ctr">
              <a:lnSpc>
                <a:spcPct val="100000"/>
              </a:lnSpc>
              <a:defRPr sz="3200" cap="none" spc="0">
                <a:latin typeface="+mn-lt"/>
                <a:ea typeface="+mn-ea"/>
                <a:cs typeface="+mn-cs"/>
                <a:sym typeface="Helvetica Light"/>
              </a:defRPr>
            </a:pPr>
            <a:endParaRPr sz="3200"/>
          </a:p>
        </p:txBody>
      </p:sp>
      <p:pic>
        <p:nvPicPr>
          <p:cNvPr id="6" name="LOGO ABTA EM ALTA azul.pdf"/>
          <p:cNvPicPr>
            <a:picLocks noChangeAspect="1"/>
          </p:cNvPicPr>
          <p:nvPr/>
        </p:nvPicPr>
        <p:blipFill>
          <a:blip r:embed="rId3">
            <a:extLst/>
          </a:blip>
          <a:stretch>
            <a:fillRect/>
          </a:stretch>
        </p:blipFill>
        <p:spPr>
          <a:xfrm>
            <a:off x="16614796" y="445195"/>
            <a:ext cx="1139810" cy="799074"/>
          </a:xfrm>
          <a:prstGeom prst="rect">
            <a:avLst/>
          </a:prstGeom>
          <a:ln w="12700">
            <a:miter lim="400000"/>
          </a:ln>
        </p:spPr>
      </p:pic>
    </p:spTree>
    <p:extLst>
      <p:ext uri="{BB962C8B-B14F-4D97-AF65-F5344CB8AC3E}">
        <p14:creationId xmlns:p14="http://schemas.microsoft.com/office/powerpoint/2010/main" val="42030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 name="LOGO ABTA EM ALTA azul.pdf"/>
          <p:cNvPicPr>
            <a:picLocks noChangeAspect="1"/>
          </p:cNvPicPr>
          <p:nvPr/>
        </p:nvPicPr>
        <p:blipFill>
          <a:blip r:embed="rId3">
            <a:extLst/>
          </a:blip>
          <a:stretch>
            <a:fillRect/>
          </a:stretch>
        </p:blipFill>
        <p:spPr>
          <a:xfrm>
            <a:off x="16614796" y="445195"/>
            <a:ext cx="1139810" cy="799074"/>
          </a:xfrm>
          <a:prstGeom prst="rect">
            <a:avLst/>
          </a:prstGeom>
          <a:ln w="12700">
            <a:miter lim="400000"/>
          </a:ln>
        </p:spPr>
      </p:pic>
      <p:pic>
        <p:nvPicPr>
          <p:cNvPr id="2" name="Imagem 1"/>
          <p:cNvPicPr>
            <a:picLocks noChangeAspect="1"/>
          </p:cNvPicPr>
          <p:nvPr/>
        </p:nvPicPr>
        <p:blipFill>
          <a:blip r:embed="rId4"/>
          <a:stretch>
            <a:fillRect/>
          </a:stretch>
        </p:blipFill>
        <p:spPr>
          <a:xfrm>
            <a:off x="2964569" y="5713031"/>
            <a:ext cx="13088231" cy="7779914"/>
          </a:xfrm>
          <a:prstGeom prst="rect">
            <a:avLst/>
          </a:prstGeom>
        </p:spPr>
      </p:pic>
      <p:sp>
        <p:nvSpPr>
          <p:cNvPr id="4" name="Shape 607"/>
          <p:cNvSpPr/>
          <p:nvPr/>
        </p:nvSpPr>
        <p:spPr>
          <a:xfrm>
            <a:off x="324485" y="1146254"/>
            <a:ext cx="3569888" cy="68948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3500" b="1" spc="350">
                <a:solidFill>
                  <a:srgbClr val="15A3B4"/>
                </a:solidFill>
              </a:defRPr>
            </a:pPr>
            <a:r>
              <a:rPr lang="pt-BR" sz="3500" dirty="0" smtClean="0"/>
              <a:t>ASSOCIADOS</a:t>
            </a:r>
            <a:endParaRPr sz="3500" dirty="0"/>
          </a:p>
        </p:txBody>
      </p:sp>
      <p:sp>
        <p:nvSpPr>
          <p:cNvPr id="5" name="Shape 608"/>
          <p:cNvSpPr/>
          <p:nvPr/>
        </p:nvSpPr>
        <p:spPr>
          <a:xfrm>
            <a:off x="267773" y="880432"/>
            <a:ext cx="13155185" cy="0"/>
          </a:xfrm>
          <a:prstGeom prst="line">
            <a:avLst/>
          </a:prstGeom>
          <a:ln w="63500">
            <a:solidFill>
              <a:srgbClr val="15C1BC"/>
            </a:solidFill>
            <a:miter lim="400000"/>
          </a:ln>
        </p:spPr>
        <p:txBody>
          <a:bodyPr lIns="50800" tIns="50800" rIns="50800" bIns="50800" anchor="ctr"/>
          <a:lstStyle/>
          <a:p>
            <a:pPr algn="ctr">
              <a:lnSpc>
                <a:spcPct val="100000"/>
              </a:lnSpc>
              <a:defRPr sz="3200" cap="none" spc="0">
                <a:latin typeface="+mn-lt"/>
                <a:ea typeface="+mn-ea"/>
                <a:cs typeface="+mn-cs"/>
                <a:sym typeface="Helvetica Light"/>
              </a:defRPr>
            </a:pPr>
            <a:endParaRPr sz="3200"/>
          </a:p>
        </p:txBody>
      </p:sp>
      <p:sp>
        <p:nvSpPr>
          <p:cNvPr id="6" name="Shape 609"/>
          <p:cNvSpPr/>
          <p:nvPr/>
        </p:nvSpPr>
        <p:spPr>
          <a:xfrm>
            <a:off x="267773" y="2060923"/>
            <a:ext cx="13155185" cy="0"/>
          </a:xfrm>
          <a:prstGeom prst="line">
            <a:avLst/>
          </a:prstGeom>
          <a:ln w="63500">
            <a:solidFill>
              <a:srgbClr val="15C1BC"/>
            </a:solidFill>
            <a:miter lim="400000"/>
          </a:ln>
        </p:spPr>
        <p:txBody>
          <a:bodyPr lIns="50800" tIns="50800" rIns="50800" bIns="50800" anchor="ctr"/>
          <a:lstStyle/>
          <a:p>
            <a:pPr algn="ctr">
              <a:lnSpc>
                <a:spcPct val="100000"/>
              </a:lnSpc>
              <a:defRPr sz="3200" cap="none" spc="0">
                <a:latin typeface="+mn-lt"/>
                <a:ea typeface="+mn-ea"/>
                <a:cs typeface="+mn-cs"/>
                <a:sym typeface="Helvetica Light"/>
              </a:defRPr>
            </a:pPr>
            <a:endParaRPr sz="3200"/>
          </a:p>
        </p:txBody>
      </p:sp>
      <p:sp>
        <p:nvSpPr>
          <p:cNvPr id="7" name="Retângulo 6"/>
          <p:cNvSpPr/>
          <p:nvPr/>
        </p:nvSpPr>
        <p:spPr>
          <a:xfrm>
            <a:off x="267773" y="2202740"/>
            <a:ext cx="17780000" cy="3416320"/>
          </a:xfrm>
          <a:prstGeom prst="rect">
            <a:avLst/>
          </a:prstGeom>
        </p:spPr>
        <p:txBody>
          <a:bodyPr wrap="square">
            <a:spAutoFit/>
          </a:bodyPr>
          <a:lstStyle/>
          <a:p>
            <a:pPr algn="just">
              <a:lnSpc>
                <a:spcPct val="150000"/>
              </a:lnSpc>
            </a:pPr>
            <a:r>
              <a:rPr lang="pt-BR" sz="3200" kern="1200" cap="none" spc="0" dirty="0" smtClean="0">
                <a:solidFill>
                  <a:schemeClr val="tx1"/>
                </a:solidFill>
              </a:rPr>
              <a:t>          </a:t>
            </a:r>
            <a:r>
              <a:rPr lang="pt-BR" sz="2800" kern="1200" cap="none" spc="0" dirty="0">
                <a:solidFill>
                  <a:srgbClr val="15A3B4"/>
                </a:solidFill>
              </a:rPr>
              <a:t>A  ABTA é uma </a:t>
            </a:r>
            <a:r>
              <a:rPr lang="pt-BR" sz="2800" b="1" kern="1200" cap="none" spc="0" dirty="0">
                <a:solidFill>
                  <a:srgbClr val="15A3B4"/>
                </a:solidFill>
              </a:rPr>
              <a:t>associação da sociedade civil</a:t>
            </a:r>
            <a:r>
              <a:rPr lang="pt-BR" sz="2800" kern="1200" cap="none" spc="0" dirty="0">
                <a:solidFill>
                  <a:srgbClr val="15A3B4"/>
                </a:solidFill>
              </a:rPr>
              <a:t>, de âmbito nacional, sem fins lucrativos, que tem como associados </a:t>
            </a:r>
            <a:r>
              <a:rPr lang="pt-BR" sz="2800" b="1" kern="1200" cap="none" spc="0" dirty="0">
                <a:solidFill>
                  <a:srgbClr val="15A3B4"/>
                </a:solidFill>
              </a:rPr>
              <a:t>representantes das operadoras </a:t>
            </a:r>
            <a:r>
              <a:rPr lang="pt-BR" sz="2800" kern="1200" cap="none" spc="0" dirty="0">
                <a:solidFill>
                  <a:srgbClr val="15A3B4"/>
                </a:solidFill>
              </a:rPr>
              <a:t>(empresas proprietárias e/ou operadoras de centrais de recepção, processamento, geração e distribuição do sinal aos assinantes), </a:t>
            </a:r>
            <a:r>
              <a:rPr lang="pt-BR" sz="2800" b="1" kern="1200" cap="none" spc="0" dirty="0">
                <a:solidFill>
                  <a:srgbClr val="15A3B4"/>
                </a:solidFill>
              </a:rPr>
              <a:t>programadoras</a:t>
            </a:r>
            <a:r>
              <a:rPr lang="pt-BR" sz="2800" kern="1200" cap="none" spc="0" dirty="0">
                <a:solidFill>
                  <a:srgbClr val="15A3B4"/>
                </a:solidFill>
              </a:rPr>
              <a:t> (que atuam da compra de programação externa, adaptação, produção e edição de programas), </a:t>
            </a:r>
            <a:r>
              <a:rPr lang="pt-BR" sz="2800" b="1" kern="1200" cap="none" spc="0" dirty="0">
                <a:solidFill>
                  <a:srgbClr val="15A3B4"/>
                </a:solidFill>
              </a:rPr>
              <a:t>fornecedores de equipamentos e prestadoras de serviços.</a:t>
            </a:r>
          </a:p>
        </p:txBody>
      </p:sp>
    </p:spTree>
    <p:extLst>
      <p:ext uri="{BB962C8B-B14F-4D97-AF65-F5344CB8AC3E}">
        <p14:creationId xmlns:p14="http://schemas.microsoft.com/office/powerpoint/2010/main" val="386049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1018974" y="2649176"/>
            <a:ext cx="15433827" cy="3332964"/>
          </a:xfrm>
          <a:prstGeom prst="rect">
            <a:avLst/>
          </a:prstGeom>
          <a:ln w="25400">
            <a:noFill/>
          </a:ln>
        </p:spPr>
        <p:txBody>
          <a:bodyPr vert="horz" wrap="square" lIns="0" tIns="10033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0495" marR="226695" algn="ctr">
              <a:lnSpc>
                <a:spcPct val="150000"/>
              </a:lnSpc>
              <a:spcBef>
                <a:spcPts val="790"/>
              </a:spcBef>
              <a:tabLst>
                <a:tab pos="262890" algn="l"/>
              </a:tabLst>
            </a:pPr>
            <a:r>
              <a:rPr sz="2800" cap="none" spc="0" dirty="0" smtClean="0">
                <a:solidFill>
                  <a:srgbClr val="15A3B4"/>
                </a:solidFill>
                <a:latin typeface="Gotham"/>
                <a:ea typeface="Gotham"/>
                <a:cs typeface="Gotham"/>
              </a:rPr>
              <a:t>O </a:t>
            </a:r>
            <a:r>
              <a:rPr sz="2800" cap="none" spc="0" dirty="0" err="1" smtClean="0">
                <a:solidFill>
                  <a:srgbClr val="15A3B4"/>
                </a:solidFill>
                <a:latin typeface="Gotham"/>
                <a:ea typeface="Gotham"/>
                <a:cs typeface="Gotham"/>
              </a:rPr>
              <a:t>número</a:t>
            </a:r>
            <a:r>
              <a:rPr sz="2800" cap="none" spc="0" dirty="0" smtClean="0">
                <a:solidFill>
                  <a:srgbClr val="15A3B4"/>
                </a:solidFill>
                <a:latin typeface="Gotham"/>
                <a:ea typeface="Gotham"/>
                <a:cs typeface="Gotham"/>
              </a:rPr>
              <a:t> de </a:t>
            </a:r>
            <a:r>
              <a:rPr sz="2800" cap="none" spc="0" dirty="0" err="1" smtClean="0">
                <a:solidFill>
                  <a:srgbClr val="15A3B4"/>
                </a:solidFill>
                <a:latin typeface="Gotham"/>
                <a:ea typeface="Gotham"/>
                <a:cs typeface="Gotham"/>
              </a:rPr>
              <a:t>acessos</a:t>
            </a:r>
            <a:r>
              <a:rPr sz="2800" cap="none" spc="0" dirty="0" smtClean="0">
                <a:solidFill>
                  <a:srgbClr val="15A3B4"/>
                </a:solidFill>
                <a:latin typeface="Gotham"/>
                <a:ea typeface="Gotham"/>
                <a:cs typeface="Gotham"/>
              </a:rPr>
              <a:t> </a:t>
            </a:r>
            <a:r>
              <a:rPr sz="2800" cap="none" spc="0" dirty="0" err="1" smtClean="0">
                <a:solidFill>
                  <a:srgbClr val="15A3B4"/>
                </a:solidFill>
                <a:latin typeface="Gotham"/>
                <a:ea typeface="Gotham"/>
                <a:cs typeface="Gotham"/>
              </a:rPr>
              <a:t>cresceu</a:t>
            </a:r>
            <a:r>
              <a:rPr sz="2800" cap="none" spc="0" dirty="0" smtClean="0">
                <a:solidFill>
                  <a:srgbClr val="15A3B4"/>
                </a:solidFill>
                <a:latin typeface="Gotham"/>
                <a:ea typeface="Gotham"/>
                <a:cs typeface="Gotham"/>
              </a:rPr>
              <a:t> </a:t>
            </a:r>
            <a:r>
              <a:rPr sz="2800" cap="none" spc="0" dirty="0" err="1" smtClean="0">
                <a:solidFill>
                  <a:srgbClr val="15A3B4"/>
                </a:solidFill>
                <a:latin typeface="Gotham"/>
                <a:ea typeface="Gotham"/>
                <a:cs typeface="Gotham"/>
              </a:rPr>
              <a:t>numa</a:t>
            </a:r>
            <a:r>
              <a:rPr sz="2800" cap="none" spc="0" dirty="0" smtClean="0">
                <a:solidFill>
                  <a:srgbClr val="15A3B4"/>
                </a:solidFill>
                <a:latin typeface="Gotham"/>
                <a:ea typeface="Gotham"/>
                <a:cs typeface="Gotham"/>
              </a:rPr>
              <a:t> </a:t>
            </a:r>
            <a:r>
              <a:rPr sz="2800" cap="none" spc="0" dirty="0" err="1" smtClean="0">
                <a:solidFill>
                  <a:srgbClr val="15A3B4"/>
                </a:solidFill>
                <a:latin typeface="Gotham"/>
                <a:ea typeface="Gotham"/>
                <a:cs typeface="Gotham"/>
              </a:rPr>
              <a:t>média</a:t>
            </a:r>
            <a:r>
              <a:rPr sz="2800" cap="none" spc="0" dirty="0" smtClean="0">
                <a:solidFill>
                  <a:srgbClr val="15A3B4"/>
                </a:solidFill>
                <a:latin typeface="Gotham"/>
                <a:ea typeface="Gotham"/>
                <a:cs typeface="Gotham"/>
              </a:rPr>
              <a:t> de 20% entre 2009</a:t>
            </a:r>
            <a:r>
              <a:rPr lang="pt-BR" sz="2800" cap="none" spc="0" dirty="0" smtClean="0">
                <a:solidFill>
                  <a:srgbClr val="15A3B4"/>
                </a:solidFill>
                <a:latin typeface="Gotham"/>
                <a:ea typeface="Gotham"/>
                <a:cs typeface="Gotham"/>
              </a:rPr>
              <a:t> </a:t>
            </a:r>
            <a:r>
              <a:rPr sz="2800" cap="none" spc="0" dirty="0" smtClean="0">
                <a:solidFill>
                  <a:srgbClr val="15A3B4"/>
                </a:solidFill>
                <a:latin typeface="Gotham"/>
                <a:ea typeface="Gotham"/>
                <a:cs typeface="Gotham"/>
              </a:rPr>
              <a:t>e 2013 </a:t>
            </a:r>
            <a:r>
              <a:rPr sz="2800" cap="none" spc="0" dirty="0" err="1" smtClean="0">
                <a:solidFill>
                  <a:srgbClr val="15A3B4"/>
                </a:solidFill>
                <a:latin typeface="Gotham"/>
                <a:ea typeface="Gotham"/>
                <a:cs typeface="Gotham"/>
              </a:rPr>
              <a:t>nos</a:t>
            </a:r>
            <a:r>
              <a:rPr sz="2800" cap="none" spc="0" dirty="0" smtClean="0">
                <a:solidFill>
                  <a:srgbClr val="15A3B4"/>
                </a:solidFill>
                <a:latin typeface="Gotham"/>
                <a:ea typeface="Gotham"/>
                <a:cs typeface="Gotham"/>
              </a:rPr>
              <a:t> </a:t>
            </a:r>
            <a:r>
              <a:rPr sz="2800" cap="none" spc="0" dirty="0" err="1" smtClean="0">
                <a:solidFill>
                  <a:srgbClr val="15A3B4"/>
                </a:solidFill>
                <a:latin typeface="Gotham"/>
                <a:ea typeface="Gotham"/>
                <a:cs typeface="Gotham"/>
              </a:rPr>
              <a:t>últimos</a:t>
            </a:r>
            <a:r>
              <a:rPr sz="2800" cap="none" spc="0" dirty="0" smtClean="0">
                <a:solidFill>
                  <a:srgbClr val="15A3B4"/>
                </a:solidFill>
                <a:latin typeface="Gotham"/>
                <a:ea typeface="Gotham"/>
                <a:cs typeface="Gotham"/>
              </a:rPr>
              <a:t> </a:t>
            </a:r>
            <a:r>
              <a:rPr sz="2800" cap="none" spc="0" dirty="0" err="1" smtClean="0">
                <a:solidFill>
                  <a:srgbClr val="15A3B4"/>
                </a:solidFill>
                <a:latin typeface="Gotham"/>
                <a:ea typeface="Gotham"/>
                <a:cs typeface="Gotham"/>
              </a:rPr>
              <a:t>anos</a:t>
            </a:r>
            <a:r>
              <a:rPr sz="2800" cap="none" spc="0" dirty="0" smtClean="0">
                <a:solidFill>
                  <a:srgbClr val="15A3B4"/>
                </a:solidFill>
                <a:latin typeface="Gotham"/>
                <a:ea typeface="Gotham"/>
                <a:cs typeface="Gotham"/>
              </a:rPr>
              <a:t>, </a:t>
            </a:r>
            <a:r>
              <a:rPr sz="2800" cap="none" spc="0" dirty="0" err="1" smtClean="0">
                <a:solidFill>
                  <a:srgbClr val="15A3B4"/>
                </a:solidFill>
                <a:latin typeface="Gotham"/>
                <a:ea typeface="Gotham"/>
                <a:cs typeface="Gotham"/>
              </a:rPr>
              <a:t>até</a:t>
            </a:r>
            <a:r>
              <a:rPr sz="2800" cap="none" spc="0" dirty="0" smtClean="0">
                <a:solidFill>
                  <a:srgbClr val="15A3B4"/>
                </a:solidFill>
                <a:latin typeface="Gotham"/>
                <a:ea typeface="Gotham"/>
                <a:cs typeface="Gotham"/>
              </a:rPr>
              <a:t> 2013, </a:t>
            </a:r>
            <a:r>
              <a:rPr sz="2800" cap="none" spc="0" dirty="0" err="1" smtClean="0">
                <a:solidFill>
                  <a:srgbClr val="15A3B4"/>
                </a:solidFill>
                <a:latin typeface="Gotham"/>
                <a:ea typeface="Gotham"/>
                <a:cs typeface="Gotham"/>
              </a:rPr>
              <a:t>quando</a:t>
            </a:r>
            <a:r>
              <a:rPr sz="2800" cap="none" spc="0" dirty="0" smtClean="0">
                <a:solidFill>
                  <a:srgbClr val="15A3B4"/>
                </a:solidFill>
                <a:latin typeface="Gotham"/>
                <a:ea typeface="Gotham"/>
                <a:cs typeface="Gotham"/>
              </a:rPr>
              <a:t> se </a:t>
            </a:r>
            <a:r>
              <a:rPr sz="2800" cap="none" spc="0" dirty="0" err="1" smtClean="0">
                <a:solidFill>
                  <a:srgbClr val="15A3B4"/>
                </a:solidFill>
                <a:latin typeface="Gotham"/>
                <a:ea typeface="Gotham"/>
                <a:cs typeface="Gotham"/>
              </a:rPr>
              <a:t>observa</a:t>
            </a:r>
            <a:r>
              <a:rPr sz="2800" cap="none" spc="0" dirty="0" smtClean="0">
                <a:solidFill>
                  <a:srgbClr val="15A3B4"/>
                </a:solidFill>
                <a:latin typeface="Gotham"/>
                <a:ea typeface="Gotham"/>
                <a:cs typeface="Gotham"/>
              </a:rPr>
              <a:t> </a:t>
            </a:r>
            <a:r>
              <a:rPr sz="2800" cap="none" spc="0" dirty="0" err="1" smtClean="0">
                <a:solidFill>
                  <a:srgbClr val="15A3B4"/>
                </a:solidFill>
                <a:latin typeface="Gotham"/>
                <a:ea typeface="Gotham"/>
                <a:cs typeface="Gotham"/>
              </a:rPr>
              <a:t>uma</a:t>
            </a:r>
            <a:r>
              <a:rPr sz="2800" cap="none" spc="0" dirty="0" smtClean="0">
                <a:solidFill>
                  <a:srgbClr val="15A3B4"/>
                </a:solidFill>
                <a:latin typeface="Gotham"/>
                <a:ea typeface="Gotham"/>
                <a:cs typeface="Gotham"/>
              </a:rPr>
              <a:t>  </a:t>
            </a:r>
            <a:r>
              <a:rPr sz="2800" cap="none" spc="0" dirty="0" err="1" smtClean="0">
                <a:solidFill>
                  <a:srgbClr val="15A3B4"/>
                </a:solidFill>
                <a:latin typeface="Gotham"/>
                <a:ea typeface="Gotham"/>
                <a:cs typeface="Gotham"/>
              </a:rPr>
              <a:t>tendência</a:t>
            </a:r>
            <a:r>
              <a:rPr sz="2800" cap="none" spc="0" dirty="0" smtClean="0">
                <a:solidFill>
                  <a:srgbClr val="15A3B4"/>
                </a:solidFill>
                <a:latin typeface="Gotham"/>
                <a:ea typeface="Gotham"/>
                <a:cs typeface="Gotham"/>
              </a:rPr>
              <a:t> de </a:t>
            </a:r>
            <a:r>
              <a:rPr sz="2800" cap="none" spc="0" dirty="0" err="1" smtClean="0">
                <a:solidFill>
                  <a:srgbClr val="15A3B4"/>
                </a:solidFill>
                <a:latin typeface="Gotham"/>
                <a:ea typeface="Gotham"/>
                <a:cs typeface="Gotham"/>
              </a:rPr>
              <a:t>diminuição</a:t>
            </a:r>
            <a:r>
              <a:rPr sz="2800" cap="none" spc="0" dirty="0" smtClean="0">
                <a:solidFill>
                  <a:srgbClr val="15A3B4"/>
                </a:solidFill>
                <a:latin typeface="Gotham"/>
                <a:ea typeface="Gotham"/>
                <a:cs typeface="Gotham"/>
              </a:rPr>
              <a:t> do </a:t>
            </a:r>
            <a:r>
              <a:rPr sz="2800" cap="none" spc="0" dirty="0" err="1" smtClean="0">
                <a:solidFill>
                  <a:srgbClr val="15A3B4"/>
                </a:solidFill>
                <a:latin typeface="Gotham"/>
                <a:ea typeface="Gotham"/>
                <a:cs typeface="Gotham"/>
              </a:rPr>
              <a:t>ritmo</a:t>
            </a:r>
            <a:r>
              <a:rPr sz="2800" cap="none" spc="0" dirty="0" smtClean="0">
                <a:solidFill>
                  <a:srgbClr val="15A3B4"/>
                </a:solidFill>
                <a:latin typeface="Gotham"/>
                <a:ea typeface="Gotham"/>
                <a:cs typeface="Gotham"/>
              </a:rPr>
              <a:t> de </a:t>
            </a:r>
            <a:r>
              <a:rPr sz="2800" cap="none" spc="0" dirty="0" err="1" smtClean="0">
                <a:solidFill>
                  <a:srgbClr val="15A3B4"/>
                </a:solidFill>
                <a:latin typeface="Gotham"/>
                <a:ea typeface="Gotham"/>
                <a:cs typeface="Gotham"/>
              </a:rPr>
              <a:t>crescimento</a:t>
            </a:r>
            <a:r>
              <a:rPr sz="2800" cap="none" spc="0" dirty="0" smtClean="0">
                <a:solidFill>
                  <a:srgbClr val="15A3B4"/>
                </a:solidFill>
                <a:latin typeface="Gotham"/>
                <a:ea typeface="Gotham"/>
                <a:cs typeface="Gotham"/>
              </a:rPr>
              <a:t> </a:t>
            </a:r>
            <a:r>
              <a:rPr sz="2800" cap="none" spc="0" dirty="0" err="1" smtClean="0">
                <a:solidFill>
                  <a:srgbClr val="15A3B4"/>
                </a:solidFill>
                <a:latin typeface="Gotham"/>
                <a:ea typeface="Gotham"/>
                <a:cs typeface="Gotham"/>
              </a:rPr>
              <a:t>já</a:t>
            </a:r>
            <a:r>
              <a:rPr sz="2800" cap="none" spc="0" dirty="0" smtClean="0">
                <a:solidFill>
                  <a:srgbClr val="15A3B4"/>
                </a:solidFill>
                <a:latin typeface="Gotham"/>
                <a:ea typeface="Gotham"/>
                <a:cs typeface="Gotham"/>
              </a:rPr>
              <a:t> </a:t>
            </a:r>
            <a:r>
              <a:rPr sz="2800" cap="none" spc="0" dirty="0" err="1" smtClean="0">
                <a:solidFill>
                  <a:srgbClr val="15A3B4"/>
                </a:solidFill>
                <a:latin typeface="Gotham"/>
                <a:ea typeface="Gotham"/>
                <a:cs typeface="Gotham"/>
              </a:rPr>
              <a:t>em</a:t>
            </a:r>
            <a:r>
              <a:rPr sz="2800" cap="none" spc="0" dirty="0" smtClean="0">
                <a:solidFill>
                  <a:srgbClr val="15A3B4"/>
                </a:solidFill>
                <a:latin typeface="Gotham"/>
                <a:ea typeface="Gotham"/>
                <a:cs typeface="Gotham"/>
              </a:rPr>
              <a:t> 2014.</a:t>
            </a:r>
            <a:r>
              <a:rPr lang="pt-BR" sz="2800" cap="none" spc="0" dirty="0" smtClean="0">
                <a:solidFill>
                  <a:srgbClr val="15A3B4"/>
                </a:solidFill>
                <a:latin typeface="Gotham"/>
                <a:ea typeface="Gotham"/>
                <a:cs typeface="Gotham"/>
              </a:rPr>
              <a:t> O ano de 2017 terminou com 17,9 milhões assinantes do serviço.  Isso representa uma queda de 4,99% nos doze meses do ano, perda de 938,7 mil contratos ativos, e uma redução de 0,70% em relação a novembro de 2017, menos 125,7 mil.</a:t>
            </a:r>
            <a:endParaRPr sz="2800" cap="none" spc="0" dirty="0">
              <a:solidFill>
                <a:srgbClr val="15A3B4"/>
              </a:solidFill>
              <a:latin typeface="Gotham"/>
              <a:ea typeface="Gotham"/>
              <a:cs typeface="Gotham"/>
            </a:endParaRPr>
          </a:p>
        </p:txBody>
      </p:sp>
      <p:grpSp>
        <p:nvGrpSpPr>
          <p:cNvPr id="2" name="Grupo 1"/>
          <p:cNvGrpSpPr/>
          <p:nvPr/>
        </p:nvGrpSpPr>
        <p:grpSpPr>
          <a:xfrm>
            <a:off x="693292" y="6046436"/>
            <a:ext cx="16378069" cy="6307155"/>
            <a:chOff x="4265041" y="6045712"/>
            <a:chExt cx="5923605" cy="2983483"/>
          </a:xfrm>
        </p:grpSpPr>
        <p:sp>
          <p:nvSpPr>
            <p:cNvPr id="43" name="object 41"/>
            <p:cNvSpPr/>
            <p:nvPr/>
          </p:nvSpPr>
          <p:spPr>
            <a:xfrm>
              <a:off x="4287950" y="8524587"/>
              <a:ext cx="118110" cy="504190"/>
            </a:xfrm>
            <a:custGeom>
              <a:avLst/>
              <a:gdLst/>
              <a:ahLst/>
              <a:cxnLst/>
              <a:rect l="l" t="t" r="r" b="b"/>
              <a:pathLst>
                <a:path w="118109" h="504189">
                  <a:moveTo>
                    <a:pt x="0" y="503999"/>
                  </a:moveTo>
                  <a:lnTo>
                    <a:pt x="117805" y="503999"/>
                  </a:lnTo>
                  <a:lnTo>
                    <a:pt x="117805" y="0"/>
                  </a:lnTo>
                  <a:lnTo>
                    <a:pt x="0" y="0"/>
                  </a:lnTo>
                  <a:lnTo>
                    <a:pt x="0" y="503999"/>
                  </a:lnTo>
                  <a:close/>
                </a:path>
              </a:pathLst>
            </a:custGeom>
            <a:solidFill>
              <a:srgbClr val="008A97"/>
            </a:solidFill>
          </p:spPr>
          <p:txBody>
            <a:bodyPr wrap="square" lIns="0" tIns="0" rIns="0" bIns="0" rtlCol="0"/>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4" name="object 42"/>
            <p:cNvSpPr/>
            <p:nvPr/>
          </p:nvSpPr>
          <p:spPr>
            <a:xfrm>
              <a:off x="5804279" y="8371589"/>
              <a:ext cx="118110" cy="657225"/>
            </a:xfrm>
            <a:custGeom>
              <a:avLst/>
              <a:gdLst/>
              <a:ahLst/>
              <a:cxnLst/>
              <a:rect l="l" t="t" r="r" b="b"/>
              <a:pathLst>
                <a:path w="118110" h="657225">
                  <a:moveTo>
                    <a:pt x="0" y="656996"/>
                  </a:moveTo>
                  <a:lnTo>
                    <a:pt x="117805" y="656996"/>
                  </a:lnTo>
                  <a:lnTo>
                    <a:pt x="117805" y="0"/>
                  </a:lnTo>
                  <a:lnTo>
                    <a:pt x="0" y="0"/>
                  </a:lnTo>
                  <a:lnTo>
                    <a:pt x="0" y="656996"/>
                  </a:lnTo>
                  <a:close/>
                </a:path>
              </a:pathLst>
            </a:custGeom>
            <a:solidFill>
              <a:srgbClr val="008A97"/>
            </a:solidFill>
          </p:spPr>
          <p:txBody>
            <a:bodyPr wrap="square" lIns="0" tIns="0" rIns="0" bIns="0" rtlCol="0"/>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5" name="object 43"/>
            <p:cNvSpPr/>
            <p:nvPr/>
          </p:nvSpPr>
          <p:spPr>
            <a:xfrm>
              <a:off x="7320608" y="7633580"/>
              <a:ext cx="118110" cy="1395095"/>
            </a:xfrm>
            <a:custGeom>
              <a:avLst/>
              <a:gdLst/>
              <a:ahLst/>
              <a:cxnLst/>
              <a:rect l="l" t="t" r="r" b="b"/>
              <a:pathLst>
                <a:path w="118110" h="1395095">
                  <a:moveTo>
                    <a:pt x="0" y="1395006"/>
                  </a:moveTo>
                  <a:lnTo>
                    <a:pt x="117805" y="1395006"/>
                  </a:lnTo>
                  <a:lnTo>
                    <a:pt x="117805" y="0"/>
                  </a:lnTo>
                  <a:lnTo>
                    <a:pt x="0" y="0"/>
                  </a:lnTo>
                  <a:lnTo>
                    <a:pt x="0" y="1395006"/>
                  </a:lnTo>
                  <a:close/>
                </a:path>
              </a:pathLst>
            </a:custGeom>
            <a:solidFill>
              <a:srgbClr val="008A97"/>
            </a:solidFill>
          </p:spPr>
          <p:txBody>
            <a:bodyPr wrap="square" lIns="0" tIns="0" rIns="0" bIns="0" rtlCol="0"/>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6" name="object 44"/>
            <p:cNvSpPr/>
            <p:nvPr/>
          </p:nvSpPr>
          <p:spPr>
            <a:xfrm>
              <a:off x="5046114" y="8475082"/>
              <a:ext cx="118110" cy="553720"/>
            </a:xfrm>
            <a:custGeom>
              <a:avLst/>
              <a:gdLst/>
              <a:ahLst/>
              <a:cxnLst/>
              <a:rect l="l" t="t" r="r" b="b"/>
              <a:pathLst>
                <a:path w="118109" h="553720">
                  <a:moveTo>
                    <a:pt x="0" y="553504"/>
                  </a:moveTo>
                  <a:lnTo>
                    <a:pt x="117805" y="553504"/>
                  </a:lnTo>
                  <a:lnTo>
                    <a:pt x="117805" y="0"/>
                  </a:lnTo>
                  <a:lnTo>
                    <a:pt x="0" y="0"/>
                  </a:lnTo>
                  <a:lnTo>
                    <a:pt x="0" y="553504"/>
                  </a:lnTo>
                  <a:close/>
                </a:path>
              </a:pathLst>
            </a:custGeom>
            <a:solidFill>
              <a:srgbClr val="008A97"/>
            </a:solidFill>
          </p:spPr>
          <p:txBody>
            <a:bodyPr wrap="square" lIns="0" tIns="0" rIns="0" bIns="0" rtlCol="0"/>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7" name="object 45"/>
            <p:cNvSpPr/>
            <p:nvPr/>
          </p:nvSpPr>
          <p:spPr>
            <a:xfrm>
              <a:off x="6562444" y="8110592"/>
              <a:ext cx="118110" cy="918210"/>
            </a:xfrm>
            <a:custGeom>
              <a:avLst/>
              <a:gdLst/>
              <a:ahLst/>
              <a:cxnLst/>
              <a:rect l="l" t="t" r="r" b="b"/>
              <a:pathLst>
                <a:path w="118110" h="918210">
                  <a:moveTo>
                    <a:pt x="0" y="917994"/>
                  </a:moveTo>
                  <a:lnTo>
                    <a:pt x="117805" y="917994"/>
                  </a:lnTo>
                  <a:lnTo>
                    <a:pt x="117805" y="0"/>
                  </a:lnTo>
                  <a:lnTo>
                    <a:pt x="0" y="0"/>
                  </a:lnTo>
                  <a:lnTo>
                    <a:pt x="0" y="917994"/>
                  </a:lnTo>
                  <a:close/>
                </a:path>
              </a:pathLst>
            </a:custGeom>
            <a:solidFill>
              <a:srgbClr val="008A97"/>
            </a:solidFill>
          </p:spPr>
          <p:txBody>
            <a:bodyPr wrap="square" lIns="0" tIns="0" rIns="0" bIns="0" rtlCol="0"/>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8" name="object 46"/>
            <p:cNvSpPr/>
            <p:nvPr/>
          </p:nvSpPr>
          <p:spPr>
            <a:xfrm>
              <a:off x="8078773" y="6702085"/>
              <a:ext cx="118110" cy="2326640"/>
            </a:xfrm>
            <a:custGeom>
              <a:avLst/>
              <a:gdLst/>
              <a:ahLst/>
              <a:cxnLst/>
              <a:rect l="l" t="t" r="r" b="b"/>
              <a:pathLst>
                <a:path w="118110" h="2326640">
                  <a:moveTo>
                    <a:pt x="0" y="2326500"/>
                  </a:moveTo>
                  <a:lnTo>
                    <a:pt x="117805" y="2326500"/>
                  </a:lnTo>
                  <a:lnTo>
                    <a:pt x="117805" y="0"/>
                  </a:lnTo>
                  <a:lnTo>
                    <a:pt x="0" y="0"/>
                  </a:lnTo>
                  <a:lnTo>
                    <a:pt x="0" y="2326500"/>
                  </a:lnTo>
                  <a:close/>
                </a:path>
              </a:pathLst>
            </a:custGeom>
            <a:solidFill>
              <a:srgbClr val="008A97"/>
            </a:solidFill>
          </p:spPr>
          <p:txBody>
            <a:bodyPr wrap="square" lIns="0" tIns="0" rIns="0" bIns="0" rtlCol="0"/>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9" name="object 47"/>
            <p:cNvSpPr/>
            <p:nvPr/>
          </p:nvSpPr>
          <p:spPr>
            <a:xfrm>
              <a:off x="8836937" y="6220590"/>
              <a:ext cx="118110" cy="2808605"/>
            </a:xfrm>
            <a:custGeom>
              <a:avLst/>
              <a:gdLst/>
              <a:ahLst/>
              <a:cxnLst/>
              <a:rect l="l" t="t" r="r" b="b"/>
              <a:pathLst>
                <a:path w="118110" h="2808604">
                  <a:moveTo>
                    <a:pt x="0" y="2807995"/>
                  </a:moveTo>
                  <a:lnTo>
                    <a:pt x="117805" y="2807995"/>
                  </a:lnTo>
                  <a:lnTo>
                    <a:pt x="117805" y="0"/>
                  </a:lnTo>
                  <a:lnTo>
                    <a:pt x="0" y="0"/>
                  </a:lnTo>
                  <a:lnTo>
                    <a:pt x="0" y="2807995"/>
                  </a:lnTo>
                  <a:close/>
                </a:path>
              </a:pathLst>
            </a:custGeom>
            <a:solidFill>
              <a:srgbClr val="008A97"/>
            </a:solidFill>
          </p:spPr>
          <p:txBody>
            <a:bodyPr wrap="square" lIns="0" tIns="0" rIns="0" bIns="0" rtlCol="0"/>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0" name="object 48"/>
            <p:cNvSpPr/>
            <p:nvPr/>
          </p:nvSpPr>
          <p:spPr>
            <a:xfrm>
              <a:off x="4667032" y="8524587"/>
              <a:ext cx="118110" cy="504190"/>
            </a:xfrm>
            <a:custGeom>
              <a:avLst/>
              <a:gdLst/>
              <a:ahLst/>
              <a:cxnLst/>
              <a:rect l="l" t="t" r="r" b="b"/>
              <a:pathLst>
                <a:path w="118109" h="504189">
                  <a:moveTo>
                    <a:pt x="0" y="503999"/>
                  </a:moveTo>
                  <a:lnTo>
                    <a:pt x="117805" y="503999"/>
                  </a:lnTo>
                  <a:lnTo>
                    <a:pt x="117805" y="0"/>
                  </a:lnTo>
                  <a:lnTo>
                    <a:pt x="0" y="0"/>
                  </a:lnTo>
                  <a:lnTo>
                    <a:pt x="0" y="503999"/>
                  </a:lnTo>
                  <a:close/>
                </a:path>
              </a:pathLst>
            </a:custGeom>
            <a:solidFill>
              <a:srgbClr val="008A97"/>
            </a:solidFill>
          </p:spPr>
          <p:txBody>
            <a:bodyPr wrap="square" lIns="0" tIns="0" rIns="0" bIns="0" rtlCol="0"/>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1" name="object 49"/>
            <p:cNvSpPr/>
            <p:nvPr/>
          </p:nvSpPr>
          <p:spPr>
            <a:xfrm>
              <a:off x="6183361" y="8263589"/>
              <a:ext cx="118110" cy="765175"/>
            </a:xfrm>
            <a:custGeom>
              <a:avLst/>
              <a:gdLst/>
              <a:ahLst/>
              <a:cxnLst/>
              <a:rect l="l" t="t" r="r" b="b"/>
              <a:pathLst>
                <a:path w="118110" h="765175">
                  <a:moveTo>
                    <a:pt x="0" y="764997"/>
                  </a:moveTo>
                  <a:lnTo>
                    <a:pt x="117805" y="764997"/>
                  </a:lnTo>
                  <a:lnTo>
                    <a:pt x="117805" y="0"/>
                  </a:lnTo>
                  <a:lnTo>
                    <a:pt x="0" y="0"/>
                  </a:lnTo>
                  <a:lnTo>
                    <a:pt x="0" y="764997"/>
                  </a:lnTo>
                  <a:close/>
                </a:path>
              </a:pathLst>
            </a:custGeom>
            <a:solidFill>
              <a:srgbClr val="008A97"/>
            </a:solidFill>
          </p:spPr>
          <p:txBody>
            <a:bodyPr wrap="square" lIns="0" tIns="0" rIns="0" bIns="0" rtlCol="0"/>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2" name="object 50"/>
            <p:cNvSpPr/>
            <p:nvPr/>
          </p:nvSpPr>
          <p:spPr>
            <a:xfrm>
              <a:off x="7699690" y="7192585"/>
              <a:ext cx="118110" cy="1836420"/>
            </a:xfrm>
            <a:custGeom>
              <a:avLst/>
              <a:gdLst/>
              <a:ahLst/>
              <a:cxnLst/>
              <a:rect l="l" t="t" r="r" b="b"/>
              <a:pathLst>
                <a:path w="118110" h="1836420">
                  <a:moveTo>
                    <a:pt x="0" y="1836000"/>
                  </a:moveTo>
                  <a:lnTo>
                    <a:pt x="117805" y="1836000"/>
                  </a:lnTo>
                  <a:lnTo>
                    <a:pt x="117805" y="0"/>
                  </a:lnTo>
                  <a:lnTo>
                    <a:pt x="0" y="0"/>
                  </a:lnTo>
                  <a:lnTo>
                    <a:pt x="0" y="1836000"/>
                  </a:lnTo>
                  <a:close/>
                </a:path>
              </a:pathLst>
            </a:custGeom>
            <a:solidFill>
              <a:srgbClr val="008A97"/>
            </a:solidFill>
          </p:spPr>
          <p:txBody>
            <a:bodyPr wrap="square" lIns="0" tIns="0" rIns="0" bIns="0" rtlCol="0"/>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3" name="object 51"/>
            <p:cNvSpPr/>
            <p:nvPr/>
          </p:nvSpPr>
          <p:spPr>
            <a:xfrm>
              <a:off x="5425197" y="8430086"/>
              <a:ext cx="118110" cy="598805"/>
            </a:xfrm>
            <a:custGeom>
              <a:avLst/>
              <a:gdLst/>
              <a:ahLst/>
              <a:cxnLst/>
              <a:rect l="l" t="t" r="r" b="b"/>
              <a:pathLst>
                <a:path w="118110" h="598804">
                  <a:moveTo>
                    <a:pt x="0" y="598500"/>
                  </a:moveTo>
                  <a:lnTo>
                    <a:pt x="117805" y="598500"/>
                  </a:lnTo>
                  <a:lnTo>
                    <a:pt x="117805" y="0"/>
                  </a:lnTo>
                  <a:lnTo>
                    <a:pt x="0" y="0"/>
                  </a:lnTo>
                  <a:lnTo>
                    <a:pt x="0" y="598500"/>
                  </a:lnTo>
                  <a:close/>
                </a:path>
              </a:pathLst>
            </a:custGeom>
            <a:solidFill>
              <a:srgbClr val="008A97"/>
            </a:solidFill>
          </p:spPr>
          <p:txBody>
            <a:bodyPr wrap="square" lIns="0" tIns="0" rIns="0" bIns="0" rtlCol="0"/>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4" name="object 52"/>
            <p:cNvSpPr/>
            <p:nvPr/>
          </p:nvSpPr>
          <p:spPr>
            <a:xfrm>
              <a:off x="6941526" y="7953087"/>
              <a:ext cx="118110" cy="1075690"/>
            </a:xfrm>
            <a:custGeom>
              <a:avLst/>
              <a:gdLst/>
              <a:ahLst/>
              <a:cxnLst/>
              <a:rect l="l" t="t" r="r" b="b"/>
              <a:pathLst>
                <a:path w="118110" h="1075689">
                  <a:moveTo>
                    <a:pt x="0" y="1075499"/>
                  </a:moveTo>
                  <a:lnTo>
                    <a:pt x="117805" y="1075499"/>
                  </a:lnTo>
                  <a:lnTo>
                    <a:pt x="117805" y="0"/>
                  </a:lnTo>
                  <a:lnTo>
                    <a:pt x="0" y="0"/>
                  </a:lnTo>
                  <a:lnTo>
                    <a:pt x="0" y="1075499"/>
                  </a:lnTo>
                  <a:close/>
                </a:path>
              </a:pathLst>
            </a:custGeom>
            <a:solidFill>
              <a:srgbClr val="008A97"/>
            </a:solidFill>
          </p:spPr>
          <p:txBody>
            <a:bodyPr wrap="square" lIns="0" tIns="0" rIns="0" bIns="0" rtlCol="0"/>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5" name="object 53"/>
            <p:cNvSpPr/>
            <p:nvPr/>
          </p:nvSpPr>
          <p:spPr>
            <a:xfrm>
              <a:off x="8457855" y="6427588"/>
              <a:ext cx="118110" cy="2601595"/>
            </a:xfrm>
            <a:custGeom>
              <a:avLst/>
              <a:gdLst/>
              <a:ahLst/>
              <a:cxnLst/>
              <a:rect l="l" t="t" r="r" b="b"/>
              <a:pathLst>
                <a:path w="118110" h="2601595">
                  <a:moveTo>
                    <a:pt x="0" y="2600998"/>
                  </a:moveTo>
                  <a:lnTo>
                    <a:pt x="117805" y="2600998"/>
                  </a:lnTo>
                  <a:lnTo>
                    <a:pt x="117805" y="0"/>
                  </a:lnTo>
                  <a:lnTo>
                    <a:pt x="0" y="0"/>
                  </a:lnTo>
                  <a:lnTo>
                    <a:pt x="0" y="2600998"/>
                  </a:lnTo>
                  <a:close/>
                </a:path>
              </a:pathLst>
            </a:custGeom>
            <a:solidFill>
              <a:srgbClr val="008A97"/>
            </a:solidFill>
          </p:spPr>
          <p:txBody>
            <a:bodyPr wrap="square" lIns="0" tIns="0" rIns="0" bIns="0" rtlCol="0"/>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6" name="object 54"/>
            <p:cNvSpPr/>
            <p:nvPr/>
          </p:nvSpPr>
          <p:spPr>
            <a:xfrm>
              <a:off x="9216020" y="6310583"/>
              <a:ext cx="118110" cy="2718435"/>
            </a:xfrm>
            <a:custGeom>
              <a:avLst/>
              <a:gdLst/>
              <a:ahLst/>
              <a:cxnLst/>
              <a:rect l="l" t="t" r="r" b="b"/>
              <a:pathLst>
                <a:path w="118110" h="2718435">
                  <a:moveTo>
                    <a:pt x="0" y="2718003"/>
                  </a:moveTo>
                  <a:lnTo>
                    <a:pt x="117805" y="2718003"/>
                  </a:lnTo>
                  <a:lnTo>
                    <a:pt x="117805" y="0"/>
                  </a:lnTo>
                  <a:lnTo>
                    <a:pt x="0" y="0"/>
                  </a:lnTo>
                  <a:lnTo>
                    <a:pt x="0" y="2718003"/>
                  </a:lnTo>
                  <a:close/>
                </a:path>
              </a:pathLst>
            </a:custGeom>
            <a:solidFill>
              <a:srgbClr val="008A97"/>
            </a:solidFill>
          </p:spPr>
          <p:txBody>
            <a:bodyPr wrap="square" lIns="0" tIns="0" rIns="0" bIns="0" rtlCol="0"/>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7" name="object 55"/>
            <p:cNvSpPr/>
            <p:nvPr/>
          </p:nvSpPr>
          <p:spPr>
            <a:xfrm>
              <a:off x="9595102" y="6310583"/>
              <a:ext cx="118110" cy="2718435"/>
            </a:xfrm>
            <a:custGeom>
              <a:avLst/>
              <a:gdLst/>
              <a:ahLst/>
              <a:cxnLst/>
              <a:rect l="l" t="t" r="r" b="b"/>
              <a:pathLst>
                <a:path w="118110" h="2718435">
                  <a:moveTo>
                    <a:pt x="0" y="2718003"/>
                  </a:moveTo>
                  <a:lnTo>
                    <a:pt x="117805" y="2718003"/>
                  </a:lnTo>
                  <a:lnTo>
                    <a:pt x="117805" y="0"/>
                  </a:lnTo>
                  <a:lnTo>
                    <a:pt x="0" y="0"/>
                  </a:lnTo>
                  <a:lnTo>
                    <a:pt x="0" y="2718003"/>
                  </a:lnTo>
                  <a:close/>
                </a:path>
              </a:pathLst>
            </a:custGeom>
            <a:solidFill>
              <a:srgbClr val="008A97"/>
            </a:solidFill>
          </p:spPr>
          <p:txBody>
            <a:bodyPr wrap="square" lIns="0" tIns="0" rIns="0" bIns="0" rtlCol="0"/>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5" name="object 63"/>
            <p:cNvSpPr txBox="1"/>
            <p:nvPr/>
          </p:nvSpPr>
          <p:spPr>
            <a:xfrm>
              <a:off x="4265041" y="8313716"/>
              <a:ext cx="235585" cy="131029"/>
            </a:xfrm>
            <a:prstGeom prst="rect">
              <a:avLst/>
            </a:prstGeom>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dirty="0">
                  <a:solidFill>
                    <a:srgbClr val="231F20"/>
                  </a:solidFill>
                  <a:latin typeface="Arial"/>
                  <a:cs typeface="Arial"/>
                </a:rPr>
                <a:t>3,55</a:t>
              </a:r>
              <a:endParaRPr dirty="0">
                <a:latin typeface="Arial"/>
                <a:cs typeface="Arial"/>
              </a:endParaRPr>
            </a:p>
          </p:txBody>
        </p:sp>
        <p:sp>
          <p:nvSpPr>
            <p:cNvPr id="66" name="object 64"/>
            <p:cNvSpPr txBox="1"/>
            <p:nvPr/>
          </p:nvSpPr>
          <p:spPr>
            <a:xfrm>
              <a:off x="4616147" y="8297387"/>
              <a:ext cx="235585" cy="131029"/>
            </a:xfrm>
            <a:prstGeom prst="rect">
              <a:avLst/>
            </a:prstGeom>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dirty="0">
                  <a:solidFill>
                    <a:srgbClr val="231F20"/>
                  </a:solidFill>
                  <a:latin typeface="Arial"/>
                  <a:cs typeface="Arial"/>
                </a:rPr>
                <a:t>3,60</a:t>
              </a:r>
              <a:endParaRPr dirty="0">
                <a:latin typeface="Arial"/>
                <a:cs typeface="Arial"/>
              </a:endParaRPr>
            </a:p>
          </p:txBody>
        </p:sp>
        <p:sp>
          <p:nvSpPr>
            <p:cNvPr id="67" name="object 65"/>
            <p:cNvSpPr txBox="1"/>
            <p:nvPr/>
          </p:nvSpPr>
          <p:spPr>
            <a:xfrm>
              <a:off x="4994913" y="8286715"/>
              <a:ext cx="235585" cy="131029"/>
            </a:xfrm>
            <a:prstGeom prst="rect">
              <a:avLst/>
            </a:prstGeom>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dirty="0">
                  <a:solidFill>
                    <a:srgbClr val="231F20"/>
                  </a:solidFill>
                  <a:latin typeface="Arial"/>
                  <a:cs typeface="Arial"/>
                </a:rPr>
                <a:t>3,85</a:t>
              </a:r>
              <a:endParaRPr dirty="0">
                <a:latin typeface="Arial"/>
                <a:cs typeface="Arial"/>
              </a:endParaRPr>
            </a:p>
          </p:txBody>
        </p:sp>
        <p:sp>
          <p:nvSpPr>
            <p:cNvPr id="68" name="object 66"/>
            <p:cNvSpPr txBox="1"/>
            <p:nvPr/>
          </p:nvSpPr>
          <p:spPr>
            <a:xfrm>
              <a:off x="5381038" y="8241707"/>
              <a:ext cx="235585" cy="131029"/>
            </a:xfrm>
            <a:prstGeom prst="rect">
              <a:avLst/>
            </a:prstGeom>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dirty="0">
                  <a:solidFill>
                    <a:srgbClr val="231F20"/>
                  </a:solidFill>
                  <a:latin typeface="Arial"/>
                  <a:cs typeface="Arial"/>
                </a:rPr>
                <a:t>4,18</a:t>
              </a:r>
              <a:endParaRPr dirty="0">
                <a:latin typeface="Arial"/>
                <a:cs typeface="Arial"/>
              </a:endParaRPr>
            </a:p>
          </p:txBody>
        </p:sp>
        <p:sp>
          <p:nvSpPr>
            <p:cNvPr id="69" name="object 67"/>
            <p:cNvSpPr txBox="1"/>
            <p:nvPr/>
          </p:nvSpPr>
          <p:spPr>
            <a:xfrm>
              <a:off x="5781888" y="8178715"/>
              <a:ext cx="235585" cy="131029"/>
            </a:xfrm>
            <a:prstGeom prst="rect">
              <a:avLst/>
            </a:prstGeom>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dirty="0">
                  <a:solidFill>
                    <a:srgbClr val="231F20"/>
                  </a:solidFill>
                  <a:latin typeface="Arial"/>
                  <a:cs typeface="Arial"/>
                </a:rPr>
                <a:t>4,58</a:t>
              </a:r>
              <a:endParaRPr dirty="0">
                <a:latin typeface="Arial"/>
                <a:cs typeface="Arial"/>
              </a:endParaRPr>
            </a:p>
          </p:txBody>
        </p:sp>
        <p:sp>
          <p:nvSpPr>
            <p:cNvPr id="70" name="object 68"/>
            <p:cNvSpPr txBox="1"/>
            <p:nvPr/>
          </p:nvSpPr>
          <p:spPr>
            <a:xfrm>
              <a:off x="6160652" y="8049531"/>
              <a:ext cx="235585" cy="131029"/>
            </a:xfrm>
            <a:prstGeom prst="rect">
              <a:avLst/>
            </a:prstGeom>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dirty="0">
                  <a:solidFill>
                    <a:srgbClr val="231F20"/>
                  </a:solidFill>
                  <a:latin typeface="Arial"/>
                  <a:cs typeface="Arial"/>
                </a:rPr>
                <a:t>5,35</a:t>
              </a:r>
              <a:endParaRPr dirty="0">
                <a:latin typeface="Arial"/>
                <a:cs typeface="Arial"/>
              </a:endParaRPr>
            </a:p>
          </p:txBody>
        </p:sp>
        <p:sp>
          <p:nvSpPr>
            <p:cNvPr id="71" name="object 69"/>
            <p:cNvSpPr txBox="1"/>
            <p:nvPr/>
          </p:nvSpPr>
          <p:spPr>
            <a:xfrm>
              <a:off x="6538959" y="7928512"/>
              <a:ext cx="235585" cy="131029"/>
            </a:xfrm>
            <a:prstGeom prst="rect">
              <a:avLst/>
            </a:prstGeom>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dirty="0">
                  <a:solidFill>
                    <a:srgbClr val="231F20"/>
                  </a:solidFill>
                  <a:latin typeface="Arial"/>
                  <a:cs typeface="Arial"/>
                </a:rPr>
                <a:t>6,32</a:t>
              </a:r>
              <a:endParaRPr dirty="0">
                <a:latin typeface="Arial"/>
                <a:cs typeface="Arial"/>
              </a:endParaRPr>
            </a:p>
          </p:txBody>
        </p:sp>
        <p:sp>
          <p:nvSpPr>
            <p:cNvPr id="72" name="object 70"/>
            <p:cNvSpPr txBox="1"/>
            <p:nvPr/>
          </p:nvSpPr>
          <p:spPr>
            <a:xfrm>
              <a:off x="6902395" y="7762904"/>
              <a:ext cx="235585" cy="131029"/>
            </a:xfrm>
            <a:prstGeom prst="rect">
              <a:avLst/>
            </a:prstGeom>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dirty="0">
                  <a:solidFill>
                    <a:srgbClr val="231F20"/>
                  </a:solidFill>
                  <a:latin typeface="Arial"/>
                  <a:cs typeface="Arial"/>
                </a:rPr>
                <a:t>7,47</a:t>
              </a:r>
              <a:endParaRPr dirty="0">
                <a:latin typeface="Arial"/>
                <a:cs typeface="Arial"/>
              </a:endParaRPr>
            </a:p>
          </p:txBody>
        </p:sp>
        <p:sp>
          <p:nvSpPr>
            <p:cNvPr id="73" name="object 71"/>
            <p:cNvSpPr txBox="1"/>
            <p:nvPr/>
          </p:nvSpPr>
          <p:spPr>
            <a:xfrm>
              <a:off x="7274984" y="7442508"/>
              <a:ext cx="235585" cy="131029"/>
            </a:xfrm>
            <a:prstGeom prst="rect">
              <a:avLst/>
            </a:prstGeom>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dirty="0">
                  <a:solidFill>
                    <a:srgbClr val="231F20"/>
                  </a:solidFill>
                  <a:latin typeface="Arial"/>
                  <a:cs typeface="Arial"/>
                </a:rPr>
                <a:t>9,77</a:t>
              </a:r>
              <a:endParaRPr dirty="0">
                <a:latin typeface="Arial"/>
                <a:cs typeface="Arial"/>
              </a:endParaRPr>
            </a:p>
          </p:txBody>
        </p:sp>
        <p:sp>
          <p:nvSpPr>
            <p:cNvPr id="74" name="object 72"/>
            <p:cNvSpPr txBox="1"/>
            <p:nvPr/>
          </p:nvSpPr>
          <p:spPr>
            <a:xfrm>
              <a:off x="7611882" y="7010505"/>
              <a:ext cx="295910" cy="131029"/>
            </a:xfrm>
            <a:prstGeom prst="rect">
              <a:avLst/>
            </a:prstGeom>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dirty="0">
                  <a:solidFill>
                    <a:srgbClr val="231F20"/>
                  </a:solidFill>
                  <a:latin typeface="Arial"/>
                  <a:cs typeface="Arial"/>
                </a:rPr>
                <a:t>12,74</a:t>
              </a:r>
              <a:endParaRPr dirty="0">
                <a:latin typeface="Arial"/>
                <a:cs typeface="Arial"/>
              </a:endParaRPr>
            </a:p>
          </p:txBody>
        </p:sp>
        <p:sp>
          <p:nvSpPr>
            <p:cNvPr id="75" name="object 73"/>
            <p:cNvSpPr txBox="1"/>
            <p:nvPr/>
          </p:nvSpPr>
          <p:spPr>
            <a:xfrm>
              <a:off x="7999334" y="6506505"/>
              <a:ext cx="295910" cy="131029"/>
            </a:xfrm>
            <a:prstGeom prst="rect">
              <a:avLst/>
            </a:prstGeom>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dirty="0">
                  <a:solidFill>
                    <a:srgbClr val="231F20"/>
                  </a:solidFill>
                  <a:latin typeface="Arial"/>
                  <a:cs typeface="Arial"/>
                </a:rPr>
                <a:t>16,19</a:t>
              </a:r>
              <a:endParaRPr sz="1200" dirty="0">
                <a:latin typeface="Arial"/>
                <a:cs typeface="Arial"/>
              </a:endParaRPr>
            </a:p>
          </p:txBody>
        </p:sp>
        <p:sp>
          <p:nvSpPr>
            <p:cNvPr id="76" name="object 74"/>
            <p:cNvSpPr txBox="1"/>
            <p:nvPr/>
          </p:nvSpPr>
          <p:spPr>
            <a:xfrm>
              <a:off x="9892736" y="6297526"/>
              <a:ext cx="295910" cy="131029"/>
            </a:xfrm>
            <a:prstGeom prst="rect">
              <a:avLst/>
            </a:prstGeom>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dirty="0" smtClean="0">
                  <a:solidFill>
                    <a:srgbClr val="231F20"/>
                  </a:solidFill>
                  <a:latin typeface="Arial"/>
                  <a:cs typeface="Arial"/>
                </a:rPr>
                <a:t>1</a:t>
              </a:r>
              <a:r>
                <a:rPr lang="pt-BR" dirty="0" smtClean="0">
                  <a:solidFill>
                    <a:srgbClr val="231F20"/>
                  </a:solidFill>
                  <a:latin typeface="Arial"/>
                  <a:cs typeface="Arial"/>
                </a:rPr>
                <a:t>7</a:t>
              </a:r>
              <a:r>
                <a:rPr dirty="0" smtClean="0">
                  <a:solidFill>
                    <a:srgbClr val="231F20"/>
                  </a:solidFill>
                  <a:latin typeface="Arial"/>
                  <a:cs typeface="Arial"/>
                </a:rPr>
                <a:t>,</a:t>
              </a:r>
              <a:r>
                <a:rPr lang="pt-BR" dirty="0" smtClean="0">
                  <a:solidFill>
                    <a:srgbClr val="231F20"/>
                  </a:solidFill>
                  <a:latin typeface="Arial"/>
                  <a:cs typeface="Arial"/>
                </a:rPr>
                <a:t>90</a:t>
              </a:r>
              <a:endParaRPr dirty="0">
                <a:latin typeface="Arial"/>
                <a:cs typeface="Arial"/>
              </a:endParaRPr>
            </a:p>
          </p:txBody>
        </p:sp>
        <p:sp>
          <p:nvSpPr>
            <p:cNvPr id="77" name="object 75"/>
            <p:cNvSpPr txBox="1"/>
            <p:nvPr/>
          </p:nvSpPr>
          <p:spPr>
            <a:xfrm>
              <a:off x="8756127" y="6045712"/>
              <a:ext cx="295910" cy="131029"/>
            </a:xfrm>
            <a:prstGeom prst="rect">
              <a:avLst/>
            </a:prstGeom>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dirty="0">
                  <a:solidFill>
                    <a:srgbClr val="231F20"/>
                  </a:solidFill>
                  <a:latin typeface="Arial"/>
                  <a:cs typeface="Arial"/>
                </a:rPr>
                <a:t>19,57</a:t>
              </a:r>
              <a:endParaRPr dirty="0">
                <a:latin typeface="Arial"/>
                <a:cs typeface="Arial"/>
              </a:endParaRPr>
            </a:p>
          </p:txBody>
        </p:sp>
        <p:sp>
          <p:nvSpPr>
            <p:cNvPr id="78" name="object 76"/>
            <p:cNvSpPr txBox="1"/>
            <p:nvPr/>
          </p:nvSpPr>
          <p:spPr>
            <a:xfrm>
              <a:off x="9137343" y="6155075"/>
              <a:ext cx="295910" cy="131029"/>
            </a:xfrm>
            <a:prstGeom prst="rect">
              <a:avLst/>
            </a:prstGeom>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dirty="0">
                  <a:solidFill>
                    <a:srgbClr val="231F20"/>
                  </a:solidFill>
                  <a:latin typeface="Arial"/>
                  <a:cs typeface="Arial"/>
                </a:rPr>
                <a:t>19,11</a:t>
              </a:r>
              <a:endParaRPr dirty="0">
                <a:latin typeface="Arial"/>
                <a:cs typeface="Arial"/>
              </a:endParaRPr>
            </a:p>
          </p:txBody>
        </p:sp>
        <p:sp>
          <p:nvSpPr>
            <p:cNvPr id="79" name="object 77"/>
            <p:cNvSpPr txBox="1"/>
            <p:nvPr/>
          </p:nvSpPr>
          <p:spPr>
            <a:xfrm>
              <a:off x="9518559" y="6151112"/>
              <a:ext cx="295910" cy="131029"/>
            </a:xfrm>
            <a:prstGeom prst="rect">
              <a:avLst/>
            </a:prstGeom>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dirty="0">
                  <a:solidFill>
                    <a:srgbClr val="231F20"/>
                  </a:solidFill>
                  <a:latin typeface="Arial"/>
                  <a:cs typeface="Arial"/>
                </a:rPr>
                <a:t>18,95</a:t>
              </a:r>
              <a:endParaRPr dirty="0">
                <a:latin typeface="Arial"/>
                <a:cs typeface="Arial"/>
              </a:endParaRPr>
            </a:p>
          </p:txBody>
        </p:sp>
      </p:grpSp>
      <p:sp>
        <p:nvSpPr>
          <p:cNvPr id="83" name="Shape 607"/>
          <p:cNvSpPr/>
          <p:nvPr/>
        </p:nvSpPr>
        <p:spPr>
          <a:xfrm>
            <a:off x="324485" y="1088902"/>
            <a:ext cx="12772727" cy="121058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3500" b="1" spc="350">
                <a:solidFill>
                  <a:srgbClr val="15A3B4"/>
                </a:solidFill>
              </a:defRPr>
            </a:pPr>
            <a:r>
              <a:rPr lang="pt-BR" sz="3500" dirty="0" smtClean="0"/>
              <a:t>DADOS DO SETOR</a:t>
            </a:r>
            <a:endParaRPr sz="3500" dirty="0"/>
          </a:p>
          <a:p>
            <a:pPr>
              <a:defRPr>
                <a:solidFill>
                  <a:srgbClr val="15A3B4"/>
                </a:solidFill>
              </a:defRPr>
            </a:pPr>
            <a:r>
              <a:rPr lang="pt-BR" dirty="0" smtClean="0"/>
              <a:t>EVOLUCAÇÃO DO NÚMERO DE ASSINANTES DE TV POR ASSINATURA</a:t>
            </a:r>
            <a:endParaRPr dirty="0"/>
          </a:p>
        </p:txBody>
      </p:sp>
      <p:sp>
        <p:nvSpPr>
          <p:cNvPr id="84" name="Shape 608"/>
          <p:cNvSpPr/>
          <p:nvPr/>
        </p:nvSpPr>
        <p:spPr>
          <a:xfrm>
            <a:off x="267773" y="880432"/>
            <a:ext cx="13155185" cy="0"/>
          </a:xfrm>
          <a:prstGeom prst="line">
            <a:avLst/>
          </a:prstGeom>
          <a:ln w="63500">
            <a:solidFill>
              <a:srgbClr val="15C1BC"/>
            </a:solidFill>
            <a:miter lim="400000"/>
          </a:ln>
        </p:spPr>
        <p:txBody>
          <a:bodyPr lIns="50800" tIns="50800" rIns="50800" bIns="50800" anchor="ctr"/>
          <a:lstStyle/>
          <a:p>
            <a:pPr algn="ctr">
              <a:lnSpc>
                <a:spcPct val="100000"/>
              </a:lnSpc>
              <a:defRPr sz="3200" cap="none" spc="0">
                <a:latin typeface="+mn-lt"/>
                <a:ea typeface="+mn-ea"/>
                <a:cs typeface="+mn-cs"/>
                <a:sym typeface="Helvetica Light"/>
              </a:defRPr>
            </a:pPr>
            <a:endParaRPr sz="3200"/>
          </a:p>
        </p:txBody>
      </p:sp>
      <p:sp>
        <p:nvSpPr>
          <p:cNvPr id="85" name="Shape 609"/>
          <p:cNvSpPr/>
          <p:nvPr/>
        </p:nvSpPr>
        <p:spPr>
          <a:xfrm>
            <a:off x="267773" y="2507963"/>
            <a:ext cx="13155185" cy="0"/>
          </a:xfrm>
          <a:prstGeom prst="line">
            <a:avLst/>
          </a:prstGeom>
          <a:ln w="63500">
            <a:solidFill>
              <a:srgbClr val="15C1BC"/>
            </a:solidFill>
            <a:miter lim="400000"/>
          </a:ln>
        </p:spPr>
        <p:txBody>
          <a:bodyPr lIns="50800" tIns="50800" rIns="50800" bIns="50800" anchor="ctr"/>
          <a:lstStyle/>
          <a:p>
            <a:pPr algn="ctr">
              <a:lnSpc>
                <a:spcPct val="100000"/>
              </a:lnSpc>
              <a:defRPr sz="3200" cap="none" spc="0">
                <a:latin typeface="+mn-lt"/>
                <a:ea typeface="+mn-ea"/>
                <a:cs typeface="+mn-cs"/>
                <a:sym typeface="Helvetica Light"/>
              </a:defRPr>
            </a:pPr>
            <a:endParaRPr sz="3200"/>
          </a:p>
        </p:txBody>
      </p:sp>
      <p:sp>
        <p:nvSpPr>
          <p:cNvPr id="86" name="object 53"/>
          <p:cNvSpPr/>
          <p:nvPr/>
        </p:nvSpPr>
        <p:spPr>
          <a:xfrm>
            <a:off x="16325405" y="6979967"/>
            <a:ext cx="345810" cy="5372524"/>
          </a:xfrm>
          <a:custGeom>
            <a:avLst/>
            <a:gdLst/>
            <a:ahLst/>
            <a:cxnLst/>
            <a:rect l="l" t="t" r="r" b="b"/>
            <a:pathLst>
              <a:path w="118110" h="2601595">
                <a:moveTo>
                  <a:pt x="0" y="2600998"/>
                </a:moveTo>
                <a:lnTo>
                  <a:pt x="117805" y="2600998"/>
                </a:lnTo>
                <a:lnTo>
                  <a:pt x="117805" y="0"/>
                </a:lnTo>
                <a:lnTo>
                  <a:pt x="0" y="0"/>
                </a:lnTo>
                <a:lnTo>
                  <a:pt x="0" y="2600998"/>
                </a:lnTo>
                <a:close/>
              </a:path>
            </a:pathLst>
          </a:custGeom>
          <a:solidFill>
            <a:srgbClr val="008A97"/>
          </a:solidFill>
        </p:spPr>
        <p:txBody>
          <a:bodyPr wrap="square" lIns="0" tIns="0" rIns="0" bIns="0" rtlCol="0"/>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88" name="object 74"/>
          <p:cNvSpPr txBox="1"/>
          <p:nvPr/>
        </p:nvSpPr>
        <p:spPr>
          <a:xfrm>
            <a:off x="12040130" y="6496908"/>
            <a:ext cx="818156" cy="276999"/>
          </a:xfrm>
          <a:prstGeom prst="rect">
            <a:avLst/>
          </a:prstGeom>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dirty="0">
                <a:solidFill>
                  <a:srgbClr val="231F20"/>
                </a:solidFill>
                <a:latin typeface="Arial"/>
                <a:cs typeface="Arial"/>
              </a:rPr>
              <a:t>18,02</a:t>
            </a:r>
            <a:endParaRPr dirty="0">
              <a:latin typeface="Arial"/>
              <a:cs typeface="Arial"/>
            </a:endParaRPr>
          </a:p>
        </p:txBody>
      </p:sp>
      <p:sp>
        <p:nvSpPr>
          <p:cNvPr id="24" name="Forma livre 23"/>
          <p:cNvSpPr/>
          <p:nvPr/>
        </p:nvSpPr>
        <p:spPr>
          <a:xfrm>
            <a:off x="772160" y="6617165"/>
            <a:ext cx="15849600" cy="4739295"/>
          </a:xfrm>
          <a:custGeom>
            <a:avLst/>
            <a:gdLst>
              <a:gd name="connsiteX0" fmla="*/ 0 w 15849600"/>
              <a:gd name="connsiteY0" fmla="*/ 4739295 h 4739295"/>
              <a:gd name="connsiteX1" fmla="*/ 4328160 w 15849600"/>
              <a:gd name="connsiteY1" fmla="*/ 4393855 h 4739295"/>
              <a:gd name="connsiteX2" fmla="*/ 5547360 w 15849600"/>
              <a:gd name="connsiteY2" fmla="*/ 4129695 h 4739295"/>
              <a:gd name="connsiteX3" fmla="*/ 6705600 w 15849600"/>
              <a:gd name="connsiteY3" fmla="*/ 3784255 h 4739295"/>
              <a:gd name="connsiteX4" fmla="*/ 7884160 w 15849600"/>
              <a:gd name="connsiteY4" fmla="*/ 3377855 h 4739295"/>
              <a:gd name="connsiteX5" fmla="*/ 9144000 w 15849600"/>
              <a:gd name="connsiteY5" fmla="*/ 2504095 h 4739295"/>
              <a:gd name="connsiteX6" fmla="*/ 9956800 w 15849600"/>
              <a:gd name="connsiteY6" fmla="*/ 1792895 h 4739295"/>
              <a:gd name="connsiteX7" fmla="*/ 10993120 w 15849600"/>
              <a:gd name="connsiteY7" fmla="*/ 858175 h 4739295"/>
              <a:gd name="connsiteX8" fmla="*/ 12232640 w 15849600"/>
              <a:gd name="connsiteY8" fmla="*/ 370495 h 4739295"/>
              <a:gd name="connsiteX9" fmla="*/ 12801600 w 15849600"/>
              <a:gd name="connsiteY9" fmla="*/ 106335 h 4739295"/>
              <a:gd name="connsiteX10" fmla="*/ 14467840 w 15849600"/>
              <a:gd name="connsiteY10" fmla="*/ 45375 h 4739295"/>
              <a:gd name="connsiteX11" fmla="*/ 14914880 w 15849600"/>
              <a:gd name="connsiteY11" fmla="*/ 25055 h 4739295"/>
              <a:gd name="connsiteX12" fmla="*/ 15849600 w 15849600"/>
              <a:gd name="connsiteY12" fmla="*/ 411135 h 4739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49600" h="4739295">
                <a:moveTo>
                  <a:pt x="0" y="4739295"/>
                </a:moveTo>
                <a:lnTo>
                  <a:pt x="4328160" y="4393855"/>
                </a:lnTo>
                <a:cubicBezTo>
                  <a:pt x="5252720" y="4292255"/>
                  <a:pt x="5151120" y="4231295"/>
                  <a:pt x="5547360" y="4129695"/>
                </a:cubicBezTo>
                <a:cubicBezTo>
                  <a:pt x="5943600" y="4028095"/>
                  <a:pt x="6316133" y="3909562"/>
                  <a:pt x="6705600" y="3784255"/>
                </a:cubicBezTo>
                <a:cubicBezTo>
                  <a:pt x="7095067" y="3658948"/>
                  <a:pt x="7477760" y="3591215"/>
                  <a:pt x="7884160" y="3377855"/>
                </a:cubicBezTo>
                <a:cubicBezTo>
                  <a:pt x="8290560" y="3164495"/>
                  <a:pt x="8798560" y="2768255"/>
                  <a:pt x="9144000" y="2504095"/>
                </a:cubicBezTo>
                <a:cubicBezTo>
                  <a:pt x="9489440" y="2239935"/>
                  <a:pt x="9648613" y="2067215"/>
                  <a:pt x="9956800" y="1792895"/>
                </a:cubicBezTo>
                <a:cubicBezTo>
                  <a:pt x="10264987" y="1518575"/>
                  <a:pt x="10613813" y="1095242"/>
                  <a:pt x="10993120" y="858175"/>
                </a:cubicBezTo>
                <a:cubicBezTo>
                  <a:pt x="11372427" y="621108"/>
                  <a:pt x="11931227" y="495802"/>
                  <a:pt x="12232640" y="370495"/>
                </a:cubicBezTo>
                <a:cubicBezTo>
                  <a:pt x="12534053" y="245188"/>
                  <a:pt x="12429067" y="160522"/>
                  <a:pt x="12801600" y="106335"/>
                </a:cubicBezTo>
                <a:cubicBezTo>
                  <a:pt x="13174133" y="52148"/>
                  <a:pt x="14467840" y="45375"/>
                  <a:pt x="14467840" y="45375"/>
                </a:cubicBezTo>
                <a:cubicBezTo>
                  <a:pt x="14820053" y="31828"/>
                  <a:pt x="14684587" y="-35905"/>
                  <a:pt x="14914880" y="25055"/>
                </a:cubicBezTo>
                <a:cubicBezTo>
                  <a:pt x="15145173" y="86015"/>
                  <a:pt x="15016480" y="-5425"/>
                  <a:pt x="15849600" y="411135"/>
                </a:cubicBezTo>
              </a:path>
            </a:pathLst>
          </a:custGeom>
          <a:ln w="38100"/>
        </p:spPr>
        <p:style>
          <a:lnRef idx="2">
            <a:schemeClr val="accent4"/>
          </a:lnRef>
          <a:fillRef idx="0">
            <a:schemeClr val="accent4"/>
          </a:fillRef>
          <a:effectRef idx="1">
            <a:schemeClr val="accent4"/>
          </a:effectRef>
          <a:fontRef idx="minor">
            <a:schemeClr val="tx1"/>
          </a:fontRef>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pt-BR" sz="1800" b="0" i="0" u="none" strike="noStrike" cap="none" spc="0" normalizeH="0" baseline="0">
              <a:ln>
                <a:noFill/>
              </a:ln>
              <a:solidFill>
                <a:srgbClr val="000000"/>
              </a:solidFill>
              <a:effectLst/>
              <a:uFillTx/>
            </a:endParaRPr>
          </a:p>
        </p:txBody>
      </p:sp>
      <p:sp>
        <p:nvSpPr>
          <p:cNvPr id="90" name="object 56"/>
          <p:cNvSpPr txBox="1"/>
          <p:nvPr/>
        </p:nvSpPr>
        <p:spPr>
          <a:xfrm>
            <a:off x="558239" y="12422473"/>
            <a:ext cx="723348" cy="307777"/>
          </a:xfrm>
          <a:prstGeom prst="rect">
            <a:avLst/>
          </a:prstGeom>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lang="pt-BR" sz="2000" spc="-15" dirty="0" smtClean="0">
                <a:solidFill>
                  <a:srgbClr val="231F20"/>
                </a:solidFill>
                <a:latin typeface="Arial"/>
                <a:cs typeface="Arial"/>
              </a:rPr>
              <a:t>2002</a:t>
            </a:r>
            <a:endParaRPr sz="2000" dirty="0">
              <a:latin typeface="Arial"/>
              <a:cs typeface="Arial"/>
            </a:endParaRPr>
          </a:p>
        </p:txBody>
      </p:sp>
      <p:sp>
        <p:nvSpPr>
          <p:cNvPr id="91" name="object 56"/>
          <p:cNvSpPr txBox="1"/>
          <p:nvPr/>
        </p:nvSpPr>
        <p:spPr>
          <a:xfrm>
            <a:off x="1707034" y="12420984"/>
            <a:ext cx="723348" cy="307777"/>
          </a:xfrm>
          <a:prstGeom prst="rect">
            <a:avLst/>
          </a:prstGeom>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lang="pt-BR" sz="2000" spc="-15" dirty="0" smtClean="0">
                <a:solidFill>
                  <a:srgbClr val="231F20"/>
                </a:solidFill>
                <a:latin typeface="Arial"/>
                <a:cs typeface="Arial"/>
              </a:rPr>
              <a:t>2003</a:t>
            </a:r>
            <a:endParaRPr sz="2000" dirty="0">
              <a:latin typeface="Arial"/>
              <a:cs typeface="Arial"/>
            </a:endParaRPr>
          </a:p>
        </p:txBody>
      </p:sp>
      <p:sp>
        <p:nvSpPr>
          <p:cNvPr id="92" name="object 56"/>
          <p:cNvSpPr txBox="1"/>
          <p:nvPr/>
        </p:nvSpPr>
        <p:spPr>
          <a:xfrm>
            <a:off x="2726511" y="12407914"/>
            <a:ext cx="723348" cy="307777"/>
          </a:xfrm>
          <a:prstGeom prst="rect">
            <a:avLst/>
          </a:prstGeom>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lang="pt-BR" sz="2000" spc="-15" dirty="0" smtClean="0">
                <a:solidFill>
                  <a:srgbClr val="231F20"/>
                </a:solidFill>
                <a:latin typeface="Arial"/>
                <a:cs typeface="Arial"/>
              </a:rPr>
              <a:t>2004</a:t>
            </a:r>
            <a:endParaRPr sz="2000" dirty="0">
              <a:latin typeface="Arial"/>
              <a:cs typeface="Arial"/>
            </a:endParaRPr>
          </a:p>
        </p:txBody>
      </p:sp>
      <p:sp>
        <p:nvSpPr>
          <p:cNvPr id="93" name="object 56"/>
          <p:cNvSpPr txBox="1"/>
          <p:nvPr/>
        </p:nvSpPr>
        <p:spPr>
          <a:xfrm>
            <a:off x="3771927" y="12420983"/>
            <a:ext cx="723348" cy="307777"/>
          </a:xfrm>
          <a:prstGeom prst="rect">
            <a:avLst/>
          </a:prstGeom>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lang="pt-BR" sz="2000" spc="-15" dirty="0" smtClean="0">
                <a:solidFill>
                  <a:srgbClr val="231F20"/>
                </a:solidFill>
                <a:latin typeface="Arial"/>
                <a:cs typeface="Arial"/>
              </a:rPr>
              <a:t>2005</a:t>
            </a:r>
            <a:endParaRPr sz="2000" dirty="0">
              <a:latin typeface="Arial"/>
              <a:cs typeface="Arial"/>
            </a:endParaRPr>
          </a:p>
        </p:txBody>
      </p:sp>
      <p:sp>
        <p:nvSpPr>
          <p:cNvPr id="95" name="object 56"/>
          <p:cNvSpPr txBox="1"/>
          <p:nvPr/>
        </p:nvSpPr>
        <p:spPr>
          <a:xfrm>
            <a:off x="6908424" y="12422473"/>
            <a:ext cx="723348" cy="307777"/>
          </a:xfrm>
          <a:prstGeom prst="rect">
            <a:avLst/>
          </a:prstGeom>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lang="pt-BR" sz="2000" spc="-15" dirty="0" smtClean="0">
                <a:solidFill>
                  <a:srgbClr val="231F20"/>
                </a:solidFill>
                <a:latin typeface="Arial"/>
                <a:cs typeface="Arial"/>
              </a:rPr>
              <a:t>2008</a:t>
            </a:r>
            <a:endParaRPr sz="2000" dirty="0">
              <a:latin typeface="Arial"/>
              <a:cs typeface="Arial"/>
            </a:endParaRPr>
          </a:p>
        </p:txBody>
      </p:sp>
      <p:sp>
        <p:nvSpPr>
          <p:cNvPr id="97" name="object 56"/>
          <p:cNvSpPr txBox="1"/>
          <p:nvPr/>
        </p:nvSpPr>
        <p:spPr>
          <a:xfrm>
            <a:off x="5862450" y="12422473"/>
            <a:ext cx="723348" cy="307777"/>
          </a:xfrm>
          <a:prstGeom prst="rect">
            <a:avLst/>
          </a:prstGeom>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lang="pt-BR" sz="2000" spc="-15" dirty="0" smtClean="0">
                <a:solidFill>
                  <a:srgbClr val="231F20"/>
                </a:solidFill>
                <a:latin typeface="Arial"/>
                <a:cs typeface="Arial"/>
              </a:rPr>
              <a:t>2007</a:t>
            </a:r>
            <a:endParaRPr sz="2000" dirty="0">
              <a:latin typeface="Arial"/>
              <a:cs typeface="Arial"/>
            </a:endParaRPr>
          </a:p>
        </p:txBody>
      </p:sp>
      <p:sp>
        <p:nvSpPr>
          <p:cNvPr id="98" name="object 56"/>
          <p:cNvSpPr txBox="1"/>
          <p:nvPr/>
        </p:nvSpPr>
        <p:spPr>
          <a:xfrm>
            <a:off x="4875359" y="12415865"/>
            <a:ext cx="723348" cy="307777"/>
          </a:xfrm>
          <a:prstGeom prst="rect">
            <a:avLst/>
          </a:prstGeom>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lang="pt-BR" sz="2000" spc="-15" dirty="0" smtClean="0">
                <a:solidFill>
                  <a:srgbClr val="231F20"/>
                </a:solidFill>
                <a:latin typeface="Arial"/>
                <a:cs typeface="Arial"/>
              </a:rPr>
              <a:t>2006</a:t>
            </a:r>
            <a:endParaRPr sz="2000" dirty="0">
              <a:latin typeface="Arial"/>
              <a:cs typeface="Arial"/>
            </a:endParaRPr>
          </a:p>
        </p:txBody>
      </p:sp>
      <p:sp>
        <p:nvSpPr>
          <p:cNvPr id="99" name="object 56"/>
          <p:cNvSpPr txBox="1"/>
          <p:nvPr/>
        </p:nvSpPr>
        <p:spPr>
          <a:xfrm>
            <a:off x="7985265" y="12415864"/>
            <a:ext cx="641405" cy="307777"/>
          </a:xfrm>
          <a:prstGeom prst="rect">
            <a:avLst/>
          </a:prstGeom>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lang="pt-BR" sz="2000" spc="-15" dirty="0" smtClean="0">
                <a:solidFill>
                  <a:srgbClr val="231F20"/>
                </a:solidFill>
                <a:latin typeface="Arial"/>
                <a:cs typeface="Arial"/>
              </a:rPr>
              <a:t>2009</a:t>
            </a:r>
            <a:endParaRPr sz="2000" dirty="0">
              <a:latin typeface="Arial"/>
              <a:cs typeface="Arial"/>
            </a:endParaRPr>
          </a:p>
        </p:txBody>
      </p:sp>
      <p:sp>
        <p:nvSpPr>
          <p:cNvPr id="100" name="object 56"/>
          <p:cNvSpPr txBox="1"/>
          <p:nvPr/>
        </p:nvSpPr>
        <p:spPr>
          <a:xfrm>
            <a:off x="9055818" y="12407913"/>
            <a:ext cx="641405" cy="307777"/>
          </a:xfrm>
          <a:prstGeom prst="rect">
            <a:avLst/>
          </a:prstGeom>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lang="pt-BR" sz="2000" spc="-15" dirty="0" smtClean="0">
                <a:solidFill>
                  <a:srgbClr val="231F20"/>
                </a:solidFill>
                <a:latin typeface="Arial"/>
                <a:cs typeface="Arial"/>
              </a:rPr>
              <a:t>2010</a:t>
            </a:r>
            <a:endParaRPr sz="2000" dirty="0">
              <a:latin typeface="Arial"/>
              <a:cs typeface="Arial"/>
            </a:endParaRPr>
          </a:p>
        </p:txBody>
      </p:sp>
      <p:sp>
        <p:nvSpPr>
          <p:cNvPr id="101" name="object 56"/>
          <p:cNvSpPr txBox="1"/>
          <p:nvPr/>
        </p:nvSpPr>
        <p:spPr>
          <a:xfrm>
            <a:off x="10077736" y="12415865"/>
            <a:ext cx="641405" cy="307777"/>
          </a:xfrm>
          <a:prstGeom prst="rect">
            <a:avLst/>
          </a:prstGeom>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lang="pt-BR" sz="2000" spc="-15" dirty="0" smtClean="0">
                <a:solidFill>
                  <a:srgbClr val="231F20"/>
                </a:solidFill>
                <a:latin typeface="Arial"/>
                <a:cs typeface="Arial"/>
              </a:rPr>
              <a:t>2011</a:t>
            </a:r>
            <a:endParaRPr sz="2000" dirty="0">
              <a:latin typeface="Arial"/>
              <a:cs typeface="Arial"/>
            </a:endParaRPr>
          </a:p>
        </p:txBody>
      </p:sp>
      <p:sp>
        <p:nvSpPr>
          <p:cNvPr id="102" name="object 56"/>
          <p:cNvSpPr txBox="1"/>
          <p:nvPr/>
        </p:nvSpPr>
        <p:spPr>
          <a:xfrm>
            <a:off x="11146341" y="12407912"/>
            <a:ext cx="641405" cy="307777"/>
          </a:xfrm>
          <a:prstGeom prst="rect">
            <a:avLst/>
          </a:prstGeom>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lang="pt-BR" sz="2000" spc="-15" dirty="0" smtClean="0">
                <a:solidFill>
                  <a:srgbClr val="231F20"/>
                </a:solidFill>
                <a:latin typeface="Arial"/>
                <a:cs typeface="Arial"/>
              </a:rPr>
              <a:t>2012</a:t>
            </a:r>
            <a:endParaRPr sz="2000" dirty="0">
              <a:latin typeface="Arial"/>
              <a:cs typeface="Arial"/>
            </a:endParaRPr>
          </a:p>
        </p:txBody>
      </p:sp>
      <p:sp>
        <p:nvSpPr>
          <p:cNvPr id="103" name="object 56"/>
          <p:cNvSpPr txBox="1"/>
          <p:nvPr/>
        </p:nvSpPr>
        <p:spPr>
          <a:xfrm>
            <a:off x="12191757" y="12407911"/>
            <a:ext cx="641405" cy="307777"/>
          </a:xfrm>
          <a:prstGeom prst="rect">
            <a:avLst/>
          </a:prstGeom>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lang="pt-BR" sz="2000" spc="-15" dirty="0" smtClean="0">
                <a:solidFill>
                  <a:srgbClr val="231F20"/>
                </a:solidFill>
                <a:latin typeface="Arial"/>
                <a:cs typeface="Arial"/>
              </a:rPr>
              <a:t>2013</a:t>
            </a:r>
            <a:endParaRPr sz="2000" dirty="0">
              <a:latin typeface="Arial"/>
              <a:cs typeface="Arial"/>
            </a:endParaRPr>
          </a:p>
        </p:txBody>
      </p:sp>
      <p:sp>
        <p:nvSpPr>
          <p:cNvPr id="104" name="object 56"/>
          <p:cNvSpPr txBox="1"/>
          <p:nvPr/>
        </p:nvSpPr>
        <p:spPr>
          <a:xfrm>
            <a:off x="13213675" y="12407910"/>
            <a:ext cx="641405" cy="307777"/>
          </a:xfrm>
          <a:prstGeom prst="rect">
            <a:avLst/>
          </a:prstGeom>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lang="pt-BR" sz="2000" spc="-15" dirty="0" smtClean="0">
                <a:solidFill>
                  <a:srgbClr val="231F20"/>
                </a:solidFill>
                <a:latin typeface="Arial"/>
                <a:cs typeface="Arial"/>
              </a:rPr>
              <a:t>2014</a:t>
            </a:r>
            <a:endParaRPr sz="2000" dirty="0">
              <a:latin typeface="Arial"/>
              <a:cs typeface="Arial"/>
            </a:endParaRPr>
          </a:p>
        </p:txBody>
      </p:sp>
      <p:sp>
        <p:nvSpPr>
          <p:cNvPr id="105" name="object 56"/>
          <p:cNvSpPr txBox="1"/>
          <p:nvPr/>
        </p:nvSpPr>
        <p:spPr>
          <a:xfrm>
            <a:off x="14272461" y="12405469"/>
            <a:ext cx="641405" cy="307777"/>
          </a:xfrm>
          <a:prstGeom prst="rect">
            <a:avLst/>
          </a:prstGeom>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lang="pt-BR" sz="2000" spc="-15" dirty="0" smtClean="0">
                <a:solidFill>
                  <a:srgbClr val="231F20"/>
                </a:solidFill>
                <a:latin typeface="Arial"/>
                <a:cs typeface="Arial"/>
              </a:rPr>
              <a:t>2015</a:t>
            </a:r>
            <a:endParaRPr sz="2000" dirty="0">
              <a:latin typeface="Arial"/>
              <a:cs typeface="Arial"/>
            </a:endParaRPr>
          </a:p>
        </p:txBody>
      </p:sp>
      <p:sp>
        <p:nvSpPr>
          <p:cNvPr id="106" name="object 56"/>
          <p:cNvSpPr txBox="1"/>
          <p:nvPr/>
        </p:nvSpPr>
        <p:spPr>
          <a:xfrm>
            <a:off x="15317877" y="12415629"/>
            <a:ext cx="641405" cy="307777"/>
          </a:xfrm>
          <a:prstGeom prst="rect">
            <a:avLst/>
          </a:prstGeom>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lang="pt-BR" sz="2000" spc="-15" dirty="0" smtClean="0">
                <a:solidFill>
                  <a:srgbClr val="231F20"/>
                </a:solidFill>
                <a:latin typeface="Arial"/>
                <a:cs typeface="Arial"/>
              </a:rPr>
              <a:t>2016</a:t>
            </a:r>
            <a:endParaRPr sz="2000" dirty="0">
              <a:latin typeface="Arial"/>
              <a:cs typeface="Arial"/>
            </a:endParaRPr>
          </a:p>
        </p:txBody>
      </p:sp>
      <p:sp>
        <p:nvSpPr>
          <p:cNvPr id="107" name="object 56"/>
          <p:cNvSpPr txBox="1"/>
          <p:nvPr/>
        </p:nvSpPr>
        <p:spPr>
          <a:xfrm>
            <a:off x="16253205" y="12415629"/>
            <a:ext cx="641405" cy="307777"/>
          </a:xfrm>
          <a:prstGeom prst="rect">
            <a:avLst/>
          </a:prstGeom>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lang="pt-BR" sz="2000" spc="-15" dirty="0" smtClean="0">
                <a:solidFill>
                  <a:srgbClr val="231F20"/>
                </a:solidFill>
                <a:latin typeface="Arial"/>
                <a:cs typeface="Arial"/>
              </a:rPr>
              <a:t>2017</a:t>
            </a:r>
            <a:endParaRPr sz="2000" dirty="0">
              <a:latin typeface="Arial"/>
              <a:cs typeface="Arial"/>
            </a:endParaRPr>
          </a:p>
        </p:txBody>
      </p:sp>
      <p:sp>
        <p:nvSpPr>
          <p:cNvPr id="109" name="CaixaDeTexto 108"/>
          <p:cNvSpPr txBox="1"/>
          <p:nvPr/>
        </p:nvSpPr>
        <p:spPr>
          <a:xfrm>
            <a:off x="172208" y="13145560"/>
            <a:ext cx="17854882" cy="434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20000"/>
              </a:lnSpc>
              <a:spcBef>
                <a:spcPts val="0"/>
              </a:spcBef>
              <a:spcAft>
                <a:spcPts val="0"/>
              </a:spcAft>
              <a:buClrTx/>
              <a:buSzTx/>
              <a:buFontTx/>
              <a:buNone/>
              <a:tabLst/>
            </a:pPr>
            <a:r>
              <a:rPr lang="pt-BR" sz="1800" dirty="0">
                <a:solidFill>
                  <a:srgbClr val="15A3B4"/>
                </a:solidFill>
              </a:rPr>
              <a:t>Fonte: </a:t>
            </a:r>
            <a:r>
              <a:rPr lang="pt-BR" sz="1800" dirty="0" smtClean="0">
                <a:solidFill>
                  <a:srgbClr val="15A3B4"/>
                </a:solidFill>
              </a:rPr>
              <a:t>Anatel</a:t>
            </a:r>
            <a:endParaRPr lang="pt-BR" sz="1800" dirty="0">
              <a:solidFill>
                <a:srgbClr val="15A3B4"/>
              </a:solidFill>
            </a:endParaRPr>
          </a:p>
        </p:txBody>
      </p:sp>
    </p:spTree>
    <p:extLst>
      <p:ext uri="{BB962C8B-B14F-4D97-AF65-F5344CB8AC3E}">
        <p14:creationId xmlns:p14="http://schemas.microsoft.com/office/powerpoint/2010/main" val="266939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Shape 449"/>
          <p:cNvSpPr/>
          <p:nvPr/>
        </p:nvSpPr>
        <p:spPr>
          <a:xfrm>
            <a:off x="706516" y="11799252"/>
            <a:ext cx="4057201" cy="121058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3500" b="1" spc="350">
                <a:solidFill>
                  <a:srgbClr val="15A3B4"/>
                </a:solidFill>
              </a:defRPr>
            </a:pPr>
            <a:r>
              <a:rPr lang="pt-BR" sz="3500" dirty="0"/>
              <a:t>Penetração</a:t>
            </a:r>
            <a:endParaRPr sz="3500" dirty="0"/>
          </a:p>
          <a:p>
            <a:pPr>
              <a:defRPr>
                <a:solidFill>
                  <a:srgbClr val="15A3B4"/>
                </a:solidFill>
              </a:defRPr>
            </a:pPr>
            <a:r>
              <a:rPr lang="pt-BR" dirty="0"/>
              <a:t>27,8/100 habitantes</a:t>
            </a:r>
            <a:endParaRPr dirty="0"/>
          </a:p>
        </p:txBody>
      </p:sp>
      <p:sp>
        <p:nvSpPr>
          <p:cNvPr id="450" name="Shape 450"/>
          <p:cNvSpPr/>
          <p:nvPr/>
        </p:nvSpPr>
        <p:spPr>
          <a:xfrm>
            <a:off x="649804" y="11582235"/>
            <a:ext cx="6232916" cy="0"/>
          </a:xfrm>
          <a:prstGeom prst="line">
            <a:avLst/>
          </a:prstGeom>
          <a:ln w="63500">
            <a:solidFill>
              <a:srgbClr val="15C1BC"/>
            </a:solidFill>
            <a:miter lim="400000"/>
          </a:ln>
        </p:spPr>
        <p:txBody>
          <a:bodyPr lIns="50800" tIns="50800" rIns="50800" bIns="50800" anchor="ctr"/>
          <a:lstStyle/>
          <a:p>
            <a:pPr algn="ctr">
              <a:lnSpc>
                <a:spcPct val="100000"/>
              </a:lnSpc>
              <a:defRPr sz="3200" cap="none" spc="0">
                <a:latin typeface="+mn-lt"/>
                <a:ea typeface="+mn-ea"/>
                <a:cs typeface="+mn-cs"/>
                <a:sym typeface="Helvetica Light"/>
              </a:defRPr>
            </a:pPr>
            <a:endParaRPr sz="3200"/>
          </a:p>
        </p:txBody>
      </p:sp>
      <p:sp>
        <p:nvSpPr>
          <p:cNvPr id="451" name="Shape 451"/>
          <p:cNvSpPr/>
          <p:nvPr/>
        </p:nvSpPr>
        <p:spPr>
          <a:xfrm>
            <a:off x="649804" y="13226856"/>
            <a:ext cx="6232916" cy="0"/>
          </a:xfrm>
          <a:prstGeom prst="line">
            <a:avLst/>
          </a:prstGeom>
          <a:ln w="63500">
            <a:solidFill>
              <a:srgbClr val="15C1BC"/>
            </a:solidFill>
            <a:miter lim="400000"/>
          </a:ln>
        </p:spPr>
        <p:txBody>
          <a:bodyPr lIns="50800" tIns="50800" rIns="50800" bIns="50800" anchor="ctr"/>
          <a:lstStyle/>
          <a:p>
            <a:pPr algn="ctr">
              <a:lnSpc>
                <a:spcPct val="100000"/>
              </a:lnSpc>
              <a:defRPr sz="3200" cap="none" spc="0">
                <a:latin typeface="+mn-lt"/>
                <a:ea typeface="+mn-ea"/>
                <a:cs typeface="+mn-cs"/>
                <a:sym typeface="Helvetica Light"/>
              </a:defRPr>
            </a:pPr>
            <a:endParaRPr sz="3200"/>
          </a:p>
        </p:txBody>
      </p:sp>
      <p:grpSp>
        <p:nvGrpSpPr>
          <p:cNvPr id="459" name="Group 459"/>
          <p:cNvGrpSpPr/>
          <p:nvPr/>
        </p:nvGrpSpPr>
        <p:grpSpPr>
          <a:xfrm>
            <a:off x="12675749" y="10952119"/>
            <a:ext cx="4553780" cy="1812217"/>
            <a:chOff x="0" y="0"/>
            <a:chExt cx="4553779" cy="1812216"/>
          </a:xfrm>
        </p:grpSpPr>
        <p:sp>
          <p:nvSpPr>
            <p:cNvPr id="453" name="Shape 453"/>
            <p:cNvSpPr/>
            <p:nvPr/>
          </p:nvSpPr>
          <p:spPr>
            <a:xfrm>
              <a:off x="456505" y="0"/>
              <a:ext cx="3340657" cy="6565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t">
              <a:spAutoFit/>
            </a:bodyPr>
            <a:lstStyle>
              <a:lvl1pPr>
                <a:defRPr sz="3000" b="1" spc="300">
                  <a:solidFill>
                    <a:srgbClr val="15A3B4"/>
                  </a:solidFill>
                </a:defRPr>
              </a:lvl1pPr>
            </a:lstStyle>
            <a:p>
              <a:r>
                <a:rPr dirty="0"/>
                <a:t>ACIMA de 30%</a:t>
              </a:r>
            </a:p>
          </p:txBody>
        </p:sp>
        <p:sp>
          <p:nvSpPr>
            <p:cNvPr id="454" name="Shape 454"/>
            <p:cNvSpPr/>
            <p:nvPr/>
          </p:nvSpPr>
          <p:spPr>
            <a:xfrm>
              <a:off x="0" y="19834"/>
              <a:ext cx="366731" cy="366732"/>
            </a:xfrm>
            <a:prstGeom prst="rect">
              <a:avLst/>
            </a:prstGeom>
            <a:solidFill>
              <a:srgbClr val="048B99"/>
            </a:solidFill>
            <a:ln w="12700" cap="flat">
              <a:noFill/>
              <a:miter lim="400000"/>
            </a:ln>
            <a:effectLst/>
          </p:spPr>
          <p:txBody>
            <a:bodyPr wrap="square" lIns="50800" tIns="50800" rIns="50800" bIns="50800" numCol="1" anchor="ctr">
              <a:noAutofit/>
            </a:bodyPr>
            <a:lstStyle/>
            <a:p>
              <a:pPr algn="ctr">
                <a:lnSpc>
                  <a:spcPct val="100000"/>
                </a:lnSpc>
                <a:defRPr sz="3200" cap="none" spc="0">
                  <a:solidFill>
                    <a:srgbClr val="FFFFFF"/>
                  </a:solidFill>
                  <a:latin typeface="+mn-lt"/>
                  <a:ea typeface="+mn-ea"/>
                  <a:cs typeface="+mn-cs"/>
                  <a:sym typeface="Helvetica Light"/>
                </a:defRPr>
              </a:pPr>
              <a:endParaRPr sz="3200"/>
            </a:p>
          </p:txBody>
        </p:sp>
        <p:sp>
          <p:nvSpPr>
            <p:cNvPr id="455" name="Shape 455"/>
            <p:cNvSpPr/>
            <p:nvPr/>
          </p:nvSpPr>
          <p:spPr>
            <a:xfrm>
              <a:off x="456505" y="567895"/>
              <a:ext cx="4097274" cy="6565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t">
              <a:spAutoFit/>
            </a:bodyPr>
            <a:lstStyle>
              <a:lvl1pPr>
                <a:defRPr sz="3000" b="1" spc="300">
                  <a:solidFill>
                    <a:srgbClr val="15A3B4"/>
                  </a:solidFill>
                </a:defRPr>
              </a:lvl1pPr>
            </a:lstStyle>
            <a:p>
              <a:r>
                <a:t>ENTRE 20% e 30%</a:t>
              </a:r>
            </a:p>
          </p:txBody>
        </p:sp>
        <p:sp>
          <p:nvSpPr>
            <p:cNvPr id="456" name="Shape 456"/>
            <p:cNvSpPr/>
            <p:nvPr/>
          </p:nvSpPr>
          <p:spPr>
            <a:xfrm>
              <a:off x="0" y="587730"/>
              <a:ext cx="366731" cy="366731"/>
            </a:xfrm>
            <a:prstGeom prst="rect">
              <a:avLst/>
            </a:prstGeom>
            <a:solidFill>
              <a:srgbClr val="40B0BA"/>
            </a:solidFill>
            <a:ln w="12700" cap="flat">
              <a:noFill/>
              <a:miter lim="400000"/>
            </a:ln>
            <a:effectLst/>
          </p:spPr>
          <p:txBody>
            <a:bodyPr wrap="square" lIns="50800" tIns="50800" rIns="50800" bIns="50800" numCol="1" anchor="ctr">
              <a:noAutofit/>
            </a:bodyPr>
            <a:lstStyle/>
            <a:p>
              <a:pPr algn="ctr">
                <a:lnSpc>
                  <a:spcPct val="100000"/>
                </a:lnSpc>
                <a:defRPr sz="3200" cap="none" spc="0">
                  <a:solidFill>
                    <a:srgbClr val="FFFFFF"/>
                  </a:solidFill>
                  <a:latin typeface="+mn-lt"/>
                  <a:ea typeface="+mn-ea"/>
                  <a:cs typeface="+mn-cs"/>
                  <a:sym typeface="Helvetica Light"/>
                </a:defRPr>
              </a:pPr>
              <a:endParaRPr sz="3200"/>
            </a:p>
          </p:txBody>
        </p:sp>
        <p:sp>
          <p:nvSpPr>
            <p:cNvPr id="457" name="Shape 457"/>
            <p:cNvSpPr/>
            <p:nvPr/>
          </p:nvSpPr>
          <p:spPr>
            <a:xfrm>
              <a:off x="456505" y="1155626"/>
              <a:ext cx="3614771" cy="6565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t">
              <a:spAutoFit/>
            </a:bodyPr>
            <a:lstStyle>
              <a:lvl1pPr>
                <a:defRPr sz="3000" b="1" spc="300">
                  <a:solidFill>
                    <a:srgbClr val="15A3B4"/>
                  </a:solidFill>
                </a:defRPr>
              </a:lvl1pPr>
            </a:lstStyle>
            <a:p>
              <a:r>
                <a:t>Abaixo de 20%</a:t>
              </a:r>
            </a:p>
          </p:txBody>
        </p:sp>
        <p:sp>
          <p:nvSpPr>
            <p:cNvPr id="458" name="Shape 458"/>
            <p:cNvSpPr/>
            <p:nvPr/>
          </p:nvSpPr>
          <p:spPr>
            <a:xfrm>
              <a:off x="0" y="1175460"/>
              <a:ext cx="366731" cy="366732"/>
            </a:xfrm>
            <a:prstGeom prst="rect">
              <a:avLst/>
            </a:prstGeom>
            <a:solidFill>
              <a:srgbClr val="9FC5C6"/>
            </a:solidFill>
            <a:ln w="12700" cap="flat">
              <a:noFill/>
              <a:miter lim="400000"/>
            </a:ln>
            <a:effectLst/>
          </p:spPr>
          <p:txBody>
            <a:bodyPr wrap="square" lIns="50800" tIns="50800" rIns="50800" bIns="50800" numCol="1" anchor="ctr">
              <a:noAutofit/>
            </a:bodyPr>
            <a:lstStyle/>
            <a:p>
              <a:pPr algn="ctr">
                <a:lnSpc>
                  <a:spcPct val="100000"/>
                </a:lnSpc>
                <a:defRPr sz="3200" cap="none" spc="0">
                  <a:solidFill>
                    <a:srgbClr val="FFFFFF"/>
                  </a:solidFill>
                  <a:latin typeface="+mn-lt"/>
                  <a:ea typeface="+mn-ea"/>
                  <a:cs typeface="+mn-cs"/>
                  <a:sym typeface="Helvetica Light"/>
                </a:defRPr>
              </a:pPr>
              <a:endParaRPr sz="3200"/>
            </a:p>
          </p:txBody>
        </p:sp>
      </p:grpSp>
      <p:grpSp>
        <p:nvGrpSpPr>
          <p:cNvPr id="488" name="Group 488"/>
          <p:cNvGrpSpPr/>
          <p:nvPr/>
        </p:nvGrpSpPr>
        <p:grpSpPr>
          <a:xfrm>
            <a:off x="3178835" y="937517"/>
            <a:ext cx="13267672" cy="11879066"/>
            <a:chOff x="0" y="0"/>
            <a:chExt cx="13267671" cy="11879064"/>
          </a:xfrm>
        </p:grpSpPr>
        <p:pic>
          <p:nvPicPr>
            <p:cNvPr id="460" name="Gráfico 5.png"/>
            <p:cNvPicPr>
              <a:picLocks noChangeAspect="1"/>
            </p:cNvPicPr>
            <p:nvPr/>
          </p:nvPicPr>
          <p:blipFill>
            <a:blip r:embed="rId2">
              <a:extLst/>
            </a:blip>
            <a:srcRect l="23089" t="6696" r="23089" b="6696"/>
            <a:stretch>
              <a:fillRect/>
            </a:stretch>
          </p:blipFill>
          <p:spPr>
            <a:xfrm>
              <a:off x="0" y="0"/>
              <a:ext cx="13123863" cy="11879065"/>
            </a:xfrm>
            <a:prstGeom prst="rect">
              <a:avLst/>
            </a:prstGeom>
            <a:ln w="12700" cap="flat">
              <a:noFill/>
              <a:miter lim="400000"/>
            </a:ln>
            <a:effectLst/>
          </p:spPr>
        </p:pic>
        <p:sp>
          <p:nvSpPr>
            <p:cNvPr id="461" name="Shape 461"/>
            <p:cNvSpPr/>
            <p:nvPr/>
          </p:nvSpPr>
          <p:spPr>
            <a:xfrm>
              <a:off x="126465" y="4711868"/>
              <a:ext cx="1055371" cy="812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algn="ctr" defTabSz="1828800">
                <a:lnSpc>
                  <a:spcPts val="4000"/>
                </a:lnSpc>
                <a:defRPr sz="3600" b="1" cap="none" spc="0">
                  <a:solidFill>
                    <a:srgbClr val="15A3B4"/>
                  </a:solidFill>
                </a:defRPr>
              </a:pPr>
              <a:r>
                <a:rPr sz="3600" dirty="0"/>
                <a:t>AC</a:t>
              </a:r>
            </a:p>
            <a:p>
              <a:pPr algn="ctr" defTabSz="1828800">
                <a:lnSpc>
                  <a:spcPts val="2400"/>
                </a:lnSpc>
                <a:defRPr sz="2400" cap="none" spc="0">
                  <a:solidFill>
                    <a:srgbClr val="15A3B4"/>
                  </a:solidFill>
                  <a:latin typeface="Gotham Medium"/>
                  <a:ea typeface="Gotham Medium"/>
                  <a:cs typeface="Gotham Medium"/>
                  <a:sym typeface="Gotham Medium"/>
                </a:defRPr>
              </a:pPr>
              <a:r>
                <a:rPr sz="2400" dirty="0"/>
                <a:t>14,</a:t>
              </a:r>
              <a:r>
                <a:rPr lang="pt-BR" sz="2400" dirty="0"/>
                <a:t>21</a:t>
              </a:r>
              <a:r>
                <a:rPr sz="2400" dirty="0"/>
                <a:t>%</a:t>
              </a:r>
            </a:p>
          </p:txBody>
        </p:sp>
        <p:sp>
          <p:nvSpPr>
            <p:cNvPr id="462" name="Shape 462"/>
            <p:cNvSpPr/>
            <p:nvPr/>
          </p:nvSpPr>
          <p:spPr>
            <a:xfrm>
              <a:off x="2107665" y="2654468"/>
              <a:ext cx="1055371" cy="812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algn="ctr" defTabSz="1828800">
                <a:lnSpc>
                  <a:spcPts val="4000"/>
                </a:lnSpc>
                <a:defRPr sz="3600" b="1" cap="none" spc="0">
                  <a:solidFill>
                    <a:srgbClr val="FFFFFF"/>
                  </a:solidFill>
                </a:defRPr>
              </a:pPr>
              <a:r>
                <a:rPr sz="3600" dirty="0"/>
                <a:t>AM</a:t>
              </a:r>
            </a:p>
            <a:p>
              <a:pPr algn="ctr" defTabSz="1828800">
                <a:lnSpc>
                  <a:spcPts val="2400"/>
                </a:lnSpc>
                <a:defRPr sz="2400" cap="none" spc="0">
                  <a:solidFill>
                    <a:srgbClr val="FFFFFF"/>
                  </a:solidFill>
                  <a:latin typeface="Gotham Medium"/>
                  <a:ea typeface="Gotham Medium"/>
                  <a:cs typeface="Gotham Medium"/>
                  <a:sym typeface="Gotham Medium"/>
                </a:defRPr>
              </a:pPr>
              <a:r>
                <a:rPr lang="pt-BR" sz="2400" dirty="0"/>
                <a:t>29,48</a:t>
              </a:r>
              <a:r>
                <a:rPr sz="2400" dirty="0"/>
                <a:t>%</a:t>
              </a:r>
            </a:p>
          </p:txBody>
        </p:sp>
        <p:sp>
          <p:nvSpPr>
            <p:cNvPr id="463" name="Shape 463"/>
            <p:cNvSpPr/>
            <p:nvPr/>
          </p:nvSpPr>
          <p:spPr>
            <a:xfrm>
              <a:off x="3415765" y="890027"/>
              <a:ext cx="1055371" cy="812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algn="ctr" defTabSz="1828800">
                <a:lnSpc>
                  <a:spcPts val="4000"/>
                </a:lnSpc>
                <a:defRPr sz="3600" b="1" cap="none" spc="0">
                  <a:solidFill>
                    <a:srgbClr val="FFFFFF"/>
                  </a:solidFill>
                </a:defRPr>
              </a:pPr>
              <a:r>
                <a:rPr sz="3600" dirty="0"/>
                <a:t>RR</a:t>
              </a:r>
            </a:p>
            <a:p>
              <a:pPr algn="ctr" defTabSz="1828800">
                <a:lnSpc>
                  <a:spcPts val="2400"/>
                </a:lnSpc>
                <a:defRPr sz="2400" cap="none" spc="0">
                  <a:solidFill>
                    <a:srgbClr val="FFFFFF"/>
                  </a:solidFill>
                  <a:latin typeface="Gotham Medium"/>
                  <a:ea typeface="Gotham Medium"/>
                  <a:cs typeface="Gotham Medium"/>
                  <a:sym typeface="Gotham Medium"/>
                </a:defRPr>
              </a:pPr>
              <a:r>
                <a:rPr sz="2400" dirty="0"/>
                <a:t>1</a:t>
              </a:r>
              <a:r>
                <a:rPr lang="pt-BR" sz="2400" dirty="0"/>
                <a:t>1,72</a:t>
              </a:r>
              <a:r>
                <a:rPr sz="2400" dirty="0"/>
                <a:t>%</a:t>
              </a:r>
            </a:p>
          </p:txBody>
        </p:sp>
        <p:sp>
          <p:nvSpPr>
            <p:cNvPr id="464" name="Shape 464"/>
            <p:cNvSpPr/>
            <p:nvPr/>
          </p:nvSpPr>
          <p:spPr>
            <a:xfrm>
              <a:off x="5701765" y="2654468"/>
              <a:ext cx="1055371" cy="812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algn="ctr" defTabSz="1828800">
                <a:lnSpc>
                  <a:spcPts val="4000"/>
                </a:lnSpc>
                <a:defRPr sz="3600" b="1" cap="none" spc="0">
                  <a:solidFill>
                    <a:srgbClr val="FFFFFF"/>
                  </a:solidFill>
                </a:defRPr>
              </a:pPr>
              <a:r>
                <a:rPr sz="3600" dirty="0"/>
                <a:t>PA</a:t>
              </a:r>
            </a:p>
            <a:p>
              <a:pPr algn="ctr" defTabSz="1828800">
                <a:lnSpc>
                  <a:spcPts val="2400"/>
                </a:lnSpc>
                <a:defRPr sz="2400" cap="none" spc="0">
                  <a:solidFill>
                    <a:srgbClr val="FFFFFF"/>
                  </a:solidFill>
                  <a:latin typeface="Gotham Medium"/>
                  <a:ea typeface="Gotham Medium"/>
                  <a:cs typeface="Gotham Medium"/>
                  <a:sym typeface="Gotham Medium"/>
                </a:defRPr>
              </a:pPr>
              <a:r>
                <a:rPr lang="pt-BR" sz="2400" dirty="0"/>
                <a:t>13,41</a:t>
              </a:r>
              <a:r>
                <a:rPr sz="2400" dirty="0"/>
                <a:t>%</a:t>
              </a:r>
            </a:p>
          </p:txBody>
        </p:sp>
        <p:sp>
          <p:nvSpPr>
            <p:cNvPr id="465" name="Shape 465"/>
            <p:cNvSpPr/>
            <p:nvPr/>
          </p:nvSpPr>
          <p:spPr>
            <a:xfrm>
              <a:off x="6034246" y="890027"/>
              <a:ext cx="1055371" cy="812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algn="ctr" defTabSz="1828800">
                <a:lnSpc>
                  <a:spcPts val="4000"/>
                </a:lnSpc>
                <a:defRPr sz="3600" b="1" cap="none" spc="0">
                  <a:solidFill>
                    <a:srgbClr val="FFFFFF"/>
                  </a:solidFill>
                </a:defRPr>
              </a:pPr>
              <a:r>
                <a:rPr sz="3600" dirty="0"/>
                <a:t>AP</a:t>
              </a:r>
            </a:p>
            <a:p>
              <a:pPr algn="ctr" defTabSz="1828800">
                <a:lnSpc>
                  <a:spcPts val="2400"/>
                </a:lnSpc>
                <a:defRPr sz="2400" cap="none" spc="0">
                  <a:solidFill>
                    <a:srgbClr val="FFFFFF"/>
                  </a:solidFill>
                  <a:latin typeface="Gotham Medium"/>
                  <a:ea typeface="Gotham Medium"/>
                  <a:cs typeface="Gotham Medium"/>
                  <a:sym typeface="Gotham Medium"/>
                </a:defRPr>
              </a:pPr>
              <a:r>
                <a:rPr sz="2400" dirty="0"/>
                <a:t>11,</a:t>
              </a:r>
              <a:r>
                <a:rPr lang="pt-BR" sz="2400" dirty="0"/>
                <a:t>42</a:t>
              </a:r>
              <a:r>
                <a:rPr sz="2400" dirty="0"/>
                <a:t>%</a:t>
              </a:r>
            </a:p>
          </p:txBody>
        </p:sp>
        <p:sp>
          <p:nvSpPr>
            <p:cNvPr id="466" name="Shape 466"/>
            <p:cNvSpPr/>
            <p:nvPr/>
          </p:nvSpPr>
          <p:spPr>
            <a:xfrm>
              <a:off x="2704565" y="4457868"/>
              <a:ext cx="1055371" cy="812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algn="ctr" defTabSz="1828800">
                <a:lnSpc>
                  <a:spcPts val="4000"/>
                </a:lnSpc>
                <a:defRPr sz="3600" b="1" cap="none" spc="0">
                  <a:solidFill>
                    <a:srgbClr val="FFFFFF"/>
                  </a:solidFill>
                </a:defRPr>
              </a:pPr>
              <a:r>
                <a:rPr sz="3600" dirty="0"/>
                <a:t>RO</a:t>
              </a:r>
            </a:p>
            <a:p>
              <a:pPr algn="ctr" defTabSz="1828800">
                <a:lnSpc>
                  <a:spcPts val="2400"/>
                </a:lnSpc>
                <a:defRPr sz="2400" cap="none" spc="0">
                  <a:solidFill>
                    <a:srgbClr val="FFFFFF"/>
                  </a:solidFill>
                  <a:latin typeface="Gotham Medium"/>
                  <a:ea typeface="Gotham Medium"/>
                  <a:cs typeface="Gotham Medium"/>
                  <a:sym typeface="Gotham Medium"/>
                </a:defRPr>
              </a:pPr>
              <a:r>
                <a:rPr lang="pt-BR" sz="2400" dirty="0"/>
                <a:t>10,70</a:t>
              </a:r>
              <a:r>
                <a:rPr sz="2400" dirty="0"/>
                <a:t>%</a:t>
              </a:r>
            </a:p>
          </p:txBody>
        </p:sp>
        <p:sp>
          <p:nvSpPr>
            <p:cNvPr id="467" name="Shape 467"/>
            <p:cNvSpPr/>
            <p:nvPr/>
          </p:nvSpPr>
          <p:spPr>
            <a:xfrm>
              <a:off x="4635759" y="5270668"/>
              <a:ext cx="1460183" cy="812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algn="ctr" defTabSz="1828800">
                <a:lnSpc>
                  <a:spcPts val="4000"/>
                </a:lnSpc>
                <a:defRPr sz="3600" b="1" cap="none" spc="0">
                  <a:solidFill>
                    <a:srgbClr val="FFFFFF"/>
                  </a:solidFill>
                </a:defRPr>
              </a:pPr>
              <a:r>
                <a:rPr sz="3600" dirty="0"/>
                <a:t>MT</a:t>
              </a:r>
            </a:p>
            <a:p>
              <a:pPr algn="ctr" defTabSz="1828800">
                <a:lnSpc>
                  <a:spcPts val="2400"/>
                </a:lnSpc>
                <a:defRPr sz="2400" cap="none" spc="0">
                  <a:solidFill>
                    <a:srgbClr val="FFFFFF"/>
                  </a:solidFill>
                  <a:latin typeface="Gotham Medium"/>
                  <a:ea typeface="Gotham Medium"/>
                  <a:cs typeface="Gotham Medium"/>
                  <a:sym typeface="Gotham Medium"/>
                </a:defRPr>
              </a:pPr>
              <a:r>
                <a:rPr sz="2400" dirty="0"/>
                <a:t>20,</a:t>
              </a:r>
              <a:r>
                <a:rPr lang="pt-BR" sz="2400" dirty="0"/>
                <a:t>44</a:t>
              </a:r>
              <a:r>
                <a:rPr sz="2400" dirty="0"/>
                <a:t>%</a:t>
              </a:r>
            </a:p>
          </p:txBody>
        </p:sp>
        <p:sp>
          <p:nvSpPr>
            <p:cNvPr id="468" name="Shape 468"/>
            <p:cNvSpPr/>
            <p:nvPr/>
          </p:nvSpPr>
          <p:spPr>
            <a:xfrm>
              <a:off x="6439159" y="6286668"/>
              <a:ext cx="1460183" cy="812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algn="ctr" defTabSz="1828800">
                <a:lnSpc>
                  <a:spcPts val="4000"/>
                </a:lnSpc>
                <a:defRPr sz="3600" b="1" cap="none" spc="0">
                  <a:solidFill>
                    <a:srgbClr val="FFFFFF"/>
                  </a:solidFill>
                </a:defRPr>
              </a:pPr>
              <a:r>
                <a:rPr sz="3600" dirty="0"/>
                <a:t>GO</a:t>
              </a:r>
            </a:p>
            <a:p>
              <a:pPr algn="ctr" defTabSz="1828800">
                <a:lnSpc>
                  <a:spcPts val="2400"/>
                </a:lnSpc>
                <a:defRPr sz="2400" cap="none" spc="0">
                  <a:solidFill>
                    <a:srgbClr val="FFFFFF"/>
                  </a:solidFill>
                  <a:latin typeface="Gotham Medium"/>
                  <a:ea typeface="Gotham Medium"/>
                  <a:cs typeface="Gotham Medium"/>
                  <a:sym typeface="Gotham Medium"/>
                </a:defRPr>
              </a:pPr>
              <a:r>
                <a:rPr lang="pt-BR" sz="2400" dirty="0"/>
                <a:t>17,82</a:t>
              </a:r>
              <a:r>
                <a:rPr sz="2400" dirty="0"/>
                <a:t>%</a:t>
              </a:r>
            </a:p>
          </p:txBody>
        </p:sp>
        <p:sp>
          <p:nvSpPr>
            <p:cNvPr id="469" name="Shape 469"/>
            <p:cNvSpPr/>
            <p:nvPr/>
          </p:nvSpPr>
          <p:spPr>
            <a:xfrm>
              <a:off x="5016759" y="7353468"/>
              <a:ext cx="1460183" cy="812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algn="ctr" defTabSz="1828800">
                <a:lnSpc>
                  <a:spcPts val="4000"/>
                </a:lnSpc>
                <a:defRPr sz="3600" b="1" cap="none" spc="0">
                  <a:solidFill>
                    <a:srgbClr val="FFFFFF"/>
                  </a:solidFill>
                </a:defRPr>
              </a:pPr>
              <a:r>
                <a:rPr sz="3600" dirty="0"/>
                <a:t>MS</a:t>
              </a:r>
            </a:p>
            <a:p>
              <a:pPr algn="ctr" defTabSz="1828800">
                <a:lnSpc>
                  <a:spcPts val="2400"/>
                </a:lnSpc>
                <a:defRPr sz="2400" cap="none" spc="0">
                  <a:solidFill>
                    <a:srgbClr val="FFFFFF"/>
                  </a:solidFill>
                  <a:latin typeface="Gotham Medium"/>
                  <a:ea typeface="Gotham Medium"/>
                  <a:cs typeface="Gotham Medium"/>
                  <a:sym typeface="Gotham Medium"/>
                </a:defRPr>
              </a:pPr>
              <a:r>
                <a:rPr sz="2400" dirty="0"/>
                <a:t>2</a:t>
              </a:r>
              <a:r>
                <a:rPr lang="pt-BR" sz="2400" dirty="0"/>
                <a:t>2,06</a:t>
              </a:r>
              <a:r>
                <a:rPr sz="2400" dirty="0"/>
                <a:t>%</a:t>
              </a:r>
            </a:p>
          </p:txBody>
        </p:sp>
        <p:sp>
          <p:nvSpPr>
            <p:cNvPr id="470" name="Shape 470"/>
            <p:cNvSpPr/>
            <p:nvPr/>
          </p:nvSpPr>
          <p:spPr>
            <a:xfrm>
              <a:off x="6997959" y="4457868"/>
              <a:ext cx="1460183" cy="812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algn="ctr" defTabSz="1828800">
                <a:lnSpc>
                  <a:spcPts val="4000"/>
                </a:lnSpc>
                <a:defRPr sz="3600" b="1" cap="none" spc="0">
                  <a:solidFill>
                    <a:srgbClr val="FFFFFF"/>
                  </a:solidFill>
                </a:defRPr>
              </a:pPr>
              <a:r>
                <a:rPr sz="3600" dirty="0"/>
                <a:t>TO</a:t>
              </a:r>
            </a:p>
            <a:p>
              <a:pPr algn="ctr" defTabSz="1828800">
                <a:lnSpc>
                  <a:spcPts val="2400"/>
                </a:lnSpc>
                <a:defRPr sz="2400" cap="none" spc="0">
                  <a:solidFill>
                    <a:srgbClr val="FFFFFF"/>
                  </a:solidFill>
                  <a:latin typeface="Gotham Medium"/>
                  <a:ea typeface="Gotham Medium"/>
                  <a:cs typeface="Gotham Medium"/>
                  <a:sym typeface="Gotham Medium"/>
                </a:defRPr>
              </a:pPr>
              <a:r>
                <a:rPr sz="2400" dirty="0"/>
                <a:t>8,</a:t>
              </a:r>
              <a:r>
                <a:rPr lang="pt-BR" sz="2400" dirty="0"/>
                <a:t>41</a:t>
              </a:r>
              <a:r>
                <a:rPr sz="2400" dirty="0"/>
                <a:t>%</a:t>
              </a:r>
            </a:p>
          </p:txBody>
        </p:sp>
        <p:sp>
          <p:nvSpPr>
            <p:cNvPr id="471" name="Shape 471"/>
            <p:cNvSpPr/>
            <p:nvPr/>
          </p:nvSpPr>
          <p:spPr>
            <a:xfrm>
              <a:off x="7785359" y="2908468"/>
              <a:ext cx="1460183" cy="812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algn="ctr" defTabSz="1828800">
                <a:lnSpc>
                  <a:spcPts val="4000"/>
                </a:lnSpc>
                <a:defRPr sz="3600" b="1" cap="none" spc="0">
                  <a:solidFill>
                    <a:srgbClr val="FFFFFF"/>
                  </a:solidFill>
                </a:defRPr>
              </a:pPr>
              <a:r>
                <a:rPr sz="3600" dirty="0"/>
                <a:t>MA</a:t>
              </a:r>
            </a:p>
            <a:p>
              <a:pPr algn="ctr" defTabSz="1828800">
                <a:lnSpc>
                  <a:spcPts val="2400"/>
                </a:lnSpc>
                <a:defRPr sz="2400" cap="none" spc="0">
                  <a:solidFill>
                    <a:srgbClr val="FFFFFF"/>
                  </a:solidFill>
                  <a:latin typeface="Gotham Medium"/>
                  <a:ea typeface="Gotham Medium"/>
                  <a:cs typeface="Gotham Medium"/>
                  <a:sym typeface="Gotham Medium"/>
                </a:defRPr>
              </a:pPr>
              <a:r>
                <a:rPr lang="pt-BR" sz="2400" dirty="0"/>
                <a:t>8,73</a:t>
              </a:r>
              <a:r>
                <a:rPr sz="2400" dirty="0"/>
                <a:t>%</a:t>
              </a:r>
            </a:p>
          </p:txBody>
        </p:sp>
        <p:sp>
          <p:nvSpPr>
            <p:cNvPr id="472" name="Shape 472"/>
            <p:cNvSpPr/>
            <p:nvPr/>
          </p:nvSpPr>
          <p:spPr>
            <a:xfrm>
              <a:off x="8674359" y="3619668"/>
              <a:ext cx="1460183" cy="812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algn="ctr" defTabSz="1828800">
                <a:lnSpc>
                  <a:spcPts val="4000"/>
                </a:lnSpc>
                <a:defRPr sz="3600" b="1" cap="none" spc="0">
                  <a:solidFill>
                    <a:srgbClr val="FFFFFF"/>
                  </a:solidFill>
                </a:defRPr>
              </a:pPr>
              <a:r>
                <a:rPr sz="3600" dirty="0"/>
                <a:t>PI</a:t>
              </a:r>
            </a:p>
            <a:p>
              <a:pPr algn="ctr" defTabSz="1828800">
                <a:lnSpc>
                  <a:spcPts val="2400"/>
                </a:lnSpc>
                <a:defRPr sz="2400" cap="none" spc="0">
                  <a:solidFill>
                    <a:srgbClr val="FFFFFF"/>
                  </a:solidFill>
                  <a:latin typeface="Gotham Medium"/>
                  <a:ea typeface="Gotham Medium"/>
                  <a:cs typeface="Gotham Medium"/>
                  <a:sym typeface="Gotham Medium"/>
                </a:defRPr>
              </a:pPr>
              <a:r>
                <a:rPr sz="2400" dirty="0"/>
                <a:t>8,</a:t>
              </a:r>
              <a:r>
                <a:rPr lang="pt-BR" sz="2400" dirty="0"/>
                <a:t>42</a:t>
              </a:r>
              <a:r>
                <a:rPr sz="2400" dirty="0"/>
                <a:t>%</a:t>
              </a:r>
            </a:p>
          </p:txBody>
        </p:sp>
        <p:sp>
          <p:nvSpPr>
            <p:cNvPr id="473" name="Shape 473"/>
            <p:cNvSpPr/>
            <p:nvPr/>
          </p:nvSpPr>
          <p:spPr>
            <a:xfrm>
              <a:off x="9639559" y="2794168"/>
              <a:ext cx="1460183" cy="812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algn="ctr" defTabSz="1828800">
                <a:lnSpc>
                  <a:spcPts val="4000"/>
                </a:lnSpc>
                <a:defRPr sz="3600" b="1" cap="none" spc="0">
                  <a:solidFill>
                    <a:srgbClr val="FFFFFF"/>
                  </a:solidFill>
                </a:defRPr>
              </a:pPr>
              <a:r>
                <a:rPr sz="3600" dirty="0"/>
                <a:t>CE</a:t>
              </a:r>
            </a:p>
            <a:p>
              <a:pPr algn="ctr" defTabSz="1828800">
                <a:lnSpc>
                  <a:spcPts val="2400"/>
                </a:lnSpc>
                <a:defRPr sz="2400" cap="none" spc="0">
                  <a:solidFill>
                    <a:srgbClr val="FFFFFF"/>
                  </a:solidFill>
                  <a:latin typeface="Gotham Medium"/>
                  <a:ea typeface="Gotham Medium"/>
                  <a:cs typeface="Gotham Medium"/>
                  <a:sym typeface="Gotham Medium"/>
                </a:defRPr>
              </a:pPr>
              <a:r>
                <a:rPr sz="2400" dirty="0"/>
                <a:t>14,</a:t>
              </a:r>
              <a:r>
                <a:rPr lang="pt-BR" sz="2400" dirty="0"/>
                <a:t>41</a:t>
              </a:r>
              <a:r>
                <a:rPr sz="2400" dirty="0"/>
                <a:t>%</a:t>
              </a:r>
            </a:p>
          </p:txBody>
        </p:sp>
        <p:sp>
          <p:nvSpPr>
            <p:cNvPr id="474" name="Shape 474"/>
            <p:cNvSpPr/>
            <p:nvPr/>
          </p:nvSpPr>
          <p:spPr>
            <a:xfrm>
              <a:off x="8928359" y="5080168"/>
              <a:ext cx="1460183" cy="812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algn="ctr" defTabSz="1828800">
                <a:lnSpc>
                  <a:spcPts val="4000"/>
                </a:lnSpc>
                <a:defRPr sz="3600" b="1" cap="none" spc="0">
                  <a:solidFill>
                    <a:srgbClr val="FFFFFF"/>
                  </a:solidFill>
                </a:defRPr>
              </a:pPr>
              <a:r>
                <a:rPr sz="3600" dirty="0"/>
                <a:t>BA</a:t>
              </a:r>
            </a:p>
            <a:p>
              <a:pPr algn="ctr" defTabSz="1828800">
                <a:lnSpc>
                  <a:spcPts val="2400"/>
                </a:lnSpc>
                <a:defRPr sz="2400" cap="none" spc="0">
                  <a:solidFill>
                    <a:srgbClr val="FFFFFF"/>
                  </a:solidFill>
                  <a:latin typeface="Gotham Medium"/>
                  <a:ea typeface="Gotham Medium"/>
                  <a:cs typeface="Gotham Medium"/>
                  <a:sym typeface="Gotham Medium"/>
                </a:defRPr>
              </a:pPr>
              <a:r>
                <a:rPr sz="2400" dirty="0"/>
                <a:t>12,</a:t>
              </a:r>
              <a:r>
                <a:rPr lang="pt-BR" sz="2400" dirty="0"/>
                <a:t>06</a:t>
              </a:r>
              <a:r>
                <a:rPr sz="2400" dirty="0"/>
                <a:t>%</a:t>
              </a:r>
            </a:p>
          </p:txBody>
        </p:sp>
        <p:sp>
          <p:nvSpPr>
            <p:cNvPr id="475" name="Shape 475"/>
            <p:cNvSpPr/>
            <p:nvPr/>
          </p:nvSpPr>
          <p:spPr>
            <a:xfrm>
              <a:off x="8140959" y="6972468"/>
              <a:ext cx="1460183" cy="812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algn="ctr" defTabSz="1828800">
                <a:lnSpc>
                  <a:spcPts val="4000"/>
                </a:lnSpc>
                <a:defRPr sz="3600" b="1" cap="none" spc="0">
                  <a:solidFill>
                    <a:srgbClr val="FFFFFF"/>
                  </a:solidFill>
                </a:defRPr>
              </a:pPr>
              <a:r>
                <a:rPr sz="3600" dirty="0"/>
                <a:t>MG</a:t>
              </a:r>
            </a:p>
            <a:p>
              <a:pPr algn="ctr" defTabSz="1828800">
                <a:lnSpc>
                  <a:spcPts val="2400"/>
                </a:lnSpc>
                <a:defRPr sz="2400" cap="none" spc="0">
                  <a:solidFill>
                    <a:srgbClr val="FFFFFF"/>
                  </a:solidFill>
                  <a:latin typeface="Gotham Medium"/>
                  <a:ea typeface="Gotham Medium"/>
                  <a:cs typeface="Gotham Medium"/>
                  <a:sym typeface="Gotham Medium"/>
                </a:defRPr>
              </a:pPr>
              <a:r>
                <a:rPr sz="2400" dirty="0"/>
                <a:t>22,7</a:t>
              </a:r>
              <a:r>
                <a:rPr lang="pt-BR" sz="2400" dirty="0"/>
                <a:t>9</a:t>
              </a:r>
              <a:r>
                <a:rPr sz="2400" dirty="0"/>
                <a:t>%</a:t>
              </a:r>
            </a:p>
          </p:txBody>
        </p:sp>
        <p:sp>
          <p:nvSpPr>
            <p:cNvPr id="476" name="Shape 476"/>
            <p:cNvSpPr/>
            <p:nvPr/>
          </p:nvSpPr>
          <p:spPr>
            <a:xfrm>
              <a:off x="6883659" y="7809808"/>
              <a:ext cx="1460183" cy="812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algn="ctr" defTabSz="1828800">
                <a:lnSpc>
                  <a:spcPts val="4000"/>
                </a:lnSpc>
                <a:defRPr sz="3600" b="1" cap="none" spc="0">
                  <a:solidFill>
                    <a:srgbClr val="FFFFFF"/>
                  </a:solidFill>
                </a:defRPr>
              </a:pPr>
              <a:r>
                <a:rPr sz="3600" dirty="0"/>
                <a:t>SP</a:t>
              </a:r>
            </a:p>
            <a:p>
              <a:pPr algn="ctr" defTabSz="1828800">
                <a:lnSpc>
                  <a:spcPts val="2400"/>
                </a:lnSpc>
                <a:defRPr sz="2400" cap="none" spc="0">
                  <a:solidFill>
                    <a:srgbClr val="FFFFFF"/>
                  </a:solidFill>
                  <a:latin typeface="Gotham Medium"/>
                  <a:ea typeface="Gotham Medium"/>
                  <a:cs typeface="Gotham Medium"/>
                  <a:sym typeface="Gotham Medium"/>
                </a:defRPr>
              </a:pPr>
              <a:r>
                <a:rPr lang="pt-BR" sz="2400" dirty="0"/>
                <a:t>48,72</a:t>
              </a:r>
              <a:r>
                <a:rPr sz="2400" dirty="0"/>
                <a:t>%</a:t>
              </a:r>
            </a:p>
          </p:txBody>
        </p:sp>
        <p:sp>
          <p:nvSpPr>
            <p:cNvPr id="477" name="Shape 477"/>
            <p:cNvSpPr/>
            <p:nvPr/>
          </p:nvSpPr>
          <p:spPr>
            <a:xfrm>
              <a:off x="6009640" y="8585368"/>
              <a:ext cx="1460184" cy="812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algn="ctr" defTabSz="1828800">
                <a:lnSpc>
                  <a:spcPts val="4000"/>
                </a:lnSpc>
                <a:defRPr sz="3600" b="1" cap="none" spc="0">
                  <a:solidFill>
                    <a:srgbClr val="FFFFFF"/>
                  </a:solidFill>
                </a:defRPr>
              </a:pPr>
              <a:r>
                <a:rPr sz="3600" dirty="0"/>
                <a:t>PR</a:t>
              </a:r>
            </a:p>
            <a:p>
              <a:pPr algn="ctr" defTabSz="1828800">
                <a:lnSpc>
                  <a:spcPts val="2400"/>
                </a:lnSpc>
                <a:defRPr sz="2400" cap="none" spc="0">
                  <a:solidFill>
                    <a:srgbClr val="FFFFFF"/>
                  </a:solidFill>
                  <a:latin typeface="Gotham Medium"/>
                  <a:ea typeface="Gotham Medium"/>
                  <a:cs typeface="Gotham Medium"/>
                  <a:sym typeface="Gotham Medium"/>
                </a:defRPr>
              </a:pPr>
              <a:r>
                <a:rPr sz="2400" dirty="0"/>
                <a:t>2</a:t>
              </a:r>
              <a:r>
                <a:rPr lang="pt-BR" sz="2400" dirty="0"/>
                <a:t>3,60</a:t>
              </a:r>
              <a:r>
                <a:rPr sz="2400" dirty="0"/>
                <a:t>%</a:t>
              </a:r>
            </a:p>
          </p:txBody>
        </p:sp>
        <p:sp>
          <p:nvSpPr>
            <p:cNvPr id="478" name="Shape 478"/>
            <p:cNvSpPr/>
            <p:nvPr/>
          </p:nvSpPr>
          <p:spPr>
            <a:xfrm>
              <a:off x="5359659" y="10083968"/>
              <a:ext cx="1460183" cy="812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algn="ctr" defTabSz="1828800">
                <a:lnSpc>
                  <a:spcPts val="4000"/>
                </a:lnSpc>
                <a:defRPr sz="3600" b="1" cap="none" spc="0">
                  <a:solidFill>
                    <a:srgbClr val="FFFFFF"/>
                  </a:solidFill>
                </a:defRPr>
              </a:pPr>
              <a:r>
                <a:rPr sz="3600" dirty="0"/>
                <a:t>RS</a:t>
              </a:r>
            </a:p>
            <a:p>
              <a:pPr algn="ctr" defTabSz="1828800">
                <a:lnSpc>
                  <a:spcPts val="2400"/>
                </a:lnSpc>
                <a:defRPr sz="2400" cap="none" spc="0">
                  <a:solidFill>
                    <a:srgbClr val="FFFFFF"/>
                  </a:solidFill>
                  <a:latin typeface="Gotham Medium"/>
                  <a:ea typeface="Gotham Medium"/>
                  <a:cs typeface="Gotham Medium"/>
                  <a:sym typeface="Gotham Medium"/>
                </a:defRPr>
              </a:pPr>
              <a:r>
                <a:rPr sz="2400" dirty="0"/>
                <a:t>31,</a:t>
              </a:r>
              <a:r>
                <a:rPr lang="pt-BR" sz="2400" dirty="0"/>
                <a:t>30</a:t>
              </a:r>
              <a:r>
                <a:rPr sz="2400" dirty="0"/>
                <a:t>%</a:t>
              </a:r>
            </a:p>
          </p:txBody>
        </p:sp>
        <p:sp>
          <p:nvSpPr>
            <p:cNvPr id="479" name="Shape 479"/>
            <p:cNvSpPr/>
            <p:nvPr/>
          </p:nvSpPr>
          <p:spPr>
            <a:xfrm>
              <a:off x="7285197" y="9664868"/>
              <a:ext cx="1571507" cy="812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algn="ctr" defTabSz="1828800">
                <a:lnSpc>
                  <a:spcPts val="4000"/>
                </a:lnSpc>
                <a:defRPr sz="3600" b="1" cap="none" spc="0">
                  <a:solidFill>
                    <a:srgbClr val="15A3B4"/>
                  </a:solidFill>
                </a:defRPr>
              </a:pPr>
              <a:r>
                <a:rPr sz="3600" dirty="0"/>
                <a:t>SC</a:t>
              </a:r>
            </a:p>
            <a:p>
              <a:pPr algn="ctr" defTabSz="1828800">
                <a:lnSpc>
                  <a:spcPts val="2400"/>
                </a:lnSpc>
                <a:defRPr sz="2400" cap="none" spc="0">
                  <a:solidFill>
                    <a:srgbClr val="15A3B4"/>
                  </a:solidFill>
                  <a:latin typeface="Gotham Medium"/>
                  <a:ea typeface="Gotham Medium"/>
                  <a:cs typeface="Gotham Medium"/>
                  <a:sym typeface="Gotham Medium"/>
                </a:defRPr>
              </a:pPr>
              <a:r>
                <a:rPr sz="2400" dirty="0"/>
                <a:t>2</a:t>
              </a:r>
              <a:r>
                <a:rPr lang="pt-BR" sz="2400" dirty="0"/>
                <a:t>8,15</a:t>
              </a:r>
              <a:r>
                <a:rPr sz="2400" dirty="0"/>
                <a:t>%</a:t>
              </a:r>
            </a:p>
          </p:txBody>
        </p:sp>
        <p:sp>
          <p:nvSpPr>
            <p:cNvPr id="480" name="Shape 480"/>
            <p:cNvSpPr/>
            <p:nvPr/>
          </p:nvSpPr>
          <p:spPr>
            <a:xfrm>
              <a:off x="9126697" y="8369468"/>
              <a:ext cx="1571507" cy="812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algn="ctr" defTabSz="1828800">
                <a:lnSpc>
                  <a:spcPts val="4000"/>
                </a:lnSpc>
                <a:defRPr sz="3600" b="1" cap="none" spc="0">
                  <a:solidFill>
                    <a:srgbClr val="15A3B4"/>
                  </a:solidFill>
                </a:defRPr>
              </a:pPr>
              <a:r>
                <a:rPr sz="3600" dirty="0"/>
                <a:t>RJ</a:t>
              </a:r>
            </a:p>
            <a:p>
              <a:pPr algn="ctr" defTabSz="1828800">
                <a:lnSpc>
                  <a:spcPts val="2400"/>
                </a:lnSpc>
                <a:defRPr sz="2400" cap="none" spc="0">
                  <a:solidFill>
                    <a:srgbClr val="15A3B4"/>
                  </a:solidFill>
                  <a:latin typeface="Gotham Medium"/>
                  <a:ea typeface="Gotham Medium"/>
                  <a:cs typeface="Gotham Medium"/>
                  <a:sym typeface="Gotham Medium"/>
                </a:defRPr>
              </a:pPr>
              <a:r>
                <a:rPr lang="pt-BR" sz="2400" dirty="0"/>
                <a:t>41,77</a:t>
              </a:r>
              <a:r>
                <a:rPr sz="2400" dirty="0"/>
                <a:t>%</a:t>
              </a:r>
            </a:p>
          </p:txBody>
        </p:sp>
        <p:sp>
          <p:nvSpPr>
            <p:cNvPr id="481" name="Shape 481"/>
            <p:cNvSpPr/>
            <p:nvPr/>
          </p:nvSpPr>
          <p:spPr>
            <a:xfrm>
              <a:off x="9842759" y="7366168"/>
              <a:ext cx="1571507" cy="812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algn="ctr" defTabSz="1828800">
                <a:lnSpc>
                  <a:spcPts val="4000"/>
                </a:lnSpc>
                <a:defRPr sz="3600" b="1" cap="none" spc="0">
                  <a:solidFill>
                    <a:srgbClr val="15A3B4"/>
                  </a:solidFill>
                </a:defRPr>
              </a:pPr>
              <a:r>
                <a:rPr sz="3600" dirty="0"/>
                <a:t>ES</a:t>
              </a:r>
            </a:p>
            <a:p>
              <a:pPr algn="ctr" defTabSz="1828800">
                <a:lnSpc>
                  <a:spcPts val="2400"/>
                </a:lnSpc>
                <a:defRPr sz="2400" cap="none" spc="0">
                  <a:solidFill>
                    <a:srgbClr val="15A3B4"/>
                  </a:solidFill>
                  <a:latin typeface="Gotham Medium"/>
                  <a:ea typeface="Gotham Medium"/>
                  <a:cs typeface="Gotham Medium"/>
                  <a:sym typeface="Gotham Medium"/>
                </a:defRPr>
              </a:pPr>
              <a:r>
                <a:rPr lang="pt-BR" sz="2400" dirty="0"/>
                <a:t>19,74</a:t>
              </a:r>
              <a:r>
                <a:rPr sz="2400" dirty="0"/>
                <a:t>%</a:t>
              </a:r>
            </a:p>
          </p:txBody>
        </p:sp>
        <p:sp>
          <p:nvSpPr>
            <p:cNvPr id="482" name="Shape 482"/>
            <p:cNvSpPr/>
            <p:nvPr/>
          </p:nvSpPr>
          <p:spPr>
            <a:xfrm>
              <a:off x="10528559" y="6286668"/>
              <a:ext cx="1571507" cy="812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algn="ctr" defTabSz="1828800">
                <a:lnSpc>
                  <a:spcPts val="4000"/>
                </a:lnSpc>
                <a:defRPr sz="3600" b="1" cap="none" spc="0">
                  <a:solidFill>
                    <a:srgbClr val="15A3B4"/>
                  </a:solidFill>
                </a:defRPr>
              </a:pPr>
              <a:r>
                <a:rPr sz="3600" dirty="0"/>
                <a:t>DF</a:t>
              </a:r>
            </a:p>
            <a:p>
              <a:pPr algn="ctr" defTabSz="1828800">
                <a:lnSpc>
                  <a:spcPts val="2400"/>
                </a:lnSpc>
                <a:defRPr sz="2400" cap="none" spc="0">
                  <a:solidFill>
                    <a:srgbClr val="15A3B4"/>
                  </a:solidFill>
                  <a:latin typeface="Gotham Medium"/>
                  <a:ea typeface="Gotham Medium"/>
                  <a:cs typeface="Gotham Medium"/>
                  <a:sym typeface="Gotham Medium"/>
                </a:defRPr>
              </a:pPr>
              <a:r>
                <a:rPr sz="2400" dirty="0"/>
                <a:t>53,</a:t>
              </a:r>
              <a:r>
                <a:rPr lang="pt-BR" sz="2400" dirty="0"/>
                <a:t>12</a:t>
              </a:r>
              <a:r>
                <a:rPr sz="2400" dirty="0"/>
                <a:t>%</a:t>
              </a:r>
            </a:p>
          </p:txBody>
        </p:sp>
        <p:sp>
          <p:nvSpPr>
            <p:cNvPr id="483" name="Shape 483"/>
            <p:cNvSpPr/>
            <p:nvPr/>
          </p:nvSpPr>
          <p:spPr>
            <a:xfrm>
              <a:off x="10528559" y="5207168"/>
              <a:ext cx="1571507" cy="812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algn="ctr" defTabSz="1828800">
                <a:lnSpc>
                  <a:spcPts val="4000"/>
                </a:lnSpc>
                <a:defRPr sz="3600" b="1" cap="none" spc="0">
                  <a:solidFill>
                    <a:srgbClr val="15A3B4"/>
                  </a:solidFill>
                </a:defRPr>
              </a:pPr>
              <a:r>
                <a:rPr sz="3600" dirty="0"/>
                <a:t>SE</a:t>
              </a:r>
            </a:p>
            <a:p>
              <a:pPr algn="ctr" defTabSz="1828800">
                <a:lnSpc>
                  <a:spcPts val="2400"/>
                </a:lnSpc>
                <a:defRPr sz="2400" cap="none" spc="0">
                  <a:solidFill>
                    <a:srgbClr val="15A3B4"/>
                  </a:solidFill>
                  <a:latin typeface="Gotham Medium"/>
                  <a:ea typeface="Gotham Medium"/>
                  <a:cs typeface="Gotham Medium"/>
                  <a:sym typeface="Gotham Medium"/>
                </a:defRPr>
              </a:pPr>
              <a:r>
                <a:rPr sz="2400" dirty="0"/>
                <a:t>1</a:t>
              </a:r>
              <a:r>
                <a:rPr lang="pt-BR" sz="2400" dirty="0"/>
                <a:t>3,28</a:t>
              </a:r>
              <a:r>
                <a:rPr sz="2400" dirty="0"/>
                <a:t>%</a:t>
              </a:r>
            </a:p>
          </p:txBody>
        </p:sp>
        <p:sp>
          <p:nvSpPr>
            <p:cNvPr id="484" name="Shape 484"/>
            <p:cNvSpPr/>
            <p:nvPr/>
          </p:nvSpPr>
          <p:spPr>
            <a:xfrm>
              <a:off x="11468359" y="4711868"/>
              <a:ext cx="1571507" cy="812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algn="ctr" defTabSz="1828800">
                <a:lnSpc>
                  <a:spcPts val="4000"/>
                </a:lnSpc>
                <a:defRPr sz="3600" b="1" cap="none" spc="0">
                  <a:solidFill>
                    <a:srgbClr val="15A3B4"/>
                  </a:solidFill>
                </a:defRPr>
              </a:pPr>
              <a:r>
                <a:rPr sz="3600" dirty="0"/>
                <a:t>AL</a:t>
              </a:r>
            </a:p>
            <a:p>
              <a:pPr algn="ctr" defTabSz="1828800">
                <a:lnSpc>
                  <a:spcPts val="2400"/>
                </a:lnSpc>
                <a:defRPr sz="2400" cap="none" spc="0">
                  <a:solidFill>
                    <a:srgbClr val="15A3B4"/>
                  </a:solidFill>
                  <a:latin typeface="Gotham Medium"/>
                  <a:ea typeface="Gotham Medium"/>
                  <a:cs typeface="Gotham Medium"/>
                  <a:sym typeface="Gotham Medium"/>
                </a:defRPr>
              </a:pPr>
              <a:r>
                <a:rPr sz="2400" dirty="0"/>
                <a:t>11,</a:t>
              </a:r>
              <a:r>
                <a:rPr lang="pt-BR" sz="2400" dirty="0"/>
                <a:t>12</a:t>
              </a:r>
              <a:r>
                <a:rPr sz="2400" dirty="0"/>
                <a:t>%</a:t>
              </a:r>
            </a:p>
          </p:txBody>
        </p:sp>
        <p:sp>
          <p:nvSpPr>
            <p:cNvPr id="485" name="Shape 485"/>
            <p:cNvSpPr/>
            <p:nvPr/>
          </p:nvSpPr>
          <p:spPr>
            <a:xfrm>
              <a:off x="11696165" y="3899068"/>
              <a:ext cx="1571507" cy="812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algn="ctr" defTabSz="1828800">
                <a:lnSpc>
                  <a:spcPts val="4000"/>
                </a:lnSpc>
                <a:defRPr sz="3600" b="1" cap="none" spc="0">
                  <a:solidFill>
                    <a:srgbClr val="15A3B4"/>
                  </a:solidFill>
                </a:defRPr>
              </a:pPr>
              <a:r>
                <a:rPr sz="3600" dirty="0"/>
                <a:t>PE</a:t>
              </a:r>
            </a:p>
            <a:p>
              <a:pPr algn="ctr" defTabSz="1828800">
                <a:lnSpc>
                  <a:spcPts val="2400"/>
                </a:lnSpc>
                <a:defRPr sz="2400" cap="none" spc="0">
                  <a:solidFill>
                    <a:srgbClr val="15A3B4"/>
                  </a:solidFill>
                  <a:latin typeface="Gotham Medium"/>
                  <a:ea typeface="Gotham Medium"/>
                  <a:cs typeface="Gotham Medium"/>
                  <a:sym typeface="Gotham Medium"/>
                </a:defRPr>
              </a:pPr>
              <a:r>
                <a:rPr lang="pt-BR" sz="2400" dirty="0"/>
                <a:t>11,91</a:t>
              </a:r>
              <a:r>
                <a:rPr sz="2400" dirty="0"/>
                <a:t>%</a:t>
              </a:r>
            </a:p>
          </p:txBody>
        </p:sp>
        <p:sp>
          <p:nvSpPr>
            <p:cNvPr id="486" name="Shape 486"/>
            <p:cNvSpPr/>
            <p:nvPr/>
          </p:nvSpPr>
          <p:spPr>
            <a:xfrm>
              <a:off x="11468359" y="3048168"/>
              <a:ext cx="1571507" cy="812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algn="ctr" defTabSz="1828800">
                <a:lnSpc>
                  <a:spcPts val="4000"/>
                </a:lnSpc>
                <a:defRPr sz="3600" b="1" cap="none" spc="0">
                  <a:solidFill>
                    <a:srgbClr val="15A3B4"/>
                  </a:solidFill>
                </a:defRPr>
              </a:pPr>
              <a:r>
                <a:rPr sz="3600" dirty="0"/>
                <a:t>PB</a:t>
              </a:r>
            </a:p>
            <a:p>
              <a:pPr algn="ctr" defTabSz="1828800">
                <a:lnSpc>
                  <a:spcPts val="2400"/>
                </a:lnSpc>
                <a:defRPr sz="2400" cap="none" spc="0">
                  <a:solidFill>
                    <a:srgbClr val="15A3B4"/>
                  </a:solidFill>
                  <a:latin typeface="Gotham Medium"/>
                  <a:ea typeface="Gotham Medium"/>
                  <a:cs typeface="Gotham Medium"/>
                  <a:sym typeface="Gotham Medium"/>
                </a:defRPr>
              </a:pPr>
              <a:r>
                <a:rPr sz="2400" dirty="0"/>
                <a:t>11,</a:t>
              </a:r>
              <a:r>
                <a:rPr lang="pt-BR" sz="2400" dirty="0"/>
                <a:t>73</a:t>
              </a:r>
              <a:r>
                <a:rPr sz="2400" dirty="0"/>
                <a:t>%</a:t>
              </a:r>
            </a:p>
          </p:txBody>
        </p:sp>
        <p:sp>
          <p:nvSpPr>
            <p:cNvPr id="487" name="Shape 487"/>
            <p:cNvSpPr/>
            <p:nvPr/>
          </p:nvSpPr>
          <p:spPr>
            <a:xfrm>
              <a:off x="10960359" y="2191347"/>
              <a:ext cx="1571507" cy="81280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algn="ctr" defTabSz="1828800">
                <a:lnSpc>
                  <a:spcPts val="4000"/>
                </a:lnSpc>
                <a:defRPr sz="3600" b="1" cap="none" spc="0">
                  <a:solidFill>
                    <a:srgbClr val="15A3B4"/>
                  </a:solidFill>
                </a:defRPr>
              </a:pPr>
              <a:r>
                <a:rPr sz="3600" dirty="0"/>
                <a:t>RN</a:t>
              </a:r>
            </a:p>
            <a:p>
              <a:pPr algn="ctr" defTabSz="1828800">
                <a:lnSpc>
                  <a:spcPts val="2400"/>
                </a:lnSpc>
                <a:defRPr sz="2400" cap="none" spc="0">
                  <a:solidFill>
                    <a:srgbClr val="15A3B4"/>
                  </a:solidFill>
                  <a:latin typeface="Gotham Medium"/>
                  <a:ea typeface="Gotham Medium"/>
                  <a:cs typeface="Gotham Medium"/>
                  <a:sym typeface="Gotham Medium"/>
                </a:defRPr>
              </a:pPr>
              <a:r>
                <a:rPr lang="pt-BR" sz="2400" dirty="0"/>
                <a:t>20,90</a:t>
              </a:r>
              <a:r>
                <a:rPr sz="2400" dirty="0"/>
                <a:t>%</a:t>
              </a:r>
            </a:p>
          </p:txBody>
        </p:sp>
      </p:grpSp>
      <p:pic>
        <p:nvPicPr>
          <p:cNvPr id="43" name="LOGO ABTA EM ALTA azul.pdf"/>
          <p:cNvPicPr>
            <a:picLocks noChangeAspect="1"/>
          </p:cNvPicPr>
          <p:nvPr/>
        </p:nvPicPr>
        <p:blipFill>
          <a:blip r:embed="rId3">
            <a:extLst/>
          </a:blip>
          <a:stretch>
            <a:fillRect/>
          </a:stretch>
        </p:blipFill>
        <p:spPr>
          <a:xfrm>
            <a:off x="16614796" y="445195"/>
            <a:ext cx="1139810" cy="799074"/>
          </a:xfrm>
          <a:prstGeom prst="rect">
            <a:avLst/>
          </a:prstGeom>
          <a:ln w="12700">
            <a:miter lim="400000"/>
          </a:ln>
        </p:spPr>
      </p:pic>
    </p:spTree>
    <p:extLst>
      <p:ext uri="{BB962C8B-B14F-4D97-AF65-F5344CB8AC3E}">
        <p14:creationId xmlns:p14="http://schemas.microsoft.com/office/powerpoint/2010/main" val="297056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88"/>
                                        </p:tgtEl>
                                        <p:attrNameLst>
                                          <p:attrName>style.visibility</p:attrName>
                                        </p:attrNameLst>
                                      </p:cBhvr>
                                      <p:to>
                                        <p:strVal val="visible"/>
                                      </p:to>
                                    </p:set>
                                    <p:anim calcmode="lin" valueType="num">
                                      <p:cBhvr>
                                        <p:cTn id="7" dur="500" fill="hold"/>
                                        <p:tgtEl>
                                          <p:spTgt spid="488"/>
                                        </p:tgtEl>
                                        <p:attrNameLst>
                                          <p:attrName>ppt_w</p:attrName>
                                        </p:attrNameLst>
                                      </p:cBhvr>
                                      <p:tavLst>
                                        <p:tav tm="0">
                                          <p:val>
                                            <p:strVal val="#ppt_w*0.70"/>
                                          </p:val>
                                        </p:tav>
                                        <p:tav tm="100000">
                                          <p:val>
                                            <p:strVal val="#ppt_w"/>
                                          </p:val>
                                        </p:tav>
                                      </p:tavLst>
                                    </p:anim>
                                    <p:anim calcmode="lin" valueType="num">
                                      <p:cBhvr>
                                        <p:cTn id="8" dur="500" fill="hold"/>
                                        <p:tgtEl>
                                          <p:spTgt spid="488"/>
                                        </p:tgtEl>
                                        <p:attrNameLst>
                                          <p:attrName>ppt_h</p:attrName>
                                        </p:attrNameLst>
                                      </p:cBhvr>
                                      <p:tavLst>
                                        <p:tav tm="0">
                                          <p:val>
                                            <p:strVal val="#ppt_h"/>
                                          </p:val>
                                        </p:tav>
                                        <p:tav tm="100000">
                                          <p:val>
                                            <p:strVal val="#ppt_h"/>
                                          </p:val>
                                        </p:tav>
                                      </p:tavLst>
                                    </p:anim>
                                    <p:animEffect transition="in" filter="fade">
                                      <p:cBhvr>
                                        <p:cTn id="9" dur="500"/>
                                        <p:tgtEl>
                                          <p:spTgt spid="488"/>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59"/>
                                        </p:tgtEl>
                                        <p:attrNameLst>
                                          <p:attrName>style.visibility</p:attrName>
                                        </p:attrNameLst>
                                      </p:cBhvr>
                                      <p:to>
                                        <p:strVal val="visible"/>
                                      </p:to>
                                    </p:set>
                                    <p:animEffect transition="in" filter="fade">
                                      <p:cBhvr>
                                        <p:cTn id="13" dur="500"/>
                                        <p:tgtEl>
                                          <p:spTgt spid="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OGO ABTA EM ALTA azul.pdf"/>
          <p:cNvPicPr>
            <a:picLocks noChangeAspect="1"/>
          </p:cNvPicPr>
          <p:nvPr/>
        </p:nvPicPr>
        <p:blipFill>
          <a:blip r:embed="rId3">
            <a:extLst/>
          </a:blip>
          <a:stretch>
            <a:fillRect/>
          </a:stretch>
        </p:blipFill>
        <p:spPr>
          <a:xfrm>
            <a:off x="16614796" y="445195"/>
            <a:ext cx="1139810" cy="799074"/>
          </a:xfrm>
          <a:prstGeom prst="rect">
            <a:avLst/>
          </a:prstGeom>
          <a:ln w="12700">
            <a:miter lim="400000"/>
          </a:ln>
        </p:spPr>
      </p:pic>
      <p:sp>
        <p:nvSpPr>
          <p:cNvPr id="8" name="Shape 609"/>
          <p:cNvSpPr/>
          <p:nvPr/>
        </p:nvSpPr>
        <p:spPr>
          <a:xfrm flipV="1">
            <a:off x="386306" y="1745524"/>
            <a:ext cx="15930654" cy="0"/>
          </a:xfrm>
          <a:prstGeom prst="line">
            <a:avLst/>
          </a:prstGeom>
          <a:ln w="63500">
            <a:solidFill>
              <a:srgbClr val="15C1BC"/>
            </a:solidFill>
            <a:miter lim="400000"/>
          </a:ln>
        </p:spPr>
        <p:txBody>
          <a:bodyPr lIns="50800" tIns="50800" rIns="50800" bIns="50800" anchor="ctr"/>
          <a:lstStyle/>
          <a:p>
            <a:pPr algn="ctr">
              <a:lnSpc>
                <a:spcPct val="100000"/>
              </a:lnSpc>
              <a:defRPr sz="3200" cap="none" spc="0">
                <a:latin typeface="+mn-lt"/>
                <a:ea typeface="+mn-ea"/>
                <a:cs typeface="+mn-cs"/>
                <a:sym typeface="Helvetica Light"/>
              </a:defRPr>
            </a:pPr>
            <a:endParaRPr sz="3200"/>
          </a:p>
        </p:txBody>
      </p:sp>
      <p:sp>
        <p:nvSpPr>
          <p:cNvPr id="10" name="Shape 609"/>
          <p:cNvSpPr/>
          <p:nvPr/>
        </p:nvSpPr>
        <p:spPr>
          <a:xfrm flipV="1">
            <a:off x="386306" y="848969"/>
            <a:ext cx="15930654" cy="0"/>
          </a:xfrm>
          <a:prstGeom prst="line">
            <a:avLst/>
          </a:prstGeom>
          <a:ln w="63500">
            <a:solidFill>
              <a:srgbClr val="15C1BC"/>
            </a:solidFill>
            <a:miter lim="400000"/>
          </a:ln>
        </p:spPr>
        <p:txBody>
          <a:bodyPr lIns="50800" tIns="50800" rIns="50800" bIns="50800" anchor="ctr"/>
          <a:lstStyle/>
          <a:p>
            <a:pPr algn="ctr">
              <a:lnSpc>
                <a:spcPct val="100000"/>
              </a:lnSpc>
              <a:defRPr sz="3200" cap="none" spc="0">
                <a:latin typeface="+mn-lt"/>
                <a:ea typeface="+mn-ea"/>
                <a:cs typeface="+mn-cs"/>
                <a:sym typeface="Helvetica Light"/>
              </a:defRPr>
            </a:pPr>
            <a:endParaRPr sz="3200"/>
          </a:p>
        </p:txBody>
      </p:sp>
      <p:sp>
        <p:nvSpPr>
          <p:cNvPr id="3" name="CaixaDeTexto 2"/>
          <p:cNvSpPr txBox="1"/>
          <p:nvPr/>
        </p:nvSpPr>
        <p:spPr>
          <a:xfrm>
            <a:off x="386306" y="1020859"/>
            <a:ext cx="18687436" cy="6935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20000"/>
              </a:lnSpc>
              <a:spcBef>
                <a:spcPts val="0"/>
              </a:spcBef>
              <a:spcAft>
                <a:spcPts val="0"/>
              </a:spcAft>
              <a:buClrTx/>
              <a:buSzTx/>
              <a:buFontTx/>
              <a:buNone/>
              <a:tabLst/>
            </a:pPr>
            <a:r>
              <a:rPr lang="pt-BR" sz="3200" b="1" spc="350" dirty="0" smtClean="0">
                <a:solidFill>
                  <a:srgbClr val="15A3B4"/>
                </a:solidFill>
              </a:rPr>
              <a:t>Problemáticas da </a:t>
            </a:r>
            <a:r>
              <a:rPr lang="pt-BR" sz="3200" b="1" spc="350" dirty="0" smtClean="0">
                <a:solidFill>
                  <a:srgbClr val="15A3B4"/>
                </a:solidFill>
              </a:rPr>
              <a:t>Publicidade paga em </a:t>
            </a:r>
            <a:r>
              <a:rPr lang="pt-BR" sz="3200" b="1" spc="350" dirty="0" err="1" smtClean="0">
                <a:solidFill>
                  <a:srgbClr val="15A3B4"/>
                </a:solidFill>
              </a:rPr>
              <a:t>tv’s</a:t>
            </a:r>
            <a:r>
              <a:rPr lang="pt-BR" sz="3200" b="1" spc="350" dirty="0" smtClean="0">
                <a:solidFill>
                  <a:srgbClr val="15A3B4"/>
                </a:solidFill>
              </a:rPr>
              <a:t> comunitárias</a:t>
            </a:r>
            <a:endParaRPr lang="pt-BR" sz="3200" b="1" spc="350" dirty="0">
              <a:solidFill>
                <a:srgbClr val="15A3B4"/>
              </a:solidFill>
            </a:endParaRPr>
          </a:p>
        </p:txBody>
      </p:sp>
      <p:sp>
        <p:nvSpPr>
          <p:cNvPr id="2" name="Retângulo 1"/>
          <p:cNvSpPr/>
          <p:nvPr/>
        </p:nvSpPr>
        <p:spPr>
          <a:xfrm>
            <a:off x="386306" y="2330518"/>
            <a:ext cx="17246606" cy="10636758"/>
          </a:xfrm>
          <a:prstGeom prst="rect">
            <a:avLst/>
          </a:prstGeom>
        </p:spPr>
        <p:txBody>
          <a:bodyPr wrap="square">
            <a:spAutoFit/>
          </a:bodyPr>
          <a:lstStyle/>
          <a:p>
            <a:pPr marL="457200" indent="-457200" algn="just">
              <a:buFont typeface="Arial" panose="020B0604020202020204" pitchFamily="34" charset="0"/>
              <a:buChar char="•"/>
            </a:pPr>
            <a:r>
              <a:rPr lang="pt-BR" sz="3200" kern="1200" cap="none" spc="0" dirty="0" smtClean="0">
                <a:solidFill>
                  <a:srgbClr val="15A3B4"/>
                </a:solidFill>
              </a:rPr>
              <a:t>A Lei do </a:t>
            </a:r>
            <a:r>
              <a:rPr lang="pt-BR" sz="3200" kern="1200" cap="none" spc="0" dirty="0" err="1" smtClean="0">
                <a:solidFill>
                  <a:srgbClr val="15A3B4"/>
                </a:solidFill>
              </a:rPr>
              <a:t>SeAC</a:t>
            </a:r>
            <a:r>
              <a:rPr lang="pt-BR" sz="3200" kern="1200" cap="none" spc="0" dirty="0" smtClean="0">
                <a:solidFill>
                  <a:srgbClr val="15A3B4"/>
                </a:solidFill>
              </a:rPr>
              <a:t> (</a:t>
            </a:r>
            <a:r>
              <a:rPr lang="pt-BR" sz="3200" kern="1200" cap="none" spc="0" dirty="0">
                <a:solidFill>
                  <a:srgbClr val="15A3B4"/>
                </a:solidFill>
              </a:rPr>
              <a:t>12.485/2011), em seu artigo </a:t>
            </a:r>
            <a:r>
              <a:rPr lang="pt-BR" sz="3200" kern="1200" cap="none" spc="0" dirty="0" smtClean="0">
                <a:solidFill>
                  <a:srgbClr val="15A3B4"/>
                </a:solidFill>
              </a:rPr>
              <a:t>32 </a:t>
            </a:r>
            <a:r>
              <a:rPr lang="pt-BR" sz="3200" kern="1200" cap="none" spc="0" dirty="0">
                <a:solidFill>
                  <a:srgbClr val="15A3B4"/>
                </a:solidFill>
              </a:rPr>
              <a:t>§</a:t>
            </a:r>
            <a:r>
              <a:rPr lang="pt-BR" sz="3200" kern="1200" cap="none" spc="0" dirty="0" smtClean="0">
                <a:solidFill>
                  <a:srgbClr val="15A3B4"/>
                </a:solidFill>
              </a:rPr>
              <a:t>5º, veda a </a:t>
            </a:r>
            <a:r>
              <a:rPr lang="pt-BR" sz="3200" kern="1200" cap="none" spc="0" dirty="0">
                <a:solidFill>
                  <a:srgbClr val="15A3B4"/>
                </a:solidFill>
              </a:rPr>
              <a:t>veiculação remunerada de anúncios e outras práticas que configurem comercialização nos intervalos da </a:t>
            </a:r>
            <a:r>
              <a:rPr lang="pt-BR" sz="3200" kern="1200" cap="none" spc="0" dirty="0" smtClean="0">
                <a:solidFill>
                  <a:srgbClr val="15A3B4"/>
                </a:solidFill>
              </a:rPr>
              <a:t>programação de </a:t>
            </a:r>
            <a:r>
              <a:rPr lang="pt-BR" sz="3200" kern="1200" cap="none" spc="0" dirty="0" err="1" smtClean="0">
                <a:solidFill>
                  <a:srgbClr val="15A3B4"/>
                </a:solidFill>
              </a:rPr>
              <a:t>TV’s</a:t>
            </a:r>
            <a:r>
              <a:rPr lang="pt-BR" sz="3200" kern="1200" cap="none" spc="0" dirty="0" smtClean="0">
                <a:solidFill>
                  <a:srgbClr val="15A3B4"/>
                </a:solidFill>
              </a:rPr>
              <a:t> Comunitárias, </a:t>
            </a:r>
            <a:r>
              <a:rPr lang="pt-BR" sz="3200" kern="1200" cap="none" spc="0" dirty="0">
                <a:solidFill>
                  <a:srgbClr val="15A3B4"/>
                </a:solidFill>
              </a:rPr>
              <a:t>assim </a:t>
            </a:r>
            <a:r>
              <a:rPr lang="pt-BR" sz="3200" kern="1200" cap="none" spc="0" dirty="0">
                <a:solidFill>
                  <a:srgbClr val="15A3B4"/>
                </a:solidFill>
              </a:rPr>
              <a:t>como a transmissão de publicidade </a:t>
            </a:r>
            <a:r>
              <a:rPr lang="pt-BR" sz="3200" kern="1200" cap="none" spc="0" dirty="0" smtClean="0">
                <a:solidFill>
                  <a:srgbClr val="15A3B4"/>
                </a:solidFill>
              </a:rPr>
              <a:t>comercial.</a:t>
            </a:r>
          </a:p>
          <a:p>
            <a:pPr marL="457200" indent="-457200" algn="just">
              <a:buFont typeface="Arial" panose="020B0604020202020204" pitchFamily="34" charset="0"/>
              <a:buChar char="•"/>
            </a:pPr>
            <a:endParaRPr lang="pt-BR" sz="1500" kern="1200" cap="none" spc="0" dirty="0" smtClean="0">
              <a:solidFill>
                <a:srgbClr val="15A3B4"/>
              </a:solidFill>
            </a:endParaRPr>
          </a:p>
          <a:p>
            <a:pPr marL="457200" indent="-457200" algn="just">
              <a:buFont typeface="Arial" panose="020B0604020202020204" pitchFamily="34" charset="0"/>
              <a:buChar char="•"/>
            </a:pPr>
            <a:endParaRPr lang="pt-BR" sz="900" kern="1200" cap="none" spc="0" dirty="0">
              <a:solidFill>
                <a:srgbClr val="15A3B4"/>
              </a:solidFill>
            </a:endParaRPr>
          </a:p>
          <a:p>
            <a:pPr marL="457200" indent="-457200" algn="just">
              <a:buFont typeface="Arial" panose="020B0604020202020204" pitchFamily="34" charset="0"/>
              <a:buChar char="•"/>
            </a:pPr>
            <a:r>
              <a:rPr lang="pt-BR" sz="3200" kern="1200" cap="none" spc="0" dirty="0">
                <a:solidFill>
                  <a:srgbClr val="15A3B4"/>
                </a:solidFill>
              </a:rPr>
              <a:t>A</a:t>
            </a:r>
            <a:r>
              <a:rPr lang="pt-BR" sz="3200" kern="1200" cap="none" spc="0" dirty="0" smtClean="0">
                <a:solidFill>
                  <a:srgbClr val="15A3B4"/>
                </a:solidFill>
              </a:rPr>
              <a:t> </a:t>
            </a:r>
            <a:r>
              <a:rPr lang="pt-BR" sz="3200" kern="1200" cap="none" spc="0" dirty="0">
                <a:solidFill>
                  <a:srgbClr val="15A3B4"/>
                </a:solidFill>
              </a:rPr>
              <a:t>lei não restringe o funcionamento das televisões comunitárias, tampouco a possibilidade de arrecadação de receitas, já que ela </a:t>
            </a:r>
            <a:r>
              <a:rPr lang="pt-BR" sz="3200" b="1" kern="1200" cap="none" spc="0" dirty="0">
                <a:solidFill>
                  <a:srgbClr val="15A3B4"/>
                </a:solidFill>
              </a:rPr>
              <a:t>permite a veiculação remunerada de anúncios nos casos de </a:t>
            </a:r>
            <a:r>
              <a:rPr lang="pt-BR" sz="3200" b="1" kern="1200" cap="none" spc="0" dirty="0">
                <a:solidFill>
                  <a:srgbClr val="15A3B4"/>
                </a:solidFill>
              </a:rPr>
              <a:t>patrocínio de programas, eventos e projetos, sob a forma de apoio </a:t>
            </a:r>
            <a:r>
              <a:rPr lang="pt-BR" sz="3200" b="1" kern="1200" cap="none" spc="0" dirty="0">
                <a:solidFill>
                  <a:srgbClr val="15A3B4"/>
                </a:solidFill>
              </a:rPr>
              <a:t>cultural</a:t>
            </a:r>
            <a:r>
              <a:rPr lang="pt-BR" sz="3200" kern="1200" cap="none" spc="0" dirty="0">
                <a:solidFill>
                  <a:srgbClr val="15A3B4"/>
                </a:solidFill>
              </a:rPr>
              <a:t>. </a:t>
            </a:r>
            <a:r>
              <a:rPr lang="pt-BR" sz="3200" kern="1200" cap="none" spc="0" dirty="0">
                <a:solidFill>
                  <a:srgbClr val="15A3B4"/>
                </a:solidFill>
              </a:rPr>
              <a:t>Além disso, </a:t>
            </a:r>
            <a:r>
              <a:rPr lang="pt-BR" sz="3200" kern="1200" cap="none" spc="0" dirty="0">
                <a:solidFill>
                  <a:srgbClr val="15A3B4"/>
                </a:solidFill>
              </a:rPr>
              <a:t>as emissoras </a:t>
            </a:r>
            <a:r>
              <a:rPr lang="pt-BR" sz="3200" b="1" kern="1200" cap="none" spc="0" dirty="0">
                <a:solidFill>
                  <a:srgbClr val="15A3B4"/>
                </a:solidFill>
              </a:rPr>
              <a:t>também podem obter recursos por meio das contribuições de seus associados</a:t>
            </a:r>
            <a:r>
              <a:rPr lang="pt-BR" sz="3200" kern="1200" cap="none" spc="0" dirty="0">
                <a:solidFill>
                  <a:srgbClr val="15A3B4"/>
                </a:solidFill>
              </a:rPr>
              <a:t>, da comercialização de suas produções mediante contrato com outras entidades e da prestação de serviços, como aluguel de equipamentos</a:t>
            </a:r>
            <a:r>
              <a:rPr lang="pt-BR" sz="3200" kern="1200" cap="none" spc="0" dirty="0" smtClean="0">
                <a:solidFill>
                  <a:srgbClr val="15A3B4"/>
                </a:solidFill>
              </a:rPr>
              <a:t>.</a:t>
            </a:r>
          </a:p>
          <a:p>
            <a:pPr marL="457200" indent="-457200" algn="just">
              <a:buFont typeface="Arial" panose="020B0604020202020204" pitchFamily="34" charset="0"/>
              <a:buChar char="•"/>
            </a:pPr>
            <a:endParaRPr lang="pt-BR" sz="1500" kern="1200" cap="none" spc="0" dirty="0">
              <a:solidFill>
                <a:srgbClr val="15A3B4"/>
              </a:solidFill>
            </a:endParaRPr>
          </a:p>
          <a:p>
            <a:pPr marL="457200" indent="-457200" algn="just">
              <a:buFont typeface="Arial" panose="020B0604020202020204" pitchFamily="34" charset="0"/>
              <a:buChar char="•"/>
            </a:pPr>
            <a:endParaRPr lang="pt-BR" sz="500" kern="1200" cap="none" spc="0" dirty="0">
              <a:solidFill>
                <a:srgbClr val="15A3B4"/>
              </a:solidFill>
            </a:endParaRPr>
          </a:p>
          <a:p>
            <a:pPr marL="457200" indent="-457200" algn="just">
              <a:buFont typeface="Arial" panose="020B0604020202020204" pitchFamily="34" charset="0"/>
              <a:buChar char="•"/>
            </a:pPr>
            <a:r>
              <a:rPr lang="pt-BR" sz="3200" kern="1200" cap="none" spc="0" dirty="0">
                <a:solidFill>
                  <a:srgbClr val="15A3B4"/>
                </a:solidFill>
              </a:rPr>
              <a:t>A vedação de publicidade </a:t>
            </a:r>
            <a:r>
              <a:rPr lang="pt-BR" sz="3200" kern="1200" cap="none" spc="0" dirty="0" smtClean="0">
                <a:solidFill>
                  <a:srgbClr val="15A3B4"/>
                </a:solidFill>
              </a:rPr>
              <a:t>em </a:t>
            </a:r>
            <a:r>
              <a:rPr lang="pt-BR" sz="3200" kern="1200" cap="none" spc="0" dirty="0" err="1" smtClean="0">
                <a:solidFill>
                  <a:srgbClr val="15A3B4"/>
                </a:solidFill>
              </a:rPr>
              <a:t>TV’s</a:t>
            </a:r>
            <a:r>
              <a:rPr lang="pt-BR" sz="3200" kern="1200" cap="none" spc="0" dirty="0" smtClean="0">
                <a:solidFill>
                  <a:srgbClr val="15A3B4"/>
                </a:solidFill>
              </a:rPr>
              <a:t> comunitárias </a:t>
            </a:r>
            <a:r>
              <a:rPr lang="pt-BR" sz="3200" kern="1200" cap="none" spc="0" dirty="0">
                <a:solidFill>
                  <a:srgbClr val="15A3B4"/>
                </a:solidFill>
              </a:rPr>
              <a:t>serve </a:t>
            </a:r>
            <a:r>
              <a:rPr lang="pt-BR" sz="3200" kern="1200" cap="none" spc="0" dirty="0" smtClean="0">
                <a:solidFill>
                  <a:srgbClr val="15A3B4"/>
                </a:solidFill>
              </a:rPr>
              <a:t>como instrumento de diferenciação entre a comunicação </a:t>
            </a:r>
            <a:r>
              <a:rPr lang="pt-BR" sz="3200" kern="1200" cap="none" spc="0" dirty="0">
                <a:solidFill>
                  <a:srgbClr val="15A3B4"/>
                </a:solidFill>
              </a:rPr>
              <a:t>pública </a:t>
            </a:r>
            <a:r>
              <a:rPr lang="pt-BR" sz="3200" kern="1200" cap="none" spc="0" dirty="0" smtClean="0">
                <a:solidFill>
                  <a:srgbClr val="15A3B4"/>
                </a:solidFill>
              </a:rPr>
              <a:t>e a comercial.</a:t>
            </a:r>
            <a:r>
              <a:rPr lang="pt-BR" sz="3200" kern="1200" cap="none" spc="0" dirty="0">
                <a:solidFill>
                  <a:srgbClr val="15A3B4"/>
                </a:solidFill>
              </a:rPr>
              <a:t> </a:t>
            </a:r>
            <a:r>
              <a:rPr lang="pt-BR" sz="3200" kern="1200" cap="none" spc="0" dirty="0" smtClean="0">
                <a:solidFill>
                  <a:srgbClr val="15A3B4"/>
                </a:solidFill>
              </a:rPr>
              <a:t>As </a:t>
            </a:r>
            <a:r>
              <a:rPr lang="pt-BR" sz="3200" kern="1200" cap="none" spc="0" dirty="0" err="1">
                <a:solidFill>
                  <a:srgbClr val="15A3B4"/>
                </a:solidFill>
              </a:rPr>
              <a:t>TV’s</a:t>
            </a:r>
            <a:r>
              <a:rPr lang="pt-BR" sz="3200" kern="1200" cap="none" spc="0" dirty="0">
                <a:solidFill>
                  <a:srgbClr val="15A3B4"/>
                </a:solidFill>
              </a:rPr>
              <a:t> comerciais pagam </a:t>
            </a:r>
            <a:r>
              <a:rPr lang="pt-BR" sz="3200" kern="1200" cap="none" spc="0" dirty="0" smtClean="0">
                <a:solidFill>
                  <a:srgbClr val="15A3B4"/>
                </a:solidFill>
              </a:rPr>
              <a:t>valores altos pela </a:t>
            </a:r>
            <a:r>
              <a:rPr lang="pt-BR" sz="3200" kern="1200" cap="none" spc="0" dirty="0">
                <a:solidFill>
                  <a:srgbClr val="15A3B4"/>
                </a:solidFill>
              </a:rPr>
              <a:t>outorga </a:t>
            </a:r>
            <a:r>
              <a:rPr lang="pt-BR" sz="3200" kern="1200" cap="none" spc="0" dirty="0" smtClean="0">
                <a:solidFill>
                  <a:srgbClr val="15A3B4"/>
                </a:solidFill>
              </a:rPr>
              <a:t>e possuem obrigações </a:t>
            </a:r>
            <a:r>
              <a:rPr lang="pt-BR" sz="3200" kern="1200" cap="none" spc="0" dirty="0">
                <a:solidFill>
                  <a:srgbClr val="15A3B4"/>
                </a:solidFill>
              </a:rPr>
              <a:t>e encargos tributários, trabalhistas e previdenciários que </a:t>
            </a:r>
            <a:r>
              <a:rPr lang="pt-BR" sz="3200" kern="1200" cap="none" spc="0" dirty="0" smtClean="0">
                <a:solidFill>
                  <a:srgbClr val="15A3B4"/>
                </a:solidFill>
              </a:rPr>
              <a:t>acarretam elevados </a:t>
            </a:r>
            <a:r>
              <a:rPr lang="pt-BR" sz="3200" kern="1200" cap="none" spc="0" dirty="0">
                <a:solidFill>
                  <a:srgbClr val="15A3B4"/>
                </a:solidFill>
              </a:rPr>
              <a:t>custos. </a:t>
            </a:r>
            <a:r>
              <a:rPr lang="pt-BR" sz="3200" kern="1200" cap="none" spc="0" dirty="0" smtClean="0">
                <a:solidFill>
                  <a:srgbClr val="15A3B4"/>
                </a:solidFill>
              </a:rPr>
              <a:t>Já as </a:t>
            </a:r>
            <a:r>
              <a:rPr lang="pt-BR" sz="3200" kern="1200" cap="none" spc="0" dirty="0" err="1" smtClean="0">
                <a:solidFill>
                  <a:srgbClr val="15A3B4"/>
                </a:solidFill>
              </a:rPr>
              <a:t>TV’s</a:t>
            </a:r>
            <a:r>
              <a:rPr lang="pt-BR" sz="3200" kern="1200" cap="none" spc="0" dirty="0" smtClean="0">
                <a:solidFill>
                  <a:srgbClr val="15A3B4"/>
                </a:solidFill>
              </a:rPr>
              <a:t> comunitárias </a:t>
            </a:r>
            <a:r>
              <a:rPr lang="pt-BR" sz="3200" kern="1200" cap="none" spc="0" dirty="0">
                <a:solidFill>
                  <a:srgbClr val="15A3B4"/>
                </a:solidFill>
              </a:rPr>
              <a:t>são </a:t>
            </a:r>
            <a:r>
              <a:rPr lang="pt-BR" sz="3200" kern="1200" cap="none" spc="0" dirty="0" smtClean="0">
                <a:solidFill>
                  <a:srgbClr val="15A3B4"/>
                </a:solidFill>
              </a:rPr>
              <a:t>administradas </a:t>
            </a:r>
            <a:r>
              <a:rPr lang="pt-BR" sz="3200" kern="1200" cap="none" spc="0" dirty="0">
                <a:solidFill>
                  <a:srgbClr val="15A3B4"/>
                </a:solidFill>
              </a:rPr>
              <a:t>por associações sem fins lucrativos e recebem, gratuitamente, a autorização pública para </a:t>
            </a:r>
            <a:r>
              <a:rPr lang="pt-BR" sz="3200" kern="1200" cap="none" spc="0" dirty="0" smtClean="0">
                <a:solidFill>
                  <a:srgbClr val="15A3B4"/>
                </a:solidFill>
              </a:rPr>
              <a:t>funcionar. </a:t>
            </a:r>
          </a:p>
          <a:p>
            <a:pPr marL="457200" indent="-457200" algn="just">
              <a:buFont typeface="Arial" panose="020B0604020202020204" pitchFamily="34" charset="0"/>
              <a:buChar char="•"/>
            </a:pPr>
            <a:endParaRPr lang="pt-BR" sz="1500" kern="1200" cap="none" spc="0" dirty="0">
              <a:solidFill>
                <a:srgbClr val="15A3B4"/>
              </a:solidFill>
            </a:endParaRPr>
          </a:p>
          <a:p>
            <a:pPr marL="457200" indent="-457200" algn="just">
              <a:buFont typeface="Arial" panose="020B0604020202020204" pitchFamily="34" charset="0"/>
              <a:buChar char="•"/>
            </a:pPr>
            <a:r>
              <a:rPr lang="pt-BR" sz="3200" kern="1200" cap="none" spc="0" dirty="0">
                <a:solidFill>
                  <a:srgbClr val="15A3B4"/>
                </a:solidFill>
              </a:rPr>
              <a:t>Mudanças na </a:t>
            </a:r>
            <a:r>
              <a:rPr lang="pt-BR" sz="3200" kern="1200" cap="none" spc="0" dirty="0">
                <a:solidFill>
                  <a:srgbClr val="15A3B4"/>
                </a:solidFill>
              </a:rPr>
              <a:t>legislação podem acabar ocasionando a extinção das pequenas emissoras </a:t>
            </a:r>
            <a:r>
              <a:rPr lang="pt-BR" sz="3200" kern="1200" cap="none" spc="0" dirty="0" smtClean="0">
                <a:solidFill>
                  <a:srgbClr val="15A3B4"/>
                </a:solidFill>
              </a:rPr>
              <a:t>comerciais </a:t>
            </a:r>
            <a:r>
              <a:rPr lang="pt-BR" sz="3200" kern="1200" cap="none" spc="0" dirty="0">
                <a:solidFill>
                  <a:srgbClr val="15A3B4"/>
                </a:solidFill>
              </a:rPr>
              <a:t>que </a:t>
            </a:r>
            <a:r>
              <a:rPr lang="pt-BR" sz="3200" kern="1200" cap="none" spc="0" dirty="0" smtClean="0">
                <a:solidFill>
                  <a:srgbClr val="15A3B4"/>
                </a:solidFill>
              </a:rPr>
              <a:t>investiram e passaram por </a:t>
            </a:r>
            <a:r>
              <a:rPr lang="pt-BR" sz="3200" kern="1200" cap="none" spc="0" dirty="0">
                <a:solidFill>
                  <a:srgbClr val="15A3B4"/>
                </a:solidFill>
              </a:rPr>
              <a:t>rigoroso processo de obtenção de </a:t>
            </a:r>
            <a:r>
              <a:rPr lang="pt-BR" sz="3200" kern="1200" cap="none" spc="0" dirty="0" smtClean="0">
                <a:solidFill>
                  <a:srgbClr val="15A3B4"/>
                </a:solidFill>
              </a:rPr>
              <a:t>outorga.</a:t>
            </a:r>
            <a:endParaRPr lang="pt-BR" sz="3200" kern="1200" cap="none" spc="0" dirty="0">
              <a:solidFill>
                <a:srgbClr val="15A3B4"/>
              </a:solidFill>
            </a:endParaRPr>
          </a:p>
        </p:txBody>
      </p:sp>
    </p:spTree>
    <p:extLst>
      <p:ext uri="{BB962C8B-B14F-4D97-AF65-F5344CB8AC3E}">
        <p14:creationId xmlns:p14="http://schemas.microsoft.com/office/powerpoint/2010/main" val="111798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Shape 780"/>
          <p:cNvSpPr/>
          <p:nvPr/>
        </p:nvSpPr>
        <p:spPr>
          <a:xfrm>
            <a:off x="3802794" y="4769991"/>
            <a:ext cx="10682412" cy="287258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ctr">
              <a:defRPr sz="15000" b="1" spc="0">
                <a:solidFill>
                  <a:srgbClr val="15A3B4"/>
                </a:solidFill>
              </a:defRPr>
            </a:lvl1pPr>
          </a:lstStyle>
          <a:p>
            <a:r>
              <a:rPr dirty="0"/>
              <a:t>OBRIGADO</a:t>
            </a:r>
          </a:p>
        </p:txBody>
      </p:sp>
      <p:pic>
        <p:nvPicPr>
          <p:cNvPr id="781" name="LOGO ABTA EM ALTA azul.pdf"/>
          <p:cNvPicPr>
            <a:picLocks noChangeAspect="1"/>
          </p:cNvPicPr>
          <p:nvPr/>
        </p:nvPicPr>
        <p:blipFill>
          <a:blip r:embed="rId3">
            <a:extLst/>
          </a:blip>
          <a:stretch>
            <a:fillRect/>
          </a:stretch>
        </p:blipFill>
        <p:spPr>
          <a:xfrm>
            <a:off x="7739710" y="8106368"/>
            <a:ext cx="2808581" cy="196897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20000"/>
          </a:lnSpc>
          <a:spcBef>
            <a:spcPts val="0"/>
          </a:spcBef>
          <a:spcAft>
            <a:spcPts val="0"/>
          </a:spcAft>
          <a:buClrTx/>
          <a:buSzTx/>
          <a:buFontTx/>
          <a:buNone/>
          <a:tabLst/>
          <a:defRPr kumimoji="0" sz="2500" b="0" i="0" u="none" strike="noStrike" cap="all" spc="250" normalizeH="0" baseline="0">
            <a:ln>
              <a:noFill/>
            </a:ln>
            <a:solidFill>
              <a:srgbClr val="000000"/>
            </a:solidFill>
            <a:effectLst/>
            <a:uFillTx/>
            <a:latin typeface="Gotham"/>
            <a:ea typeface="Gotham"/>
            <a:cs typeface="Gotham"/>
            <a:sym typeface="Gotha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20000"/>
          </a:lnSpc>
          <a:spcBef>
            <a:spcPts val="0"/>
          </a:spcBef>
          <a:spcAft>
            <a:spcPts val="0"/>
          </a:spcAft>
          <a:buClrTx/>
          <a:buSzTx/>
          <a:buFontTx/>
          <a:buNone/>
          <a:tabLst/>
          <a:defRPr kumimoji="0" sz="2500" b="0" i="0" u="none" strike="noStrike" cap="all" spc="250" normalizeH="0" baseline="0">
            <a:ln>
              <a:noFill/>
            </a:ln>
            <a:solidFill>
              <a:srgbClr val="000000"/>
            </a:solidFill>
            <a:effectLst/>
            <a:uFillTx/>
            <a:latin typeface="Gotham"/>
            <a:ea typeface="Gotham"/>
            <a:cs typeface="Gotham"/>
            <a:sym typeface="Gotha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783</TotalTime>
  <Words>509</Words>
  <Application>Microsoft Office PowerPoint</Application>
  <PresentationFormat>Personalizar</PresentationFormat>
  <Paragraphs>112</Paragraphs>
  <Slides>6</Slides>
  <Notes>5</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6</vt:i4>
      </vt:variant>
    </vt:vector>
  </HeadingPairs>
  <TitlesOfParts>
    <vt:vector size="16" baseType="lpstr">
      <vt:lpstr>Arial</vt:lpstr>
      <vt:lpstr>Calibri</vt:lpstr>
      <vt:lpstr>Gill Sans</vt:lpstr>
      <vt:lpstr>Gotham</vt:lpstr>
      <vt:lpstr>Gotham Medium</vt:lpstr>
      <vt:lpstr>Helvetica</vt:lpstr>
      <vt:lpstr>Helvetica Light</vt:lpstr>
      <vt:lpstr>Helvetica Neue</vt:lpstr>
      <vt:lpstr>Helvetica Neue Medium</vt:lpstr>
      <vt:lpstr>White</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SETA02</dc:creator>
  <cp:lastModifiedBy>Assitente Parlamentar 2</cp:lastModifiedBy>
  <cp:revision>138</cp:revision>
  <cp:lastPrinted>2017-08-29T15:38:18Z</cp:lastPrinted>
  <dcterms:modified xsi:type="dcterms:W3CDTF">2018-08-09T17:47:31Z</dcterms:modified>
</cp:coreProperties>
</file>