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8" r:id="rId3"/>
    <p:sldId id="269" r:id="rId4"/>
    <p:sldId id="270" r:id="rId5"/>
    <p:sldId id="271" r:id="rId6"/>
    <p:sldId id="288" r:id="rId7"/>
    <p:sldId id="294" r:id="rId8"/>
    <p:sldId id="287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9DD86-1236-49D8-A366-BA0C2A41F80B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B9C64-587B-4640-B3D1-F63B1445EDF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 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B9C64-587B-4640-B3D1-F63B1445EDFD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 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B9C64-587B-4640-B3D1-F63B1445EDFD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Picture 3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6021288"/>
            <a:ext cx="3707904" cy="836712"/>
          </a:xfrm>
          <a:prstGeom prst="rect">
            <a:avLst/>
          </a:prstGeom>
          <a:noFill/>
        </p:spPr>
      </p:pic>
      <p:pic>
        <p:nvPicPr>
          <p:cNvPr id="21" name="Picture 7" descr="logo_palmare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65305"/>
            <a:ext cx="3029777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Picture 7" descr="logo_palma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6454768"/>
            <a:ext cx="1763688" cy="40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676B405-1441-4CB8-B95D-7FB5679124EA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01F78B7-2D8F-401B-8FFB-EAF2184FC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458200" cy="2694161"/>
          </a:xfrm>
        </p:spPr>
        <p:txBody>
          <a:bodyPr>
            <a:noAutofit/>
          </a:bodyPr>
          <a:lstStyle/>
          <a:p>
            <a:pPr algn="ctr"/>
            <a:r>
              <a:rPr lang="pt-BR" sz="6600" dirty="0" smtClean="0">
                <a:latin typeface="Aharoni" pitchFamily="2" charset="-79"/>
                <a:cs typeface="Aharoni" pitchFamily="2" charset="-79"/>
              </a:rPr>
              <a:t>Audiência Pública</a:t>
            </a:r>
            <a:r>
              <a:rPr lang="pt-BR" sz="60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pt-BR" sz="6000" dirty="0" smtClean="0">
                <a:latin typeface="Aharoni" pitchFamily="2" charset="-79"/>
                <a:cs typeface="Aharoni" pitchFamily="2" charset="-79"/>
              </a:rPr>
            </a:br>
            <a:r>
              <a:rPr lang="pt-BR" sz="6000" dirty="0" smtClean="0">
                <a:latin typeface="Aharoni" pitchFamily="2" charset="-79"/>
                <a:cs typeface="Aharoni" pitchFamily="2" charset="-79"/>
              </a:rPr>
              <a:t>Reconhecimento da Atividade da Capoeira</a:t>
            </a:r>
            <a:endParaRPr lang="pt-BR" sz="6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5040560" cy="1872208"/>
          </a:xfrm>
        </p:spPr>
        <p:txBody>
          <a:bodyPr>
            <a:noAutofit/>
          </a:bodyPr>
          <a:lstStyle/>
          <a:p>
            <a:r>
              <a:rPr lang="pt-BR" sz="2700" b="1" dirty="0" smtClean="0">
                <a:latin typeface="Arial Narrow" pitchFamily="34" charset="0"/>
                <a:cs typeface="Arial" pitchFamily="34" charset="0"/>
              </a:rPr>
              <a:t>Comissão de Educação, Cultura e Esporte do Senado Federal – 07/05/2014</a:t>
            </a:r>
          </a:p>
          <a:p>
            <a:pPr algn="ctr"/>
            <a:r>
              <a:rPr lang="pt-BR" sz="2800" b="1" i="1" dirty="0" smtClean="0">
                <a:latin typeface="Arial Narrow" pitchFamily="34" charset="0"/>
                <a:cs typeface="Arial" pitchFamily="34" charset="0"/>
              </a:rPr>
              <a:t>Alexandro Reis</a:t>
            </a:r>
          </a:p>
          <a:p>
            <a:pPr algn="ctr"/>
            <a:r>
              <a:rPr lang="pt-BR" sz="2800" b="1" dirty="0" smtClean="0">
                <a:latin typeface="Arial Narrow" pitchFamily="34" charset="0"/>
                <a:cs typeface="Arial" pitchFamily="34" charset="0"/>
              </a:rPr>
              <a:t>Diretor da FCP/</a:t>
            </a:r>
            <a:r>
              <a:rPr lang="pt-BR" sz="2800" b="1" dirty="0" err="1" smtClean="0">
                <a:latin typeface="Arial Narrow" pitchFamily="34" charset="0"/>
                <a:cs typeface="Arial" pitchFamily="34" charset="0"/>
              </a:rPr>
              <a:t>MinC</a:t>
            </a:r>
            <a:endParaRPr lang="pt-BR" sz="2800" b="1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dirty="0" smtClean="0"/>
              <a:t>A Fundação Cultural Palmares é uma autarquia vinculada ao Ministério da Cultura, criada pela Lei nº 7.668/1988, com a atribuição de apoiar e proteger a cultura afro-brasileira, destacando-se o patrimônio cultural da capoeira.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96144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Diretrizes para a regulamentação da atividade da capoeira.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 fontScale="62500" lnSpcReduction="20000"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Salvaguarda da roda de capoeira e do mestre tradicional de ofício;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Participação e protagonismo dos capoeiristas no processo de construção e aprovação de propostas e iniciativas envolvendo todas as dimensões da capoeira;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Afirmação da matriz cultural afro-brasileira como elemento originário e primordial para a criação e desenvolvimento da capoeira;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Reconhecimento de todas as dimensões da capoeira, compreendendo-a essencialmente como atividade integradora, interativa, plural e de desenvolvimento pessoal e social; 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Reconhecimento da capoeira como meio estratégico de promoção e influência do Brasil no mundo.</a:t>
            </a:r>
          </a:p>
          <a:p>
            <a:pPr lvl="1" algn="just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>
            <a:normAutofit/>
          </a:bodyPr>
          <a:lstStyle/>
          <a:p>
            <a:r>
              <a:rPr lang="pt-BR" dirty="0" smtClean="0"/>
              <a:t>Objetivos estratégicos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4896544"/>
          </a:xfrm>
        </p:spPr>
        <p:txBody>
          <a:bodyPr>
            <a:noAutofit/>
          </a:bodyPr>
          <a:lstStyle/>
          <a:p>
            <a:pPr algn="just"/>
            <a:r>
              <a:rPr lang="pt-BR" sz="1800" dirty="0" smtClean="0"/>
              <a:t>Proteção social e trabalhista para os capoeiristas;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Garantia de financiamento permanente para a atividade da capoeira em todas as suas dimensões;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Reconhecimento de Pastinha e Bimba como patronos  nacionais da capoeira;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Efetivação da capoeira nas instituições de ensino públicas e privadas;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Colabora para organização e fortalecimento institucional da capoeira;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Proteger a autonomia, independência e liberdade da prática da capoeira;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Criação do plano nacional de salvaguarda;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Garantir a concessão de benefício especial aos mestres tradicionais de ofício. </a:t>
            </a:r>
          </a:p>
          <a:p>
            <a:pPr lvl="2" algn="just"/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pt-BR" dirty="0" smtClean="0"/>
              <a:t>Considerações sobre o PL 31/2009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Art. 1º</a:t>
            </a:r>
          </a:p>
          <a:p>
            <a:pPr lvl="1" algn="just"/>
            <a:r>
              <a:rPr lang="pt-BR" dirty="0" smtClean="0"/>
              <a:t>Reconhece a prática da capoeira como atividade profissional. Trata-se de um aspecto positivo do PL no sentido de estabelecer garantias trabalhistas e de valorização do capoeirista. No entanto, a proposta tem como foco o profissional  que atua  em atividade de competição e luta. Essa linha reflete a discussão do período 1998/2002. A partir de 2003 outras dimensões ganham destaque, motivo pelo qual é preciso atualizar a proposta.</a:t>
            </a:r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pt-BR" dirty="0" smtClean="0"/>
              <a:t>Considerações sobre o PL 31/2009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Art. 2º</a:t>
            </a:r>
          </a:p>
          <a:p>
            <a:pPr lvl="1" algn="just"/>
            <a:r>
              <a:rPr lang="pt-BR" dirty="0" smtClean="0"/>
              <a:t>Aqui o PL cria a figura do ATLETA PROFISSIONAL, referindo-se ao capoeirista que pratica a atividade mediante remuneração. Tendo como base a Lei nº 9615/1998 (Lei Pelé), este artigo reforça o direcionamento da capoeira para o desporto de alto rendimento, posicionamento que afronta criticamente a essência orgânica da capoeira . Por outro lado, este artigo estabelece restrições  objetivas a participação da capoeira nas escolas e cria a obrigatoriedade da capoeira ser submetida à Lei nº 9.696/1998.</a:t>
            </a:r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Sugestões da FCP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68760"/>
            <a:ext cx="8820472" cy="5112568"/>
          </a:xfrm>
        </p:spPr>
        <p:txBody>
          <a:bodyPr>
            <a:noAutofit/>
          </a:bodyPr>
          <a:lstStyle/>
          <a:p>
            <a:r>
              <a:rPr lang="pt-BR" sz="1900" dirty="0" smtClean="0"/>
              <a:t>1) Apresentação de substitutivo que leve em conta as seguintes proposições:</a:t>
            </a:r>
          </a:p>
          <a:p>
            <a:endParaRPr lang="pt-BR" sz="1900" dirty="0" smtClean="0"/>
          </a:p>
          <a:p>
            <a:pPr lvl="1"/>
            <a:r>
              <a:rPr lang="pt-BR" sz="1900" dirty="0" smtClean="0"/>
              <a:t>Combinação dos </a:t>
            </a:r>
            <a:r>
              <a:rPr lang="pt-BR" sz="1900" dirty="0" err="1" smtClean="0"/>
              <a:t>arts</a:t>
            </a:r>
            <a:r>
              <a:rPr lang="pt-BR" sz="1900" dirty="0" smtClean="0"/>
              <a:t>. 216 e 217 da CF/1988, tendo em vista o reconhecimento da capoeira como atividade de educação, cultura e esporte,  integrando-a na grade curricular do ensino básico e superior,  no sistema nacional de  cultura e de esporte, conforme Lei nº 12.288/2010;</a:t>
            </a:r>
          </a:p>
          <a:p>
            <a:pPr lvl="1"/>
            <a:endParaRPr lang="pt-BR" sz="1900" dirty="0" smtClean="0"/>
          </a:p>
          <a:p>
            <a:pPr lvl="1"/>
            <a:r>
              <a:rPr lang="pt-BR" sz="1900" dirty="0" smtClean="0"/>
              <a:t>Criação de mecanismo que garanta o reconhecimento da atividade profissional da capoeira e proteja a liberdade da capoeira;</a:t>
            </a:r>
          </a:p>
          <a:p>
            <a:pPr lvl="1"/>
            <a:endParaRPr lang="pt-BR" sz="1900" dirty="0" smtClean="0"/>
          </a:p>
          <a:p>
            <a:pPr lvl="1"/>
            <a:r>
              <a:rPr lang="pt-BR" sz="1900" dirty="0" smtClean="0"/>
              <a:t>Fortalecimento da organização da capoeira, com benefício de isenção fiscal, repasse de recursos públicos e concessão de benefício especial aos mestres tradicionais de ofício.</a:t>
            </a:r>
          </a:p>
          <a:p>
            <a:endParaRPr lang="pt-BR" sz="1900" dirty="0" smtClean="0"/>
          </a:p>
          <a:p>
            <a:r>
              <a:rPr lang="pt-BR" sz="1900" dirty="0" smtClean="0"/>
              <a:t>2) Ampliação do processo de  consulta a comunidade da capoeira no Brasil.</a:t>
            </a:r>
          </a:p>
          <a:p>
            <a:endParaRPr lang="pt-BR" sz="1900" dirty="0" smtClean="0"/>
          </a:p>
          <a:p>
            <a:endParaRPr lang="pt-BR" sz="1900" dirty="0" smtClean="0"/>
          </a:p>
          <a:p>
            <a:pPr lvl="1"/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Obrigado,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7544" y="3367088"/>
            <a:ext cx="8280919" cy="1509712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 smtClean="0"/>
              <a:t>Alexandro Reis</a:t>
            </a:r>
          </a:p>
          <a:p>
            <a:pPr algn="ctr"/>
            <a:r>
              <a:rPr lang="pt-BR" sz="2400" dirty="0" smtClean="0"/>
              <a:t>Diretor do DPA/FCP/</a:t>
            </a:r>
            <a:r>
              <a:rPr lang="pt-BR" sz="2400" dirty="0" err="1" smtClean="0"/>
              <a:t>MinC</a:t>
            </a:r>
            <a:endParaRPr lang="pt-BR" sz="2400" dirty="0" smtClean="0"/>
          </a:p>
          <a:p>
            <a:pPr algn="ctr"/>
            <a:r>
              <a:rPr lang="pt-BR" sz="2400" dirty="0" smtClean="0"/>
              <a:t>(61) 3424-0101 – E-mail: alexandro.reis@palmares.gov.br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825</TotalTime>
  <Words>564</Words>
  <Application>Microsoft Office PowerPoint</Application>
  <PresentationFormat>Apresentação na tela (4:3)</PresentationFormat>
  <Paragraphs>60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Urbano</vt:lpstr>
      <vt:lpstr>Audiência Pública Reconhecimento da Atividade da Capoeira</vt:lpstr>
      <vt:lpstr>Introdução</vt:lpstr>
      <vt:lpstr>Diretrizes para a regulamentação da atividade da capoeira.</vt:lpstr>
      <vt:lpstr>Objetivos estratégicos</vt:lpstr>
      <vt:lpstr>Considerações sobre o PL 31/2009</vt:lpstr>
      <vt:lpstr>Considerações sobre o PL 31/2009</vt:lpstr>
      <vt:lpstr>Sugestões da FCP</vt:lpstr>
      <vt:lpstr>Obrigado,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ENCONTRO NACIONAL DA CAPOEIRA</dc:title>
  <dc:creator>ALEXANDRO REIS</dc:creator>
  <cp:lastModifiedBy>angomes</cp:lastModifiedBy>
  <cp:revision>30</cp:revision>
  <dcterms:created xsi:type="dcterms:W3CDTF">2012-05-19T19:40:04Z</dcterms:created>
  <dcterms:modified xsi:type="dcterms:W3CDTF">2014-05-07T13:12:32Z</dcterms:modified>
</cp:coreProperties>
</file>