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312" r:id="rId3"/>
    <p:sldId id="315" r:id="rId4"/>
    <p:sldId id="343" r:id="rId5"/>
    <p:sldId id="346" r:id="rId6"/>
    <p:sldId id="316" r:id="rId7"/>
    <p:sldId id="307" r:id="rId8"/>
    <p:sldId id="325" r:id="rId9"/>
    <p:sldId id="327" r:id="rId10"/>
    <p:sldId id="329" r:id="rId11"/>
    <p:sldId id="330" r:id="rId12"/>
    <p:sldId id="336" r:id="rId13"/>
    <p:sldId id="337" r:id="rId14"/>
    <p:sldId id="319" r:id="rId15"/>
    <p:sldId id="320" r:id="rId16"/>
    <p:sldId id="321" r:id="rId17"/>
    <p:sldId id="308" r:id="rId18"/>
    <p:sldId id="322" r:id="rId19"/>
    <p:sldId id="323" r:id="rId20"/>
    <p:sldId id="314" r:id="rId21"/>
    <p:sldId id="344" r:id="rId22"/>
    <p:sldId id="349" r:id="rId23"/>
    <p:sldId id="348" r:id="rId24"/>
    <p:sldId id="347" r:id="rId25"/>
    <p:sldId id="303" r:id="rId2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5" autoAdjust="0"/>
    <p:restoredTop sz="84884" autoAdjust="0"/>
  </p:normalViewPr>
  <p:slideViewPr>
    <p:cSldViewPr>
      <p:cViewPr varScale="1">
        <p:scale>
          <a:sx n="82" d="100"/>
          <a:sy n="82" d="100"/>
        </p:scale>
        <p:origin x="116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noProof="0" dirty="0" smtClean="0">
                <a:solidFill>
                  <a:srgbClr val="0070C0"/>
                </a:solidFill>
              </a:rPr>
              <a:t>Focos identificados</a:t>
            </a:r>
            <a:r>
              <a:rPr lang="pt-BR" baseline="0" noProof="0" dirty="0" smtClean="0">
                <a:solidFill>
                  <a:srgbClr val="0070C0"/>
                </a:solidFill>
              </a:rPr>
              <a:t> na cidade do Rio de Janeiro</a:t>
            </a:r>
            <a:r>
              <a:rPr lang="pt-BR" noProof="0" dirty="0" smtClean="0">
                <a:solidFill>
                  <a:srgbClr val="0070C0"/>
                </a:solidFill>
              </a:rPr>
              <a:t> através de imagem de satélite (NOAA, Spot e </a:t>
            </a:r>
            <a:r>
              <a:rPr lang="pt-BR" noProof="0" dirty="0" err="1" smtClean="0">
                <a:solidFill>
                  <a:srgbClr val="0070C0"/>
                </a:solidFill>
              </a:rPr>
              <a:t>Landsat</a:t>
            </a:r>
            <a:r>
              <a:rPr lang="pt-BR" noProof="0" dirty="0" smtClean="0">
                <a:solidFill>
                  <a:srgbClr val="0070C0"/>
                </a:solidFill>
              </a:rPr>
              <a:t>) - 1996 a 2002</a:t>
            </a:r>
            <a:endParaRPr lang="pt-BR" noProof="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9.0672480064253394E-2"/>
          <c:y val="3.6311339716885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Planilha1!$J$7</c:f>
              <c:strCache>
                <c:ptCount val="1"/>
                <c:pt idx="0">
                  <c:v>Focos identificados através de imagem de satélite (NOAA, Spot e Landsat) - 1996 a 2002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Planilha1!$I$8:$I$14</c:f>
              <c:strCache>
                <c:ptCount val="7"/>
                <c:pt idx="0">
                  <c:v>esquistossomose</c:v>
                </c:pt>
                <c:pt idx="1">
                  <c:v>fasciolose</c:v>
                </c:pt>
                <c:pt idx="2">
                  <c:v>hantavirus</c:v>
                </c:pt>
                <c:pt idx="3">
                  <c:v>leishmaniose</c:v>
                </c:pt>
                <c:pt idx="4">
                  <c:v>lyme</c:v>
                </c:pt>
                <c:pt idx="5">
                  <c:v>malária</c:v>
                </c:pt>
                <c:pt idx="6">
                  <c:v>tripanossomíase</c:v>
                </c:pt>
              </c:strCache>
            </c:strRef>
          </c:cat>
          <c:val>
            <c:numRef>
              <c:f>Planilha1!$J$8:$J$14</c:f>
              <c:numCache>
                <c:formatCode>General</c:formatCode>
                <c:ptCount val="7"/>
                <c:pt idx="0">
                  <c:v>10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19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62-423F-82F6-723394570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982488"/>
        <c:axId val="2139986232"/>
      </c:barChart>
      <c:catAx>
        <c:axId val="2139982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9986232"/>
        <c:crosses val="autoZero"/>
        <c:auto val="1"/>
        <c:lblAlgn val="ctr"/>
        <c:lblOffset val="100"/>
        <c:noMultiLvlLbl val="0"/>
      </c:catAx>
      <c:valAx>
        <c:axId val="213998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998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59000-2EE9-4012-9065-51D7B7972398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6CB2E8B-5127-4DD8-BB7D-8670E91C9AB4}">
      <dgm:prSet phldrT="[Texto]"/>
      <dgm:spPr/>
      <dgm:t>
        <a:bodyPr/>
        <a:lstStyle/>
        <a:p>
          <a:r>
            <a:rPr lang="pt-BR" dirty="0" smtClean="0"/>
            <a:t>População</a:t>
          </a:r>
          <a:endParaRPr lang="pt-BR" dirty="0"/>
        </a:p>
      </dgm:t>
    </dgm:pt>
    <dgm:pt modelId="{25F67FC9-BABD-436B-9710-06D8D432605D}" type="parTrans" cxnId="{B7BB9572-7BDE-44D4-BA81-EE87306FB8D8}">
      <dgm:prSet/>
      <dgm:spPr/>
      <dgm:t>
        <a:bodyPr/>
        <a:lstStyle/>
        <a:p>
          <a:endParaRPr lang="pt-BR"/>
        </a:p>
      </dgm:t>
    </dgm:pt>
    <dgm:pt modelId="{858C0BD0-6AF1-420F-912D-761312AA990B}" type="sibTrans" cxnId="{B7BB9572-7BDE-44D4-BA81-EE87306FB8D8}">
      <dgm:prSet/>
      <dgm:spPr/>
      <dgm:t>
        <a:bodyPr/>
        <a:lstStyle/>
        <a:p>
          <a:endParaRPr lang="pt-BR"/>
        </a:p>
      </dgm:t>
    </dgm:pt>
    <dgm:pt modelId="{39511BA0-2C05-4661-BEC5-854EBDA687B3}">
      <dgm:prSet phldrT="[Texto]" custT="1"/>
      <dgm:spPr/>
      <dgm:t>
        <a:bodyPr/>
        <a:lstStyle/>
        <a:p>
          <a:r>
            <a:rPr lang="pt-BR" sz="1050" dirty="0" smtClean="0"/>
            <a:t>Educação</a:t>
          </a:r>
          <a:endParaRPr lang="pt-BR" sz="700" dirty="0"/>
        </a:p>
      </dgm:t>
    </dgm:pt>
    <dgm:pt modelId="{F0F845D4-D325-4262-84CC-FC8EF1D1B2B0}" type="parTrans" cxnId="{DCCD6672-2CF2-4328-B409-DE70748EAB38}">
      <dgm:prSet/>
      <dgm:spPr/>
      <dgm:t>
        <a:bodyPr/>
        <a:lstStyle/>
        <a:p>
          <a:endParaRPr lang="pt-BR"/>
        </a:p>
      </dgm:t>
    </dgm:pt>
    <dgm:pt modelId="{B0348432-8812-4113-9D6E-6BF7EF04BF56}" type="sibTrans" cxnId="{DCCD6672-2CF2-4328-B409-DE70748EAB38}">
      <dgm:prSet/>
      <dgm:spPr/>
      <dgm:t>
        <a:bodyPr/>
        <a:lstStyle/>
        <a:p>
          <a:endParaRPr lang="pt-BR"/>
        </a:p>
      </dgm:t>
    </dgm:pt>
    <dgm:pt modelId="{A4185CB9-F738-42EB-BB62-D56500ED4355}">
      <dgm:prSet phldrT="[Texto]" custT="1"/>
      <dgm:spPr/>
      <dgm:t>
        <a:bodyPr/>
        <a:lstStyle/>
        <a:p>
          <a:r>
            <a:rPr lang="pt-BR" sz="1050" dirty="0" smtClean="0"/>
            <a:t>Saúde</a:t>
          </a:r>
          <a:endParaRPr lang="pt-BR" sz="700" dirty="0"/>
        </a:p>
      </dgm:t>
    </dgm:pt>
    <dgm:pt modelId="{B2F7BE66-DCAE-4E4C-A234-1E66352CE8A1}" type="parTrans" cxnId="{A36D338C-BD1D-418A-8CC5-E0F97F6B00F9}">
      <dgm:prSet/>
      <dgm:spPr/>
      <dgm:t>
        <a:bodyPr/>
        <a:lstStyle/>
        <a:p>
          <a:endParaRPr lang="pt-BR"/>
        </a:p>
      </dgm:t>
    </dgm:pt>
    <dgm:pt modelId="{CCE7CE5F-8A1D-48A1-AEB3-893F0DA94B93}" type="sibTrans" cxnId="{A36D338C-BD1D-418A-8CC5-E0F97F6B00F9}">
      <dgm:prSet/>
      <dgm:spPr/>
      <dgm:t>
        <a:bodyPr/>
        <a:lstStyle/>
        <a:p>
          <a:endParaRPr lang="pt-BR"/>
        </a:p>
      </dgm:t>
    </dgm:pt>
    <dgm:pt modelId="{AB0825F2-2544-4DE6-82CB-763FDB72E6FD}">
      <dgm:prSet phldrT="[Texto]" custT="1"/>
      <dgm:spPr/>
      <dgm:t>
        <a:bodyPr/>
        <a:lstStyle/>
        <a:p>
          <a:r>
            <a:rPr lang="pt-BR" sz="1050" dirty="0" smtClean="0"/>
            <a:t>Infra</a:t>
          </a:r>
        </a:p>
        <a:p>
          <a:r>
            <a:rPr lang="pt-BR" sz="1050" dirty="0" smtClean="0"/>
            <a:t>estrutura</a:t>
          </a:r>
          <a:endParaRPr lang="pt-BR" sz="700" dirty="0"/>
        </a:p>
      </dgm:t>
    </dgm:pt>
    <dgm:pt modelId="{49619A8F-30DB-42A2-81C3-0199A1E7386A}" type="parTrans" cxnId="{DEEA3731-7DAF-472D-A9D4-C496EA83A793}">
      <dgm:prSet/>
      <dgm:spPr/>
      <dgm:t>
        <a:bodyPr/>
        <a:lstStyle/>
        <a:p>
          <a:endParaRPr lang="pt-BR"/>
        </a:p>
      </dgm:t>
    </dgm:pt>
    <dgm:pt modelId="{B39115EA-17EF-40C8-BFCD-D8BF1036CEA9}" type="sibTrans" cxnId="{DEEA3731-7DAF-472D-A9D4-C496EA83A793}">
      <dgm:prSet/>
      <dgm:spPr/>
      <dgm:t>
        <a:bodyPr/>
        <a:lstStyle/>
        <a:p>
          <a:endParaRPr lang="pt-BR"/>
        </a:p>
      </dgm:t>
    </dgm:pt>
    <dgm:pt modelId="{23E8C681-2F7A-4321-9D2D-7773FEA4B6DD}">
      <dgm:prSet phldrT="[Texto]" custT="1"/>
      <dgm:spPr/>
      <dgm:t>
        <a:bodyPr/>
        <a:lstStyle/>
        <a:p>
          <a:r>
            <a:rPr lang="pt-BR" sz="1050" dirty="0" smtClean="0"/>
            <a:t>Segurança</a:t>
          </a:r>
          <a:endParaRPr lang="pt-BR" sz="900" dirty="0"/>
        </a:p>
      </dgm:t>
    </dgm:pt>
    <dgm:pt modelId="{5179FAE3-3C68-4B6F-A512-D4DE002D4482}" type="parTrans" cxnId="{0AF946BC-1F42-4A64-BA50-55FD9D06DB66}">
      <dgm:prSet/>
      <dgm:spPr/>
      <dgm:t>
        <a:bodyPr/>
        <a:lstStyle/>
        <a:p>
          <a:endParaRPr lang="pt-BR"/>
        </a:p>
      </dgm:t>
    </dgm:pt>
    <dgm:pt modelId="{AFE24594-68D4-4A33-A77B-580972C8D3AD}" type="sibTrans" cxnId="{0AF946BC-1F42-4A64-BA50-55FD9D06DB66}">
      <dgm:prSet/>
      <dgm:spPr/>
      <dgm:t>
        <a:bodyPr/>
        <a:lstStyle/>
        <a:p>
          <a:endParaRPr lang="pt-BR"/>
        </a:p>
      </dgm:t>
    </dgm:pt>
    <dgm:pt modelId="{B0F5A4EB-9C58-4FD3-B339-9EA5CB1FD4B6}">
      <dgm:prSet phldrT="[Texto]" custT="1"/>
      <dgm:spPr/>
      <dgm:t>
        <a:bodyPr/>
        <a:lstStyle/>
        <a:p>
          <a:r>
            <a:rPr lang="pt-BR" sz="1000" dirty="0" smtClean="0"/>
            <a:t>Tecnologia</a:t>
          </a:r>
          <a:endParaRPr lang="pt-BR" sz="1000" dirty="0"/>
        </a:p>
      </dgm:t>
    </dgm:pt>
    <dgm:pt modelId="{DE10AAB6-0BA1-46DC-9A37-59EB02BFDCAB}" type="parTrans" cxnId="{56C2A46D-98C2-4953-8B7F-36AD51CB364F}">
      <dgm:prSet/>
      <dgm:spPr/>
      <dgm:t>
        <a:bodyPr/>
        <a:lstStyle/>
        <a:p>
          <a:endParaRPr lang="pt-BR"/>
        </a:p>
      </dgm:t>
    </dgm:pt>
    <dgm:pt modelId="{13AAD2B5-A116-45A2-8341-4D99A72B862E}" type="sibTrans" cxnId="{56C2A46D-98C2-4953-8B7F-36AD51CB364F}">
      <dgm:prSet/>
      <dgm:spPr/>
      <dgm:t>
        <a:bodyPr/>
        <a:lstStyle/>
        <a:p>
          <a:endParaRPr lang="pt-BR"/>
        </a:p>
      </dgm:t>
    </dgm:pt>
    <dgm:pt modelId="{FEDF9D64-65B6-4E1C-87E5-7242B29074E6}">
      <dgm:prSet phldrT="[Texto]" custT="1"/>
      <dgm:spPr/>
      <dgm:t>
        <a:bodyPr/>
        <a:lstStyle/>
        <a:p>
          <a:r>
            <a:rPr lang="pt-BR" sz="1000" dirty="0" smtClean="0"/>
            <a:t>Transporte</a:t>
          </a:r>
          <a:endParaRPr lang="pt-BR" sz="900" dirty="0"/>
        </a:p>
      </dgm:t>
    </dgm:pt>
    <dgm:pt modelId="{A4DEEF1C-2CEC-43FA-933F-CA18F65D9CA8}" type="parTrans" cxnId="{17152EA2-AED3-47B2-9DAB-4ED37E67FCAF}">
      <dgm:prSet/>
      <dgm:spPr/>
      <dgm:t>
        <a:bodyPr/>
        <a:lstStyle/>
        <a:p>
          <a:endParaRPr lang="pt-BR"/>
        </a:p>
      </dgm:t>
    </dgm:pt>
    <dgm:pt modelId="{B8DB62AB-53A6-4724-8372-B394E02C3857}" type="sibTrans" cxnId="{17152EA2-AED3-47B2-9DAB-4ED37E67FCAF}">
      <dgm:prSet/>
      <dgm:spPr/>
      <dgm:t>
        <a:bodyPr/>
        <a:lstStyle/>
        <a:p>
          <a:endParaRPr lang="pt-BR"/>
        </a:p>
      </dgm:t>
    </dgm:pt>
    <dgm:pt modelId="{E2D6A07F-E1BA-46F4-805C-4CB1FD0B4E4F}">
      <dgm:prSet phldrT="[Texto]" custT="1"/>
      <dgm:spPr/>
      <dgm:t>
        <a:bodyPr/>
        <a:lstStyle/>
        <a:p>
          <a:r>
            <a:rPr lang="pt-BR" sz="1050" dirty="0" smtClean="0"/>
            <a:t>Energia</a:t>
          </a:r>
          <a:endParaRPr lang="pt-BR" sz="900" dirty="0"/>
        </a:p>
      </dgm:t>
    </dgm:pt>
    <dgm:pt modelId="{1075390B-153F-4CE2-90A9-483F7C8FC9B5}" type="parTrans" cxnId="{D1DA977E-858E-4C60-B1DF-3E56F5BAC341}">
      <dgm:prSet/>
      <dgm:spPr/>
      <dgm:t>
        <a:bodyPr/>
        <a:lstStyle/>
        <a:p>
          <a:endParaRPr lang="pt-BR"/>
        </a:p>
      </dgm:t>
    </dgm:pt>
    <dgm:pt modelId="{00B4770F-8587-4426-A75D-40B742770897}" type="sibTrans" cxnId="{D1DA977E-858E-4C60-B1DF-3E56F5BAC341}">
      <dgm:prSet/>
      <dgm:spPr/>
      <dgm:t>
        <a:bodyPr/>
        <a:lstStyle/>
        <a:p>
          <a:endParaRPr lang="pt-BR"/>
        </a:p>
      </dgm:t>
    </dgm:pt>
    <dgm:pt modelId="{FBBC8161-DE3D-4DA7-967E-8AD655C38AE8}">
      <dgm:prSet phldrT="[Texto]" custT="1"/>
      <dgm:spPr/>
      <dgm:t>
        <a:bodyPr/>
        <a:lstStyle/>
        <a:p>
          <a:r>
            <a:rPr lang="pt-BR" sz="900" dirty="0" smtClean="0"/>
            <a:t>Edificações</a:t>
          </a:r>
          <a:endParaRPr lang="pt-BR" sz="900" dirty="0"/>
        </a:p>
      </dgm:t>
    </dgm:pt>
    <dgm:pt modelId="{D531629F-3CFC-4FC6-AA6E-41A37ADAE29D}" type="parTrans" cxnId="{328B752F-D5A0-4890-B77C-A90536F3114A}">
      <dgm:prSet/>
      <dgm:spPr/>
      <dgm:t>
        <a:bodyPr/>
        <a:lstStyle/>
        <a:p>
          <a:endParaRPr lang="pt-BR"/>
        </a:p>
      </dgm:t>
    </dgm:pt>
    <dgm:pt modelId="{3DEA23B8-BDBF-4FA2-81C7-2F2FAE3512D0}" type="sibTrans" cxnId="{328B752F-D5A0-4890-B77C-A90536F3114A}">
      <dgm:prSet/>
      <dgm:spPr/>
      <dgm:t>
        <a:bodyPr/>
        <a:lstStyle/>
        <a:p>
          <a:endParaRPr lang="pt-BR"/>
        </a:p>
      </dgm:t>
    </dgm:pt>
    <dgm:pt modelId="{B6124A8C-DD3E-4E9E-9141-5AADC966E4FE}">
      <dgm:prSet phldrT="[Texto]"/>
      <dgm:spPr/>
      <dgm:t>
        <a:bodyPr/>
        <a:lstStyle/>
        <a:p>
          <a:endParaRPr lang="pt-BR" dirty="0"/>
        </a:p>
      </dgm:t>
    </dgm:pt>
    <dgm:pt modelId="{6D814B01-B906-4917-B1E8-2333F4100C89}" type="parTrans" cxnId="{8DECE932-F035-4C6C-A5BD-7CBE4E55D86C}">
      <dgm:prSet/>
      <dgm:spPr/>
      <dgm:t>
        <a:bodyPr/>
        <a:lstStyle/>
        <a:p>
          <a:endParaRPr lang="pt-BR"/>
        </a:p>
      </dgm:t>
    </dgm:pt>
    <dgm:pt modelId="{4FE257AE-F553-4BA0-9C0D-7A12F8BB2CEC}" type="sibTrans" cxnId="{8DECE932-F035-4C6C-A5BD-7CBE4E55D86C}">
      <dgm:prSet/>
      <dgm:spPr/>
      <dgm:t>
        <a:bodyPr/>
        <a:lstStyle/>
        <a:p>
          <a:endParaRPr lang="pt-BR"/>
        </a:p>
      </dgm:t>
    </dgm:pt>
    <dgm:pt modelId="{925FFE9D-41A0-4883-96E1-A301D7BC3FB7}" type="pres">
      <dgm:prSet presAssocID="{F0A59000-2EE9-4012-9065-51D7B79723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3D8AEE4-4192-4900-9678-E3C145BDDD1F}" type="pres">
      <dgm:prSet presAssocID="{C6CB2E8B-5127-4DD8-BB7D-8670E91C9AB4}" presName="centerShape" presStyleLbl="node0" presStyleIdx="0" presStyleCnt="1"/>
      <dgm:spPr/>
      <dgm:t>
        <a:bodyPr/>
        <a:lstStyle/>
        <a:p>
          <a:endParaRPr lang="pt-BR"/>
        </a:p>
      </dgm:t>
    </dgm:pt>
    <dgm:pt modelId="{1C429D2F-1E84-41A8-871E-6216ABF89BD3}" type="pres">
      <dgm:prSet presAssocID="{39511BA0-2C05-4661-BEC5-854EBDA687B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74E902-D32E-4647-AFD2-DA2CB6427221}" type="pres">
      <dgm:prSet presAssocID="{39511BA0-2C05-4661-BEC5-854EBDA687B3}" presName="dummy" presStyleCnt="0"/>
      <dgm:spPr/>
    </dgm:pt>
    <dgm:pt modelId="{B8375A80-D84E-42F0-B3BF-44A70D7ED633}" type="pres">
      <dgm:prSet presAssocID="{B0348432-8812-4113-9D6E-6BF7EF04BF56}" presName="sibTrans" presStyleLbl="sibTrans2D1" presStyleIdx="0" presStyleCnt="8"/>
      <dgm:spPr/>
      <dgm:t>
        <a:bodyPr/>
        <a:lstStyle/>
        <a:p>
          <a:endParaRPr lang="pt-BR"/>
        </a:p>
      </dgm:t>
    </dgm:pt>
    <dgm:pt modelId="{A258C414-136F-42A4-BB11-890E1BBD0473}" type="pres">
      <dgm:prSet presAssocID="{A4185CB9-F738-42EB-BB62-D56500ED435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1AFC91-165C-400A-8EEC-7C259444BCBF}" type="pres">
      <dgm:prSet presAssocID="{A4185CB9-F738-42EB-BB62-D56500ED4355}" presName="dummy" presStyleCnt="0"/>
      <dgm:spPr/>
    </dgm:pt>
    <dgm:pt modelId="{03B73BB0-1F96-42AC-830B-B030DC45D44D}" type="pres">
      <dgm:prSet presAssocID="{CCE7CE5F-8A1D-48A1-AEB3-893F0DA94B93}" presName="sibTrans" presStyleLbl="sibTrans2D1" presStyleIdx="1" presStyleCnt="8"/>
      <dgm:spPr/>
      <dgm:t>
        <a:bodyPr/>
        <a:lstStyle/>
        <a:p>
          <a:endParaRPr lang="pt-BR"/>
        </a:p>
      </dgm:t>
    </dgm:pt>
    <dgm:pt modelId="{93A88D1E-2B06-4965-A996-A9951E665796}" type="pres">
      <dgm:prSet presAssocID="{AB0825F2-2544-4DE6-82CB-763FDB72E6F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32C225-31A3-4CB2-B6C5-8DDCB1CB3B77}" type="pres">
      <dgm:prSet presAssocID="{AB0825F2-2544-4DE6-82CB-763FDB72E6FD}" presName="dummy" presStyleCnt="0"/>
      <dgm:spPr/>
    </dgm:pt>
    <dgm:pt modelId="{81E11739-07E4-4049-8AD5-E28346EC104B}" type="pres">
      <dgm:prSet presAssocID="{B39115EA-17EF-40C8-BFCD-D8BF1036CEA9}" presName="sibTrans" presStyleLbl="sibTrans2D1" presStyleIdx="2" presStyleCnt="8"/>
      <dgm:spPr/>
      <dgm:t>
        <a:bodyPr/>
        <a:lstStyle/>
        <a:p>
          <a:endParaRPr lang="pt-BR"/>
        </a:p>
      </dgm:t>
    </dgm:pt>
    <dgm:pt modelId="{E9864355-1C66-48AE-933D-D63EF619F77C}" type="pres">
      <dgm:prSet presAssocID="{23E8C681-2F7A-4321-9D2D-7773FEA4B6D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1BC14F-4A13-4D0F-B8BE-3DDD387A1447}" type="pres">
      <dgm:prSet presAssocID="{23E8C681-2F7A-4321-9D2D-7773FEA4B6DD}" presName="dummy" presStyleCnt="0"/>
      <dgm:spPr/>
    </dgm:pt>
    <dgm:pt modelId="{861AED17-2E86-4846-91C8-7E87C898AB7A}" type="pres">
      <dgm:prSet presAssocID="{AFE24594-68D4-4A33-A77B-580972C8D3AD}" presName="sibTrans" presStyleLbl="sibTrans2D1" presStyleIdx="3" presStyleCnt="8"/>
      <dgm:spPr/>
      <dgm:t>
        <a:bodyPr/>
        <a:lstStyle/>
        <a:p>
          <a:endParaRPr lang="pt-BR"/>
        </a:p>
      </dgm:t>
    </dgm:pt>
    <dgm:pt modelId="{43670370-DADB-4B69-B14C-C2BB5B6527ED}" type="pres">
      <dgm:prSet presAssocID="{B0F5A4EB-9C58-4FD3-B339-9EA5CB1FD4B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D47F65-8C80-4E0E-9DEA-856E459FD491}" type="pres">
      <dgm:prSet presAssocID="{B0F5A4EB-9C58-4FD3-B339-9EA5CB1FD4B6}" presName="dummy" presStyleCnt="0"/>
      <dgm:spPr/>
    </dgm:pt>
    <dgm:pt modelId="{37E7A65A-E919-4D89-A6C1-689CAC75FBED}" type="pres">
      <dgm:prSet presAssocID="{13AAD2B5-A116-45A2-8341-4D99A72B862E}" presName="sibTrans" presStyleLbl="sibTrans2D1" presStyleIdx="4" presStyleCnt="8"/>
      <dgm:spPr/>
      <dgm:t>
        <a:bodyPr/>
        <a:lstStyle/>
        <a:p>
          <a:endParaRPr lang="pt-BR"/>
        </a:p>
      </dgm:t>
    </dgm:pt>
    <dgm:pt modelId="{B24D44F0-69BD-4EEC-9E7D-D608174DC501}" type="pres">
      <dgm:prSet presAssocID="{FEDF9D64-65B6-4E1C-87E5-7242B29074E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6AEC9B-2FD5-4482-84CE-334094B5EE4B}" type="pres">
      <dgm:prSet presAssocID="{FEDF9D64-65B6-4E1C-87E5-7242B29074E6}" presName="dummy" presStyleCnt="0"/>
      <dgm:spPr/>
    </dgm:pt>
    <dgm:pt modelId="{76727B63-573A-4217-9E34-3579E4F6D715}" type="pres">
      <dgm:prSet presAssocID="{B8DB62AB-53A6-4724-8372-B394E02C3857}" presName="sibTrans" presStyleLbl="sibTrans2D1" presStyleIdx="5" presStyleCnt="8"/>
      <dgm:spPr/>
      <dgm:t>
        <a:bodyPr/>
        <a:lstStyle/>
        <a:p>
          <a:endParaRPr lang="pt-BR"/>
        </a:p>
      </dgm:t>
    </dgm:pt>
    <dgm:pt modelId="{08119F24-292E-44E4-9931-4FB825C5B4A4}" type="pres">
      <dgm:prSet presAssocID="{E2D6A07F-E1BA-46F4-805C-4CB1FD0B4E4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7650C4-AE59-4AFF-BC41-546DC47A0980}" type="pres">
      <dgm:prSet presAssocID="{E2D6A07F-E1BA-46F4-805C-4CB1FD0B4E4F}" presName="dummy" presStyleCnt="0"/>
      <dgm:spPr/>
    </dgm:pt>
    <dgm:pt modelId="{9B4ACB6A-7498-4BFF-A7D0-C22694403B19}" type="pres">
      <dgm:prSet presAssocID="{00B4770F-8587-4426-A75D-40B742770897}" presName="sibTrans" presStyleLbl="sibTrans2D1" presStyleIdx="6" presStyleCnt="8"/>
      <dgm:spPr/>
      <dgm:t>
        <a:bodyPr/>
        <a:lstStyle/>
        <a:p>
          <a:endParaRPr lang="pt-BR"/>
        </a:p>
      </dgm:t>
    </dgm:pt>
    <dgm:pt modelId="{157D7C65-C56F-4466-BC35-2620312ACCB9}" type="pres">
      <dgm:prSet presAssocID="{FBBC8161-DE3D-4DA7-967E-8AD655C38AE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244C0F-43A1-4CE4-B3ED-8CD5392B7C65}" type="pres">
      <dgm:prSet presAssocID="{FBBC8161-DE3D-4DA7-967E-8AD655C38AE8}" presName="dummy" presStyleCnt="0"/>
      <dgm:spPr/>
    </dgm:pt>
    <dgm:pt modelId="{E5F36165-6088-4DEE-8375-C7C10C48A453}" type="pres">
      <dgm:prSet presAssocID="{3DEA23B8-BDBF-4FA2-81C7-2F2FAE3512D0}" presName="sibTrans" presStyleLbl="sibTrans2D1" presStyleIdx="7" presStyleCnt="8"/>
      <dgm:spPr/>
      <dgm:t>
        <a:bodyPr/>
        <a:lstStyle/>
        <a:p>
          <a:endParaRPr lang="pt-BR"/>
        </a:p>
      </dgm:t>
    </dgm:pt>
  </dgm:ptLst>
  <dgm:cxnLst>
    <dgm:cxn modelId="{C99F3FD0-E2AD-4E7A-AAAD-EB26E461A786}" type="presOf" srcId="{B8DB62AB-53A6-4724-8372-B394E02C3857}" destId="{76727B63-573A-4217-9E34-3579E4F6D715}" srcOrd="0" destOrd="0" presId="urn:microsoft.com/office/officeart/2005/8/layout/radial6"/>
    <dgm:cxn modelId="{A64909D3-8B1C-47FE-910B-BA78ED2C0E71}" type="presOf" srcId="{CCE7CE5F-8A1D-48A1-AEB3-893F0DA94B93}" destId="{03B73BB0-1F96-42AC-830B-B030DC45D44D}" srcOrd="0" destOrd="0" presId="urn:microsoft.com/office/officeart/2005/8/layout/radial6"/>
    <dgm:cxn modelId="{558A7500-9059-47EB-8D03-F5972107D351}" type="presOf" srcId="{00B4770F-8587-4426-A75D-40B742770897}" destId="{9B4ACB6A-7498-4BFF-A7D0-C22694403B19}" srcOrd="0" destOrd="0" presId="urn:microsoft.com/office/officeart/2005/8/layout/radial6"/>
    <dgm:cxn modelId="{A4A472E3-7CEF-49F0-9A13-05BBA551959A}" type="presOf" srcId="{B0348432-8812-4113-9D6E-6BF7EF04BF56}" destId="{B8375A80-D84E-42F0-B3BF-44A70D7ED633}" srcOrd="0" destOrd="0" presId="urn:microsoft.com/office/officeart/2005/8/layout/radial6"/>
    <dgm:cxn modelId="{D1DA977E-858E-4C60-B1DF-3E56F5BAC341}" srcId="{C6CB2E8B-5127-4DD8-BB7D-8670E91C9AB4}" destId="{E2D6A07F-E1BA-46F4-805C-4CB1FD0B4E4F}" srcOrd="6" destOrd="0" parTransId="{1075390B-153F-4CE2-90A9-483F7C8FC9B5}" sibTransId="{00B4770F-8587-4426-A75D-40B742770897}"/>
    <dgm:cxn modelId="{6E660470-4DF4-44A8-922A-CCFC7009FD00}" type="presOf" srcId="{AFE24594-68D4-4A33-A77B-580972C8D3AD}" destId="{861AED17-2E86-4846-91C8-7E87C898AB7A}" srcOrd="0" destOrd="0" presId="urn:microsoft.com/office/officeart/2005/8/layout/radial6"/>
    <dgm:cxn modelId="{DEEA3731-7DAF-472D-A9D4-C496EA83A793}" srcId="{C6CB2E8B-5127-4DD8-BB7D-8670E91C9AB4}" destId="{AB0825F2-2544-4DE6-82CB-763FDB72E6FD}" srcOrd="2" destOrd="0" parTransId="{49619A8F-30DB-42A2-81C3-0199A1E7386A}" sibTransId="{B39115EA-17EF-40C8-BFCD-D8BF1036CEA9}"/>
    <dgm:cxn modelId="{328B752F-D5A0-4890-B77C-A90536F3114A}" srcId="{C6CB2E8B-5127-4DD8-BB7D-8670E91C9AB4}" destId="{FBBC8161-DE3D-4DA7-967E-8AD655C38AE8}" srcOrd="7" destOrd="0" parTransId="{D531629F-3CFC-4FC6-AA6E-41A37ADAE29D}" sibTransId="{3DEA23B8-BDBF-4FA2-81C7-2F2FAE3512D0}"/>
    <dgm:cxn modelId="{B7BB9572-7BDE-44D4-BA81-EE87306FB8D8}" srcId="{F0A59000-2EE9-4012-9065-51D7B7972398}" destId="{C6CB2E8B-5127-4DD8-BB7D-8670E91C9AB4}" srcOrd="0" destOrd="0" parTransId="{25F67FC9-BABD-436B-9710-06D8D432605D}" sibTransId="{858C0BD0-6AF1-420F-912D-761312AA990B}"/>
    <dgm:cxn modelId="{56C2A46D-98C2-4953-8B7F-36AD51CB364F}" srcId="{C6CB2E8B-5127-4DD8-BB7D-8670E91C9AB4}" destId="{B0F5A4EB-9C58-4FD3-B339-9EA5CB1FD4B6}" srcOrd="4" destOrd="0" parTransId="{DE10AAB6-0BA1-46DC-9A37-59EB02BFDCAB}" sibTransId="{13AAD2B5-A116-45A2-8341-4D99A72B862E}"/>
    <dgm:cxn modelId="{0FD37134-63FD-4E47-8E85-00219B3D836D}" type="presOf" srcId="{AB0825F2-2544-4DE6-82CB-763FDB72E6FD}" destId="{93A88D1E-2B06-4965-A996-A9951E665796}" srcOrd="0" destOrd="0" presId="urn:microsoft.com/office/officeart/2005/8/layout/radial6"/>
    <dgm:cxn modelId="{ACB6E21A-101B-47C2-B52C-32B3590584AC}" type="presOf" srcId="{C6CB2E8B-5127-4DD8-BB7D-8670E91C9AB4}" destId="{F3D8AEE4-4192-4900-9678-E3C145BDDD1F}" srcOrd="0" destOrd="0" presId="urn:microsoft.com/office/officeart/2005/8/layout/radial6"/>
    <dgm:cxn modelId="{DE26F317-6460-4CA3-B204-D66505E58336}" type="presOf" srcId="{39511BA0-2C05-4661-BEC5-854EBDA687B3}" destId="{1C429D2F-1E84-41A8-871E-6216ABF89BD3}" srcOrd="0" destOrd="0" presId="urn:microsoft.com/office/officeart/2005/8/layout/radial6"/>
    <dgm:cxn modelId="{C7341BEF-1EFC-4F1C-981C-37BFB6D9CC21}" type="presOf" srcId="{F0A59000-2EE9-4012-9065-51D7B7972398}" destId="{925FFE9D-41A0-4883-96E1-A301D7BC3FB7}" srcOrd="0" destOrd="0" presId="urn:microsoft.com/office/officeart/2005/8/layout/radial6"/>
    <dgm:cxn modelId="{B4EFAC56-2B8E-4F05-99FB-F94E50FF78EC}" type="presOf" srcId="{B0F5A4EB-9C58-4FD3-B339-9EA5CB1FD4B6}" destId="{43670370-DADB-4B69-B14C-C2BB5B6527ED}" srcOrd="0" destOrd="0" presId="urn:microsoft.com/office/officeart/2005/8/layout/radial6"/>
    <dgm:cxn modelId="{F590F89A-E7C6-4359-BC11-6E9F6FD7FECE}" type="presOf" srcId="{23E8C681-2F7A-4321-9D2D-7773FEA4B6DD}" destId="{E9864355-1C66-48AE-933D-D63EF619F77C}" srcOrd="0" destOrd="0" presId="urn:microsoft.com/office/officeart/2005/8/layout/radial6"/>
    <dgm:cxn modelId="{A36D338C-BD1D-418A-8CC5-E0F97F6B00F9}" srcId="{C6CB2E8B-5127-4DD8-BB7D-8670E91C9AB4}" destId="{A4185CB9-F738-42EB-BB62-D56500ED4355}" srcOrd="1" destOrd="0" parTransId="{B2F7BE66-DCAE-4E4C-A234-1E66352CE8A1}" sibTransId="{CCE7CE5F-8A1D-48A1-AEB3-893F0DA94B93}"/>
    <dgm:cxn modelId="{CA4A28A4-8DC7-4634-8167-5A8EEAAE56C7}" type="presOf" srcId="{FEDF9D64-65B6-4E1C-87E5-7242B29074E6}" destId="{B24D44F0-69BD-4EEC-9E7D-D608174DC501}" srcOrd="0" destOrd="0" presId="urn:microsoft.com/office/officeart/2005/8/layout/radial6"/>
    <dgm:cxn modelId="{BF60B77D-3A96-42D1-ACE5-2D6F2431E00D}" type="presOf" srcId="{B39115EA-17EF-40C8-BFCD-D8BF1036CEA9}" destId="{81E11739-07E4-4049-8AD5-E28346EC104B}" srcOrd="0" destOrd="0" presId="urn:microsoft.com/office/officeart/2005/8/layout/radial6"/>
    <dgm:cxn modelId="{3D8C3BE6-8019-470E-BDE6-A7C123DC7C46}" type="presOf" srcId="{A4185CB9-F738-42EB-BB62-D56500ED4355}" destId="{A258C414-136F-42A4-BB11-890E1BBD0473}" srcOrd="0" destOrd="0" presId="urn:microsoft.com/office/officeart/2005/8/layout/radial6"/>
    <dgm:cxn modelId="{0AF946BC-1F42-4A64-BA50-55FD9D06DB66}" srcId="{C6CB2E8B-5127-4DD8-BB7D-8670E91C9AB4}" destId="{23E8C681-2F7A-4321-9D2D-7773FEA4B6DD}" srcOrd="3" destOrd="0" parTransId="{5179FAE3-3C68-4B6F-A512-D4DE002D4482}" sibTransId="{AFE24594-68D4-4A33-A77B-580972C8D3AD}"/>
    <dgm:cxn modelId="{21B985AC-F96B-4F7F-A9E4-E9194A86F7AA}" type="presOf" srcId="{3DEA23B8-BDBF-4FA2-81C7-2F2FAE3512D0}" destId="{E5F36165-6088-4DEE-8375-C7C10C48A453}" srcOrd="0" destOrd="0" presId="urn:microsoft.com/office/officeart/2005/8/layout/radial6"/>
    <dgm:cxn modelId="{DCCD6672-2CF2-4328-B409-DE70748EAB38}" srcId="{C6CB2E8B-5127-4DD8-BB7D-8670E91C9AB4}" destId="{39511BA0-2C05-4661-BEC5-854EBDA687B3}" srcOrd="0" destOrd="0" parTransId="{F0F845D4-D325-4262-84CC-FC8EF1D1B2B0}" sibTransId="{B0348432-8812-4113-9D6E-6BF7EF04BF56}"/>
    <dgm:cxn modelId="{17152EA2-AED3-47B2-9DAB-4ED37E67FCAF}" srcId="{C6CB2E8B-5127-4DD8-BB7D-8670E91C9AB4}" destId="{FEDF9D64-65B6-4E1C-87E5-7242B29074E6}" srcOrd="5" destOrd="0" parTransId="{A4DEEF1C-2CEC-43FA-933F-CA18F65D9CA8}" sibTransId="{B8DB62AB-53A6-4724-8372-B394E02C3857}"/>
    <dgm:cxn modelId="{A4584447-1352-460C-8D1F-C48B4BBFF3B6}" type="presOf" srcId="{FBBC8161-DE3D-4DA7-967E-8AD655C38AE8}" destId="{157D7C65-C56F-4466-BC35-2620312ACCB9}" srcOrd="0" destOrd="0" presId="urn:microsoft.com/office/officeart/2005/8/layout/radial6"/>
    <dgm:cxn modelId="{8B7FEAEA-82C5-4B7E-89F2-7FBFC597A48A}" type="presOf" srcId="{E2D6A07F-E1BA-46F4-805C-4CB1FD0B4E4F}" destId="{08119F24-292E-44E4-9931-4FB825C5B4A4}" srcOrd="0" destOrd="0" presId="urn:microsoft.com/office/officeart/2005/8/layout/radial6"/>
    <dgm:cxn modelId="{9CD31E1D-A665-49DC-B2BD-5BDE3C7321AF}" type="presOf" srcId="{13AAD2B5-A116-45A2-8341-4D99A72B862E}" destId="{37E7A65A-E919-4D89-A6C1-689CAC75FBED}" srcOrd="0" destOrd="0" presId="urn:microsoft.com/office/officeart/2005/8/layout/radial6"/>
    <dgm:cxn modelId="{8DECE932-F035-4C6C-A5BD-7CBE4E55D86C}" srcId="{F0A59000-2EE9-4012-9065-51D7B7972398}" destId="{B6124A8C-DD3E-4E9E-9141-5AADC966E4FE}" srcOrd="1" destOrd="0" parTransId="{6D814B01-B906-4917-B1E8-2333F4100C89}" sibTransId="{4FE257AE-F553-4BA0-9C0D-7A12F8BB2CEC}"/>
    <dgm:cxn modelId="{5DC9297A-9395-47D5-A270-72177CEBB0E1}" type="presParOf" srcId="{925FFE9D-41A0-4883-96E1-A301D7BC3FB7}" destId="{F3D8AEE4-4192-4900-9678-E3C145BDDD1F}" srcOrd="0" destOrd="0" presId="urn:microsoft.com/office/officeart/2005/8/layout/radial6"/>
    <dgm:cxn modelId="{6C8D5B8D-BD1D-412B-8174-5FAC6369E98A}" type="presParOf" srcId="{925FFE9D-41A0-4883-96E1-A301D7BC3FB7}" destId="{1C429D2F-1E84-41A8-871E-6216ABF89BD3}" srcOrd="1" destOrd="0" presId="urn:microsoft.com/office/officeart/2005/8/layout/radial6"/>
    <dgm:cxn modelId="{499F8039-D237-46D0-AD37-1DE99EA788F9}" type="presParOf" srcId="{925FFE9D-41A0-4883-96E1-A301D7BC3FB7}" destId="{7774E902-D32E-4647-AFD2-DA2CB6427221}" srcOrd="2" destOrd="0" presId="urn:microsoft.com/office/officeart/2005/8/layout/radial6"/>
    <dgm:cxn modelId="{6D577FC7-71E1-4A27-BDDB-797DFFE39693}" type="presParOf" srcId="{925FFE9D-41A0-4883-96E1-A301D7BC3FB7}" destId="{B8375A80-D84E-42F0-B3BF-44A70D7ED633}" srcOrd="3" destOrd="0" presId="urn:microsoft.com/office/officeart/2005/8/layout/radial6"/>
    <dgm:cxn modelId="{7D89CB64-B62B-4931-BDBD-E6000F3A7EE4}" type="presParOf" srcId="{925FFE9D-41A0-4883-96E1-A301D7BC3FB7}" destId="{A258C414-136F-42A4-BB11-890E1BBD0473}" srcOrd="4" destOrd="0" presId="urn:microsoft.com/office/officeart/2005/8/layout/radial6"/>
    <dgm:cxn modelId="{7AA5C571-58A6-4AA4-86BE-C8FE570AB264}" type="presParOf" srcId="{925FFE9D-41A0-4883-96E1-A301D7BC3FB7}" destId="{071AFC91-165C-400A-8EEC-7C259444BCBF}" srcOrd="5" destOrd="0" presId="urn:microsoft.com/office/officeart/2005/8/layout/radial6"/>
    <dgm:cxn modelId="{5F7FBE36-3000-4D0A-B39D-D5C14EEBC855}" type="presParOf" srcId="{925FFE9D-41A0-4883-96E1-A301D7BC3FB7}" destId="{03B73BB0-1F96-42AC-830B-B030DC45D44D}" srcOrd="6" destOrd="0" presId="urn:microsoft.com/office/officeart/2005/8/layout/radial6"/>
    <dgm:cxn modelId="{E8E36796-B516-45EF-94ED-7E96FD08D492}" type="presParOf" srcId="{925FFE9D-41A0-4883-96E1-A301D7BC3FB7}" destId="{93A88D1E-2B06-4965-A996-A9951E665796}" srcOrd="7" destOrd="0" presId="urn:microsoft.com/office/officeart/2005/8/layout/radial6"/>
    <dgm:cxn modelId="{12B300EC-A83D-4239-990B-6AB343FD72E4}" type="presParOf" srcId="{925FFE9D-41A0-4883-96E1-A301D7BC3FB7}" destId="{A032C225-31A3-4CB2-B6C5-8DDCB1CB3B77}" srcOrd="8" destOrd="0" presId="urn:microsoft.com/office/officeart/2005/8/layout/radial6"/>
    <dgm:cxn modelId="{90DA4F94-DD81-417D-9926-9AB3FF0278C1}" type="presParOf" srcId="{925FFE9D-41A0-4883-96E1-A301D7BC3FB7}" destId="{81E11739-07E4-4049-8AD5-E28346EC104B}" srcOrd="9" destOrd="0" presId="urn:microsoft.com/office/officeart/2005/8/layout/radial6"/>
    <dgm:cxn modelId="{CB220AC1-DFF9-4A90-8779-522242AC327E}" type="presParOf" srcId="{925FFE9D-41A0-4883-96E1-A301D7BC3FB7}" destId="{E9864355-1C66-48AE-933D-D63EF619F77C}" srcOrd="10" destOrd="0" presId="urn:microsoft.com/office/officeart/2005/8/layout/radial6"/>
    <dgm:cxn modelId="{B7803183-88BE-4C1C-9FFE-D3606A4C743E}" type="presParOf" srcId="{925FFE9D-41A0-4883-96E1-A301D7BC3FB7}" destId="{E21BC14F-4A13-4D0F-B8BE-3DDD387A1447}" srcOrd="11" destOrd="0" presId="urn:microsoft.com/office/officeart/2005/8/layout/radial6"/>
    <dgm:cxn modelId="{2A0E3010-9DF9-4AFE-91DF-4FC95D832421}" type="presParOf" srcId="{925FFE9D-41A0-4883-96E1-A301D7BC3FB7}" destId="{861AED17-2E86-4846-91C8-7E87C898AB7A}" srcOrd="12" destOrd="0" presId="urn:microsoft.com/office/officeart/2005/8/layout/radial6"/>
    <dgm:cxn modelId="{2184F514-F05A-415C-AA80-C12AAD10C448}" type="presParOf" srcId="{925FFE9D-41A0-4883-96E1-A301D7BC3FB7}" destId="{43670370-DADB-4B69-B14C-C2BB5B6527ED}" srcOrd="13" destOrd="0" presId="urn:microsoft.com/office/officeart/2005/8/layout/radial6"/>
    <dgm:cxn modelId="{57D0E3CC-353A-4854-8232-476808E0B9E5}" type="presParOf" srcId="{925FFE9D-41A0-4883-96E1-A301D7BC3FB7}" destId="{8BD47F65-8C80-4E0E-9DEA-856E459FD491}" srcOrd="14" destOrd="0" presId="urn:microsoft.com/office/officeart/2005/8/layout/radial6"/>
    <dgm:cxn modelId="{6114FBF9-6434-4F2B-8F3D-78C6A3AA4ECB}" type="presParOf" srcId="{925FFE9D-41A0-4883-96E1-A301D7BC3FB7}" destId="{37E7A65A-E919-4D89-A6C1-689CAC75FBED}" srcOrd="15" destOrd="0" presId="urn:microsoft.com/office/officeart/2005/8/layout/radial6"/>
    <dgm:cxn modelId="{F1A2567C-0C76-42F6-ACE8-F44EBE12E6FC}" type="presParOf" srcId="{925FFE9D-41A0-4883-96E1-A301D7BC3FB7}" destId="{B24D44F0-69BD-4EEC-9E7D-D608174DC501}" srcOrd="16" destOrd="0" presId="urn:microsoft.com/office/officeart/2005/8/layout/radial6"/>
    <dgm:cxn modelId="{379D983B-8629-4237-90F2-CCE6E8028049}" type="presParOf" srcId="{925FFE9D-41A0-4883-96E1-A301D7BC3FB7}" destId="{A76AEC9B-2FD5-4482-84CE-334094B5EE4B}" srcOrd="17" destOrd="0" presId="urn:microsoft.com/office/officeart/2005/8/layout/radial6"/>
    <dgm:cxn modelId="{4FA3962B-2A39-4AF8-9E6D-27D7C05C0B0F}" type="presParOf" srcId="{925FFE9D-41A0-4883-96E1-A301D7BC3FB7}" destId="{76727B63-573A-4217-9E34-3579E4F6D715}" srcOrd="18" destOrd="0" presId="urn:microsoft.com/office/officeart/2005/8/layout/radial6"/>
    <dgm:cxn modelId="{B5DC2229-49C5-480B-9064-80FC0FF69B2A}" type="presParOf" srcId="{925FFE9D-41A0-4883-96E1-A301D7BC3FB7}" destId="{08119F24-292E-44E4-9931-4FB825C5B4A4}" srcOrd="19" destOrd="0" presId="urn:microsoft.com/office/officeart/2005/8/layout/radial6"/>
    <dgm:cxn modelId="{743B2877-9008-43F9-BB2D-E01AECFB8F2C}" type="presParOf" srcId="{925FFE9D-41A0-4883-96E1-A301D7BC3FB7}" destId="{367650C4-AE59-4AFF-BC41-546DC47A0980}" srcOrd="20" destOrd="0" presId="urn:microsoft.com/office/officeart/2005/8/layout/radial6"/>
    <dgm:cxn modelId="{24154764-1D21-4047-B4F8-3AB5BC56A84C}" type="presParOf" srcId="{925FFE9D-41A0-4883-96E1-A301D7BC3FB7}" destId="{9B4ACB6A-7498-4BFF-A7D0-C22694403B19}" srcOrd="21" destOrd="0" presId="urn:microsoft.com/office/officeart/2005/8/layout/radial6"/>
    <dgm:cxn modelId="{9F444D1B-503B-4785-974B-1DDE3D85A4EC}" type="presParOf" srcId="{925FFE9D-41A0-4883-96E1-A301D7BC3FB7}" destId="{157D7C65-C56F-4466-BC35-2620312ACCB9}" srcOrd="22" destOrd="0" presId="urn:microsoft.com/office/officeart/2005/8/layout/radial6"/>
    <dgm:cxn modelId="{1D6F2A4A-9A91-4E52-BD21-4ABC4D7559C7}" type="presParOf" srcId="{925FFE9D-41A0-4883-96E1-A301D7BC3FB7}" destId="{1D244C0F-43A1-4CE4-B3ED-8CD5392B7C65}" srcOrd="23" destOrd="0" presId="urn:microsoft.com/office/officeart/2005/8/layout/radial6"/>
    <dgm:cxn modelId="{059A4725-77AC-4045-B68D-BF49922094D6}" type="presParOf" srcId="{925FFE9D-41A0-4883-96E1-A301D7BC3FB7}" destId="{E5F36165-6088-4DEE-8375-C7C10C48A453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D66716-1954-4A81-BB50-84B270B471F2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3" csCatId="accent1" phldr="1"/>
      <dgm:spPr/>
    </dgm:pt>
    <dgm:pt modelId="{3E022716-BBCB-4A2F-8448-C9DBD0F97E70}">
      <dgm:prSet phldrT="[Texto]" custT="1"/>
      <dgm:spPr/>
      <dgm:t>
        <a:bodyPr/>
        <a:lstStyle/>
        <a:p>
          <a:r>
            <a:rPr lang="pt-BR" sz="1400" dirty="0" smtClean="0"/>
            <a:t>Mundo cada vez mais urbano</a:t>
          </a:r>
          <a:endParaRPr lang="pt-BR" sz="1400" dirty="0"/>
        </a:p>
      </dgm:t>
    </dgm:pt>
    <dgm:pt modelId="{1AE238BF-FEEA-4CFD-B498-4A8E5B432464}" type="parTrans" cxnId="{7656C860-5A94-4BBF-ACED-1228BAC4C53B}">
      <dgm:prSet/>
      <dgm:spPr/>
      <dgm:t>
        <a:bodyPr/>
        <a:lstStyle/>
        <a:p>
          <a:endParaRPr lang="pt-BR" sz="4000"/>
        </a:p>
      </dgm:t>
    </dgm:pt>
    <dgm:pt modelId="{2CF21F90-707E-4A57-96DF-90BB0FF25D44}" type="sibTrans" cxnId="{7656C860-5A94-4BBF-ACED-1228BAC4C53B}">
      <dgm:prSet/>
      <dgm:spPr/>
      <dgm:t>
        <a:bodyPr/>
        <a:lstStyle/>
        <a:p>
          <a:endParaRPr lang="pt-BR" sz="4000"/>
        </a:p>
      </dgm:t>
    </dgm:pt>
    <dgm:pt modelId="{1A6F86D7-F81B-478C-828B-393A3B769D62}">
      <dgm:prSet phldrT="[Texto]" custT="1"/>
      <dgm:spPr/>
      <dgm:t>
        <a:bodyPr/>
        <a:lstStyle/>
        <a:p>
          <a:r>
            <a:rPr lang="pt-BR" sz="1400" smtClean="0"/>
            <a:t>Oportunidade para um Brasil protagonista</a:t>
          </a:r>
          <a:endParaRPr lang="pt-BR" sz="1400" dirty="0"/>
        </a:p>
      </dgm:t>
    </dgm:pt>
    <dgm:pt modelId="{3B37A380-2A2E-4781-B8BD-803B715AEC81}" type="parTrans" cxnId="{4D131181-72D6-4A06-BE8E-EE1E4C4C94C2}">
      <dgm:prSet/>
      <dgm:spPr/>
      <dgm:t>
        <a:bodyPr/>
        <a:lstStyle/>
        <a:p>
          <a:endParaRPr lang="pt-BR" sz="4000"/>
        </a:p>
      </dgm:t>
    </dgm:pt>
    <dgm:pt modelId="{CF0A0810-24DD-4AA8-A729-E8934B12728B}" type="sibTrans" cxnId="{4D131181-72D6-4A06-BE8E-EE1E4C4C94C2}">
      <dgm:prSet/>
      <dgm:spPr/>
      <dgm:t>
        <a:bodyPr/>
        <a:lstStyle/>
        <a:p>
          <a:endParaRPr lang="pt-BR" sz="4000"/>
        </a:p>
      </dgm:t>
    </dgm:pt>
    <dgm:pt modelId="{5D9B84DA-2B36-4896-9CA2-13C805304A81}">
      <dgm:prSet phldrT="[Texto]" custT="1"/>
      <dgm:spPr/>
      <dgm:t>
        <a:bodyPr/>
        <a:lstStyle/>
        <a:p>
          <a:r>
            <a:rPr lang="pt-BR" sz="1400" dirty="0" smtClean="0"/>
            <a:t>Brasília – Cidade Planejada</a:t>
          </a:r>
          <a:endParaRPr lang="pt-BR" sz="1400" dirty="0"/>
        </a:p>
      </dgm:t>
    </dgm:pt>
    <dgm:pt modelId="{8E1E70DE-9CB4-4F2A-93FB-6F2D32C10C2E}" type="parTrans" cxnId="{01886944-93CC-43FB-A93D-FB22EE75E474}">
      <dgm:prSet/>
      <dgm:spPr/>
      <dgm:t>
        <a:bodyPr/>
        <a:lstStyle/>
        <a:p>
          <a:endParaRPr lang="pt-BR" sz="4000"/>
        </a:p>
      </dgm:t>
    </dgm:pt>
    <dgm:pt modelId="{158AA7D4-0FEA-4E9D-BFEB-C73E68EEDE70}" type="sibTrans" cxnId="{01886944-93CC-43FB-A93D-FB22EE75E474}">
      <dgm:prSet/>
      <dgm:spPr/>
      <dgm:t>
        <a:bodyPr/>
        <a:lstStyle/>
        <a:p>
          <a:endParaRPr lang="pt-BR" sz="4000"/>
        </a:p>
      </dgm:t>
    </dgm:pt>
    <dgm:pt modelId="{75241712-9A19-4DA3-A56C-5B2977ECC36A}">
      <dgm:prSet phldrT="[Texto]" custT="1"/>
      <dgm:spPr/>
      <dgm:t>
        <a:bodyPr/>
        <a:lstStyle/>
        <a:p>
          <a:r>
            <a:rPr lang="pt-BR" sz="1400" dirty="0" smtClean="0"/>
            <a:t>Cidade Inteligente</a:t>
          </a:r>
          <a:endParaRPr lang="pt-BR" sz="1400" dirty="0"/>
        </a:p>
      </dgm:t>
    </dgm:pt>
    <dgm:pt modelId="{E45E4F49-2593-4DFA-919D-D0DA9114679C}" type="parTrans" cxnId="{5653A0B1-9229-4525-AC48-2C3A52CFC2AB}">
      <dgm:prSet/>
      <dgm:spPr/>
      <dgm:t>
        <a:bodyPr/>
        <a:lstStyle/>
        <a:p>
          <a:endParaRPr lang="pt-BR" sz="4000"/>
        </a:p>
      </dgm:t>
    </dgm:pt>
    <dgm:pt modelId="{8AC11F7F-06CC-45A7-9B46-2B3C200F7F28}" type="sibTrans" cxnId="{5653A0B1-9229-4525-AC48-2C3A52CFC2AB}">
      <dgm:prSet/>
      <dgm:spPr/>
      <dgm:t>
        <a:bodyPr/>
        <a:lstStyle/>
        <a:p>
          <a:endParaRPr lang="pt-BR" sz="4000"/>
        </a:p>
      </dgm:t>
    </dgm:pt>
    <dgm:pt modelId="{A2535021-FD49-41E5-9687-CD5D59F38489}">
      <dgm:prSet phldrT="[Texto]" custT="1"/>
      <dgm:spPr/>
      <dgm:t>
        <a:bodyPr/>
        <a:lstStyle/>
        <a:p>
          <a:r>
            <a:rPr lang="pt-BR" sz="1400" dirty="0" smtClean="0"/>
            <a:t>Cidadão capacitado</a:t>
          </a:r>
          <a:endParaRPr lang="pt-BR" sz="1400" dirty="0"/>
        </a:p>
      </dgm:t>
    </dgm:pt>
    <dgm:pt modelId="{77703882-4EBF-4E72-96FF-16F19C048CAE}" type="parTrans" cxnId="{E602AA6C-4D6B-4BD1-9DC6-46344C959F30}">
      <dgm:prSet/>
      <dgm:spPr/>
      <dgm:t>
        <a:bodyPr/>
        <a:lstStyle/>
        <a:p>
          <a:endParaRPr lang="pt-BR" sz="4000"/>
        </a:p>
      </dgm:t>
    </dgm:pt>
    <dgm:pt modelId="{B6B32FEA-86C9-4194-9997-C763BC5F2A22}" type="sibTrans" cxnId="{E602AA6C-4D6B-4BD1-9DC6-46344C959F30}">
      <dgm:prSet/>
      <dgm:spPr/>
      <dgm:t>
        <a:bodyPr/>
        <a:lstStyle/>
        <a:p>
          <a:endParaRPr lang="pt-BR" sz="4000"/>
        </a:p>
      </dgm:t>
    </dgm:pt>
    <dgm:pt modelId="{23D00C5E-D6C2-4872-9456-7E7F89A1295C}">
      <dgm:prSet phldrT="[Texto]" custT="1"/>
      <dgm:spPr/>
      <dgm:t>
        <a:bodyPr/>
        <a:lstStyle/>
        <a:p>
          <a:r>
            <a:rPr lang="pt-BR" sz="1400" dirty="0" smtClean="0"/>
            <a:t>Escola Inteligente</a:t>
          </a:r>
          <a:endParaRPr lang="pt-BR" sz="1400" dirty="0"/>
        </a:p>
      </dgm:t>
    </dgm:pt>
    <dgm:pt modelId="{E657BD69-8E43-42E1-9117-489C00876706}" type="parTrans" cxnId="{B62EBBCB-CB18-4625-A73E-31DA6BDCC7F6}">
      <dgm:prSet/>
      <dgm:spPr/>
      <dgm:t>
        <a:bodyPr/>
        <a:lstStyle/>
        <a:p>
          <a:endParaRPr lang="pt-BR" sz="4000"/>
        </a:p>
      </dgm:t>
    </dgm:pt>
    <dgm:pt modelId="{CB910712-55DC-4977-8B67-CB8AAF3F9F30}" type="sibTrans" cxnId="{B62EBBCB-CB18-4625-A73E-31DA6BDCC7F6}">
      <dgm:prSet/>
      <dgm:spPr/>
      <dgm:t>
        <a:bodyPr/>
        <a:lstStyle/>
        <a:p>
          <a:endParaRPr lang="pt-BR" sz="4000"/>
        </a:p>
      </dgm:t>
    </dgm:pt>
    <dgm:pt modelId="{50A95534-B5CF-48CF-9C70-3619D409D470}">
      <dgm:prSet phldrT="[Texto]" custT="1"/>
      <dgm:spPr/>
      <dgm:t>
        <a:bodyPr/>
        <a:lstStyle/>
        <a:p>
          <a:r>
            <a:rPr lang="pt-BR" sz="1400" dirty="0" smtClean="0"/>
            <a:t>Tecnologia</a:t>
          </a:r>
          <a:endParaRPr lang="pt-BR" sz="1400" dirty="0"/>
        </a:p>
      </dgm:t>
    </dgm:pt>
    <dgm:pt modelId="{89F8718C-5C72-435D-8201-3EB26FB26CF5}" type="parTrans" cxnId="{4CD2E02F-B05F-4109-AA01-F734FEDE2BE1}">
      <dgm:prSet/>
      <dgm:spPr/>
      <dgm:t>
        <a:bodyPr/>
        <a:lstStyle/>
        <a:p>
          <a:endParaRPr lang="pt-BR" sz="4000"/>
        </a:p>
      </dgm:t>
    </dgm:pt>
    <dgm:pt modelId="{F891C8FE-EA0B-4E0D-91D0-D12696684945}" type="sibTrans" cxnId="{4CD2E02F-B05F-4109-AA01-F734FEDE2BE1}">
      <dgm:prSet/>
      <dgm:spPr/>
      <dgm:t>
        <a:bodyPr/>
        <a:lstStyle/>
        <a:p>
          <a:endParaRPr lang="pt-BR" sz="4000"/>
        </a:p>
      </dgm:t>
    </dgm:pt>
    <dgm:pt modelId="{453A3ED1-85E5-4E3B-9561-6292301047A1}">
      <dgm:prSet phldrT="[Texto]" custT="1"/>
      <dgm:spPr/>
      <dgm:t>
        <a:bodyPr/>
        <a:lstStyle/>
        <a:p>
          <a:r>
            <a:rPr lang="pt-BR" sz="1400" dirty="0" smtClean="0"/>
            <a:t>Energia Solar</a:t>
          </a:r>
          <a:endParaRPr lang="pt-BR" sz="1400" dirty="0"/>
        </a:p>
      </dgm:t>
    </dgm:pt>
    <dgm:pt modelId="{666ECF39-25FD-43F9-98C9-8BA7CEB75D47}" type="parTrans" cxnId="{5EC6EB0F-3324-45FA-9087-F64433BDF2DF}">
      <dgm:prSet/>
      <dgm:spPr/>
      <dgm:t>
        <a:bodyPr/>
        <a:lstStyle/>
        <a:p>
          <a:endParaRPr lang="pt-BR" sz="4000"/>
        </a:p>
      </dgm:t>
    </dgm:pt>
    <dgm:pt modelId="{22EB9B0B-A335-468E-878F-CF9FB4A372CD}" type="sibTrans" cxnId="{5EC6EB0F-3324-45FA-9087-F64433BDF2DF}">
      <dgm:prSet/>
      <dgm:spPr/>
      <dgm:t>
        <a:bodyPr/>
        <a:lstStyle/>
        <a:p>
          <a:endParaRPr lang="pt-BR" sz="4000"/>
        </a:p>
      </dgm:t>
    </dgm:pt>
    <dgm:pt modelId="{B969BB98-925C-4FB9-907E-2C54D0A6F2FE}" type="pres">
      <dgm:prSet presAssocID="{6FD66716-1954-4A81-BB50-84B270B471F2}" presName="rootnode" presStyleCnt="0">
        <dgm:presLayoutVars>
          <dgm:chMax/>
          <dgm:chPref/>
          <dgm:dir/>
          <dgm:animLvl val="lvl"/>
        </dgm:presLayoutVars>
      </dgm:prSet>
      <dgm:spPr/>
    </dgm:pt>
    <dgm:pt modelId="{155897E7-6DA0-4B63-8366-8FAC3D6E2D6B}" type="pres">
      <dgm:prSet presAssocID="{3E022716-BBCB-4A2F-8448-C9DBD0F97E70}" presName="composite" presStyleCnt="0"/>
      <dgm:spPr/>
    </dgm:pt>
    <dgm:pt modelId="{1705E66A-F238-41FC-8C9A-6E08BF6936D5}" type="pres">
      <dgm:prSet presAssocID="{3E022716-BBCB-4A2F-8448-C9DBD0F97E70}" presName="bentUpArrow1" presStyleLbl="alignImgPlace1" presStyleIdx="0" presStyleCnt="7"/>
      <dgm:spPr/>
    </dgm:pt>
    <dgm:pt modelId="{89EEAAB8-5B2B-4A5F-AB8C-A6DAABEE17B7}" type="pres">
      <dgm:prSet presAssocID="{3E022716-BBCB-4A2F-8448-C9DBD0F97E70}" presName="ParentText" presStyleLbl="node1" presStyleIdx="0" presStyleCnt="8" custScaleX="3187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4E9149-8BA9-420D-B555-1A04B4A9CB92}" type="pres">
      <dgm:prSet presAssocID="{3E022716-BBCB-4A2F-8448-C9DBD0F97E70}" presName="ChildText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F76ACF10-BDD0-47D8-8EAE-86DD6F23BB31}" type="pres">
      <dgm:prSet presAssocID="{2CF21F90-707E-4A57-96DF-90BB0FF25D44}" presName="sibTrans" presStyleCnt="0"/>
      <dgm:spPr/>
    </dgm:pt>
    <dgm:pt modelId="{36492061-01E2-4A1F-B805-95BEB57AAB3E}" type="pres">
      <dgm:prSet presAssocID="{1A6F86D7-F81B-478C-828B-393A3B769D62}" presName="composite" presStyleCnt="0"/>
      <dgm:spPr/>
    </dgm:pt>
    <dgm:pt modelId="{DBF18B9B-EC9D-4618-A6C1-8E94B9430925}" type="pres">
      <dgm:prSet presAssocID="{1A6F86D7-F81B-478C-828B-393A3B769D62}" presName="bentUpArrow1" presStyleLbl="alignImgPlace1" presStyleIdx="1" presStyleCnt="7"/>
      <dgm:spPr/>
    </dgm:pt>
    <dgm:pt modelId="{8944931D-6B6E-4E4A-BE97-E34EE6946050}" type="pres">
      <dgm:prSet presAssocID="{1A6F86D7-F81B-478C-828B-393A3B769D62}" presName="ParentText" presStyleLbl="node1" presStyleIdx="1" presStyleCnt="8" custScaleX="266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EAD2C7-D5A3-494F-84F1-8DE7D50F5067}" type="pres">
      <dgm:prSet presAssocID="{1A6F86D7-F81B-478C-828B-393A3B769D62}" presName="Child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35299E06-593E-425D-B739-4F6DA0A621FE}" type="pres">
      <dgm:prSet presAssocID="{CF0A0810-24DD-4AA8-A729-E8934B12728B}" presName="sibTrans" presStyleCnt="0"/>
      <dgm:spPr/>
    </dgm:pt>
    <dgm:pt modelId="{5E183FF0-0B4C-481E-B9B0-014FE4F62EFE}" type="pres">
      <dgm:prSet presAssocID="{5D9B84DA-2B36-4896-9CA2-13C805304A81}" presName="composite" presStyleCnt="0"/>
      <dgm:spPr/>
    </dgm:pt>
    <dgm:pt modelId="{BEE207A0-FE2D-4BA7-ABF3-2AE85AB35EA3}" type="pres">
      <dgm:prSet presAssocID="{5D9B84DA-2B36-4896-9CA2-13C805304A81}" presName="bentUpArrow1" presStyleLbl="alignImgPlace1" presStyleIdx="2" presStyleCnt="7"/>
      <dgm:spPr/>
    </dgm:pt>
    <dgm:pt modelId="{C3EB99C1-B702-4975-AE3A-D5AABDC73528}" type="pres">
      <dgm:prSet presAssocID="{5D9B84DA-2B36-4896-9CA2-13C805304A81}" presName="ParentText" presStyleLbl="node1" presStyleIdx="2" presStyleCnt="8" custScaleX="266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671935-5391-480F-A2AF-4CD39CBC0403}" type="pres">
      <dgm:prSet presAssocID="{5D9B84DA-2B36-4896-9CA2-13C805304A81}" presName="Child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87122DAA-78DA-4676-BA14-754BAFB25129}" type="pres">
      <dgm:prSet presAssocID="{158AA7D4-0FEA-4E9D-BFEB-C73E68EEDE70}" presName="sibTrans" presStyleCnt="0"/>
      <dgm:spPr/>
    </dgm:pt>
    <dgm:pt modelId="{49114FAF-C7CF-4C14-891D-02085A578E87}" type="pres">
      <dgm:prSet presAssocID="{75241712-9A19-4DA3-A56C-5B2977ECC36A}" presName="composite" presStyleCnt="0"/>
      <dgm:spPr/>
    </dgm:pt>
    <dgm:pt modelId="{5B19D87A-6182-4E0E-A5D7-DAFA8E3036B5}" type="pres">
      <dgm:prSet presAssocID="{75241712-9A19-4DA3-A56C-5B2977ECC36A}" presName="bentUpArrow1" presStyleLbl="alignImgPlace1" presStyleIdx="3" presStyleCnt="7"/>
      <dgm:spPr/>
    </dgm:pt>
    <dgm:pt modelId="{A4D21E14-1D70-48F0-BF1F-3B58C376A1F4}" type="pres">
      <dgm:prSet presAssocID="{75241712-9A19-4DA3-A56C-5B2977ECC36A}" presName="ParentText" presStyleLbl="node1" presStyleIdx="3" presStyleCnt="8" custScaleX="266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F3005D-3B39-48F1-888B-495A28BD4C10}" type="pres">
      <dgm:prSet presAssocID="{75241712-9A19-4DA3-A56C-5B2977ECC36A}" presName="Child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6C422B0A-092E-4A80-8B9D-6885AB7474B3}" type="pres">
      <dgm:prSet presAssocID="{8AC11F7F-06CC-45A7-9B46-2B3C200F7F28}" presName="sibTrans" presStyleCnt="0"/>
      <dgm:spPr/>
    </dgm:pt>
    <dgm:pt modelId="{2E5E0F37-31B7-428A-817A-30609206DB8A}" type="pres">
      <dgm:prSet presAssocID="{A2535021-FD49-41E5-9687-CD5D59F38489}" presName="composite" presStyleCnt="0"/>
      <dgm:spPr/>
    </dgm:pt>
    <dgm:pt modelId="{D898A278-1EB8-4F55-BC2C-847BA8B13143}" type="pres">
      <dgm:prSet presAssocID="{A2535021-FD49-41E5-9687-CD5D59F38489}" presName="bentUpArrow1" presStyleLbl="alignImgPlace1" presStyleIdx="4" presStyleCnt="7"/>
      <dgm:spPr/>
    </dgm:pt>
    <dgm:pt modelId="{CA54E5EF-CAB1-4B09-9389-D571D0103A78}" type="pres">
      <dgm:prSet presAssocID="{A2535021-FD49-41E5-9687-CD5D59F38489}" presName="ParentText" presStyleLbl="node1" presStyleIdx="4" presStyleCnt="8" custScaleX="266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7D29B6-7034-49F8-916C-48719FCA88D0}" type="pres">
      <dgm:prSet presAssocID="{A2535021-FD49-41E5-9687-CD5D59F38489}" presName="Child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7E90D9E1-9C23-496D-9D1E-45F2760E4689}" type="pres">
      <dgm:prSet presAssocID="{B6B32FEA-86C9-4194-9997-C763BC5F2A22}" presName="sibTrans" presStyleCnt="0"/>
      <dgm:spPr/>
    </dgm:pt>
    <dgm:pt modelId="{11A2E85C-6059-469F-A135-F04B64389090}" type="pres">
      <dgm:prSet presAssocID="{23D00C5E-D6C2-4872-9456-7E7F89A1295C}" presName="composite" presStyleCnt="0"/>
      <dgm:spPr/>
    </dgm:pt>
    <dgm:pt modelId="{39C97B41-B065-468A-81D8-B0A9B0F21170}" type="pres">
      <dgm:prSet presAssocID="{23D00C5E-D6C2-4872-9456-7E7F89A1295C}" presName="bentUpArrow1" presStyleLbl="alignImgPlace1" presStyleIdx="5" presStyleCnt="7"/>
      <dgm:spPr/>
    </dgm:pt>
    <dgm:pt modelId="{12652971-64C9-457F-84C5-138F088DCB51}" type="pres">
      <dgm:prSet presAssocID="{23D00C5E-D6C2-4872-9456-7E7F89A1295C}" presName="ParentText" presStyleLbl="node1" presStyleIdx="5" presStyleCnt="8" custScaleX="266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13EA6-D3E4-4646-95A3-3CF00D2769E4}" type="pres">
      <dgm:prSet presAssocID="{23D00C5E-D6C2-4872-9456-7E7F89A1295C}" presName="Child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D7D8A182-DCD8-41A9-897E-18481B64990B}" type="pres">
      <dgm:prSet presAssocID="{CB910712-55DC-4977-8B67-CB8AAF3F9F30}" presName="sibTrans" presStyleCnt="0"/>
      <dgm:spPr/>
    </dgm:pt>
    <dgm:pt modelId="{9413E175-B2BF-4310-9405-ECB836C5C93A}" type="pres">
      <dgm:prSet presAssocID="{50A95534-B5CF-48CF-9C70-3619D409D470}" presName="composite" presStyleCnt="0"/>
      <dgm:spPr/>
    </dgm:pt>
    <dgm:pt modelId="{D75E4E78-D00A-48A8-A74E-001C8C83ED65}" type="pres">
      <dgm:prSet presAssocID="{50A95534-B5CF-48CF-9C70-3619D409D470}" presName="bentUpArrow1" presStyleLbl="alignImgPlace1" presStyleIdx="6" presStyleCnt="7"/>
      <dgm:spPr/>
    </dgm:pt>
    <dgm:pt modelId="{9419125B-EEDB-4EF3-9325-04D160333A25}" type="pres">
      <dgm:prSet presAssocID="{50A95534-B5CF-48CF-9C70-3619D409D470}" presName="ParentText" presStyleLbl="node1" presStyleIdx="6" presStyleCnt="8" custScaleX="266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983153-DFE7-4530-9963-1EF237B86E73}" type="pres">
      <dgm:prSet presAssocID="{50A95534-B5CF-48CF-9C70-3619D409D470}" presName="ChildText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A23CF030-BF89-410D-ADEC-81943F9B8821}" type="pres">
      <dgm:prSet presAssocID="{F891C8FE-EA0B-4E0D-91D0-D12696684945}" presName="sibTrans" presStyleCnt="0"/>
      <dgm:spPr/>
    </dgm:pt>
    <dgm:pt modelId="{D8673227-1602-4C96-ACB0-08E9E1B758FA}" type="pres">
      <dgm:prSet presAssocID="{453A3ED1-85E5-4E3B-9561-6292301047A1}" presName="composite" presStyleCnt="0"/>
      <dgm:spPr/>
    </dgm:pt>
    <dgm:pt modelId="{599E1F18-E197-4BE3-8183-1E356AE08799}" type="pres">
      <dgm:prSet presAssocID="{453A3ED1-85E5-4E3B-9561-6292301047A1}" presName="ParentText" presStyleLbl="node1" presStyleIdx="7" presStyleCnt="8" custScaleX="266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551315-23AB-4CBA-95DF-8DF915B84871}" type="presOf" srcId="{50A95534-B5CF-48CF-9C70-3619D409D470}" destId="{9419125B-EEDB-4EF3-9325-04D160333A25}" srcOrd="0" destOrd="0" presId="urn:microsoft.com/office/officeart/2005/8/layout/StepDownProcess"/>
    <dgm:cxn modelId="{01886944-93CC-43FB-A93D-FB22EE75E474}" srcId="{6FD66716-1954-4A81-BB50-84B270B471F2}" destId="{5D9B84DA-2B36-4896-9CA2-13C805304A81}" srcOrd="2" destOrd="0" parTransId="{8E1E70DE-9CB4-4F2A-93FB-6F2D32C10C2E}" sibTransId="{158AA7D4-0FEA-4E9D-BFEB-C73E68EEDE70}"/>
    <dgm:cxn modelId="{D9094884-93CD-4849-802E-84F7D52FF24E}" type="presOf" srcId="{1A6F86D7-F81B-478C-828B-393A3B769D62}" destId="{8944931D-6B6E-4E4A-BE97-E34EE6946050}" srcOrd="0" destOrd="0" presId="urn:microsoft.com/office/officeart/2005/8/layout/StepDownProcess"/>
    <dgm:cxn modelId="{26529870-61F4-41F7-AA09-A72460B6651F}" type="presOf" srcId="{5D9B84DA-2B36-4896-9CA2-13C805304A81}" destId="{C3EB99C1-B702-4975-AE3A-D5AABDC73528}" srcOrd="0" destOrd="0" presId="urn:microsoft.com/office/officeart/2005/8/layout/StepDownProcess"/>
    <dgm:cxn modelId="{A2E54DF8-34B1-48E9-B2AF-3B093354BA6E}" type="presOf" srcId="{23D00C5E-D6C2-4872-9456-7E7F89A1295C}" destId="{12652971-64C9-457F-84C5-138F088DCB51}" srcOrd="0" destOrd="0" presId="urn:microsoft.com/office/officeart/2005/8/layout/StepDownProcess"/>
    <dgm:cxn modelId="{5653A0B1-9229-4525-AC48-2C3A52CFC2AB}" srcId="{6FD66716-1954-4A81-BB50-84B270B471F2}" destId="{75241712-9A19-4DA3-A56C-5B2977ECC36A}" srcOrd="3" destOrd="0" parTransId="{E45E4F49-2593-4DFA-919D-D0DA9114679C}" sibTransId="{8AC11F7F-06CC-45A7-9B46-2B3C200F7F28}"/>
    <dgm:cxn modelId="{4CD2E02F-B05F-4109-AA01-F734FEDE2BE1}" srcId="{6FD66716-1954-4A81-BB50-84B270B471F2}" destId="{50A95534-B5CF-48CF-9C70-3619D409D470}" srcOrd="6" destOrd="0" parTransId="{89F8718C-5C72-435D-8201-3EB26FB26CF5}" sibTransId="{F891C8FE-EA0B-4E0D-91D0-D12696684945}"/>
    <dgm:cxn modelId="{1084B3A6-620B-4F30-B5E1-FD509AC1A565}" type="presOf" srcId="{75241712-9A19-4DA3-A56C-5B2977ECC36A}" destId="{A4D21E14-1D70-48F0-BF1F-3B58C376A1F4}" srcOrd="0" destOrd="0" presId="urn:microsoft.com/office/officeart/2005/8/layout/StepDownProcess"/>
    <dgm:cxn modelId="{E602AA6C-4D6B-4BD1-9DC6-46344C959F30}" srcId="{6FD66716-1954-4A81-BB50-84B270B471F2}" destId="{A2535021-FD49-41E5-9687-CD5D59F38489}" srcOrd="4" destOrd="0" parTransId="{77703882-4EBF-4E72-96FF-16F19C048CAE}" sibTransId="{B6B32FEA-86C9-4194-9997-C763BC5F2A22}"/>
    <dgm:cxn modelId="{D400F3DF-1B91-41F8-A6C5-BA417AE1516E}" type="presOf" srcId="{3E022716-BBCB-4A2F-8448-C9DBD0F97E70}" destId="{89EEAAB8-5B2B-4A5F-AB8C-A6DAABEE17B7}" srcOrd="0" destOrd="0" presId="urn:microsoft.com/office/officeart/2005/8/layout/StepDownProcess"/>
    <dgm:cxn modelId="{7656C860-5A94-4BBF-ACED-1228BAC4C53B}" srcId="{6FD66716-1954-4A81-BB50-84B270B471F2}" destId="{3E022716-BBCB-4A2F-8448-C9DBD0F97E70}" srcOrd="0" destOrd="0" parTransId="{1AE238BF-FEEA-4CFD-B498-4A8E5B432464}" sibTransId="{2CF21F90-707E-4A57-96DF-90BB0FF25D44}"/>
    <dgm:cxn modelId="{2A0AC7EE-6110-4F95-9392-AA19BED16148}" type="presOf" srcId="{453A3ED1-85E5-4E3B-9561-6292301047A1}" destId="{599E1F18-E197-4BE3-8183-1E356AE08799}" srcOrd="0" destOrd="0" presId="urn:microsoft.com/office/officeart/2005/8/layout/StepDownProcess"/>
    <dgm:cxn modelId="{F2A09D96-71A5-4E08-88BB-406263C3DD50}" type="presOf" srcId="{6FD66716-1954-4A81-BB50-84B270B471F2}" destId="{B969BB98-925C-4FB9-907E-2C54D0A6F2FE}" srcOrd="0" destOrd="0" presId="urn:microsoft.com/office/officeart/2005/8/layout/StepDownProcess"/>
    <dgm:cxn modelId="{6B8B08B3-35CD-4C61-AB79-D362454277F4}" type="presOf" srcId="{A2535021-FD49-41E5-9687-CD5D59F38489}" destId="{CA54E5EF-CAB1-4B09-9389-D571D0103A78}" srcOrd="0" destOrd="0" presId="urn:microsoft.com/office/officeart/2005/8/layout/StepDownProcess"/>
    <dgm:cxn modelId="{5EC6EB0F-3324-45FA-9087-F64433BDF2DF}" srcId="{6FD66716-1954-4A81-BB50-84B270B471F2}" destId="{453A3ED1-85E5-4E3B-9561-6292301047A1}" srcOrd="7" destOrd="0" parTransId="{666ECF39-25FD-43F9-98C9-8BA7CEB75D47}" sibTransId="{22EB9B0B-A335-468E-878F-CF9FB4A372CD}"/>
    <dgm:cxn modelId="{B62EBBCB-CB18-4625-A73E-31DA6BDCC7F6}" srcId="{6FD66716-1954-4A81-BB50-84B270B471F2}" destId="{23D00C5E-D6C2-4872-9456-7E7F89A1295C}" srcOrd="5" destOrd="0" parTransId="{E657BD69-8E43-42E1-9117-489C00876706}" sibTransId="{CB910712-55DC-4977-8B67-CB8AAF3F9F30}"/>
    <dgm:cxn modelId="{4D131181-72D6-4A06-BE8E-EE1E4C4C94C2}" srcId="{6FD66716-1954-4A81-BB50-84B270B471F2}" destId="{1A6F86D7-F81B-478C-828B-393A3B769D62}" srcOrd="1" destOrd="0" parTransId="{3B37A380-2A2E-4781-B8BD-803B715AEC81}" sibTransId="{CF0A0810-24DD-4AA8-A729-E8934B12728B}"/>
    <dgm:cxn modelId="{3D640DCC-9B47-4542-90F6-22E6DC11F6EA}" type="presParOf" srcId="{B969BB98-925C-4FB9-907E-2C54D0A6F2FE}" destId="{155897E7-6DA0-4B63-8366-8FAC3D6E2D6B}" srcOrd="0" destOrd="0" presId="urn:microsoft.com/office/officeart/2005/8/layout/StepDownProcess"/>
    <dgm:cxn modelId="{78060DA6-9DE4-4109-AD1E-0939966D22CC}" type="presParOf" srcId="{155897E7-6DA0-4B63-8366-8FAC3D6E2D6B}" destId="{1705E66A-F238-41FC-8C9A-6E08BF6936D5}" srcOrd="0" destOrd="0" presId="urn:microsoft.com/office/officeart/2005/8/layout/StepDownProcess"/>
    <dgm:cxn modelId="{7C89F701-EC92-43EF-BD10-5156F4906714}" type="presParOf" srcId="{155897E7-6DA0-4B63-8366-8FAC3D6E2D6B}" destId="{89EEAAB8-5B2B-4A5F-AB8C-A6DAABEE17B7}" srcOrd="1" destOrd="0" presId="urn:microsoft.com/office/officeart/2005/8/layout/StepDownProcess"/>
    <dgm:cxn modelId="{11DC3C94-B790-4689-8DA6-C3C94B9F60E0}" type="presParOf" srcId="{155897E7-6DA0-4B63-8366-8FAC3D6E2D6B}" destId="{264E9149-8BA9-420D-B555-1A04B4A9CB92}" srcOrd="2" destOrd="0" presId="urn:microsoft.com/office/officeart/2005/8/layout/StepDownProcess"/>
    <dgm:cxn modelId="{C269D359-1FCD-4BCA-BAE9-FA09140562A8}" type="presParOf" srcId="{B969BB98-925C-4FB9-907E-2C54D0A6F2FE}" destId="{F76ACF10-BDD0-47D8-8EAE-86DD6F23BB31}" srcOrd="1" destOrd="0" presId="urn:microsoft.com/office/officeart/2005/8/layout/StepDownProcess"/>
    <dgm:cxn modelId="{41614F43-C470-4896-BE74-19D675DD78C8}" type="presParOf" srcId="{B969BB98-925C-4FB9-907E-2C54D0A6F2FE}" destId="{36492061-01E2-4A1F-B805-95BEB57AAB3E}" srcOrd="2" destOrd="0" presId="urn:microsoft.com/office/officeart/2005/8/layout/StepDownProcess"/>
    <dgm:cxn modelId="{36C99567-C6E7-420C-B7C6-AE767C71BC9B}" type="presParOf" srcId="{36492061-01E2-4A1F-B805-95BEB57AAB3E}" destId="{DBF18B9B-EC9D-4618-A6C1-8E94B9430925}" srcOrd="0" destOrd="0" presId="urn:microsoft.com/office/officeart/2005/8/layout/StepDownProcess"/>
    <dgm:cxn modelId="{7EDAAEE9-BC59-4927-8275-76AB5A549322}" type="presParOf" srcId="{36492061-01E2-4A1F-B805-95BEB57AAB3E}" destId="{8944931D-6B6E-4E4A-BE97-E34EE6946050}" srcOrd="1" destOrd="0" presId="urn:microsoft.com/office/officeart/2005/8/layout/StepDownProcess"/>
    <dgm:cxn modelId="{2D30543C-A66B-45EC-B39F-AEE288AE7828}" type="presParOf" srcId="{36492061-01E2-4A1F-B805-95BEB57AAB3E}" destId="{92EAD2C7-D5A3-494F-84F1-8DE7D50F5067}" srcOrd="2" destOrd="0" presId="urn:microsoft.com/office/officeart/2005/8/layout/StepDownProcess"/>
    <dgm:cxn modelId="{658F6518-DA9A-47C4-B48B-85B6C1DDAD9A}" type="presParOf" srcId="{B969BB98-925C-4FB9-907E-2C54D0A6F2FE}" destId="{35299E06-593E-425D-B739-4F6DA0A621FE}" srcOrd="3" destOrd="0" presId="urn:microsoft.com/office/officeart/2005/8/layout/StepDownProcess"/>
    <dgm:cxn modelId="{876A123F-BF55-4AF7-839A-3AAB5602BB79}" type="presParOf" srcId="{B969BB98-925C-4FB9-907E-2C54D0A6F2FE}" destId="{5E183FF0-0B4C-481E-B9B0-014FE4F62EFE}" srcOrd="4" destOrd="0" presId="urn:microsoft.com/office/officeart/2005/8/layout/StepDownProcess"/>
    <dgm:cxn modelId="{D17BAD74-9532-4753-9361-B33290CA24EC}" type="presParOf" srcId="{5E183FF0-0B4C-481E-B9B0-014FE4F62EFE}" destId="{BEE207A0-FE2D-4BA7-ABF3-2AE85AB35EA3}" srcOrd="0" destOrd="0" presId="urn:microsoft.com/office/officeart/2005/8/layout/StepDownProcess"/>
    <dgm:cxn modelId="{B0FAD406-E585-442B-896B-A65F79EE6663}" type="presParOf" srcId="{5E183FF0-0B4C-481E-B9B0-014FE4F62EFE}" destId="{C3EB99C1-B702-4975-AE3A-D5AABDC73528}" srcOrd="1" destOrd="0" presId="urn:microsoft.com/office/officeart/2005/8/layout/StepDownProcess"/>
    <dgm:cxn modelId="{C6EEF154-E1AF-4673-B2FF-027E5D2F1644}" type="presParOf" srcId="{5E183FF0-0B4C-481E-B9B0-014FE4F62EFE}" destId="{C6671935-5391-480F-A2AF-4CD39CBC0403}" srcOrd="2" destOrd="0" presId="urn:microsoft.com/office/officeart/2005/8/layout/StepDownProcess"/>
    <dgm:cxn modelId="{AC068D92-0448-4C58-BD23-861E81137A82}" type="presParOf" srcId="{B969BB98-925C-4FB9-907E-2C54D0A6F2FE}" destId="{87122DAA-78DA-4676-BA14-754BAFB25129}" srcOrd="5" destOrd="0" presId="urn:microsoft.com/office/officeart/2005/8/layout/StepDownProcess"/>
    <dgm:cxn modelId="{6F39F494-EF90-4867-9CB5-6423BD52D45C}" type="presParOf" srcId="{B969BB98-925C-4FB9-907E-2C54D0A6F2FE}" destId="{49114FAF-C7CF-4C14-891D-02085A578E87}" srcOrd="6" destOrd="0" presId="urn:microsoft.com/office/officeart/2005/8/layout/StepDownProcess"/>
    <dgm:cxn modelId="{72ECA57B-A0A1-4687-BA2B-AC9FCCCF07FE}" type="presParOf" srcId="{49114FAF-C7CF-4C14-891D-02085A578E87}" destId="{5B19D87A-6182-4E0E-A5D7-DAFA8E3036B5}" srcOrd="0" destOrd="0" presId="urn:microsoft.com/office/officeart/2005/8/layout/StepDownProcess"/>
    <dgm:cxn modelId="{9116327F-A862-4BA1-8834-E8D99B0BBEAA}" type="presParOf" srcId="{49114FAF-C7CF-4C14-891D-02085A578E87}" destId="{A4D21E14-1D70-48F0-BF1F-3B58C376A1F4}" srcOrd="1" destOrd="0" presId="urn:microsoft.com/office/officeart/2005/8/layout/StepDownProcess"/>
    <dgm:cxn modelId="{D101B496-EA58-4EF6-9C05-180860E85827}" type="presParOf" srcId="{49114FAF-C7CF-4C14-891D-02085A578E87}" destId="{CDF3005D-3B39-48F1-888B-495A28BD4C10}" srcOrd="2" destOrd="0" presId="urn:microsoft.com/office/officeart/2005/8/layout/StepDownProcess"/>
    <dgm:cxn modelId="{1536520B-4E79-40D6-A6B1-8B6EE41F456E}" type="presParOf" srcId="{B969BB98-925C-4FB9-907E-2C54D0A6F2FE}" destId="{6C422B0A-092E-4A80-8B9D-6885AB7474B3}" srcOrd="7" destOrd="0" presId="urn:microsoft.com/office/officeart/2005/8/layout/StepDownProcess"/>
    <dgm:cxn modelId="{34693668-7509-4624-8C70-7D1165326024}" type="presParOf" srcId="{B969BB98-925C-4FB9-907E-2C54D0A6F2FE}" destId="{2E5E0F37-31B7-428A-817A-30609206DB8A}" srcOrd="8" destOrd="0" presId="urn:microsoft.com/office/officeart/2005/8/layout/StepDownProcess"/>
    <dgm:cxn modelId="{BA866985-F143-42A5-AE88-EF2F41DA2944}" type="presParOf" srcId="{2E5E0F37-31B7-428A-817A-30609206DB8A}" destId="{D898A278-1EB8-4F55-BC2C-847BA8B13143}" srcOrd="0" destOrd="0" presId="urn:microsoft.com/office/officeart/2005/8/layout/StepDownProcess"/>
    <dgm:cxn modelId="{5E19DCC8-1DC8-43CD-934E-6D379AD85910}" type="presParOf" srcId="{2E5E0F37-31B7-428A-817A-30609206DB8A}" destId="{CA54E5EF-CAB1-4B09-9389-D571D0103A78}" srcOrd="1" destOrd="0" presId="urn:microsoft.com/office/officeart/2005/8/layout/StepDownProcess"/>
    <dgm:cxn modelId="{0A26C5B4-9E50-44F6-BA89-812C4CC8A02E}" type="presParOf" srcId="{2E5E0F37-31B7-428A-817A-30609206DB8A}" destId="{C67D29B6-7034-49F8-916C-48719FCA88D0}" srcOrd="2" destOrd="0" presId="urn:microsoft.com/office/officeart/2005/8/layout/StepDownProcess"/>
    <dgm:cxn modelId="{8C5B4E04-1E61-4D98-BAF3-E006AA1996A7}" type="presParOf" srcId="{B969BB98-925C-4FB9-907E-2C54D0A6F2FE}" destId="{7E90D9E1-9C23-496D-9D1E-45F2760E4689}" srcOrd="9" destOrd="0" presId="urn:microsoft.com/office/officeart/2005/8/layout/StepDownProcess"/>
    <dgm:cxn modelId="{1BC29296-5B44-4C07-8F68-728CE449F85C}" type="presParOf" srcId="{B969BB98-925C-4FB9-907E-2C54D0A6F2FE}" destId="{11A2E85C-6059-469F-A135-F04B64389090}" srcOrd="10" destOrd="0" presId="urn:microsoft.com/office/officeart/2005/8/layout/StepDownProcess"/>
    <dgm:cxn modelId="{7A4BAEA9-EF4D-4253-A5D3-498D615F3307}" type="presParOf" srcId="{11A2E85C-6059-469F-A135-F04B64389090}" destId="{39C97B41-B065-468A-81D8-B0A9B0F21170}" srcOrd="0" destOrd="0" presId="urn:microsoft.com/office/officeart/2005/8/layout/StepDownProcess"/>
    <dgm:cxn modelId="{C6BED0A1-766A-40A1-AB2C-4FFAC0638C2B}" type="presParOf" srcId="{11A2E85C-6059-469F-A135-F04B64389090}" destId="{12652971-64C9-457F-84C5-138F088DCB51}" srcOrd="1" destOrd="0" presId="urn:microsoft.com/office/officeart/2005/8/layout/StepDownProcess"/>
    <dgm:cxn modelId="{F52A9AFE-A0FC-4B58-8FC1-E81AC97FA83E}" type="presParOf" srcId="{11A2E85C-6059-469F-A135-F04B64389090}" destId="{23613EA6-D3E4-4646-95A3-3CF00D2769E4}" srcOrd="2" destOrd="0" presId="urn:microsoft.com/office/officeart/2005/8/layout/StepDownProcess"/>
    <dgm:cxn modelId="{1D9A0D64-FC9B-4E68-ACF9-C9EAAB5E9F2D}" type="presParOf" srcId="{B969BB98-925C-4FB9-907E-2C54D0A6F2FE}" destId="{D7D8A182-DCD8-41A9-897E-18481B64990B}" srcOrd="11" destOrd="0" presId="urn:microsoft.com/office/officeart/2005/8/layout/StepDownProcess"/>
    <dgm:cxn modelId="{43E29667-301E-4D1B-973D-2546D7A5096D}" type="presParOf" srcId="{B969BB98-925C-4FB9-907E-2C54D0A6F2FE}" destId="{9413E175-B2BF-4310-9405-ECB836C5C93A}" srcOrd="12" destOrd="0" presId="urn:microsoft.com/office/officeart/2005/8/layout/StepDownProcess"/>
    <dgm:cxn modelId="{CB2A6458-5DF8-4A68-B45F-FB20B681DB77}" type="presParOf" srcId="{9413E175-B2BF-4310-9405-ECB836C5C93A}" destId="{D75E4E78-D00A-48A8-A74E-001C8C83ED65}" srcOrd="0" destOrd="0" presId="urn:microsoft.com/office/officeart/2005/8/layout/StepDownProcess"/>
    <dgm:cxn modelId="{2BF3AC34-B09F-41FB-B9B6-33A5AD91EFE5}" type="presParOf" srcId="{9413E175-B2BF-4310-9405-ECB836C5C93A}" destId="{9419125B-EEDB-4EF3-9325-04D160333A25}" srcOrd="1" destOrd="0" presId="urn:microsoft.com/office/officeart/2005/8/layout/StepDownProcess"/>
    <dgm:cxn modelId="{D7A08EDB-E51C-4F05-86F8-783A65B8121E}" type="presParOf" srcId="{9413E175-B2BF-4310-9405-ECB836C5C93A}" destId="{E2983153-DFE7-4530-9963-1EF237B86E73}" srcOrd="2" destOrd="0" presId="urn:microsoft.com/office/officeart/2005/8/layout/StepDownProcess"/>
    <dgm:cxn modelId="{E1C5C013-2941-4117-89D9-98D20BE338F8}" type="presParOf" srcId="{B969BB98-925C-4FB9-907E-2C54D0A6F2FE}" destId="{A23CF030-BF89-410D-ADEC-81943F9B8821}" srcOrd="13" destOrd="0" presId="urn:microsoft.com/office/officeart/2005/8/layout/StepDownProcess"/>
    <dgm:cxn modelId="{029F0736-9F43-4844-AB43-755706DEDCEE}" type="presParOf" srcId="{B969BB98-925C-4FB9-907E-2C54D0A6F2FE}" destId="{D8673227-1602-4C96-ACB0-08E9E1B758FA}" srcOrd="14" destOrd="0" presId="urn:microsoft.com/office/officeart/2005/8/layout/StepDownProcess"/>
    <dgm:cxn modelId="{9FA0C3C3-6434-4BD4-9D4D-7CF31FB5A199}" type="presParOf" srcId="{D8673227-1602-4C96-ACB0-08E9E1B758FA}" destId="{599E1F18-E197-4BE3-8183-1E356AE0879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D66716-1954-4A81-BB50-84B270B471F2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3" csCatId="accent1" phldr="1"/>
      <dgm:spPr/>
    </dgm:pt>
    <dgm:pt modelId="{3E022716-BBCB-4A2F-8448-C9DBD0F97E70}">
      <dgm:prSet phldrT="[Texto]" custT="1"/>
      <dgm:spPr/>
      <dgm:t>
        <a:bodyPr/>
        <a:lstStyle/>
        <a:p>
          <a:r>
            <a:rPr lang="pt-BR" sz="1400" dirty="0" smtClean="0"/>
            <a:t>Mundo cada vez mais urbano</a:t>
          </a:r>
          <a:endParaRPr lang="pt-BR" sz="1400" dirty="0"/>
        </a:p>
      </dgm:t>
    </dgm:pt>
    <dgm:pt modelId="{1AE238BF-FEEA-4CFD-B498-4A8E5B432464}" type="parTrans" cxnId="{7656C860-5A94-4BBF-ACED-1228BAC4C53B}">
      <dgm:prSet/>
      <dgm:spPr/>
      <dgm:t>
        <a:bodyPr/>
        <a:lstStyle/>
        <a:p>
          <a:endParaRPr lang="pt-BR" sz="4000"/>
        </a:p>
      </dgm:t>
    </dgm:pt>
    <dgm:pt modelId="{2CF21F90-707E-4A57-96DF-90BB0FF25D44}" type="sibTrans" cxnId="{7656C860-5A94-4BBF-ACED-1228BAC4C53B}">
      <dgm:prSet/>
      <dgm:spPr/>
      <dgm:t>
        <a:bodyPr/>
        <a:lstStyle/>
        <a:p>
          <a:endParaRPr lang="pt-BR" sz="4000"/>
        </a:p>
      </dgm:t>
    </dgm:pt>
    <dgm:pt modelId="{1A6F86D7-F81B-478C-828B-393A3B769D62}">
      <dgm:prSet phldrT="[Texto]" custT="1"/>
      <dgm:spPr/>
      <dgm:t>
        <a:bodyPr/>
        <a:lstStyle/>
        <a:p>
          <a:r>
            <a:rPr lang="pt-BR" sz="1400" dirty="0" smtClean="0"/>
            <a:t>Oportunidade para um Brasil protagonista</a:t>
          </a:r>
          <a:endParaRPr lang="pt-BR" sz="1400" dirty="0"/>
        </a:p>
      </dgm:t>
    </dgm:pt>
    <dgm:pt modelId="{3B37A380-2A2E-4781-B8BD-803B715AEC81}" type="parTrans" cxnId="{4D131181-72D6-4A06-BE8E-EE1E4C4C94C2}">
      <dgm:prSet/>
      <dgm:spPr/>
      <dgm:t>
        <a:bodyPr/>
        <a:lstStyle/>
        <a:p>
          <a:endParaRPr lang="pt-BR" sz="4000"/>
        </a:p>
      </dgm:t>
    </dgm:pt>
    <dgm:pt modelId="{CF0A0810-24DD-4AA8-A729-E8934B12728B}" type="sibTrans" cxnId="{4D131181-72D6-4A06-BE8E-EE1E4C4C94C2}">
      <dgm:prSet/>
      <dgm:spPr/>
      <dgm:t>
        <a:bodyPr/>
        <a:lstStyle/>
        <a:p>
          <a:endParaRPr lang="pt-BR" sz="4000"/>
        </a:p>
      </dgm:t>
    </dgm:pt>
    <dgm:pt modelId="{5D9B84DA-2B36-4896-9CA2-13C805304A81}">
      <dgm:prSet phldrT="[Texto]" custT="1"/>
      <dgm:spPr/>
      <dgm:t>
        <a:bodyPr/>
        <a:lstStyle/>
        <a:p>
          <a:r>
            <a:rPr lang="pt-BR" sz="1400" dirty="0" smtClean="0"/>
            <a:t>Brasília – Cidade Planejada</a:t>
          </a:r>
          <a:endParaRPr lang="pt-BR" sz="1400" dirty="0"/>
        </a:p>
      </dgm:t>
    </dgm:pt>
    <dgm:pt modelId="{8E1E70DE-9CB4-4F2A-93FB-6F2D32C10C2E}" type="parTrans" cxnId="{01886944-93CC-43FB-A93D-FB22EE75E474}">
      <dgm:prSet/>
      <dgm:spPr/>
      <dgm:t>
        <a:bodyPr/>
        <a:lstStyle/>
        <a:p>
          <a:endParaRPr lang="pt-BR" sz="4000"/>
        </a:p>
      </dgm:t>
    </dgm:pt>
    <dgm:pt modelId="{158AA7D4-0FEA-4E9D-BFEB-C73E68EEDE70}" type="sibTrans" cxnId="{01886944-93CC-43FB-A93D-FB22EE75E474}">
      <dgm:prSet/>
      <dgm:spPr/>
      <dgm:t>
        <a:bodyPr/>
        <a:lstStyle/>
        <a:p>
          <a:endParaRPr lang="pt-BR" sz="4000"/>
        </a:p>
      </dgm:t>
    </dgm:pt>
    <dgm:pt modelId="{75241712-9A19-4DA3-A56C-5B2977ECC36A}">
      <dgm:prSet phldrT="[Texto]" custT="1"/>
      <dgm:spPr/>
      <dgm:t>
        <a:bodyPr/>
        <a:lstStyle/>
        <a:p>
          <a:r>
            <a:rPr lang="pt-BR" sz="1400" dirty="0" smtClean="0"/>
            <a:t>Cidade Inteligente</a:t>
          </a:r>
          <a:endParaRPr lang="pt-BR" sz="1400" dirty="0"/>
        </a:p>
      </dgm:t>
    </dgm:pt>
    <dgm:pt modelId="{E45E4F49-2593-4DFA-919D-D0DA9114679C}" type="parTrans" cxnId="{5653A0B1-9229-4525-AC48-2C3A52CFC2AB}">
      <dgm:prSet/>
      <dgm:spPr/>
      <dgm:t>
        <a:bodyPr/>
        <a:lstStyle/>
        <a:p>
          <a:endParaRPr lang="pt-BR" sz="4000"/>
        </a:p>
      </dgm:t>
    </dgm:pt>
    <dgm:pt modelId="{8AC11F7F-06CC-45A7-9B46-2B3C200F7F28}" type="sibTrans" cxnId="{5653A0B1-9229-4525-AC48-2C3A52CFC2AB}">
      <dgm:prSet/>
      <dgm:spPr/>
      <dgm:t>
        <a:bodyPr/>
        <a:lstStyle/>
        <a:p>
          <a:endParaRPr lang="pt-BR" sz="4000"/>
        </a:p>
      </dgm:t>
    </dgm:pt>
    <dgm:pt modelId="{A2535021-FD49-41E5-9687-CD5D59F38489}">
      <dgm:prSet phldrT="[Texto]" custT="1"/>
      <dgm:spPr/>
      <dgm:t>
        <a:bodyPr/>
        <a:lstStyle/>
        <a:p>
          <a:r>
            <a:rPr lang="pt-BR" sz="1400" smtClean="0"/>
            <a:t>Cidadão capacitado</a:t>
          </a:r>
          <a:endParaRPr lang="pt-BR" sz="1400" dirty="0"/>
        </a:p>
      </dgm:t>
    </dgm:pt>
    <dgm:pt modelId="{77703882-4EBF-4E72-96FF-16F19C048CAE}" type="parTrans" cxnId="{E602AA6C-4D6B-4BD1-9DC6-46344C959F30}">
      <dgm:prSet/>
      <dgm:spPr/>
      <dgm:t>
        <a:bodyPr/>
        <a:lstStyle/>
        <a:p>
          <a:endParaRPr lang="pt-BR" sz="4000"/>
        </a:p>
      </dgm:t>
    </dgm:pt>
    <dgm:pt modelId="{B6B32FEA-86C9-4194-9997-C763BC5F2A22}" type="sibTrans" cxnId="{E602AA6C-4D6B-4BD1-9DC6-46344C959F30}">
      <dgm:prSet/>
      <dgm:spPr/>
      <dgm:t>
        <a:bodyPr/>
        <a:lstStyle/>
        <a:p>
          <a:endParaRPr lang="pt-BR" sz="4000"/>
        </a:p>
      </dgm:t>
    </dgm:pt>
    <dgm:pt modelId="{23D00C5E-D6C2-4872-9456-7E7F89A1295C}">
      <dgm:prSet phldrT="[Texto]" custT="1"/>
      <dgm:spPr/>
      <dgm:t>
        <a:bodyPr/>
        <a:lstStyle/>
        <a:p>
          <a:r>
            <a:rPr lang="pt-BR" sz="1400" dirty="0" smtClean="0"/>
            <a:t>Escola Inteligente</a:t>
          </a:r>
          <a:endParaRPr lang="pt-BR" sz="1400" dirty="0"/>
        </a:p>
      </dgm:t>
    </dgm:pt>
    <dgm:pt modelId="{E657BD69-8E43-42E1-9117-489C00876706}" type="parTrans" cxnId="{B62EBBCB-CB18-4625-A73E-31DA6BDCC7F6}">
      <dgm:prSet/>
      <dgm:spPr/>
      <dgm:t>
        <a:bodyPr/>
        <a:lstStyle/>
        <a:p>
          <a:endParaRPr lang="pt-BR" sz="4000"/>
        </a:p>
      </dgm:t>
    </dgm:pt>
    <dgm:pt modelId="{CB910712-55DC-4977-8B67-CB8AAF3F9F30}" type="sibTrans" cxnId="{B62EBBCB-CB18-4625-A73E-31DA6BDCC7F6}">
      <dgm:prSet/>
      <dgm:spPr/>
      <dgm:t>
        <a:bodyPr/>
        <a:lstStyle/>
        <a:p>
          <a:endParaRPr lang="pt-BR" sz="4000"/>
        </a:p>
      </dgm:t>
    </dgm:pt>
    <dgm:pt modelId="{50A95534-B5CF-48CF-9C70-3619D409D470}">
      <dgm:prSet phldrT="[Texto]" custT="1"/>
      <dgm:spPr/>
      <dgm:t>
        <a:bodyPr/>
        <a:lstStyle/>
        <a:p>
          <a:r>
            <a:rPr lang="pt-BR" sz="1400" dirty="0" smtClean="0"/>
            <a:t>Tecnologia</a:t>
          </a:r>
          <a:endParaRPr lang="pt-BR" sz="1400" dirty="0"/>
        </a:p>
      </dgm:t>
    </dgm:pt>
    <dgm:pt modelId="{89F8718C-5C72-435D-8201-3EB26FB26CF5}" type="parTrans" cxnId="{4CD2E02F-B05F-4109-AA01-F734FEDE2BE1}">
      <dgm:prSet/>
      <dgm:spPr/>
      <dgm:t>
        <a:bodyPr/>
        <a:lstStyle/>
        <a:p>
          <a:endParaRPr lang="pt-BR" sz="4000"/>
        </a:p>
      </dgm:t>
    </dgm:pt>
    <dgm:pt modelId="{F891C8FE-EA0B-4E0D-91D0-D12696684945}" type="sibTrans" cxnId="{4CD2E02F-B05F-4109-AA01-F734FEDE2BE1}">
      <dgm:prSet/>
      <dgm:spPr/>
      <dgm:t>
        <a:bodyPr/>
        <a:lstStyle/>
        <a:p>
          <a:endParaRPr lang="pt-BR" sz="4000"/>
        </a:p>
      </dgm:t>
    </dgm:pt>
    <dgm:pt modelId="{453A3ED1-85E5-4E3B-9561-6292301047A1}">
      <dgm:prSet phldrT="[Texto]" custT="1"/>
      <dgm:spPr/>
      <dgm:t>
        <a:bodyPr/>
        <a:lstStyle/>
        <a:p>
          <a:r>
            <a:rPr lang="pt-BR" sz="1400" dirty="0" smtClean="0"/>
            <a:t>Energia Solar</a:t>
          </a:r>
          <a:endParaRPr lang="pt-BR" sz="1400" dirty="0"/>
        </a:p>
      </dgm:t>
    </dgm:pt>
    <dgm:pt modelId="{666ECF39-25FD-43F9-98C9-8BA7CEB75D47}" type="parTrans" cxnId="{5EC6EB0F-3324-45FA-9087-F64433BDF2DF}">
      <dgm:prSet/>
      <dgm:spPr/>
      <dgm:t>
        <a:bodyPr/>
        <a:lstStyle/>
        <a:p>
          <a:endParaRPr lang="pt-BR" sz="4000"/>
        </a:p>
      </dgm:t>
    </dgm:pt>
    <dgm:pt modelId="{22EB9B0B-A335-468E-878F-CF9FB4A372CD}" type="sibTrans" cxnId="{5EC6EB0F-3324-45FA-9087-F64433BDF2DF}">
      <dgm:prSet/>
      <dgm:spPr/>
      <dgm:t>
        <a:bodyPr/>
        <a:lstStyle/>
        <a:p>
          <a:endParaRPr lang="pt-BR" sz="4000"/>
        </a:p>
      </dgm:t>
    </dgm:pt>
    <dgm:pt modelId="{B969BB98-925C-4FB9-907E-2C54D0A6F2FE}" type="pres">
      <dgm:prSet presAssocID="{6FD66716-1954-4A81-BB50-84B270B471F2}" presName="rootnode" presStyleCnt="0">
        <dgm:presLayoutVars>
          <dgm:chMax/>
          <dgm:chPref/>
          <dgm:dir/>
          <dgm:animLvl val="lvl"/>
        </dgm:presLayoutVars>
      </dgm:prSet>
      <dgm:spPr/>
    </dgm:pt>
    <dgm:pt modelId="{155897E7-6DA0-4B63-8366-8FAC3D6E2D6B}" type="pres">
      <dgm:prSet presAssocID="{3E022716-BBCB-4A2F-8448-C9DBD0F97E70}" presName="composite" presStyleCnt="0"/>
      <dgm:spPr/>
    </dgm:pt>
    <dgm:pt modelId="{1705E66A-F238-41FC-8C9A-6E08BF6936D5}" type="pres">
      <dgm:prSet presAssocID="{3E022716-BBCB-4A2F-8448-C9DBD0F97E70}" presName="bentUpArrow1" presStyleLbl="alignImgPlace1" presStyleIdx="0" presStyleCnt="7"/>
      <dgm:spPr/>
    </dgm:pt>
    <dgm:pt modelId="{89EEAAB8-5B2B-4A5F-AB8C-A6DAABEE17B7}" type="pres">
      <dgm:prSet presAssocID="{3E022716-BBCB-4A2F-8448-C9DBD0F97E70}" presName="ParentText" presStyleLbl="node1" presStyleIdx="0" presStyleCnt="8" custScaleX="3187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4E9149-8BA9-420D-B555-1A04B4A9CB92}" type="pres">
      <dgm:prSet presAssocID="{3E022716-BBCB-4A2F-8448-C9DBD0F97E70}" presName="ChildText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F76ACF10-BDD0-47D8-8EAE-86DD6F23BB31}" type="pres">
      <dgm:prSet presAssocID="{2CF21F90-707E-4A57-96DF-90BB0FF25D44}" presName="sibTrans" presStyleCnt="0"/>
      <dgm:spPr/>
    </dgm:pt>
    <dgm:pt modelId="{36492061-01E2-4A1F-B805-95BEB57AAB3E}" type="pres">
      <dgm:prSet presAssocID="{1A6F86D7-F81B-478C-828B-393A3B769D62}" presName="composite" presStyleCnt="0"/>
      <dgm:spPr/>
    </dgm:pt>
    <dgm:pt modelId="{DBF18B9B-EC9D-4618-A6C1-8E94B9430925}" type="pres">
      <dgm:prSet presAssocID="{1A6F86D7-F81B-478C-828B-393A3B769D62}" presName="bentUpArrow1" presStyleLbl="alignImgPlace1" presStyleIdx="1" presStyleCnt="7"/>
      <dgm:spPr/>
      <dgm:t>
        <a:bodyPr/>
        <a:lstStyle/>
        <a:p>
          <a:endParaRPr lang="pt-BR"/>
        </a:p>
      </dgm:t>
    </dgm:pt>
    <dgm:pt modelId="{8944931D-6B6E-4E4A-BE97-E34EE6946050}" type="pres">
      <dgm:prSet presAssocID="{1A6F86D7-F81B-478C-828B-393A3B769D62}" presName="ParentText" presStyleLbl="node1" presStyleIdx="1" presStyleCnt="8" custScaleX="266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EAD2C7-D5A3-494F-84F1-8DE7D50F5067}" type="pres">
      <dgm:prSet presAssocID="{1A6F86D7-F81B-478C-828B-393A3B769D62}" presName="Child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35299E06-593E-425D-B739-4F6DA0A621FE}" type="pres">
      <dgm:prSet presAssocID="{CF0A0810-24DD-4AA8-A729-E8934B12728B}" presName="sibTrans" presStyleCnt="0"/>
      <dgm:spPr/>
    </dgm:pt>
    <dgm:pt modelId="{5E183FF0-0B4C-481E-B9B0-014FE4F62EFE}" type="pres">
      <dgm:prSet presAssocID="{5D9B84DA-2B36-4896-9CA2-13C805304A81}" presName="composite" presStyleCnt="0"/>
      <dgm:spPr/>
    </dgm:pt>
    <dgm:pt modelId="{BEE207A0-FE2D-4BA7-ABF3-2AE85AB35EA3}" type="pres">
      <dgm:prSet presAssocID="{5D9B84DA-2B36-4896-9CA2-13C805304A81}" presName="bentUpArrow1" presStyleLbl="alignImgPlace1" presStyleIdx="2" presStyleCnt="7"/>
      <dgm:spPr/>
    </dgm:pt>
    <dgm:pt modelId="{C3EB99C1-B702-4975-AE3A-D5AABDC73528}" type="pres">
      <dgm:prSet presAssocID="{5D9B84DA-2B36-4896-9CA2-13C805304A81}" presName="ParentText" presStyleLbl="node1" presStyleIdx="2" presStyleCnt="8" custScaleX="266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671935-5391-480F-A2AF-4CD39CBC0403}" type="pres">
      <dgm:prSet presAssocID="{5D9B84DA-2B36-4896-9CA2-13C805304A81}" presName="Child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87122DAA-78DA-4676-BA14-754BAFB25129}" type="pres">
      <dgm:prSet presAssocID="{158AA7D4-0FEA-4E9D-BFEB-C73E68EEDE70}" presName="sibTrans" presStyleCnt="0"/>
      <dgm:spPr/>
    </dgm:pt>
    <dgm:pt modelId="{49114FAF-C7CF-4C14-891D-02085A578E87}" type="pres">
      <dgm:prSet presAssocID="{75241712-9A19-4DA3-A56C-5B2977ECC36A}" presName="composite" presStyleCnt="0"/>
      <dgm:spPr/>
    </dgm:pt>
    <dgm:pt modelId="{5B19D87A-6182-4E0E-A5D7-DAFA8E3036B5}" type="pres">
      <dgm:prSet presAssocID="{75241712-9A19-4DA3-A56C-5B2977ECC36A}" presName="bentUpArrow1" presStyleLbl="alignImgPlace1" presStyleIdx="3" presStyleCnt="7"/>
      <dgm:spPr/>
    </dgm:pt>
    <dgm:pt modelId="{A4D21E14-1D70-48F0-BF1F-3B58C376A1F4}" type="pres">
      <dgm:prSet presAssocID="{75241712-9A19-4DA3-A56C-5B2977ECC36A}" presName="ParentText" presStyleLbl="node1" presStyleIdx="3" presStyleCnt="8" custScaleX="266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F3005D-3B39-48F1-888B-495A28BD4C10}" type="pres">
      <dgm:prSet presAssocID="{75241712-9A19-4DA3-A56C-5B2977ECC36A}" presName="Child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6C422B0A-092E-4A80-8B9D-6885AB7474B3}" type="pres">
      <dgm:prSet presAssocID="{8AC11F7F-06CC-45A7-9B46-2B3C200F7F28}" presName="sibTrans" presStyleCnt="0"/>
      <dgm:spPr/>
    </dgm:pt>
    <dgm:pt modelId="{2E5E0F37-31B7-428A-817A-30609206DB8A}" type="pres">
      <dgm:prSet presAssocID="{A2535021-FD49-41E5-9687-CD5D59F38489}" presName="composite" presStyleCnt="0"/>
      <dgm:spPr/>
    </dgm:pt>
    <dgm:pt modelId="{D898A278-1EB8-4F55-BC2C-847BA8B13143}" type="pres">
      <dgm:prSet presAssocID="{A2535021-FD49-41E5-9687-CD5D59F38489}" presName="bentUpArrow1" presStyleLbl="alignImgPlace1" presStyleIdx="4" presStyleCnt="7"/>
      <dgm:spPr/>
    </dgm:pt>
    <dgm:pt modelId="{CA54E5EF-CAB1-4B09-9389-D571D0103A78}" type="pres">
      <dgm:prSet presAssocID="{A2535021-FD49-41E5-9687-CD5D59F38489}" presName="ParentText" presStyleLbl="node1" presStyleIdx="4" presStyleCnt="8" custScaleX="266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7D29B6-7034-49F8-916C-48719FCA88D0}" type="pres">
      <dgm:prSet presAssocID="{A2535021-FD49-41E5-9687-CD5D59F38489}" presName="Child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7E90D9E1-9C23-496D-9D1E-45F2760E4689}" type="pres">
      <dgm:prSet presAssocID="{B6B32FEA-86C9-4194-9997-C763BC5F2A22}" presName="sibTrans" presStyleCnt="0"/>
      <dgm:spPr/>
    </dgm:pt>
    <dgm:pt modelId="{11A2E85C-6059-469F-A135-F04B64389090}" type="pres">
      <dgm:prSet presAssocID="{23D00C5E-D6C2-4872-9456-7E7F89A1295C}" presName="composite" presStyleCnt="0"/>
      <dgm:spPr/>
    </dgm:pt>
    <dgm:pt modelId="{39C97B41-B065-468A-81D8-B0A9B0F21170}" type="pres">
      <dgm:prSet presAssocID="{23D00C5E-D6C2-4872-9456-7E7F89A1295C}" presName="bentUpArrow1" presStyleLbl="alignImgPlace1" presStyleIdx="5" presStyleCnt="7"/>
      <dgm:spPr/>
    </dgm:pt>
    <dgm:pt modelId="{12652971-64C9-457F-84C5-138F088DCB51}" type="pres">
      <dgm:prSet presAssocID="{23D00C5E-D6C2-4872-9456-7E7F89A1295C}" presName="ParentText" presStyleLbl="node1" presStyleIdx="5" presStyleCnt="8" custScaleX="266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13EA6-D3E4-4646-95A3-3CF00D2769E4}" type="pres">
      <dgm:prSet presAssocID="{23D00C5E-D6C2-4872-9456-7E7F89A1295C}" presName="Child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D7D8A182-DCD8-41A9-897E-18481B64990B}" type="pres">
      <dgm:prSet presAssocID="{CB910712-55DC-4977-8B67-CB8AAF3F9F30}" presName="sibTrans" presStyleCnt="0"/>
      <dgm:spPr/>
    </dgm:pt>
    <dgm:pt modelId="{9413E175-B2BF-4310-9405-ECB836C5C93A}" type="pres">
      <dgm:prSet presAssocID="{50A95534-B5CF-48CF-9C70-3619D409D470}" presName="composite" presStyleCnt="0"/>
      <dgm:spPr/>
    </dgm:pt>
    <dgm:pt modelId="{D75E4E78-D00A-48A8-A74E-001C8C83ED65}" type="pres">
      <dgm:prSet presAssocID="{50A95534-B5CF-48CF-9C70-3619D409D470}" presName="bentUpArrow1" presStyleLbl="alignImgPlace1" presStyleIdx="6" presStyleCnt="7"/>
      <dgm:spPr/>
    </dgm:pt>
    <dgm:pt modelId="{9419125B-EEDB-4EF3-9325-04D160333A25}" type="pres">
      <dgm:prSet presAssocID="{50A95534-B5CF-48CF-9C70-3619D409D470}" presName="ParentText" presStyleLbl="node1" presStyleIdx="6" presStyleCnt="8" custScaleX="266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983153-DFE7-4530-9963-1EF237B86E73}" type="pres">
      <dgm:prSet presAssocID="{50A95534-B5CF-48CF-9C70-3619D409D470}" presName="ChildText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A23CF030-BF89-410D-ADEC-81943F9B8821}" type="pres">
      <dgm:prSet presAssocID="{F891C8FE-EA0B-4E0D-91D0-D12696684945}" presName="sibTrans" presStyleCnt="0"/>
      <dgm:spPr/>
    </dgm:pt>
    <dgm:pt modelId="{D8673227-1602-4C96-ACB0-08E9E1B758FA}" type="pres">
      <dgm:prSet presAssocID="{453A3ED1-85E5-4E3B-9561-6292301047A1}" presName="composite" presStyleCnt="0"/>
      <dgm:spPr/>
    </dgm:pt>
    <dgm:pt modelId="{599E1F18-E197-4BE3-8183-1E356AE08799}" type="pres">
      <dgm:prSet presAssocID="{453A3ED1-85E5-4E3B-9561-6292301047A1}" presName="ParentText" presStyleLbl="node1" presStyleIdx="7" presStyleCnt="8" custScaleX="266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551315-23AB-4CBA-95DF-8DF915B84871}" type="presOf" srcId="{50A95534-B5CF-48CF-9C70-3619D409D470}" destId="{9419125B-EEDB-4EF3-9325-04D160333A25}" srcOrd="0" destOrd="0" presId="urn:microsoft.com/office/officeart/2005/8/layout/StepDownProcess"/>
    <dgm:cxn modelId="{01886944-93CC-43FB-A93D-FB22EE75E474}" srcId="{6FD66716-1954-4A81-BB50-84B270B471F2}" destId="{5D9B84DA-2B36-4896-9CA2-13C805304A81}" srcOrd="2" destOrd="0" parTransId="{8E1E70DE-9CB4-4F2A-93FB-6F2D32C10C2E}" sibTransId="{158AA7D4-0FEA-4E9D-BFEB-C73E68EEDE70}"/>
    <dgm:cxn modelId="{D9094884-93CD-4849-802E-84F7D52FF24E}" type="presOf" srcId="{1A6F86D7-F81B-478C-828B-393A3B769D62}" destId="{8944931D-6B6E-4E4A-BE97-E34EE6946050}" srcOrd="0" destOrd="0" presId="urn:microsoft.com/office/officeart/2005/8/layout/StepDownProcess"/>
    <dgm:cxn modelId="{26529870-61F4-41F7-AA09-A72460B6651F}" type="presOf" srcId="{5D9B84DA-2B36-4896-9CA2-13C805304A81}" destId="{C3EB99C1-B702-4975-AE3A-D5AABDC73528}" srcOrd="0" destOrd="0" presId="urn:microsoft.com/office/officeart/2005/8/layout/StepDownProcess"/>
    <dgm:cxn modelId="{A2E54DF8-34B1-48E9-B2AF-3B093354BA6E}" type="presOf" srcId="{23D00C5E-D6C2-4872-9456-7E7F89A1295C}" destId="{12652971-64C9-457F-84C5-138F088DCB51}" srcOrd="0" destOrd="0" presId="urn:microsoft.com/office/officeart/2005/8/layout/StepDownProcess"/>
    <dgm:cxn modelId="{5653A0B1-9229-4525-AC48-2C3A52CFC2AB}" srcId="{6FD66716-1954-4A81-BB50-84B270B471F2}" destId="{75241712-9A19-4DA3-A56C-5B2977ECC36A}" srcOrd="3" destOrd="0" parTransId="{E45E4F49-2593-4DFA-919D-D0DA9114679C}" sibTransId="{8AC11F7F-06CC-45A7-9B46-2B3C200F7F28}"/>
    <dgm:cxn modelId="{4CD2E02F-B05F-4109-AA01-F734FEDE2BE1}" srcId="{6FD66716-1954-4A81-BB50-84B270B471F2}" destId="{50A95534-B5CF-48CF-9C70-3619D409D470}" srcOrd="6" destOrd="0" parTransId="{89F8718C-5C72-435D-8201-3EB26FB26CF5}" sibTransId="{F891C8FE-EA0B-4E0D-91D0-D12696684945}"/>
    <dgm:cxn modelId="{1084B3A6-620B-4F30-B5E1-FD509AC1A565}" type="presOf" srcId="{75241712-9A19-4DA3-A56C-5B2977ECC36A}" destId="{A4D21E14-1D70-48F0-BF1F-3B58C376A1F4}" srcOrd="0" destOrd="0" presId="urn:microsoft.com/office/officeart/2005/8/layout/StepDownProcess"/>
    <dgm:cxn modelId="{E602AA6C-4D6B-4BD1-9DC6-46344C959F30}" srcId="{6FD66716-1954-4A81-BB50-84B270B471F2}" destId="{A2535021-FD49-41E5-9687-CD5D59F38489}" srcOrd="4" destOrd="0" parTransId="{77703882-4EBF-4E72-96FF-16F19C048CAE}" sibTransId="{B6B32FEA-86C9-4194-9997-C763BC5F2A22}"/>
    <dgm:cxn modelId="{D400F3DF-1B91-41F8-A6C5-BA417AE1516E}" type="presOf" srcId="{3E022716-BBCB-4A2F-8448-C9DBD0F97E70}" destId="{89EEAAB8-5B2B-4A5F-AB8C-A6DAABEE17B7}" srcOrd="0" destOrd="0" presId="urn:microsoft.com/office/officeart/2005/8/layout/StepDownProcess"/>
    <dgm:cxn modelId="{7656C860-5A94-4BBF-ACED-1228BAC4C53B}" srcId="{6FD66716-1954-4A81-BB50-84B270B471F2}" destId="{3E022716-BBCB-4A2F-8448-C9DBD0F97E70}" srcOrd="0" destOrd="0" parTransId="{1AE238BF-FEEA-4CFD-B498-4A8E5B432464}" sibTransId="{2CF21F90-707E-4A57-96DF-90BB0FF25D44}"/>
    <dgm:cxn modelId="{2A0AC7EE-6110-4F95-9392-AA19BED16148}" type="presOf" srcId="{453A3ED1-85E5-4E3B-9561-6292301047A1}" destId="{599E1F18-E197-4BE3-8183-1E356AE08799}" srcOrd="0" destOrd="0" presId="urn:microsoft.com/office/officeart/2005/8/layout/StepDownProcess"/>
    <dgm:cxn modelId="{F2A09D96-71A5-4E08-88BB-406263C3DD50}" type="presOf" srcId="{6FD66716-1954-4A81-BB50-84B270B471F2}" destId="{B969BB98-925C-4FB9-907E-2C54D0A6F2FE}" srcOrd="0" destOrd="0" presId="urn:microsoft.com/office/officeart/2005/8/layout/StepDownProcess"/>
    <dgm:cxn modelId="{6B8B08B3-35CD-4C61-AB79-D362454277F4}" type="presOf" srcId="{A2535021-FD49-41E5-9687-CD5D59F38489}" destId="{CA54E5EF-CAB1-4B09-9389-D571D0103A78}" srcOrd="0" destOrd="0" presId="urn:microsoft.com/office/officeart/2005/8/layout/StepDownProcess"/>
    <dgm:cxn modelId="{5EC6EB0F-3324-45FA-9087-F64433BDF2DF}" srcId="{6FD66716-1954-4A81-BB50-84B270B471F2}" destId="{453A3ED1-85E5-4E3B-9561-6292301047A1}" srcOrd="7" destOrd="0" parTransId="{666ECF39-25FD-43F9-98C9-8BA7CEB75D47}" sibTransId="{22EB9B0B-A335-468E-878F-CF9FB4A372CD}"/>
    <dgm:cxn modelId="{B62EBBCB-CB18-4625-A73E-31DA6BDCC7F6}" srcId="{6FD66716-1954-4A81-BB50-84B270B471F2}" destId="{23D00C5E-D6C2-4872-9456-7E7F89A1295C}" srcOrd="5" destOrd="0" parTransId="{E657BD69-8E43-42E1-9117-489C00876706}" sibTransId="{CB910712-55DC-4977-8B67-CB8AAF3F9F30}"/>
    <dgm:cxn modelId="{4D131181-72D6-4A06-BE8E-EE1E4C4C94C2}" srcId="{6FD66716-1954-4A81-BB50-84B270B471F2}" destId="{1A6F86D7-F81B-478C-828B-393A3B769D62}" srcOrd="1" destOrd="0" parTransId="{3B37A380-2A2E-4781-B8BD-803B715AEC81}" sibTransId="{CF0A0810-24DD-4AA8-A729-E8934B12728B}"/>
    <dgm:cxn modelId="{3D640DCC-9B47-4542-90F6-22E6DC11F6EA}" type="presParOf" srcId="{B969BB98-925C-4FB9-907E-2C54D0A6F2FE}" destId="{155897E7-6DA0-4B63-8366-8FAC3D6E2D6B}" srcOrd="0" destOrd="0" presId="urn:microsoft.com/office/officeart/2005/8/layout/StepDownProcess"/>
    <dgm:cxn modelId="{78060DA6-9DE4-4109-AD1E-0939966D22CC}" type="presParOf" srcId="{155897E7-6DA0-4B63-8366-8FAC3D6E2D6B}" destId="{1705E66A-F238-41FC-8C9A-6E08BF6936D5}" srcOrd="0" destOrd="0" presId="urn:microsoft.com/office/officeart/2005/8/layout/StepDownProcess"/>
    <dgm:cxn modelId="{7C89F701-EC92-43EF-BD10-5156F4906714}" type="presParOf" srcId="{155897E7-6DA0-4B63-8366-8FAC3D6E2D6B}" destId="{89EEAAB8-5B2B-4A5F-AB8C-A6DAABEE17B7}" srcOrd="1" destOrd="0" presId="urn:microsoft.com/office/officeart/2005/8/layout/StepDownProcess"/>
    <dgm:cxn modelId="{11DC3C94-B790-4689-8DA6-C3C94B9F60E0}" type="presParOf" srcId="{155897E7-6DA0-4B63-8366-8FAC3D6E2D6B}" destId="{264E9149-8BA9-420D-B555-1A04B4A9CB92}" srcOrd="2" destOrd="0" presId="urn:microsoft.com/office/officeart/2005/8/layout/StepDownProcess"/>
    <dgm:cxn modelId="{C269D359-1FCD-4BCA-BAE9-FA09140562A8}" type="presParOf" srcId="{B969BB98-925C-4FB9-907E-2C54D0A6F2FE}" destId="{F76ACF10-BDD0-47D8-8EAE-86DD6F23BB31}" srcOrd="1" destOrd="0" presId="urn:microsoft.com/office/officeart/2005/8/layout/StepDownProcess"/>
    <dgm:cxn modelId="{41614F43-C470-4896-BE74-19D675DD78C8}" type="presParOf" srcId="{B969BB98-925C-4FB9-907E-2C54D0A6F2FE}" destId="{36492061-01E2-4A1F-B805-95BEB57AAB3E}" srcOrd="2" destOrd="0" presId="urn:microsoft.com/office/officeart/2005/8/layout/StepDownProcess"/>
    <dgm:cxn modelId="{36C99567-C6E7-420C-B7C6-AE767C71BC9B}" type="presParOf" srcId="{36492061-01E2-4A1F-B805-95BEB57AAB3E}" destId="{DBF18B9B-EC9D-4618-A6C1-8E94B9430925}" srcOrd="0" destOrd="0" presId="urn:microsoft.com/office/officeart/2005/8/layout/StepDownProcess"/>
    <dgm:cxn modelId="{7EDAAEE9-BC59-4927-8275-76AB5A549322}" type="presParOf" srcId="{36492061-01E2-4A1F-B805-95BEB57AAB3E}" destId="{8944931D-6B6E-4E4A-BE97-E34EE6946050}" srcOrd="1" destOrd="0" presId="urn:microsoft.com/office/officeart/2005/8/layout/StepDownProcess"/>
    <dgm:cxn modelId="{2D30543C-A66B-45EC-B39F-AEE288AE7828}" type="presParOf" srcId="{36492061-01E2-4A1F-B805-95BEB57AAB3E}" destId="{92EAD2C7-D5A3-494F-84F1-8DE7D50F5067}" srcOrd="2" destOrd="0" presId="urn:microsoft.com/office/officeart/2005/8/layout/StepDownProcess"/>
    <dgm:cxn modelId="{658F6518-DA9A-47C4-B48B-85B6C1DDAD9A}" type="presParOf" srcId="{B969BB98-925C-4FB9-907E-2C54D0A6F2FE}" destId="{35299E06-593E-425D-B739-4F6DA0A621FE}" srcOrd="3" destOrd="0" presId="urn:microsoft.com/office/officeart/2005/8/layout/StepDownProcess"/>
    <dgm:cxn modelId="{876A123F-BF55-4AF7-839A-3AAB5602BB79}" type="presParOf" srcId="{B969BB98-925C-4FB9-907E-2C54D0A6F2FE}" destId="{5E183FF0-0B4C-481E-B9B0-014FE4F62EFE}" srcOrd="4" destOrd="0" presId="urn:microsoft.com/office/officeart/2005/8/layout/StepDownProcess"/>
    <dgm:cxn modelId="{D17BAD74-9532-4753-9361-B33290CA24EC}" type="presParOf" srcId="{5E183FF0-0B4C-481E-B9B0-014FE4F62EFE}" destId="{BEE207A0-FE2D-4BA7-ABF3-2AE85AB35EA3}" srcOrd="0" destOrd="0" presId="urn:microsoft.com/office/officeart/2005/8/layout/StepDownProcess"/>
    <dgm:cxn modelId="{B0FAD406-E585-442B-896B-A65F79EE6663}" type="presParOf" srcId="{5E183FF0-0B4C-481E-B9B0-014FE4F62EFE}" destId="{C3EB99C1-B702-4975-AE3A-D5AABDC73528}" srcOrd="1" destOrd="0" presId="urn:microsoft.com/office/officeart/2005/8/layout/StepDownProcess"/>
    <dgm:cxn modelId="{C6EEF154-E1AF-4673-B2FF-027E5D2F1644}" type="presParOf" srcId="{5E183FF0-0B4C-481E-B9B0-014FE4F62EFE}" destId="{C6671935-5391-480F-A2AF-4CD39CBC0403}" srcOrd="2" destOrd="0" presId="urn:microsoft.com/office/officeart/2005/8/layout/StepDownProcess"/>
    <dgm:cxn modelId="{AC068D92-0448-4C58-BD23-861E81137A82}" type="presParOf" srcId="{B969BB98-925C-4FB9-907E-2C54D0A6F2FE}" destId="{87122DAA-78DA-4676-BA14-754BAFB25129}" srcOrd="5" destOrd="0" presId="urn:microsoft.com/office/officeart/2005/8/layout/StepDownProcess"/>
    <dgm:cxn modelId="{6F39F494-EF90-4867-9CB5-6423BD52D45C}" type="presParOf" srcId="{B969BB98-925C-4FB9-907E-2C54D0A6F2FE}" destId="{49114FAF-C7CF-4C14-891D-02085A578E87}" srcOrd="6" destOrd="0" presId="urn:microsoft.com/office/officeart/2005/8/layout/StepDownProcess"/>
    <dgm:cxn modelId="{72ECA57B-A0A1-4687-BA2B-AC9FCCCF07FE}" type="presParOf" srcId="{49114FAF-C7CF-4C14-891D-02085A578E87}" destId="{5B19D87A-6182-4E0E-A5D7-DAFA8E3036B5}" srcOrd="0" destOrd="0" presId="urn:microsoft.com/office/officeart/2005/8/layout/StepDownProcess"/>
    <dgm:cxn modelId="{9116327F-A862-4BA1-8834-E8D99B0BBEAA}" type="presParOf" srcId="{49114FAF-C7CF-4C14-891D-02085A578E87}" destId="{A4D21E14-1D70-48F0-BF1F-3B58C376A1F4}" srcOrd="1" destOrd="0" presId="urn:microsoft.com/office/officeart/2005/8/layout/StepDownProcess"/>
    <dgm:cxn modelId="{D101B496-EA58-4EF6-9C05-180860E85827}" type="presParOf" srcId="{49114FAF-C7CF-4C14-891D-02085A578E87}" destId="{CDF3005D-3B39-48F1-888B-495A28BD4C10}" srcOrd="2" destOrd="0" presId="urn:microsoft.com/office/officeart/2005/8/layout/StepDownProcess"/>
    <dgm:cxn modelId="{1536520B-4E79-40D6-A6B1-8B6EE41F456E}" type="presParOf" srcId="{B969BB98-925C-4FB9-907E-2C54D0A6F2FE}" destId="{6C422B0A-092E-4A80-8B9D-6885AB7474B3}" srcOrd="7" destOrd="0" presId="urn:microsoft.com/office/officeart/2005/8/layout/StepDownProcess"/>
    <dgm:cxn modelId="{34693668-7509-4624-8C70-7D1165326024}" type="presParOf" srcId="{B969BB98-925C-4FB9-907E-2C54D0A6F2FE}" destId="{2E5E0F37-31B7-428A-817A-30609206DB8A}" srcOrd="8" destOrd="0" presId="urn:microsoft.com/office/officeart/2005/8/layout/StepDownProcess"/>
    <dgm:cxn modelId="{BA866985-F143-42A5-AE88-EF2F41DA2944}" type="presParOf" srcId="{2E5E0F37-31B7-428A-817A-30609206DB8A}" destId="{D898A278-1EB8-4F55-BC2C-847BA8B13143}" srcOrd="0" destOrd="0" presId="urn:microsoft.com/office/officeart/2005/8/layout/StepDownProcess"/>
    <dgm:cxn modelId="{5E19DCC8-1DC8-43CD-934E-6D379AD85910}" type="presParOf" srcId="{2E5E0F37-31B7-428A-817A-30609206DB8A}" destId="{CA54E5EF-CAB1-4B09-9389-D571D0103A78}" srcOrd="1" destOrd="0" presId="urn:microsoft.com/office/officeart/2005/8/layout/StepDownProcess"/>
    <dgm:cxn modelId="{0A26C5B4-9E50-44F6-BA89-812C4CC8A02E}" type="presParOf" srcId="{2E5E0F37-31B7-428A-817A-30609206DB8A}" destId="{C67D29B6-7034-49F8-916C-48719FCA88D0}" srcOrd="2" destOrd="0" presId="urn:microsoft.com/office/officeart/2005/8/layout/StepDownProcess"/>
    <dgm:cxn modelId="{8C5B4E04-1E61-4D98-BAF3-E006AA1996A7}" type="presParOf" srcId="{B969BB98-925C-4FB9-907E-2C54D0A6F2FE}" destId="{7E90D9E1-9C23-496D-9D1E-45F2760E4689}" srcOrd="9" destOrd="0" presId="urn:microsoft.com/office/officeart/2005/8/layout/StepDownProcess"/>
    <dgm:cxn modelId="{1BC29296-5B44-4C07-8F68-728CE449F85C}" type="presParOf" srcId="{B969BB98-925C-4FB9-907E-2C54D0A6F2FE}" destId="{11A2E85C-6059-469F-A135-F04B64389090}" srcOrd="10" destOrd="0" presId="urn:microsoft.com/office/officeart/2005/8/layout/StepDownProcess"/>
    <dgm:cxn modelId="{7A4BAEA9-EF4D-4253-A5D3-498D615F3307}" type="presParOf" srcId="{11A2E85C-6059-469F-A135-F04B64389090}" destId="{39C97B41-B065-468A-81D8-B0A9B0F21170}" srcOrd="0" destOrd="0" presId="urn:microsoft.com/office/officeart/2005/8/layout/StepDownProcess"/>
    <dgm:cxn modelId="{C6BED0A1-766A-40A1-AB2C-4FFAC0638C2B}" type="presParOf" srcId="{11A2E85C-6059-469F-A135-F04B64389090}" destId="{12652971-64C9-457F-84C5-138F088DCB51}" srcOrd="1" destOrd="0" presId="urn:microsoft.com/office/officeart/2005/8/layout/StepDownProcess"/>
    <dgm:cxn modelId="{F52A9AFE-A0FC-4B58-8FC1-E81AC97FA83E}" type="presParOf" srcId="{11A2E85C-6059-469F-A135-F04B64389090}" destId="{23613EA6-D3E4-4646-95A3-3CF00D2769E4}" srcOrd="2" destOrd="0" presId="urn:microsoft.com/office/officeart/2005/8/layout/StepDownProcess"/>
    <dgm:cxn modelId="{1D9A0D64-FC9B-4E68-ACF9-C9EAAB5E9F2D}" type="presParOf" srcId="{B969BB98-925C-4FB9-907E-2C54D0A6F2FE}" destId="{D7D8A182-DCD8-41A9-897E-18481B64990B}" srcOrd="11" destOrd="0" presId="urn:microsoft.com/office/officeart/2005/8/layout/StepDownProcess"/>
    <dgm:cxn modelId="{43E29667-301E-4D1B-973D-2546D7A5096D}" type="presParOf" srcId="{B969BB98-925C-4FB9-907E-2C54D0A6F2FE}" destId="{9413E175-B2BF-4310-9405-ECB836C5C93A}" srcOrd="12" destOrd="0" presId="urn:microsoft.com/office/officeart/2005/8/layout/StepDownProcess"/>
    <dgm:cxn modelId="{CB2A6458-5DF8-4A68-B45F-FB20B681DB77}" type="presParOf" srcId="{9413E175-B2BF-4310-9405-ECB836C5C93A}" destId="{D75E4E78-D00A-48A8-A74E-001C8C83ED65}" srcOrd="0" destOrd="0" presId="urn:microsoft.com/office/officeart/2005/8/layout/StepDownProcess"/>
    <dgm:cxn modelId="{2BF3AC34-B09F-41FB-B9B6-33A5AD91EFE5}" type="presParOf" srcId="{9413E175-B2BF-4310-9405-ECB836C5C93A}" destId="{9419125B-EEDB-4EF3-9325-04D160333A25}" srcOrd="1" destOrd="0" presId="urn:microsoft.com/office/officeart/2005/8/layout/StepDownProcess"/>
    <dgm:cxn modelId="{D7A08EDB-E51C-4F05-86F8-783A65B8121E}" type="presParOf" srcId="{9413E175-B2BF-4310-9405-ECB836C5C93A}" destId="{E2983153-DFE7-4530-9963-1EF237B86E73}" srcOrd="2" destOrd="0" presId="urn:microsoft.com/office/officeart/2005/8/layout/StepDownProcess"/>
    <dgm:cxn modelId="{E1C5C013-2941-4117-89D9-98D20BE338F8}" type="presParOf" srcId="{B969BB98-925C-4FB9-907E-2C54D0A6F2FE}" destId="{A23CF030-BF89-410D-ADEC-81943F9B8821}" srcOrd="13" destOrd="0" presId="urn:microsoft.com/office/officeart/2005/8/layout/StepDownProcess"/>
    <dgm:cxn modelId="{029F0736-9F43-4844-AB43-755706DEDCEE}" type="presParOf" srcId="{B969BB98-925C-4FB9-907E-2C54D0A6F2FE}" destId="{D8673227-1602-4C96-ACB0-08E9E1B758FA}" srcOrd="14" destOrd="0" presId="urn:microsoft.com/office/officeart/2005/8/layout/StepDownProcess"/>
    <dgm:cxn modelId="{9FA0C3C3-6434-4BD4-9D4D-7CF31FB5A199}" type="presParOf" srcId="{D8673227-1602-4C96-ACB0-08E9E1B758FA}" destId="{599E1F18-E197-4BE3-8183-1E356AE0879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D39F38-530D-45D7-A593-C388CCFDDEFA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2E52D95-3AA3-434F-A927-0DF11A4026FD}">
      <dgm:prSet phldrT="[Texto]"/>
      <dgm:spPr/>
      <dgm:t>
        <a:bodyPr/>
        <a:lstStyle/>
        <a:p>
          <a:r>
            <a:rPr lang="pt-BR" dirty="0" smtClean="0"/>
            <a:t>Distrito Federal</a:t>
          </a:r>
          <a:endParaRPr lang="pt-BR" dirty="0"/>
        </a:p>
      </dgm:t>
    </dgm:pt>
    <dgm:pt modelId="{5C44424D-84C1-4C6D-92CA-0307DA275B6B}" type="parTrans" cxnId="{6FE99ACB-C610-485E-B62E-07FFC3580913}">
      <dgm:prSet/>
      <dgm:spPr/>
      <dgm:t>
        <a:bodyPr/>
        <a:lstStyle/>
        <a:p>
          <a:endParaRPr lang="pt-BR"/>
        </a:p>
      </dgm:t>
    </dgm:pt>
    <dgm:pt modelId="{E5BBE75A-7BE6-4694-B638-5247FD6785C0}" type="sibTrans" cxnId="{6FE99ACB-C610-485E-B62E-07FFC3580913}">
      <dgm:prSet/>
      <dgm:spPr/>
      <dgm:t>
        <a:bodyPr/>
        <a:lstStyle/>
        <a:p>
          <a:endParaRPr lang="pt-BR"/>
        </a:p>
      </dgm:t>
    </dgm:pt>
    <dgm:pt modelId="{50E56D79-3160-4752-886E-4A105CCAB3CD}">
      <dgm:prSet phldrT="[Texto]"/>
      <dgm:spPr/>
      <dgm:t>
        <a:bodyPr/>
        <a:lstStyle/>
        <a:p>
          <a:r>
            <a:rPr lang="pt-BR" dirty="0" smtClean="0"/>
            <a:t>Escola Pública</a:t>
          </a:r>
          <a:endParaRPr lang="pt-BR" dirty="0"/>
        </a:p>
      </dgm:t>
    </dgm:pt>
    <dgm:pt modelId="{A67396B2-22B8-4CAE-A966-4BF6E8C1399C}" type="parTrans" cxnId="{C5BC75E8-EFBE-4BF6-AF55-B49F93035A99}">
      <dgm:prSet/>
      <dgm:spPr/>
      <dgm:t>
        <a:bodyPr/>
        <a:lstStyle/>
        <a:p>
          <a:endParaRPr lang="pt-BR"/>
        </a:p>
      </dgm:t>
    </dgm:pt>
    <dgm:pt modelId="{8B9BD5B0-B6D8-4A18-B8AE-7A89586ADBBD}" type="sibTrans" cxnId="{C5BC75E8-EFBE-4BF6-AF55-B49F93035A99}">
      <dgm:prSet/>
      <dgm:spPr/>
      <dgm:t>
        <a:bodyPr/>
        <a:lstStyle/>
        <a:p>
          <a:endParaRPr lang="pt-BR"/>
        </a:p>
      </dgm:t>
    </dgm:pt>
    <dgm:pt modelId="{97861A37-81BC-4EE3-B2DD-D59079ABCEDF}">
      <dgm:prSet phldrT="[Texto]"/>
      <dgm:spPr/>
      <dgm:t>
        <a:bodyPr/>
        <a:lstStyle/>
        <a:p>
          <a:r>
            <a:rPr lang="pt-BR" dirty="0" smtClean="0"/>
            <a:t>Ensino Fundamental</a:t>
          </a:r>
          <a:endParaRPr lang="pt-BR" dirty="0"/>
        </a:p>
      </dgm:t>
    </dgm:pt>
    <dgm:pt modelId="{C926DC9E-5419-4760-BDD0-A29E6951E9D5}" type="parTrans" cxnId="{C2BCA74B-47D0-495B-87BE-4F8A5AD88E13}">
      <dgm:prSet/>
      <dgm:spPr/>
      <dgm:t>
        <a:bodyPr/>
        <a:lstStyle/>
        <a:p>
          <a:endParaRPr lang="pt-BR"/>
        </a:p>
      </dgm:t>
    </dgm:pt>
    <dgm:pt modelId="{AE7FBA56-2DA9-4497-8C2E-7CEC871E109E}" type="sibTrans" cxnId="{C2BCA74B-47D0-495B-87BE-4F8A5AD88E13}">
      <dgm:prSet/>
      <dgm:spPr/>
      <dgm:t>
        <a:bodyPr/>
        <a:lstStyle/>
        <a:p>
          <a:endParaRPr lang="pt-BR"/>
        </a:p>
      </dgm:t>
    </dgm:pt>
    <dgm:pt modelId="{EC46353F-4355-49B9-9AC5-83BCEE27874B}">
      <dgm:prSet phldrT="[Texto]"/>
      <dgm:spPr/>
      <dgm:t>
        <a:bodyPr/>
        <a:lstStyle/>
        <a:p>
          <a:r>
            <a:rPr lang="pt-BR" dirty="0" smtClean="0"/>
            <a:t>Ensino Médio</a:t>
          </a:r>
          <a:endParaRPr lang="pt-BR" dirty="0"/>
        </a:p>
      </dgm:t>
    </dgm:pt>
    <dgm:pt modelId="{23E9AA9F-0B9F-4220-93E9-5353675481AD}" type="parTrans" cxnId="{7D21811B-0FC9-47FB-8E5B-6583FD3A8662}">
      <dgm:prSet/>
      <dgm:spPr/>
      <dgm:t>
        <a:bodyPr/>
        <a:lstStyle/>
        <a:p>
          <a:endParaRPr lang="pt-BR"/>
        </a:p>
      </dgm:t>
    </dgm:pt>
    <dgm:pt modelId="{5D7F5A1C-031D-4AD3-A56E-6347192C734A}" type="sibTrans" cxnId="{7D21811B-0FC9-47FB-8E5B-6583FD3A8662}">
      <dgm:prSet/>
      <dgm:spPr/>
      <dgm:t>
        <a:bodyPr/>
        <a:lstStyle/>
        <a:p>
          <a:endParaRPr lang="pt-BR"/>
        </a:p>
      </dgm:t>
    </dgm:pt>
    <dgm:pt modelId="{422785FA-5445-4760-9F1D-10FD77C6BB65}">
      <dgm:prSet phldrT="[Texto]"/>
      <dgm:spPr/>
      <dgm:t>
        <a:bodyPr/>
        <a:lstStyle/>
        <a:p>
          <a:r>
            <a:rPr lang="pt-BR" dirty="0" smtClean="0"/>
            <a:t>Geração Distribuída – Energia Solar</a:t>
          </a:r>
          <a:endParaRPr lang="pt-BR" dirty="0"/>
        </a:p>
      </dgm:t>
    </dgm:pt>
    <dgm:pt modelId="{BD39464C-F906-4D02-AC41-7B0F0A2F2058}" type="parTrans" cxnId="{1FAC1491-A23C-4DBF-AE7F-4CB3CB54BB55}">
      <dgm:prSet/>
      <dgm:spPr/>
      <dgm:t>
        <a:bodyPr/>
        <a:lstStyle/>
        <a:p>
          <a:endParaRPr lang="pt-BR"/>
        </a:p>
      </dgm:t>
    </dgm:pt>
    <dgm:pt modelId="{8C29984F-3817-467A-AF78-CCCA2D95B651}" type="sibTrans" cxnId="{1FAC1491-A23C-4DBF-AE7F-4CB3CB54BB55}">
      <dgm:prSet/>
      <dgm:spPr/>
      <dgm:t>
        <a:bodyPr/>
        <a:lstStyle/>
        <a:p>
          <a:endParaRPr lang="pt-BR"/>
        </a:p>
      </dgm:t>
    </dgm:pt>
    <dgm:pt modelId="{5D52F9E2-D844-4F00-9A30-EC7022193357}">
      <dgm:prSet phldrT="[Texto]"/>
      <dgm:spPr/>
      <dgm:t>
        <a:bodyPr/>
        <a:lstStyle/>
        <a:p>
          <a:r>
            <a:rPr lang="pt-BR" dirty="0" err="1" smtClean="0"/>
            <a:t>App</a:t>
          </a:r>
          <a:r>
            <a:rPr lang="pt-BR" dirty="0" smtClean="0"/>
            <a:t> de monitoramento</a:t>
          </a:r>
          <a:endParaRPr lang="pt-BR" dirty="0"/>
        </a:p>
      </dgm:t>
    </dgm:pt>
    <dgm:pt modelId="{3E52D7AE-B25B-4372-BA04-28E2D95B135C}" type="parTrans" cxnId="{2CC48AB9-41C6-41E9-B128-D6828F874A85}">
      <dgm:prSet/>
      <dgm:spPr/>
      <dgm:t>
        <a:bodyPr/>
        <a:lstStyle/>
        <a:p>
          <a:endParaRPr lang="pt-BR"/>
        </a:p>
      </dgm:t>
    </dgm:pt>
    <dgm:pt modelId="{2EC7C3F7-D7D8-4228-86FF-C8B5D8B93372}" type="sibTrans" cxnId="{2CC48AB9-41C6-41E9-B128-D6828F874A85}">
      <dgm:prSet/>
      <dgm:spPr/>
      <dgm:t>
        <a:bodyPr/>
        <a:lstStyle/>
        <a:p>
          <a:endParaRPr lang="pt-BR"/>
        </a:p>
      </dgm:t>
    </dgm:pt>
    <dgm:pt modelId="{AD77F735-C363-45F0-B3AC-0A8C5CE8795E}">
      <dgm:prSet phldrT="[Texto]"/>
      <dgm:spPr/>
      <dgm:t>
        <a:bodyPr/>
        <a:lstStyle/>
        <a:p>
          <a:r>
            <a:rPr lang="pt-BR" dirty="0" err="1" smtClean="0"/>
            <a:t>Empoderamento</a:t>
          </a:r>
          <a:r>
            <a:rPr lang="pt-BR" dirty="0" smtClean="0"/>
            <a:t> dos alunos no gerenciamento da geração</a:t>
          </a:r>
          <a:endParaRPr lang="pt-BR" dirty="0"/>
        </a:p>
      </dgm:t>
    </dgm:pt>
    <dgm:pt modelId="{2C1608D7-3408-4EAD-97E8-5610075D1D52}" type="parTrans" cxnId="{C6A8FFE7-21E8-4C1B-A2F2-D2FA6510D281}">
      <dgm:prSet/>
      <dgm:spPr/>
      <dgm:t>
        <a:bodyPr/>
        <a:lstStyle/>
        <a:p>
          <a:endParaRPr lang="pt-BR"/>
        </a:p>
      </dgm:t>
    </dgm:pt>
    <dgm:pt modelId="{0591A087-BC3C-42AE-AB9B-700957917B52}" type="sibTrans" cxnId="{C6A8FFE7-21E8-4C1B-A2F2-D2FA6510D281}">
      <dgm:prSet/>
      <dgm:spPr/>
      <dgm:t>
        <a:bodyPr/>
        <a:lstStyle/>
        <a:p>
          <a:endParaRPr lang="pt-BR"/>
        </a:p>
      </dgm:t>
    </dgm:pt>
    <dgm:pt modelId="{80B7CB9C-BD5A-41BB-BDB9-668057667724}" type="pres">
      <dgm:prSet presAssocID="{F8D39F38-530D-45D7-A593-C388CCFDDE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BC2C7CD-4453-47A5-A6D8-0FAD6520A81A}" type="pres">
      <dgm:prSet presAssocID="{F2E52D95-3AA3-434F-A927-0DF11A4026FD}" presName="parentLin" presStyleCnt="0"/>
      <dgm:spPr/>
    </dgm:pt>
    <dgm:pt modelId="{C565F116-2DD3-4DBE-A31C-79ECED8C8FFC}" type="pres">
      <dgm:prSet presAssocID="{F2E52D95-3AA3-434F-A927-0DF11A4026FD}" presName="parentLeftMargin" presStyleLbl="node1" presStyleIdx="0" presStyleCnt="7"/>
      <dgm:spPr/>
      <dgm:t>
        <a:bodyPr/>
        <a:lstStyle/>
        <a:p>
          <a:endParaRPr lang="pt-BR"/>
        </a:p>
      </dgm:t>
    </dgm:pt>
    <dgm:pt modelId="{39E8C04C-DD34-4708-BC21-9B4B4240EEE4}" type="pres">
      <dgm:prSet presAssocID="{F2E52D95-3AA3-434F-A927-0DF11A4026F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95FC78-54CA-4BB1-AD31-7CA174D9E408}" type="pres">
      <dgm:prSet presAssocID="{F2E52D95-3AA3-434F-A927-0DF11A4026FD}" presName="negativeSpace" presStyleCnt="0"/>
      <dgm:spPr/>
    </dgm:pt>
    <dgm:pt modelId="{E3B290C8-073A-46FB-BA63-A534804CDDA8}" type="pres">
      <dgm:prSet presAssocID="{F2E52D95-3AA3-434F-A927-0DF11A4026FD}" presName="childText" presStyleLbl="conFgAcc1" presStyleIdx="0" presStyleCnt="7">
        <dgm:presLayoutVars>
          <dgm:bulletEnabled val="1"/>
        </dgm:presLayoutVars>
      </dgm:prSet>
      <dgm:spPr/>
    </dgm:pt>
    <dgm:pt modelId="{E22F38B8-2A31-4571-A797-DC75CCA9926A}" type="pres">
      <dgm:prSet presAssocID="{E5BBE75A-7BE6-4694-B638-5247FD6785C0}" presName="spaceBetweenRectangles" presStyleCnt="0"/>
      <dgm:spPr/>
    </dgm:pt>
    <dgm:pt modelId="{F46DEAEC-4892-449E-BE1A-83C06EE2D6CB}" type="pres">
      <dgm:prSet presAssocID="{50E56D79-3160-4752-886E-4A105CCAB3CD}" presName="parentLin" presStyleCnt="0"/>
      <dgm:spPr/>
    </dgm:pt>
    <dgm:pt modelId="{A325CFA9-317E-4A93-8B5F-6007F9DBC0CC}" type="pres">
      <dgm:prSet presAssocID="{50E56D79-3160-4752-886E-4A105CCAB3CD}" presName="parentLeftMargin" presStyleLbl="node1" presStyleIdx="0" presStyleCnt="7"/>
      <dgm:spPr/>
      <dgm:t>
        <a:bodyPr/>
        <a:lstStyle/>
        <a:p>
          <a:endParaRPr lang="pt-BR"/>
        </a:p>
      </dgm:t>
    </dgm:pt>
    <dgm:pt modelId="{CBF72883-E9FE-4E31-A439-42D80EF557D3}" type="pres">
      <dgm:prSet presAssocID="{50E56D79-3160-4752-886E-4A105CCAB3C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F69D02-8592-4F69-9368-0951E8F21227}" type="pres">
      <dgm:prSet presAssocID="{50E56D79-3160-4752-886E-4A105CCAB3CD}" presName="negativeSpace" presStyleCnt="0"/>
      <dgm:spPr/>
    </dgm:pt>
    <dgm:pt modelId="{D9ABF4B1-4507-484D-87E6-37A075C9F418}" type="pres">
      <dgm:prSet presAssocID="{50E56D79-3160-4752-886E-4A105CCAB3CD}" presName="childText" presStyleLbl="conFgAcc1" presStyleIdx="1" presStyleCnt="7">
        <dgm:presLayoutVars>
          <dgm:bulletEnabled val="1"/>
        </dgm:presLayoutVars>
      </dgm:prSet>
      <dgm:spPr/>
    </dgm:pt>
    <dgm:pt modelId="{06F49D1C-A887-41C9-9445-00F7439F5D46}" type="pres">
      <dgm:prSet presAssocID="{8B9BD5B0-B6D8-4A18-B8AE-7A89586ADBBD}" presName="spaceBetweenRectangles" presStyleCnt="0"/>
      <dgm:spPr/>
    </dgm:pt>
    <dgm:pt modelId="{CB8D67A3-89EC-4B0B-9467-BC89F14BCED4}" type="pres">
      <dgm:prSet presAssocID="{97861A37-81BC-4EE3-B2DD-D59079ABCEDF}" presName="parentLin" presStyleCnt="0"/>
      <dgm:spPr/>
    </dgm:pt>
    <dgm:pt modelId="{40A2A742-7A17-465B-ABAF-C37C213CAE3F}" type="pres">
      <dgm:prSet presAssocID="{97861A37-81BC-4EE3-B2DD-D59079ABCEDF}" presName="parentLeftMargin" presStyleLbl="node1" presStyleIdx="1" presStyleCnt="7"/>
      <dgm:spPr/>
      <dgm:t>
        <a:bodyPr/>
        <a:lstStyle/>
        <a:p>
          <a:endParaRPr lang="pt-BR"/>
        </a:p>
      </dgm:t>
    </dgm:pt>
    <dgm:pt modelId="{8D93480A-6C0B-476D-B472-DA001069C7DD}" type="pres">
      <dgm:prSet presAssocID="{97861A37-81BC-4EE3-B2DD-D59079ABCED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BED566-F515-4064-9E84-A60B25A3EF79}" type="pres">
      <dgm:prSet presAssocID="{97861A37-81BC-4EE3-B2DD-D59079ABCEDF}" presName="negativeSpace" presStyleCnt="0"/>
      <dgm:spPr/>
    </dgm:pt>
    <dgm:pt modelId="{9E397F14-111F-45D1-A48B-E691961CD407}" type="pres">
      <dgm:prSet presAssocID="{97861A37-81BC-4EE3-B2DD-D59079ABCEDF}" presName="childText" presStyleLbl="conFgAcc1" presStyleIdx="2" presStyleCnt="7">
        <dgm:presLayoutVars>
          <dgm:bulletEnabled val="1"/>
        </dgm:presLayoutVars>
      </dgm:prSet>
      <dgm:spPr/>
    </dgm:pt>
    <dgm:pt modelId="{8B4B51C3-C3C9-4E7A-9ABF-4C9804602CEC}" type="pres">
      <dgm:prSet presAssocID="{AE7FBA56-2DA9-4497-8C2E-7CEC871E109E}" presName="spaceBetweenRectangles" presStyleCnt="0"/>
      <dgm:spPr/>
    </dgm:pt>
    <dgm:pt modelId="{D3FF135B-E7DD-4CF0-B910-C716ED4BC25F}" type="pres">
      <dgm:prSet presAssocID="{EC46353F-4355-49B9-9AC5-83BCEE27874B}" presName="parentLin" presStyleCnt="0"/>
      <dgm:spPr/>
    </dgm:pt>
    <dgm:pt modelId="{41871815-AB06-493E-9680-49DB275B9CB6}" type="pres">
      <dgm:prSet presAssocID="{EC46353F-4355-49B9-9AC5-83BCEE27874B}" presName="parentLeftMargin" presStyleLbl="node1" presStyleIdx="2" presStyleCnt="7"/>
      <dgm:spPr/>
      <dgm:t>
        <a:bodyPr/>
        <a:lstStyle/>
        <a:p>
          <a:endParaRPr lang="pt-BR"/>
        </a:p>
      </dgm:t>
    </dgm:pt>
    <dgm:pt modelId="{63D52D0A-7B6F-4703-BCBD-E4CEE577A29B}" type="pres">
      <dgm:prSet presAssocID="{EC46353F-4355-49B9-9AC5-83BCEE27874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7752C-56AC-469A-9FE9-9B6E86B2BCF0}" type="pres">
      <dgm:prSet presAssocID="{EC46353F-4355-49B9-9AC5-83BCEE27874B}" presName="negativeSpace" presStyleCnt="0"/>
      <dgm:spPr/>
    </dgm:pt>
    <dgm:pt modelId="{F946E587-D4D1-4F37-B3C7-EF6627392206}" type="pres">
      <dgm:prSet presAssocID="{EC46353F-4355-49B9-9AC5-83BCEE27874B}" presName="childText" presStyleLbl="conFgAcc1" presStyleIdx="3" presStyleCnt="7">
        <dgm:presLayoutVars>
          <dgm:bulletEnabled val="1"/>
        </dgm:presLayoutVars>
      </dgm:prSet>
      <dgm:spPr/>
    </dgm:pt>
    <dgm:pt modelId="{300F6102-1FCD-4738-8A7B-393F4F7E4B52}" type="pres">
      <dgm:prSet presAssocID="{5D7F5A1C-031D-4AD3-A56E-6347192C734A}" presName="spaceBetweenRectangles" presStyleCnt="0"/>
      <dgm:spPr/>
    </dgm:pt>
    <dgm:pt modelId="{2E26429C-601E-4EE0-92B3-4E9A6F8CEF58}" type="pres">
      <dgm:prSet presAssocID="{422785FA-5445-4760-9F1D-10FD77C6BB65}" presName="parentLin" presStyleCnt="0"/>
      <dgm:spPr/>
    </dgm:pt>
    <dgm:pt modelId="{9B6E4EE0-A2CA-43DF-803F-3B00BDFC59A2}" type="pres">
      <dgm:prSet presAssocID="{422785FA-5445-4760-9F1D-10FD77C6BB65}" presName="parentLeftMargin" presStyleLbl="node1" presStyleIdx="3" presStyleCnt="7"/>
      <dgm:spPr/>
      <dgm:t>
        <a:bodyPr/>
        <a:lstStyle/>
        <a:p>
          <a:endParaRPr lang="pt-BR"/>
        </a:p>
      </dgm:t>
    </dgm:pt>
    <dgm:pt modelId="{FCE32251-2207-4E32-9FF3-174A5F62E881}" type="pres">
      <dgm:prSet presAssocID="{422785FA-5445-4760-9F1D-10FD77C6BB6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A0FAE9-C0FB-4278-8E0C-32615F7294D1}" type="pres">
      <dgm:prSet presAssocID="{422785FA-5445-4760-9F1D-10FD77C6BB65}" presName="negativeSpace" presStyleCnt="0"/>
      <dgm:spPr/>
    </dgm:pt>
    <dgm:pt modelId="{4BFBB705-11B5-488A-BE79-792FCB4BFDCB}" type="pres">
      <dgm:prSet presAssocID="{422785FA-5445-4760-9F1D-10FD77C6BB65}" presName="childText" presStyleLbl="conFgAcc1" presStyleIdx="4" presStyleCnt="7">
        <dgm:presLayoutVars>
          <dgm:bulletEnabled val="1"/>
        </dgm:presLayoutVars>
      </dgm:prSet>
      <dgm:spPr/>
    </dgm:pt>
    <dgm:pt modelId="{3E9E7F52-EEBC-4688-9657-1D1CA716143C}" type="pres">
      <dgm:prSet presAssocID="{8C29984F-3817-467A-AF78-CCCA2D95B651}" presName="spaceBetweenRectangles" presStyleCnt="0"/>
      <dgm:spPr/>
    </dgm:pt>
    <dgm:pt modelId="{C8AEC492-DF77-4858-9DA9-B84AC72D9CE3}" type="pres">
      <dgm:prSet presAssocID="{5D52F9E2-D844-4F00-9A30-EC7022193357}" presName="parentLin" presStyleCnt="0"/>
      <dgm:spPr/>
    </dgm:pt>
    <dgm:pt modelId="{D28C792F-58A6-49A2-894D-3FC61EA1E208}" type="pres">
      <dgm:prSet presAssocID="{5D52F9E2-D844-4F00-9A30-EC7022193357}" presName="parentLeftMargin" presStyleLbl="node1" presStyleIdx="4" presStyleCnt="7"/>
      <dgm:spPr/>
      <dgm:t>
        <a:bodyPr/>
        <a:lstStyle/>
        <a:p>
          <a:endParaRPr lang="pt-BR"/>
        </a:p>
      </dgm:t>
    </dgm:pt>
    <dgm:pt modelId="{635C93BF-7850-4A67-8D44-87C43C976EFD}" type="pres">
      <dgm:prSet presAssocID="{5D52F9E2-D844-4F00-9A30-EC702219335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A58609-CD6B-4C10-848E-D1EA2B93B27F}" type="pres">
      <dgm:prSet presAssocID="{5D52F9E2-D844-4F00-9A30-EC7022193357}" presName="negativeSpace" presStyleCnt="0"/>
      <dgm:spPr/>
    </dgm:pt>
    <dgm:pt modelId="{D37AF0AE-7D90-4A85-A19A-C656C0AF70C0}" type="pres">
      <dgm:prSet presAssocID="{5D52F9E2-D844-4F00-9A30-EC7022193357}" presName="childText" presStyleLbl="conFgAcc1" presStyleIdx="5" presStyleCnt="7">
        <dgm:presLayoutVars>
          <dgm:bulletEnabled val="1"/>
        </dgm:presLayoutVars>
      </dgm:prSet>
      <dgm:spPr/>
    </dgm:pt>
    <dgm:pt modelId="{6C642018-4B5E-4DBF-BA4C-270FFA626989}" type="pres">
      <dgm:prSet presAssocID="{2EC7C3F7-D7D8-4228-86FF-C8B5D8B93372}" presName="spaceBetweenRectangles" presStyleCnt="0"/>
      <dgm:spPr/>
    </dgm:pt>
    <dgm:pt modelId="{801E3DA8-D4B4-4DA4-A065-D64910932B02}" type="pres">
      <dgm:prSet presAssocID="{AD77F735-C363-45F0-B3AC-0A8C5CE8795E}" presName="parentLin" presStyleCnt="0"/>
      <dgm:spPr/>
    </dgm:pt>
    <dgm:pt modelId="{84EE058E-0A7F-4F3A-A8FF-07DCE30985D0}" type="pres">
      <dgm:prSet presAssocID="{AD77F735-C363-45F0-B3AC-0A8C5CE8795E}" presName="parentLeftMargin" presStyleLbl="node1" presStyleIdx="5" presStyleCnt="7"/>
      <dgm:spPr/>
      <dgm:t>
        <a:bodyPr/>
        <a:lstStyle/>
        <a:p>
          <a:endParaRPr lang="pt-BR"/>
        </a:p>
      </dgm:t>
    </dgm:pt>
    <dgm:pt modelId="{4FFE032C-0AC4-4CA2-BCED-55BDB9FE4F28}" type="pres">
      <dgm:prSet presAssocID="{AD77F735-C363-45F0-B3AC-0A8C5CE8795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A11BF2-4697-40B9-949A-382F5D4F67D3}" type="pres">
      <dgm:prSet presAssocID="{AD77F735-C363-45F0-B3AC-0A8C5CE8795E}" presName="negativeSpace" presStyleCnt="0"/>
      <dgm:spPr/>
    </dgm:pt>
    <dgm:pt modelId="{58F2A38F-3EFE-4F38-BBD4-5ABA74C55AB9}" type="pres">
      <dgm:prSet presAssocID="{AD77F735-C363-45F0-B3AC-0A8C5CE8795E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1342733-BFA9-4F27-9CA4-7BE1004B73DC}" type="presOf" srcId="{AD77F735-C363-45F0-B3AC-0A8C5CE8795E}" destId="{84EE058E-0A7F-4F3A-A8FF-07DCE30985D0}" srcOrd="0" destOrd="0" presId="urn:microsoft.com/office/officeart/2005/8/layout/list1"/>
    <dgm:cxn modelId="{003DDC06-2284-4B70-A6B7-DC1ECD4C987B}" type="presOf" srcId="{422785FA-5445-4760-9F1D-10FD77C6BB65}" destId="{9B6E4EE0-A2CA-43DF-803F-3B00BDFC59A2}" srcOrd="0" destOrd="0" presId="urn:microsoft.com/office/officeart/2005/8/layout/list1"/>
    <dgm:cxn modelId="{DD6D7F29-6DBF-46EB-AD9B-21D5E7CACEDD}" type="presOf" srcId="{F8D39F38-530D-45D7-A593-C388CCFDDEFA}" destId="{80B7CB9C-BD5A-41BB-BDB9-668057667724}" srcOrd="0" destOrd="0" presId="urn:microsoft.com/office/officeart/2005/8/layout/list1"/>
    <dgm:cxn modelId="{BE5D1B13-8DB5-40CC-B344-FA2BB75A7CB2}" type="presOf" srcId="{AD77F735-C363-45F0-B3AC-0A8C5CE8795E}" destId="{4FFE032C-0AC4-4CA2-BCED-55BDB9FE4F28}" srcOrd="1" destOrd="0" presId="urn:microsoft.com/office/officeart/2005/8/layout/list1"/>
    <dgm:cxn modelId="{853CDBFE-AEDA-46C3-AE29-96926AE1BD0D}" type="presOf" srcId="{EC46353F-4355-49B9-9AC5-83BCEE27874B}" destId="{63D52D0A-7B6F-4703-BCBD-E4CEE577A29B}" srcOrd="1" destOrd="0" presId="urn:microsoft.com/office/officeart/2005/8/layout/list1"/>
    <dgm:cxn modelId="{6FE99ACB-C610-485E-B62E-07FFC3580913}" srcId="{F8D39F38-530D-45D7-A593-C388CCFDDEFA}" destId="{F2E52D95-3AA3-434F-A927-0DF11A4026FD}" srcOrd="0" destOrd="0" parTransId="{5C44424D-84C1-4C6D-92CA-0307DA275B6B}" sibTransId="{E5BBE75A-7BE6-4694-B638-5247FD6785C0}"/>
    <dgm:cxn modelId="{2CC48AB9-41C6-41E9-B128-D6828F874A85}" srcId="{F8D39F38-530D-45D7-A593-C388CCFDDEFA}" destId="{5D52F9E2-D844-4F00-9A30-EC7022193357}" srcOrd="5" destOrd="0" parTransId="{3E52D7AE-B25B-4372-BA04-28E2D95B135C}" sibTransId="{2EC7C3F7-D7D8-4228-86FF-C8B5D8B93372}"/>
    <dgm:cxn modelId="{AAE28F9A-189E-4F52-98F3-E50C3DC8A16A}" type="presOf" srcId="{97861A37-81BC-4EE3-B2DD-D59079ABCEDF}" destId="{40A2A742-7A17-465B-ABAF-C37C213CAE3F}" srcOrd="0" destOrd="0" presId="urn:microsoft.com/office/officeart/2005/8/layout/list1"/>
    <dgm:cxn modelId="{C6A8FFE7-21E8-4C1B-A2F2-D2FA6510D281}" srcId="{F8D39F38-530D-45D7-A593-C388CCFDDEFA}" destId="{AD77F735-C363-45F0-B3AC-0A8C5CE8795E}" srcOrd="6" destOrd="0" parTransId="{2C1608D7-3408-4EAD-97E8-5610075D1D52}" sibTransId="{0591A087-BC3C-42AE-AB9B-700957917B52}"/>
    <dgm:cxn modelId="{7D21811B-0FC9-47FB-8E5B-6583FD3A8662}" srcId="{F8D39F38-530D-45D7-A593-C388CCFDDEFA}" destId="{EC46353F-4355-49B9-9AC5-83BCEE27874B}" srcOrd="3" destOrd="0" parTransId="{23E9AA9F-0B9F-4220-93E9-5353675481AD}" sibTransId="{5D7F5A1C-031D-4AD3-A56E-6347192C734A}"/>
    <dgm:cxn modelId="{C2BCA74B-47D0-495B-87BE-4F8A5AD88E13}" srcId="{F8D39F38-530D-45D7-A593-C388CCFDDEFA}" destId="{97861A37-81BC-4EE3-B2DD-D59079ABCEDF}" srcOrd="2" destOrd="0" parTransId="{C926DC9E-5419-4760-BDD0-A29E6951E9D5}" sibTransId="{AE7FBA56-2DA9-4497-8C2E-7CEC871E109E}"/>
    <dgm:cxn modelId="{840F8E0F-D63B-41FA-811C-14165B54AFA7}" type="presOf" srcId="{F2E52D95-3AA3-434F-A927-0DF11A4026FD}" destId="{39E8C04C-DD34-4708-BC21-9B4B4240EEE4}" srcOrd="1" destOrd="0" presId="urn:microsoft.com/office/officeart/2005/8/layout/list1"/>
    <dgm:cxn modelId="{C5BC75E8-EFBE-4BF6-AF55-B49F93035A99}" srcId="{F8D39F38-530D-45D7-A593-C388CCFDDEFA}" destId="{50E56D79-3160-4752-886E-4A105CCAB3CD}" srcOrd="1" destOrd="0" parTransId="{A67396B2-22B8-4CAE-A966-4BF6E8C1399C}" sibTransId="{8B9BD5B0-B6D8-4A18-B8AE-7A89586ADBBD}"/>
    <dgm:cxn modelId="{4273A9E6-B6C9-479E-967F-2EA066175397}" type="presOf" srcId="{50E56D79-3160-4752-886E-4A105CCAB3CD}" destId="{A325CFA9-317E-4A93-8B5F-6007F9DBC0CC}" srcOrd="0" destOrd="0" presId="urn:microsoft.com/office/officeart/2005/8/layout/list1"/>
    <dgm:cxn modelId="{1FAC1491-A23C-4DBF-AE7F-4CB3CB54BB55}" srcId="{F8D39F38-530D-45D7-A593-C388CCFDDEFA}" destId="{422785FA-5445-4760-9F1D-10FD77C6BB65}" srcOrd="4" destOrd="0" parTransId="{BD39464C-F906-4D02-AC41-7B0F0A2F2058}" sibTransId="{8C29984F-3817-467A-AF78-CCCA2D95B651}"/>
    <dgm:cxn modelId="{1B721713-35A7-45FA-A8FC-B87AA70A4798}" type="presOf" srcId="{5D52F9E2-D844-4F00-9A30-EC7022193357}" destId="{D28C792F-58A6-49A2-894D-3FC61EA1E208}" srcOrd="0" destOrd="0" presId="urn:microsoft.com/office/officeart/2005/8/layout/list1"/>
    <dgm:cxn modelId="{622F5AF0-5253-489D-B783-EA3B73C9410B}" type="presOf" srcId="{97861A37-81BC-4EE3-B2DD-D59079ABCEDF}" destId="{8D93480A-6C0B-476D-B472-DA001069C7DD}" srcOrd="1" destOrd="0" presId="urn:microsoft.com/office/officeart/2005/8/layout/list1"/>
    <dgm:cxn modelId="{EEE06F36-5B8B-4682-80D0-D744FC0C7AB0}" type="presOf" srcId="{422785FA-5445-4760-9F1D-10FD77C6BB65}" destId="{FCE32251-2207-4E32-9FF3-174A5F62E881}" srcOrd="1" destOrd="0" presId="urn:microsoft.com/office/officeart/2005/8/layout/list1"/>
    <dgm:cxn modelId="{07B1D44B-5B22-4A20-AF42-1C1582EF9DE2}" type="presOf" srcId="{F2E52D95-3AA3-434F-A927-0DF11A4026FD}" destId="{C565F116-2DD3-4DBE-A31C-79ECED8C8FFC}" srcOrd="0" destOrd="0" presId="urn:microsoft.com/office/officeart/2005/8/layout/list1"/>
    <dgm:cxn modelId="{4E41D178-A866-46B1-A260-188627B51019}" type="presOf" srcId="{EC46353F-4355-49B9-9AC5-83BCEE27874B}" destId="{41871815-AB06-493E-9680-49DB275B9CB6}" srcOrd="0" destOrd="0" presId="urn:microsoft.com/office/officeart/2005/8/layout/list1"/>
    <dgm:cxn modelId="{2D2E9E69-CDE0-4F34-9D38-49F6EA461EEA}" type="presOf" srcId="{50E56D79-3160-4752-886E-4A105CCAB3CD}" destId="{CBF72883-E9FE-4E31-A439-42D80EF557D3}" srcOrd="1" destOrd="0" presId="urn:microsoft.com/office/officeart/2005/8/layout/list1"/>
    <dgm:cxn modelId="{9994EAF2-9858-4206-967D-E5EE35CCFFFE}" type="presOf" srcId="{5D52F9E2-D844-4F00-9A30-EC7022193357}" destId="{635C93BF-7850-4A67-8D44-87C43C976EFD}" srcOrd="1" destOrd="0" presId="urn:microsoft.com/office/officeart/2005/8/layout/list1"/>
    <dgm:cxn modelId="{FE3A545A-740B-42DB-9C6E-14FEF00F4116}" type="presParOf" srcId="{80B7CB9C-BD5A-41BB-BDB9-668057667724}" destId="{6BC2C7CD-4453-47A5-A6D8-0FAD6520A81A}" srcOrd="0" destOrd="0" presId="urn:microsoft.com/office/officeart/2005/8/layout/list1"/>
    <dgm:cxn modelId="{5A8724D0-AEA8-4CFF-8D05-365CB1B31CFC}" type="presParOf" srcId="{6BC2C7CD-4453-47A5-A6D8-0FAD6520A81A}" destId="{C565F116-2DD3-4DBE-A31C-79ECED8C8FFC}" srcOrd="0" destOrd="0" presId="urn:microsoft.com/office/officeart/2005/8/layout/list1"/>
    <dgm:cxn modelId="{9FDA6442-D42A-425F-8CED-ED31FD538421}" type="presParOf" srcId="{6BC2C7CD-4453-47A5-A6D8-0FAD6520A81A}" destId="{39E8C04C-DD34-4708-BC21-9B4B4240EEE4}" srcOrd="1" destOrd="0" presId="urn:microsoft.com/office/officeart/2005/8/layout/list1"/>
    <dgm:cxn modelId="{802DBE1B-306E-4DB3-BCA0-258DDE274A58}" type="presParOf" srcId="{80B7CB9C-BD5A-41BB-BDB9-668057667724}" destId="{F795FC78-54CA-4BB1-AD31-7CA174D9E408}" srcOrd="1" destOrd="0" presId="urn:microsoft.com/office/officeart/2005/8/layout/list1"/>
    <dgm:cxn modelId="{CB12A52D-C857-49FE-8DEB-8063EB881B8D}" type="presParOf" srcId="{80B7CB9C-BD5A-41BB-BDB9-668057667724}" destId="{E3B290C8-073A-46FB-BA63-A534804CDDA8}" srcOrd="2" destOrd="0" presId="urn:microsoft.com/office/officeart/2005/8/layout/list1"/>
    <dgm:cxn modelId="{AB661A81-6C16-4AF0-8C8E-A5E5E757156D}" type="presParOf" srcId="{80B7CB9C-BD5A-41BB-BDB9-668057667724}" destId="{E22F38B8-2A31-4571-A797-DC75CCA9926A}" srcOrd="3" destOrd="0" presId="urn:microsoft.com/office/officeart/2005/8/layout/list1"/>
    <dgm:cxn modelId="{5983BE42-1A0E-4E83-B47A-6A0A965B68DF}" type="presParOf" srcId="{80B7CB9C-BD5A-41BB-BDB9-668057667724}" destId="{F46DEAEC-4892-449E-BE1A-83C06EE2D6CB}" srcOrd="4" destOrd="0" presId="urn:microsoft.com/office/officeart/2005/8/layout/list1"/>
    <dgm:cxn modelId="{E0F40776-3208-4759-9927-F40263B89AA5}" type="presParOf" srcId="{F46DEAEC-4892-449E-BE1A-83C06EE2D6CB}" destId="{A325CFA9-317E-4A93-8B5F-6007F9DBC0CC}" srcOrd="0" destOrd="0" presId="urn:microsoft.com/office/officeart/2005/8/layout/list1"/>
    <dgm:cxn modelId="{90245068-D86A-40BD-8CD6-F1AABA5F2F54}" type="presParOf" srcId="{F46DEAEC-4892-449E-BE1A-83C06EE2D6CB}" destId="{CBF72883-E9FE-4E31-A439-42D80EF557D3}" srcOrd="1" destOrd="0" presId="urn:microsoft.com/office/officeart/2005/8/layout/list1"/>
    <dgm:cxn modelId="{320B0308-1A0F-401D-B7BA-A876EC41FB93}" type="presParOf" srcId="{80B7CB9C-BD5A-41BB-BDB9-668057667724}" destId="{ADF69D02-8592-4F69-9368-0951E8F21227}" srcOrd="5" destOrd="0" presId="urn:microsoft.com/office/officeart/2005/8/layout/list1"/>
    <dgm:cxn modelId="{CD4FE105-9DDA-4C81-8375-3C050B680A17}" type="presParOf" srcId="{80B7CB9C-BD5A-41BB-BDB9-668057667724}" destId="{D9ABF4B1-4507-484D-87E6-37A075C9F418}" srcOrd="6" destOrd="0" presId="urn:microsoft.com/office/officeart/2005/8/layout/list1"/>
    <dgm:cxn modelId="{C13E11C2-60CA-4317-9447-2EA16794E0F5}" type="presParOf" srcId="{80B7CB9C-BD5A-41BB-BDB9-668057667724}" destId="{06F49D1C-A887-41C9-9445-00F7439F5D46}" srcOrd="7" destOrd="0" presId="urn:microsoft.com/office/officeart/2005/8/layout/list1"/>
    <dgm:cxn modelId="{9BE04717-8EBE-4071-A695-349B18A1D5E2}" type="presParOf" srcId="{80B7CB9C-BD5A-41BB-BDB9-668057667724}" destId="{CB8D67A3-89EC-4B0B-9467-BC89F14BCED4}" srcOrd="8" destOrd="0" presId="urn:microsoft.com/office/officeart/2005/8/layout/list1"/>
    <dgm:cxn modelId="{C5C7DCA1-1B40-4986-BF98-005E6AD7DE39}" type="presParOf" srcId="{CB8D67A3-89EC-4B0B-9467-BC89F14BCED4}" destId="{40A2A742-7A17-465B-ABAF-C37C213CAE3F}" srcOrd="0" destOrd="0" presId="urn:microsoft.com/office/officeart/2005/8/layout/list1"/>
    <dgm:cxn modelId="{BD2528EC-D5F8-4B22-A789-4F4B3EAF4AF3}" type="presParOf" srcId="{CB8D67A3-89EC-4B0B-9467-BC89F14BCED4}" destId="{8D93480A-6C0B-476D-B472-DA001069C7DD}" srcOrd="1" destOrd="0" presId="urn:microsoft.com/office/officeart/2005/8/layout/list1"/>
    <dgm:cxn modelId="{AF890FFB-82DD-42D7-BE92-469DED93B143}" type="presParOf" srcId="{80B7CB9C-BD5A-41BB-BDB9-668057667724}" destId="{6ABED566-F515-4064-9E84-A60B25A3EF79}" srcOrd="9" destOrd="0" presId="urn:microsoft.com/office/officeart/2005/8/layout/list1"/>
    <dgm:cxn modelId="{1DC4A2BB-0460-4621-AD22-06C3D1973B61}" type="presParOf" srcId="{80B7CB9C-BD5A-41BB-BDB9-668057667724}" destId="{9E397F14-111F-45D1-A48B-E691961CD407}" srcOrd="10" destOrd="0" presId="urn:microsoft.com/office/officeart/2005/8/layout/list1"/>
    <dgm:cxn modelId="{F9186FAD-AC00-4145-8AD9-19BE1C984C34}" type="presParOf" srcId="{80B7CB9C-BD5A-41BB-BDB9-668057667724}" destId="{8B4B51C3-C3C9-4E7A-9ABF-4C9804602CEC}" srcOrd="11" destOrd="0" presId="urn:microsoft.com/office/officeart/2005/8/layout/list1"/>
    <dgm:cxn modelId="{0DE167D5-0883-4693-8981-B2BCD14E4ABC}" type="presParOf" srcId="{80B7CB9C-BD5A-41BB-BDB9-668057667724}" destId="{D3FF135B-E7DD-4CF0-B910-C716ED4BC25F}" srcOrd="12" destOrd="0" presId="urn:microsoft.com/office/officeart/2005/8/layout/list1"/>
    <dgm:cxn modelId="{C687E29D-4319-44E9-944B-99468C9E5163}" type="presParOf" srcId="{D3FF135B-E7DD-4CF0-B910-C716ED4BC25F}" destId="{41871815-AB06-493E-9680-49DB275B9CB6}" srcOrd="0" destOrd="0" presId="urn:microsoft.com/office/officeart/2005/8/layout/list1"/>
    <dgm:cxn modelId="{19A04D0D-9B29-43A2-B35C-91F007217C7D}" type="presParOf" srcId="{D3FF135B-E7DD-4CF0-B910-C716ED4BC25F}" destId="{63D52D0A-7B6F-4703-BCBD-E4CEE577A29B}" srcOrd="1" destOrd="0" presId="urn:microsoft.com/office/officeart/2005/8/layout/list1"/>
    <dgm:cxn modelId="{FCEA98EE-7FBE-4481-94F2-A68FA7A8381B}" type="presParOf" srcId="{80B7CB9C-BD5A-41BB-BDB9-668057667724}" destId="{6E57752C-56AC-469A-9FE9-9B6E86B2BCF0}" srcOrd="13" destOrd="0" presId="urn:microsoft.com/office/officeart/2005/8/layout/list1"/>
    <dgm:cxn modelId="{104F08C1-FCEE-4AEE-9D31-9940E480DECF}" type="presParOf" srcId="{80B7CB9C-BD5A-41BB-BDB9-668057667724}" destId="{F946E587-D4D1-4F37-B3C7-EF6627392206}" srcOrd="14" destOrd="0" presId="urn:microsoft.com/office/officeart/2005/8/layout/list1"/>
    <dgm:cxn modelId="{F3E3E96C-64DB-48B4-B942-8EFAF23E101C}" type="presParOf" srcId="{80B7CB9C-BD5A-41BB-BDB9-668057667724}" destId="{300F6102-1FCD-4738-8A7B-393F4F7E4B52}" srcOrd="15" destOrd="0" presId="urn:microsoft.com/office/officeart/2005/8/layout/list1"/>
    <dgm:cxn modelId="{46BC90EA-C4EA-4457-AB7E-B61F14894D40}" type="presParOf" srcId="{80B7CB9C-BD5A-41BB-BDB9-668057667724}" destId="{2E26429C-601E-4EE0-92B3-4E9A6F8CEF58}" srcOrd="16" destOrd="0" presId="urn:microsoft.com/office/officeart/2005/8/layout/list1"/>
    <dgm:cxn modelId="{6B09A77B-7D2C-4A8F-9D4A-B9B6F647EE15}" type="presParOf" srcId="{2E26429C-601E-4EE0-92B3-4E9A6F8CEF58}" destId="{9B6E4EE0-A2CA-43DF-803F-3B00BDFC59A2}" srcOrd="0" destOrd="0" presId="urn:microsoft.com/office/officeart/2005/8/layout/list1"/>
    <dgm:cxn modelId="{9B900E25-768C-4856-B357-750E5A6584AD}" type="presParOf" srcId="{2E26429C-601E-4EE0-92B3-4E9A6F8CEF58}" destId="{FCE32251-2207-4E32-9FF3-174A5F62E881}" srcOrd="1" destOrd="0" presId="urn:microsoft.com/office/officeart/2005/8/layout/list1"/>
    <dgm:cxn modelId="{8D5637CF-09BE-4B1E-B8DA-8D0CF67DE308}" type="presParOf" srcId="{80B7CB9C-BD5A-41BB-BDB9-668057667724}" destId="{58A0FAE9-C0FB-4278-8E0C-32615F7294D1}" srcOrd="17" destOrd="0" presId="urn:microsoft.com/office/officeart/2005/8/layout/list1"/>
    <dgm:cxn modelId="{25CA7FD3-817D-4986-B1BB-C63B6FEACD50}" type="presParOf" srcId="{80B7CB9C-BD5A-41BB-BDB9-668057667724}" destId="{4BFBB705-11B5-488A-BE79-792FCB4BFDCB}" srcOrd="18" destOrd="0" presId="urn:microsoft.com/office/officeart/2005/8/layout/list1"/>
    <dgm:cxn modelId="{98EDC8FD-951A-47D6-8E66-0D0452D39311}" type="presParOf" srcId="{80B7CB9C-BD5A-41BB-BDB9-668057667724}" destId="{3E9E7F52-EEBC-4688-9657-1D1CA716143C}" srcOrd="19" destOrd="0" presId="urn:microsoft.com/office/officeart/2005/8/layout/list1"/>
    <dgm:cxn modelId="{CC691D8D-C192-44F2-8530-2085CB1B7AF5}" type="presParOf" srcId="{80B7CB9C-BD5A-41BB-BDB9-668057667724}" destId="{C8AEC492-DF77-4858-9DA9-B84AC72D9CE3}" srcOrd="20" destOrd="0" presId="urn:microsoft.com/office/officeart/2005/8/layout/list1"/>
    <dgm:cxn modelId="{DDA7809B-C1D4-4878-AB2D-CE2710F90352}" type="presParOf" srcId="{C8AEC492-DF77-4858-9DA9-B84AC72D9CE3}" destId="{D28C792F-58A6-49A2-894D-3FC61EA1E208}" srcOrd="0" destOrd="0" presId="urn:microsoft.com/office/officeart/2005/8/layout/list1"/>
    <dgm:cxn modelId="{C9DCFD9C-7126-4A37-9B76-706755784968}" type="presParOf" srcId="{C8AEC492-DF77-4858-9DA9-B84AC72D9CE3}" destId="{635C93BF-7850-4A67-8D44-87C43C976EFD}" srcOrd="1" destOrd="0" presId="urn:microsoft.com/office/officeart/2005/8/layout/list1"/>
    <dgm:cxn modelId="{90BE3C25-3579-42B2-9C1D-C3CDF5EBBC3E}" type="presParOf" srcId="{80B7CB9C-BD5A-41BB-BDB9-668057667724}" destId="{47A58609-CD6B-4C10-848E-D1EA2B93B27F}" srcOrd="21" destOrd="0" presId="urn:microsoft.com/office/officeart/2005/8/layout/list1"/>
    <dgm:cxn modelId="{6433FC43-4B1D-422C-8358-76F1A3AF9B46}" type="presParOf" srcId="{80B7CB9C-BD5A-41BB-BDB9-668057667724}" destId="{D37AF0AE-7D90-4A85-A19A-C656C0AF70C0}" srcOrd="22" destOrd="0" presId="urn:microsoft.com/office/officeart/2005/8/layout/list1"/>
    <dgm:cxn modelId="{CB5EFF70-1B8E-4E29-B630-675F5AE8D09A}" type="presParOf" srcId="{80B7CB9C-BD5A-41BB-BDB9-668057667724}" destId="{6C642018-4B5E-4DBF-BA4C-270FFA626989}" srcOrd="23" destOrd="0" presId="urn:microsoft.com/office/officeart/2005/8/layout/list1"/>
    <dgm:cxn modelId="{CBE840D1-4EEC-43D2-94E2-2A4A5CADAAE5}" type="presParOf" srcId="{80B7CB9C-BD5A-41BB-BDB9-668057667724}" destId="{801E3DA8-D4B4-4DA4-A065-D64910932B02}" srcOrd="24" destOrd="0" presId="urn:microsoft.com/office/officeart/2005/8/layout/list1"/>
    <dgm:cxn modelId="{EA9EC7B2-B895-48AC-BAA4-26B5138FA1CB}" type="presParOf" srcId="{801E3DA8-D4B4-4DA4-A065-D64910932B02}" destId="{84EE058E-0A7F-4F3A-A8FF-07DCE30985D0}" srcOrd="0" destOrd="0" presId="urn:microsoft.com/office/officeart/2005/8/layout/list1"/>
    <dgm:cxn modelId="{5432C138-EB00-48F3-BCB7-C49E36B1FC9A}" type="presParOf" srcId="{801E3DA8-D4B4-4DA4-A065-D64910932B02}" destId="{4FFE032C-0AC4-4CA2-BCED-55BDB9FE4F28}" srcOrd="1" destOrd="0" presId="urn:microsoft.com/office/officeart/2005/8/layout/list1"/>
    <dgm:cxn modelId="{2FF29353-E102-4485-83AE-B0D4A34C2580}" type="presParOf" srcId="{80B7CB9C-BD5A-41BB-BDB9-668057667724}" destId="{8BA11BF2-4697-40B9-949A-382F5D4F67D3}" srcOrd="25" destOrd="0" presId="urn:microsoft.com/office/officeart/2005/8/layout/list1"/>
    <dgm:cxn modelId="{00CA568A-93E6-40E7-B7E8-CAC6C67B01AA}" type="presParOf" srcId="{80B7CB9C-BD5A-41BB-BDB9-668057667724}" destId="{58F2A38F-3EFE-4F38-BBD4-5ABA74C55AB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A35C1-263A-457E-A1F3-ECD22D533CD3}" type="doc">
      <dgm:prSet loTypeId="urn:microsoft.com/office/officeart/2008/layout/PictureStrips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2375DA-A8CF-41F6-BE0F-CF1389B6F70B}">
      <dgm:prSet phldrT="[Texto]"/>
      <dgm:spPr/>
      <dgm:t>
        <a:bodyPr/>
        <a:lstStyle/>
        <a:p>
          <a:r>
            <a:rPr lang="pt-BR" dirty="0" smtClean="0"/>
            <a:t>Mais de 80% da população brasileira vive em cidades</a:t>
          </a:r>
          <a:endParaRPr lang="pt-BR" dirty="0"/>
        </a:p>
      </dgm:t>
    </dgm:pt>
    <dgm:pt modelId="{4B8D588C-E679-45A3-88A2-11D9B4CDD1E9}" type="parTrans" cxnId="{EF82CD70-CD1D-4EA8-8822-0BB20C021B93}">
      <dgm:prSet/>
      <dgm:spPr/>
      <dgm:t>
        <a:bodyPr/>
        <a:lstStyle/>
        <a:p>
          <a:endParaRPr lang="pt-BR"/>
        </a:p>
      </dgm:t>
    </dgm:pt>
    <dgm:pt modelId="{B541DA2A-079E-4824-BCE7-0095C11115D5}" type="sibTrans" cxnId="{EF82CD70-CD1D-4EA8-8822-0BB20C021B93}">
      <dgm:prSet/>
      <dgm:spPr/>
      <dgm:t>
        <a:bodyPr/>
        <a:lstStyle/>
        <a:p>
          <a:endParaRPr lang="pt-BR"/>
        </a:p>
      </dgm:t>
    </dgm:pt>
    <dgm:pt modelId="{9DAB21E7-2377-4A63-859C-8ACBB36DCBDD}">
      <dgm:prSet phldrT="[Texto]"/>
      <dgm:spPr/>
      <dgm:t>
        <a:bodyPr/>
        <a:lstStyle/>
        <a:p>
          <a:r>
            <a:rPr lang="pt-BR" dirty="0" smtClean="0"/>
            <a:t>Mais da metade da população mundial vive em cidades</a:t>
          </a:r>
          <a:endParaRPr lang="pt-BR" dirty="0"/>
        </a:p>
      </dgm:t>
    </dgm:pt>
    <dgm:pt modelId="{4FB3DE99-5337-4F55-A3BD-4F593BE907BE}" type="parTrans" cxnId="{0931DB93-EB3E-4B8F-82FA-20885E107F6D}">
      <dgm:prSet/>
      <dgm:spPr/>
      <dgm:t>
        <a:bodyPr/>
        <a:lstStyle/>
        <a:p>
          <a:endParaRPr lang="pt-BR"/>
        </a:p>
      </dgm:t>
    </dgm:pt>
    <dgm:pt modelId="{6069571D-21FD-4518-88A3-6C8D06815D78}" type="sibTrans" cxnId="{0931DB93-EB3E-4B8F-82FA-20885E107F6D}">
      <dgm:prSet/>
      <dgm:spPr/>
      <dgm:t>
        <a:bodyPr/>
        <a:lstStyle/>
        <a:p>
          <a:endParaRPr lang="pt-BR"/>
        </a:p>
      </dgm:t>
    </dgm:pt>
    <dgm:pt modelId="{203D15AC-51D8-45FF-9276-E88CDF2C3506}">
      <dgm:prSet phldrT="[Texto]"/>
      <dgm:spPr/>
      <dgm:t>
        <a:bodyPr/>
        <a:lstStyle/>
        <a:p>
          <a:r>
            <a:rPr lang="pt-BR" dirty="0" smtClean="0"/>
            <a:t>Em 2050, mais de 70% da população mundial viverá em cidades</a:t>
          </a:r>
          <a:endParaRPr lang="pt-BR" dirty="0"/>
        </a:p>
      </dgm:t>
    </dgm:pt>
    <dgm:pt modelId="{949CDC58-A4D6-432F-A2B9-B1AFFFC0DBFB}" type="parTrans" cxnId="{F1527370-2D27-4AA1-9A9F-57A738B2D0AE}">
      <dgm:prSet/>
      <dgm:spPr/>
      <dgm:t>
        <a:bodyPr/>
        <a:lstStyle/>
        <a:p>
          <a:endParaRPr lang="pt-BR"/>
        </a:p>
      </dgm:t>
    </dgm:pt>
    <dgm:pt modelId="{4CE6B3C5-AB5A-429D-984F-96098455ECB1}" type="sibTrans" cxnId="{F1527370-2D27-4AA1-9A9F-57A738B2D0AE}">
      <dgm:prSet/>
      <dgm:spPr/>
      <dgm:t>
        <a:bodyPr/>
        <a:lstStyle/>
        <a:p>
          <a:endParaRPr lang="pt-BR"/>
        </a:p>
      </dgm:t>
    </dgm:pt>
    <dgm:pt modelId="{F5980EF6-797A-4CEA-86F0-13A0AA5D6B39}">
      <dgm:prSet phldrT="[Texto]"/>
      <dgm:spPr/>
      <dgm:t>
        <a:bodyPr/>
        <a:lstStyle/>
        <a:p>
          <a:r>
            <a:rPr lang="pt-BR" dirty="0" smtClean="0"/>
            <a:t>Cerca de 80% da população da LAC vive em cidades (42% em 1950)</a:t>
          </a:r>
          <a:endParaRPr lang="pt-BR" dirty="0"/>
        </a:p>
      </dgm:t>
    </dgm:pt>
    <dgm:pt modelId="{87315006-DD23-4F72-BF43-24C556D2F359}" type="parTrans" cxnId="{829373CA-E96C-4C7F-A0EB-132881948CD7}">
      <dgm:prSet/>
      <dgm:spPr/>
      <dgm:t>
        <a:bodyPr/>
        <a:lstStyle/>
        <a:p>
          <a:endParaRPr lang="pt-BR"/>
        </a:p>
      </dgm:t>
    </dgm:pt>
    <dgm:pt modelId="{B0A7DCC9-9FA9-46FC-88C6-97873A4DC5C8}" type="sibTrans" cxnId="{829373CA-E96C-4C7F-A0EB-132881948CD7}">
      <dgm:prSet/>
      <dgm:spPr/>
      <dgm:t>
        <a:bodyPr/>
        <a:lstStyle/>
        <a:p>
          <a:endParaRPr lang="pt-BR"/>
        </a:p>
      </dgm:t>
    </dgm:pt>
    <dgm:pt modelId="{580EB1EE-869B-4C7D-8BEA-96BEA9FBE33B}" type="pres">
      <dgm:prSet presAssocID="{176A35C1-263A-457E-A1F3-ECD22D533C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B6A3A0E-7E40-4AB7-8230-062D5189E63E}" type="pres">
      <dgm:prSet presAssocID="{9DAB21E7-2377-4A63-859C-8ACBB36DCBDD}" presName="composite" presStyleCnt="0"/>
      <dgm:spPr/>
    </dgm:pt>
    <dgm:pt modelId="{9ECDDC9D-1779-4A73-9601-B209BA9AE5E1}" type="pres">
      <dgm:prSet presAssocID="{9DAB21E7-2377-4A63-859C-8ACBB36DCBDD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30478D-2D41-4A65-9244-E6A759E6A0A2}" type="pres">
      <dgm:prSet presAssocID="{9DAB21E7-2377-4A63-859C-8ACBB36DCBDD}" presName="rect2" presStyleLbl="fgImgPlace1" presStyleIdx="0" presStyleCnt="4"/>
      <dgm:spPr/>
    </dgm:pt>
    <dgm:pt modelId="{A961E5E8-F903-499D-9FF4-683A1D89B7DF}" type="pres">
      <dgm:prSet presAssocID="{6069571D-21FD-4518-88A3-6C8D06815D78}" presName="sibTrans" presStyleCnt="0"/>
      <dgm:spPr/>
    </dgm:pt>
    <dgm:pt modelId="{EF81CEA8-DD8D-45C4-B2F8-78F73290BE61}" type="pres">
      <dgm:prSet presAssocID="{203D15AC-51D8-45FF-9276-E88CDF2C3506}" presName="composite" presStyleCnt="0"/>
      <dgm:spPr/>
    </dgm:pt>
    <dgm:pt modelId="{647E28FE-0D38-407C-AC64-6DD3B98D6055}" type="pres">
      <dgm:prSet presAssocID="{203D15AC-51D8-45FF-9276-E88CDF2C3506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349029-D4E7-45FA-A5EE-32A7D28673A7}" type="pres">
      <dgm:prSet presAssocID="{203D15AC-51D8-45FF-9276-E88CDF2C3506}" presName="rect2" presStyleLbl="fgImgPlace1" presStyleIdx="1" presStyleCnt="4"/>
      <dgm:spPr/>
    </dgm:pt>
    <dgm:pt modelId="{65DF995E-FBF0-4D3F-B6C9-D5C93F9C06CF}" type="pres">
      <dgm:prSet presAssocID="{4CE6B3C5-AB5A-429D-984F-96098455ECB1}" presName="sibTrans" presStyleCnt="0"/>
      <dgm:spPr/>
    </dgm:pt>
    <dgm:pt modelId="{71DD28B6-E407-4778-9CFE-38FA5E7FDA27}" type="pres">
      <dgm:prSet presAssocID="{F5980EF6-797A-4CEA-86F0-13A0AA5D6B39}" presName="composite" presStyleCnt="0"/>
      <dgm:spPr/>
    </dgm:pt>
    <dgm:pt modelId="{102A0D04-1638-40BF-8D34-3374850A9D61}" type="pres">
      <dgm:prSet presAssocID="{F5980EF6-797A-4CEA-86F0-13A0AA5D6B39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5C3B46-17B9-46E2-94F7-A9659E21482B}" type="pres">
      <dgm:prSet presAssocID="{F5980EF6-797A-4CEA-86F0-13A0AA5D6B39}" presName="rect2" presStyleLbl="fgImgPlace1" presStyleIdx="2" presStyleCnt="4"/>
      <dgm:spPr/>
    </dgm:pt>
    <dgm:pt modelId="{3544C914-3814-4F49-AC92-4E9CE6805475}" type="pres">
      <dgm:prSet presAssocID="{B0A7DCC9-9FA9-46FC-88C6-97873A4DC5C8}" presName="sibTrans" presStyleCnt="0"/>
      <dgm:spPr/>
    </dgm:pt>
    <dgm:pt modelId="{3B20E867-8994-4E19-9052-AC97651B79F0}" type="pres">
      <dgm:prSet presAssocID="{CC2375DA-A8CF-41F6-BE0F-CF1389B6F70B}" presName="composite" presStyleCnt="0"/>
      <dgm:spPr/>
    </dgm:pt>
    <dgm:pt modelId="{12D407EA-30C4-4811-8D09-8837DDC68177}" type="pres">
      <dgm:prSet presAssocID="{CC2375DA-A8CF-41F6-BE0F-CF1389B6F70B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EB3985-645C-4200-8765-B7C4AFFD071D}" type="pres">
      <dgm:prSet presAssocID="{CC2375DA-A8CF-41F6-BE0F-CF1389B6F70B}" presName="rect2" presStyleLbl="fgImgPlace1" presStyleIdx="3" presStyleCnt="4"/>
      <dgm:spPr/>
    </dgm:pt>
  </dgm:ptLst>
  <dgm:cxnLst>
    <dgm:cxn modelId="{F1527370-2D27-4AA1-9A9F-57A738B2D0AE}" srcId="{176A35C1-263A-457E-A1F3-ECD22D533CD3}" destId="{203D15AC-51D8-45FF-9276-E88CDF2C3506}" srcOrd="1" destOrd="0" parTransId="{949CDC58-A4D6-432F-A2B9-B1AFFFC0DBFB}" sibTransId="{4CE6B3C5-AB5A-429D-984F-96098455ECB1}"/>
    <dgm:cxn modelId="{23D15D40-31B1-4D84-B6EE-E6AD1F682F1B}" type="presOf" srcId="{CC2375DA-A8CF-41F6-BE0F-CF1389B6F70B}" destId="{12D407EA-30C4-4811-8D09-8837DDC68177}" srcOrd="0" destOrd="0" presId="urn:microsoft.com/office/officeart/2008/layout/PictureStrips"/>
    <dgm:cxn modelId="{0931DB93-EB3E-4B8F-82FA-20885E107F6D}" srcId="{176A35C1-263A-457E-A1F3-ECD22D533CD3}" destId="{9DAB21E7-2377-4A63-859C-8ACBB36DCBDD}" srcOrd="0" destOrd="0" parTransId="{4FB3DE99-5337-4F55-A3BD-4F593BE907BE}" sibTransId="{6069571D-21FD-4518-88A3-6C8D06815D78}"/>
    <dgm:cxn modelId="{A874E242-A7EB-4574-822F-E134930D8EB7}" type="presOf" srcId="{176A35C1-263A-457E-A1F3-ECD22D533CD3}" destId="{580EB1EE-869B-4C7D-8BEA-96BEA9FBE33B}" srcOrd="0" destOrd="0" presId="urn:microsoft.com/office/officeart/2008/layout/PictureStrips"/>
    <dgm:cxn modelId="{B49D3B8D-A47F-4DC2-A60C-457334E49D97}" type="presOf" srcId="{F5980EF6-797A-4CEA-86F0-13A0AA5D6B39}" destId="{102A0D04-1638-40BF-8D34-3374850A9D61}" srcOrd="0" destOrd="0" presId="urn:microsoft.com/office/officeart/2008/layout/PictureStrips"/>
    <dgm:cxn modelId="{EF82CD70-CD1D-4EA8-8822-0BB20C021B93}" srcId="{176A35C1-263A-457E-A1F3-ECD22D533CD3}" destId="{CC2375DA-A8CF-41F6-BE0F-CF1389B6F70B}" srcOrd="3" destOrd="0" parTransId="{4B8D588C-E679-45A3-88A2-11D9B4CDD1E9}" sibTransId="{B541DA2A-079E-4824-BCE7-0095C11115D5}"/>
    <dgm:cxn modelId="{829373CA-E96C-4C7F-A0EB-132881948CD7}" srcId="{176A35C1-263A-457E-A1F3-ECD22D533CD3}" destId="{F5980EF6-797A-4CEA-86F0-13A0AA5D6B39}" srcOrd="2" destOrd="0" parTransId="{87315006-DD23-4F72-BF43-24C556D2F359}" sibTransId="{B0A7DCC9-9FA9-46FC-88C6-97873A4DC5C8}"/>
    <dgm:cxn modelId="{B55B8004-B412-439C-B925-752499391590}" type="presOf" srcId="{203D15AC-51D8-45FF-9276-E88CDF2C3506}" destId="{647E28FE-0D38-407C-AC64-6DD3B98D6055}" srcOrd="0" destOrd="0" presId="urn:microsoft.com/office/officeart/2008/layout/PictureStrips"/>
    <dgm:cxn modelId="{B06F0BD3-6DB4-4CFF-8FEE-3078BDB7A072}" type="presOf" srcId="{9DAB21E7-2377-4A63-859C-8ACBB36DCBDD}" destId="{9ECDDC9D-1779-4A73-9601-B209BA9AE5E1}" srcOrd="0" destOrd="0" presId="urn:microsoft.com/office/officeart/2008/layout/PictureStrips"/>
    <dgm:cxn modelId="{3B5129EB-83A3-4990-A344-D0A72FDD3ADB}" type="presParOf" srcId="{580EB1EE-869B-4C7D-8BEA-96BEA9FBE33B}" destId="{3B6A3A0E-7E40-4AB7-8230-062D5189E63E}" srcOrd="0" destOrd="0" presId="urn:microsoft.com/office/officeart/2008/layout/PictureStrips"/>
    <dgm:cxn modelId="{89711F1D-00FA-49E6-A3D8-D1010F666CD9}" type="presParOf" srcId="{3B6A3A0E-7E40-4AB7-8230-062D5189E63E}" destId="{9ECDDC9D-1779-4A73-9601-B209BA9AE5E1}" srcOrd="0" destOrd="0" presId="urn:microsoft.com/office/officeart/2008/layout/PictureStrips"/>
    <dgm:cxn modelId="{362BB81E-585F-43BA-974D-628BCA7B281A}" type="presParOf" srcId="{3B6A3A0E-7E40-4AB7-8230-062D5189E63E}" destId="{6430478D-2D41-4A65-9244-E6A759E6A0A2}" srcOrd="1" destOrd="0" presId="urn:microsoft.com/office/officeart/2008/layout/PictureStrips"/>
    <dgm:cxn modelId="{7EC47C7B-CE73-4039-B84C-2832C4CD6960}" type="presParOf" srcId="{580EB1EE-869B-4C7D-8BEA-96BEA9FBE33B}" destId="{A961E5E8-F903-499D-9FF4-683A1D89B7DF}" srcOrd="1" destOrd="0" presId="urn:microsoft.com/office/officeart/2008/layout/PictureStrips"/>
    <dgm:cxn modelId="{D69C6060-65B6-4507-BB18-87C76F1E591C}" type="presParOf" srcId="{580EB1EE-869B-4C7D-8BEA-96BEA9FBE33B}" destId="{EF81CEA8-DD8D-45C4-B2F8-78F73290BE61}" srcOrd="2" destOrd="0" presId="urn:microsoft.com/office/officeart/2008/layout/PictureStrips"/>
    <dgm:cxn modelId="{CCACC595-603E-4566-A2C6-AE8FD1DA467E}" type="presParOf" srcId="{EF81CEA8-DD8D-45C4-B2F8-78F73290BE61}" destId="{647E28FE-0D38-407C-AC64-6DD3B98D6055}" srcOrd="0" destOrd="0" presId="urn:microsoft.com/office/officeart/2008/layout/PictureStrips"/>
    <dgm:cxn modelId="{0DE873A9-659E-4C77-B621-2AFC329E3B5F}" type="presParOf" srcId="{EF81CEA8-DD8D-45C4-B2F8-78F73290BE61}" destId="{DD349029-D4E7-45FA-A5EE-32A7D28673A7}" srcOrd="1" destOrd="0" presId="urn:microsoft.com/office/officeart/2008/layout/PictureStrips"/>
    <dgm:cxn modelId="{D697E07D-D3DB-4DE4-A13E-E2442CB1E6F4}" type="presParOf" srcId="{580EB1EE-869B-4C7D-8BEA-96BEA9FBE33B}" destId="{65DF995E-FBF0-4D3F-B6C9-D5C93F9C06CF}" srcOrd="3" destOrd="0" presId="urn:microsoft.com/office/officeart/2008/layout/PictureStrips"/>
    <dgm:cxn modelId="{7298D673-16C8-4A29-8CA3-739DD71FAFC6}" type="presParOf" srcId="{580EB1EE-869B-4C7D-8BEA-96BEA9FBE33B}" destId="{71DD28B6-E407-4778-9CFE-38FA5E7FDA27}" srcOrd="4" destOrd="0" presId="urn:microsoft.com/office/officeart/2008/layout/PictureStrips"/>
    <dgm:cxn modelId="{A53C8FE1-23A0-46F6-B9DE-0653C93311E5}" type="presParOf" srcId="{71DD28B6-E407-4778-9CFE-38FA5E7FDA27}" destId="{102A0D04-1638-40BF-8D34-3374850A9D61}" srcOrd="0" destOrd="0" presId="urn:microsoft.com/office/officeart/2008/layout/PictureStrips"/>
    <dgm:cxn modelId="{7F080480-0093-4832-82F8-F292BC65BD90}" type="presParOf" srcId="{71DD28B6-E407-4778-9CFE-38FA5E7FDA27}" destId="{735C3B46-17B9-46E2-94F7-A9659E21482B}" srcOrd="1" destOrd="0" presId="urn:microsoft.com/office/officeart/2008/layout/PictureStrips"/>
    <dgm:cxn modelId="{00E9C1BD-E5E4-4FBF-8A04-81F5A4BDEFDF}" type="presParOf" srcId="{580EB1EE-869B-4C7D-8BEA-96BEA9FBE33B}" destId="{3544C914-3814-4F49-AC92-4E9CE6805475}" srcOrd="5" destOrd="0" presId="urn:microsoft.com/office/officeart/2008/layout/PictureStrips"/>
    <dgm:cxn modelId="{2CF86AD6-EF98-4DEB-9A73-840272B92A5A}" type="presParOf" srcId="{580EB1EE-869B-4C7D-8BEA-96BEA9FBE33B}" destId="{3B20E867-8994-4E19-9052-AC97651B79F0}" srcOrd="6" destOrd="0" presId="urn:microsoft.com/office/officeart/2008/layout/PictureStrips"/>
    <dgm:cxn modelId="{8E855A5D-E13E-4252-8577-0BDA4F290BD7}" type="presParOf" srcId="{3B20E867-8994-4E19-9052-AC97651B79F0}" destId="{12D407EA-30C4-4811-8D09-8837DDC68177}" srcOrd="0" destOrd="0" presId="urn:microsoft.com/office/officeart/2008/layout/PictureStrips"/>
    <dgm:cxn modelId="{5DCA887F-CC6A-468D-9450-15A89B771F61}" type="presParOf" srcId="{3B20E867-8994-4E19-9052-AC97651B79F0}" destId="{E3EB3985-645C-4200-8765-B7C4AFFD071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B4CFC-A85C-441E-AD46-276F04495F86}" type="doc">
      <dgm:prSet loTypeId="urn:microsoft.com/office/officeart/2005/8/layout/pyramid1" loCatId="pyramid" qsTypeId="urn:microsoft.com/office/officeart/2005/8/quickstyle/3d3" qsCatId="3D" csTypeId="urn:microsoft.com/office/officeart/2005/8/colors/colorful4" csCatId="colorful" phldr="1"/>
      <dgm:spPr/>
    </dgm:pt>
    <dgm:pt modelId="{10DD98BC-9EC2-43D9-8E78-F61C42B80168}">
      <dgm:prSet phldrT="[Texto]"/>
      <dgm:spPr/>
      <dgm:t>
        <a:bodyPr/>
        <a:lstStyle/>
        <a:p>
          <a:r>
            <a:rPr lang="pt-BR" dirty="0" smtClean="0"/>
            <a:t>Gestão</a:t>
          </a:r>
          <a:endParaRPr lang="pt-BR" dirty="0"/>
        </a:p>
      </dgm:t>
    </dgm:pt>
    <dgm:pt modelId="{A4632740-B292-42A5-A6FD-159275522323}" type="parTrans" cxnId="{D44D4A9A-16C3-4769-8C67-F33AE690351F}">
      <dgm:prSet/>
      <dgm:spPr/>
      <dgm:t>
        <a:bodyPr/>
        <a:lstStyle/>
        <a:p>
          <a:endParaRPr lang="pt-BR"/>
        </a:p>
      </dgm:t>
    </dgm:pt>
    <dgm:pt modelId="{5F51F54B-B4BD-4DF6-A9E3-0ABBE57F1F7F}" type="sibTrans" cxnId="{D44D4A9A-16C3-4769-8C67-F33AE690351F}">
      <dgm:prSet/>
      <dgm:spPr/>
      <dgm:t>
        <a:bodyPr/>
        <a:lstStyle/>
        <a:p>
          <a:endParaRPr lang="pt-BR"/>
        </a:p>
      </dgm:t>
    </dgm:pt>
    <dgm:pt modelId="{1F939394-3D37-43FE-A323-0B3392C01394}">
      <dgm:prSet phldrT="[Texto]"/>
      <dgm:spPr/>
      <dgm:t>
        <a:bodyPr/>
        <a:lstStyle/>
        <a:p>
          <a:r>
            <a:rPr lang="pt-BR" dirty="0" smtClean="0"/>
            <a:t>Tecnologia da Informação e da Comunicação</a:t>
          </a:r>
          <a:endParaRPr lang="pt-BR" dirty="0"/>
        </a:p>
      </dgm:t>
    </dgm:pt>
    <dgm:pt modelId="{5FC7174D-35CD-4302-8EDD-4F95CA471AE0}" type="parTrans" cxnId="{5CE70530-2E35-4884-AAAC-560E92F29211}">
      <dgm:prSet/>
      <dgm:spPr/>
      <dgm:t>
        <a:bodyPr/>
        <a:lstStyle/>
        <a:p>
          <a:endParaRPr lang="pt-BR"/>
        </a:p>
      </dgm:t>
    </dgm:pt>
    <dgm:pt modelId="{D3DCBFB5-859E-4E70-95A7-FA1BD8BE6CA4}" type="sibTrans" cxnId="{5CE70530-2E35-4884-AAAC-560E92F29211}">
      <dgm:prSet/>
      <dgm:spPr/>
      <dgm:t>
        <a:bodyPr/>
        <a:lstStyle/>
        <a:p>
          <a:endParaRPr lang="pt-BR"/>
        </a:p>
      </dgm:t>
    </dgm:pt>
    <dgm:pt modelId="{23A4D26C-B77F-452E-B985-7EE6BC53CD1E}">
      <dgm:prSet phldrT="[Texto]"/>
      <dgm:spPr/>
      <dgm:t>
        <a:bodyPr/>
        <a:lstStyle/>
        <a:p>
          <a:r>
            <a:rPr lang="pt-BR" dirty="0" smtClean="0"/>
            <a:t>Planejamento Urbano</a:t>
          </a:r>
          <a:endParaRPr lang="pt-BR" dirty="0"/>
        </a:p>
      </dgm:t>
    </dgm:pt>
    <dgm:pt modelId="{706D972E-5CE8-4D28-BE6B-CA0A9BC8D4E7}" type="parTrans" cxnId="{2E7EA6B1-7852-4291-B059-7AA3F853A20C}">
      <dgm:prSet/>
      <dgm:spPr/>
      <dgm:t>
        <a:bodyPr/>
        <a:lstStyle/>
        <a:p>
          <a:endParaRPr lang="pt-BR"/>
        </a:p>
      </dgm:t>
    </dgm:pt>
    <dgm:pt modelId="{18AFA521-CA2E-4BE6-B34F-6680A74CC01B}" type="sibTrans" cxnId="{2E7EA6B1-7852-4291-B059-7AA3F853A20C}">
      <dgm:prSet/>
      <dgm:spPr/>
      <dgm:t>
        <a:bodyPr/>
        <a:lstStyle/>
        <a:p>
          <a:endParaRPr lang="pt-BR"/>
        </a:p>
      </dgm:t>
    </dgm:pt>
    <dgm:pt modelId="{2D8F8F3F-148F-4BB2-846C-3E6212AC1296}">
      <dgm:prSet phldrT="[Texto]"/>
      <dgm:spPr/>
      <dgm:t>
        <a:bodyPr/>
        <a:lstStyle/>
        <a:p>
          <a:r>
            <a:rPr lang="pt-BR" dirty="0" smtClean="0"/>
            <a:t>Sustentabilidade</a:t>
          </a:r>
          <a:endParaRPr lang="pt-BR" dirty="0"/>
        </a:p>
      </dgm:t>
    </dgm:pt>
    <dgm:pt modelId="{3284EB35-D7A5-489C-8D80-2B7B85AD1087}" type="parTrans" cxnId="{50F88638-A666-4AAA-82E0-8476EF6EDE4B}">
      <dgm:prSet/>
      <dgm:spPr/>
      <dgm:t>
        <a:bodyPr/>
        <a:lstStyle/>
        <a:p>
          <a:endParaRPr lang="pt-BR"/>
        </a:p>
      </dgm:t>
    </dgm:pt>
    <dgm:pt modelId="{2EDFFF3C-80CA-4328-BFA6-7EACBDF10E69}" type="sibTrans" cxnId="{50F88638-A666-4AAA-82E0-8476EF6EDE4B}">
      <dgm:prSet/>
      <dgm:spPr/>
      <dgm:t>
        <a:bodyPr/>
        <a:lstStyle/>
        <a:p>
          <a:endParaRPr lang="pt-BR"/>
        </a:p>
      </dgm:t>
    </dgm:pt>
    <dgm:pt modelId="{B447873A-B5F3-4825-8FAA-DED84F90F868}">
      <dgm:prSet phldrT="[Texto]"/>
      <dgm:spPr/>
      <dgm:t>
        <a:bodyPr/>
        <a:lstStyle/>
        <a:p>
          <a:r>
            <a:rPr lang="pt-BR" dirty="0" smtClean="0"/>
            <a:t>População</a:t>
          </a:r>
          <a:endParaRPr lang="pt-BR" dirty="0"/>
        </a:p>
      </dgm:t>
    </dgm:pt>
    <dgm:pt modelId="{C8E3EE47-2D66-4C51-9535-045ACB55967D}" type="sibTrans" cxnId="{6623A25D-CC50-4F79-BB2C-BB9A02BA4B65}">
      <dgm:prSet/>
      <dgm:spPr/>
      <dgm:t>
        <a:bodyPr/>
        <a:lstStyle/>
        <a:p>
          <a:endParaRPr lang="pt-BR"/>
        </a:p>
      </dgm:t>
    </dgm:pt>
    <dgm:pt modelId="{7085ADEE-3748-4413-9CAB-D467A3DC8BA7}" type="parTrans" cxnId="{6623A25D-CC50-4F79-BB2C-BB9A02BA4B65}">
      <dgm:prSet/>
      <dgm:spPr/>
      <dgm:t>
        <a:bodyPr/>
        <a:lstStyle/>
        <a:p>
          <a:endParaRPr lang="pt-BR"/>
        </a:p>
      </dgm:t>
    </dgm:pt>
    <dgm:pt modelId="{6FD99ACD-B368-45EE-B7A4-EAF0A0D0B426}" type="pres">
      <dgm:prSet presAssocID="{605B4CFC-A85C-441E-AD46-276F04495F86}" presName="Name0" presStyleCnt="0">
        <dgm:presLayoutVars>
          <dgm:dir/>
          <dgm:animLvl val="lvl"/>
          <dgm:resizeHandles val="exact"/>
        </dgm:presLayoutVars>
      </dgm:prSet>
      <dgm:spPr/>
    </dgm:pt>
    <dgm:pt modelId="{6B9E08A1-219E-4181-98BA-1B519B348B63}" type="pres">
      <dgm:prSet presAssocID="{B447873A-B5F3-4825-8FAA-DED84F90F868}" presName="Name8" presStyleCnt="0"/>
      <dgm:spPr/>
    </dgm:pt>
    <dgm:pt modelId="{A180AF3B-7C96-4219-BD45-1ABDF0FAB726}" type="pres">
      <dgm:prSet presAssocID="{B447873A-B5F3-4825-8FAA-DED84F90F868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F50F8D-59B8-4BAA-8332-576CC9C01423}" type="pres">
      <dgm:prSet presAssocID="{B447873A-B5F3-4825-8FAA-DED84F90F8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811504-A3A3-46F9-B647-A9A4152385B5}" type="pres">
      <dgm:prSet presAssocID="{2D8F8F3F-148F-4BB2-846C-3E6212AC1296}" presName="Name8" presStyleCnt="0"/>
      <dgm:spPr/>
    </dgm:pt>
    <dgm:pt modelId="{F31F6310-931A-4D76-909E-249DE95C0547}" type="pres">
      <dgm:prSet presAssocID="{2D8F8F3F-148F-4BB2-846C-3E6212AC129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F4A0F9-9591-44ED-98C3-8059907CD02F}" type="pres">
      <dgm:prSet presAssocID="{2D8F8F3F-148F-4BB2-846C-3E6212AC12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B4F984-C65E-471A-B0E3-4D8FA6AA09D4}" type="pres">
      <dgm:prSet presAssocID="{10DD98BC-9EC2-43D9-8E78-F61C42B80168}" presName="Name8" presStyleCnt="0"/>
      <dgm:spPr/>
    </dgm:pt>
    <dgm:pt modelId="{24710520-B483-49B2-A996-B02ED79CD5F9}" type="pres">
      <dgm:prSet presAssocID="{10DD98BC-9EC2-43D9-8E78-F61C42B80168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0F42C2-CCE2-4A6B-9B61-D7A5B2C67469}" type="pres">
      <dgm:prSet presAssocID="{10DD98BC-9EC2-43D9-8E78-F61C42B801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FB44C0-AAC7-4466-AC9D-0412161864D5}" type="pres">
      <dgm:prSet presAssocID="{1F939394-3D37-43FE-A323-0B3392C01394}" presName="Name8" presStyleCnt="0"/>
      <dgm:spPr/>
    </dgm:pt>
    <dgm:pt modelId="{448544BB-9BDE-4169-AF68-293B89B7245B}" type="pres">
      <dgm:prSet presAssocID="{1F939394-3D37-43FE-A323-0B3392C01394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652D9-8F4F-4789-8F54-3BB13F50C8B8}" type="pres">
      <dgm:prSet presAssocID="{1F939394-3D37-43FE-A323-0B3392C013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0BB196-1D77-4145-8D35-C7AEF188019F}" type="pres">
      <dgm:prSet presAssocID="{23A4D26C-B77F-452E-B985-7EE6BC53CD1E}" presName="Name8" presStyleCnt="0"/>
      <dgm:spPr/>
    </dgm:pt>
    <dgm:pt modelId="{20F250DA-D32C-4CF9-BC16-90653F8EF1FD}" type="pres">
      <dgm:prSet presAssocID="{23A4D26C-B77F-452E-B985-7EE6BC53CD1E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4D9970-D3A7-4431-8228-0E8664ECB786}" type="pres">
      <dgm:prSet presAssocID="{23A4D26C-B77F-452E-B985-7EE6BC53CD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AFD8BCB-A806-4168-9EA9-6FCCB12DD883}" type="presOf" srcId="{23A4D26C-B77F-452E-B985-7EE6BC53CD1E}" destId="{B54D9970-D3A7-4431-8228-0E8664ECB786}" srcOrd="1" destOrd="0" presId="urn:microsoft.com/office/officeart/2005/8/layout/pyramid1"/>
    <dgm:cxn modelId="{FBFF6BD9-E9B1-4CFF-BA11-8F1185A6701A}" type="presOf" srcId="{B447873A-B5F3-4825-8FAA-DED84F90F868}" destId="{A180AF3B-7C96-4219-BD45-1ABDF0FAB726}" srcOrd="0" destOrd="0" presId="urn:microsoft.com/office/officeart/2005/8/layout/pyramid1"/>
    <dgm:cxn modelId="{F0FBC9CD-A0E6-453E-86FB-669CA30F6DAE}" type="presOf" srcId="{2D8F8F3F-148F-4BB2-846C-3E6212AC1296}" destId="{F31F6310-931A-4D76-909E-249DE95C0547}" srcOrd="0" destOrd="0" presId="urn:microsoft.com/office/officeart/2005/8/layout/pyramid1"/>
    <dgm:cxn modelId="{5CE70530-2E35-4884-AAAC-560E92F29211}" srcId="{605B4CFC-A85C-441E-AD46-276F04495F86}" destId="{1F939394-3D37-43FE-A323-0B3392C01394}" srcOrd="3" destOrd="0" parTransId="{5FC7174D-35CD-4302-8EDD-4F95CA471AE0}" sibTransId="{D3DCBFB5-859E-4E70-95A7-FA1BD8BE6CA4}"/>
    <dgm:cxn modelId="{50F88638-A666-4AAA-82E0-8476EF6EDE4B}" srcId="{605B4CFC-A85C-441E-AD46-276F04495F86}" destId="{2D8F8F3F-148F-4BB2-846C-3E6212AC1296}" srcOrd="1" destOrd="0" parTransId="{3284EB35-D7A5-489C-8D80-2B7B85AD1087}" sibTransId="{2EDFFF3C-80CA-4328-BFA6-7EACBDF10E69}"/>
    <dgm:cxn modelId="{B8340C63-8417-48C5-A5C7-A55915457C3F}" type="presOf" srcId="{2D8F8F3F-148F-4BB2-846C-3E6212AC1296}" destId="{35F4A0F9-9591-44ED-98C3-8059907CD02F}" srcOrd="1" destOrd="0" presId="urn:microsoft.com/office/officeart/2005/8/layout/pyramid1"/>
    <dgm:cxn modelId="{8FE4656B-1770-4506-8698-0CBBF76D8225}" type="presOf" srcId="{605B4CFC-A85C-441E-AD46-276F04495F86}" destId="{6FD99ACD-B368-45EE-B7A4-EAF0A0D0B426}" srcOrd="0" destOrd="0" presId="urn:microsoft.com/office/officeart/2005/8/layout/pyramid1"/>
    <dgm:cxn modelId="{A84B7F73-716A-4A3A-A965-D0F9D39FDFC5}" type="presOf" srcId="{B447873A-B5F3-4825-8FAA-DED84F90F868}" destId="{D3F50F8D-59B8-4BAA-8332-576CC9C01423}" srcOrd="1" destOrd="0" presId="urn:microsoft.com/office/officeart/2005/8/layout/pyramid1"/>
    <dgm:cxn modelId="{2E7EA6B1-7852-4291-B059-7AA3F853A20C}" srcId="{605B4CFC-A85C-441E-AD46-276F04495F86}" destId="{23A4D26C-B77F-452E-B985-7EE6BC53CD1E}" srcOrd="4" destOrd="0" parTransId="{706D972E-5CE8-4D28-BE6B-CA0A9BC8D4E7}" sibTransId="{18AFA521-CA2E-4BE6-B34F-6680A74CC01B}"/>
    <dgm:cxn modelId="{3DD2AEC8-E11C-493B-B5E8-AAD324B272CE}" type="presOf" srcId="{1F939394-3D37-43FE-A323-0B3392C01394}" destId="{A6E652D9-8F4F-4789-8F54-3BB13F50C8B8}" srcOrd="1" destOrd="0" presId="urn:microsoft.com/office/officeart/2005/8/layout/pyramid1"/>
    <dgm:cxn modelId="{A9F9277D-9D18-4A83-B908-E43022BBFFC5}" type="presOf" srcId="{10DD98BC-9EC2-43D9-8E78-F61C42B80168}" destId="{D20F42C2-CCE2-4A6B-9B61-D7A5B2C67469}" srcOrd="1" destOrd="0" presId="urn:microsoft.com/office/officeart/2005/8/layout/pyramid1"/>
    <dgm:cxn modelId="{D44D4A9A-16C3-4769-8C67-F33AE690351F}" srcId="{605B4CFC-A85C-441E-AD46-276F04495F86}" destId="{10DD98BC-9EC2-43D9-8E78-F61C42B80168}" srcOrd="2" destOrd="0" parTransId="{A4632740-B292-42A5-A6FD-159275522323}" sibTransId="{5F51F54B-B4BD-4DF6-A9E3-0ABBE57F1F7F}"/>
    <dgm:cxn modelId="{5C14E8D3-0F87-4402-B8B8-18A9F20628BD}" type="presOf" srcId="{1F939394-3D37-43FE-A323-0B3392C01394}" destId="{448544BB-9BDE-4169-AF68-293B89B7245B}" srcOrd="0" destOrd="0" presId="urn:microsoft.com/office/officeart/2005/8/layout/pyramid1"/>
    <dgm:cxn modelId="{0B88DB95-32EB-4889-BDC9-3562CC893AA0}" type="presOf" srcId="{23A4D26C-B77F-452E-B985-7EE6BC53CD1E}" destId="{20F250DA-D32C-4CF9-BC16-90653F8EF1FD}" srcOrd="0" destOrd="0" presId="urn:microsoft.com/office/officeart/2005/8/layout/pyramid1"/>
    <dgm:cxn modelId="{6623A25D-CC50-4F79-BB2C-BB9A02BA4B65}" srcId="{605B4CFC-A85C-441E-AD46-276F04495F86}" destId="{B447873A-B5F3-4825-8FAA-DED84F90F868}" srcOrd="0" destOrd="0" parTransId="{7085ADEE-3748-4413-9CAB-D467A3DC8BA7}" sibTransId="{C8E3EE47-2D66-4C51-9535-045ACB55967D}"/>
    <dgm:cxn modelId="{837458C7-128B-42DA-8228-FE463A091620}" type="presOf" srcId="{10DD98BC-9EC2-43D9-8E78-F61C42B80168}" destId="{24710520-B483-49B2-A996-B02ED79CD5F9}" srcOrd="0" destOrd="0" presId="urn:microsoft.com/office/officeart/2005/8/layout/pyramid1"/>
    <dgm:cxn modelId="{041B316A-C62C-4287-9493-71BCADA589BC}" type="presParOf" srcId="{6FD99ACD-B368-45EE-B7A4-EAF0A0D0B426}" destId="{6B9E08A1-219E-4181-98BA-1B519B348B63}" srcOrd="0" destOrd="0" presId="urn:microsoft.com/office/officeart/2005/8/layout/pyramid1"/>
    <dgm:cxn modelId="{BC688769-CCAE-4DCE-9A14-AB17FA82B64C}" type="presParOf" srcId="{6B9E08A1-219E-4181-98BA-1B519B348B63}" destId="{A180AF3B-7C96-4219-BD45-1ABDF0FAB726}" srcOrd="0" destOrd="0" presId="urn:microsoft.com/office/officeart/2005/8/layout/pyramid1"/>
    <dgm:cxn modelId="{4636DA84-673D-4E11-BF3C-AA4CDCC4BCAD}" type="presParOf" srcId="{6B9E08A1-219E-4181-98BA-1B519B348B63}" destId="{D3F50F8D-59B8-4BAA-8332-576CC9C01423}" srcOrd="1" destOrd="0" presId="urn:microsoft.com/office/officeart/2005/8/layout/pyramid1"/>
    <dgm:cxn modelId="{8603579B-0379-4E52-91F6-61F3C7600E07}" type="presParOf" srcId="{6FD99ACD-B368-45EE-B7A4-EAF0A0D0B426}" destId="{34811504-A3A3-46F9-B647-A9A4152385B5}" srcOrd="1" destOrd="0" presId="urn:microsoft.com/office/officeart/2005/8/layout/pyramid1"/>
    <dgm:cxn modelId="{B56967F5-8D3F-447D-9C7A-98981FEB3638}" type="presParOf" srcId="{34811504-A3A3-46F9-B647-A9A4152385B5}" destId="{F31F6310-931A-4D76-909E-249DE95C0547}" srcOrd="0" destOrd="0" presId="urn:microsoft.com/office/officeart/2005/8/layout/pyramid1"/>
    <dgm:cxn modelId="{F2013128-DD73-4D5A-B7E3-AD7CFF7DC81A}" type="presParOf" srcId="{34811504-A3A3-46F9-B647-A9A4152385B5}" destId="{35F4A0F9-9591-44ED-98C3-8059907CD02F}" srcOrd="1" destOrd="0" presId="urn:microsoft.com/office/officeart/2005/8/layout/pyramid1"/>
    <dgm:cxn modelId="{E56E551C-EC86-4C3C-9724-4DC42B61D599}" type="presParOf" srcId="{6FD99ACD-B368-45EE-B7A4-EAF0A0D0B426}" destId="{EDB4F984-C65E-471A-B0E3-4D8FA6AA09D4}" srcOrd="2" destOrd="0" presId="urn:microsoft.com/office/officeart/2005/8/layout/pyramid1"/>
    <dgm:cxn modelId="{F75B6288-A061-43A6-9197-64E2E6F7DC42}" type="presParOf" srcId="{EDB4F984-C65E-471A-B0E3-4D8FA6AA09D4}" destId="{24710520-B483-49B2-A996-B02ED79CD5F9}" srcOrd="0" destOrd="0" presId="urn:microsoft.com/office/officeart/2005/8/layout/pyramid1"/>
    <dgm:cxn modelId="{CF44D8F7-DB28-4EC6-B9E9-6765AB410767}" type="presParOf" srcId="{EDB4F984-C65E-471A-B0E3-4D8FA6AA09D4}" destId="{D20F42C2-CCE2-4A6B-9B61-D7A5B2C67469}" srcOrd="1" destOrd="0" presId="urn:microsoft.com/office/officeart/2005/8/layout/pyramid1"/>
    <dgm:cxn modelId="{117888C1-38DA-49E9-91A6-55588CEA453B}" type="presParOf" srcId="{6FD99ACD-B368-45EE-B7A4-EAF0A0D0B426}" destId="{BFFB44C0-AAC7-4466-AC9D-0412161864D5}" srcOrd="3" destOrd="0" presId="urn:microsoft.com/office/officeart/2005/8/layout/pyramid1"/>
    <dgm:cxn modelId="{D27BE25C-FECE-4FF8-B168-52D0D94D021C}" type="presParOf" srcId="{BFFB44C0-AAC7-4466-AC9D-0412161864D5}" destId="{448544BB-9BDE-4169-AF68-293B89B7245B}" srcOrd="0" destOrd="0" presId="urn:microsoft.com/office/officeart/2005/8/layout/pyramid1"/>
    <dgm:cxn modelId="{4AF2CA36-81ED-4E6E-B0CD-01348E2F8B85}" type="presParOf" srcId="{BFFB44C0-AAC7-4466-AC9D-0412161864D5}" destId="{A6E652D9-8F4F-4789-8F54-3BB13F50C8B8}" srcOrd="1" destOrd="0" presId="urn:microsoft.com/office/officeart/2005/8/layout/pyramid1"/>
    <dgm:cxn modelId="{E804F152-39C5-4BE4-917C-A6D2F28FB799}" type="presParOf" srcId="{6FD99ACD-B368-45EE-B7A4-EAF0A0D0B426}" destId="{A00BB196-1D77-4145-8D35-C7AEF188019F}" srcOrd="4" destOrd="0" presId="urn:microsoft.com/office/officeart/2005/8/layout/pyramid1"/>
    <dgm:cxn modelId="{3F31B720-4D82-42EE-9FA2-627ED4AF70AC}" type="presParOf" srcId="{A00BB196-1D77-4145-8D35-C7AEF188019F}" destId="{20F250DA-D32C-4CF9-BC16-90653F8EF1FD}" srcOrd="0" destOrd="0" presId="urn:microsoft.com/office/officeart/2005/8/layout/pyramid1"/>
    <dgm:cxn modelId="{E1C94CC7-F127-49A7-87EF-1C84031BBA8B}" type="presParOf" srcId="{A00BB196-1D77-4145-8D35-C7AEF188019F}" destId="{B54D9970-D3A7-4431-8228-0E8664ECB78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5B4CFC-A85C-441E-AD46-276F04495F86}" type="doc">
      <dgm:prSet loTypeId="urn:microsoft.com/office/officeart/2005/8/layout/pyramid1" loCatId="pyramid" qsTypeId="urn:microsoft.com/office/officeart/2005/8/quickstyle/3d3" qsCatId="3D" csTypeId="urn:microsoft.com/office/officeart/2005/8/colors/colorful4" csCatId="colorful" phldr="1"/>
      <dgm:spPr/>
    </dgm:pt>
    <dgm:pt modelId="{10DD98BC-9EC2-43D9-8E78-F61C42B80168}">
      <dgm:prSet phldrT="[Texto]"/>
      <dgm:spPr/>
      <dgm:t>
        <a:bodyPr/>
        <a:lstStyle/>
        <a:p>
          <a:r>
            <a:rPr lang="pt-BR" dirty="0" smtClean="0"/>
            <a:t>Gestão</a:t>
          </a:r>
          <a:endParaRPr lang="pt-BR" dirty="0"/>
        </a:p>
      </dgm:t>
    </dgm:pt>
    <dgm:pt modelId="{A4632740-B292-42A5-A6FD-159275522323}" type="parTrans" cxnId="{D44D4A9A-16C3-4769-8C67-F33AE690351F}">
      <dgm:prSet/>
      <dgm:spPr/>
      <dgm:t>
        <a:bodyPr/>
        <a:lstStyle/>
        <a:p>
          <a:endParaRPr lang="pt-BR"/>
        </a:p>
      </dgm:t>
    </dgm:pt>
    <dgm:pt modelId="{5F51F54B-B4BD-4DF6-A9E3-0ABBE57F1F7F}" type="sibTrans" cxnId="{D44D4A9A-16C3-4769-8C67-F33AE690351F}">
      <dgm:prSet/>
      <dgm:spPr/>
      <dgm:t>
        <a:bodyPr/>
        <a:lstStyle/>
        <a:p>
          <a:endParaRPr lang="pt-BR"/>
        </a:p>
      </dgm:t>
    </dgm:pt>
    <dgm:pt modelId="{1F939394-3D37-43FE-A323-0B3392C01394}">
      <dgm:prSet phldrT="[Texto]"/>
      <dgm:spPr/>
      <dgm:t>
        <a:bodyPr/>
        <a:lstStyle/>
        <a:p>
          <a:r>
            <a:rPr lang="pt-BR" dirty="0" smtClean="0"/>
            <a:t>Tecnologia da Informação e da Comunicação</a:t>
          </a:r>
          <a:endParaRPr lang="pt-BR" dirty="0"/>
        </a:p>
      </dgm:t>
    </dgm:pt>
    <dgm:pt modelId="{5FC7174D-35CD-4302-8EDD-4F95CA471AE0}" type="parTrans" cxnId="{5CE70530-2E35-4884-AAAC-560E92F29211}">
      <dgm:prSet/>
      <dgm:spPr/>
      <dgm:t>
        <a:bodyPr/>
        <a:lstStyle/>
        <a:p>
          <a:endParaRPr lang="pt-BR"/>
        </a:p>
      </dgm:t>
    </dgm:pt>
    <dgm:pt modelId="{D3DCBFB5-859E-4E70-95A7-FA1BD8BE6CA4}" type="sibTrans" cxnId="{5CE70530-2E35-4884-AAAC-560E92F29211}">
      <dgm:prSet/>
      <dgm:spPr/>
      <dgm:t>
        <a:bodyPr/>
        <a:lstStyle/>
        <a:p>
          <a:endParaRPr lang="pt-BR"/>
        </a:p>
      </dgm:t>
    </dgm:pt>
    <dgm:pt modelId="{23A4D26C-B77F-452E-B985-7EE6BC53CD1E}">
      <dgm:prSet phldrT="[Texto]"/>
      <dgm:spPr/>
      <dgm:t>
        <a:bodyPr/>
        <a:lstStyle/>
        <a:p>
          <a:r>
            <a:rPr lang="pt-BR" dirty="0" smtClean="0"/>
            <a:t>Planejamento Urbano</a:t>
          </a:r>
          <a:endParaRPr lang="pt-BR" dirty="0"/>
        </a:p>
      </dgm:t>
    </dgm:pt>
    <dgm:pt modelId="{706D972E-5CE8-4D28-BE6B-CA0A9BC8D4E7}" type="parTrans" cxnId="{2E7EA6B1-7852-4291-B059-7AA3F853A20C}">
      <dgm:prSet/>
      <dgm:spPr/>
      <dgm:t>
        <a:bodyPr/>
        <a:lstStyle/>
        <a:p>
          <a:endParaRPr lang="pt-BR"/>
        </a:p>
      </dgm:t>
    </dgm:pt>
    <dgm:pt modelId="{18AFA521-CA2E-4BE6-B34F-6680A74CC01B}" type="sibTrans" cxnId="{2E7EA6B1-7852-4291-B059-7AA3F853A20C}">
      <dgm:prSet/>
      <dgm:spPr/>
      <dgm:t>
        <a:bodyPr/>
        <a:lstStyle/>
        <a:p>
          <a:endParaRPr lang="pt-BR"/>
        </a:p>
      </dgm:t>
    </dgm:pt>
    <dgm:pt modelId="{B447873A-B5F3-4825-8FAA-DED84F90F868}">
      <dgm:prSet phldrT="[Texto]"/>
      <dgm:spPr/>
      <dgm:t>
        <a:bodyPr/>
        <a:lstStyle/>
        <a:p>
          <a:r>
            <a:rPr lang="pt-BR" dirty="0" smtClean="0"/>
            <a:t>População</a:t>
          </a:r>
          <a:endParaRPr lang="pt-BR" dirty="0"/>
        </a:p>
      </dgm:t>
    </dgm:pt>
    <dgm:pt modelId="{7085ADEE-3748-4413-9CAB-D467A3DC8BA7}" type="parTrans" cxnId="{6623A25D-CC50-4F79-BB2C-BB9A02BA4B65}">
      <dgm:prSet/>
      <dgm:spPr/>
      <dgm:t>
        <a:bodyPr/>
        <a:lstStyle/>
        <a:p>
          <a:endParaRPr lang="pt-BR"/>
        </a:p>
      </dgm:t>
    </dgm:pt>
    <dgm:pt modelId="{C8E3EE47-2D66-4C51-9535-045ACB55967D}" type="sibTrans" cxnId="{6623A25D-CC50-4F79-BB2C-BB9A02BA4B65}">
      <dgm:prSet/>
      <dgm:spPr/>
      <dgm:t>
        <a:bodyPr/>
        <a:lstStyle/>
        <a:p>
          <a:endParaRPr lang="pt-BR"/>
        </a:p>
      </dgm:t>
    </dgm:pt>
    <dgm:pt modelId="{2D8F8F3F-148F-4BB2-846C-3E6212AC1296}">
      <dgm:prSet phldrT="[Texto]"/>
      <dgm:spPr/>
      <dgm:t>
        <a:bodyPr/>
        <a:lstStyle/>
        <a:p>
          <a:r>
            <a:rPr lang="pt-BR" dirty="0" smtClean="0"/>
            <a:t>Sustentabilidade</a:t>
          </a:r>
          <a:endParaRPr lang="pt-BR" dirty="0"/>
        </a:p>
      </dgm:t>
    </dgm:pt>
    <dgm:pt modelId="{3284EB35-D7A5-489C-8D80-2B7B85AD1087}" type="parTrans" cxnId="{50F88638-A666-4AAA-82E0-8476EF6EDE4B}">
      <dgm:prSet/>
      <dgm:spPr/>
      <dgm:t>
        <a:bodyPr/>
        <a:lstStyle/>
        <a:p>
          <a:endParaRPr lang="pt-BR"/>
        </a:p>
      </dgm:t>
    </dgm:pt>
    <dgm:pt modelId="{2EDFFF3C-80CA-4328-BFA6-7EACBDF10E69}" type="sibTrans" cxnId="{50F88638-A666-4AAA-82E0-8476EF6EDE4B}">
      <dgm:prSet/>
      <dgm:spPr/>
      <dgm:t>
        <a:bodyPr/>
        <a:lstStyle/>
        <a:p>
          <a:endParaRPr lang="pt-BR"/>
        </a:p>
      </dgm:t>
    </dgm:pt>
    <dgm:pt modelId="{6FD99ACD-B368-45EE-B7A4-EAF0A0D0B426}" type="pres">
      <dgm:prSet presAssocID="{605B4CFC-A85C-441E-AD46-276F04495F86}" presName="Name0" presStyleCnt="0">
        <dgm:presLayoutVars>
          <dgm:dir/>
          <dgm:animLvl val="lvl"/>
          <dgm:resizeHandles val="exact"/>
        </dgm:presLayoutVars>
      </dgm:prSet>
      <dgm:spPr/>
    </dgm:pt>
    <dgm:pt modelId="{6B9E08A1-219E-4181-98BA-1B519B348B63}" type="pres">
      <dgm:prSet presAssocID="{B447873A-B5F3-4825-8FAA-DED84F90F868}" presName="Name8" presStyleCnt="0"/>
      <dgm:spPr/>
    </dgm:pt>
    <dgm:pt modelId="{A180AF3B-7C96-4219-BD45-1ABDF0FAB726}" type="pres">
      <dgm:prSet presAssocID="{B447873A-B5F3-4825-8FAA-DED84F90F868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F50F8D-59B8-4BAA-8332-576CC9C01423}" type="pres">
      <dgm:prSet presAssocID="{B447873A-B5F3-4825-8FAA-DED84F90F8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811504-A3A3-46F9-B647-A9A4152385B5}" type="pres">
      <dgm:prSet presAssocID="{2D8F8F3F-148F-4BB2-846C-3E6212AC1296}" presName="Name8" presStyleCnt="0"/>
      <dgm:spPr/>
    </dgm:pt>
    <dgm:pt modelId="{F31F6310-931A-4D76-909E-249DE95C0547}" type="pres">
      <dgm:prSet presAssocID="{2D8F8F3F-148F-4BB2-846C-3E6212AC129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F4A0F9-9591-44ED-98C3-8059907CD02F}" type="pres">
      <dgm:prSet presAssocID="{2D8F8F3F-148F-4BB2-846C-3E6212AC12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B4F984-C65E-471A-B0E3-4D8FA6AA09D4}" type="pres">
      <dgm:prSet presAssocID="{10DD98BC-9EC2-43D9-8E78-F61C42B80168}" presName="Name8" presStyleCnt="0"/>
      <dgm:spPr/>
    </dgm:pt>
    <dgm:pt modelId="{24710520-B483-49B2-A996-B02ED79CD5F9}" type="pres">
      <dgm:prSet presAssocID="{10DD98BC-9EC2-43D9-8E78-F61C42B80168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0F42C2-CCE2-4A6B-9B61-D7A5B2C67469}" type="pres">
      <dgm:prSet presAssocID="{10DD98BC-9EC2-43D9-8E78-F61C42B801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FB44C0-AAC7-4466-AC9D-0412161864D5}" type="pres">
      <dgm:prSet presAssocID="{1F939394-3D37-43FE-A323-0B3392C01394}" presName="Name8" presStyleCnt="0"/>
      <dgm:spPr/>
    </dgm:pt>
    <dgm:pt modelId="{448544BB-9BDE-4169-AF68-293B89B7245B}" type="pres">
      <dgm:prSet presAssocID="{1F939394-3D37-43FE-A323-0B3392C01394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652D9-8F4F-4789-8F54-3BB13F50C8B8}" type="pres">
      <dgm:prSet presAssocID="{1F939394-3D37-43FE-A323-0B3392C013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0BB196-1D77-4145-8D35-C7AEF188019F}" type="pres">
      <dgm:prSet presAssocID="{23A4D26C-B77F-452E-B985-7EE6BC53CD1E}" presName="Name8" presStyleCnt="0"/>
      <dgm:spPr/>
    </dgm:pt>
    <dgm:pt modelId="{20F250DA-D32C-4CF9-BC16-90653F8EF1FD}" type="pres">
      <dgm:prSet presAssocID="{23A4D26C-B77F-452E-B985-7EE6BC53CD1E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4D9970-D3A7-4431-8228-0E8664ECB786}" type="pres">
      <dgm:prSet presAssocID="{23A4D26C-B77F-452E-B985-7EE6BC53CD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AFD8BCB-A806-4168-9EA9-6FCCB12DD883}" type="presOf" srcId="{23A4D26C-B77F-452E-B985-7EE6BC53CD1E}" destId="{B54D9970-D3A7-4431-8228-0E8664ECB786}" srcOrd="1" destOrd="0" presId="urn:microsoft.com/office/officeart/2005/8/layout/pyramid1"/>
    <dgm:cxn modelId="{FBFF6BD9-E9B1-4CFF-BA11-8F1185A6701A}" type="presOf" srcId="{B447873A-B5F3-4825-8FAA-DED84F90F868}" destId="{A180AF3B-7C96-4219-BD45-1ABDF0FAB726}" srcOrd="0" destOrd="0" presId="urn:microsoft.com/office/officeart/2005/8/layout/pyramid1"/>
    <dgm:cxn modelId="{F0FBC9CD-A0E6-453E-86FB-669CA30F6DAE}" type="presOf" srcId="{2D8F8F3F-148F-4BB2-846C-3E6212AC1296}" destId="{F31F6310-931A-4D76-909E-249DE95C0547}" srcOrd="0" destOrd="0" presId="urn:microsoft.com/office/officeart/2005/8/layout/pyramid1"/>
    <dgm:cxn modelId="{5CE70530-2E35-4884-AAAC-560E92F29211}" srcId="{605B4CFC-A85C-441E-AD46-276F04495F86}" destId="{1F939394-3D37-43FE-A323-0B3392C01394}" srcOrd="3" destOrd="0" parTransId="{5FC7174D-35CD-4302-8EDD-4F95CA471AE0}" sibTransId="{D3DCBFB5-859E-4E70-95A7-FA1BD8BE6CA4}"/>
    <dgm:cxn modelId="{50F88638-A666-4AAA-82E0-8476EF6EDE4B}" srcId="{605B4CFC-A85C-441E-AD46-276F04495F86}" destId="{2D8F8F3F-148F-4BB2-846C-3E6212AC1296}" srcOrd="1" destOrd="0" parTransId="{3284EB35-D7A5-489C-8D80-2B7B85AD1087}" sibTransId="{2EDFFF3C-80CA-4328-BFA6-7EACBDF10E69}"/>
    <dgm:cxn modelId="{B8340C63-8417-48C5-A5C7-A55915457C3F}" type="presOf" srcId="{2D8F8F3F-148F-4BB2-846C-3E6212AC1296}" destId="{35F4A0F9-9591-44ED-98C3-8059907CD02F}" srcOrd="1" destOrd="0" presId="urn:microsoft.com/office/officeart/2005/8/layout/pyramid1"/>
    <dgm:cxn modelId="{8FE4656B-1770-4506-8698-0CBBF76D8225}" type="presOf" srcId="{605B4CFC-A85C-441E-AD46-276F04495F86}" destId="{6FD99ACD-B368-45EE-B7A4-EAF0A0D0B426}" srcOrd="0" destOrd="0" presId="urn:microsoft.com/office/officeart/2005/8/layout/pyramid1"/>
    <dgm:cxn modelId="{A84B7F73-716A-4A3A-A965-D0F9D39FDFC5}" type="presOf" srcId="{B447873A-B5F3-4825-8FAA-DED84F90F868}" destId="{D3F50F8D-59B8-4BAA-8332-576CC9C01423}" srcOrd="1" destOrd="0" presId="urn:microsoft.com/office/officeart/2005/8/layout/pyramid1"/>
    <dgm:cxn modelId="{2E7EA6B1-7852-4291-B059-7AA3F853A20C}" srcId="{605B4CFC-A85C-441E-AD46-276F04495F86}" destId="{23A4D26C-B77F-452E-B985-7EE6BC53CD1E}" srcOrd="4" destOrd="0" parTransId="{706D972E-5CE8-4D28-BE6B-CA0A9BC8D4E7}" sibTransId="{18AFA521-CA2E-4BE6-B34F-6680A74CC01B}"/>
    <dgm:cxn modelId="{3DD2AEC8-E11C-493B-B5E8-AAD324B272CE}" type="presOf" srcId="{1F939394-3D37-43FE-A323-0B3392C01394}" destId="{A6E652D9-8F4F-4789-8F54-3BB13F50C8B8}" srcOrd="1" destOrd="0" presId="urn:microsoft.com/office/officeart/2005/8/layout/pyramid1"/>
    <dgm:cxn modelId="{A9F9277D-9D18-4A83-B908-E43022BBFFC5}" type="presOf" srcId="{10DD98BC-9EC2-43D9-8E78-F61C42B80168}" destId="{D20F42C2-CCE2-4A6B-9B61-D7A5B2C67469}" srcOrd="1" destOrd="0" presId="urn:microsoft.com/office/officeart/2005/8/layout/pyramid1"/>
    <dgm:cxn modelId="{D44D4A9A-16C3-4769-8C67-F33AE690351F}" srcId="{605B4CFC-A85C-441E-AD46-276F04495F86}" destId="{10DD98BC-9EC2-43D9-8E78-F61C42B80168}" srcOrd="2" destOrd="0" parTransId="{A4632740-B292-42A5-A6FD-159275522323}" sibTransId="{5F51F54B-B4BD-4DF6-A9E3-0ABBE57F1F7F}"/>
    <dgm:cxn modelId="{5C14E8D3-0F87-4402-B8B8-18A9F20628BD}" type="presOf" srcId="{1F939394-3D37-43FE-A323-0B3392C01394}" destId="{448544BB-9BDE-4169-AF68-293B89B7245B}" srcOrd="0" destOrd="0" presId="urn:microsoft.com/office/officeart/2005/8/layout/pyramid1"/>
    <dgm:cxn modelId="{0B88DB95-32EB-4889-BDC9-3562CC893AA0}" type="presOf" srcId="{23A4D26C-B77F-452E-B985-7EE6BC53CD1E}" destId="{20F250DA-D32C-4CF9-BC16-90653F8EF1FD}" srcOrd="0" destOrd="0" presId="urn:microsoft.com/office/officeart/2005/8/layout/pyramid1"/>
    <dgm:cxn modelId="{6623A25D-CC50-4F79-BB2C-BB9A02BA4B65}" srcId="{605B4CFC-A85C-441E-AD46-276F04495F86}" destId="{B447873A-B5F3-4825-8FAA-DED84F90F868}" srcOrd="0" destOrd="0" parTransId="{7085ADEE-3748-4413-9CAB-D467A3DC8BA7}" sibTransId="{C8E3EE47-2D66-4C51-9535-045ACB55967D}"/>
    <dgm:cxn modelId="{837458C7-128B-42DA-8228-FE463A091620}" type="presOf" srcId="{10DD98BC-9EC2-43D9-8E78-F61C42B80168}" destId="{24710520-B483-49B2-A996-B02ED79CD5F9}" srcOrd="0" destOrd="0" presId="urn:microsoft.com/office/officeart/2005/8/layout/pyramid1"/>
    <dgm:cxn modelId="{041B316A-C62C-4287-9493-71BCADA589BC}" type="presParOf" srcId="{6FD99ACD-B368-45EE-B7A4-EAF0A0D0B426}" destId="{6B9E08A1-219E-4181-98BA-1B519B348B63}" srcOrd="0" destOrd="0" presId="urn:microsoft.com/office/officeart/2005/8/layout/pyramid1"/>
    <dgm:cxn modelId="{BC688769-CCAE-4DCE-9A14-AB17FA82B64C}" type="presParOf" srcId="{6B9E08A1-219E-4181-98BA-1B519B348B63}" destId="{A180AF3B-7C96-4219-BD45-1ABDF0FAB726}" srcOrd="0" destOrd="0" presId="urn:microsoft.com/office/officeart/2005/8/layout/pyramid1"/>
    <dgm:cxn modelId="{4636DA84-673D-4E11-BF3C-AA4CDCC4BCAD}" type="presParOf" srcId="{6B9E08A1-219E-4181-98BA-1B519B348B63}" destId="{D3F50F8D-59B8-4BAA-8332-576CC9C01423}" srcOrd="1" destOrd="0" presId="urn:microsoft.com/office/officeart/2005/8/layout/pyramid1"/>
    <dgm:cxn modelId="{8603579B-0379-4E52-91F6-61F3C7600E07}" type="presParOf" srcId="{6FD99ACD-B368-45EE-B7A4-EAF0A0D0B426}" destId="{34811504-A3A3-46F9-B647-A9A4152385B5}" srcOrd="1" destOrd="0" presId="urn:microsoft.com/office/officeart/2005/8/layout/pyramid1"/>
    <dgm:cxn modelId="{B56967F5-8D3F-447D-9C7A-98981FEB3638}" type="presParOf" srcId="{34811504-A3A3-46F9-B647-A9A4152385B5}" destId="{F31F6310-931A-4D76-909E-249DE95C0547}" srcOrd="0" destOrd="0" presId="urn:microsoft.com/office/officeart/2005/8/layout/pyramid1"/>
    <dgm:cxn modelId="{F2013128-DD73-4D5A-B7E3-AD7CFF7DC81A}" type="presParOf" srcId="{34811504-A3A3-46F9-B647-A9A4152385B5}" destId="{35F4A0F9-9591-44ED-98C3-8059907CD02F}" srcOrd="1" destOrd="0" presId="urn:microsoft.com/office/officeart/2005/8/layout/pyramid1"/>
    <dgm:cxn modelId="{E56E551C-EC86-4C3C-9724-4DC42B61D599}" type="presParOf" srcId="{6FD99ACD-B368-45EE-B7A4-EAF0A0D0B426}" destId="{EDB4F984-C65E-471A-B0E3-4D8FA6AA09D4}" srcOrd="2" destOrd="0" presId="urn:microsoft.com/office/officeart/2005/8/layout/pyramid1"/>
    <dgm:cxn modelId="{F75B6288-A061-43A6-9197-64E2E6F7DC42}" type="presParOf" srcId="{EDB4F984-C65E-471A-B0E3-4D8FA6AA09D4}" destId="{24710520-B483-49B2-A996-B02ED79CD5F9}" srcOrd="0" destOrd="0" presId="urn:microsoft.com/office/officeart/2005/8/layout/pyramid1"/>
    <dgm:cxn modelId="{CF44D8F7-DB28-4EC6-B9E9-6765AB410767}" type="presParOf" srcId="{EDB4F984-C65E-471A-B0E3-4D8FA6AA09D4}" destId="{D20F42C2-CCE2-4A6B-9B61-D7A5B2C67469}" srcOrd="1" destOrd="0" presId="urn:microsoft.com/office/officeart/2005/8/layout/pyramid1"/>
    <dgm:cxn modelId="{117888C1-38DA-49E9-91A6-55588CEA453B}" type="presParOf" srcId="{6FD99ACD-B368-45EE-B7A4-EAF0A0D0B426}" destId="{BFFB44C0-AAC7-4466-AC9D-0412161864D5}" srcOrd="3" destOrd="0" presId="urn:microsoft.com/office/officeart/2005/8/layout/pyramid1"/>
    <dgm:cxn modelId="{D27BE25C-FECE-4FF8-B168-52D0D94D021C}" type="presParOf" srcId="{BFFB44C0-AAC7-4466-AC9D-0412161864D5}" destId="{448544BB-9BDE-4169-AF68-293B89B7245B}" srcOrd="0" destOrd="0" presId="urn:microsoft.com/office/officeart/2005/8/layout/pyramid1"/>
    <dgm:cxn modelId="{4AF2CA36-81ED-4E6E-B0CD-01348E2F8B85}" type="presParOf" srcId="{BFFB44C0-AAC7-4466-AC9D-0412161864D5}" destId="{A6E652D9-8F4F-4789-8F54-3BB13F50C8B8}" srcOrd="1" destOrd="0" presId="urn:microsoft.com/office/officeart/2005/8/layout/pyramid1"/>
    <dgm:cxn modelId="{E804F152-39C5-4BE4-917C-A6D2F28FB799}" type="presParOf" srcId="{6FD99ACD-B368-45EE-B7A4-EAF0A0D0B426}" destId="{A00BB196-1D77-4145-8D35-C7AEF188019F}" srcOrd="4" destOrd="0" presId="urn:microsoft.com/office/officeart/2005/8/layout/pyramid1"/>
    <dgm:cxn modelId="{3F31B720-4D82-42EE-9FA2-627ED4AF70AC}" type="presParOf" srcId="{A00BB196-1D77-4145-8D35-C7AEF188019F}" destId="{20F250DA-D32C-4CF9-BC16-90653F8EF1FD}" srcOrd="0" destOrd="0" presId="urn:microsoft.com/office/officeart/2005/8/layout/pyramid1"/>
    <dgm:cxn modelId="{E1C94CC7-F127-49A7-87EF-1C84031BBA8B}" type="presParOf" srcId="{A00BB196-1D77-4145-8D35-C7AEF188019F}" destId="{B54D9970-D3A7-4431-8228-0E8664ECB78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E56071-40A8-4EF7-A576-EBB314E7411B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</dgm:pt>
    <dgm:pt modelId="{8C7326CC-8C9B-4313-9420-F020660E9C3F}">
      <dgm:prSet/>
      <dgm:spPr/>
      <dgm:t>
        <a:bodyPr/>
        <a:lstStyle/>
        <a:p>
          <a:pPr rtl="0"/>
          <a:r>
            <a:rPr lang="pt-PT" i="1" dirty="0" smtClean="0"/>
            <a:t>Geração distribuida, fontes de energia renovável</a:t>
          </a:r>
          <a:endParaRPr lang="pt-BR" dirty="0"/>
        </a:p>
      </dgm:t>
    </dgm:pt>
    <dgm:pt modelId="{8CD2E025-0D10-433C-BA11-07ABF5C8D833}" type="parTrans" cxnId="{41F9A3CF-BBD6-4445-AD08-17B12C370FF7}">
      <dgm:prSet/>
      <dgm:spPr/>
      <dgm:t>
        <a:bodyPr/>
        <a:lstStyle/>
        <a:p>
          <a:endParaRPr lang="pt-BR"/>
        </a:p>
      </dgm:t>
    </dgm:pt>
    <dgm:pt modelId="{2784DE92-1EF8-42DD-90EB-38AF9260D290}" type="sibTrans" cxnId="{41F9A3CF-BBD6-4445-AD08-17B12C370FF7}">
      <dgm:prSet/>
      <dgm:spPr/>
      <dgm:t>
        <a:bodyPr/>
        <a:lstStyle/>
        <a:p>
          <a:endParaRPr lang="pt-BR"/>
        </a:p>
      </dgm:t>
    </dgm:pt>
    <dgm:pt modelId="{2F324CF0-CDF7-45C5-8967-E81D4AA078D9}">
      <dgm:prSet phldrT="[Texto]"/>
      <dgm:spPr/>
      <dgm:t>
        <a:bodyPr/>
        <a:lstStyle/>
        <a:p>
          <a:r>
            <a:rPr lang="pt-PT" i="1" dirty="0" smtClean="0"/>
            <a:t>Sensores, semáforos inteligentes, pontos de ônibus inteligentes</a:t>
          </a:r>
          <a:endParaRPr lang="pt-PT" i="1" dirty="0"/>
        </a:p>
      </dgm:t>
    </dgm:pt>
    <dgm:pt modelId="{E842B511-6CCD-44F0-BADE-3731DE4F087B}" type="parTrans" cxnId="{E6FC6D14-033F-4753-B783-C2E2AC73D3C7}">
      <dgm:prSet/>
      <dgm:spPr/>
      <dgm:t>
        <a:bodyPr/>
        <a:lstStyle/>
        <a:p>
          <a:endParaRPr lang="pt-BR"/>
        </a:p>
      </dgm:t>
    </dgm:pt>
    <dgm:pt modelId="{C754AB04-7817-41D1-A5D7-209F5B9E5F6A}" type="sibTrans" cxnId="{E6FC6D14-033F-4753-B783-C2E2AC73D3C7}">
      <dgm:prSet/>
      <dgm:spPr/>
      <dgm:t>
        <a:bodyPr/>
        <a:lstStyle/>
        <a:p>
          <a:endParaRPr lang="pt-BR"/>
        </a:p>
      </dgm:t>
    </dgm:pt>
    <dgm:pt modelId="{1DB9C754-694D-4B34-898F-DD504528C6CF}">
      <dgm:prSet/>
      <dgm:spPr/>
      <dgm:t>
        <a:bodyPr/>
        <a:lstStyle/>
        <a:p>
          <a:pPr rtl="0"/>
          <a:r>
            <a:rPr lang="pt-PT" i="1" dirty="0" smtClean="0"/>
            <a:t>Carros elétricos e autômatos</a:t>
          </a:r>
          <a:endParaRPr lang="pt-PT" i="1" dirty="0"/>
        </a:p>
      </dgm:t>
    </dgm:pt>
    <dgm:pt modelId="{81FB4F94-74D0-4257-8503-98EA0D568B83}" type="parTrans" cxnId="{95A49384-DE78-485A-8334-394D73C049E0}">
      <dgm:prSet/>
      <dgm:spPr/>
      <dgm:t>
        <a:bodyPr/>
        <a:lstStyle/>
        <a:p>
          <a:endParaRPr lang="pt-BR"/>
        </a:p>
      </dgm:t>
    </dgm:pt>
    <dgm:pt modelId="{B83E221E-1E5B-4AA5-9DA9-902BAB9ECD11}" type="sibTrans" cxnId="{95A49384-DE78-485A-8334-394D73C049E0}">
      <dgm:prSet/>
      <dgm:spPr/>
      <dgm:t>
        <a:bodyPr/>
        <a:lstStyle/>
        <a:p>
          <a:endParaRPr lang="pt-BR"/>
        </a:p>
      </dgm:t>
    </dgm:pt>
    <dgm:pt modelId="{EFCBD00A-AD40-441A-8B88-B4A83DF8A093}">
      <dgm:prSet/>
      <dgm:spPr/>
      <dgm:t>
        <a:bodyPr/>
        <a:lstStyle/>
        <a:p>
          <a:pPr rtl="0"/>
          <a:r>
            <a:rPr lang="pt-PT" i="1" dirty="0" smtClean="0"/>
            <a:t>Monitoramento de RSU – Otimização de rotas de coleta</a:t>
          </a:r>
          <a:endParaRPr lang="pt-PT" i="1" dirty="0"/>
        </a:p>
      </dgm:t>
    </dgm:pt>
    <dgm:pt modelId="{B872087F-2967-4E38-A67E-AAD265398F36}" type="parTrans" cxnId="{C12125C3-45EF-4C1D-8362-173388370DE9}">
      <dgm:prSet/>
      <dgm:spPr/>
      <dgm:t>
        <a:bodyPr/>
        <a:lstStyle/>
        <a:p>
          <a:endParaRPr lang="pt-BR"/>
        </a:p>
      </dgm:t>
    </dgm:pt>
    <dgm:pt modelId="{A9565442-F7E0-4320-B5BC-F2E5132B8A71}" type="sibTrans" cxnId="{C12125C3-45EF-4C1D-8362-173388370DE9}">
      <dgm:prSet/>
      <dgm:spPr/>
      <dgm:t>
        <a:bodyPr/>
        <a:lstStyle/>
        <a:p>
          <a:endParaRPr lang="pt-BR"/>
        </a:p>
      </dgm:t>
    </dgm:pt>
    <dgm:pt modelId="{6C2565B2-6C52-4975-B098-D6D2DD01E50B}">
      <dgm:prSet/>
      <dgm:spPr/>
      <dgm:t>
        <a:bodyPr/>
        <a:lstStyle/>
        <a:p>
          <a:pPr rtl="0"/>
          <a:r>
            <a:rPr lang="pt-PT" i="1" dirty="0" smtClean="0"/>
            <a:t>Segurança pública: vigilância eletrônica, Iluminação pública inteligente</a:t>
          </a:r>
          <a:endParaRPr lang="pt-PT" i="1" dirty="0"/>
        </a:p>
      </dgm:t>
    </dgm:pt>
    <dgm:pt modelId="{54589E2E-F21C-43BA-8AC9-046459F18626}" type="parTrans" cxnId="{F5F22C3D-9EA5-4B5B-A5A9-E0FBE3404478}">
      <dgm:prSet/>
      <dgm:spPr/>
      <dgm:t>
        <a:bodyPr/>
        <a:lstStyle/>
        <a:p>
          <a:endParaRPr lang="pt-BR"/>
        </a:p>
      </dgm:t>
    </dgm:pt>
    <dgm:pt modelId="{3BE77180-9461-47BD-8A8F-87545CE2ECAF}" type="sibTrans" cxnId="{F5F22C3D-9EA5-4B5B-A5A9-E0FBE3404478}">
      <dgm:prSet/>
      <dgm:spPr/>
      <dgm:t>
        <a:bodyPr/>
        <a:lstStyle/>
        <a:p>
          <a:endParaRPr lang="pt-BR"/>
        </a:p>
      </dgm:t>
    </dgm:pt>
    <dgm:pt modelId="{83993FFD-D2F8-4794-9071-DD257425DCBA}">
      <dgm:prSet/>
      <dgm:spPr/>
      <dgm:t>
        <a:bodyPr/>
        <a:lstStyle/>
        <a:p>
          <a:pPr rtl="0"/>
          <a:r>
            <a:rPr lang="pt-PT" i="1" dirty="0" smtClean="0"/>
            <a:t>Serviços espaciais - Imagens satélite</a:t>
          </a:r>
          <a:endParaRPr lang="pt-PT" i="1" dirty="0"/>
        </a:p>
      </dgm:t>
    </dgm:pt>
    <dgm:pt modelId="{45252C1A-2107-4BFC-BF2A-CC8B777D12FE}" type="parTrans" cxnId="{596D93E0-556F-40D3-8A57-618E30ED16D3}">
      <dgm:prSet/>
      <dgm:spPr/>
      <dgm:t>
        <a:bodyPr/>
        <a:lstStyle/>
        <a:p>
          <a:endParaRPr lang="pt-BR"/>
        </a:p>
      </dgm:t>
    </dgm:pt>
    <dgm:pt modelId="{0EEAC6E5-D580-4D57-8B25-B7508505F32F}" type="sibTrans" cxnId="{596D93E0-556F-40D3-8A57-618E30ED16D3}">
      <dgm:prSet/>
      <dgm:spPr/>
      <dgm:t>
        <a:bodyPr/>
        <a:lstStyle/>
        <a:p>
          <a:endParaRPr lang="pt-BR"/>
        </a:p>
      </dgm:t>
    </dgm:pt>
    <dgm:pt modelId="{91B5F1F4-7F50-4381-9D6E-AFD802D681DC}">
      <dgm:prSet phldrT="[Texto]"/>
      <dgm:spPr/>
      <dgm:t>
        <a:bodyPr/>
        <a:lstStyle/>
        <a:p>
          <a:r>
            <a:rPr lang="pt-PT" i="1" dirty="0" smtClean="0"/>
            <a:t>Sistemas de transmissão e distribuição inteligentes e controláveis</a:t>
          </a:r>
          <a:endParaRPr lang="pt-BR" dirty="0"/>
        </a:p>
      </dgm:t>
    </dgm:pt>
    <dgm:pt modelId="{F5533B7F-C6A0-4868-9579-B660342B5F8C}" type="parTrans" cxnId="{4880D7AB-139D-4B6A-AA49-0546B4FC6830}">
      <dgm:prSet/>
      <dgm:spPr/>
      <dgm:t>
        <a:bodyPr/>
        <a:lstStyle/>
        <a:p>
          <a:endParaRPr lang="pt-BR"/>
        </a:p>
      </dgm:t>
    </dgm:pt>
    <dgm:pt modelId="{F1C9CFF3-1914-45A1-83B3-399BEE5F109C}" type="sibTrans" cxnId="{4880D7AB-139D-4B6A-AA49-0546B4FC6830}">
      <dgm:prSet/>
      <dgm:spPr/>
      <dgm:t>
        <a:bodyPr/>
        <a:lstStyle/>
        <a:p>
          <a:endParaRPr lang="pt-BR"/>
        </a:p>
      </dgm:t>
    </dgm:pt>
    <dgm:pt modelId="{17CDF923-5F1F-4281-ACEA-295FE96B8DC8}">
      <dgm:prSet/>
      <dgm:spPr/>
      <dgm:t>
        <a:bodyPr/>
        <a:lstStyle/>
        <a:p>
          <a:pPr rtl="0"/>
          <a:r>
            <a:rPr lang="pt-PT" i="1" dirty="0" smtClean="0"/>
            <a:t>TIC, Troca de informações pela rede - Controle de demanda e serviços inteligentes</a:t>
          </a:r>
          <a:endParaRPr lang="pt-BR" dirty="0"/>
        </a:p>
      </dgm:t>
    </dgm:pt>
    <dgm:pt modelId="{7FDD7BAA-E654-4FB8-AFD9-2C6BDD164E8C}" type="parTrans" cxnId="{EF45A863-ED3B-4512-96F7-FB9DC5AF82DA}">
      <dgm:prSet/>
      <dgm:spPr/>
      <dgm:t>
        <a:bodyPr/>
        <a:lstStyle/>
        <a:p>
          <a:endParaRPr lang="pt-BR"/>
        </a:p>
      </dgm:t>
    </dgm:pt>
    <dgm:pt modelId="{40739926-600A-4E45-ABCF-D042C92A9D31}" type="sibTrans" cxnId="{EF45A863-ED3B-4512-96F7-FB9DC5AF82DA}">
      <dgm:prSet/>
      <dgm:spPr/>
      <dgm:t>
        <a:bodyPr/>
        <a:lstStyle/>
        <a:p>
          <a:endParaRPr lang="pt-BR"/>
        </a:p>
      </dgm:t>
    </dgm:pt>
    <dgm:pt modelId="{ACB1E2FB-2794-4468-B858-788EE3B36DC5}" type="pres">
      <dgm:prSet presAssocID="{CDE56071-40A8-4EF7-A576-EBB314E7411B}" presName="linearFlow" presStyleCnt="0">
        <dgm:presLayoutVars>
          <dgm:dir/>
          <dgm:resizeHandles val="exact"/>
        </dgm:presLayoutVars>
      </dgm:prSet>
      <dgm:spPr/>
    </dgm:pt>
    <dgm:pt modelId="{CA324FED-7B54-490D-926B-9D2313842CAF}" type="pres">
      <dgm:prSet presAssocID="{17CDF923-5F1F-4281-ACEA-295FE96B8DC8}" presName="composite" presStyleCnt="0"/>
      <dgm:spPr/>
    </dgm:pt>
    <dgm:pt modelId="{F77DF27D-98C1-43C2-9531-651354BC1EFF}" type="pres">
      <dgm:prSet presAssocID="{17CDF923-5F1F-4281-ACEA-295FE96B8DC8}" presName="imgShp" presStyleLbl="fgImgPlace1" presStyleIdx="0" presStyleCnt="8"/>
      <dgm:spPr/>
    </dgm:pt>
    <dgm:pt modelId="{CEECEBDC-3682-489B-9F1D-43ECC3AB58C3}" type="pres">
      <dgm:prSet presAssocID="{17CDF923-5F1F-4281-ACEA-295FE96B8DC8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4DCBEB-22A0-4BBA-B6BE-A24ACA71E037}" type="pres">
      <dgm:prSet presAssocID="{40739926-600A-4E45-ABCF-D042C92A9D31}" presName="spacing" presStyleCnt="0"/>
      <dgm:spPr/>
    </dgm:pt>
    <dgm:pt modelId="{787718C8-6E6E-442D-8491-8CD24B11CD2A}" type="pres">
      <dgm:prSet presAssocID="{91B5F1F4-7F50-4381-9D6E-AFD802D681DC}" presName="composite" presStyleCnt="0"/>
      <dgm:spPr/>
    </dgm:pt>
    <dgm:pt modelId="{DCF66F47-9E5E-467E-97CD-B5C34BF298CB}" type="pres">
      <dgm:prSet presAssocID="{91B5F1F4-7F50-4381-9D6E-AFD802D681DC}" presName="imgShp" presStyleLbl="fgImgPlace1" presStyleIdx="1" presStyleCnt="8"/>
      <dgm:spPr/>
    </dgm:pt>
    <dgm:pt modelId="{53D407AB-AD19-4DC1-BA39-C92BF3D056F3}" type="pres">
      <dgm:prSet presAssocID="{91B5F1F4-7F50-4381-9D6E-AFD802D681DC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1F8CCB-DFAF-4209-99FC-55FB6CB12656}" type="pres">
      <dgm:prSet presAssocID="{F1C9CFF3-1914-45A1-83B3-399BEE5F109C}" presName="spacing" presStyleCnt="0"/>
      <dgm:spPr/>
    </dgm:pt>
    <dgm:pt modelId="{CCA69D1E-A56B-4606-8FC4-EB721094E4A1}" type="pres">
      <dgm:prSet presAssocID="{8C7326CC-8C9B-4313-9420-F020660E9C3F}" presName="composite" presStyleCnt="0"/>
      <dgm:spPr/>
    </dgm:pt>
    <dgm:pt modelId="{A9A1CB50-9201-45C2-9D8B-043DA6C9C465}" type="pres">
      <dgm:prSet presAssocID="{8C7326CC-8C9B-4313-9420-F020660E9C3F}" presName="imgShp" presStyleLbl="fgImgPlace1" presStyleIdx="2" presStyleCnt="8"/>
      <dgm:spPr/>
    </dgm:pt>
    <dgm:pt modelId="{D113579A-8075-4E50-B421-C41512365B46}" type="pres">
      <dgm:prSet presAssocID="{8C7326CC-8C9B-4313-9420-F020660E9C3F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5486E3-9C73-4874-A091-875E8D757E27}" type="pres">
      <dgm:prSet presAssocID="{2784DE92-1EF8-42DD-90EB-38AF9260D290}" presName="spacing" presStyleCnt="0"/>
      <dgm:spPr/>
    </dgm:pt>
    <dgm:pt modelId="{96FE47ED-B268-4043-B131-B02994BDCFE2}" type="pres">
      <dgm:prSet presAssocID="{2F324CF0-CDF7-45C5-8967-E81D4AA078D9}" presName="composite" presStyleCnt="0"/>
      <dgm:spPr/>
    </dgm:pt>
    <dgm:pt modelId="{C1256C09-6408-45E4-9992-041BF2E79FCE}" type="pres">
      <dgm:prSet presAssocID="{2F324CF0-CDF7-45C5-8967-E81D4AA078D9}" presName="imgShp" presStyleLbl="fgImgPlace1" presStyleIdx="3" presStyleCnt="8"/>
      <dgm:spPr/>
    </dgm:pt>
    <dgm:pt modelId="{F25E5D28-A9B2-4CB7-95BA-3F0E076E798A}" type="pres">
      <dgm:prSet presAssocID="{2F324CF0-CDF7-45C5-8967-E81D4AA078D9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A42420-34BA-442B-8C34-A244638D6CB7}" type="pres">
      <dgm:prSet presAssocID="{C754AB04-7817-41D1-A5D7-209F5B9E5F6A}" presName="spacing" presStyleCnt="0"/>
      <dgm:spPr/>
    </dgm:pt>
    <dgm:pt modelId="{DF255709-BBAA-4525-BEEB-E04269F49060}" type="pres">
      <dgm:prSet presAssocID="{1DB9C754-694D-4B34-898F-DD504528C6CF}" presName="composite" presStyleCnt="0"/>
      <dgm:spPr/>
    </dgm:pt>
    <dgm:pt modelId="{3C8973B6-A2DA-40FB-ABC9-3934119CBAA9}" type="pres">
      <dgm:prSet presAssocID="{1DB9C754-694D-4B34-898F-DD504528C6CF}" presName="imgShp" presStyleLbl="fgImgPlace1" presStyleIdx="4" presStyleCnt="8"/>
      <dgm:spPr/>
    </dgm:pt>
    <dgm:pt modelId="{4B2701EF-8C48-4CDD-8A17-8B16E3C4DE5E}" type="pres">
      <dgm:prSet presAssocID="{1DB9C754-694D-4B34-898F-DD504528C6CF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97724E-211D-4283-9966-1AB4835072E1}" type="pres">
      <dgm:prSet presAssocID="{B83E221E-1E5B-4AA5-9DA9-902BAB9ECD11}" presName="spacing" presStyleCnt="0"/>
      <dgm:spPr/>
    </dgm:pt>
    <dgm:pt modelId="{487C63B8-3872-4661-B0C8-56AA619DDE04}" type="pres">
      <dgm:prSet presAssocID="{EFCBD00A-AD40-441A-8B88-B4A83DF8A093}" presName="composite" presStyleCnt="0"/>
      <dgm:spPr/>
    </dgm:pt>
    <dgm:pt modelId="{696E7FAC-200A-44EB-B0B7-E87D62131C8C}" type="pres">
      <dgm:prSet presAssocID="{EFCBD00A-AD40-441A-8B88-B4A83DF8A093}" presName="imgShp" presStyleLbl="fgImgPlace1" presStyleIdx="5" presStyleCnt="8"/>
      <dgm:spPr/>
    </dgm:pt>
    <dgm:pt modelId="{CBD2F558-AFF1-485F-8209-5BBDA703CEA2}" type="pres">
      <dgm:prSet presAssocID="{EFCBD00A-AD40-441A-8B88-B4A83DF8A093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B2F91B-007D-4209-B917-AD7E1EF57D75}" type="pres">
      <dgm:prSet presAssocID="{A9565442-F7E0-4320-B5BC-F2E5132B8A71}" presName="spacing" presStyleCnt="0"/>
      <dgm:spPr/>
    </dgm:pt>
    <dgm:pt modelId="{56CA66B1-2D56-4476-B547-56EF6A411B48}" type="pres">
      <dgm:prSet presAssocID="{6C2565B2-6C52-4975-B098-D6D2DD01E50B}" presName="composite" presStyleCnt="0"/>
      <dgm:spPr/>
    </dgm:pt>
    <dgm:pt modelId="{EEEB8969-814B-4D49-B30B-973654CFA593}" type="pres">
      <dgm:prSet presAssocID="{6C2565B2-6C52-4975-B098-D6D2DD01E50B}" presName="imgShp" presStyleLbl="fgImgPlace1" presStyleIdx="6" presStyleCnt="8"/>
      <dgm:spPr/>
    </dgm:pt>
    <dgm:pt modelId="{6D12F101-6238-4731-AE86-9D93AE66CCB3}" type="pres">
      <dgm:prSet presAssocID="{6C2565B2-6C52-4975-B098-D6D2DD01E50B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28E46D-8943-4B60-9D7F-D7569D49D929}" type="pres">
      <dgm:prSet presAssocID="{3BE77180-9461-47BD-8A8F-87545CE2ECAF}" presName="spacing" presStyleCnt="0"/>
      <dgm:spPr/>
    </dgm:pt>
    <dgm:pt modelId="{12B11E56-EE09-4BED-8C7D-D67C4736AFE3}" type="pres">
      <dgm:prSet presAssocID="{83993FFD-D2F8-4794-9071-DD257425DCBA}" presName="composite" presStyleCnt="0"/>
      <dgm:spPr/>
    </dgm:pt>
    <dgm:pt modelId="{EB29D6B2-2549-4826-B547-A361235EFD30}" type="pres">
      <dgm:prSet presAssocID="{83993FFD-D2F8-4794-9071-DD257425DCBA}" presName="imgShp" presStyleLbl="fgImgPlace1" presStyleIdx="7" presStyleCnt="8"/>
      <dgm:spPr/>
    </dgm:pt>
    <dgm:pt modelId="{7EA3C858-45B8-45DD-873C-751094C012F8}" type="pres">
      <dgm:prSet presAssocID="{83993FFD-D2F8-4794-9071-DD257425DCBA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12125C3-45EF-4C1D-8362-173388370DE9}" srcId="{CDE56071-40A8-4EF7-A576-EBB314E7411B}" destId="{EFCBD00A-AD40-441A-8B88-B4A83DF8A093}" srcOrd="5" destOrd="0" parTransId="{B872087F-2967-4E38-A67E-AAD265398F36}" sibTransId="{A9565442-F7E0-4320-B5BC-F2E5132B8A71}"/>
    <dgm:cxn modelId="{41F9A3CF-BBD6-4445-AD08-17B12C370FF7}" srcId="{CDE56071-40A8-4EF7-A576-EBB314E7411B}" destId="{8C7326CC-8C9B-4313-9420-F020660E9C3F}" srcOrd="2" destOrd="0" parTransId="{8CD2E025-0D10-433C-BA11-07ABF5C8D833}" sibTransId="{2784DE92-1EF8-42DD-90EB-38AF9260D290}"/>
    <dgm:cxn modelId="{EF45A863-ED3B-4512-96F7-FB9DC5AF82DA}" srcId="{CDE56071-40A8-4EF7-A576-EBB314E7411B}" destId="{17CDF923-5F1F-4281-ACEA-295FE96B8DC8}" srcOrd="0" destOrd="0" parTransId="{7FDD7BAA-E654-4FB8-AFD9-2C6BDD164E8C}" sibTransId="{40739926-600A-4E45-ABCF-D042C92A9D31}"/>
    <dgm:cxn modelId="{53B556C7-EDC7-48D2-BF55-7617187F83B6}" type="presOf" srcId="{EFCBD00A-AD40-441A-8B88-B4A83DF8A093}" destId="{CBD2F558-AFF1-485F-8209-5BBDA703CEA2}" srcOrd="0" destOrd="0" presId="urn:microsoft.com/office/officeart/2005/8/layout/vList3"/>
    <dgm:cxn modelId="{068B1D4A-A496-4E37-99F2-AF7AFFB6A621}" type="presOf" srcId="{CDE56071-40A8-4EF7-A576-EBB314E7411B}" destId="{ACB1E2FB-2794-4468-B858-788EE3B36DC5}" srcOrd="0" destOrd="0" presId="urn:microsoft.com/office/officeart/2005/8/layout/vList3"/>
    <dgm:cxn modelId="{75DA2320-C497-4167-8F39-06479C261668}" type="presOf" srcId="{1DB9C754-694D-4B34-898F-DD504528C6CF}" destId="{4B2701EF-8C48-4CDD-8A17-8B16E3C4DE5E}" srcOrd="0" destOrd="0" presId="urn:microsoft.com/office/officeart/2005/8/layout/vList3"/>
    <dgm:cxn modelId="{596D93E0-556F-40D3-8A57-618E30ED16D3}" srcId="{CDE56071-40A8-4EF7-A576-EBB314E7411B}" destId="{83993FFD-D2F8-4794-9071-DD257425DCBA}" srcOrd="7" destOrd="0" parTransId="{45252C1A-2107-4BFC-BF2A-CC8B777D12FE}" sibTransId="{0EEAC6E5-D580-4D57-8B25-B7508505F32F}"/>
    <dgm:cxn modelId="{95A49384-DE78-485A-8334-394D73C049E0}" srcId="{CDE56071-40A8-4EF7-A576-EBB314E7411B}" destId="{1DB9C754-694D-4B34-898F-DD504528C6CF}" srcOrd="4" destOrd="0" parTransId="{81FB4F94-74D0-4257-8503-98EA0D568B83}" sibTransId="{B83E221E-1E5B-4AA5-9DA9-902BAB9ECD11}"/>
    <dgm:cxn modelId="{A674DA49-4EE8-4352-BBAC-D56693C96A06}" type="presOf" srcId="{6C2565B2-6C52-4975-B098-D6D2DD01E50B}" destId="{6D12F101-6238-4731-AE86-9D93AE66CCB3}" srcOrd="0" destOrd="0" presId="urn:microsoft.com/office/officeart/2005/8/layout/vList3"/>
    <dgm:cxn modelId="{1D484AE1-7D2C-4AF5-9722-FE18ACEF6433}" type="presOf" srcId="{2F324CF0-CDF7-45C5-8967-E81D4AA078D9}" destId="{F25E5D28-A9B2-4CB7-95BA-3F0E076E798A}" srcOrd="0" destOrd="0" presId="urn:microsoft.com/office/officeart/2005/8/layout/vList3"/>
    <dgm:cxn modelId="{73C92BA4-2C01-4B23-8DD3-6A714CC7B8CC}" type="presOf" srcId="{83993FFD-D2F8-4794-9071-DD257425DCBA}" destId="{7EA3C858-45B8-45DD-873C-751094C012F8}" srcOrd="0" destOrd="0" presId="urn:microsoft.com/office/officeart/2005/8/layout/vList3"/>
    <dgm:cxn modelId="{CFDC4574-44E3-40B2-BEF6-3BA550CB772B}" type="presOf" srcId="{17CDF923-5F1F-4281-ACEA-295FE96B8DC8}" destId="{CEECEBDC-3682-489B-9F1D-43ECC3AB58C3}" srcOrd="0" destOrd="0" presId="urn:microsoft.com/office/officeart/2005/8/layout/vList3"/>
    <dgm:cxn modelId="{E6FC6D14-033F-4753-B783-C2E2AC73D3C7}" srcId="{CDE56071-40A8-4EF7-A576-EBB314E7411B}" destId="{2F324CF0-CDF7-45C5-8967-E81D4AA078D9}" srcOrd="3" destOrd="0" parTransId="{E842B511-6CCD-44F0-BADE-3731DE4F087B}" sibTransId="{C754AB04-7817-41D1-A5D7-209F5B9E5F6A}"/>
    <dgm:cxn modelId="{4880D7AB-139D-4B6A-AA49-0546B4FC6830}" srcId="{CDE56071-40A8-4EF7-A576-EBB314E7411B}" destId="{91B5F1F4-7F50-4381-9D6E-AFD802D681DC}" srcOrd="1" destOrd="0" parTransId="{F5533B7F-C6A0-4868-9579-B660342B5F8C}" sibTransId="{F1C9CFF3-1914-45A1-83B3-399BEE5F109C}"/>
    <dgm:cxn modelId="{5FCA40D2-CC41-487C-9ECE-5F8688B52727}" type="presOf" srcId="{91B5F1F4-7F50-4381-9D6E-AFD802D681DC}" destId="{53D407AB-AD19-4DC1-BA39-C92BF3D056F3}" srcOrd="0" destOrd="0" presId="urn:microsoft.com/office/officeart/2005/8/layout/vList3"/>
    <dgm:cxn modelId="{F5F22C3D-9EA5-4B5B-A5A9-E0FBE3404478}" srcId="{CDE56071-40A8-4EF7-A576-EBB314E7411B}" destId="{6C2565B2-6C52-4975-B098-D6D2DD01E50B}" srcOrd="6" destOrd="0" parTransId="{54589E2E-F21C-43BA-8AC9-046459F18626}" sibTransId="{3BE77180-9461-47BD-8A8F-87545CE2ECAF}"/>
    <dgm:cxn modelId="{82E35FB7-0F8E-43AE-81DD-EBB860D224F5}" type="presOf" srcId="{8C7326CC-8C9B-4313-9420-F020660E9C3F}" destId="{D113579A-8075-4E50-B421-C41512365B46}" srcOrd="0" destOrd="0" presId="urn:microsoft.com/office/officeart/2005/8/layout/vList3"/>
    <dgm:cxn modelId="{8AF2074E-410B-4B8B-A98C-C10820B02FDB}" type="presParOf" srcId="{ACB1E2FB-2794-4468-B858-788EE3B36DC5}" destId="{CA324FED-7B54-490D-926B-9D2313842CAF}" srcOrd="0" destOrd="0" presId="urn:microsoft.com/office/officeart/2005/8/layout/vList3"/>
    <dgm:cxn modelId="{C59FA185-5866-43F7-8796-87A8EFA5260F}" type="presParOf" srcId="{CA324FED-7B54-490D-926B-9D2313842CAF}" destId="{F77DF27D-98C1-43C2-9531-651354BC1EFF}" srcOrd="0" destOrd="0" presId="urn:microsoft.com/office/officeart/2005/8/layout/vList3"/>
    <dgm:cxn modelId="{AD6BEEAF-F406-435A-81D2-9CB41E5D53A6}" type="presParOf" srcId="{CA324FED-7B54-490D-926B-9D2313842CAF}" destId="{CEECEBDC-3682-489B-9F1D-43ECC3AB58C3}" srcOrd="1" destOrd="0" presId="urn:microsoft.com/office/officeart/2005/8/layout/vList3"/>
    <dgm:cxn modelId="{429450E3-8AAC-40DC-8B44-F252527588FF}" type="presParOf" srcId="{ACB1E2FB-2794-4468-B858-788EE3B36DC5}" destId="{6C4DCBEB-22A0-4BBA-B6BE-A24ACA71E037}" srcOrd="1" destOrd="0" presId="urn:microsoft.com/office/officeart/2005/8/layout/vList3"/>
    <dgm:cxn modelId="{E24C5801-E9A9-497E-BDD8-7CDD20E2033A}" type="presParOf" srcId="{ACB1E2FB-2794-4468-B858-788EE3B36DC5}" destId="{787718C8-6E6E-442D-8491-8CD24B11CD2A}" srcOrd="2" destOrd="0" presId="urn:microsoft.com/office/officeart/2005/8/layout/vList3"/>
    <dgm:cxn modelId="{02D3CD00-D94D-4EC9-AB22-13D29A7E56C9}" type="presParOf" srcId="{787718C8-6E6E-442D-8491-8CD24B11CD2A}" destId="{DCF66F47-9E5E-467E-97CD-B5C34BF298CB}" srcOrd="0" destOrd="0" presId="urn:microsoft.com/office/officeart/2005/8/layout/vList3"/>
    <dgm:cxn modelId="{78895B9C-F136-45D2-80C8-CF7CF318DE02}" type="presParOf" srcId="{787718C8-6E6E-442D-8491-8CD24B11CD2A}" destId="{53D407AB-AD19-4DC1-BA39-C92BF3D056F3}" srcOrd="1" destOrd="0" presId="urn:microsoft.com/office/officeart/2005/8/layout/vList3"/>
    <dgm:cxn modelId="{DD4C572E-C4CA-4366-A013-8A6D26D13A61}" type="presParOf" srcId="{ACB1E2FB-2794-4468-B858-788EE3B36DC5}" destId="{AD1F8CCB-DFAF-4209-99FC-55FB6CB12656}" srcOrd="3" destOrd="0" presId="urn:microsoft.com/office/officeart/2005/8/layout/vList3"/>
    <dgm:cxn modelId="{19C96CC2-1A7C-49F9-8DD0-30F0A4F0B1C6}" type="presParOf" srcId="{ACB1E2FB-2794-4468-B858-788EE3B36DC5}" destId="{CCA69D1E-A56B-4606-8FC4-EB721094E4A1}" srcOrd="4" destOrd="0" presId="urn:microsoft.com/office/officeart/2005/8/layout/vList3"/>
    <dgm:cxn modelId="{3FED7E60-D315-4116-AD4C-404385A7F070}" type="presParOf" srcId="{CCA69D1E-A56B-4606-8FC4-EB721094E4A1}" destId="{A9A1CB50-9201-45C2-9D8B-043DA6C9C465}" srcOrd="0" destOrd="0" presId="urn:microsoft.com/office/officeart/2005/8/layout/vList3"/>
    <dgm:cxn modelId="{0E27F461-78A2-4113-A110-5AB204658976}" type="presParOf" srcId="{CCA69D1E-A56B-4606-8FC4-EB721094E4A1}" destId="{D113579A-8075-4E50-B421-C41512365B46}" srcOrd="1" destOrd="0" presId="urn:microsoft.com/office/officeart/2005/8/layout/vList3"/>
    <dgm:cxn modelId="{A4E8D9E1-5BCA-4085-A41E-92F34DCACBCF}" type="presParOf" srcId="{ACB1E2FB-2794-4468-B858-788EE3B36DC5}" destId="{FE5486E3-9C73-4874-A091-875E8D757E27}" srcOrd="5" destOrd="0" presId="urn:microsoft.com/office/officeart/2005/8/layout/vList3"/>
    <dgm:cxn modelId="{0121D590-487A-4A1D-AF75-05EAF28FD7E3}" type="presParOf" srcId="{ACB1E2FB-2794-4468-B858-788EE3B36DC5}" destId="{96FE47ED-B268-4043-B131-B02994BDCFE2}" srcOrd="6" destOrd="0" presId="urn:microsoft.com/office/officeart/2005/8/layout/vList3"/>
    <dgm:cxn modelId="{6DE75B56-73AC-465F-BCAF-E68FE397EEA2}" type="presParOf" srcId="{96FE47ED-B268-4043-B131-B02994BDCFE2}" destId="{C1256C09-6408-45E4-9992-041BF2E79FCE}" srcOrd="0" destOrd="0" presId="urn:microsoft.com/office/officeart/2005/8/layout/vList3"/>
    <dgm:cxn modelId="{DA1BD969-8576-4A69-BC65-9ECC2A1925CC}" type="presParOf" srcId="{96FE47ED-B268-4043-B131-B02994BDCFE2}" destId="{F25E5D28-A9B2-4CB7-95BA-3F0E076E798A}" srcOrd="1" destOrd="0" presId="urn:microsoft.com/office/officeart/2005/8/layout/vList3"/>
    <dgm:cxn modelId="{E284078A-7B47-4840-971E-04D40E64FC17}" type="presParOf" srcId="{ACB1E2FB-2794-4468-B858-788EE3B36DC5}" destId="{27A42420-34BA-442B-8C34-A244638D6CB7}" srcOrd="7" destOrd="0" presId="urn:microsoft.com/office/officeart/2005/8/layout/vList3"/>
    <dgm:cxn modelId="{0D66D25A-B89B-4F41-9C74-0CA19F4ACDA3}" type="presParOf" srcId="{ACB1E2FB-2794-4468-B858-788EE3B36DC5}" destId="{DF255709-BBAA-4525-BEEB-E04269F49060}" srcOrd="8" destOrd="0" presId="urn:microsoft.com/office/officeart/2005/8/layout/vList3"/>
    <dgm:cxn modelId="{CA4491AC-B819-4256-895B-68A615D4528E}" type="presParOf" srcId="{DF255709-BBAA-4525-BEEB-E04269F49060}" destId="{3C8973B6-A2DA-40FB-ABC9-3934119CBAA9}" srcOrd="0" destOrd="0" presId="urn:microsoft.com/office/officeart/2005/8/layout/vList3"/>
    <dgm:cxn modelId="{FF8E0261-C5FA-4491-B486-7EB50C6B09D5}" type="presParOf" srcId="{DF255709-BBAA-4525-BEEB-E04269F49060}" destId="{4B2701EF-8C48-4CDD-8A17-8B16E3C4DE5E}" srcOrd="1" destOrd="0" presId="urn:microsoft.com/office/officeart/2005/8/layout/vList3"/>
    <dgm:cxn modelId="{DB8410F3-4401-4C51-A60B-402B5EA60160}" type="presParOf" srcId="{ACB1E2FB-2794-4468-B858-788EE3B36DC5}" destId="{D097724E-211D-4283-9966-1AB4835072E1}" srcOrd="9" destOrd="0" presId="urn:microsoft.com/office/officeart/2005/8/layout/vList3"/>
    <dgm:cxn modelId="{8903E33D-E9A0-4633-A441-81A7403E9019}" type="presParOf" srcId="{ACB1E2FB-2794-4468-B858-788EE3B36DC5}" destId="{487C63B8-3872-4661-B0C8-56AA619DDE04}" srcOrd="10" destOrd="0" presId="urn:microsoft.com/office/officeart/2005/8/layout/vList3"/>
    <dgm:cxn modelId="{0CECB4B4-0D2B-4D40-A744-C2C7032C3AAF}" type="presParOf" srcId="{487C63B8-3872-4661-B0C8-56AA619DDE04}" destId="{696E7FAC-200A-44EB-B0B7-E87D62131C8C}" srcOrd="0" destOrd="0" presId="urn:microsoft.com/office/officeart/2005/8/layout/vList3"/>
    <dgm:cxn modelId="{00C867B7-9934-40D0-913E-7A1F5E997132}" type="presParOf" srcId="{487C63B8-3872-4661-B0C8-56AA619DDE04}" destId="{CBD2F558-AFF1-485F-8209-5BBDA703CEA2}" srcOrd="1" destOrd="0" presId="urn:microsoft.com/office/officeart/2005/8/layout/vList3"/>
    <dgm:cxn modelId="{F5DD2485-0770-4261-9919-C8FEC89942B8}" type="presParOf" srcId="{ACB1E2FB-2794-4468-B858-788EE3B36DC5}" destId="{67B2F91B-007D-4209-B917-AD7E1EF57D75}" srcOrd="11" destOrd="0" presId="urn:microsoft.com/office/officeart/2005/8/layout/vList3"/>
    <dgm:cxn modelId="{CDC38F5D-E949-4C58-BDA4-38BE4C0029F6}" type="presParOf" srcId="{ACB1E2FB-2794-4468-B858-788EE3B36DC5}" destId="{56CA66B1-2D56-4476-B547-56EF6A411B48}" srcOrd="12" destOrd="0" presId="urn:microsoft.com/office/officeart/2005/8/layout/vList3"/>
    <dgm:cxn modelId="{CB995D62-46C9-4248-B505-EB3074053BAC}" type="presParOf" srcId="{56CA66B1-2D56-4476-B547-56EF6A411B48}" destId="{EEEB8969-814B-4D49-B30B-973654CFA593}" srcOrd="0" destOrd="0" presId="urn:microsoft.com/office/officeart/2005/8/layout/vList3"/>
    <dgm:cxn modelId="{5861D0B7-681E-4542-8FDA-E6382D9CC9C5}" type="presParOf" srcId="{56CA66B1-2D56-4476-B547-56EF6A411B48}" destId="{6D12F101-6238-4731-AE86-9D93AE66CCB3}" srcOrd="1" destOrd="0" presId="urn:microsoft.com/office/officeart/2005/8/layout/vList3"/>
    <dgm:cxn modelId="{E055EC99-A89F-405D-A98E-51379125B53E}" type="presParOf" srcId="{ACB1E2FB-2794-4468-B858-788EE3B36DC5}" destId="{8928E46D-8943-4B60-9D7F-D7569D49D929}" srcOrd="13" destOrd="0" presId="urn:microsoft.com/office/officeart/2005/8/layout/vList3"/>
    <dgm:cxn modelId="{61C2E9C0-85E0-4DB9-B0A1-A0CBE08ADBF3}" type="presParOf" srcId="{ACB1E2FB-2794-4468-B858-788EE3B36DC5}" destId="{12B11E56-EE09-4BED-8C7D-D67C4736AFE3}" srcOrd="14" destOrd="0" presId="urn:microsoft.com/office/officeart/2005/8/layout/vList3"/>
    <dgm:cxn modelId="{10FA7FB7-96A0-4689-B35D-EE155777AC44}" type="presParOf" srcId="{12B11E56-EE09-4BED-8C7D-D67C4736AFE3}" destId="{EB29D6B2-2549-4826-B547-A361235EFD30}" srcOrd="0" destOrd="0" presId="urn:microsoft.com/office/officeart/2005/8/layout/vList3"/>
    <dgm:cxn modelId="{F288CF9D-72F3-4DDB-9D38-EBC19034A59D}" type="presParOf" srcId="{12B11E56-EE09-4BED-8C7D-D67C4736AFE3}" destId="{7EA3C858-45B8-45DD-873C-751094C012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5B4CFC-A85C-441E-AD46-276F04495F86}" type="doc">
      <dgm:prSet loTypeId="urn:microsoft.com/office/officeart/2005/8/layout/pyramid1" loCatId="pyramid" qsTypeId="urn:microsoft.com/office/officeart/2005/8/quickstyle/3d3" qsCatId="3D" csTypeId="urn:microsoft.com/office/officeart/2005/8/colors/colorful4" csCatId="colorful" phldr="1"/>
      <dgm:spPr/>
    </dgm:pt>
    <dgm:pt modelId="{10DD98BC-9EC2-43D9-8E78-F61C42B80168}">
      <dgm:prSet phldrT="[Texto]"/>
      <dgm:spPr/>
      <dgm:t>
        <a:bodyPr/>
        <a:lstStyle/>
        <a:p>
          <a:r>
            <a:rPr lang="pt-BR" dirty="0" smtClean="0"/>
            <a:t>Gestão</a:t>
          </a:r>
          <a:endParaRPr lang="pt-BR" dirty="0"/>
        </a:p>
      </dgm:t>
    </dgm:pt>
    <dgm:pt modelId="{A4632740-B292-42A5-A6FD-159275522323}" type="parTrans" cxnId="{D44D4A9A-16C3-4769-8C67-F33AE690351F}">
      <dgm:prSet/>
      <dgm:spPr/>
      <dgm:t>
        <a:bodyPr/>
        <a:lstStyle/>
        <a:p>
          <a:endParaRPr lang="pt-BR"/>
        </a:p>
      </dgm:t>
    </dgm:pt>
    <dgm:pt modelId="{5F51F54B-B4BD-4DF6-A9E3-0ABBE57F1F7F}" type="sibTrans" cxnId="{D44D4A9A-16C3-4769-8C67-F33AE690351F}">
      <dgm:prSet/>
      <dgm:spPr/>
      <dgm:t>
        <a:bodyPr/>
        <a:lstStyle/>
        <a:p>
          <a:endParaRPr lang="pt-BR"/>
        </a:p>
      </dgm:t>
    </dgm:pt>
    <dgm:pt modelId="{1F939394-3D37-43FE-A323-0B3392C01394}">
      <dgm:prSet phldrT="[Texto]"/>
      <dgm:spPr/>
      <dgm:t>
        <a:bodyPr/>
        <a:lstStyle/>
        <a:p>
          <a:r>
            <a:rPr lang="pt-BR" dirty="0" smtClean="0"/>
            <a:t>Tecnologia da Informação e da Comunicação</a:t>
          </a:r>
          <a:endParaRPr lang="pt-BR" dirty="0"/>
        </a:p>
      </dgm:t>
    </dgm:pt>
    <dgm:pt modelId="{5FC7174D-35CD-4302-8EDD-4F95CA471AE0}" type="parTrans" cxnId="{5CE70530-2E35-4884-AAAC-560E92F29211}">
      <dgm:prSet/>
      <dgm:spPr/>
      <dgm:t>
        <a:bodyPr/>
        <a:lstStyle/>
        <a:p>
          <a:endParaRPr lang="pt-BR"/>
        </a:p>
      </dgm:t>
    </dgm:pt>
    <dgm:pt modelId="{D3DCBFB5-859E-4E70-95A7-FA1BD8BE6CA4}" type="sibTrans" cxnId="{5CE70530-2E35-4884-AAAC-560E92F29211}">
      <dgm:prSet/>
      <dgm:spPr/>
      <dgm:t>
        <a:bodyPr/>
        <a:lstStyle/>
        <a:p>
          <a:endParaRPr lang="pt-BR"/>
        </a:p>
      </dgm:t>
    </dgm:pt>
    <dgm:pt modelId="{23A4D26C-B77F-452E-B985-7EE6BC53CD1E}">
      <dgm:prSet phldrT="[Texto]"/>
      <dgm:spPr/>
      <dgm:t>
        <a:bodyPr/>
        <a:lstStyle/>
        <a:p>
          <a:r>
            <a:rPr lang="pt-BR" dirty="0" smtClean="0"/>
            <a:t>Planejamento Urbano</a:t>
          </a:r>
          <a:endParaRPr lang="pt-BR" dirty="0"/>
        </a:p>
      </dgm:t>
    </dgm:pt>
    <dgm:pt modelId="{706D972E-5CE8-4D28-BE6B-CA0A9BC8D4E7}" type="parTrans" cxnId="{2E7EA6B1-7852-4291-B059-7AA3F853A20C}">
      <dgm:prSet/>
      <dgm:spPr/>
      <dgm:t>
        <a:bodyPr/>
        <a:lstStyle/>
        <a:p>
          <a:endParaRPr lang="pt-BR"/>
        </a:p>
      </dgm:t>
    </dgm:pt>
    <dgm:pt modelId="{18AFA521-CA2E-4BE6-B34F-6680A74CC01B}" type="sibTrans" cxnId="{2E7EA6B1-7852-4291-B059-7AA3F853A20C}">
      <dgm:prSet/>
      <dgm:spPr/>
      <dgm:t>
        <a:bodyPr/>
        <a:lstStyle/>
        <a:p>
          <a:endParaRPr lang="pt-BR"/>
        </a:p>
      </dgm:t>
    </dgm:pt>
    <dgm:pt modelId="{B447873A-B5F3-4825-8FAA-DED84F90F868}">
      <dgm:prSet phldrT="[Texto]"/>
      <dgm:spPr/>
      <dgm:t>
        <a:bodyPr/>
        <a:lstStyle/>
        <a:p>
          <a:r>
            <a:rPr lang="pt-BR" dirty="0" smtClean="0"/>
            <a:t>População</a:t>
          </a:r>
          <a:endParaRPr lang="pt-BR" dirty="0"/>
        </a:p>
      </dgm:t>
    </dgm:pt>
    <dgm:pt modelId="{7085ADEE-3748-4413-9CAB-D467A3DC8BA7}" type="parTrans" cxnId="{6623A25D-CC50-4F79-BB2C-BB9A02BA4B65}">
      <dgm:prSet/>
      <dgm:spPr/>
      <dgm:t>
        <a:bodyPr/>
        <a:lstStyle/>
        <a:p>
          <a:endParaRPr lang="pt-BR"/>
        </a:p>
      </dgm:t>
    </dgm:pt>
    <dgm:pt modelId="{C8E3EE47-2D66-4C51-9535-045ACB55967D}" type="sibTrans" cxnId="{6623A25D-CC50-4F79-BB2C-BB9A02BA4B65}">
      <dgm:prSet/>
      <dgm:spPr/>
      <dgm:t>
        <a:bodyPr/>
        <a:lstStyle/>
        <a:p>
          <a:endParaRPr lang="pt-BR"/>
        </a:p>
      </dgm:t>
    </dgm:pt>
    <dgm:pt modelId="{2D8F8F3F-148F-4BB2-846C-3E6212AC1296}">
      <dgm:prSet phldrT="[Texto]"/>
      <dgm:spPr/>
      <dgm:t>
        <a:bodyPr/>
        <a:lstStyle/>
        <a:p>
          <a:r>
            <a:rPr lang="pt-BR" dirty="0" smtClean="0"/>
            <a:t>Sustentabilidade</a:t>
          </a:r>
          <a:endParaRPr lang="pt-BR" dirty="0"/>
        </a:p>
      </dgm:t>
    </dgm:pt>
    <dgm:pt modelId="{3284EB35-D7A5-489C-8D80-2B7B85AD1087}" type="parTrans" cxnId="{50F88638-A666-4AAA-82E0-8476EF6EDE4B}">
      <dgm:prSet/>
      <dgm:spPr/>
      <dgm:t>
        <a:bodyPr/>
        <a:lstStyle/>
        <a:p>
          <a:endParaRPr lang="pt-BR"/>
        </a:p>
      </dgm:t>
    </dgm:pt>
    <dgm:pt modelId="{2EDFFF3C-80CA-4328-BFA6-7EACBDF10E69}" type="sibTrans" cxnId="{50F88638-A666-4AAA-82E0-8476EF6EDE4B}">
      <dgm:prSet/>
      <dgm:spPr/>
      <dgm:t>
        <a:bodyPr/>
        <a:lstStyle/>
        <a:p>
          <a:endParaRPr lang="pt-BR"/>
        </a:p>
      </dgm:t>
    </dgm:pt>
    <dgm:pt modelId="{6FD99ACD-B368-45EE-B7A4-EAF0A0D0B426}" type="pres">
      <dgm:prSet presAssocID="{605B4CFC-A85C-441E-AD46-276F04495F86}" presName="Name0" presStyleCnt="0">
        <dgm:presLayoutVars>
          <dgm:dir/>
          <dgm:animLvl val="lvl"/>
          <dgm:resizeHandles val="exact"/>
        </dgm:presLayoutVars>
      </dgm:prSet>
      <dgm:spPr/>
    </dgm:pt>
    <dgm:pt modelId="{6B9E08A1-219E-4181-98BA-1B519B348B63}" type="pres">
      <dgm:prSet presAssocID="{B447873A-B5F3-4825-8FAA-DED84F90F868}" presName="Name8" presStyleCnt="0"/>
      <dgm:spPr/>
    </dgm:pt>
    <dgm:pt modelId="{A180AF3B-7C96-4219-BD45-1ABDF0FAB726}" type="pres">
      <dgm:prSet presAssocID="{B447873A-B5F3-4825-8FAA-DED84F90F868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F50F8D-59B8-4BAA-8332-576CC9C01423}" type="pres">
      <dgm:prSet presAssocID="{B447873A-B5F3-4825-8FAA-DED84F90F8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811504-A3A3-46F9-B647-A9A4152385B5}" type="pres">
      <dgm:prSet presAssocID="{2D8F8F3F-148F-4BB2-846C-3E6212AC1296}" presName="Name8" presStyleCnt="0"/>
      <dgm:spPr/>
    </dgm:pt>
    <dgm:pt modelId="{F31F6310-931A-4D76-909E-249DE95C0547}" type="pres">
      <dgm:prSet presAssocID="{2D8F8F3F-148F-4BB2-846C-3E6212AC129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F4A0F9-9591-44ED-98C3-8059907CD02F}" type="pres">
      <dgm:prSet presAssocID="{2D8F8F3F-148F-4BB2-846C-3E6212AC12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B4F984-C65E-471A-B0E3-4D8FA6AA09D4}" type="pres">
      <dgm:prSet presAssocID="{10DD98BC-9EC2-43D9-8E78-F61C42B80168}" presName="Name8" presStyleCnt="0"/>
      <dgm:spPr/>
    </dgm:pt>
    <dgm:pt modelId="{24710520-B483-49B2-A996-B02ED79CD5F9}" type="pres">
      <dgm:prSet presAssocID="{10DD98BC-9EC2-43D9-8E78-F61C42B80168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0F42C2-CCE2-4A6B-9B61-D7A5B2C67469}" type="pres">
      <dgm:prSet presAssocID="{10DD98BC-9EC2-43D9-8E78-F61C42B801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FB44C0-AAC7-4466-AC9D-0412161864D5}" type="pres">
      <dgm:prSet presAssocID="{1F939394-3D37-43FE-A323-0B3392C01394}" presName="Name8" presStyleCnt="0"/>
      <dgm:spPr/>
    </dgm:pt>
    <dgm:pt modelId="{448544BB-9BDE-4169-AF68-293B89B7245B}" type="pres">
      <dgm:prSet presAssocID="{1F939394-3D37-43FE-A323-0B3392C01394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652D9-8F4F-4789-8F54-3BB13F50C8B8}" type="pres">
      <dgm:prSet presAssocID="{1F939394-3D37-43FE-A323-0B3392C013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0BB196-1D77-4145-8D35-C7AEF188019F}" type="pres">
      <dgm:prSet presAssocID="{23A4D26C-B77F-452E-B985-7EE6BC53CD1E}" presName="Name8" presStyleCnt="0"/>
      <dgm:spPr/>
    </dgm:pt>
    <dgm:pt modelId="{20F250DA-D32C-4CF9-BC16-90653F8EF1FD}" type="pres">
      <dgm:prSet presAssocID="{23A4D26C-B77F-452E-B985-7EE6BC53CD1E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4D9970-D3A7-4431-8228-0E8664ECB786}" type="pres">
      <dgm:prSet presAssocID="{23A4D26C-B77F-452E-B985-7EE6BC53CD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AFD8BCB-A806-4168-9EA9-6FCCB12DD883}" type="presOf" srcId="{23A4D26C-B77F-452E-B985-7EE6BC53CD1E}" destId="{B54D9970-D3A7-4431-8228-0E8664ECB786}" srcOrd="1" destOrd="0" presId="urn:microsoft.com/office/officeart/2005/8/layout/pyramid1"/>
    <dgm:cxn modelId="{FBFF6BD9-E9B1-4CFF-BA11-8F1185A6701A}" type="presOf" srcId="{B447873A-B5F3-4825-8FAA-DED84F90F868}" destId="{A180AF3B-7C96-4219-BD45-1ABDF0FAB726}" srcOrd="0" destOrd="0" presId="urn:microsoft.com/office/officeart/2005/8/layout/pyramid1"/>
    <dgm:cxn modelId="{F0FBC9CD-A0E6-453E-86FB-669CA30F6DAE}" type="presOf" srcId="{2D8F8F3F-148F-4BB2-846C-3E6212AC1296}" destId="{F31F6310-931A-4D76-909E-249DE95C0547}" srcOrd="0" destOrd="0" presId="urn:microsoft.com/office/officeart/2005/8/layout/pyramid1"/>
    <dgm:cxn modelId="{5CE70530-2E35-4884-AAAC-560E92F29211}" srcId="{605B4CFC-A85C-441E-AD46-276F04495F86}" destId="{1F939394-3D37-43FE-A323-0B3392C01394}" srcOrd="3" destOrd="0" parTransId="{5FC7174D-35CD-4302-8EDD-4F95CA471AE0}" sibTransId="{D3DCBFB5-859E-4E70-95A7-FA1BD8BE6CA4}"/>
    <dgm:cxn modelId="{50F88638-A666-4AAA-82E0-8476EF6EDE4B}" srcId="{605B4CFC-A85C-441E-AD46-276F04495F86}" destId="{2D8F8F3F-148F-4BB2-846C-3E6212AC1296}" srcOrd="1" destOrd="0" parTransId="{3284EB35-D7A5-489C-8D80-2B7B85AD1087}" sibTransId="{2EDFFF3C-80CA-4328-BFA6-7EACBDF10E69}"/>
    <dgm:cxn modelId="{B8340C63-8417-48C5-A5C7-A55915457C3F}" type="presOf" srcId="{2D8F8F3F-148F-4BB2-846C-3E6212AC1296}" destId="{35F4A0F9-9591-44ED-98C3-8059907CD02F}" srcOrd="1" destOrd="0" presId="urn:microsoft.com/office/officeart/2005/8/layout/pyramid1"/>
    <dgm:cxn modelId="{8FE4656B-1770-4506-8698-0CBBF76D8225}" type="presOf" srcId="{605B4CFC-A85C-441E-AD46-276F04495F86}" destId="{6FD99ACD-B368-45EE-B7A4-EAF0A0D0B426}" srcOrd="0" destOrd="0" presId="urn:microsoft.com/office/officeart/2005/8/layout/pyramid1"/>
    <dgm:cxn modelId="{A84B7F73-716A-4A3A-A965-D0F9D39FDFC5}" type="presOf" srcId="{B447873A-B5F3-4825-8FAA-DED84F90F868}" destId="{D3F50F8D-59B8-4BAA-8332-576CC9C01423}" srcOrd="1" destOrd="0" presId="urn:microsoft.com/office/officeart/2005/8/layout/pyramid1"/>
    <dgm:cxn modelId="{2E7EA6B1-7852-4291-B059-7AA3F853A20C}" srcId="{605B4CFC-A85C-441E-AD46-276F04495F86}" destId="{23A4D26C-B77F-452E-B985-7EE6BC53CD1E}" srcOrd="4" destOrd="0" parTransId="{706D972E-5CE8-4D28-BE6B-CA0A9BC8D4E7}" sibTransId="{18AFA521-CA2E-4BE6-B34F-6680A74CC01B}"/>
    <dgm:cxn modelId="{3DD2AEC8-E11C-493B-B5E8-AAD324B272CE}" type="presOf" srcId="{1F939394-3D37-43FE-A323-0B3392C01394}" destId="{A6E652D9-8F4F-4789-8F54-3BB13F50C8B8}" srcOrd="1" destOrd="0" presId="urn:microsoft.com/office/officeart/2005/8/layout/pyramid1"/>
    <dgm:cxn modelId="{A9F9277D-9D18-4A83-B908-E43022BBFFC5}" type="presOf" srcId="{10DD98BC-9EC2-43D9-8E78-F61C42B80168}" destId="{D20F42C2-CCE2-4A6B-9B61-D7A5B2C67469}" srcOrd="1" destOrd="0" presId="urn:microsoft.com/office/officeart/2005/8/layout/pyramid1"/>
    <dgm:cxn modelId="{D44D4A9A-16C3-4769-8C67-F33AE690351F}" srcId="{605B4CFC-A85C-441E-AD46-276F04495F86}" destId="{10DD98BC-9EC2-43D9-8E78-F61C42B80168}" srcOrd="2" destOrd="0" parTransId="{A4632740-B292-42A5-A6FD-159275522323}" sibTransId="{5F51F54B-B4BD-4DF6-A9E3-0ABBE57F1F7F}"/>
    <dgm:cxn modelId="{5C14E8D3-0F87-4402-B8B8-18A9F20628BD}" type="presOf" srcId="{1F939394-3D37-43FE-A323-0B3392C01394}" destId="{448544BB-9BDE-4169-AF68-293B89B7245B}" srcOrd="0" destOrd="0" presId="urn:microsoft.com/office/officeart/2005/8/layout/pyramid1"/>
    <dgm:cxn modelId="{0B88DB95-32EB-4889-BDC9-3562CC893AA0}" type="presOf" srcId="{23A4D26C-B77F-452E-B985-7EE6BC53CD1E}" destId="{20F250DA-D32C-4CF9-BC16-90653F8EF1FD}" srcOrd="0" destOrd="0" presId="urn:microsoft.com/office/officeart/2005/8/layout/pyramid1"/>
    <dgm:cxn modelId="{6623A25D-CC50-4F79-BB2C-BB9A02BA4B65}" srcId="{605B4CFC-A85C-441E-AD46-276F04495F86}" destId="{B447873A-B5F3-4825-8FAA-DED84F90F868}" srcOrd="0" destOrd="0" parTransId="{7085ADEE-3748-4413-9CAB-D467A3DC8BA7}" sibTransId="{C8E3EE47-2D66-4C51-9535-045ACB55967D}"/>
    <dgm:cxn modelId="{837458C7-128B-42DA-8228-FE463A091620}" type="presOf" srcId="{10DD98BC-9EC2-43D9-8E78-F61C42B80168}" destId="{24710520-B483-49B2-A996-B02ED79CD5F9}" srcOrd="0" destOrd="0" presId="urn:microsoft.com/office/officeart/2005/8/layout/pyramid1"/>
    <dgm:cxn modelId="{041B316A-C62C-4287-9493-71BCADA589BC}" type="presParOf" srcId="{6FD99ACD-B368-45EE-B7A4-EAF0A0D0B426}" destId="{6B9E08A1-219E-4181-98BA-1B519B348B63}" srcOrd="0" destOrd="0" presId="urn:microsoft.com/office/officeart/2005/8/layout/pyramid1"/>
    <dgm:cxn modelId="{BC688769-CCAE-4DCE-9A14-AB17FA82B64C}" type="presParOf" srcId="{6B9E08A1-219E-4181-98BA-1B519B348B63}" destId="{A180AF3B-7C96-4219-BD45-1ABDF0FAB726}" srcOrd="0" destOrd="0" presId="urn:microsoft.com/office/officeart/2005/8/layout/pyramid1"/>
    <dgm:cxn modelId="{4636DA84-673D-4E11-BF3C-AA4CDCC4BCAD}" type="presParOf" srcId="{6B9E08A1-219E-4181-98BA-1B519B348B63}" destId="{D3F50F8D-59B8-4BAA-8332-576CC9C01423}" srcOrd="1" destOrd="0" presId="urn:microsoft.com/office/officeart/2005/8/layout/pyramid1"/>
    <dgm:cxn modelId="{8603579B-0379-4E52-91F6-61F3C7600E07}" type="presParOf" srcId="{6FD99ACD-B368-45EE-B7A4-EAF0A0D0B426}" destId="{34811504-A3A3-46F9-B647-A9A4152385B5}" srcOrd="1" destOrd="0" presId="urn:microsoft.com/office/officeart/2005/8/layout/pyramid1"/>
    <dgm:cxn modelId="{B56967F5-8D3F-447D-9C7A-98981FEB3638}" type="presParOf" srcId="{34811504-A3A3-46F9-B647-A9A4152385B5}" destId="{F31F6310-931A-4D76-909E-249DE95C0547}" srcOrd="0" destOrd="0" presId="urn:microsoft.com/office/officeart/2005/8/layout/pyramid1"/>
    <dgm:cxn modelId="{F2013128-DD73-4D5A-B7E3-AD7CFF7DC81A}" type="presParOf" srcId="{34811504-A3A3-46F9-B647-A9A4152385B5}" destId="{35F4A0F9-9591-44ED-98C3-8059907CD02F}" srcOrd="1" destOrd="0" presId="urn:microsoft.com/office/officeart/2005/8/layout/pyramid1"/>
    <dgm:cxn modelId="{E56E551C-EC86-4C3C-9724-4DC42B61D599}" type="presParOf" srcId="{6FD99ACD-B368-45EE-B7A4-EAF0A0D0B426}" destId="{EDB4F984-C65E-471A-B0E3-4D8FA6AA09D4}" srcOrd="2" destOrd="0" presId="urn:microsoft.com/office/officeart/2005/8/layout/pyramid1"/>
    <dgm:cxn modelId="{F75B6288-A061-43A6-9197-64E2E6F7DC42}" type="presParOf" srcId="{EDB4F984-C65E-471A-B0E3-4D8FA6AA09D4}" destId="{24710520-B483-49B2-A996-B02ED79CD5F9}" srcOrd="0" destOrd="0" presId="urn:microsoft.com/office/officeart/2005/8/layout/pyramid1"/>
    <dgm:cxn modelId="{CF44D8F7-DB28-4EC6-B9E9-6765AB410767}" type="presParOf" srcId="{EDB4F984-C65E-471A-B0E3-4D8FA6AA09D4}" destId="{D20F42C2-CCE2-4A6B-9B61-D7A5B2C67469}" srcOrd="1" destOrd="0" presId="urn:microsoft.com/office/officeart/2005/8/layout/pyramid1"/>
    <dgm:cxn modelId="{117888C1-38DA-49E9-91A6-55588CEA453B}" type="presParOf" srcId="{6FD99ACD-B368-45EE-B7A4-EAF0A0D0B426}" destId="{BFFB44C0-AAC7-4466-AC9D-0412161864D5}" srcOrd="3" destOrd="0" presId="urn:microsoft.com/office/officeart/2005/8/layout/pyramid1"/>
    <dgm:cxn modelId="{D27BE25C-FECE-4FF8-B168-52D0D94D021C}" type="presParOf" srcId="{BFFB44C0-AAC7-4466-AC9D-0412161864D5}" destId="{448544BB-9BDE-4169-AF68-293B89B7245B}" srcOrd="0" destOrd="0" presId="urn:microsoft.com/office/officeart/2005/8/layout/pyramid1"/>
    <dgm:cxn modelId="{4AF2CA36-81ED-4E6E-B0CD-01348E2F8B85}" type="presParOf" srcId="{BFFB44C0-AAC7-4466-AC9D-0412161864D5}" destId="{A6E652D9-8F4F-4789-8F54-3BB13F50C8B8}" srcOrd="1" destOrd="0" presId="urn:microsoft.com/office/officeart/2005/8/layout/pyramid1"/>
    <dgm:cxn modelId="{E804F152-39C5-4BE4-917C-A6D2F28FB799}" type="presParOf" srcId="{6FD99ACD-B368-45EE-B7A4-EAF0A0D0B426}" destId="{A00BB196-1D77-4145-8D35-C7AEF188019F}" srcOrd="4" destOrd="0" presId="urn:microsoft.com/office/officeart/2005/8/layout/pyramid1"/>
    <dgm:cxn modelId="{3F31B720-4D82-42EE-9FA2-627ED4AF70AC}" type="presParOf" srcId="{A00BB196-1D77-4145-8D35-C7AEF188019F}" destId="{20F250DA-D32C-4CF9-BC16-90653F8EF1FD}" srcOrd="0" destOrd="0" presId="urn:microsoft.com/office/officeart/2005/8/layout/pyramid1"/>
    <dgm:cxn modelId="{E1C94CC7-F127-49A7-87EF-1C84031BBA8B}" type="presParOf" srcId="{A00BB196-1D77-4145-8D35-C7AEF188019F}" destId="{B54D9970-D3A7-4431-8228-0E8664ECB78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5B4CFC-A85C-441E-AD46-276F04495F86}" type="doc">
      <dgm:prSet loTypeId="urn:microsoft.com/office/officeart/2005/8/layout/pyramid1" loCatId="pyramid" qsTypeId="urn:microsoft.com/office/officeart/2005/8/quickstyle/3d3" qsCatId="3D" csTypeId="urn:microsoft.com/office/officeart/2005/8/colors/colorful4" csCatId="colorful" phldr="1"/>
      <dgm:spPr/>
    </dgm:pt>
    <dgm:pt modelId="{10DD98BC-9EC2-43D9-8E78-F61C42B80168}">
      <dgm:prSet phldrT="[Texto]"/>
      <dgm:spPr/>
      <dgm:t>
        <a:bodyPr/>
        <a:lstStyle/>
        <a:p>
          <a:r>
            <a:rPr lang="pt-BR" dirty="0" smtClean="0"/>
            <a:t>Gestão</a:t>
          </a:r>
          <a:endParaRPr lang="pt-BR" dirty="0"/>
        </a:p>
      </dgm:t>
    </dgm:pt>
    <dgm:pt modelId="{A4632740-B292-42A5-A6FD-159275522323}" type="parTrans" cxnId="{D44D4A9A-16C3-4769-8C67-F33AE690351F}">
      <dgm:prSet/>
      <dgm:spPr/>
      <dgm:t>
        <a:bodyPr/>
        <a:lstStyle/>
        <a:p>
          <a:endParaRPr lang="pt-BR"/>
        </a:p>
      </dgm:t>
    </dgm:pt>
    <dgm:pt modelId="{5F51F54B-B4BD-4DF6-A9E3-0ABBE57F1F7F}" type="sibTrans" cxnId="{D44D4A9A-16C3-4769-8C67-F33AE690351F}">
      <dgm:prSet/>
      <dgm:spPr/>
      <dgm:t>
        <a:bodyPr/>
        <a:lstStyle/>
        <a:p>
          <a:endParaRPr lang="pt-BR"/>
        </a:p>
      </dgm:t>
    </dgm:pt>
    <dgm:pt modelId="{1F939394-3D37-43FE-A323-0B3392C01394}">
      <dgm:prSet phldrT="[Texto]"/>
      <dgm:spPr/>
      <dgm:t>
        <a:bodyPr/>
        <a:lstStyle/>
        <a:p>
          <a:r>
            <a:rPr lang="pt-BR" dirty="0" smtClean="0"/>
            <a:t>Tecnologia da Informação e da Comunicação</a:t>
          </a:r>
          <a:endParaRPr lang="pt-BR" dirty="0"/>
        </a:p>
      </dgm:t>
    </dgm:pt>
    <dgm:pt modelId="{5FC7174D-35CD-4302-8EDD-4F95CA471AE0}" type="parTrans" cxnId="{5CE70530-2E35-4884-AAAC-560E92F29211}">
      <dgm:prSet/>
      <dgm:spPr/>
      <dgm:t>
        <a:bodyPr/>
        <a:lstStyle/>
        <a:p>
          <a:endParaRPr lang="pt-BR"/>
        </a:p>
      </dgm:t>
    </dgm:pt>
    <dgm:pt modelId="{D3DCBFB5-859E-4E70-95A7-FA1BD8BE6CA4}" type="sibTrans" cxnId="{5CE70530-2E35-4884-AAAC-560E92F29211}">
      <dgm:prSet/>
      <dgm:spPr/>
      <dgm:t>
        <a:bodyPr/>
        <a:lstStyle/>
        <a:p>
          <a:endParaRPr lang="pt-BR"/>
        </a:p>
      </dgm:t>
    </dgm:pt>
    <dgm:pt modelId="{23A4D26C-B77F-452E-B985-7EE6BC53CD1E}">
      <dgm:prSet phldrT="[Texto]"/>
      <dgm:spPr/>
      <dgm:t>
        <a:bodyPr/>
        <a:lstStyle/>
        <a:p>
          <a:r>
            <a:rPr lang="pt-BR" dirty="0" smtClean="0"/>
            <a:t>Planejamento Urbano</a:t>
          </a:r>
          <a:endParaRPr lang="pt-BR" dirty="0"/>
        </a:p>
      </dgm:t>
    </dgm:pt>
    <dgm:pt modelId="{706D972E-5CE8-4D28-BE6B-CA0A9BC8D4E7}" type="parTrans" cxnId="{2E7EA6B1-7852-4291-B059-7AA3F853A20C}">
      <dgm:prSet/>
      <dgm:spPr/>
      <dgm:t>
        <a:bodyPr/>
        <a:lstStyle/>
        <a:p>
          <a:endParaRPr lang="pt-BR"/>
        </a:p>
      </dgm:t>
    </dgm:pt>
    <dgm:pt modelId="{18AFA521-CA2E-4BE6-B34F-6680A74CC01B}" type="sibTrans" cxnId="{2E7EA6B1-7852-4291-B059-7AA3F853A20C}">
      <dgm:prSet/>
      <dgm:spPr/>
      <dgm:t>
        <a:bodyPr/>
        <a:lstStyle/>
        <a:p>
          <a:endParaRPr lang="pt-BR"/>
        </a:p>
      </dgm:t>
    </dgm:pt>
    <dgm:pt modelId="{B447873A-B5F3-4825-8FAA-DED84F90F868}">
      <dgm:prSet phldrT="[Texto]"/>
      <dgm:spPr/>
      <dgm:t>
        <a:bodyPr/>
        <a:lstStyle/>
        <a:p>
          <a:r>
            <a:rPr lang="pt-BR" dirty="0" smtClean="0"/>
            <a:t>População</a:t>
          </a:r>
          <a:endParaRPr lang="pt-BR" dirty="0"/>
        </a:p>
      </dgm:t>
    </dgm:pt>
    <dgm:pt modelId="{7085ADEE-3748-4413-9CAB-D467A3DC8BA7}" type="parTrans" cxnId="{6623A25D-CC50-4F79-BB2C-BB9A02BA4B65}">
      <dgm:prSet/>
      <dgm:spPr/>
      <dgm:t>
        <a:bodyPr/>
        <a:lstStyle/>
        <a:p>
          <a:endParaRPr lang="pt-BR"/>
        </a:p>
      </dgm:t>
    </dgm:pt>
    <dgm:pt modelId="{C8E3EE47-2D66-4C51-9535-045ACB55967D}" type="sibTrans" cxnId="{6623A25D-CC50-4F79-BB2C-BB9A02BA4B65}">
      <dgm:prSet/>
      <dgm:spPr/>
      <dgm:t>
        <a:bodyPr/>
        <a:lstStyle/>
        <a:p>
          <a:endParaRPr lang="pt-BR"/>
        </a:p>
      </dgm:t>
    </dgm:pt>
    <dgm:pt modelId="{2D8F8F3F-148F-4BB2-846C-3E6212AC1296}">
      <dgm:prSet phldrT="[Texto]"/>
      <dgm:spPr/>
      <dgm:t>
        <a:bodyPr/>
        <a:lstStyle/>
        <a:p>
          <a:r>
            <a:rPr lang="pt-BR" dirty="0" smtClean="0"/>
            <a:t>Sustentabilidade</a:t>
          </a:r>
          <a:endParaRPr lang="pt-BR" dirty="0"/>
        </a:p>
      </dgm:t>
    </dgm:pt>
    <dgm:pt modelId="{3284EB35-D7A5-489C-8D80-2B7B85AD1087}" type="parTrans" cxnId="{50F88638-A666-4AAA-82E0-8476EF6EDE4B}">
      <dgm:prSet/>
      <dgm:spPr/>
      <dgm:t>
        <a:bodyPr/>
        <a:lstStyle/>
        <a:p>
          <a:endParaRPr lang="pt-BR"/>
        </a:p>
      </dgm:t>
    </dgm:pt>
    <dgm:pt modelId="{2EDFFF3C-80CA-4328-BFA6-7EACBDF10E69}" type="sibTrans" cxnId="{50F88638-A666-4AAA-82E0-8476EF6EDE4B}">
      <dgm:prSet/>
      <dgm:spPr/>
      <dgm:t>
        <a:bodyPr/>
        <a:lstStyle/>
        <a:p>
          <a:endParaRPr lang="pt-BR"/>
        </a:p>
      </dgm:t>
    </dgm:pt>
    <dgm:pt modelId="{6FD99ACD-B368-45EE-B7A4-EAF0A0D0B426}" type="pres">
      <dgm:prSet presAssocID="{605B4CFC-A85C-441E-AD46-276F04495F86}" presName="Name0" presStyleCnt="0">
        <dgm:presLayoutVars>
          <dgm:dir/>
          <dgm:animLvl val="lvl"/>
          <dgm:resizeHandles val="exact"/>
        </dgm:presLayoutVars>
      </dgm:prSet>
      <dgm:spPr/>
    </dgm:pt>
    <dgm:pt modelId="{6B9E08A1-219E-4181-98BA-1B519B348B63}" type="pres">
      <dgm:prSet presAssocID="{B447873A-B5F3-4825-8FAA-DED84F90F868}" presName="Name8" presStyleCnt="0"/>
      <dgm:spPr/>
    </dgm:pt>
    <dgm:pt modelId="{A180AF3B-7C96-4219-BD45-1ABDF0FAB726}" type="pres">
      <dgm:prSet presAssocID="{B447873A-B5F3-4825-8FAA-DED84F90F868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F50F8D-59B8-4BAA-8332-576CC9C01423}" type="pres">
      <dgm:prSet presAssocID="{B447873A-B5F3-4825-8FAA-DED84F90F8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811504-A3A3-46F9-B647-A9A4152385B5}" type="pres">
      <dgm:prSet presAssocID="{2D8F8F3F-148F-4BB2-846C-3E6212AC1296}" presName="Name8" presStyleCnt="0"/>
      <dgm:spPr/>
    </dgm:pt>
    <dgm:pt modelId="{F31F6310-931A-4D76-909E-249DE95C0547}" type="pres">
      <dgm:prSet presAssocID="{2D8F8F3F-148F-4BB2-846C-3E6212AC129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F4A0F9-9591-44ED-98C3-8059907CD02F}" type="pres">
      <dgm:prSet presAssocID="{2D8F8F3F-148F-4BB2-846C-3E6212AC12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B4F984-C65E-471A-B0E3-4D8FA6AA09D4}" type="pres">
      <dgm:prSet presAssocID="{10DD98BC-9EC2-43D9-8E78-F61C42B80168}" presName="Name8" presStyleCnt="0"/>
      <dgm:spPr/>
    </dgm:pt>
    <dgm:pt modelId="{24710520-B483-49B2-A996-B02ED79CD5F9}" type="pres">
      <dgm:prSet presAssocID="{10DD98BC-9EC2-43D9-8E78-F61C42B80168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0F42C2-CCE2-4A6B-9B61-D7A5B2C67469}" type="pres">
      <dgm:prSet presAssocID="{10DD98BC-9EC2-43D9-8E78-F61C42B801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FB44C0-AAC7-4466-AC9D-0412161864D5}" type="pres">
      <dgm:prSet presAssocID="{1F939394-3D37-43FE-A323-0B3392C01394}" presName="Name8" presStyleCnt="0"/>
      <dgm:spPr/>
    </dgm:pt>
    <dgm:pt modelId="{448544BB-9BDE-4169-AF68-293B89B7245B}" type="pres">
      <dgm:prSet presAssocID="{1F939394-3D37-43FE-A323-0B3392C01394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652D9-8F4F-4789-8F54-3BB13F50C8B8}" type="pres">
      <dgm:prSet presAssocID="{1F939394-3D37-43FE-A323-0B3392C013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0BB196-1D77-4145-8D35-C7AEF188019F}" type="pres">
      <dgm:prSet presAssocID="{23A4D26C-B77F-452E-B985-7EE6BC53CD1E}" presName="Name8" presStyleCnt="0"/>
      <dgm:spPr/>
    </dgm:pt>
    <dgm:pt modelId="{20F250DA-D32C-4CF9-BC16-90653F8EF1FD}" type="pres">
      <dgm:prSet presAssocID="{23A4D26C-B77F-452E-B985-7EE6BC53CD1E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4D9970-D3A7-4431-8228-0E8664ECB786}" type="pres">
      <dgm:prSet presAssocID="{23A4D26C-B77F-452E-B985-7EE6BC53CD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AFD8BCB-A806-4168-9EA9-6FCCB12DD883}" type="presOf" srcId="{23A4D26C-B77F-452E-B985-7EE6BC53CD1E}" destId="{B54D9970-D3A7-4431-8228-0E8664ECB786}" srcOrd="1" destOrd="0" presId="urn:microsoft.com/office/officeart/2005/8/layout/pyramid1"/>
    <dgm:cxn modelId="{FBFF6BD9-E9B1-4CFF-BA11-8F1185A6701A}" type="presOf" srcId="{B447873A-B5F3-4825-8FAA-DED84F90F868}" destId="{A180AF3B-7C96-4219-BD45-1ABDF0FAB726}" srcOrd="0" destOrd="0" presId="urn:microsoft.com/office/officeart/2005/8/layout/pyramid1"/>
    <dgm:cxn modelId="{F0FBC9CD-A0E6-453E-86FB-669CA30F6DAE}" type="presOf" srcId="{2D8F8F3F-148F-4BB2-846C-3E6212AC1296}" destId="{F31F6310-931A-4D76-909E-249DE95C0547}" srcOrd="0" destOrd="0" presId="urn:microsoft.com/office/officeart/2005/8/layout/pyramid1"/>
    <dgm:cxn modelId="{5CE70530-2E35-4884-AAAC-560E92F29211}" srcId="{605B4CFC-A85C-441E-AD46-276F04495F86}" destId="{1F939394-3D37-43FE-A323-0B3392C01394}" srcOrd="3" destOrd="0" parTransId="{5FC7174D-35CD-4302-8EDD-4F95CA471AE0}" sibTransId="{D3DCBFB5-859E-4E70-95A7-FA1BD8BE6CA4}"/>
    <dgm:cxn modelId="{50F88638-A666-4AAA-82E0-8476EF6EDE4B}" srcId="{605B4CFC-A85C-441E-AD46-276F04495F86}" destId="{2D8F8F3F-148F-4BB2-846C-3E6212AC1296}" srcOrd="1" destOrd="0" parTransId="{3284EB35-D7A5-489C-8D80-2B7B85AD1087}" sibTransId="{2EDFFF3C-80CA-4328-BFA6-7EACBDF10E69}"/>
    <dgm:cxn modelId="{B8340C63-8417-48C5-A5C7-A55915457C3F}" type="presOf" srcId="{2D8F8F3F-148F-4BB2-846C-3E6212AC1296}" destId="{35F4A0F9-9591-44ED-98C3-8059907CD02F}" srcOrd="1" destOrd="0" presId="urn:microsoft.com/office/officeart/2005/8/layout/pyramid1"/>
    <dgm:cxn modelId="{8FE4656B-1770-4506-8698-0CBBF76D8225}" type="presOf" srcId="{605B4CFC-A85C-441E-AD46-276F04495F86}" destId="{6FD99ACD-B368-45EE-B7A4-EAF0A0D0B426}" srcOrd="0" destOrd="0" presId="urn:microsoft.com/office/officeart/2005/8/layout/pyramid1"/>
    <dgm:cxn modelId="{A84B7F73-716A-4A3A-A965-D0F9D39FDFC5}" type="presOf" srcId="{B447873A-B5F3-4825-8FAA-DED84F90F868}" destId="{D3F50F8D-59B8-4BAA-8332-576CC9C01423}" srcOrd="1" destOrd="0" presId="urn:microsoft.com/office/officeart/2005/8/layout/pyramid1"/>
    <dgm:cxn modelId="{2E7EA6B1-7852-4291-B059-7AA3F853A20C}" srcId="{605B4CFC-A85C-441E-AD46-276F04495F86}" destId="{23A4D26C-B77F-452E-B985-7EE6BC53CD1E}" srcOrd="4" destOrd="0" parTransId="{706D972E-5CE8-4D28-BE6B-CA0A9BC8D4E7}" sibTransId="{18AFA521-CA2E-4BE6-B34F-6680A74CC01B}"/>
    <dgm:cxn modelId="{3DD2AEC8-E11C-493B-B5E8-AAD324B272CE}" type="presOf" srcId="{1F939394-3D37-43FE-A323-0B3392C01394}" destId="{A6E652D9-8F4F-4789-8F54-3BB13F50C8B8}" srcOrd="1" destOrd="0" presId="urn:microsoft.com/office/officeart/2005/8/layout/pyramid1"/>
    <dgm:cxn modelId="{A9F9277D-9D18-4A83-B908-E43022BBFFC5}" type="presOf" srcId="{10DD98BC-9EC2-43D9-8E78-F61C42B80168}" destId="{D20F42C2-CCE2-4A6B-9B61-D7A5B2C67469}" srcOrd="1" destOrd="0" presId="urn:microsoft.com/office/officeart/2005/8/layout/pyramid1"/>
    <dgm:cxn modelId="{D44D4A9A-16C3-4769-8C67-F33AE690351F}" srcId="{605B4CFC-A85C-441E-AD46-276F04495F86}" destId="{10DD98BC-9EC2-43D9-8E78-F61C42B80168}" srcOrd="2" destOrd="0" parTransId="{A4632740-B292-42A5-A6FD-159275522323}" sibTransId="{5F51F54B-B4BD-4DF6-A9E3-0ABBE57F1F7F}"/>
    <dgm:cxn modelId="{5C14E8D3-0F87-4402-B8B8-18A9F20628BD}" type="presOf" srcId="{1F939394-3D37-43FE-A323-0B3392C01394}" destId="{448544BB-9BDE-4169-AF68-293B89B7245B}" srcOrd="0" destOrd="0" presId="urn:microsoft.com/office/officeart/2005/8/layout/pyramid1"/>
    <dgm:cxn modelId="{0B88DB95-32EB-4889-BDC9-3562CC893AA0}" type="presOf" srcId="{23A4D26C-B77F-452E-B985-7EE6BC53CD1E}" destId="{20F250DA-D32C-4CF9-BC16-90653F8EF1FD}" srcOrd="0" destOrd="0" presId="urn:microsoft.com/office/officeart/2005/8/layout/pyramid1"/>
    <dgm:cxn modelId="{6623A25D-CC50-4F79-BB2C-BB9A02BA4B65}" srcId="{605B4CFC-A85C-441E-AD46-276F04495F86}" destId="{B447873A-B5F3-4825-8FAA-DED84F90F868}" srcOrd="0" destOrd="0" parTransId="{7085ADEE-3748-4413-9CAB-D467A3DC8BA7}" sibTransId="{C8E3EE47-2D66-4C51-9535-045ACB55967D}"/>
    <dgm:cxn modelId="{837458C7-128B-42DA-8228-FE463A091620}" type="presOf" srcId="{10DD98BC-9EC2-43D9-8E78-F61C42B80168}" destId="{24710520-B483-49B2-A996-B02ED79CD5F9}" srcOrd="0" destOrd="0" presId="urn:microsoft.com/office/officeart/2005/8/layout/pyramid1"/>
    <dgm:cxn modelId="{041B316A-C62C-4287-9493-71BCADA589BC}" type="presParOf" srcId="{6FD99ACD-B368-45EE-B7A4-EAF0A0D0B426}" destId="{6B9E08A1-219E-4181-98BA-1B519B348B63}" srcOrd="0" destOrd="0" presId="urn:microsoft.com/office/officeart/2005/8/layout/pyramid1"/>
    <dgm:cxn modelId="{BC688769-CCAE-4DCE-9A14-AB17FA82B64C}" type="presParOf" srcId="{6B9E08A1-219E-4181-98BA-1B519B348B63}" destId="{A180AF3B-7C96-4219-BD45-1ABDF0FAB726}" srcOrd="0" destOrd="0" presId="urn:microsoft.com/office/officeart/2005/8/layout/pyramid1"/>
    <dgm:cxn modelId="{4636DA84-673D-4E11-BF3C-AA4CDCC4BCAD}" type="presParOf" srcId="{6B9E08A1-219E-4181-98BA-1B519B348B63}" destId="{D3F50F8D-59B8-4BAA-8332-576CC9C01423}" srcOrd="1" destOrd="0" presId="urn:microsoft.com/office/officeart/2005/8/layout/pyramid1"/>
    <dgm:cxn modelId="{8603579B-0379-4E52-91F6-61F3C7600E07}" type="presParOf" srcId="{6FD99ACD-B368-45EE-B7A4-EAF0A0D0B426}" destId="{34811504-A3A3-46F9-B647-A9A4152385B5}" srcOrd="1" destOrd="0" presId="urn:microsoft.com/office/officeart/2005/8/layout/pyramid1"/>
    <dgm:cxn modelId="{B56967F5-8D3F-447D-9C7A-98981FEB3638}" type="presParOf" srcId="{34811504-A3A3-46F9-B647-A9A4152385B5}" destId="{F31F6310-931A-4D76-909E-249DE95C0547}" srcOrd="0" destOrd="0" presId="urn:microsoft.com/office/officeart/2005/8/layout/pyramid1"/>
    <dgm:cxn modelId="{F2013128-DD73-4D5A-B7E3-AD7CFF7DC81A}" type="presParOf" srcId="{34811504-A3A3-46F9-B647-A9A4152385B5}" destId="{35F4A0F9-9591-44ED-98C3-8059907CD02F}" srcOrd="1" destOrd="0" presId="urn:microsoft.com/office/officeart/2005/8/layout/pyramid1"/>
    <dgm:cxn modelId="{E56E551C-EC86-4C3C-9724-4DC42B61D599}" type="presParOf" srcId="{6FD99ACD-B368-45EE-B7A4-EAF0A0D0B426}" destId="{EDB4F984-C65E-471A-B0E3-4D8FA6AA09D4}" srcOrd="2" destOrd="0" presId="urn:microsoft.com/office/officeart/2005/8/layout/pyramid1"/>
    <dgm:cxn modelId="{F75B6288-A061-43A6-9197-64E2E6F7DC42}" type="presParOf" srcId="{EDB4F984-C65E-471A-B0E3-4D8FA6AA09D4}" destId="{24710520-B483-49B2-A996-B02ED79CD5F9}" srcOrd="0" destOrd="0" presId="urn:microsoft.com/office/officeart/2005/8/layout/pyramid1"/>
    <dgm:cxn modelId="{CF44D8F7-DB28-4EC6-B9E9-6765AB410767}" type="presParOf" srcId="{EDB4F984-C65E-471A-B0E3-4D8FA6AA09D4}" destId="{D20F42C2-CCE2-4A6B-9B61-D7A5B2C67469}" srcOrd="1" destOrd="0" presId="urn:microsoft.com/office/officeart/2005/8/layout/pyramid1"/>
    <dgm:cxn modelId="{117888C1-38DA-49E9-91A6-55588CEA453B}" type="presParOf" srcId="{6FD99ACD-B368-45EE-B7A4-EAF0A0D0B426}" destId="{BFFB44C0-AAC7-4466-AC9D-0412161864D5}" srcOrd="3" destOrd="0" presId="urn:microsoft.com/office/officeart/2005/8/layout/pyramid1"/>
    <dgm:cxn modelId="{D27BE25C-FECE-4FF8-B168-52D0D94D021C}" type="presParOf" srcId="{BFFB44C0-AAC7-4466-AC9D-0412161864D5}" destId="{448544BB-9BDE-4169-AF68-293B89B7245B}" srcOrd="0" destOrd="0" presId="urn:microsoft.com/office/officeart/2005/8/layout/pyramid1"/>
    <dgm:cxn modelId="{4AF2CA36-81ED-4E6E-B0CD-01348E2F8B85}" type="presParOf" srcId="{BFFB44C0-AAC7-4466-AC9D-0412161864D5}" destId="{A6E652D9-8F4F-4789-8F54-3BB13F50C8B8}" srcOrd="1" destOrd="0" presId="urn:microsoft.com/office/officeart/2005/8/layout/pyramid1"/>
    <dgm:cxn modelId="{E804F152-39C5-4BE4-917C-A6D2F28FB799}" type="presParOf" srcId="{6FD99ACD-B368-45EE-B7A4-EAF0A0D0B426}" destId="{A00BB196-1D77-4145-8D35-C7AEF188019F}" srcOrd="4" destOrd="0" presId="urn:microsoft.com/office/officeart/2005/8/layout/pyramid1"/>
    <dgm:cxn modelId="{3F31B720-4D82-42EE-9FA2-627ED4AF70AC}" type="presParOf" srcId="{A00BB196-1D77-4145-8D35-C7AEF188019F}" destId="{20F250DA-D32C-4CF9-BC16-90653F8EF1FD}" srcOrd="0" destOrd="0" presId="urn:microsoft.com/office/officeart/2005/8/layout/pyramid1"/>
    <dgm:cxn modelId="{E1C94CC7-F127-49A7-87EF-1C84031BBA8B}" type="presParOf" srcId="{A00BB196-1D77-4145-8D35-C7AEF188019F}" destId="{B54D9970-D3A7-4431-8228-0E8664ECB78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474B85-75AB-4C32-AB06-CBA918B9D97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F3B334-D6B5-47A8-9DBC-3F6A07A52683}">
      <dgm:prSet phldrT="[Texto]"/>
      <dgm:spPr/>
      <dgm:t>
        <a:bodyPr/>
        <a:lstStyle/>
        <a:p>
          <a:r>
            <a:rPr lang="pt-BR" dirty="0" smtClean="0"/>
            <a:t>Tecnologia</a:t>
          </a:r>
          <a:endParaRPr lang="pt-BR" dirty="0"/>
        </a:p>
      </dgm:t>
    </dgm:pt>
    <dgm:pt modelId="{C9429EBB-A238-4589-A7C2-765B03B00092}" type="parTrans" cxnId="{D1DF04CD-3783-4687-AD67-0C29B9D8A910}">
      <dgm:prSet/>
      <dgm:spPr/>
      <dgm:t>
        <a:bodyPr/>
        <a:lstStyle/>
        <a:p>
          <a:endParaRPr lang="pt-BR"/>
        </a:p>
      </dgm:t>
    </dgm:pt>
    <dgm:pt modelId="{9D6B11DB-2A2A-45B8-A470-3B693478FF34}" type="sibTrans" cxnId="{D1DF04CD-3783-4687-AD67-0C29B9D8A910}">
      <dgm:prSet/>
      <dgm:spPr/>
      <dgm:t>
        <a:bodyPr/>
        <a:lstStyle/>
        <a:p>
          <a:endParaRPr lang="pt-BR"/>
        </a:p>
      </dgm:t>
    </dgm:pt>
    <dgm:pt modelId="{7519A028-56DC-4ED4-AADA-CFE7D74BBF8C}">
      <dgm:prSet phldrT="[Texto]"/>
      <dgm:spPr/>
      <dgm:t>
        <a:bodyPr/>
        <a:lstStyle/>
        <a:p>
          <a:r>
            <a:rPr lang="pt-BR" dirty="0" smtClean="0"/>
            <a:t>Energia Solar</a:t>
          </a:r>
          <a:endParaRPr lang="pt-BR" dirty="0"/>
        </a:p>
      </dgm:t>
    </dgm:pt>
    <dgm:pt modelId="{91117448-55B1-46E1-9453-14F3FD87FB4B}" type="parTrans" cxnId="{2ACA2124-B366-412A-AB97-012A519B5B9D}">
      <dgm:prSet/>
      <dgm:spPr/>
      <dgm:t>
        <a:bodyPr/>
        <a:lstStyle/>
        <a:p>
          <a:endParaRPr lang="pt-BR"/>
        </a:p>
      </dgm:t>
    </dgm:pt>
    <dgm:pt modelId="{E6C04155-6CED-4241-8FD8-A4E87005479F}" type="sibTrans" cxnId="{2ACA2124-B366-412A-AB97-012A519B5B9D}">
      <dgm:prSet/>
      <dgm:spPr/>
      <dgm:t>
        <a:bodyPr/>
        <a:lstStyle/>
        <a:p>
          <a:endParaRPr lang="pt-BR"/>
        </a:p>
      </dgm:t>
    </dgm:pt>
    <dgm:pt modelId="{22551061-FBF3-44DC-9C19-8370C4A5725F}">
      <dgm:prSet phldrT="[Texto]"/>
      <dgm:spPr/>
      <dgm:t>
        <a:bodyPr/>
        <a:lstStyle/>
        <a:p>
          <a:r>
            <a:rPr lang="pt-BR" dirty="0" smtClean="0"/>
            <a:t>Redes Inteligentes</a:t>
          </a:r>
          <a:endParaRPr lang="pt-BR" dirty="0"/>
        </a:p>
      </dgm:t>
    </dgm:pt>
    <dgm:pt modelId="{9FA9CF53-DA70-4D57-B416-5709BBAF3378}" type="parTrans" cxnId="{B87C5FFA-B0D9-476A-90F8-D66B84F84B97}">
      <dgm:prSet/>
      <dgm:spPr/>
      <dgm:t>
        <a:bodyPr/>
        <a:lstStyle/>
        <a:p>
          <a:endParaRPr lang="pt-BR"/>
        </a:p>
      </dgm:t>
    </dgm:pt>
    <dgm:pt modelId="{37BFA578-8808-4128-9B8E-C6C380B0B0AA}" type="sibTrans" cxnId="{B87C5FFA-B0D9-476A-90F8-D66B84F84B97}">
      <dgm:prSet/>
      <dgm:spPr/>
      <dgm:t>
        <a:bodyPr/>
        <a:lstStyle/>
        <a:p>
          <a:endParaRPr lang="pt-BR"/>
        </a:p>
      </dgm:t>
    </dgm:pt>
    <dgm:pt modelId="{E56E2E55-69A1-45F6-8D55-D528C1A81683}" type="pres">
      <dgm:prSet presAssocID="{68474B85-75AB-4C32-AB06-CBA918B9D9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C9378C9-EB5A-4553-B0F5-04769198BAAB}" type="pres">
      <dgm:prSet presAssocID="{98F3B334-D6B5-47A8-9DBC-3F6A07A526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BFED7B-D565-4A08-921F-46148323F84B}" type="pres">
      <dgm:prSet presAssocID="{9D6B11DB-2A2A-45B8-A470-3B693478FF34}" presName="sibTrans" presStyleLbl="sibTrans2D1" presStyleIdx="0" presStyleCnt="3"/>
      <dgm:spPr/>
      <dgm:t>
        <a:bodyPr/>
        <a:lstStyle/>
        <a:p>
          <a:endParaRPr lang="pt-BR"/>
        </a:p>
      </dgm:t>
    </dgm:pt>
    <dgm:pt modelId="{9CBD0C49-5B98-4216-8A5C-DD33EF0C7801}" type="pres">
      <dgm:prSet presAssocID="{9D6B11DB-2A2A-45B8-A470-3B693478FF34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2C47D0E0-BB70-4E07-A328-5A2ED2F6EEDB}" type="pres">
      <dgm:prSet presAssocID="{7519A028-56DC-4ED4-AADA-CFE7D74BBF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1D5B24-996F-4D62-BCDF-7E7FA62A9B38}" type="pres">
      <dgm:prSet presAssocID="{E6C04155-6CED-4241-8FD8-A4E87005479F}" presName="sibTrans" presStyleLbl="sibTrans2D1" presStyleIdx="1" presStyleCnt="3"/>
      <dgm:spPr/>
      <dgm:t>
        <a:bodyPr/>
        <a:lstStyle/>
        <a:p>
          <a:endParaRPr lang="pt-BR"/>
        </a:p>
      </dgm:t>
    </dgm:pt>
    <dgm:pt modelId="{721F889E-2F73-4E75-99C8-02CEDEDA417E}" type="pres">
      <dgm:prSet presAssocID="{E6C04155-6CED-4241-8FD8-A4E87005479F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F4E1B29C-3523-4DC5-9093-932890634A9F}" type="pres">
      <dgm:prSet presAssocID="{22551061-FBF3-44DC-9C19-8370C4A572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DD14B8-847C-4101-91DC-9865400931E3}" type="pres">
      <dgm:prSet presAssocID="{37BFA578-8808-4128-9B8E-C6C380B0B0AA}" presName="sibTrans" presStyleLbl="sibTrans2D1" presStyleIdx="2" presStyleCnt="3"/>
      <dgm:spPr/>
      <dgm:t>
        <a:bodyPr/>
        <a:lstStyle/>
        <a:p>
          <a:endParaRPr lang="pt-BR"/>
        </a:p>
      </dgm:t>
    </dgm:pt>
    <dgm:pt modelId="{28D27974-0263-40EB-A0F6-995392A24510}" type="pres">
      <dgm:prSet presAssocID="{37BFA578-8808-4128-9B8E-C6C380B0B0AA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29CE8A7F-2EC9-42DD-AE63-4EA3D12B2A8B}" type="presOf" srcId="{E6C04155-6CED-4241-8FD8-A4E87005479F}" destId="{8F1D5B24-996F-4D62-BCDF-7E7FA62A9B38}" srcOrd="0" destOrd="0" presId="urn:microsoft.com/office/officeart/2005/8/layout/cycle7"/>
    <dgm:cxn modelId="{3E9984C2-BCAA-4DF3-801B-8710E802B8A8}" type="presOf" srcId="{37BFA578-8808-4128-9B8E-C6C380B0B0AA}" destId="{28D27974-0263-40EB-A0F6-995392A24510}" srcOrd="1" destOrd="0" presId="urn:microsoft.com/office/officeart/2005/8/layout/cycle7"/>
    <dgm:cxn modelId="{2ACA2124-B366-412A-AB97-012A519B5B9D}" srcId="{68474B85-75AB-4C32-AB06-CBA918B9D976}" destId="{7519A028-56DC-4ED4-AADA-CFE7D74BBF8C}" srcOrd="1" destOrd="0" parTransId="{91117448-55B1-46E1-9453-14F3FD87FB4B}" sibTransId="{E6C04155-6CED-4241-8FD8-A4E87005479F}"/>
    <dgm:cxn modelId="{5555E422-1FEB-49B8-9F28-9EE3C409962F}" type="presOf" srcId="{E6C04155-6CED-4241-8FD8-A4E87005479F}" destId="{721F889E-2F73-4E75-99C8-02CEDEDA417E}" srcOrd="1" destOrd="0" presId="urn:microsoft.com/office/officeart/2005/8/layout/cycle7"/>
    <dgm:cxn modelId="{472FDCED-075B-4535-8C6A-F0399408BD14}" type="presOf" srcId="{37BFA578-8808-4128-9B8E-C6C380B0B0AA}" destId="{F6DD14B8-847C-4101-91DC-9865400931E3}" srcOrd="0" destOrd="0" presId="urn:microsoft.com/office/officeart/2005/8/layout/cycle7"/>
    <dgm:cxn modelId="{D1DF04CD-3783-4687-AD67-0C29B9D8A910}" srcId="{68474B85-75AB-4C32-AB06-CBA918B9D976}" destId="{98F3B334-D6B5-47A8-9DBC-3F6A07A52683}" srcOrd="0" destOrd="0" parTransId="{C9429EBB-A238-4589-A7C2-765B03B00092}" sibTransId="{9D6B11DB-2A2A-45B8-A470-3B693478FF34}"/>
    <dgm:cxn modelId="{45AB09FB-DF6B-430B-A03D-D14650422AD7}" type="presOf" srcId="{98F3B334-D6B5-47A8-9DBC-3F6A07A52683}" destId="{9C9378C9-EB5A-4553-B0F5-04769198BAAB}" srcOrd="0" destOrd="0" presId="urn:microsoft.com/office/officeart/2005/8/layout/cycle7"/>
    <dgm:cxn modelId="{F4455D24-2D26-4DFC-96B0-90B06B1BA0C6}" type="presOf" srcId="{68474B85-75AB-4C32-AB06-CBA918B9D976}" destId="{E56E2E55-69A1-45F6-8D55-D528C1A81683}" srcOrd="0" destOrd="0" presId="urn:microsoft.com/office/officeart/2005/8/layout/cycle7"/>
    <dgm:cxn modelId="{7D7A8F30-9C13-4504-9410-4544638A5FAF}" type="presOf" srcId="{7519A028-56DC-4ED4-AADA-CFE7D74BBF8C}" destId="{2C47D0E0-BB70-4E07-A328-5A2ED2F6EEDB}" srcOrd="0" destOrd="0" presId="urn:microsoft.com/office/officeart/2005/8/layout/cycle7"/>
    <dgm:cxn modelId="{69028254-4920-492B-A6A7-0F58045ACB01}" type="presOf" srcId="{22551061-FBF3-44DC-9C19-8370C4A5725F}" destId="{F4E1B29C-3523-4DC5-9093-932890634A9F}" srcOrd="0" destOrd="0" presId="urn:microsoft.com/office/officeart/2005/8/layout/cycle7"/>
    <dgm:cxn modelId="{B87C5FFA-B0D9-476A-90F8-D66B84F84B97}" srcId="{68474B85-75AB-4C32-AB06-CBA918B9D976}" destId="{22551061-FBF3-44DC-9C19-8370C4A5725F}" srcOrd="2" destOrd="0" parTransId="{9FA9CF53-DA70-4D57-B416-5709BBAF3378}" sibTransId="{37BFA578-8808-4128-9B8E-C6C380B0B0AA}"/>
    <dgm:cxn modelId="{E0EAF123-DF92-4C9D-BA3C-8DEF4ECBA359}" type="presOf" srcId="{9D6B11DB-2A2A-45B8-A470-3B693478FF34}" destId="{8EBFED7B-D565-4A08-921F-46148323F84B}" srcOrd="0" destOrd="0" presId="urn:microsoft.com/office/officeart/2005/8/layout/cycle7"/>
    <dgm:cxn modelId="{77C18D1D-16E0-4B4C-8351-098D4853CA30}" type="presOf" srcId="{9D6B11DB-2A2A-45B8-A470-3B693478FF34}" destId="{9CBD0C49-5B98-4216-8A5C-DD33EF0C7801}" srcOrd="1" destOrd="0" presId="urn:microsoft.com/office/officeart/2005/8/layout/cycle7"/>
    <dgm:cxn modelId="{FE6A6B69-4187-4C2F-8A04-610B2A295572}" type="presParOf" srcId="{E56E2E55-69A1-45F6-8D55-D528C1A81683}" destId="{9C9378C9-EB5A-4553-B0F5-04769198BAAB}" srcOrd="0" destOrd="0" presId="urn:microsoft.com/office/officeart/2005/8/layout/cycle7"/>
    <dgm:cxn modelId="{E8C9FB82-F37D-4C7B-AC4B-48FFEE2DD3EE}" type="presParOf" srcId="{E56E2E55-69A1-45F6-8D55-D528C1A81683}" destId="{8EBFED7B-D565-4A08-921F-46148323F84B}" srcOrd="1" destOrd="0" presId="urn:microsoft.com/office/officeart/2005/8/layout/cycle7"/>
    <dgm:cxn modelId="{392BD792-1D27-4E17-AB6D-4D5EC879BF48}" type="presParOf" srcId="{8EBFED7B-D565-4A08-921F-46148323F84B}" destId="{9CBD0C49-5B98-4216-8A5C-DD33EF0C7801}" srcOrd="0" destOrd="0" presId="urn:microsoft.com/office/officeart/2005/8/layout/cycle7"/>
    <dgm:cxn modelId="{97F46F91-C9A2-42AB-A0BA-8E4848DF0AAE}" type="presParOf" srcId="{E56E2E55-69A1-45F6-8D55-D528C1A81683}" destId="{2C47D0E0-BB70-4E07-A328-5A2ED2F6EEDB}" srcOrd="2" destOrd="0" presId="urn:microsoft.com/office/officeart/2005/8/layout/cycle7"/>
    <dgm:cxn modelId="{E29C8ECC-6643-41C7-A2EB-5502002F14AF}" type="presParOf" srcId="{E56E2E55-69A1-45F6-8D55-D528C1A81683}" destId="{8F1D5B24-996F-4D62-BCDF-7E7FA62A9B38}" srcOrd="3" destOrd="0" presId="urn:microsoft.com/office/officeart/2005/8/layout/cycle7"/>
    <dgm:cxn modelId="{6E85A6EE-FD16-40E2-9D16-1C3BBF09E8EF}" type="presParOf" srcId="{8F1D5B24-996F-4D62-BCDF-7E7FA62A9B38}" destId="{721F889E-2F73-4E75-99C8-02CEDEDA417E}" srcOrd="0" destOrd="0" presId="urn:microsoft.com/office/officeart/2005/8/layout/cycle7"/>
    <dgm:cxn modelId="{97614BA8-5D34-4542-B1CF-CC5DA6E0503E}" type="presParOf" srcId="{E56E2E55-69A1-45F6-8D55-D528C1A81683}" destId="{F4E1B29C-3523-4DC5-9093-932890634A9F}" srcOrd="4" destOrd="0" presId="urn:microsoft.com/office/officeart/2005/8/layout/cycle7"/>
    <dgm:cxn modelId="{C053A2CD-2742-427E-BE96-1180DE7F69D1}" type="presParOf" srcId="{E56E2E55-69A1-45F6-8D55-D528C1A81683}" destId="{F6DD14B8-847C-4101-91DC-9865400931E3}" srcOrd="5" destOrd="0" presId="urn:microsoft.com/office/officeart/2005/8/layout/cycle7"/>
    <dgm:cxn modelId="{750D679B-58FC-4582-95B7-380EA7352896}" type="presParOf" srcId="{F6DD14B8-847C-4101-91DC-9865400931E3}" destId="{28D27974-0263-40EB-A0F6-995392A2451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5B4CFC-A85C-441E-AD46-276F04495F86}" type="doc">
      <dgm:prSet loTypeId="urn:microsoft.com/office/officeart/2005/8/layout/pyramid1" loCatId="pyramid" qsTypeId="urn:microsoft.com/office/officeart/2005/8/quickstyle/3d3" qsCatId="3D" csTypeId="urn:microsoft.com/office/officeart/2005/8/colors/colorful4" csCatId="colorful" phldr="1"/>
      <dgm:spPr/>
    </dgm:pt>
    <dgm:pt modelId="{10DD98BC-9EC2-43D9-8E78-F61C42B80168}">
      <dgm:prSet phldrT="[Texto]"/>
      <dgm:spPr/>
      <dgm:t>
        <a:bodyPr/>
        <a:lstStyle/>
        <a:p>
          <a:r>
            <a:rPr lang="pt-BR" dirty="0" smtClean="0"/>
            <a:t>Gestão</a:t>
          </a:r>
          <a:endParaRPr lang="pt-BR" dirty="0"/>
        </a:p>
      </dgm:t>
    </dgm:pt>
    <dgm:pt modelId="{A4632740-B292-42A5-A6FD-159275522323}" type="parTrans" cxnId="{D44D4A9A-16C3-4769-8C67-F33AE690351F}">
      <dgm:prSet/>
      <dgm:spPr/>
      <dgm:t>
        <a:bodyPr/>
        <a:lstStyle/>
        <a:p>
          <a:endParaRPr lang="pt-BR"/>
        </a:p>
      </dgm:t>
    </dgm:pt>
    <dgm:pt modelId="{5F51F54B-B4BD-4DF6-A9E3-0ABBE57F1F7F}" type="sibTrans" cxnId="{D44D4A9A-16C3-4769-8C67-F33AE690351F}">
      <dgm:prSet/>
      <dgm:spPr/>
      <dgm:t>
        <a:bodyPr/>
        <a:lstStyle/>
        <a:p>
          <a:endParaRPr lang="pt-BR"/>
        </a:p>
      </dgm:t>
    </dgm:pt>
    <dgm:pt modelId="{1F939394-3D37-43FE-A323-0B3392C01394}">
      <dgm:prSet phldrT="[Texto]"/>
      <dgm:spPr/>
      <dgm:t>
        <a:bodyPr/>
        <a:lstStyle/>
        <a:p>
          <a:r>
            <a:rPr lang="pt-BR" dirty="0" smtClean="0"/>
            <a:t>Tecnologia da Informação e da Comunicação</a:t>
          </a:r>
          <a:endParaRPr lang="pt-BR" dirty="0"/>
        </a:p>
      </dgm:t>
    </dgm:pt>
    <dgm:pt modelId="{5FC7174D-35CD-4302-8EDD-4F95CA471AE0}" type="parTrans" cxnId="{5CE70530-2E35-4884-AAAC-560E92F29211}">
      <dgm:prSet/>
      <dgm:spPr/>
      <dgm:t>
        <a:bodyPr/>
        <a:lstStyle/>
        <a:p>
          <a:endParaRPr lang="pt-BR"/>
        </a:p>
      </dgm:t>
    </dgm:pt>
    <dgm:pt modelId="{D3DCBFB5-859E-4E70-95A7-FA1BD8BE6CA4}" type="sibTrans" cxnId="{5CE70530-2E35-4884-AAAC-560E92F29211}">
      <dgm:prSet/>
      <dgm:spPr/>
      <dgm:t>
        <a:bodyPr/>
        <a:lstStyle/>
        <a:p>
          <a:endParaRPr lang="pt-BR"/>
        </a:p>
      </dgm:t>
    </dgm:pt>
    <dgm:pt modelId="{23A4D26C-B77F-452E-B985-7EE6BC53CD1E}">
      <dgm:prSet phldrT="[Texto]"/>
      <dgm:spPr/>
      <dgm:t>
        <a:bodyPr/>
        <a:lstStyle/>
        <a:p>
          <a:r>
            <a:rPr lang="pt-BR" dirty="0" smtClean="0"/>
            <a:t>Planejamento Urbano</a:t>
          </a:r>
          <a:endParaRPr lang="pt-BR" dirty="0"/>
        </a:p>
      </dgm:t>
    </dgm:pt>
    <dgm:pt modelId="{706D972E-5CE8-4D28-BE6B-CA0A9BC8D4E7}" type="parTrans" cxnId="{2E7EA6B1-7852-4291-B059-7AA3F853A20C}">
      <dgm:prSet/>
      <dgm:spPr/>
      <dgm:t>
        <a:bodyPr/>
        <a:lstStyle/>
        <a:p>
          <a:endParaRPr lang="pt-BR"/>
        </a:p>
      </dgm:t>
    </dgm:pt>
    <dgm:pt modelId="{18AFA521-CA2E-4BE6-B34F-6680A74CC01B}" type="sibTrans" cxnId="{2E7EA6B1-7852-4291-B059-7AA3F853A20C}">
      <dgm:prSet/>
      <dgm:spPr/>
      <dgm:t>
        <a:bodyPr/>
        <a:lstStyle/>
        <a:p>
          <a:endParaRPr lang="pt-BR"/>
        </a:p>
      </dgm:t>
    </dgm:pt>
    <dgm:pt modelId="{B447873A-B5F3-4825-8FAA-DED84F90F868}">
      <dgm:prSet phldrT="[Texto]"/>
      <dgm:spPr/>
      <dgm:t>
        <a:bodyPr/>
        <a:lstStyle/>
        <a:p>
          <a:r>
            <a:rPr lang="pt-BR" dirty="0" smtClean="0"/>
            <a:t>População</a:t>
          </a:r>
          <a:endParaRPr lang="pt-BR" dirty="0"/>
        </a:p>
      </dgm:t>
    </dgm:pt>
    <dgm:pt modelId="{7085ADEE-3748-4413-9CAB-D467A3DC8BA7}" type="parTrans" cxnId="{6623A25D-CC50-4F79-BB2C-BB9A02BA4B65}">
      <dgm:prSet/>
      <dgm:spPr/>
      <dgm:t>
        <a:bodyPr/>
        <a:lstStyle/>
        <a:p>
          <a:endParaRPr lang="pt-BR"/>
        </a:p>
      </dgm:t>
    </dgm:pt>
    <dgm:pt modelId="{C8E3EE47-2D66-4C51-9535-045ACB55967D}" type="sibTrans" cxnId="{6623A25D-CC50-4F79-BB2C-BB9A02BA4B65}">
      <dgm:prSet/>
      <dgm:spPr/>
      <dgm:t>
        <a:bodyPr/>
        <a:lstStyle/>
        <a:p>
          <a:endParaRPr lang="pt-BR"/>
        </a:p>
      </dgm:t>
    </dgm:pt>
    <dgm:pt modelId="{2D8F8F3F-148F-4BB2-846C-3E6212AC1296}">
      <dgm:prSet phldrT="[Texto]"/>
      <dgm:spPr/>
      <dgm:t>
        <a:bodyPr/>
        <a:lstStyle/>
        <a:p>
          <a:r>
            <a:rPr lang="pt-BR" dirty="0" smtClean="0"/>
            <a:t>Sustentabilidade</a:t>
          </a:r>
          <a:endParaRPr lang="pt-BR" dirty="0"/>
        </a:p>
      </dgm:t>
    </dgm:pt>
    <dgm:pt modelId="{3284EB35-D7A5-489C-8D80-2B7B85AD1087}" type="parTrans" cxnId="{50F88638-A666-4AAA-82E0-8476EF6EDE4B}">
      <dgm:prSet/>
      <dgm:spPr/>
      <dgm:t>
        <a:bodyPr/>
        <a:lstStyle/>
        <a:p>
          <a:endParaRPr lang="pt-BR"/>
        </a:p>
      </dgm:t>
    </dgm:pt>
    <dgm:pt modelId="{2EDFFF3C-80CA-4328-BFA6-7EACBDF10E69}" type="sibTrans" cxnId="{50F88638-A666-4AAA-82E0-8476EF6EDE4B}">
      <dgm:prSet/>
      <dgm:spPr/>
      <dgm:t>
        <a:bodyPr/>
        <a:lstStyle/>
        <a:p>
          <a:endParaRPr lang="pt-BR"/>
        </a:p>
      </dgm:t>
    </dgm:pt>
    <dgm:pt modelId="{6FD99ACD-B368-45EE-B7A4-EAF0A0D0B426}" type="pres">
      <dgm:prSet presAssocID="{605B4CFC-A85C-441E-AD46-276F04495F86}" presName="Name0" presStyleCnt="0">
        <dgm:presLayoutVars>
          <dgm:dir/>
          <dgm:animLvl val="lvl"/>
          <dgm:resizeHandles val="exact"/>
        </dgm:presLayoutVars>
      </dgm:prSet>
      <dgm:spPr/>
    </dgm:pt>
    <dgm:pt modelId="{6B9E08A1-219E-4181-98BA-1B519B348B63}" type="pres">
      <dgm:prSet presAssocID="{B447873A-B5F3-4825-8FAA-DED84F90F868}" presName="Name8" presStyleCnt="0"/>
      <dgm:spPr/>
    </dgm:pt>
    <dgm:pt modelId="{A180AF3B-7C96-4219-BD45-1ABDF0FAB726}" type="pres">
      <dgm:prSet presAssocID="{B447873A-B5F3-4825-8FAA-DED84F90F868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F50F8D-59B8-4BAA-8332-576CC9C01423}" type="pres">
      <dgm:prSet presAssocID="{B447873A-B5F3-4825-8FAA-DED84F90F8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811504-A3A3-46F9-B647-A9A4152385B5}" type="pres">
      <dgm:prSet presAssocID="{2D8F8F3F-148F-4BB2-846C-3E6212AC1296}" presName="Name8" presStyleCnt="0"/>
      <dgm:spPr/>
    </dgm:pt>
    <dgm:pt modelId="{F31F6310-931A-4D76-909E-249DE95C0547}" type="pres">
      <dgm:prSet presAssocID="{2D8F8F3F-148F-4BB2-846C-3E6212AC129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F4A0F9-9591-44ED-98C3-8059907CD02F}" type="pres">
      <dgm:prSet presAssocID="{2D8F8F3F-148F-4BB2-846C-3E6212AC12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B4F984-C65E-471A-B0E3-4D8FA6AA09D4}" type="pres">
      <dgm:prSet presAssocID="{10DD98BC-9EC2-43D9-8E78-F61C42B80168}" presName="Name8" presStyleCnt="0"/>
      <dgm:spPr/>
    </dgm:pt>
    <dgm:pt modelId="{24710520-B483-49B2-A996-B02ED79CD5F9}" type="pres">
      <dgm:prSet presAssocID="{10DD98BC-9EC2-43D9-8E78-F61C42B80168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0F42C2-CCE2-4A6B-9B61-D7A5B2C67469}" type="pres">
      <dgm:prSet presAssocID="{10DD98BC-9EC2-43D9-8E78-F61C42B801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FB44C0-AAC7-4466-AC9D-0412161864D5}" type="pres">
      <dgm:prSet presAssocID="{1F939394-3D37-43FE-A323-0B3392C01394}" presName="Name8" presStyleCnt="0"/>
      <dgm:spPr/>
    </dgm:pt>
    <dgm:pt modelId="{448544BB-9BDE-4169-AF68-293B89B7245B}" type="pres">
      <dgm:prSet presAssocID="{1F939394-3D37-43FE-A323-0B3392C01394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E652D9-8F4F-4789-8F54-3BB13F50C8B8}" type="pres">
      <dgm:prSet presAssocID="{1F939394-3D37-43FE-A323-0B3392C013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0BB196-1D77-4145-8D35-C7AEF188019F}" type="pres">
      <dgm:prSet presAssocID="{23A4D26C-B77F-452E-B985-7EE6BC53CD1E}" presName="Name8" presStyleCnt="0"/>
      <dgm:spPr/>
    </dgm:pt>
    <dgm:pt modelId="{20F250DA-D32C-4CF9-BC16-90653F8EF1FD}" type="pres">
      <dgm:prSet presAssocID="{23A4D26C-B77F-452E-B985-7EE6BC53CD1E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4D9970-D3A7-4431-8228-0E8664ECB786}" type="pres">
      <dgm:prSet presAssocID="{23A4D26C-B77F-452E-B985-7EE6BC53CD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AFD8BCB-A806-4168-9EA9-6FCCB12DD883}" type="presOf" srcId="{23A4D26C-B77F-452E-B985-7EE6BC53CD1E}" destId="{B54D9970-D3A7-4431-8228-0E8664ECB786}" srcOrd="1" destOrd="0" presId="urn:microsoft.com/office/officeart/2005/8/layout/pyramid1"/>
    <dgm:cxn modelId="{FBFF6BD9-E9B1-4CFF-BA11-8F1185A6701A}" type="presOf" srcId="{B447873A-B5F3-4825-8FAA-DED84F90F868}" destId="{A180AF3B-7C96-4219-BD45-1ABDF0FAB726}" srcOrd="0" destOrd="0" presId="urn:microsoft.com/office/officeart/2005/8/layout/pyramid1"/>
    <dgm:cxn modelId="{F0FBC9CD-A0E6-453E-86FB-669CA30F6DAE}" type="presOf" srcId="{2D8F8F3F-148F-4BB2-846C-3E6212AC1296}" destId="{F31F6310-931A-4D76-909E-249DE95C0547}" srcOrd="0" destOrd="0" presId="urn:microsoft.com/office/officeart/2005/8/layout/pyramid1"/>
    <dgm:cxn modelId="{5CE70530-2E35-4884-AAAC-560E92F29211}" srcId="{605B4CFC-A85C-441E-AD46-276F04495F86}" destId="{1F939394-3D37-43FE-A323-0B3392C01394}" srcOrd="3" destOrd="0" parTransId="{5FC7174D-35CD-4302-8EDD-4F95CA471AE0}" sibTransId="{D3DCBFB5-859E-4E70-95A7-FA1BD8BE6CA4}"/>
    <dgm:cxn modelId="{50F88638-A666-4AAA-82E0-8476EF6EDE4B}" srcId="{605B4CFC-A85C-441E-AD46-276F04495F86}" destId="{2D8F8F3F-148F-4BB2-846C-3E6212AC1296}" srcOrd="1" destOrd="0" parTransId="{3284EB35-D7A5-489C-8D80-2B7B85AD1087}" sibTransId="{2EDFFF3C-80CA-4328-BFA6-7EACBDF10E69}"/>
    <dgm:cxn modelId="{B8340C63-8417-48C5-A5C7-A55915457C3F}" type="presOf" srcId="{2D8F8F3F-148F-4BB2-846C-3E6212AC1296}" destId="{35F4A0F9-9591-44ED-98C3-8059907CD02F}" srcOrd="1" destOrd="0" presId="urn:microsoft.com/office/officeart/2005/8/layout/pyramid1"/>
    <dgm:cxn modelId="{8FE4656B-1770-4506-8698-0CBBF76D8225}" type="presOf" srcId="{605B4CFC-A85C-441E-AD46-276F04495F86}" destId="{6FD99ACD-B368-45EE-B7A4-EAF0A0D0B426}" srcOrd="0" destOrd="0" presId="urn:microsoft.com/office/officeart/2005/8/layout/pyramid1"/>
    <dgm:cxn modelId="{A84B7F73-716A-4A3A-A965-D0F9D39FDFC5}" type="presOf" srcId="{B447873A-B5F3-4825-8FAA-DED84F90F868}" destId="{D3F50F8D-59B8-4BAA-8332-576CC9C01423}" srcOrd="1" destOrd="0" presId="urn:microsoft.com/office/officeart/2005/8/layout/pyramid1"/>
    <dgm:cxn modelId="{2E7EA6B1-7852-4291-B059-7AA3F853A20C}" srcId="{605B4CFC-A85C-441E-AD46-276F04495F86}" destId="{23A4D26C-B77F-452E-B985-7EE6BC53CD1E}" srcOrd="4" destOrd="0" parTransId="{706D972E-5CE8-4D28-BE6B-CA0A9BC8D4E7}" sibTransId="{18AFA521-CA2E-4BE6-B34F-6680A74CC01B}"/>
    <dgm:cxn modelId="{3DD2AEC8-E11C-493B-B5E8-AAD324B272CE}" type="presOf" srcId="{1F939394-3D37-43FE-A323-0B3392C01394}" destId="{A6E652D9-8F4F-4789-8F54-3BB13F50C8B8}" srcOrd="1" destOrd="0" presId="urn:microsoft.com/office/officeart/2005/8/layout/pyramid1"/>
    <dgm:cxn modelId="{A9F9277D-9D18-4A83-B908-E43022BBFFC5}" type="presOf" srcId="{10DD98BC-9EC2-43D9-8E78-F61C42B80168}" destId="{D20F42C2-CCE2-4A6B-9B61-D7A5B2C67469}" srcOrd="1" destOrd="0" presId="urn:microsoft.com/office/officeart/2005/8/layout/pyramid1"/>
    <dgm:cxn modelId="{D44D4A9A-16C3-4769-8C67-F33AE690351F}" srcId="{605B4CFC-A85C-441E-AD46-276F04495F86}" destId="{10DD98BC-9EC2-43D9-8E78-F61C42B80168}" srcOrd="2" destOrd="0" parTransId="{A4632740-B292-42A5-A6FD-159275522323}" sibTransId="{5F51F54B-B4BD-4DF6-A9E3-0ABBE57F1F7F}"/>
    <dgm:cxn modelId="{5C14E8D3-0F87-4402-B8B8-18A9F20628BD}" type="presOf" srcId="{1F939394-3D37-43FE-A323-0B3392C01394}" destId="{448544BB-9BDE-4169-AF68-293B89B7245B}" srcOrd="0" destOrd="0" presId="urn:microsoft.com/office/officeart/2005/8/layout/pyramid1"/>
    <dgm:cxn modelId="{0B88DB95-32EB-4889-BDC9-3562CC893AA0}" type="presOf" srcId="{23A4D26C-B77F-452E-B985-7EE6BC53CD1E}" destId="{20F250DA-D32C-4CF9-BC16-90653F8EF1FD}" srcOrd="0" destOrd="0" presId="urn:microsoft.com/office/officeart/2005/8/layout/pyramid1"/>
    <dgm:cxn modelId="{6623A25D-CC50-4F79-BB2C-BB9A02BA4B65}" srcId="{605B4CFC-A85C-441E-AD46-276F04495F86}" destId="{B447873A-B5F3-4825-8FAA-DED84F90F868}" srcOrd="0" destOrd="0" parTransId="{7085ADEE-3748-4413-9CAB-D467A3DC8BA7}" sibTransId="{C8E3EE47-2D66-4C51-9535-045ACB55967D}"/>
    <dgm:cxn modelId="{837458C7-128B-42DA-8228-FE463A091620}" type="presOf" srcId="{10DD98BC-9EC2-43D9-8E78-F61C42B80168}" destId="{24710520-B483-49B2-A996-B02ED79CD5F9}" srcOrd="0" destOrd="0" presId="urn:microsoft.com/office/officeart/2005/8/layout/pyramid1"/>
    <dgm:cxn modelId="{041B316A-C62C-4287-9493-71BCADA589BC}" type="presParOf" srcId="{6FD99ACD-B368-45EE-B7A4-EAF0A0D0B426}" destId="{6B9E08A1-219E-4181-98BA-1B519B348B63}" srcOrd="0" destOrd="0" presId="urn:microsoft.com/office/officeart/2005/8/layout/pyramid1"/>
    <dgm:cxn modelId="{BC688769-CCAE-4DCE-9A14-AB17FA82B64C}" type="presParOf" srcId="{6B9E08A1-219E-4181-98BA-1B519B348B63}" destId="{A180AF3B-7C96-4219-BD45-1ABDF0FAB726}" srcOrd="0" destOrd="0" presId="urn:microsoft.com/office/officeart/2005/8/layout/pyramid1"/>
    <dgm:cxn modelId="{4636DA84-673D-4E11-BF3C-AA4CDCC4BCAD}" type="presParOf" srcId="{6B9E08A1-219E-4181-98BA-1B519B348B63}" destId="{D3F50F8D-59B8-4BAA-8332-576CC9C01423}" srcOrd="1" destOrd="0" presId="urn:microsoft.com/office/officeart/2005/8/layout/pyramid1"/>
    <dgm:cxn modelId="{8603579B-0379-4E52-91F6-61F3C7600E07}" type="presParOf" srcId="{6FD99ACD-B368-45EE-B7A4-EAF0A0D0B426}" destId="{34811504-A3A3-46F9-B647-A9A4152385B5}" srcOrd="1" destOrd="0" presId="urn:microsoft.com/office/officeart/2005/8/layout/pyramid1"/>
    <dgm:cxn modelId="{B56967F5-8D3F-447D-9C7A-98981FEB3638}" type="presParOf" srcId="{34811504-A3A3-46F9-B647-A9A4152385B5}" destId="{F31F6310-931A-4D76-909E-249DE95C0547}" srcOrd="0" destOrd="0" presId="urn:microsoft.com/office/officeart/2005/8/layout/pyramid1"/>
    <dgm:cxn modelId="{F2013128-DD73-4D5A-B7E3-AD7CFF7DC81A}" type="presParOf" srcId="{34811504-A3A3-46F9-B647-A9A4152385B5}" destId="{35F4A0F9-9591-44ED-98C3-8059907CD02F}" srcOrd="1" destOrd="0" presId="urn:microsoft.com/office/officeart/2005/8/layout/pyramid1"/>
    <dgm:cxn modelId="{E56E551C-EC86-4C3C-9724-4DC42B61D599}" type="presParOf" srcId="{6FD99ACD-B368-45EE-B7A4-EAF0A0D0B426}" destId="{EDB4F984-C65E-471A-B0E3-4D8FA6AA09D4}" srcOrd="2" destOrd="0" presId="urn:microsoft.com/office/officeart/2005/8/layout/pyramid1"/>
    <dgm:cxn modelId="{F75B6288-A061-43A6-9197-64E2E6F7DC42}" type="presParOf" srcId="{EDB4F984-C65E-471A-B0E3-4D8FA6AA09D4}" destId="{24710520-B483-49B2-A996-B02ED79CD5F9}" srcOrd="0" destOrd="0" presId="urn:microsoft.com/office/officeart/2005/8/layout/pyramid1"/>
    <dgm:cxn modelId="{CF44D8F7-DB28-4EC6-B9E9-6765AB410767}" type="presParOf" srcId="{EDB4F984-C65E-471A-B0E3-4D8FA6AA09D4}" destId="{D20F42C2-CCE2-4A6B-9B61-D7A5B2C67469}" srcOrd="1" destOrd="0" presId="urn:microsoft.com/office/officeart/2005/8/layout/pyramid1"/>
    <dgm:cxn modelId="{117888C1-38DA-49E9-91A6-55588CEA453B}" type="presParOf" srcId="{6FD99ACD-B368-45EE-B7A4-EAF0A0D0B426}" destId="{BFFB44C0-AAC7-4466-AC9D-0412161864D5}" srcOrd="3" destOrd="0" presId="urn:microsoft.com/office/officeart/2005/8/layout/pyramid1"/>
    <dgm:cxn modelId="{D27BE25C-FECE-4FF8-B168-52D0D94D021C}" type="presParOf" srcId="{BFFB44C0-AAC7-4466-AC9D-0412161864D5}" destId="{448544BB-9BDE-4169-AF68-293B89B7245B}" srcOrd="0" destOrd="0" presId="urn:microsoft.com/office/officeart/2005/8/layout/pyramid1"/>
    <dgm:cxn modelId="{4AF2CA36-81ED-4E6E-B0CD-01348E2F8B85}" type="presParOf" srcId="{BFFB44C0-AAC7-4466-AC9D-0412161864D5}" destId="{A6E652D9-8F4F-4789-8F54-3BB13F50C8B8}" srcOrd="1" destOrd="0" presId="urn:microsoft.com/office/officeart/2005/8/layout/pyramid1"/>
    <dgm:cxn modelId="{E804F152-39C5-4BE4-917C-A6D2F28FB799}" type="presParOf" srcId="{6FD99ACD-B368-45EE-B7A4-EAF0A0D0B426}" destId="{A00BB196-1D77-4145-8D35-C7AEF188019F}" srcOrd="4" destOrd="0" presId="urn:microsoft.com/office/officeart/2005/8/layout/pyramid1"/>
    <dgm:cxn modelId="{3F31B720-4D82-42EE-9FA2-627ED4AF70AC}" type="presParOf" srcId="{A00BB196-1D77-4145-8D35-C7AEF188019F}" destId="{20F250DA-D32C-4CF9-BC16-90653F8EF1FD}" srcOrd="0" destOrd="0" presId="urn:microsoft.com/office/officeart/2005/8/layout/pyramid1"/>
    <dgm:cxn modelId="{E1C94CC7-F127-49A7-87EF-1C84031BBA8B}" type="presParOf" srcId="{A00BB196-1D77-4145-8D35-C7AEF188019F}" destId="{B54D9970-D3A7-4431-8228-0E8664ECB78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36165-6088-4DEE-8375-C7C10C48A453}">
      <dsp:nvSpPr>
        <dsp:cNvPr id="0" name=""/>
        <dsp:cNvSpPr/>
      </dsp:nvSpPr>
      <dsp:spPr>
        <a:xfrm>
          <a:off x="1435754" y="391638"/>
          <a:ext cx="3537202" cy="3537202"/>
        </a:xfrm>
        <a:prstGeom prst="blockArc">
          <a:avLst>
            <a:gd name="adj1" fmla="val 13500000"/>
            <a:gd name="adj2" fmla="val 16200000"/>
            <a:gd name="adj3" fmla="val 342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4ACB6A-7498-4BFF-A7D0-C22694403B19}">
      <dsp:nvSpPr>
        <dsp:cNvPr id="0" name=""/>
        <dsp:cNvSpPr/>
      </dsp:nvSpPr>
      <dsp:spPr>
        <a:xfrm>
          <a:off x="1435754" y="391638"/>
          <a:ext cx="3537202" cy="3537202"/>
        </a:xfrm>
        <a:prstGeom prst="blockArc">
          <a:avLst>
            <a:gd name="adj1" fmla="val 10800000"/>
            <a:gd name="adj2" fmla="val 13500000"/>
            <a:gd name="adj3" fmla="val 342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727B63-573A-4217-9E34-3579E4F6D715}">
      <dsp:nvSpPr>
        <dsp:cNvPr id="0" name=""/>
        <dsp:cNvSpPr/>
      </dsp:nvSpPr>
      <dsp:spPr>
        <a:xfrm>
          <a:off x="1435754" y="391638"/>
          <a:ext cx="3537202" cy="3537202"/>
        </a:xfrm>
        <a:prstGeom prst="blockArc">
          <a:avLst>
            <a:gd name="adj1" fmla="val 8100000"/>
            <a:gd name="adj2" fmla="val 10800000"/>
            <a:gd name="adj3" fmla="val 342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E7A65A-E919-4D89-A6C1-689CAC75FBED}">
      <dsp:nvSpPr>
        <dsp:cNvPr id="0" name=""/>
        <dsp:cNvSpPr/>
      </dsp:nvSpPr>
      <dsp:spPr>
        <a:xfrm>
          <a:off x="1435754" y="391638"/>
          <a:ext cx="3537202" cy="3537202"/>
        </a:xfrm>
        <a:prstGeom prst="blockArc">
          <a:avLst>
            <a:gd name="adj1" fmla="val 5400000"/>
            <a:gd name="adj2" fmla="val 8100000"/>
            <a:gd name="adj3" fmla="val 342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1AED17-2E86-4846-91C8-7E87C898AB7A}">
      <dsp:nvSpPr>
        <dsp:cNvPr id="0" name=""/>
        <dsp:cNvSpPr/>
      </dsp:nvSpPr>
      <dsp:spPr>
        <a:xfrm>
          <a:off x="1435754" y="391638"/>
          <a:ext cx="3537202" cy="3537202"/>
        </a:xfrm>
        <a:prstGeom prst="blockArc">
          <a:avLst>
            <a:gd name="adj1" fmla="val 2700000"/>
            <a:gd name="adj2" fmla="val 5400000"/>
            <a:gd name="adj3" fmla="val 342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E11739-07E4-4049-8AD5-E28346EC104B}">
      <dsp:nvSpPr>
        <dsp:cNvPr id="0" name=""/>
        <dsp:cNvSpPr/>
      </dsp:nvSpPr>
      <dsp:spPr>
        <a:xfrm>
          <a:off x="1435754" y="391638"/>
          <a:ext cx="3537202" cy="3537202"/>
        </a:xfrm>
        <a:prstGeom prst="blockArc">
          <a:avLst>
            <a:gd name="adj1" fmla="val 0"/>
            <a:gd name="adj2" fmla="val 2700000"/>
            <a:gd name="adj3" fmla="val 342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B73BB0-1F96-42AC-830B-B030DC45D44D}">
      <dsp:nvSpPr>
        <dsp:cNvPr id="0" name=""/>
        <dsp:cNvSpPr/>
      </dsp:nvSpPr>
      <dsp:spPr>
        <a:xfrm>
          <a:off x="1435754" y="391638"/>
          <a:ext cx="3537202" cy="3537202"/>
        </a:xfrm>
        <a:prstGeom prst="blockArc">
          <a:avLst>
            <a:gd name="adj1" fmla="val 18900000"/>
            <a:gd name="adj2" fmla="val 0"/>
            <a:gd name="adj3" fmla="val 342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375A80-D84E-42F0-B3BF-44A70D7ED633}">
      <dsp:nvSpPr>
        <dsp:cNvPr id="0" name=""/>
        <dsp:cNvSpPr/>
      </dsp:nvSpPr>
      <dsp:spPr>
        <a:xfrm>
          <a:off x="1435754" y="391638"/>
          <a:ext cx="3537202" cy="3537202"/>
        </a:xfrm>
        <a:prstGeom prst="blockArc">
          <a:avLst>
            <a:gd name="adj1" fmla="val 16200000"/>
            <a:gd name="adj2" fmla="val 18900000"/>
            <a:gd name="adj3" fmla="val 342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D8AEE4-4192-4900-9678-E3C145BDDD1F}">
      <dsp:nvSpPr>
        <dsp:cNvPr id="0" name=""/>
        <dsp:cNvSpPr/>
      </dsp:nvSpPr>
      <dsp:spPr>
        <a:xfrm>
          <a:off x="2603539" y="1559423"/>
          <a:ext cx="1201633" cy="12016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População</a:t>
          </a:r>
          <a:endParaRPr lang="pt-BR" sz="1500" kern="1200" dirty="0"/>
        </a:p>
      </dsp:txBody>
      <dsp:txXfrm>
        <a:off x="2779514" y="1735398"/>
        <a:ext cx="849683" cy="849683"/>
      </dsp:txXfrm>
    </dsp:sp>
    <dsp:sp modelId="{1C429D2F-1E84-41A8-871E-6216ABF89BD3}">
      <dsp:nvSpPr>
        <dsp:cNvPr id="0" name=""/>
        <dsp:cNvSpPr/>
      </dsp:nvSpPr>
      <dsp:spPr>
        <a:xfrm>
          <a:off x="2783784" y="1348"/>
          <a:ext cx="841143" cy="8411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Educação</a:t>
          </a:r>
          <a:endParaRPr lang="pt-BR" sz="700" kern="1200" dirty="0"/>
        </a:p>
      </dsp:txBody>
      <dsp:txXfrm>
        <a:off x="2906967" y="124531"/>
        <a:ext cx="594777" cy="594777"/>
      </dsp:txXfrm>
    </dsp:sp>
    <dsp:sp modelId="{A258C414-136F-42A4-BB11-890E1BBD0473}">
      <dsp:nvSpPr>
        <dsp:cNvPr id="0" name=""/>
        <dsp:cNvSpPr/>
      </dsp:nvSpPr>
      <dsp:spPr>
        <a:xfrm>
          <a:off x="4012962" y="510490"/>
          <a:ext cx="841143" cy="84114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Saúde</a:t>
          </a:r>
          <a:endParaRPr lang="pt-BR" sz="700" kern="1200" dirty="0"/>
        </a:p>
      </dsp:txBody>
      <dsp:txXfrm>
        <a:off x="4136145" y="633673"/>
        <a:ext cx="594777" cy="594777"/>
      </dsp:txXfrm>
    </dsp:sp>
    <dsp:sp modelId="{93A88D1E-2B06-4965-A996-A9951E665796}">
      <dsp:nvSpPr>
        <dsp:cNvPr id="0" name=""/>
        <dsp:cNvSpPr/>
      </dsp:nvSpPr>
      <dsp:spPr>
        <a:xfrm>
          <a:off x="4522104" y="1739668"/>
          <a:ext cx="841143" cy="8411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Infra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estrutura</a:t>
          </a:r>
          <a:endParaRPr lang="pt-BR" sz="700" kern="1200" dirty="0"/>
        </a:p>
      </dsp:txBody>
      <dsp:txXfrm>
        <a:off x="4645287" y="1862851"/>
        <a:ext cx="594777" cy="594777"/>
      </dsp:txXfrm>
    </dsp:sp>
    <dsp:sp modelId="{E9864355-1C66-48AE-933D-D63EF619F77C}">
      <dsp:nvSpPr>
        <dsp:cNvPr id="0" name=""/>
        <dsp:cNvSpPr/>
      </dsp:nvSpPr>
      <dsp:spPr>
        <a:xfrm>
          <a:off x="4012962" y="2968846"/>
          <a:ext cx="841143" cy="84114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Segurança</a:t>
          </a:r>
          <a:endParaRPr lang="pt-BR" sz="900" kern="1200" dirty="0"/>
        </a:p>
      </dsp:txBody>
      <dsp:txXfrm>
        <a:off x="4136145" y="3092029"/>
        <a:ext cx="594777" cy="594777"/>
      </dsp:txXfrm>
    </dsp:sp>
    <dsp:sp modelId="{43670370-DADB-4B69-B14C-C2BB5B6527ED}">
      <dsp:nvSpPr>
        <dsp:cNvPr id="0" name=""/>
        <dsp:cNvSpPr/>
      </dsp:nvSpPr>
      <dsp:spPr>
        <a:xfrm>
          <a:off x="2783784" y="3477988"/>
          <a:ext cx="841143" cy="84114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Tecnologia</a:t>
          </a:r>
          <a:endParaRPr lang="pt-BR" sz="1000" kern="1200" dirty="0"/>
        </a:p>
      </dsp:txBody>
      <dsp:txXfrm>
        <a:off x="2906967" y="3601171"/>
        <a:ext cx="594777" cy="594777"/>
      </dsp:txXfrm>
    </dsp:sp>
    <dsp:sp modelId="{B24D44F0-69BD-4EEC-9E7D-D608174DC501}">
      <dsp:nvSpPr>
        <dsp:cNvPr id="0" name=""/>
        <dsp:cNvSpPr/>
      </dsp:nvSpPr>
      <dsp:spPr>
        <a:xfrm>
          <a:off x="1554606" y="2968846"/>
          <a:ext cx="841143" cy="8411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Transporte</a:t>
          </a:r>
          <a:endParaRPr lang="pt-BR" sz="900" kern="1200" dirty="0"/>
        </a:p>
      </dsp:txBody>
      <dsp:txXfrm>
        <a:off x="1677789" y="3092029"/>
        <a:ext cx="594777" cy="594777"/>
      </dsp:txXfrm>
    </dsp:sp>
    <dsp:sp modelId="{08119F24-292E-44E4-9931-4FB825C5B4A4}">
      <dsp:nvSpPr>
        <dsp:cNvPr id="0" name=""/>
        <dsp:cNvSpPr/>
      </dsp:nvSpPr>
      <dsp:spPr>
        <a:xfrm>
          <a:off x="1045464" y="1739668"/>
          <a:ext cx="841143" cy="84114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Energia</a:t>
          </a:r>
          <a:endParaRPr lang="pt-BR" sz="900" kern="1200" dirty="0"/>
        </a:p>
      </dsp:txBody>
      <dsp:txXfrm>
        <a:off x="1168647" y="1862851"/>
        <a:ext cx="594777" cy="594777"/>
      </dsp:txXfrm>
    </dsp:sp>
    <dsp:sp modelId="{157D7C65-C56F-4466-BC35-2620312ACCB9}">
      <dsp:nvSpPr>
        <dsp:cNvPr id="0" name=""/>
        <dsp:cNvSpPr/>
      </dsp:nvSpPr>
      <dsp:spPr>
        <a:xfrm>
          <a:off x="1554606" y="510490"/>
          <a:ext cx="841143" cy="8411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Edificações</a:t>
          </a:r>
          <a:endParaRPr lang="pt-BR" sz="900" kern="1200" dirty="0"/>
        </a:p>
      </dsp:txBody>
      <dsp:txXfrm>
        <a:off x="1677789" y="633673"/>
        <a:ext cx="594777" cy="5947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5E66A-F238-41FC-8C9A-6E08BF6936D5}">
      <dsp:nvSpPr>
        <dsp:cNvPr id="0" name=""/>
        <dsp:cNvSpPr/>
      </dsp:nvSpPr>
      <dsp:spPr>
        <a:xfrm rot="5400000">
          <a:off x="846315" y="473842"/>
          <a:ext cx="401219" cy="456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9EEAAB8-5B2B-4A5F-AB8C-A6DAABEE17B7}">
      <dsp:nvSpPr>
        <dsp:cNvPr id="0" name=""/>
        <dsp:cNvSpPr/>
      </dsp:nvSpPr>
      <dsp:spPr>
        <a:xfrm>
          <a:off x="1232" y="29082"/>
          <a:ext cx="2152985" cy="472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Mundo cada vez mais urbano</a:t>
          </a:r>
          <a:endParaRPr lang="pt-BR" sz="1400" kern="1200" dirty="0"/>
        </a:p>
      </dsp:txBody>
      <dsp:txXfrm>
        <a:off x="24315" y="52165"/>
        <a:ext cx="2106819" cy="426603"/>
      </dsp:txXfrm>
    </dsp:sp>
    <dsp:sp modelId="{264E9149-8BA9-420D-B555-1A04B4A9CB92}">
      <dsp:nvSpPr>
        <dsp:cNvPr id="0" name=""/>
        <dsp:cNvSpPr/>
      </dsp:nvSpPr>
      <dsp:spPr>
        <a:xfrm>
          <a:off x="1415433" y="74171"/>
          <a:ext cx="491233" cy="38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18B9B-EC9D-4618-A6C1-8E94B9430925}">
      <dsp:nvSpPr>
        <dsp:cNvPr id="0" name=""/>
        <dsp:cNvSpPr/>
      </dsp:nvSpPr>
      <dsp:spPr>
        <a:xfrm rot="5400000">
          <a:off x="1703255" y="1004918"/>
          <a:ext cx="401219" cy="456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9398"/>
            <a:satOff val="-441"/>
            <a:lumOff val="188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944931D-6B6E-4E4A-BE97-E34EE6946050}">
      <dsp:nvSpPr>
        <dsp:cNvPr id="0" name=""/>
        <dsp:cNvSpPr/>
      </dsp:nvSpPr>
      <dsp:spPr>
        <a:xfrm>
          <a:off x="1034665" y="560159"/>
          <a:ext cx="1799999" cy="472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43749"/>
                <a:satOff val="-627"/>
                <a:lumOff val="365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43749"/>
                <a:satOff val="-627"/>
                <a:lumOff val="365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43749"/>
                <a:satOff val="-627"/>
                <a:lumOff val="3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smtClean="0"/>
            <a:t>Oportunidade para um Brasil protagonista</a:t>
          </a:r>
          <a:endParaRPr lang="pt-BR" sz="1400" kern="1200" dirty="0"/>
        </a:p>
      </dsp:txBody>
      <dsp:txXfrm>
        <a:off x="1057748" y="583242"/>
        <a:ext cx="1753833" cy="426603"/>
      </dsp:txXfrm>
    </dsp:sp>
    <dsp:sp modelId="{92EAD2C7-D5A3-494F-84F1-8DE7D50F5067}">
      <dsp:nvSpPr>
        <dsp:cNvPr id="0" name=""/>
        <dsp:cNvSpPr/>
      </dsp:nvSpPr>
      <dsp:spPr>
        <a:xfrm>
          <a:off x="2272373" y="605248"/>
          <a:ext cx="491233" cy="38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207A0-FE2D-4BA7-ABF3-2AE85AB35EA3}">
      <dsp:nvSpPr>
        <dsp:cNvPr id="0" name=""/>
        <dsp:cNvSpPr/>
      </dsp:nvSpPr>
      <dsp:spPr>
        <a:xfrm rot="5400000">
          <a:off x="2736688" y="1535995"/>
          <a:ext cx="401219" cy="456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8797"/>
            <a:satOff val="-882"/>
            <a:lumOff val="376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3EB99C1-B702-4975-AE3A-D5AABDC73528}">
      <dsp:nvSpPr>
        <dsp:cNvPr id="0" name=""/>
        <dsp:cNvSpPr/>
      </dsp:nvSpPr>
      <dsp:spPr>
        <a:xfrm>
          <a:off x="2068098" y="1091235"/>
          <a:ext cx="1799999" cy="472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87499"/>
                <a:satOff val="-1255"/>
                <a:lumOff val="731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87499"/>
                <a:satOff val="-1255"/>
                <a:lumOff val="731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87499"/>
                <a:satOff val="-1255"/>
                <a:lumOff val="73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Brasília – Cidade Planejada</a:t>
          </a:r>
          <a:endParaRPr lang="pt-BR" sz="1400" kern="1200" dirty="0"/>
        </a:p>
      </dsp:txBody>
      <dsp:txXfrm>
        <a:off x="2091181" y="1114318"/>
        <a:ext cx="1753833" cy="426603"/>
      </dsp:txXfrm>
    </dsp:sp>
    <dsp:sp modelId="{C6671935-5391-480F-A2AF-4CD39CBC0403}">
      <dsp:nvSpPr>
        <dsp:cNvPr id="0" name=""/>
        <dsp:cNvSpPr/>
      </dsp:nvSpPr>
      <dsp:spPr>
        <a:xfrm>
          <a:off x="3305806" y="1136325"/>
          <a:ext cx="491233" cy="38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9D87A-6182-4E0E-A5D7-DAFA8E3036B5}">
      <dsp:nvSpPr>
        <dsp:cNvPr id="0" name=""/>
        <dsp:cNvSpPr/>
      </dsp:nvSpPr>
      <dsp:spPr>
        <a:xfrm rot="5400000">
          <a:off x="3770121" y="2067071"/>
          <a:ext cx="401219" cy="456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28195"/>
            <a:satOff val="-1322"/>
            <a:lumOff val="56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4D21E14-1D70-48F0-BF1F-3B58C376A1F4}">
      <dsp:nvSpPr>
        <dsp:cNvPr id="0" name=""/>
        <dsp:cNvSpPr/>
      </dsp:nvSpPr>
      <dsp:spPr>
        <a:xfrm>
          <a:off x="3101531" y="1622312"/>
          <a:ext cx="1799999" cy="472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131248"/>
                <a:satOff val="-1882"/>
                <a:lumOff val="1097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31248"/>
                <a:satOff val="-1882"/>
                <a:lumOff val="1097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31248"/>
                <a:satOff val="-1882"/>
                <a:lumOff val="109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Cidade Inteligente</a:t>
          </a:r>
          <a:endParaRPr lang="pt-BR" sz="1400" kern="1200" dirty="0"/>
        </a:p>
      </dsp:txBody>
      <dsp:txXfrm>
        <a:off x="3124614" y="1645395"/>
        <a:ext cx="1753833" cy="426603"/>
      </dsp:txXfrm>
    </dsp:sp>
    <dsp:sp modelId="{CDF3005D-3B39-48F1-888B-495A28BD4C10}">
      <dsp:nvSpPr>
        <dsp:cNvPr id="0" name=""/>
        <dsp:cNvSpPr/>
      </dsp:nvSpPr>
      <dsp:spPr>
        <a:xfrm>
          <a:off x="4339239" y="1667401"/>
          <a:ext cx="491233" cy="38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8A278-1EB8-4F55-BC2C-847BA8B13143}">
      <dsp:nvSpPr>
        <dsp:cNvPr id="0" name=""/>
        <dsp:cNvSpPr/>
      </dsp:nvSpPr>
      <dsp:spPr>
        <a:xfrm rot="5400000">
          <a:off x="4803554" y="2598148"/>
          <a:ext cx="401219" cy="456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37594"/>
            <a:satOff val="-1763"/>
            <a:lumOff val="75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54E5EF-CAB1-4B09-9389-D571D0103A78}">
      <dsp:nvSpPr>
        <dsp:cNvPr id="0" name=""/>
        <dsp:cNvSpPr/>
      </dsp:nvSpPr>
      <dsp:spPr>
        <a:xfrm>
          <a:off x="4134964" y="2153388"/>
          <a:ext cx="1799999" cy="472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174998"/>
                <a:satOff val="-2510"/>
                <a:lumOff val="1463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74998"/>
                <a:satOff val="-2510"/>
                <a:lumOff val="1463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74998"/>
                <a:satOff val="-2510"/>
                <a:lumOff val="146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Cidadão capacitado</a:t>
          </a:r>
          <a:endParaRPr lang="pt-BR" sz="1400" kern="1200" dirty="0"/>
        </a:p>
      </dsp:txBody>
      <dsp:txXfrm>
        <a:off x="4158047" y="2176471"/>
        <a:ext cx="1753833" cy="426603"/>
      </dsp:txXfrm>
    </dsp:sp>
    <dsp:sp modelId="{C67D29B6-7034-49F8-916C-48719FCA88D0}">
      <dsp:nvSpPr>
        <dsp:cNvPr id="0" name=""/>
        <dsp:cNvSpPr/>
      </dsp:nvSpPr>
      <dsp:spPr>
        <a:xfrm>
          <a:off x="5372672" y="2198478"/>
          <a:ext cx="491233" cy="38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97B41-B065-468A-81D8-B0A9B0F21170}">
      <dsp:nvSpPr>
        <dsp:cNvPr id="0" name=""/>
        <dsp:cNvSpPr/>
      </dsp:nvSpPr>
      <dsp:spPr>
        <a:xfrm rot="5400000">
          <a:off x="5836987" y="3129224"/>
          <a:ext cx="401219" cy="456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46992"/>
            <a:satOff val="-2204"/>
            <a:lumOff val="941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652971-64C9-457F-84C5-138F088DCB51}">
      <dsp:nvSpPr>
        <dsp:cNvPr id="0" name=""/>
        <dsp:cNvSpPr/>
      </dsp:nvSpPr>
      <dsp:spPr>
        <a:xfrm>
          <a:off x="5168398" y="2684465"/>
          <a:ext cx="1799999" cy="472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218747"/>
                <a:satOff val="-3137"/>
                <a:lumOff val="1829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18747"/>
                <a:satOff val="-3137"/>
                <a:lumOff val="1829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18747"/>
                <a:satOff val="-3137"/>
                <a:lumOff val="182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Escola Inteligente</a:t>
          </a:r>
          <a:endParaRPr lang="pt-BR" sz="1400" kern="1200" dirty="0"/>
        </a:p>
      </dsp:txBody>
      <dsp:txXfrm>
        <a:off x="5191481" y="2707548"/>
        <a:ext cx="1753833" cy="426603"/>
      </dsp:txXfrm>
    </dsp:sp>
    <dsp:sp modelId="{23613EA6-D3E4-4646-95A3-3CF00D2769E4}">
      <dsp:nvSpPr>
        <dsp:cNvPr id="0" name=""/>
        <dsp:cNvSpPr/>
      </dsp:nvSpPr>
      <dsp:spPr>
        <a:xfrm>
          <a:off x="6406106" y="2729554"/>
          <a:ext cx="491233" cy="38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E4E78-D00A-48A8-A74E-001C8C83ED65}">
      <dsp:nvSpPr>
        <dsp:cNvPr id="0" name=""/>
        <dsp:cNvSpPr/>
      </dsp:nvSpPr>
      <dsp:spPr>
        <a:xfrm rot="5400000">
          <a:off x="6870421" y="3660301"/>
          <a:ext cx="401219" cy="456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56391"/>
            <a:satOff val="-2645"/>
            <a:lumOff val="112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419125B-EEDB-4EF3-9325-04D160333A25}">
      <dsp:nvSpPr>
        <dsp:cNvPr id="0" name=""/>
        <dsp:cNvSpPr/>
      </dsp:nvSpPr>
      <dsp:spPr>
        <a:xfrm>
          <a:off x="6201831" y="3215541"/>
          <a:ext cx="1799999" cy="472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262496"/>
                <a:satOff val="-3765"/>
                <a:lumOff val="2195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62496"/>
                <a:satOff val="-3765"/>
                <a:lumOff val="2195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62496"/>
                <a:satOff val="-3765"/>
                <a:lumOff val="219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Tecnologia</a:t>
          </a:r>
          <a:endParaRPr lang="pt-BR" sz="1400" kern="1200" dirty="0"/>
        </a:p>
      </dsp:txBody>
      <dsp:txXfrm>
        <a:off x="6224914" y="3238624"/>
        <a:ext cx="1753833" cy="426603"/>
      </dsp:txXfrm>
    </dsp:sp>
    <dsp:sp modelId="{E2983153-DFE7-4530-9963-1EF237B86E73}">
      <dsp:nvSpPr>
        <dsp:cNvPr id="0" name=""/>
        <dsp:cNvSpPr/>
      </dsp:nvSpPr>
      <dsp:spPr>
        <a:xfrm>
          <a:off x="7439539" y="3260631"/>
          <a:ext cx="491233" cy="38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E1F18-E197-4BE3-8183-1E356AE08799}">
      <dsp:nvSpPr>
        <dsp:cNvPr id="0" name=""/>
        <dsp:cNvSpPr/>
      </dsp:nvSpPr>
      <dsp:spPr>
        <a:xfrm>
          <a:off x="7235264" y="3746618"/>
          <a:ext cx="1799999" cy="472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Energia Solar</a:t>
          </a:r>
          <a:endParaRPr lang="pt-BR" sz="1400" kern="1200" dirty="0"/>
        </a:p>
      </dsp:txBody>
      <dsp:txXfrm>
        <a:off x="7258347" y="3769701"/>
        <a:ext cx="1753833" cy="4266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5E66A-F238-41FC-8C9A-6E08BF6936D5}">
      <dsp:nvSpPr>
        <dsp:cNvPr id="0" name=""/>
        <dsp:cNvSpPr/>
      </dsp:nvSpPr>
      <dsp:spPr>
        <a:xfrm rot="5400000">
          <a:off x="846315" y="473842"/>
          <a:ext cx="401219" cy="456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9EEAAB8-5B2B-4A5F-AB8C-A6DAABEE17B7}">
      <dsp:nvSpPr>
        <dsp:cNvPr id="0" name=""/>
        <dsp:cNvSpPr/>
      </dsp:nvSpPr>
      <dsp:spPr>
        <a:xfrm>
          <a:off x="1232" y="29082"/>
          <a:ext cx="2152985" cy="472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Mundo cada vez mais urbano</a:t>
          </a:r>
          <a:endParaRPr lang="pt-BR" sz="1400" kern="1200" dirty="0"/>
        </a:p>
      </dsp:txBody>
      <dsp:txXfrm>
        <a:off x="24315" y="52165"/>
        <a:ext cx="2106819" cy="426603"/>
      </dsp:txXfrm>
    </dsp:sp>
    <dsp:sp modelId="{264E9149-8BA9-420D-B555-1A04B4A9CB92}">
      <dsp:nvSpPr>
        <dsp:cNvPr id="0" name=""/>
        <dsp:cNvSpPr/>
      </dsp:nvSpPr>
      <dsp:spPr>
        <a:xfrm>
          <a:off x="1415433" y="74171"/>
          <a:ext cx="491233" cy="38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18B9B-EC9D-4618-A6C1-8E94B9430925}">
      <dsp:nvSpPr>
        <dsp:cNvPr id="0" name=""/>
        <dsp:cNvSpPr/>
      </dsp:nvSpPr>
      <dsp:spPr>
        <a:xfrm rot="5400000">
          <a:off x="1703255" y="1004918"/>
          <a:ext cx="401219" cy="456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9398"/>
            <a:satOff val="-441"/>
            <a:lumOff val="188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944931D-6B6E-4E4A-BE97-E34EE6946050}">
      <dsp:nvSpPr>
        <dsp:cNvPr id="0" name=""/>
        <dsp:cNvSpPr/>
      </dsp:nvSpPr>
      <dsp:spPr>
        <a:xfrm>
          <a:off x="1034665" y="560159"/>
          <a:ext cx="1799999" cy="472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43749"/>
                <a:satOff val="-627"/>
                <a:lumOff val="365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43749"/>
                <a:satOff val="-627"/>
                <a:lumOff val="365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43749"/>
                <a:satOff val="-627"/>
                <a:lumOff val="3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Oportunidade para um Brasil protagonista</a:t>
          </a:r>
          <a:endParaRPr lang="pt-BR" sz="1400" kern="1200" dirty="0"/>
        </a:p>
      </dsp:txBody>
      <dsp:txXfrm>
        <a:off x="1057748" y="583242"/>
        <a:ext cx="1753833" cy="426603"/>
      </dsp:txXfrm>
    </dsp:sp>
    <dsp:sp modelId="{92EAD2C7-D5A3-494F-84F1-8DE7D50F5067}">
      <dsp:nvSpPr>
        <dsp:cNvPr id="0" name=""/>
        <dsp:cNvSpPr/>
      </dsp:nvSpPr>
      <dsp:spPr>
        <a:xfrm>
          <a:off x="2272373" y="605248"/>
          <a:ext cx="491233" cy="38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207A0-FE2D-4BA7-ABF3-2AE85AB35EA3}">
      <dsp:nvSpPr>
        <dsp:cNvPr id="0" name=""/>
        <dsp:cNvSpPr/>
      </dsp:nvSpPr>
      <dsp:spPr>
        <a:xfrm rot="5400000">
          <a:off x="2736688" y="1535995"/>
          <a:ext cx="401219" cy="456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8797"/>
            <a:satOff val="-882"/>
            <a:lumOff val="376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3EB99C1-B702-4975-AE3A-D5AABDC73528}">
      <dsp:nvSpPr>
        <dsp:cNvPr id="0" name=""/>
        <dsp:cNvSpPr/>
      </dsp:nvSpPr>
      <dsp:spPr>
        <a:xfrm>
          <a:off x="2068098" y="1091235"/>
          <a:ext cx="1799999" cy="472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87499"/>
                <a:satOff val="-1255"/>
                <a:lumOff val="731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87499"/>
                <a:satOff val="-1255"/>
                <a:lumOff val="731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87499"/>
                <a:satOff val="-1255"/>
                <a:lumOff val="73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Brasília – Cidade Planejada</a:t>
          </a:r>
          <a:endParaRPr lang="pt-BR" sz="1400" kern="1200" dirty="0"/>
        </a:p>
      </dsp:txBody>
      <dsp:txXfrm>
        <a:off x="2091181" y="1114318"/>
        <a:ext cx="1753833" cy="426603"/>
      </dsp:txXfrm>
    </dsp:sp>
    <dsp:sp modelId="{C6671935-5391-480F-A2AF-4CD39CBC0403}">
      <dsp:nvSpPr>
        <dsp:cNvPr id="0" name=""/>
        <dsp:cNvSpPr/>
      </dsp:nvSpPr>
      <dsp:spPr>
        <a:xfrm>
          <a:off x="3305806" y="1136325"/>
          <a:ext cx="491233" cy="38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9D87A-6182-4E0E-A5D7-DAFA8E3036B5}">
      <dsp:nvSpPr>
        <dsp:cNvPr id="0" name=""/>
        <dsp:cNvSpPr/>
      </dsp:nvSpPr>
      <dsp:spPr>
        <a:xfrm rot="5400000">
          <a:off x="3770121" y="2067071"/>
          <a:ext cx="401219" cy="456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28195"/>
            <a:satOff val="-1322"/>
            <a:lumOff val="56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4D21E14-1D70-48F0-BF1F-3B58C376A1F4}">
      <dsp:nvSpPr>
        <dsp:cNvPr id="0" name=""/>
        <dsp:cNvSpPr/>
      </dsp:nvSpPr>
      <dsp:spPr>
        <a:xfrm>
          <a:off x="3101531" y="1622312"/>
          <a:ext cx="1799999" cy="472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131248"/>
                <a:satOff val="-1882"/>
                <a:lumOff val="1097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31248"/>
                <a:satOff val="-1882"/>
                <a:lumOff val="1097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31248"/>
                <a:satOff val="-1882"/>
                <a:lumOff val="109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Cidade Inteligente</a:t>
          </a:r>
          <a:endParaRPr lang="pt-BR" sz="1400" kern="1200" dirty="0"/>
        </a:p>
      </dsp:txBody>
      <dsp:txXfrm>
        <a:off x="3124614" y="1645395"/>
        <a:ext cx="1753833" cy="426603"/>
      </dsp:txXfrm>
    </dsp:sp>
    <dsp:sp modelId="{CDF3005D-3B39-48F1-888B-495A28BD4C10}">
      <dsp:nvSpPr>
        <dsp:cNvPr id="0" name=""/>
        <dsp:cNvSpPr/>
      </dsp:nvSpPr>
      <dsp:spPr>
        <a:xfrm>
          <a:off x="4339239" y="1667401"/>
          <a:ext cx="491233" cy="38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8A278-1EB8-4F55-BC2C-847BA8B13143}">
      <dsp:nvSpPr>
        <dsp:cNvPr id="0" name=""/>
        <dsp:cNvSpPr/>
      </dsp:nvSpPr>
      <dsp:spPr>
        <a:xfrm rot="5400000">
          <a:off x="4803554" y="2598148"/>
          <a:ext cx="401219" cy="456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37594"/>
            <a:satOff val="-1763"/>
            <a:lumOff val="75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54E5EF-CAB1-4B09-9389-D571D0103A78}">
      <dsp:nvSpPr>
        <dsp:cNvPr id="0" name=""/>
        <dsp:cNvSpPr/>
      </dsp:nvSpPr>
      <dsp:spPr>
        <a:xfrm>
          <a:off x="4134964" y="2153388"/>
          <a:ext cx="1799999" cy="472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174998"/>
                <a:satOff val="-2510"/>
                <a:lumOff val="1463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74998"/>
                <a:satOff val="-2510"/>
                <a:lumOff val="1463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74998"/>
                <a:satOff val="-2510"/>
                <a:lumOff val="146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smtClean="0"/>
            <a:t>Cidadão capacitado</a:t>
          </a:r>
          <a:endParaRPr lang="pt-BR" sz="1400" kern="1200" dirty="0"/>
        </a:p>
      </dsp:txBody>
      <dsp:txXfrm>
        <a:off x="4158047" y="2176471"/>
        <a:ext cx="1753833" cy="426603"/>
      </dsp:txXfrm>
    </dsp:sp>
    <dsp:sp modelId="{C67D29B6-7034-49F8-916C-48719FCA88D0}">
      <dsp:nvSpPr>
        <dsp:cNvPr id="0" name=""/>
        <dsp:cNvSpPr/>
      </dsp:nvSpPr>
      <dsp:spPr>
        <a:xfrm>
          <a:off x="5372672" y="2198478"/>
          <a:ext cx="491233" cy="38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97B41-B065-468A-81D8-B0A9B0F21170}">
      <dsp:nvSpPr>
        <dsp:cNvPr id="0" name=""/>
        <dsp:cNvSpPr/>
      </dsp:nvSpPr>
      <dsp:spPr>
        <a:xfrm rot="5400000">
          <a:off x="5836987" y="3129224"/>
          <a:ext cx="401219" cy="456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46992"/>
            <a:satOff val="-2204"/>
            <a:lumOff val="941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652971-64C9-457F-84C5-138F088DCB51}">
      <dsp:nvSpPr>
        <dsp:cNvPr id="0" name=""/>
        <dsp:cNvSpPr/>
      </dsp:nvSpPr>
      <dsp:spPr>
        <a:xfrm>
          <a:off x="5168398" y="2684465"/>
          <a:ext cx="1799999" cy="472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218747"/>
                <a:satOff val="-3137"/>
                <a:lumOff val="1829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18747"/>
                <a:satOff val="-3137"/>
                <a:lumOff val="1829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18747"/>
                <a:satOff val="-3137"/>
                <a:lumOff val="182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Escola Inteligente</a:t>
          </a:r>
          <a:endParaRPr lang="pt-BR" sz="1400" kern="1200" dirty="0"/>
        </a:p>
      </dsp:txBody>
      <dsp:txXfrm>
        <a:off x="5191481" y="2707548"/>
        <a:ext cx="1753833" cy="426603"/>
      </dsp:txXfrm>
    </dsp:sp>
    <dsp:sp modelId="{23613EA6-D3E4-4646-95A3-3CF00D2769E4}">
      <dsp:nvSpPr>
        <dsp:cNvPr id="0" name=""/>
        <dsp:cNvSpPr/>
      </dsp:nvSpPr>
      <dsp:spPr>
        <a:xfrm>
          <a:off x="6406106" y="2729554"/>
          <a:ext cx="491233" cy="38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E4E78-D00A-48A8-A74E-001C8C83ED65}">
      <dsp:nvSpPr>
        <dsp:cNvPr id="0" name=""/>
        <dsp:cNvSpPr/>
      </dsp:nvSpPr>
      <dsp:spPr>
        <a:xfrm rot="5400000">
          <a:off x="6870421" y="3660301"/>
          <a:ext cx="401219" cy="456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56391"/>
            <a:satOff val="-2645"/>
            <a:lumOff val="112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419125B-EEDB-4EF3-9325-04D160333A25}">
      <dsp:nvSpPr>
        <dsp:cNvPr id="0" name=""/>
        <dsp:cNvSpPr/>
      </dsp:nvSpPr>
      <dsp:spPr>
        <a:xfrm>
          <a:off x="6201831" y="3215541"/>
          <a:ext cx="1799999" cy="472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262496"/>
                <a:satOff val="-3765"/>
                <a:lumOff val="2195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62496"/>
                <a:satOff val="-3765"/>
                <a:lumOff val="2195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62496"/>
                <a:satOff val="-3765"/>
                <a:lumOff val="219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Tecnologia</a:t>
          </a:r>
          <a:endParaRPr lang="pt-BR" sz="1400" kern="1200" dirty="0"/>
        </a:p>
      </dsp:txBody>
      <dsp:txXfrm>
        <a:off x="6224914" y="3238624"/>
        <a:ext cx="1753833" cy="426603"/>
      </dsp:txXfrm>
    </dsp:sp>
    <dsp:sp modelId="{E2983153-DFE7-4530-9963-1EF237B86E73}">
      <dsp:nvSpPr>
        <dsp:cNvPr id="0" name=""/>
        <dsp:cNvSpPr/>
      </dsp:nvSpPr>
      <dsp:spPr>
        <a:xfrm>
          <a:off x="7439539" y="3260631"/>
          <a:ext cx="491233" cy="38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E1F18-E197-4BE3-8183-1E356AE08799}">
      <dsp:nvSpPr>
        <dsp:cNvPr id="0" name=""/>
        <dsp:cNvSpPr/>
      </dsp:nvSpPr>
      <dsp:spPr>
        <a:xfrm>
          <a:off x="7235264" y="3746618"/>
          <a:ext cx="1799999" cy="47276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Energia Solar</a:t>
          </a:r>
          <a:endParaRPr lang="pt-BR" sz="1400" kern="1200" dirty="0"/>
        </a:p>
      </dsp:txBody>
      <dsp:txXfrm>
        <a:off x="7258347" y="3769701"/>
        <a:ext cx="1753833" cy="4266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290C8-073A-46FB-BA63-A534804CDDA8}">
      <dsp:nvSpPr>
        <dsp:cNvPr id="0" name=""/>
        <dsp:cNvSpPr/>
      </dsp:nvSpPr>
      <dsp:spPr>
        <a:xfrm>
          <a:off x="0" y="315191"/>
          <a:ext cx="51125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E8C04C-DD34-4708-BC21-9B4B4240EEE4}">
      <dsp:nvSpPr>
        <dsp:cNvPr id="0" name=""/>
        <dsp:cNvSpPr/>
      </dsp:nvSpPr>
      <dsp:spPr>
        <a:xfrm>
          <a:off x="255628" y="167591"/>
          <a:ext cx="3578797" cy="295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270" tIns="0" rIns="13527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Distrito Federal</a:t>
          </a:r>
          <a:endParaRPr lang="pt-BR" sz="1000" kern="1200" dirty="0"/>
        </a:p>
      </dsp:txBody>
      <dsp:txXfrm>
        <a:off x="270038" y="182001"/>
        <a:ext cx="3549977" cy="266380"/>
      </dsp:txXfrm>
    </dsp:sp>
    <dsp:sp modelId="{D9ABF4B1-4507-484D-87E6-37A075C9F418}">
      <dsp:nvSpPr>
        <dsp:cNvPr id="0" name=""/>
        <dsp:cNvSpPr/>
      </dsp:nvSpPr>
      <dsp:spPr>
        <a:xfrm>
          <a:off x="0" y="768791"/>
          <a:ext cx="51125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F72883-E9FE-4E31-A439-42D80EF557D3}">
      <dsp:nvSpPr>
        <dsp:cNvPr id="0" name=""/>
        <dsp:cNvSpPr/>
      </dsp:nvSpPr>
      <dsp:spPr>
        <a:xfrm>
          <a:off x="255628" y="621191"/>
          <a:ext cx="3578797" cy="295200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270" tIns="0" rIns="13527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Escola Pública</a:t>
          </a:r>
          <a:endParaRPr lang="pt-BR" sz="1000" kern="1200" dirty="0"/>
        </a:p>
      </dsp:txBody>
      <dsp:txXfrm>
        <a:off x="270038" y="635601"/>
        <a:ext cx="3549977" cy="266380"/>
      </dsp:txXfrm>
    </dsp:sp>
    <dsp:sp modelId="{9E397F14-111F-45D1-A48B-E691961CD407}">
      <dsp:nvSpPr>
        <dsp:cNvPr id="0" name=""/>
        <dsp:cNvSpPr/>
      </dsp:nvSpPr>
      <dsp:spPr>
        <a:xfrm>
          <a:off x="0" y="1222391"/>
          <a:ext cx="51125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93480A-6C0B-476D-B472-DA001069C7DD}">
      <dsp:nvSpPr>
        <dsp:cNvPr id="0" name=""/>
        <dsp:cNvSpPr/>
      </dsp:nvSpPr>
      <dsp:spPr>
        <a:xfrm>
          <a:off x="255628" y="1074791"/>
          <a:ext cx="3578797" cy="29520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270" tIns="0" rIns="13527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Ensino Fundamental</a:t>
          </a:r>
          <a:endParaRPr lang="pt-BR" sz="1000" kern="1200" dirty="0"/>
        </a:p>
      </dsp:txBody>
      <dsp:txXfrm>
        <a:off x="270038" y="1089201"/>
        <a:ext cx="3549977" cy="266380"/>
      </dsp:txXfrm>
    </dsp:sp>
    <dsp:sp modelId="{F946E587-D4D1-4F37-B3C7-EF6627392206}">
      <dsp:nvSpPr>
        <dsp:cNvPr id="0" name=""/>
        <dsp:cNvSpPr/>
      </dsp:nvSpPr>
      <dsp:spPr>
        <a:xfrm>
          <a:off x="0" y="1675991"/>
          <a:ext cx="51125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D52D0A-7B6F-4703-BCBD-E4CEE577A29B}">
      <dsp:nvSpPr>
        <dsp:cNvPr id="0" name=""/>
        <dsp:cNvSpPr/>
      </dsp:nvSpPr>
      <dsp:spPr>
        <a:xfrm>
          <a:off x="255628" y="1528391"/>
          <a:ext cx="3578797" cy="29520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270" tIns="0" rIns="13527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Ensino Médio</a:t>
          </a:r>
          <a:endParaRPr lang="pt-BR" sz="1000" kern="1200" dirty="0"/>
        </a:p>
      </dsp:txBody>
      <dsp:txXfrm>
        <a:off x="270038" y="1542801"/>
        <a:ext cx="3549977" cy="266380"/>
      </dsp:txXfrm>
    </dsp:sp>
    <dsp:sp modelId="{4BFBB705-11B5-488A-BE79-792FCB4BFDCB}">
      <dsp:nvSpPr>
        <dsp:cNvPr id="0" name=""/>
        <dsp:cNvSpPr/>
      </dsp:nvSpPr>
      <dsp:spPr>
        <a:xfrm>
          <a:off x="0" y="2129592"/>
          <a:ext cx="51125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E32251-2207-4E32-9FF3-174A5F62E881}">
      <dsp:nvSpPr>
        <dsp:cNvPr id="0" name=""/>
        <dsp:cNvSpPr/>
      </dsp:nvSpPr>
      <dsp:spPr>
        <a:xfrm>
          <a:off x="255628" y="1981992"/>
          <a:ext cx="3578797" cy="29520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270" tIns="0" rIns="13527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Geração Distribuída – Energia Solar</a:t>
          </a:r>
          <a:endParaRPr lang="pt-BR" sz="1000" kern="1200" dirty="0"/>
        </a:p>
      </dsp:txBody>
      <dsp:txXfrm>
        <a:off x="270038" y="1996402"/>
        <a:ext cx="3549977" cy="266380"/>
      </dsp:txXfrm>
    </dsp:sp>
    <dsp:sp modelId="{D37AF0AE-7D90-4A85-A19A-C656C0AF70C0}">
      <dsp:nvSpPr>
        <dsp:cNvPr id="0" name=""/>
        <dsp:cNvSpPr/>
      </dsp:nvSpPr>
      <dsp:spPr>
        <a:xfrm>
          <a:off x="0" y="2583192"/>
          <a:ext cx="51125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5C93BF-7850-4A67-8D44-87C43C976EFD}">
      <dsp:nvSpPr>
        <dsp:cNvPr id="0" name=""/>
        <dsp:cNvSpPr/>
      </dsp:nvSpPr>
      <dsp:spPr>
        <a:xfrm>
          <a:off x="255628" y="2435591"/>
          <a:ext cx="3578797" cy="295200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270" tIns="0" rIns="13527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err="1" smtClean="0"/>
            <a:t>App</a:t>
          </a:r>
          <a:r>
            <a:rPr lang="pt-BR" sz="1000" kern="1200" dirty="0" smtClean="0"/>
            <a:t> de monitoramento</a:t>
          </a:r>
          <a:endParaRPr lang="pt-BR" sz="1000" kern="1200" dirty="0"/>
        </a:p>
      </dsp:txBody>
      <dsp:txXfrm>
        <a:off x="270038" y="2450001"/>
        <a:ext cx="3549977" cy="266380"/>
      </dsp:txXfrm>
    </dsp:sp>
    <dsp:sp modelId="{58F2A38F-3EFE-4F38-BBD4-5ABA74C55AB9}">
      <dsp:nvSpPr>
        <dsp:cNvPr id="0" name=""/>
        <dsp:cNvSpPr/>
      </dsp:nvSpPr>
      <dsp:spPr>
        <a:xfrm>
          <a:off x="0" y="3036792"/>
          <a:ext cx="51125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FE032C-0AC4-4CA2-BCED-55BDB9FE4F28}">
      <dsp:nvSpPr>
        <dsp:cNvPr id="0" name=""/>
        <dsp:cNvSpPr/>
      </dsp:nvSpPr>
      <dsp:spPr>
        <a:xfrm>
          <a:off x="255628" y="2889192"/>
          <a:ext cx="3578797" cy="29520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270" tIns="0" rIns="13527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err="1" smtClean="0"/>
            <a:t>Empoderamento</a:t>
          </a:r>
          <a:r>
            <a:rPr lang="pt-BR" sz="1000" kern="1200" dirty="0" smtClean="0"/>
            <a:t> dos alunos no gerenciamento da geração</a:t>
          </a:r>
          <a:endParaRPr lang="pt-BR" sz="1000" kern="1200" dirty="0"/>
        </a:p>
      </dsp:txBody>
      <dsp:txXfrm>
        <a:off x="270038" y="2903602"/>
        <a:ext cx="3549977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DDC9D-1779-4A73-9601-B209BA9AE5E1}">
      <dsp:nvSpPr>
        <dsp:cNvPr id="0" name=""/>
        <dsp:cNvSpPr/>
      </dsp:nvSpPr>
      <dsp:spPr>
        <a:xfrm>
          <a:off x="950118" y="296004"/>
          <a:ext cx="2149776" cy="6718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503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Mais da metade da população mundial vive em cidades</a:t>
          </a:r>
          <a:endParaRPr lang="pt-BR" sz="1200" kern="1200" dirty="0"/>
        </a:p>
      </dsp:txBody>
      <dsp:txXfrm>
        <a:off x="950118" y="296004"/>
        <a:ext cx="2149776" cy="671805"/>
      </dsp:txXfrm>
    </dsp:sp>
    <dsp:sp modelId="{6430478D-2D41-4A65-9244-E6A759E6A0A2}">
      <dsp:nvSpPr>
        <dsp:cNvPr id="0" name=""/>
        <dsp:cNvSpPr/>
      </dsp:nvSpPr>
      <dsp:spPr>
        <a:xfrm>
          <a:off x="860544" y="198966"/>
          <a:ext cx="470263" cy="70539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7E28FE-0D38-407C-AC64-6DD3B98D6055}">
      <dsp:nvSpPr>
        <dsp:cNvPr id="0" name=""/>
        <dsp:cNvSpPr/>
      </dsp:nvSpPr>
      <dsp:spPr>
        <a:xfrm>
          <a:off x="950118" y="1141732"/>
          <a:ext cx="2149776" cy="6718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503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Em 2050, mais de 70% da população mundial viverá em cidades</a:t>
          </a:r>
          <a:endParaRPr lang="pt-BR" sz="1200" kern="1200" dirty="0"/>
        </a:p>
      </dsp:txBody>
      <dsp:txXfrm>
        <a:off x="950118" y="1141732"/>
        <a:ext cx="2149776" cy="671805"/>
      </dsp:txXfrm>
    </dsp:sp>
    <dsp:sp modelId="{DD349029-D4E7-45FA-A5EE-32A7D28673A7}">
      <dsp:nvSpPr>
        <dsp:cNvPr id="0" name=""/>
        <dsp:cNvSpPr/>
      </dsp:nvSpPr>
      <dsp:spPr>
        <a:xfrm>
          <a:off x="860544" y="1044694"/>
          <a:ext cx="470263" cy="70539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2A0D04-1638-40BF-8D34-3374850A9D61}">
      <dsp:nvSpPr>
        <dsp:cNvPr id="0" name=""/>
        <dsp:cNvSpPr/>
      </dsp:nvSpPr>
      <dsp:spPr>
        <a:xfrm>
          <a:off x="950118" y="1987460"/>
          <a:ext cx="2149776" cy="6718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503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Cerca de 80% da população da LAC vive em cidades (42% em 1950)</a:t>
          </a:r>
          <a:endParaRPr lang="pt-BR" sz="1200" kern="1200" dirty="0"/>
        </a:p>
      </dsp:txBody>
      <dsp:txXfrm>
        <a:off x="950118" y="1987460"/>
        <a:ext cx="2149776" cy="671805"/>
      </dsp:txXfrm>
    </dsp:sp>
    <dsp:sp modelId="{735C3B46-17B9-46E2-94F7-A9659E21482B}">
      <dsp:nvSpPr>
        <dsp:cNvPr id="0" name=""/>
        <dsp:cNvSpPr/>
      </dsp:nvSpPr>
      <dsp:spPr>
        <a:xfrm>
          <a:off x="860544" y="1890422"/>
          <a:ext cx="470263" cy="70539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D407EA-30C4-4811-8D09-8837DDC68177}">
      <dsp:nvSpPr>
        <dsp:cNvPr id="0" name=""/>
        <dsp:cNvSpPr/>
      </dsp:nvSpPr>
      <dsp:spPr>
        <a:xfrm>
          <a:off x="950118" y="2833188"/>
          <a:ext cx="2149776" cy="6718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503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Mais de 80% da população brasileira vive em cidades</a:t>
          </a:r>
          <a:endParaRPr lang="pt-BR" sz="1200" kern="1200" dirty="0"/>
        </a:p>
      </dsp:txBody>
      <dsp:txXfrm>
        <a:off x="950118" y="2833188"/>
        <a:ext cx="2149776" cy="671805"/>
      </dsp:txXfrm>
    </dsp:sp>
    <dsp:sp modelId="{E3EB3985-645C-4200-8765-B7C4AFFD071D}">
      <dsp:nvSpPr>
        <dsp:cNvPr id="0" name=""/>
        <dsp:cNvSpPr/>
      </dsp:nvSpPr>
      <dsp:spPr>
        <a:xfrm>
          <a:off x="860544" y="2736150"/>
          <a:ext cx="470263" cy="70539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0AF3B-7C96-4219-BD45-1ABDF0FAB726}">
      <dsp:nvSpPr>
        <dsp:cNvPr id="0" name=""/>
        <dsp:cNvSpPr/>
      </dsp:nvSpPr>
      <dsp:spPr>
        <a:xfrm>
          <a:off x="2438400" y="0"/>
          <a:ext cx="1219200" cy="812799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População</a:t>
          </a:r>
          <a:endParaRPr lang="pt-BR" sz="1700" kern="1200" dirty="0"/>
        </a:p>
      </dsp:txBody>
      <dsp:txXfrm>
        <a:off x="2438400" y="0"/>
        <a:ext cx="1219200" cy="812799"/>
      </dsp:txXfrm>
    </dsp:sp>
    <dsp:sp modelId="{F31F6310-931A-4D76-909E-249DE95C0547}">
      <dsp:nvSpPr>
        <dsp:cNvPr id="0" name=""/>
        <dsp:cNvSpPr/>
      </dsp:nvSpPr>
      <dsp:spPr>
        <a:xfrm>
          <a:off x="1828800" y="812799"/>
          <a:ext cx="2438400" cy="812799"/>
        </a:xfrm>
        <a:prstGeom prst="trapezoid">
          <a:avLst>
            <a:gd name="adj" fmla="val 75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Sustentabilidade</a:t>
          </a:r>
          <a:endParaRPr lang="pt-BR" sz="1700" kern="1200" dirty="0"/>
        </a:p>
      </dsp:txBody>
      <dsp:txXfrm>
        <a:off x="2255520" y="812799"/>
        <a:ext cx="1584960" cy="812799"/>
      </dsp:txXfrm>
    </dsp:sp>
    <dsp:sp modelId="{24710520-B483-49B2-A996-B02ED79CD5F9}">
      <dsp:nvSpPr>
        <dsp:cNvPr id="0" name=""/>
        <dsp:cNvSpPr/>
      </dsp:nvSpPr>
      <dsp:spPr>
        <a:xfrm>
          <a:off x="1219200" y="1625599"/>
          <a:ext cx="3657600" cy="812799"/>
        </a:xfrm>
        <a:prstGeom prst="trapezoid">
          <a:avLst>
            <a:gd name="adj" fmla="val 75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Gestão</a:t>
          </a:r>
          <a:endParaRPr lang="pt-BR" sz="1700" kern="1200" dirty="0"/>
        </a:p>
      </dsp:txBody>
      <dsp:txXfrm>
        <a:off x="1859280" y="1625599"/>
        <a:ext cx="2377440" cy="812799"/>
      </dsp:txXfrm>
    </dsp:sp>
    <dsp:sp modelId="{448544BB-9BDE-4169-AF68-293B89B7245B}">
      <dsp:nvSpPr>
        <dsp:cNvPr id="0" name=""/>
        <dsp:cNvSpPr/>
      </dsp:nvSpPr>
      <dsp:spPr>
        <a:xfrm>
          <a:off x="609600" y="2438399"/>
          <a:ext cx="4876800" cy="812799"/>
        </a:xfrm>
        <a:prstGeom prst="trapezoid">
          <a:avLst>
            <a:gd name="adj" fmla="val 75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Tecnologia da Informação e da Comunicação</a:t>
          </a:r>
          <a:endParaRPr lang="pt-BR" sz="1700" kern="1200" dirty="0"/>
        </a:p>
      </dsp:txBody>
      <dsp:txXfrm>
        <a:off x="1463039" y="2438399"/>
        <a:ext cx="3169920" cy="812799"/>
      </dsp:txXfrm>
    </dsp:sp>
    <dsp:sp modelId="{20F250DA-D32C-4CF9-BC16-90653F8EF1FD}">
      <dsp:nvSpPr>
        <dsp:cNvPr id="0" name=""/>
        <dsp:cNvSpPr/>
      </dsp:nvSpPr>
      <dsp:spPr>
        <a:xfrm>
          <a:off x="0" y="3251199"/>
          <a:ext cx="6096000" cy="812799"/>
        </a:xfrm>
        <a:prstGeom prst="trapezoid">
          <a:avLst>
            <a:gd name="adj" fmla="val 75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Planejamento Urbano</a:t>
          </a:r>
          <a:endParaRPr lang="pt-BR" sz="1700" kern="1200" dirty="0"/>
        </a:p>
      </dsp:txBody>
      <dsp:txXfrm>
        <a:off x="1066799" y="3251199"/>
        <a:ext cx="3962400" cy="8127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0AF3B-7C96-4219-BD45-1ABDF0FAB726}">
      <dsp:nvSpPr>
        <dsp:cNvPr id="0" name=""/>
        <dsp:cNvSpPr/>
      </dsp:nvSpPr>
      <dsp:spPr>
        <a:xfrm>
          <a:off x="2438400" y="0"/>
          <a:ext cx="1219200" cy="812799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População</a:t>
          </a:r>
          <a:endParaRPr lang="pt-BR" sz="1700" kern="1200" dirty="0"/>
        </a:p>
      </dsp:txBody>
      <dsp:txXfrm>
        <a:off x="2438400" y="0"/>
        <a:ext cx="1219200" cy="812799"/>
      </dsp:txXfrm>
    </dsp:sp>
    <dsp:sp modelId="{F31F6310-931A-4D76-909E-249DE95C0547}">
      <dsp:nvSpPr>
        <dsp:cNvPr id="0" name=""/>
        <dsp:cNvSpPr/>
      </dsp:nvSpPr>
      <dsp:spPr>
        <a:xfrm>
          <a:off x="1828800" y="812799"/>
          <a:ext cx="2438400" cy="812799"/>
        </a:xfrm>
        <a:prstGeom prst="trapezoid">
          <a:avLst>
            <a:gd name="adj" fmla="val 75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Sustentabilidade</a:t>
          </a:r>
          <a:endParaRPr lang="pt-BR" sz="1700" kern="1200" dirty="0"/>
        </a:p>
      </dsp:txBody>
      <dsp:txXfrm>
        <a:off x="2255520" y="812799"/>
        <a:ext cx="1584960" cy="812799"/>
      </dsp:txXfrm>
    </dsp:sp>
    <dsp:sp modelId="{24710520-B483-49B2-A996-B02ED79CD5F9}">
      <dsp:nvSpPr>
        <dsp:cNvPr id="0" name=""/>
        <dsp:cNvSpPr/>
      </dsp:nvSpPr>
      <dsp:spPr>
        <a:xfrm>
          <a:off x="1219200" y="1625599"/>
          <a:ext cx="3657600" cy="812799"/>
        </a:xfrm>
        <a:prstGeom prst="trapezoid">
          <a:avLst>
            <a:gd name="adj" fmla="val 75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Gestão</a:t>
          </a:r>
          <a:endParaRPr lang="pt-BR" sz="1700" kern="1200" dirty="0"/>
        </a:p>
      </dsp:txBody>
      <dsp:txXfrm>
        <a:off x="1859280" y="1625599"/>
        <a:ext cx="2377440" cy="812799"/>
      </dsp:txXfrm>
    </dsp:sp>
    <dsp:sp modelId="{448544BB-9BDE-4169-AF68-293B89B7245B}">
      <dsp:nvSpPr>
        <dsp:cNvPr id="0" name=""/>
        <dsp:cNvSpPr/>
      </dsp:nvSpPr>
      <dsp:spPr>
        <a:xfrm>
          <a:off x="609600" y="2438399"/>
          <a:ext cx="4876800" cy="812799"/>
        </a:xfrm>
        <a:prstGeom prst="trapezoid">
          <a:avLst>
            <a:gd name="adj" fmla="val 75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Tecnologia da Informação e da Comunicação</a:t>
          </a:r>
          <a:endParaRPr lang="pt-BR" sz="1700" kern="1200" dirty="0"/>
        </a:p>
      </dsp:txBody>
      <dsp:txXfrm>
        <a:off x="1463039" y="2438399"/>
        <a:ext cx="3169920" cy="812799"/>
      </dsp:txXfrm>
    </dsp:sp>
    <dsp:sp modelId="{20F250DA-D32C-4CF9-BC16-90653F8EF1FD}">
      <dsp:nvSpPr>
        <dsp:cNvPr id="0" name=""/>
        <dsp:cNvSpPr/>
      </dsp:nvSpPr>
      <dsp:spPr>
        <a:xfrm>
          <a:off x="0" y="3251199"/>
          <a:ext cx="6096000" cy="812799"/>
        </a:xfrm>
        <a:prstGeom prst="trapezoid">
          <a:avLst>
            <a:gd name="adj" fmla="val 75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Planejamento Urbano</a:t>
          </a:r>
          <a:endParaRPr lang="pt-BR" sz="1700" kern="1200" dirty="0"/>
        </a:p>
      </dsp:txBody>
      <dsp:txXfrm>
        <a:off x="1066799" y="3251199"/>
        <a:ext cx="3962400" cy="812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CEBDC-3682-489B-9F1D-43ECC3AB58C3}">
      <dsp:nvSpPr>
        <dsp:cNvPr id="0" name=""/>
        <dsp:cNvSpPr/>
      </dsp:nvSpPr>
      <dsp:spPr>
        <a:xfrm rot="10800000">
          <a:off x="718571" y="31"/>
          <a:ext cx="2465756" cy="38999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975" tIns="34290" rIns="64008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i="1" kern="1200" dirty="0" smtClean="0"/>
            <a:t>TIC, Troca de informações pela rede - Controle de demanda e serviços inteligentes</a:t>
          </a:r>
          <a:endParaRPr lang="pt-BR" sz="900" kern="1200" dirty="0"/>
        </a:p>
      </dsp:txBody>
      <dsp:txXfrm rot="10800000">
        <a:off x="816068" y="31"/>
        <a:ext cx="2368259" cy="389990"/>
      </dsp:txXfrm>
    </dsp:sp>
    <dsp:sp modelId="{F77DF27D-98C1-43C2-9531-651354BC1EFF}">
      <dsp:nvSpPr>
        <dsp:cNvPr id="0" name=""/>
        <dsp:cNvSpPr/>
      </dsp:nvSpPr>
      <dsp:spPr>
        <a:xfrm>
          <a:off x="523576" y="31"/>
          <a:ext cx="389990" cy="38999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D407AB-AD19-4DC1-BA39-C92BF3D056F3}">
      <dsp:nvSpPr>
        <dsp:cNvPr id="0" name=""/>
        <dsp:cNvSpPr/>
      </dsp:nvSpPr>
      <dsp:spPr>
        <a:xfrm rot="10800000">
          <a:off x="718571" y="506437"/>
          <a:ext cx="2465756" cy="389990"/>
        </a:xfrm>
        <a:prstGeom prst="homePlate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975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i="1" kern="1200" dirty="0" smtClean="0"/>
            <a:t>Sistemas de transmissão e distribuição inteligentes e controláveis</a:t>
          </a:r>
          <a:endParaRPr lang="pt-BR" sz="900" kern="1200" dirty="0"/>
        </a:p>
      </dsp:txBody>
      <dsp:txXfrm rot="10800000">
        <a:off x="816068" y="506437"/>
        <a:ext cx="2368259" cy="389990"/>
      </dsp:txXfrm>
    </dsp:sp>
    <dsp:sp modelId="{DCF66F47-9E5E-467E-97CD-B5C34BF298CB}">
      <dsp:nvSpPr>
        <dsp:cNvPr id="0" name=""/>
        <dsp:cNvSpPr/>
      </dsp:nvSpPr>
      <dsp:spPr>
        <a:xfrm>
          <a:off x="523576" y="506437"/>
          <a:ext cx="389990" cy="389990"/>
        </a:xfrm>
        <a:prstGeom prst="ellipse">
          <a:avLst/>
        </a:prstGeom>
        <a:solidFill>
          <a:schemeClr val="accent2">
            <a:tint val="50000"/>
            <a:hueOff val="714696"/>
            <a:satOff val="-639"/>
            <a:lumOff val="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13579A-8075-4E50-B421-C41512365B46}">
      <dsp:nvSpPr>
        <dsp:cNvPr id="0" name=""/>
        <dsp:cNvSpPr/>
      </dsp:nvSpPr>
      <dsp:spPr>
        <a:xfrm rot="10800000">
          <a:off x="718571" y="1012843"/>
          <a:ext cx="2465756" cy="389990"/>
        </a:xfrm>
        <a:prstGeom prst="homePlate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975" tIns="34290" rIns="64008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i="1" kern="1200" dirty="0" smtClean="0"/>
            <a:t>Geração distribuida, fontes de energia renovável</a:t>
          </a:r>
          <a:endParaRPr lang="pt-BR" sz="900" kern="1200" dirty="0"/>
        </a:p>
      </dsp:txBody>
      <dsp:txXfrm rot="10800000">
        <a:off x="816068" y="1012843"/>
        <a:ext cx="2368259" cy="389990"/>
      </dsp:txXfrm>
    </dsp:sp>
    <dsp:sp modelId="{A9A1CB50-9201-45C2-9D8B-043DA6C9C465}">
      <dsp:nvSpPr>
        <dsp:cNvPr id="0" name=""/>
        <dsp:cNvSpPr/>
      </dsp:nvSpPr>
      <dsp:spPr>
        <a:xfrm>
          <a:off x="523576" y="1012843"/>
          <a:ext cx="389990" cy="389990"/>
        </a:xfrm>
        <a:prstGeom prst="ellipse">
          <a:avLst/>
        </a:prstGeom>
        <a:solidFill>
          <a:schemeClr val="accent2">
            <a:tint val="50000"/>
            <a:hueOff val="1429393"/>
            <a:satOff val="-1278"/>
            <a:lumOff val="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5E5D28-A9B2-4CB7-95BA-3F0E076E798A}">
      <dsp:nvSpPr>
        <dsp:cNvPr id="0" name=""/>
        <dsp:cNvSpPr/>
      </dsp:nvSpPr>
      <dsp:spPr>
        <a:xfrm rot="10800000">
          <a:off x="718571" y="1519249"/>
          <a:ext cx="2465756" cy="389990"/>
        </a:xfrm>
        <a:prstGeom prst="homePlate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975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i="1" kern="1200" dirty="0" smtClean="0"/>
            <a:t>Sensores, semáforos inteligentes, pontos de ônibus inteligentes</a:t>
          </a:r>
          <a:endParaRPr lang="pt-PT" sz="900" i="1" kern="1200" dirty="0"/>
        </a:p>
      </dsp:txBody>
      <dsp:txXfrm rot="10800000">
        <a:off x="816068" y="1519249"/>
        <a:ext cx="2368259" cy="389990"/>
      </dsp:txXfrm>
    </dsp:sp>
    <dsp:sp modelId="{C1256C09-6408-45E4-9992-041BF2E79FCE}">
      <dsp:nvSpPr>
        <dsp:cNvPr id="0" name=""/>
        <dsp:cNvSpPr/>
      </dsp:nvSpPr>
      <dsp:spPr>
        <a:xfrm>
          <a:off x="523576" y="1519249"/>
          <a:ext cx="389990" cy="389990"/>
        </a:xfrm>
        <a:prstGeom prst="ellipse">
          <a:avLst/>
        </a:prstGeom>
        <a:solidFill>
          <a:schemeClr val="accent2">
            <a:tint val="50000"/>
            <a:hueOff val="2144089"/>
            <a:satOff val="-1917"/>
            <a:lumOff val="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2701EF-8C48-4CDD-8A17-8B16E3C4DE5E}">
      <dsp:nvSpPr>
        <dsp:cNvPr id="0" name=""/>
        <dsp:cNvSpPr/>
      </dsp:nvSpPr>
      <dsp:spPr>
        <a:xfrm rot="10800000">
          <a:off x="718571" y="2025655"/>
          <a:ext cx="2465756" cy="389990"/>
        </a:xfrm>
        <a:prstGeom prst="homePlate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975" tIns="34290" rIns="64008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i="1" kern="1200" dirty="0" smtClean="0"/>
            <a:t>Carros elétricos e autômatos</a:t>
          </a:r>
          <a:endParaRPr lang="pt-PT" sz="900" i="1" kern="1200" dirty="0"/>
        </a:p>
      </dsp:txBody>
      <dsp:txXfrm rot="10800000">
        <a:off x="816068" y="2025655"/>
        <a:ext cx="2368259" cy="389990"/>
      </dsp:txXfrm>
    </dsp:sp>
    <dsp:sp modelId="{3C8973B6-A2DA-40FB-ABC9-3934119CBAA9}">
      <dsp:nvSpPr>
        <dsp:cNvPr id="0" name=""/>
        <dsp:cNvSpPr/>
      </dsp:nvSpPr>
      <dsp:spPr>
        <a:xfrm>
          <a:off x="523576" y="2025655"/>
          <a:ext cx="389990" cy="389990"/>
        </a:xfrm>
        <a:prstGeom prst="ellipse">
          <a:avLst/>
        </a:prstGeom>
        <a:solidFill>
          <a:schemeClr val="accent2">
            <a:tint val="50000"/>
            <a:hueOff val="2858786"/>
            <a:satOff val="-2556"/>
            <a:lumOff val="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D2F558-AFF1-485F-8209-5BBDA703CEA2}">
      <dsp:nvSpPr>
        <dsp:cNvPr id="0" name=""/>
        <dsp:cNvSpPr/>
      </dsp:nvSpPr>
      <dsp:spPr>
        <a:xfrm rot="10800000">
          <a:off x="718571" y="2532061"/>
          <a:ext cx="2465756" cy="389990"/>
        </a:xfrm>
        <a:prstGeom prst="homePlate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975" tIns="34290" rIns="64008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i="1" kern="1200" dirty="0" smtClean="0"/>
            <a:t>Monitoramento de RSU – Otimização de rotas de coleta</a:t>
          </a:r>
          <a:endParaRPr lang="pt-PT" sz="900" i="1" kern="1200" dirty="0"/>
        </a:p>
      </dsp:txBody>
      <dsp:txXfrm rot="10800000">
        <a:off x="816068" y="2532061"/>
        <a:ext cx="2368259" cy="389990"/>
      </dsp:txXfrm>
    </dsp:sp>
    <dsp:sp modelId="{696E7FAC-200A-44EB-B0B7-E87D62131C8C}">
      <dsp:nvSpPr>
        <dsp:cNvPr id="0" name=""/>
        <dsp:cNvSpPr/>
      </dsp:nvSpPr>
      <dsp:spPr>
        <a:xfrm>
          <a:off x="523576" y="2532061"/>
          <a:ext cx="389990" cy="389990"/>
        </a:xfrm>
        <a:prstGeom prst="ellipse">
          <a:avLst/>
        </a:prstGeom>
        <a:solidFill>
          <a:schemeClr val="accent2">
            <a:tint val="50000"/>
            <a:hueOff val="3573482"/>
            <a:satOff val="-3195"/>
            <a:lumOff val="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12F101-6238-4731-AE86-9D93AE66CCB3}">
      <dsp:nvSpPr>
        <dsp:cNvPr id="0" name=""/>
        <dsp:cNvSpPr/>
      </dsp:nvSpPr>
      <dsp:spPr>
        <a:xfrm rot="10800000">
          <a:off x="718571" y="3038467"/>
          <a:ext cx="2465756" cy="389990"/>
        </a:xfrm>
        <a:prstGeom prst="homePlate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975" tIns="34290" rIns="64008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i="1" kern="1200" dirty="0" smtClean="0"/>
            <a:t>Segurança pública: vigilância eletrônica, Iluminação pública inteligente</a:t>
          </a:r>
          <a:endParaRPr lang="pt-PT" sz="900" i="1" kern="1200" dirty="0"/>
        </a:p>
      </dsp:txBody>
      <dsp:txXfrm rot="10800000">
        <a:off x="816068" y="3038467"/>
        <a:ext cx="2368259" cy="389990"/>
      </dsp:txXfrm>
    </dsp:sp>
    <dsp:sp modelId="{EEEB8969-814B-4D49-B30B-973654CFA593}">
      <dsp:nvSpPr>
        <dsp:cNvPr id="0" name=""/>
        <dsp:cNvSpPr/>
      </dsp:nvSpPr>
      <dsp:spPr>
        <a:xfrm>
          <a:off x="523576" y="3038467"/>
          <a:ext cx="389990" cy="389990"/>
        </a:xfrm>
        <a:prstGeom prst="ellipse">
          <a:avLst/>
        </a:prstGeom>
        <a:solidFill>
          <a:schemeClr val="accent2">
            <a:tint val="50000"/>
            <a:hueOff val="4288179"/>
            <a:satOff val="-3834"/>
            <a:lumOff val="1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A3C858-45B8-45DD-873C-751094C012F8}">
      <dsp:nvSpPr>
        <dsp:cNvPr id="0" name=""/>
        <dsp:cNvSpPr/>
      </dsp:nvSpPr>
      <dsp:spPr>
        <a:xfrm rot="10800000">
          <a:off x="718571" y="3544873"/>
          <a:ext cx="2465756" cy="389990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975" tIns="34290" rIns="64008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i="1" kern="1200" dirty="0" smtClean="0"/>
            <a:t>Serviços espaciais - Imagens satélite</a:t>
          </a:r>
          <a:endParaRPr lang="pt-PT" sz="900" i="1" kern="1200" dirty="0"/>
        </a:p>
      </dsp:txBody>
      <dsp:txXfrm rot="10800000">
        <a:off x="816068" y="3544873"/>
        <a:ext cx="2368259" cy="389990"/>
      </dsp:txXfrm>
    </dsp:sp>
    <dsp:sp modelId="{EB29D6B2-2549-4826-B547-A361235EFD30}">
      <dsp:nvSpPr>
        <dsp:cNvPr id="0" name=""/>
        <dsp:cNvSpPr/>
      </dsp:nvSpPr>
      <dsp:spPr>
        <a:xfrm>
          <a:off x="523576" y="3544873"/>
          <a:ext cx="389990" cy="389990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0AF3B-7C96-4219-BD45-1ABDF0FAB726}">
      <dsp:nvSpPr>
        <dsp:cNvPr id="0" name=""/>
        <dsp:cNvSpPr/>
      </dsp:nvSpPr>
      <dsp:spPr>
        <a:xfrm>
          <a:off x="2438400" y="0"/>
          <a:ext cx="1219200" cy="812799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População</a:t>
          </a:r>
          <a:endParaRPr lang="pt-BR" sz="1700" kern="1200" dirty="0"/>
        </a:p>
      </dsp:txBody>
      <dsp:txXfrm>
        <a:off x="2438400" y="0"/>
        <a:ext cx="1219200" cy="812799"/>
      </dsp:txXfrm>
    </dsp:sp>
    <dsp:sp modelId="{F31F6310-931A-4D76-909E-249DE95C0547}">
      <dsp:nvSpPr>
        <dsp:cNvPr id="0" name=""/>
        <dsp:cNvSpPr/>
      </dsp:nvSpPr>
      <dsp:spPr>
        <a:xfrm>
          <a:off x="1828800" y="812799"/>
          <a:ext cx="2438400" cy="812799"/>
        </a:xfrm>
        <a:prstGeom prst="trapezoid">
          <a:avLst>
            <a:gd name="adj" fmla="val 75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Sustentabilidade</a:t>
          </a:r>
          <a:endParaRPr lang="pt-BR" sz="1700" kern="1200" dirty="0"/>
        </a:p>
      </dsp:txBody>
      <dsp:txXfrm>
        <a:off x="2255520" y="812799"/>
        <a:ext cx="1584960" cy="812799"/>
      </dsp:txXfrm>
    </dsp:sp>
    <dsp:sp modelId="{24710520-B483-49B2-A996-B02ED79CD5F9}">
      <dsp:nvSpPr>
        <dsp:cNvPr id="0" name=""/>
        <dsp:cNvSpPr/>
      </dsp:nvSpPr>
      <dsp:spPr>
        <a:xfrm>
          <a:off x="1219200" y="1625599"/>
          <a:ext cx="3657600" cy="812799"/>
        </a:xfrm>
        <a:prstGeom prst="trapezoid">
          <a:avLst>
            <a:gd name="adj" fmla="val 75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Gestão</a:t>
          </a:r>
          <a:endParaRPr lang="pt-BR" sz="1700" kern="1200" dirty="0"/>
        </a:p>
      </dsp:txBody>
      <dsp:txXfrm>
        <a:off x="1859280" y="1625599"/>
        <a:ext cx="2377440" cy="812799"/>
      </dsp:txXfrm>
    </dsp:sp>
    <dsp:sp modelId="{448544BB-9BDE-4169-AF68-293B89B7245B}">
      <dsp:nvSpPr>
        <dsp:cNvPr id="0" name=""/>
        <dsp:cNvSpPr/>
      </dsp:nvSpPr>
      <dsp:spPr>
        <a:xfrm>
          <a:off x="609600" y="2438399"/>
          <a:ext cx="4876800" cy="812799"/>
        </a:xfrm>
        <a:prstGeom prst="trapezoid">
          <a:avLst>
            <a:gd name="adj" fmla="val 75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Tecnologia da Informação e da Comunicação</a:t>
          </a:r>
          <a:endParaRPr lang="pt-BR" sz="1700" kern="1200" dirty="0"/>
        </a:p>
      </dsp:txBody>
      <dsp:txXfrm>
        <a:off x="1463039" y="2438399"/>
        <a:ext cx="3169920" cy="812799"/>
      </dsp:txXfrm>
    </dsp:sp>
    <dsp:sp modelId="{20F250DA-D32C-4CF9-BC16-90653F8EF1FD}">
      <dsp:nvSpPr>
        <dsp:cNvPr id="0" name=""/>
        <dsp:cNvSpPr/>
      </dsp:nvSpPr>
      <dsp:spPr>
        <a:xfrm>
          <a:off x="0" y="3251199"/>
          <a:ext cx="6096000" cy="812799"/>
        </a:xfrm>
        <a:prstGeom prst="trapezoid">
          <a:avLst>
            <a:gd name="adj" fmla="val 75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Planejamento Urbano</a:t>
          </a:r>
          <a:endParaRPr lang="pt-BR" sz="1700" kern="1200" dirty="0"/>
        </a:p>
      </dsp:txBody>
      <dsp:txXfrm>
        <a:off x="1066799" y="3251199"/>
        <a:ext cx="3962400" cy="8127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0AF3B-7C96-4219-BD45-1ABDF0FAB726}">
      <dsp:nvSpPr>
        <dsp:cNvPr id="0" name=""/>
        <dsp:cNvSpPr/>
      </dsp:nvSpPr>
      <dsp:spPr>
        <a:xfrm>
          <a:off x="2438400" y="0"/>
          <a:ext cx="1219200" cy="812799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População</a:t>
          </a:r>
          <a:endParaRPr lang="pt-BR" sz="1700" kern="1200" dirty="0"/>
        </a:p>
      </dsp:txBody>
      <dsp:txXfrm>
        <a:off x="2438400" y="0"/>
        <a:ext cx="1219200" cy="812799"/>
      </dsp:txXfrm>
    </dsp:sp>
    <dsp:sp modelId="{F31F6310-931A-4D76-909E-249DE95C0547}">
      <dsp:nvSpPr>
        <dsp:cNvPr id="0" name=""/>
        <dsp:cNvSpPr/>
      </dsp:nvSpPr>
      <dsp:spPr>
        <a:xfrm>
          <a:off x="1828800" y="812799"/>
          <a:ext cx="2438400" cy="812799"/>
        </a:xfrm>
        <a:prstGeom prst="trapezoid">
          <a:avLst>
            <a:gd name="adj" fmla="val 75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Sustentabilidade</a:t>
          </a:r>
          <a:endParaRPr lang="pt-BR" sz="1700" kern="1200" dirty="0"/>
        </a:p>
      </dsp:txBody>
      <dsp:txXfrm>
        <a:off x="2255520" y="812799"/>
        <a:ext cx="1584960" cy="812799"/>
      </dsp:txXfrm>
    </dsp:sp>
    <dsp:sp modelId="{24710520-B483-49B2-A996-B02ED79CD5F9}">
      <dsp:nvSpPr>
        <dsp:cNvPr id="0" name=""/>
        <dsp:cNvSpPr/>
      </dsp:nvSpPr>
      <dsp:spPr>
        <a:xfrm>
          <a:off x="1219200" y="1625599"/>
          <a:ext cx="3657600" cy="812799"/>
        </a:xfrm>
        <a:prstGeom prst="trapezoid">
          <a:avLst>
            <a:gd name="adj" fmla="val 75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Gestão</a:t>
          </a:r>
          <a:endParaRPr lang="pt-BR" sz="1700" kern="1200" dirty="0"/>
        </a:p>
      </dsp:txBody>
      <dsp:txXfrm>
        <a:off x="1859280" y="1625599"/>
        <a:ext cx="2377440" cy="812799"/>
      </dsp:txXfrm>
    </dsp:sp>
    <dsp:sp modelId="{448544BB-9BDE-4169-AF68-293B89B7245B}">
      <dsp:nvSpPr>
        <dsp:cNvPr id="0" name=""/>
        <dsp:cNvSpPr/>
      </dsp:nvSpPr>
      <dsp:spPr>
        <a:xfrm>
          <a:off x="609600" y="2438399"/>
          <a:ext cx="4876800" cy="812799"/>
        </a:xfrm>
        <a:prstGeom prst="trapezoid">
          <a:avLst>
            <a:gd name="adj" fmla="val 75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Tecnologia da Informação e da Comunicação</a:t>
          </a:r>
          <a:endParaRPr lang="pt-BR" sz="1700" kern="1200" dirty="0"/>
        </a:p>
      </dsp:txBody>
      <dsp:txXfrm>
        <a:off x="1463039" y="2438399"/>
        <a:ext cx="3169920" cy="812799"/>
      </dsp:txXfrm>
    </dsp:sp>
    <dsp:sp modelId="{20F250DA-D32C-4CF9-BC16-90653F8EF1FD}">
      <dsp:nvSpPr>
        <dsp:cNvPr id="0" name=""/>
        <dsp:cNvSpPr/>
      </dsp:nvSpPr>
      <dsp:spPr>
        <a:xfrm>
          <a:off x="0" y="3251199"/>
          <a:ext cx="6096000" cy="812799"/>
        </a:xfrm>
        <a:prstGeom prst="trapezoid">
          <a:avLst>
            <a:gd name="adj" fmla="val 75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Planejamento Urbano</a:t>
          </a:r>
          <a:endParaRPr lang="pt-BR" sz="1700" kern="1200" dirty="0"/>
        </a:p>
      </dsp:txBody>
      <dsp:txXfrm>
        <a:off x="1066799" y="3251199"/>
        <a:ext cx="3962400" cy="8127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378C9-EB5A-4553-B0F5-04769198BAAB}">
      <dsp:nvSpPr>
        <dsp:cNvPr id="0" name=""/>
        <dsp:cNvSpPr/>
      </dsp:nvSpPr>
      <dsp:spPr>
        <a:xfrm>
          <a:off x="1672384" y="529"/>
          <a:ext cx="1047719" cy="523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Tecnologia</a:t>
          </a:r>
          <a:endParaRPr lang="pt-BR" sz="1300" kern="1200" dirty="0"/>
        </a:p>
      </dsp:txBody>
      <dsp:txXfrm>
        <a:off x="1687727" y="15872"/>
        <a:ext cx="1017033" cy="493173"/>
      </dsp:txXfrm>
    </dsp:sp>
    <dsp:sp modelId="{8EBFED7B-D565-4A08-921F-46148323F84B}">
      <dsp:nvSpPr>
        <dsp:cNvPr id="0" name=""/>
        <dsp:cNvSpPr/>
      </dsp:nvSpPr>
      <dsp:spPr>
        <a:xfrm rot="3600000">
          <a:off x="2355858" y="919819"/>
          <a:ext cx="545681" cy="1833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>
        <a:off x="2410863" y="956489"/>
        <a:ext cx="435671" cy="110010"/>
      </dsp:txXfrm>
    </dsp:sp>
    <dsp:sp modelId="{2C47D0E0-BB70-4E07-A328-5A2ED2F6EEDB}">
      <dsp:nvSpPr>
        <dsp:cNvPr id="0" name=""/>
        <dsp:cNvSpPr/>
      </dsp:nvSpPr>
      <dsp:spPr>
        <a:xfrm>
          <a:off x="2537295" y="1498600"/>
          <a:ext cx="1047719" cy="523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Energia Solar</a:t>
          </a:r>
          <a:endParaRPr lang="pt-BR" sz="1300" kern="1200" dirty="0"/>
        </a:p>
      </dsp:txBody>
      <dsp:txXfrm>
        <a:off x="2552638" y="1513943"/>
        <a:ext cx="1017033" cy="493173"/>
      </dsp:txXfrm>
    </dsp:sp>
    <dsp:sp modelId="{8F1D5B24-996F-4D62-BCDF-7E7FA62A9B38}">
      <dsp:nvSpPr>
        <dsp:cNvPr id="0" name=""/>
        <dsp:cNvSpPr/>
      </dsp:nvSpPr>
      <dsp:spPr>
        <a:xfrm rot="10800000">
          <a:off x="1923403" y="1668854"/>
          <a:ext cx="545681" cy="1833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 rot="10800000">
        <a:off x="1978408" y="1705524"/>
        <a:ext cx="435671" cy="110010"/>
      </dsp:txXfrm>
    </dsp:sp>
    <dsp:sp modelId="{F4E1B29C-3523-4DC5-9093-932890634A9F}">
      <dsp:nvSpPr>
        <dsp:cNvPr id="0" name=""/>
        <dsp:cNvSpPr/>
      </dsp:nvSpPr>
      <dsp:spPr>
        <a:xfrm>
          <a:off x="807472" y="1498600"/>
          <a:ext cx="1047719" cy="523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Redes Inteligentes</a:t>
          </a:r>
          <a:endParaRPr lang="pt-BR" sz="1300" kern="1200" dirty="0"/>
        </a:p>
      </dsp:txBody>
      <dsp:txXfrm>
        <a:off x="822815" y="1513943"/>
        <a:ext cx="1017033" cy="493173"/>
      </dsp:txXfrm>
    </dsp:sp>
    <dsp:sp modelId="{F6DD14B8-847C-4101-91DC-9865400931E3}">
      <dsp:nvSpPr>
        <dsp:cNvPr id="0" name=""/>
        <dsp:cNvSpPr/>
      </dsp:nvSpPr>
      <dsp:spPr>
        <a:xfrm rot="18000000">
          <a:off x="1490947" y="919819"/>
          <a:ext cx="545681" cy="1833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" kern="1200"/>
        </a:p>
      </dsp:txBody>
      <dsp:txXfrm>
        <a:off x="1545952" y="956489"/>
        <a:ext cx="435671" cy="1100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0AF3B-7C96-4219-BD45-1ABDF0FAB726}">
      <dsp:nvSpPr>
        <dsp:cNvPr id="0" name=""/>
        <dsp:cNvSpPr/>
      </dsp:nvSpPr>
      <dsp:spPr>
        <a:xfrm>
          <a:off x="2438400" y="0"/>
          <a:ext cx="1219200" cy="812799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População</a:t>
          </a:r>
          <a:endParaRPr lang="pt-BR" sz="1700" kern="1200" dirty="0"/>
        </a:p>
      </dsp:txBody>
      <dsp:txXfrm>
        <a:off x="2438400" y="0"/>
        <a:ext cx="1219200" cy="812799"/>
      </dsp:txXfrm>
    </dsp:sp>
    <dsp:sp modelId="{F31F6310-931A-4D76-909E-249DE95C0547}">
      <dsp:nvSpPr>
        <dsp:cNvPr id="0" name=""/>
        <dsp:cNvSpPr/>
      </dsp:nvSpPr>
      <dsp:spPr>
        <a:xfrm>
          <a:off x="1828800" y="812799"/>
          <a:ext cx="2438400" cy="812799"/>
        </a:xfrm>
        <a:prstGeom prst="trapezoid">
          <a:avLst>
            <a:gd name="adj" fmla="val 75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Sustentabilidade</a:t>
          </a:r>
          <a:endParaRPr lang="pt-BR" sz="1700" kern="1200" dirty="0"/>
        </a:p>
      </dsp:txBody>
      <dsp:txXfrm>
        <a:off x="2255520" y="812799"/>
        <a:ext cx="1584960" cy="812799"/>
      </dsp:txXfrm>
    </dsp:sp>
    <dsp:sp modelId="{24710520-B483-49B2-A996-B02ED79CD5F9}">
      <dsp:nvSpPr>
        <dsp:cNvPr id="0" name=""/>
        <dsp:cNvSpPr/>
      </dsp:nvSpPr>
      <dsp:spPr>
        <a:xfrm>
          <a:off x="1219200" y="1625599"/>
          <a:ext cx="3657600" cy="812799"/>
        </a:xfrm>
        <a:prstGeom prst="trapezoid">
          <a:avLst>
            <a:gd name="adj" fmla="val 75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Gestão</a:t>
          </a:r>
          <a:endParaRPr lang="pt-BR" sz="1700" kern="1200" dirty="0"/>
        </a:p>
      </dsp:txBody>
      <dsp:txXfrm>
        <a:off x="1859280" y="1625599"/>
        <a:ext cx="2377440" cy="812799"/>
      </dsp:txXfrm>
    </dsp:sp>
    <dsp:sp modelId="{448544BB-9BDE-4169-AF68-293B89B7245B}">
      <dsp:nvSpPr>
        <dsp:cNvPr id="0" name=""/>
        <dsp:cNvSpPr/>
      </dsp:nvSpPr>
      <dsp:spPr>
        <a:xfrm>
          <a:off x="609600" y="2438399"/>
          <a:ext cx="4876800" cy="812799"/>
        </a:xfrm>
        <a:prstGeom prst="trapezoid">
          <a:avLst>
            <a:gd name="adj" fmla="val 75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Tecnologia da Informação e da Comunicação</a:t>
          </a:r>
          <a:endParaRPr lang="pt-BR" sz="1700" kern="1200" dirty="0"/>
        </a:p>
      </dsp:txBody>
      <dsp:txXfrm>
        <a:off x="1463039" y="2438399"/>
        <a:ext cx="3169920" cy="812799"/>
      </dsp:txXfrm>
    </dsp:sp>
    <dsp:sp modelId="{20F250DA-D32C-4CF9-BC16-90653F8EF1FD}">
      <dsp:nvSpPr>
        <dsp:cNvPr id="0" name=""/>
        <dsp:cNvSpPr/>
      </dsp:nvSpPr>
      <dsp:spPr>
        <a:xfrm>
          <a:off x="0" y="3251199"/>
          <a:ext cx="6096000" cy="812799"/>
        </a:xfrm>
        <a:prstGeom prst="trapezoid">
          <a:avLst>
            <a:gd name="adj" fmla="val 75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Planejamento Urbano</a:t>
          </a:r>
          <a:endParaRPr lang="pt-BR" sz="1700" kern="1200" dirty="0"/>
        </a:p>
      </dsp:txBody>
      <dsp:txXfrm>
        <a:off x="1066799" y="3251199"/>
        <a:ext cx="3962400" cy="81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C97E3-7B84-1B48-9C1B-1F8F4E4F785B}" type="datetimeFigureOut">
              <a:rPr lang="en-US" smtClean="0"/>
              <a:t>9/14/2017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1E99A-C69C-0A47-B75B-5E5610747E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112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230B3-CEE9-0F4E-9ED7-3E84027B41BF}" type="datetimeFigureOut">
              <a:rPr lang="en-US" smtClean="0"/>
              <a:t>9/14/2017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4C2FB-9732-AE42-8048-2FB8C862DC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9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cao.planalto.gov.br/legisla/legislacao.nsf/Viw_Identificacao/lei%2010.257-2001?OpenDocumen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Para o BID, uma Cidade Inteligente é aquela que coloca as pessoas no centro do desenvolvimento, incorpora tecnologias da informação e comunicação na gestão urbana e utiliza estes elementos como ferramentas que estimulam a formação de um governo eficiente, que engloba o planejamento colaborativo e a participação cidadã, estabelecendo dessa forma uma visão de longo prazo. “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C2FB-9732-AE42-8048-2FB8C862DC2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887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No entanto, pensar em Cidades Inteligentes sem levar em conta o aspecto urbano, social e ambiental dos centros urbanos leva à perda do fim último do desenvolvimento das cidades: melhorar a qualidade de vida das pessoas. Portanto, uma cidade, para ser considerada inteligente deve necessariamente incorporar aspectos relativos à melhoria da governança, do planejamento, da infraestrutura e de como isso se reflete no capital humano e social.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Cultura</a:t>
            </a:r>
            <a:r>
              <a:rPr lang="pt-BR" sz="1200" baseline="0" dirty="0" smtClean="0"/>
              <a:t> -&gt; Educação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i="1" dirty="0" smtClean="0"/>
              <a:t>Hábitos de consumo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C2FB-9732-AE42-8048-2FB8C862DC2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923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Cultura</a:t>
            </a:r>
            <a:r>
              <a:rPr lang="pt-BR" sz="1200" baseline="0" dirty="0" smtClean="0"/>
              <a:t> -&gt; Educação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i="1" dirty="0" smtClean="0"/>
              <a:t>Hábitos de consumo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C2FB-9732-AE42-8048-2FB8C862DC2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99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Nas palavras de Enrique V. Iglesias,  ex-presidente do Banco Interamericano de Desenvolvimento (1988-2005), “não basta ter Cidades Inteligentes;  cidadãos inteligentes também são necessários”. </a:t>
            </a:r>
          </a:p>
          <a:p>
            <a:endParaRPr lang="pt-BR" dirty="0" smtClean="0"/>
          </a:p>
          <a:p>
            <a:pPr marL="171450" indent="-171450">
              <a:buFontTx/>
              <a:buChar char="-"/>
            </a:pPr>
            <a:r>
              <a:rPr lang="pt-BR" dirty="0" smtClean="0"/>
              <a:t>Tirar</a:t>
            </a:r>
            <a:r>
              <a:rPr lang="pt-BR" baseline="0" dirty="0" smtClean="0"/>
              <a:t> o aluno da posição de expectador à protagonista</a:t>
            </a:r>
          </a:p>
          <a:p>
            <a:pPr marL="171450" indent="-171450">
              <a:buFontTx/>
              <a:buChar char="-"/>
            </a:pPr>
            <a:r>
              <a:rPr lang="pt-BR" baseline="0" dirty="0" smtClean="0"/>
              <a:t>A sala de aula se torna biblioteca, </a:t>
            </a:r>
            <a:r>
              <a:rPr lang="pt-BR" baseline="0" dirty="0" err="1" smtClean="0"/>
              <a:t>laboratorio</a:t>
            </a:r>
            <a:r>
              <a:rPr lang="pt-BR" baseline="0" dirty="0" smtClean="0"/>
              <a:t>, sala de informática, sala de estudos, sala de leitura</a:t>
            </a:r>
          </a:p>
          <a:p>
            <a:pPr marL="171450" indent="-171450">
              <a:buFontTx/>
              <a:buChar char="-"/>
            </a:pPr>
            <a:r>
              <a:rPr lang="pt-BR" baseline="0" dirty="0" err="1" smtClean="0"/>
              <a:t>IoT</a:t>
            </a:r>
            <a:endParaRPr lang="pt-BR" baseline="0" dirty="0" smtClean="0"/>
          </a:p>
          <a:p>
            <a:pPr marL="171450" indent="-171450">
              <a:buFontTx/>
              <a:buChar char="-"/>
            </a:pPr>
            <a:r>
              <a:rPr lang="pt-BR" baseline="0" dirty="0" smtClean="0"/>
              <a:t>Os professores precisam estar aptos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C2FB-9732-AE42-8048-2FB8C862DC2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5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C2FB-9732-AE42-8048-2FB8C862DC2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1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C2FB-9732-AE42-8048-2FB8C862DC2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739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C2FB-9732-AE42-8048-2FB8C862DC2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206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040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LEI N</a:t>
            </a:r>
            <a:r>
              <a:rPr lang="pt-BR" sz="1200" b="1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10.257, DE 10 DE JULHO DE 2001.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C2FB-9732-AE42-8048-2FB8C862DC2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72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No entanto, pensar em Cidades Inteligentes sem levar em conta o aspecto urbano, social e ambiental dos centros urbanos leva à perda do fim último do desenvolvimento das cidades: melhorar a qualidade de vida das pessoas. Portanto, uma cidade, para ser considerada inteligente deve necessariamente incorporar aspectos relativos à melhoria da governança, do planejamento, da infraestrutura e de como isso se reflete no capital humano e social.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C2FB-9732-AE42-8048-2FB8C862DC2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79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C2FB-9732-AE42-8048-2FB8C862DC2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0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No entanto, pensar em Cidades Inteligentes sem levar em conta o aspecto urbano, social e ambiental dos centros urbanos leva à perda do fim último do desenvolvimento das cidades: melhorar a qualidade de vida das pessoas. Portanto, uma cidade, para ser considerada inteligente deve necessariamente incorporar aspectos relativos à melhoria da governança, do planejamento, da infraestrutura e de como isso se reflete no capital humano e social.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C2FB-9732-AE42-8048-2FB8C862DC2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42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C2FB-9732-AE42-8048-2FB8C862DC2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79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sua resolução espacial, que possibilita a obtenção de informações em diferentes escalas, desde as regionais até locais, sendo este um grande recurso para estudos abrangendo desde escalas continentais, regiões até um quarteirão.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ATUALIZAÇÃO DA CARTOGRAFIA EXISTENTE, com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diminuição dos custos para as prefeituras e também alguns estados.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Produção de dados vetoriais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EB670-51F8-4B64-89F5-023BD7800E9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587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C2FB-9732-AE42-8048-2FB8C862DC2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914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A GESTÃO MUNICIPAL DEVE SE APROPRIAR DESSAS FERRAMENTAS !!!!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Cultura</a:t>
            </a:r>
            <a:r>
              <a:rPr lang="pt-BR" sz="1200" baseline="0" dirty="0" smtClean="0"/>
              <a:t> -&gt; Educação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i="1" dirty="0" smtClean="0"/>
              <a:t>Hábitos de consumo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C2FB-9732-AE42-8048-2FB8C862DC2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20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F19A534-EAAE-4E9A-83CA-AFC1E078CF08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5133693-5B5D-4F21-A5A4-4852F9AE8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288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F19A534-EAAE-4E9A-83CA-AFC1E078CF08}" type="datetimeFigureOut">
              <a:rPr lang="pt-BR" smtClean="0"/>
              <a:t>14/09/2017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5133693-5B5D-4F21-A5A4-4852F9AE8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13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5133693-5B5D-4F21-A5A4-4852F9AE83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03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8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0F19A534-EAAE-4E9A-83CA-AFC1E078CF08}" type="datetimeFigureOut">
              <a:rPr lang="pt-BR" smtClean="0"/>
              <a:pPr/>
              <a:t>14/09/2017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5133693-5B5D-4F21-A5A4-4852F9AE8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67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0" y="5086"/>
            <a:ext cx="781236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504" y="915566"/>
            <a:ext cx="8928992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4581525"/>
            <a:ext cx="9172575" cy="561975"/>
          </a:xfrm>
          <a:prstGeom prst="rect">
            <a:avLst/>
          </a:prstGeom>
        </p:spPr>
      </p:pic>
      <p:pic>
        <p:nvPicPr>
          <p:cNvPr id="15" name="Shape 759"/>
          <p:cNvPicPr preferRelativeResize="0"/>
          <p:nvPr userDrawn="1"/>
        </p:nvPicPr>
        <p:blipFill rotWithShape="1">
          <a:blip r:embed="rId8">
            <a:alphaModFix/>
          </a:blip>
          <a:srcRect l="12856" t="10787" r="56832" b="76330"/>
          <a:stretch/>
        </p:blipFill>
        <p:spPr>
          <a:xfrm>
            <a:off x="7812360" y="5086"/>
            <a:ext cx="1331640" cy="33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0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eas.com.b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undogeo.com/blog/2007/04/06/projeto-de-modernizacao-da-gestao-tributaria-da-prefeitura-de-sao-bernardo-do-campo/" TargetMode="External"/><Relationship Id="rId4" Type="http://schemas.openxmlformats.org/officeDocument/2006/relationships/hyperlink" Target="http://www.cravinhos.sp.gov.br/conteudo/prefeitura-realiza-geoprocessamento-para-adequar-taxa-de-iptu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05576"/>
            <a:ext cx="7304856" cy="2358262"/>
          </a:xfrm>
        </p:spPr>
        <p:txBody>
          <a:bodyPr>
            <a:normAutofit/>
          </a:bodyPr>
          <a:lstStyle/>
          <a:p>
            <a:pPr algn="r"/>
            <a:r>
              <a:rPr lang="pt-BR" sz="3200" dirty="0" smtClean="0"/>
              <a:t>Cidades Inteligentes </a:t>
            </a:r>
            <a:r>
              <a:rPr lang="pt-BR" sz="3200" i="1" dirty="0" smtClean="0"/>
              <a:t>x</a:t>
            </a:r>
            <a:r>
              <a:rPr lang="pt-BR" sz="3200" dirty="0" smtClean="0"/>
              <a:t> desenvolvimento social</a:t>
            </a:r>
            <a:endParaRPr lang="pt-B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1870"/>
            <a:ext cx="6400800" cy="1044420"/>
          </a:xfrm>
        </p:spPr>
        <p:txBody>
          <a:bodyPr>
            <a:normAutofit/>
          </a:bodyPr>
          <a:lstStyle/>
          <a:p>
            <a:r>
              <a:rPr lang="pt-BR" dirty="0" smtClean="0"/>
              <a:t>Eng. Cristiano Augusto Trein, </a:t>
            </a:r>
            <a:r>
              <a:rPr lang="pt-BR" dirty="0" err="1" smtClean="0"/>
              <a:t>M.Sc</a:t>
            </a:r>
            <a:r>
              <a:rPr lang="pt-BR" dirty="0" smtClean="0"/>
              <a:t>, Ph.D.</a:t>
            </a:r>
            <a:endParaRPr lang="pt-BR" dirty="0"/>
          </a:p>
          <a:p>
            <a:r>
              <a:rPr lang="pt-BR" sz="1200" dirty="0" smtClean="0"/>
              <a:t>Brasília – DF, 14 de Setembro de 2017</a:t>
            </a:r>
          </a:p>
          <a:p>
            <a:r>
              <a:rPr lang="pt-BR" sz="1200" dirty="0" smtClean="0"/>
              <a:t>cristiano.trein@repeas.com.br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476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3558"/>
            <a:ext cx="3240360" cy="35144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03598"/>
            <a:ext cx="4680520" cy="3044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MP divulga imagens de satélite </a:t>
            </a:r>
            <a:r>
              <a:rPr lang="pt-BR" dirty="0" smtClean="0"/>
              <a:t>de edificações </a:t>
            </a:r>
            <a:r>
              <a:rPr lang="pt-BR" dirty="0"/>
              <a:t>clandestinas do </a:t>
            </a:r>
            <a:r>
              <a:rPr lang="pt-BR" dirty="0" smtClean="0"/>
              <a:t>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61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35496" y="4907006"/>
            <a:ext cx="5288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Fonte</a:t>
            </a:r>
            <a:r>
              <a:rPr lang="pt-BR" sz="800" dirty="0"/>
              <a:t>: http://www.obt.inpe.br/cbers/cbers_XIISBSR/549_Aplicacao%20do%20SR%20na%20arrecadacao%20tributaria.pdf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16016" y="1074013"/>
            <a:ext cx="4196322" cy="20313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400" b="1" u="sng" dirty="0" smtClean="0"/>
              <a:t>SEFAZ-GO</a:t>
            </a:r>
            <a:r>
              <a:rPr lang="pt-BR" sz="1400" dirty="0" smtClean="0"/>
              <a:t>:</a:t>
            </a:r>
            <a:r>
              <a:rPr lang="pt-BR" sz="1400" u="sng" dirty="0" smtClean="0"/>
              <a:t> </a:t>
            </a:r>
          </a:p>
          <a:p>
            <a:r>
              <a:rPr lang="pt-BR" sz="1400" dirty="0"/>
              <a:t>	</a:t>
            </a:r>
            <a:endParaRPr lang="pt-BR" sz="1400" dirty="0" smtClean="0"/>
          </a:p>
          <a:p>
            <a:r>
              <a:rPr lang="pt-BR" sz="1400" dirty="0" smtClean="0"/>
              <a:t>- 25 Agências </a:t>
            </a:r>
            <a:r>
              <a:rPr lang="pt-BR" sz="1400" dirty="0"/>
              <a:t>Regionais </a:t>
            </a:r>
            <a:r>
              <a:rPr lang="pt-BR" sz="1400" dirty="0" smtClean="0"/>
              <a:t>responsáveis </a:t>
            </a:r>
            <a:r>
              <a:rPr lang="pt-BR" sz="1400" dirty="0"/>
              <a:t>pela </a:t>
            </a:r>
            <a:r>
              <a:rPr lang="pt-BR" sz="1400" dirty="0" smtClean="0"/>
              <a:t>fiscalização </a:t>
            </a:r>
            <a:r>
              <a:rPr lang="pt-BR" sz="1400" dirty="0"/>
              <a:t>do </a:t>
            </a:r>
            <a:r>
              <a:rPr lang="pt-BR" sz="1400" b="1" dirty="0"/>
              <a:t>recolhimento de impostos pelos </a:t>
            </a:r>
            <a:r>
              <a:rPr lang="pt-BR" sz="1400" b="1" dirty="0" smtClean="0"/>
              <a:t>produtores agrícolas</a:t>
            </a:r>
          </a:p>
          <a:p>
            <a:endParaRPr lang="pt-BR" sz="1400" dirty="0" smtClean="0"/>
          </a:p>
          <a:p>
            <a:r>
              <a:rPr lang="pt-BR" sz="1400" dirty="0" smtClean="0"/>
              <a:t>- Coleta de coordenadas geográficas dos tipos de produção para serem utilizadas em amostras voltadas à classificação de imagens.</a:t>
            </a:r>
            <a:endParaRPr lang="pt-BR" sz="1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3454266"/>
            <a:ext cx="8732826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Resultados: </a:t>
            </a:r>
          </a:p>
          <a:p>
            <a:endParaRPr lang="pt-BR" sz="1400" dirty="0" smtClean="0"/>
          </a:p>
          <a:p>
            <a:pPr marL="285750" indent="-285750">
              <a:buAutoNum type="romanLcParenBoth"/>
            </a:pPr>
            <a:r>
              <a:rPr lang="pt-BR" sz="1400" dirty="0" smtClean="0"/>
              <a:t>Delegacia </a:t>
            </a:r>
            <a:r>
              <a:rPr lang="pt-BR" sz="1400" dirty="0"/>
              <a:t>Regional de </a:t>
            </a:r>
            <a:r>
              <a:rPr lang="pt-BR" sz="1400" dirty="0" smtClean="0"/>
              <a:t>Luziânia: arrecadação </a:t>
            </a:r>
            <a:r>
              <a:rPr lang="pt-BR" sz="1400" dirty="0"/>
              <a:t>do segmento agrícola aumentou </a:t>
            </a:r>
            <a:r>
              <a:rPr lang="pt-BR" sz="1400" dirty="0" smtClean="0"/>
              <a:t>cerca </a:t>
            </a:r>
            <a:r>
              <a:rPr lang="pt-BR" sz="1400" dirty="0"/>
              <a:t>de </a:t>
            </a:r>
            <a:r>
              <a:rPr lang="pt-BR" sz="1400" b="1" dirty="0"/>
              <a:t>R$ </a:t>
            </a:r>
            <a:r>
              <a:rPr lang="pt-BR" sz="1400" b="1" dirty="0" smtClean="0"/>
              <a:t>300.000,00 </a:t>
            </a:r>
            <a:r>
              <a:rPr lang="pt-BR" sz="1400" dirty="0" smtClean="0"/>
              <a:t>mensais. </a:t>
            </a:r>
          </a:p>
          <a:p>
            <a:pPr marL="285750" indent="-285750">
              <a:buAutoNum type="romanLcParenBoth"/>
            </a:pPr>
            <a:endParaRPr lang="pt-BR" sz="1400" dirty="0" smtClean="0"/>
          </a:p>
          <a:p>
            <a:pPr marL="285750" indent="-285750">
              <a:buAutoNum type="romanLcParenBoth"/>
            </a:pPr>
            <a:r>
              <a:rPr lang="pt-BR" sz="1400" dirty="0" smtClean="0"/>
              <a:t>Mudança </a:t>
            </a:r>
            <a:r>
              <a:rPr lang="pt-BR" sz="1400" dirty="0"/>
              <a:t>de comportamento do </a:t>
            </a:r>
            <a:r>
              <a:rPr lang="pt-BR" sz="1400" dirty="0" smtClean="0"/>
              <a:t>contribuinte</a:t>
            </a:r>
            <a:r>
              <a:rPr lang="pt-BR" sz="1400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40669"/>
            <a:ext cx="4245155" cy="25794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Fiscalização e arrecadação </a:t>
            </a:r>
            <a:r>
              <a:rPr lang="pt-BR" dirty="0" smtClean="0"/>
              <a:t>tributária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17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Focos de doenças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2" y="725086"/>
            <a:ext cx="4151108" cy="3358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CaixaDeTexto 4"/>
          <p:cNvSpPr txBox="1"/>
          <p:nvPr/>
        </p:nvSpPr>
        <p:spPr>
          <a:xfrm>
            <a:off x="12443" y="686267"/>
            <a:ext cx="4684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A Fundação Osvaldo Cruz </a:t>
            </a:r>
            <a:r>
              <a:rPr lang="pt-BR" sz="1200" dirty="0" smtClean="0"/>
              <a:t>desenvolve estudos fazendo </a:t>
            </a:r>
            <a:r>
              <a:rPr lang="pt-BR" sz="1200" dirty="0"/>
              <a:t>uso de imagens de </a:t>
            </a:r>
            <a:r>
              <a:rPr lang="pt-BR" sz="1200" dirty="0" smtClean="0"/>
              <a:t>satélite para monitorar: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dirty="0" smtClean="0"/>
              <a:t>habitações </a:t>
            </a:r>
            <a:r>
              <a:rPr lang="pt-BR" sz="1200" dirty="0"/>
              <a:t>precárias, </a:t>
            </a:r>
            <a:endParaRPr lang="pt-B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/>
              <a:t>regiões </a:t>
            </a:r>
            <a:r>
              <a:rPr lang="pt-BR" sz="1200" dirty="0"/>
              <a:t>secas, </a:t>
            </a:r>
            <a:r>
              <a:rPr lang="pt-BR" sz="1200" dirty="0" smtClean="0"/>
              <a:t>pedregosas e com abrigos </a:t>
            </a:r>
            <a:r>
              <a:rPr lang="pt-BR" sz="1200" dirty="0"/>
              <a:t>de animais domésticos, </a:t>
            </a:r>
            <a:endParaRPr lang="pt-B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 smtClean="0"/>
              <a:t>áreas </a:t>
            </a:r>
            <a:r>
              <a:rPr lang="pt-BR" sz="1200" dirty="0"/>
              <a:t>agrícolas </a:t>
            </a:r>
            <a:r>
              <a:rPr lang="pt-BR" sz="1200" dirty="0" smtClean="0"/>
              <a:t>e periferias urbanas sem saneamento.</a:t>
            </a:r>
          </a:p>
          <a:p>
            <a:r>
              <a:rPr lang="pt-BR" sz="1200" dirty="0" smtClean="0">
                <a:solidFill>
                  <a:srgbClr val="FF0000"/>
                </a:solidFill>
              </a:rPr>
              <a:t>Objetivo:</a:t>
            </a:r>
            <a:r>
              <a:rPr lang="pt-BR" sz="1200" dirty="0" smtClean="0"/>
              <a:t> prevenir </a:t>
            </a:r>
            <a:r>
              <a:rPr lang="pt-BR" sz="1200" dirty="0"/>
              <a:t>doenças </a:t>
            </a:r>
            <a:r>
              <a:rPr lang="pt-BR" sz="1200" dirty="0" smtClean="0"/>
              <a:t>como malária</a:t>
            </a:r>
            <a:r>
              <a:rPr lang="pt-BR" sz="1200" dirty="0"/>
              <a:t>, leptospirose, leishmaniose e febre </a:t>
            </a:r>
            <a:r>
              <a:rPr lang="pt-BR" sz="1200" dirty="0" smtClean="0"/>
              <a:t>amarela.</a:t>
            </a:r>
            <a:endParaRPr lang="pt-BR" sz="1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83693" y="4074244"/>
            <a:ext cx="39766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Mapeamento de Leptospirose, feito pela Fundação Osvaldo Cruz, em Salvador/BA através de imagem </a:t>
            </a:r>
            <a:r>
              <a:rPr lang="pt-BR" sz="900" dirty="0" smtClean="0"/>
              <a:t>Ikonos / 2002 </a:t>
            </a:r>
          </a:p>
          <a:p>
            <a:pPr algn="ctr"/>
            <a:r>
              <a:rPr lang="pt-BR" sz="800" dirty="0"/>
              <a:t>Fonte: http://www.dpi.inpe.br/saudavel/documentos/marilia.pdf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41737196"/>
              </p:ext>
            </p:extLst>
          </p:nvPr>
        </p:nvGraphicFramePr>
        <p:xfrm>
          <a:off x="130899" y="2067694"/>
          <a:ext cx="4357750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41522" y="2091121"/>
            <a:ext cx="4536504" cy="24014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8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Monitoramento de frotas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2670"/>
          <a:stretch/>
        </p:blipFill>
        <p:spPr>
          <a:xfrm>
            <a:off x="179512" y="627534"/>
            <a:ext cx="3528392" cy="379464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14772" b="63305"/>
          <a:stretch/>
        </p:blipFill>
        <p:spPr>
          <a:xfrm>
            <a:off x="4067944" y="555526"/>
            <a:ext cx="4223237" cy="11562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11762"/>
            <a:ext cx="3143116" cy="24479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CaixaDeTexto 7"/>
          <p:cNvSpPr txBox="1"/>
          <p:nvPr/>
        </p:nvSpPr>
        <p:spPr>
          <a:xfrm>
            <a:off x="4499992" y="4688265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Fonte: Jornal O Dia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41306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57408188"/>
              </p:ext>
            </p:extLst>
          </p:nvPr>
        </p:nvGraphicFramePr>
        <p:xfrm>
          <a:off x="1619672" y="2674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5086"/>
            <a:ext cx="7812360" cy="720000"/>
          </a:xfrm>
        </p:spPr>
        <p:txBody>
          <a:bodyPr/>
          <a:lstStyle/>
          <a:p>
            <a:pPr algn="l"/>
            <a:r>
              <a:rPr lang="pt-BR" dirty="0" smtClean="0"/>
              <a:t>Cidades Inteligentes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1619672" y="285978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33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08281 -0.16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5086"/>
            <a:ext cx="4855231" cy="406283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5086"/>
            <a:ext cx="781236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Cidades Inteligentes</a:t>
            </a:r>
          </a:p>
        </p:txBody>
      </p:sp>
    </p:spTree>
    <p:extLst>
      <p:ext uri="{BB962C8B-B14F-4D97-AF65-F5344CB8AC3E}">
        <p14:creationId xmlns:p14="http://schemas.microsoft.com/office/powerpoint/2010/main" val="72343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90203730"/>
              </p:ext>
            </p:extLst>
          </p:nvPr>
        </p:nvGraphicFramePr>
        <p:xfrm>
          <a:off x="1619672" y="2674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5086"/>
            <a:ext cx="7812360" cy="720000"/>
          </a:xfrm>
        </p:spPr>
        <p:txBody>
          <a:bodyPr/>
          <a:lstStyle/>
          <a:p>
            <a:pPr algn="l"/>
            <a:r>
              <a:rPr lang="pt-BR" dirty="0" smtClean="0"/>
              <a:t>Cidades Inteligentes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2339752" y="192367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80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17284E-7 L 0.08281 -0.16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ttp://1.bp.blogspot.com/-ZxX5bCMFRfc/URhOGuD-fiI/AAAAAAAAAGU/4ZDzW5bssy8/s1600/geracao+distribu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2685"/>
            <a:ext cx="4608512" cy="278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http://www.abradee.com.br/images/artigos/tarifa-de-energ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3629530"/>
            <a:ext cx="2808312" cy="94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539552" y="2571750"/>
            <a:ext cx="2304256" cy="9046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5086"/>
            <a:ext cx="781236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Cidades Inteligentes</a:t>
            </a:r>
          </a:p>
        </p:txBody>
      </p:sp>
      <p:pic>
        <p:nvPicPr>
          <p:cNvPr id="6" name="Picture 18" descr="Resultado de imagem para painel so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9581"/>
            <a:ext cx="3407828" cy="25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25086"/>
            <a:ext cx="3564731" cy="349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360445" y="4219570"/>
            <a:ext cx="3456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900" dirty="0"/>
              <a:t>Potencial Técnico de geração fotovoltaica em telhados residenciais por Unidade da Federação (</a:t>
            </a:r>
            <a:r>
              <a:rPr lang="pt-BR" altLang="pt-BR" sz="900" dirty="0" err="1"/>
              <a:t>GWh</a:t>
            </a:r>
            <a:r>
              <a:rPr lang="pt-BR" altLang="pt-BR" sz="900" dirty="0"/>
              <a:t>/dia)  - EPE 2014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4211960" y="746452"/>
            <a:ext cx="2996803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1350" dirty="0"/>
              <a:t>Potencial: 287 </a:t>
            </a:r>
            <a:r>
              <a:rPr lang="pt-BR" altLang="pt-BR" sz="1350" dirty="0" err="1"/>
              <a:t>Twh</a:t>
            </a:r>
            <a:r>
              <a:rPr lang="pt-BR" altLang="pt-BR" sz="1350" dirty="0"/>
              <a:t>/ano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altLang="pt-BR" sz="135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pt-BR" altLang="pt-BR" sz="1350" dirty="0"/>
              <a:t>32 GW médios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pt-BR" altLang="pt-BR" sz="135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pt-BR" altLang="pt-BR" sz="1350" dirty="0"/>
              <a:t>2,3 vezes o consumo residencial em 2013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altLang="pt-BR" sz="135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5086"/>
            <a:ext cx="781236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Cidades Inteligentes</a:t>
            </a: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4139952" y="2242596"/>
          <a:ext cx="4392488" cy="202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50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33605836"/>
              </p:ext>
            </p:extLst>
          </p:nvPr>
        </p:nvGraphicFramePr>
        <p:xfrm>
          <a:off x="1619672" y="2674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5086"/>
            <a:ext cx="7812360" cy="720000"/>
          </a:xfrm>
        </p:spPr>
        <p:txBody>
          <a:bodyPr/>
          <a:lstStyle/>
          <a:p>
            <a:pPr algn="l"/>
            <a:r>
              <a:rPr lang="pt-BR" dirty="0" smtClean="0"/>
              <a:t>Cidades Inteligentes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2627784" y="120359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17284E-7 L 0.08281 -0.16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77663411"/>
              </p:ext>
            </p:extLst>
          </p:nvPr>
        </p:nvGraphicFramePr>
        <p:xfrm>
          <a:off x="1403648" y="195486"/>
          <a:ext cx="64087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Resultado de imagem para computador ico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7494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computador ico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6363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computador ico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7580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computador ico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5592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computador ico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7494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computador ico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9163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 para computador ico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0379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computador ico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5592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0" y="5086"/>
            <a:ext cx="7812360" cy="720000"/>
          </a:xfrm>
        </p:spPr>
        <p:txBody>
          <a:bodyPr/>
          <a:lstStyle/>
          <a:p>
            <a:pPr algn="l"/>
            <a:r>
              <a:rPr lang="pt-BR" dirty="0" smtClean="0"/>
              <a:t>Cidades Inteligentes</a:t>
            </a:r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>
          <a:xfrm flipH="1" flipV="1">
            <a:off x="5076056" y="2859782"/>
            <a:ext cx="36004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5220072" y="2355726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>
            <a:off x="5004048" y="1491630"/>
            <a:ext cx="36004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4572000" y="1203598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3707904" y="1563638"/>
            <a:ext cx="36004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3491880" y="2427734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3779912" y="2859782"/>
            <a:ext cx="28803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V="1">
            <a:off x="4572000" y="3084190"/>
            <a:ext cx="0" cy="423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4788024" y="627534"/>
            <a:ext cx="504056" cy="108012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3851920" y="3003798"/>
            <a:ext cx="504056" cy="108012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V="1">
            <a:off x="5220072" y="1707654"/>
            <a:ext cx="1152128" cy="36004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5148064" y="2715766"/>
            <a:ext cx="1224136" cy="43204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4860032" y="2931790"/>
            <a:ext cx="432048" cy="115212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H="1">
            <a:off x="2915816" y="2571750"/>
            <a:ext cx="1080120" cy="51244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flipH="1" flipV="1">
            <a:off x="2915816" y="1635646"/>
            <a:ext cx="1080120" cy="43204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>
            <a:endCxn id="8" idx="2"/>
          </p:cNvCxnSpPr>
          <p:nvPr/>
        </p:nvCxnSpPr>
        <p:spPr>
          <a:xfrm flipH="1" flipV="1">
            <a:off x="3815916" y="627534"/>
            <a:ext cx="540060" cy="108012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6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D8AEE4-4192-4900-9678-E3C145BDD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3D8AEE4-4192-4900-9678-E3C145BDD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29D2F-1E84-41A8-871E-6216ABF89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1C429D2F-1E84-41A8-871E-6216ABF89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375A80-D84E-42F0-B3BF-44A70D7ED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B8375A80-D84E-42F0-B3BF-44A70D7ED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58C414-136F-42A4-BB11-890E1BBD0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A258C414-136F-42A4-BB11-890E1BBD0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B73BB0-1F96-42AC-830B-B030DC45D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3B73BB0-1F96-42AC-830B-B030DC45D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A88D1E-2B06-4965-A996-A9951E665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3A88D1E-2B06-4965-A996-A9951E665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E11739-07E4-4049-8AD5-E28346EC1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1E11739-07E4-4049-8AD5-E28346EC1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64355-1C66-48AE-933D-D63EF619F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9864355-1C66-48AE-933D-D63EF619F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1AED17-2E86-4846-91C8-7E87C898A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61AED17-2E86-4846-91C8-7E87C898A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670370-DADB-4B69-B14C-C2BB5B652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43670370-DADB-4B69-B14C-C2BB5B652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E7A65A-E919-4D89-A6C1-689CAC75F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37E7A65A-E919-4D89-A6C1-689CAC75F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4D44F0-69BD-4EEC-9E7D-D608174DC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B24D44F0-69BD-4EEC-9E7D-D608174DC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727B63-573A-4217-9E34-3579E4F6D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6727B63-573A-4217-9E34-3579E4F6D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119F24-292E-44E4-9931-4FB825C5B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08119F24-292E-44E4-9931-4FB825C5B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4ACB6A-7498-4BFF-A7D0-C22694403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9B4ACB6A-7498-4BFF-A7D0-C22694403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D7C65-C56F-4466-BC35-2620312AC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157D7C65-C56F-4466-BC35-2620312AC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F36165-6088-4DEE-8375-C7C10C48A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E5F36165-6088-4DEE-8375-C7C10C48A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1760" y="1005576"/>
            <a:ext cx="6264696" cy="23582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dirty="0" smtClean="0"/>
              <a:t>Escola Inteligente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" y="483518"/>
            <a:ext cx="540538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Resultado de imagem para &quot;smart schoo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Resultado de imagem para &quot; escola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64" y="1358586"/>
            <a:ext cx="36203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wif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 flipH="1">
            <a:off x="6682539" y="787992"/>
            <a:ext cx="774760" cy="7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computador ic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913" y="203436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lampada 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69" y="934292"/>
            <a:ext cx="1100068" cy="11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m para saneamen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44" y="3265800"/>
            <a:ext cx="1050759" cy="103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arquitetu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7" y="2787774"/>
            <a:ext cx="2544217" cy="121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m para painel sol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71" y="119006"/>
            <a:ext cx="1802723" cy="134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580112" y="1005576"/>
            <a:ext cx="3096344" cy="5894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smtClean="0"/>
              <a:t>Escola Inteligente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7265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59444 -0.1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22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2305997"/>
              </p:ext>
            </p:extLst>
          </p:nvPr>
        </p:nvGraphicFramePr>
        <p:xfrm>
          <a:off x="0" y="267494"/>
          <a:ext cx="9036496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ângulo 2"/>
          <p:cNvSpPr/>
          <p:nvPr/>
        </p:nvSpPr>
        <p:spPr>
          <a:xfrm>
            <a:off x="0" y="771550"/>
            <a:ext cx="298782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27584" y="1275606"/>
            <a:ext cx="3168352" cy="64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55776" y="1851670"/>
            <a:ext cx="24482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563888" y="2355725"/>
            <a:ext cx="2448272" cy="648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644008" y="2931790"/>
            <a:ext cx="24482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580112" y="3435846"/>
            <a:ext cx="24482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660232" y="3939902"/>
            <a:ext cx="24482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4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89493040"/>
              </p:ext>
            </p:extLst>
          </p:nvPr>
        </p:nvGraphicFramePr>
        <p:xfrm>
          <a:off x="0" y="267494"/>
          <a:ext cx="9036496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58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Resultado de imagem para &quot;smart schoo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5575" y="267494"/>
            <a:ext cx="3096344" cy="5894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smtClean="0"/>
              <a:t>Escola Inteligente</a:t>
            </a:r>
            <a:endParaRPr lang="pt-BR" sz="32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89340268"/>
              </p:ext>
            </p:extLst>
          </p:nvPr>
        </p:nvGraphicFramePr>
        <p:xfrm>
          <a:off x="971600" y="975344"/>
          <a:ext cx="511256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11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526483" y="1167594"/>
            <a:ext cx="6143372" cy="1915908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50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pt-BR" sz="1500" b="1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REPEAS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pt-BR" sz="15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Rede de Pesquisadores Associados 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pt-BR" sz="1500" u="sng" dirty="0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http://www.repeas.com.br</a:t>
            </a:r>
          </a:p>
          <a:p>
            <a:pPr algn="ctr">
              <a:buClr>
                <a:srgbClr val="000000"/>
              </a:buClr>
            </a:pPr>
            <a:endParaRPr sz="150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l="12856" t="10787" r="56832" b="76330"/>
          <a:stretch/>
        </p:blipFill>
        <p:spPr>
          <a:xfrm>
            <a:off x="2919862" y="2571750"/>
            <a:ext cx="3356613" cy="80248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b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pt-BR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25</a:t>
            </a:fld>
            <a:endParaRPr lang="pt-B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371600" y="3651870"/>
            <a:ext cx="6400800" cy="1044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/>
              <a:t>Eng. Cristiano Augusto Trein, </a:t>
            </a:r>
            <a:r>
              <a:rPr lang="pt-BR" dirty="0" err="1" smtClean="0"/>
              <a:t>M.Sc</a:t>
            </a:r>
            <a:r>
              <a:rPr lang="pt-BR" dirty="0" smtClean="0"/>
              <a:t>, Ph.D.</a:t>
            </a:r>
          </a:p>
          <a:p>
            <a:pPr marL="0" indent="0" algn="ctr">
              <a:buNone/>
            </a:pPr>
            <a:r>
              <a:rPr lang="pt-BR" sz="1200" dirty="0" smtClean="0"/>
              <a:t>Brasília – DF, 14 de Setembro de 2017</a:t>
            </a:r>
          </a:p>
          <a:p>
            <a:pPr marL="0" indent="0" algn="ctr">
              <a:buNone/>
            </a:pPr>
            <a:r>
              <a:rPr lang="pt-BR" sz="1200" dirty="0" smtClean="0"/>
              <a:t>cristiano.trein@repeas.com.br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51952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54816726"/>
              </p:ext>
            </p:extLst>
          </p:nvPr>
        </p:nvGraphicFramePr>
        <p:xfrm>
          <a:off x="-396552" y="741620"/>
          <a:ext cx="3960440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ítulo 1"/>
          <p:cNvSpPr txBox="1">
            <a:spLocks/>
          </p:cNvSpPr>
          <p:nvPr/>
        </p:nvSpPr>
        <p:spPr>
          <a:xfrm>
            <a:off x="2987824" y="3605242"/>
            <a:ext cx="3744416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rgbClr val="002060"/>
                </a:solidFill>
              </a:rPr>
              <a:t>Planejamento urbano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0" y="5086"/>
            <a:ext cx="7812360" cy="720000"/>
          </a:xfrm>
        </p:spPr>
        <p:txBody>
          <a:bodyPr/>
          <a:lstStyle/>
          <a:p>
            <a:pPr algn="l"/>
            <a:r>
              <a:rPr lang="pt-BR" dirty="0" smtClean="0"/>
              <a:t>Cidades Inteligentes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832" y="1054726"/>
            <a:ext cx="5974252" cy="25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3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30478D-2D41-4A65-9244-E6A759E6A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6430478D-2D41-4A65-9244-E6A759E6A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DC9D-1779-4A73-9601-B209BA9AE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9ECDDC9D-1779-4A73-9601-B209BA9AE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349029-D4E7-45FA-A5EE-32A7D2867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D349029-D4E7-45FA-A5EE-32A7D2867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7E28FE-0D38-407C-AC64-6DD3B98D6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647E28FE-0D38-407C-AC64-6DD3B98D6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C3B46-17B9-46E2-94F7-A9659E214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735C3B46-17B9-46E2-94F7-A9659E214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2A0D04-1638-40BF-8D34-3374850A9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102A0D04-1638-40BF-8D34-3374850A9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EB3985-645C-4200-8765-B7C4AFFD0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3EB3985-645C-4200-8765-B7C4AFFD0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D407EA-30C4-4811-8D09-8837DDC68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12D407EA-30C4-4811-8D09-8837DDC68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39346178"/>
              </p:ext>
            </p:extLst>
          </p:nvPr>
        </p:nvGraphicFramePr>
        <p:xfrm>
          <a:off x="1619672" y="2674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5086"/>
            <a:ext cx="7812360" cy="720000"/>
          </a:xfrm>
        </p:spPr>
        <p:txBody>
          <a:bodyPr/>
          <a:lstStyle/>
          <a:p>
            <a:pPr algn="l"/>
            <a:r>
              <a:rPr lang="pt-BR" dirty="0" smtClean="0"/>
              <a:t>Cidades Inteligentes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755576" y="379588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6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0" y="5086"/>
            <a:ext cx="781236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Cidades Inteligentes</a:t>
            </a:r>
          </a:p>
        </p:txBody>
      </p:sp>
      <p:pic>
        <p:nvPicPr>
          <p:cNvPr id="1026" name="Picture 2" descr="Resultado de imagem para brasilia estiliz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25086"/>
            <a:ext cx="4860699" cy="37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8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36489230"/>
              </p:ext>
            </p:extLst>
          </p:nvPr>
        </p:nvGraphicFramePr>
        <p:xfrm>
          <a:off x="1619672" y="2674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5086"/>
            <a:ext cx="7812360" cy="720000"/>
          </a:xfrm>
        </p:spPr>
        <p:txBody>
          <a:bodyPr/>
          <a:lstStyle/>
          <a:p>
            <a:pPr algn="l"/>
            <a:r>
              <a:rPr lang="pt-BR" dirty="0" smtClean="0"/>
              <a:t>Cidades Inteligentes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755576" y="379588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62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3827E-7 L 0.09843 -0.1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3598"/>
            <a:ext cx="4896544" cy="2030025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5086"/>
            <a:ext cx="781236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Cidades Inteligentes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27294574"/>
              </p:ext>
            </p:extLst>
          </p:nvPr>
        </p:nvGraphicFramePr>
        <p:xfrm>
          <a:off x="5436096" y="550118"/>
          <a:ext cx="3707904" cy="393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eta para a Direita 1"/>
          <p:cNvSpPr/>
          <p:nvPr/>
        </p:nvSpPr>
        <p:spPr>
          <a:xfrm>
            <a:off x="5436096" y="163564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5476891" y="415592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07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7DF27D-98C1-43C2-9531-651354BC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77DF27D-98C1-43C2-9531-651354BC1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ECEBDC-3682-489B-9F1D-43ECC3AB5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EECEBDC-3682-489B-9F1D-43ECC3AB5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F66F47-9E5E-467E-97CD-B5C34BF29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DCF66F47-9E5E-467E-97CD-B5C34BF29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D407AB-AD19-4DC1-BA39-C92BF3D05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3D407AB-AD19-4DC1-BA39-C92BF3D05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A1CB50-9201-45C2-9D8B-043DA6C9C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A9A1CB50-9201-45C2-9D8B-043DA6C9C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13579A-8075-4E50-B421-C41512365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D113579A-8075-4E50-B421-C41512365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256C09-6408-45E4-9992-041BF2E79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C1256C09-6408-45E4-9992-041BF2E79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5E5D28-A9B2-4CB7-95BA-3F0E076E7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F25E5D28-A9B2-4CB7-95BA-3F0E076E7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8973B6-A2DA-40FB-ABC9-3934119CB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3C8973B6-A2DA-40FB-ABC9-3934119CB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2701EF-8C48-4CDD-8A17-8B16E3C4D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4B2701EF-8C48-4CDD-8A17-8B16E3C4D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6E7FAC-200A-44EB-B0B7-E87D62131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696E7FAC-200A-44EB-B0B7-E87D62131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D2F558-AFF1-485F-8209-5BBDA703C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CBD2F558-AFF1-485F-8209-5BBDA703C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EB8969-814B-4D49-B30B-973654CFA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EEEB8969-814B-4D49-B30B-973654CFA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12F101-6238-4731-AE86-9D93AE66C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6D12F101-6238-4731-AE86-9D93AE66C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29D6B2-2549-4826-B547-A361235EF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EB29D6B2-2549-4826-B547-A361235EF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A3C858-45B8-45DD-873C-751094C01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graphicEl>
                                              <a:dgm id="{7EA3C858-45B8-45DD-873C-751094C01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2" grpId="0" animBg="1"/>
      <p:bldP spid="2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1" y="791036"/>
            <a:ext cx="1625372" cy="33064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6" name="CaixaDeTexto 15"/>
          <p:cNvSpPr txBox="1"/>
          <p:nvPr/>
        </p:nvSpPr>
        <p:spPr>
          <a:xfrm>
            <a:off x="2634927" y="699542"/>
            <a:ext cx="428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cs typeface="Arial" panose="020B0604020202020204" pitchFamily="34" charset="0"/>
              </a:rPr>
              <a:t>Produção e atualização da base cartográfica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91143" y="4155926"/>
            <a:ext cx="27246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 QuickBird com base vetorial sobreposta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93" y="1666157"/>
            <a:ext cx="5400479" cy="26171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0" name="CaixaDeTexto 19"/>
          <p:cNvSpPr txBox="1"/>
          <p:nvPr/>
        </p:nvSpPr>
        <p:spPr>
          <a:xfrm>
            <a:off x="4753306" y="4309280"/>
            <a:ext cx="3305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Carta-imagem produzida a partir de imagem CBERS-2B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8059019" y="4775198"/>
            <a:ext cx="9781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 dirty="0"/>
              <a:t>Fonte: Site do INPE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2418" y="4307147"/>
            <a:ext cx="27911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00" dirty="0">
                <a:cs typeface="Arial" panose="020B0604020202020204" pitchFamily="34" charset="0"/>
              </a:rPr>
              <a:t>Fonte: http://www.ufrgs.br/srm/ppgsr/publicacoes/Dissert_CristianeMatsuoka.pdf</a:t>
            </a:r>
          </a:p>
        </p:txBody>
      </p:sp>
      <p:sp>
        <p:nvSpPr>
          <p:cNvPr id="8" name="Seta para a Esquerda e para Cima 7"/>
          <p:cNvSpPr/>
          <p:nvPr/>
        </p:nvSpPr>
        <p:spPr>
          <a:xfrm rot="16200000">
            <a:off x="4417248" y="-1068478"/>
            <a:ext cx="715630" cy="4691163"/>
          </a:xfrm>
          <a:prstGeom prst="leftUp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Mapeamento território por dados </a:t>
            </a:r>
            <a:r>
              <a:rPr lang="pt-BR" dirty="0" err="1"/>
              <a:t>geoespaciais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805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71" y="881114"/>
            <a:ext cx="5049488" cy="3039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CaixaDeTexto 4"/>
          <p:cNvSpPr txBox="1"/>
          <p:nvPr/>
        </p:nvSpPr>
        <p:spPr>
          <a:xfrm>
            <a:off x="114873" y="877515"/>
            <a:ext cx="3672408" cy="30469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pt-BR" sz="1600" dirty="0"/>
          </a:p>
          <a:p>
            <a:pPr marL="285750" indent="-285750">
              <a:buFont typeface="Arial"/>
              <a:buChar char="•"/>
            </a:pPr>
            <a:r>
              <a:rPr lang="pt-BR" sz="1600" dirty="0" smtClean="0"/>
              <a:t>Mapeamento das residências </a:t>
            </a:r>
            <a:r>
              <a:rPr lang="pt-BR" sz="1600" dirty="0"/>
              <a:t>da cidade, utilizando imagens de </a:t>
            </a:r>
            <a:r>
              <a:rPr lang="pt-BR" sz="1600" dirty="0" smtClean="0"/>
              <a:t>satélite.</a:t>
            </a:r>
          </a:p>
          <a:p>
            <a:pPr marL="285750" indent="-285750">
              <a:buFont typeface="Arial"/>
              <a:buChar char="•"/>
            </a:pPr>
            <a:r>
              <a:rPr lang="pt-BR" sz="1600" dirty="0" smtClean="0"/>
              <a:t>Identificação da </a:t>
            </a:r>
            <a:r>
              <a:rPr lang="pt-BR" sz="1600" b="1" dirty="0"/>
              <a:t>real dimensão dos </a:t>
            </a:r>
            <a:r>
              <a:rPr lang="pt-BR" sz="1600" b="1" dirty="0" smtClean="0"/>
              <a:t>imóveis</a:t>
            </a:r>
            <a:r>
              <a:rPr lang="pt-BR" sz="1600" dirty="0"/>
              <a:t>.</a:t>
            </a:r>
            <a:endParaRPr lang="pt-BR" sz="1600" dirty="0" smtClean="0"/>
          </a:p>
          <a:p>
            <a:pPr marL="285750" indent="-285750">
              <a:buFont typeface="Arial"/>
              <a:buChar char="•"/>
            </a:pPr>
            <a:r>
              <a:rPr lang="pt-BR" sz="1600" dirty="0" smtClean="0"/>
              <a:t>Adequação </a:t>
            </a:r>
            <a:r>
              <a:rPr lang="pt-BR" sz="1600" dirty="0"/>
              <a:t>da </a:t>
            </a:r>
            <a:r>
              <a:rPr lang="pt-BR" sz="1600" b="1" dirty="0"/>
              <a:t>cobrança do </a:t>
            </a:r>
            <a:r>
              <a:rPr lang="pt-BR" sz="1600" b="1" dirty="0" smtClean="0"/>
              <a:t>IPTU</a:t>
            </a:r>
            <a:r>
              <a:rPr lang="pt-BR" sz="1600" dirty="0" smtClean="0"/>
              <a:t>.</a:t>
            </a:r>
          </a:p>
          <a:p>
            <a:pPr algn="just"/>
            <a:endParaRPr lang="pt-BR" sz="800" dirty="0"/>
          </a:p>
          <a:p>
            <a:pPr algn="just"/>
            <a:endParaRPr lang="pt-BR" sz="800" dirty="0"/>
          </a:p>
          <a:p>
            <a:pPr algn="ctr"/>
            <a:r>
              <a:rPr lang="pt-BR" sz="1600" dirty="0" smtClean="0"/>
              <a:t>Prefeituras</a:t>
            </a:r>
          </a:p>
          <a:p>
            <a:pPr marL="285750" indent="-285750" algn="just">
              <a:buFont typeface="Arial"/>
              <a:buChar char="•"/>
            </a:pPr>
            <a:r>
              <a:rPr lang="pt-BR" sz="1600" dirty="0" smtClean="0"/>
              <a:t>Cravinhos/SP</a:t>
            </a:r>
            <a:endParaRPr lang="pt-BR" sz="1600" dirty="0"/>
          </a:p>
          <a:p>
            <a:pPr marL="285750" indent="-285750" algn="just">
              <a:buFont typeface="Arial"/>
              <a:buChar char="•"/>
            </a:pPr>
            <a:r>
              <a:rPr lang="pt-BR" sz="1600" dirty="0" smtClean="0"/>
              <a:t>São Bernardo/SP</a:t>
            </a:r>
          </a:p>
          <a:p>
            <a:pPr marL="285750" indent="-285750" algn="just">
              <a:buFont typeface="Arial"/>
              <a:buChar char="•"/>
            </a:pPr>
            <a:r>
              <a:rPr lang="pt-BR" sz="1600" dirty="0" smtClean="0"/>
              <a:t>Vinhedo/SP</a:t>
            </a:r>
          </a:p>
          <a:p>
            <a:pPr marL="285750" indent="-285750" algn="just">
              <a:buFont typeface="Arial"/>
              <a:buChar char="•"/>
            </a:pPr>
            <a:r>
              <a:rPr lang="pt-BR" sz="1600" dirty="0" smtClean="0"/>
              <a:t>Uberaba/MG, entre outras</a:t>
            </a:r>
            <a:endParaRPr lang="pt-BR" sz="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79912" y="3919632"/>
            <a:ext cx="52774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dirty="0"/>
              <a:t>Projeto de Atualização Cadastral e Modernização da Gestão Tributária de São Bernardo do </a:t>
            </a:r>
            <a:r>
              <a:rPr lang="pt-BR" sz="1000" dirty="0" smtClean="0"/>
              <a:t>Campo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0279" y="4165853"/>
            <a:ext cx="5660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/>
              <a:t>Fontes: </a:t>
            </a:r>
            <a:r>
              <a:rPr lang="pt-BR" sz="800" u="sng" dirty="0">
                <a:hlinkClick r:id="rId4"/>
              </a:rPr>
              <a:t>http://www.cravinhos.sp.gov.br/conteudo/prefeitura-realiza-geoprocessamento-para-adequar-taxa-de-iptu.html</a:t>
            </a:r>
            <a:endParaRPr lang="pt-BR" sz="800" dirty="0"/>
          </a:p>
          <a:p>
            <a:r>
              <a:rPr lang="pt-BR" sz="800" u="sng" dirty="0">
                <a:hlinkClick r:id="rId5"/>
              </a:rPr>
              <a:t>http://mundogeo.com/blog/2007/04/06/projeto-de-modernizacao-da-gestao-tributaria-da-prefeitura-de-sao-bernardo-do-campo</a:t>
            </a:r>
            <a:r>
              <a:rPr lang="pt-BR" sz="800" u="sng" dirty="0" smtClean="0">
                <a:hlinkClick r:id="rId5"/>
              </a:rPr>
              <a:t>/</a:t>
            </a:r>
            <a:endParaRPr lang="pt-BR" sz="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Modernização da gestão tributária</a:t>
            </a:r>
          </a:p>
        </p:txBody>
      </p:sp>
    </p:spTree>
    <p:extLst>
      <p:ext uri="{BB962C8B-B14F-4D97-AF65-F5344CB8AC3E}">
        <p14:creationId xmlns:p14="http://schemas.microsoft.com/office/powerpoint/2010/main" val="408802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9129</TotalTime>
  <Words>1079</Words>
  <Application>Microsoft Office PowerPoint</Application>
  <PresentationFormat>Apresentação na tela (16:9)</PresentationFormat>
  <Paragraphs>188</Paragraphs>
  <Slides>25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ＭＳ Ｐゴシック</vt:lpstr>
      <vt:lpstr>Rambla</vt:lpstr>
      <vt:lpstr>Arial</vt:lpstr>
      <vt:lpstr>Calibri</vt:lpstr>
      <vt:lpstr>Wingdings</vt:lpstr>
      <vt:lpstr>Tema do Office</vt:lpstr>
      <vt:lpstr>Cidades Inteligentes x desenvolvimento social</vt:lpstr>
      <vt:lpstr>Cidades Inteligentes</vt:lpstr>
      <vt:lpstr>Cidades Inteligentes</vt:lpstr>
      <vt:lpstr>Cidades Inteligentes</vt:lpstr>
      <vt:lpstr>Apresentação do PowerPoint</vt:lpstr>
      <vt:lpstr>Cidades Inteligentes</vt:lpstr>
      <vt:lpstr>Apresentação do PowerPoint</vt:lpstr>
      <vt:lpstr>Mapeamento território por dados geoespaciais</vt:lpstr>
      <vt:lpstr>Modernização da gestão tributária</vt:lpstr>
      <vt:lpstr>MP divulga imagens de satélite de edificações clandestinas do DF</vt:lpstr>
      <vt:lpstr>Fiscalização e arrecadação tributária</vt:lpstr>
      <vt:lpstr>Focos de doenças</vt:lpstr>
      <vt:lpstr>Monitoramento de frotas</vt:lpstr>
      <vt:lpstr>Cidades Inteligentes</vt:lpstr>
      <vt:lpstr>Apresentação do PowerPoint</vt:lpstr>
      <vt:lpstr>Cidades Inteligentes</vt:lpstr>
      <vt:lpstr>Apresentação do PowerPoint</vt:lpstr>
      <vt:lpstr>Apresentação do PowerPoint</vt:lpstr>
      <vt:lpstr>Cidades Inteligentes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>REPEAS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REPEAS</dc:title>
  <dc:subject/>
  <dc:creator>REPEAS</dc:creator>
  <cp:keywords/>
  <cp:lastModifiedBy>Cris</cp:lastModifiedBy>
  <cp:revision>335</cp:revision>
  <cp:lastPrinted>2014-04-29T15:26:50Z</cp:lastPrinted>
  <dcterms:created xsi:type="dcterms:W3CDTF">2013-01-17T12:09:34Z</dcterms:created>
  <dcterms:modified xsi:type="dcterms:W3CDTF">2017-09-14T10:39:26Z</dcterms:modified>
  <cp:category/>
</cp:coreProperties>
</file>