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3AAB4C-123D-4CB4-931F-30BA46B7D0F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354CDA7A-0BF4-41C3-AAAB-14CE163A8862}">
      <dgm:prSet phldrT="[Texto]" custT="1"/>
      <dgm:spPr/>
      <dgm:t>
        <a:bodyPr/>
        <a:lstStyle/>
        <a:p>
          <a:r>
            <a:rPr lang="pt-BR" sz="3200" dirty="0" smtClean="0"/>
            <a:t>Inteligência</a:t>
          </a:r>
          <a:endParaRPr lang="pt-BR" sz="3200" dirty="0"/>
        </a:p>
      </dgm:t>
    </dgm:pt>
    <dgm:pt modelId="{E98AC4A9-8678-4B0B-8191-D97F712BC96E}" type="parTrans" cxnId="{F3A42CAD-314B-4BED-A99B-D0308A90318D}">
      <dgm:prSet/>
      <dgm:spPr/>
      <dgm:t>
        <a:bodyPr/>
        <a:lstStyle/>
        <a:p>
          <a:endParaRPr lang="pt-BR"/>
        </a:p>
      </dgm:t>
    </dgm:pt>
    <dgm:pt modelId="{AD1DC63A-0FE6-493E-AFD3-01EE94AD1A6B}" type="sibTrans" cxnId="{F3A42CAD-314B-4BED-A99B-D0308A90318D}">
      <dgm:prSet/>
      <dgm:spPr/>
      <dgm:t>
        <a:bodyPr/>
        <a:lstStyle/>
        <a:p>
          <a:endParaRPr lang="pt-BR"/>
        </a:p>
      </dgm:t>
    </dgm:pt>
    <dgm:pt modelId="{45071CFC-0E1C-45A2-AE28-8241B0A03C77}">
      <dgm:prSet phldrT="[Texto]"/>
      <dgm:spPr/>
      <dgm:t>
        <a:bodyPr/>
        <a:lstStyle/>
        <a:p>
          <a:r>
            <a:rPr lang="pt-BR" dirty="0" smtClean="0"/>
            <a:t>Reduzir incertezas</a:t>
          </a:r>
          <a:endParaRPr lang="pt-BR" dirty="0"/>
        </a:p>
      </dgm:t>
    </dgm:pt>
    <dgm:pt modelId="{6132F2C2-2CBF-4B51-A99E-98B8BDE3ABC2}" type="parTrans" cxnId="{B2BCF484-23F0-4A32-916E-AED19A3E3390}">
      <dgm:prSet/>
      <dgm:spPr/>
      <dgm:t>
        <a:bodyPr/>
        <a:lstStyle/>
        <a:p>
          <a:endParaRPr lang="pt-BR"/>
        </a:p>
      </dgm:t>
    </dgm:pt>
    <dgm:pt modelId="{214DB7DB-BA3E-48A8-990D-931BF2357812}" type="sibTrans" cxnId="{B2BCF484-23F0-4A32-916E-AED19A3E3390}">
      <dgm:prSet/>
      <dgm:spPr/>
      <dgm:t>
        <a:bodyPr/>
        <a:lstStyle/>
        <a:p>
          <a:endParaRPr lang="pt-BR"/>
        </a:p>
      </dgm:t>
    </dgm:pt>
    <dgm:pt modelId="{A4E79E4D-D2D7-4D35-9EEC-2CE07DFBCDE3}">
      <dgm:prSet phldrT="[Texto]"/>
      <dgm:spPr/>
      <dgm:t>
        <a:bodyPr/>
        <a:lstStyle/>
        <a:p>
          <a:r>
            <a:rPr lang="pt-BR" dirty="0" smtClean="0"/>
            <a:t>Melhorar a qualidade do planejamento estatal</a:t>
          </a:r>
          <a:endParaRPr lang="pt-BR" dirty="0"/>
        </a:p>
      </dgm:t>
    </dgm:pt>
    <dgm:pt modelId="{87CF105E-37CC-4945-9AFD-7734B5E957AD}" type="parTrans" cxnId="{820D204C-3CC3-4E91-949A-2DFC7E84F6D3}">
      <dgm:prSet/>
      <dgm:spPr/>
      <dgm:t>
        <a:bodyPr/>
        <a:lstStyle/>
        <a:p>
          <a:endParaRPr lang="pt-BR"/>
        </a:p>
      </dgm:t>
    </dgm:pt>
    <dgm:pt modelId="{6D5D0540-ACAB-4341-B19D-6F0A88D479C5}" type="sibTrans" cxnId="{820D204C-3CC3-4E91-949A-2DFC7E84F6D3}">
      <dgm:prSet/>
      <dgm:spPr/>
      <dgm:t>
        <a:bodyPr/>
        <a:lstStyle/>
        <a:p>
          <a:endParaRPr lang="pt-BR"/>
        </a:p>
      </dgm:t>
    </dgm:pt>
    <dgm:pt modelId="{0BDFDB2C-49ED-4804-94AE-14B8007FB1F8}">
      <dgm:prSet/>
      <dgm:spPr/>
      <dgm:t>
        <a:bodyPr/>
        <a:lstStyle/>
        <a:p>
          <a:r>
            <a:rPr lang="pt-BR" dirty="0" smtClean="0"/>
            <a:t>Otimizar recursos humanos, financeiros, materiais e temporais da sociedade e do Estado</a:t>
          </a:r>
          <a:endParaRPr lang="pt-BR" dirty="0"/>
        </a:p>
      </dgm:t>
    </dgm:pt>
    <dgm:pt modelId="{ED6C2259-FCBC-4474-A05E-23BEA28E05BE}" type="parTrans" cxnId="{773E01C7-A8A6-460E-901B-0A7C34993DDC}">
      <dgm:prSet/>
      <dgm:spPr/>
      <dgm:t>
        <a:bodyPr/>
        <a:lstStyle/>
        <a:p>
          <a:endParaRPr lang="pt-BR"/>
        </a:p>
      </dgm:t>
    </dgm:pt>
    <dgm:pt modelId="{F3382BF1-C9B3-4E73-B49B-2CC611CB0AFD}" type="sibTrans" cxnId="{773E01C7-A8A6-460E-901B-0A7C34993DDC}">
      <dgm:prSet/>
      <dgm:spPr/>
      <dgm:t>
        <a:bodyPr/>
        <a:lstStyle/>
        <a:p>
          <a:endParaRPr lang="pt-BR"/>
        </a:p>
      </dgm:t>
    </dgm:pt>
    <dgm:pt modelId="{368235E1-DD54-491F-993B-F16ACF98C803}" type="pres">
      <dgm:prSet presAssocID="{E93AAB4C-123D-4CB4-931F-30BA46B7D0F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2D4C839-B131-41E2-9596-8820D8CD6734}" type="pres">
      <dgm:prSet presAssocID="{354CDA7A-0BF4-41C3-AAAB-14CE163A8862}" presName="root1" presStyleCnt="0"/>
      <dgm:spPr/>
    </dgm:pt>
    <dgm:pt modelId="{347C4ABC-EA45-4DA9-9703-C3EB9E6DC759}" type="pres">
      <dgm:prSet presAssocID="{354CDA7A-0BF4-41C3-AAAB-14CE163A8862}" presName="LevelOneTextNode" presStyleLbl="node0" presStyleIdx="0" presStyleCnt="1" custScaleX="69845" custScaleY="6865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C6E5885F-2706-4EBB-9EF3-12C9AF82121C}" type="pres">
      <dgm:prSet presAssocID="{354CDA7A-0BF4-41C3-AAAB-14CE163A8862}" presName="level2hierChild" presStyleCnt="0"/>
      <dgm:spPr/>
    </dgm:pt>
    <dgm:pt modelId="{BBAB1CE6-DFD8-43D8-80E8-9577EDB5B905}" type="pres">
      <dgm:prSet presAssocID="{6132F2C2-2CBF-4B51-A99E-98B8BDE3ABC2}" presName="conn2-1" presStyleLbl="parChTrans1D2" presStyleIdx="0" presStyleCnt="3"/>
      <dgm:spPr/>
      <dgm:t>
        <a:bodyPr/>
        <a:lstStyle/>
        <a:p>
          <a:endParaRPr lang="pt-BR"/>
        </a:p>
      </dgm:t>
    </dgm:pt>
    <dgm:pt modelId="{B5234F14-DFD2-448C-A8F5-4267CBFA89E6}" type="pres">
      <dgm:prSet presAssocID="{6132F2C2-2CBF-4B51-A99E-98B8BDE3ABC2}" presName="connTx" presStyleLbl="parChTrans1D2" presStyleIdx="0" presStyleCnt="3"/>
      <dgm:spPr/>
      <dgm:t>
        <a:bodyPr/>
        <a:lstStyle/>
        <a:p>
          <a:endParaRPr lang="pt-BR"/>
        </a:p>
      </dgm:t>
    </dgm:pt>
    <dgm:pt modelId="{62354314-50DE-44A4-98A9-901C624F7349}" type="pres">
      <dgm:prSet presAssocID="{45071CFC-0E1C-45A2-AE28-8241B0A03C77}" presName="root2" presStyleCnt="0"/>
      <dgm:spPr/>
    </dgm:pt>
    <dgm:pt modelId="{FBC9E62C-E846-40F3-B457-D982E717677C}" type="pres">
      <dgm:prSet presAssocID="{45071CFC-0E1C-45A2-AE28-8241B0A03C77}" presName="LevelTwoTextNode" presStyleLbl="node2" presStyleIdx="0" presStyleCnt="3" custScaleY="3969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EBAC8A1-02B3-44E8-8435-26CB0FE44588}" type="pres">
      <dgm:prSet presAssocID="{45071CFC-0E1C-45A2-AE28-8241B0A03C77}" presName="level3hierChild" presStyleCnt="0"/>
      <dgm:spPr/>
    </dgm:pt>
    <dgm:pt modelId="{74F496FE-6D10-4191-AD67-3AE4A7E98D20}" type="pres">
      <dgm:prSet presAssocID="{87CF105E-37CC-4945-9AFD-7734B5E957AD}" presName="conn2-1" presStyleLbl="parChTrans1D2" presStyleIdx="1" presStyleCnt="3"/>
      <dgm:spPr/>
      <dgm:t>
        <a:bodyPr/>
        <a:lstStyle/>
        <a:p>
          <a:endParaRPr lang="pt-BR"/>
        </a:p>
      </dgm:t>
    </dgm:pt>
    <dgm:pt modelId="{372CFABD-B48F-4EB5-9122-8524809E7225}" type="pres">
      <dgm:prSet presAssocID="{87CF105E-37CC-4945-9AFD-7734B5E957AD}" presName="connTx" presStyleLbl="parChTrans1D2" presStyleIdx="1" presStyleCnt="3"/>
      <dgm:spPr/>
      <dgm:t>
        <a:bodyPr/>
        <a:lstStyle/>
        <a:p>
          <a:endParaRPr lang="pt-BR"/>
        </a:p>
      </dgm:t>
    </dgm:pt>
    <dgm:pt modelId="{392C1D05-BD0F-4202-9A2F-84403D56FD61}" type="pres">
      <dgm:prSet presAssocID="{A4E79E4D-D2D7-4D35-9EEC-2CE07DFBCDE3}" presName="root2" presStyleCnt="0"/>
      <dgm:spPr/>
    </dgm:pt>
    <dgm:pt modelId="{1A5F7A7A-6F82-4785-8A43-B9FF37831403}" type="pres">
      <dgm:prSet presAssocID="{A4E79E4D-D2D7-4D35-9EEC-2CE07DFBCDE3}" presName="LevelTwoTextNode" presStyleLbl="node2" presStyleIdx="1" presStyleCnt="3" custScaleY="40839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83E97BE-E71F-44E4-94CA-91813A0DEDB1}" type="pres">
      <dgm:prSet presAssocID="{A4E79E4D-D2D7-4D35-9EEC-2CE07DFBCDE3}" presName="level3hierChild" presStyleCnt="0"/>
      <dgm:spPr/>
    </dgm:pt>
    <dgm:pt modelId="{77889C08-0E92-43A0-B291-091687C4C4C2}" type="pres">
      <dgm:prSet presAssocID="{ED6C2259-FCBC-4474-A05E-23BEA28E05BE}" presName="conn2-1" presStyleLbl="parChTrans1D2" presStyleIdx="2" presStyleCnt="3"/>
      <dgm:spPr/>
      <dgm:t>
        <a:bodyPr/>
        <a:lstStyle/>
        <a:p>
          <a:endParaRPr lang="pt-BR"/>
        </a:p>
      </dgm:t>
    </dgm:pt>
    <dgm:pt modelId="{B78CB048-7DAF-4DDF-89B1-CF6956B0BA73}" type="pres">
      <dgm:prSet presAssocID="{ED6C2259-FCBC-4474-A05E-23BEA28E05BE}" presName="connTx" presStyleLbl="parChTrans1D2" presStyleIdx="2" presStyleCnt="3"/>
      <dgm:spPr/>
      <dgm:t>
        <a:bodyPr/>
        <a:lstStyle/>
        <a:p>
          <a:endParaRPr lang="pt-BR"/>
        </a:p>
      </dgm:t>
    </dgm:pt>
    <dgm:pt modelId="{2537BA54-D3FE-49CB-B31F-7827C18A0EBB}" type="pres">
      <dgm:prSet presAssocID="{0BDFDB2C-49ED-4804-94AE-14B8007FB1F8}" presName="root2" presStyleCnt="0"/>
      <dgm:spPr/>
    </dgm:pt>
    <dgm:pt modelId="{E70E4CE9-A8AD-4202-8C89-55586D9FD3AE}" type="pres">
      <dgm:prSet presAssocID="{0BDFDB2C-49ED-4804-94AE-14B8007FB1F8}" presName="LevelTwoTextNode" presStyleLbl="node2" presStyleIdx="2" presStyleCnt="3" custScaleY="58227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F4CF5C0C-2825-44E2-BB3F-ECC7DD53154B}" type="pres">
      <dgm:prSet presAssocID="{0BDFDB2C-49ED-4804-94AE-14B8007FB1F8}" presName="level3hierChild" presStyleCnt="0"/>
      <dgm:spPr/>
    </dgm:pt>
  </dgm:ptLst>
  <dgm:cxnLst>
    <dgm:cxn modelId="{F9337DBD-7B51-4453-B64D-B78FD5BEC47E}" type="presOf" srcId="{ED6C2259-FCBC-4474-A05E-23BEA28E05BE}" destId="{77889C08-0E92-43A0-B291-091687C4C4C2}" srcOrd="0" destOrd="0" presId="urn:microsoft.com/office/officeart/2005/8/layout/hierarchy2"/>
    <dgm:cxn modelId="{F3A42CAD-314B-4BED-A99B-D0308A90318D}" srcId="{E93AAB4C-123D-4CB4-931F-30BA46B7D0F0}" destId="{354CDA7A-0BF4-41C3-AAAB-14CE163A8862}" srcOrd="0" destOrd="0" parTransId="{E98AC4A9-8678-4B0B-8191-D97F712BC96E}" sibTransId="{AD1DC63A-0FE6-493E-AFD3-01EE94AD1A6B}"/>
    <dgm:cxn modelId="{B2BCF484-23F0-4A32-916E-AED19A3E3390}" srcId="{354CDA7A-0BF4-41C3-AAAB-14CE163A8862}" destId="{45071CFC-0E1C-45A2-AE28-8241B0A03C77}" srcOrd="0" destOrd="0" parTransId="{6132F2C2-2CBF-4B51-A99E-98B8BDE3ABC2}" sibTransId="{214DB7DB-BA3E-48A8-990D-931BF2357812}"/>
    <dgm:cxn modelId="{D479C3BC-1677-4177-9FFD-2D850C205D10}" type="presOf" srcId="{E93AAB4C-123D-4CB4-931F-30BA46B7D0F0}" destId="{368235E1-DD54-491F-993B-F16ACF98C803}" srcOrd="0" destOrd="0" presId="urn:microsoft.com/office/officeart/2005/8/layout/hierarchy2"/>
    <dgm:cxn modelId="{E73DFCDF-C7C3-44FD-868E-9D0FFBD304C3}" type="presOf" srcId="{45071CFC-0E1C-45A2-AE28-8241B0A03C77}" destId="{FBC9E62C-E846-40F3-B457-D982E717677C}" srcOrd="0" destOrd="0" presId="urn:microsoft.com/office/officeart/2005/8/layout/hierarchy2"/>
    <dgm:cxn modelId="{1B53CBD5-B481-4BB8-B8BB-38F02550E3AD}" type="presOf" srcId="{6132F2C2-2CBF-4B51-A99E-98B8BDE3ABC2}" destId="{B5234F14-DFD2-448C-A8F5-4267CBFA89E6}" srcOrd="1" destOrd="0" presId="urn:microsoft.com/office/officeart/2005/8/layout/hierarchy2"/>
    <dgm:cxn modelId="{773E01C7-A8A6-460E-901B-0A7C34993DDC}" srcId="{354CDA7A-0BF4-41C3-AAAB-14CE163A8862}" destId="{0BDFDB2C-49ED-4804-94AE-14B8007FB1F8}" srcOrd="2" destOrd="0" parTransId="{ED6C2259-FCBC-4474-A05E-23BEA28E05BE}" sibTransId="{F3382BF1-C9B3-4E73-B49B-2CC611CB0AFD}"/>
    <dgm:cxn modelId="{EAAEFB61-901F-4EB2-91FF-28715C0C2EF6}" type="presOf" srcId="{87CF105E-37CC-4945-9AFD-7734B5E957AD}" destId="{372CFABD-B48F-4EB5-9122-8524809E7225}" srcOrd="1" destOrd="0" presId="urn:microsoft.com/office/officeart/2005/8/layout/hierarchy2"/>
    <dgm:cxn modelId="{820D204C-3CC3-4E91-949A-2DFC7E84F6D3}" srcId="{354CDA7A-0BF4-41C3-AAAB-14CE163A8862}" destId="{A4E79E4D-D2D7-4D35-9EEC-2CE07DFBCDE3}" srcOrd="1" destOrd="0" parTransId="{87CF105E-37CC-4945-9AFD-7734B5E957AD}" sibTransId="{6D5D0540-ACAB-4341-B19D-6F0A88D479C5}"/>
    <dgm:cxn modelId="{AEAB5EE1-1247-43AD-B5B7-1A0F5E783B8E}" type="presOf" srcId="{A4E79E4D-D2D7-4D35-9EEC-2CE07DFBCDE3}" destId="{1A5F7A7A-6F82-4785-8A43-B9FF37831403}" srcOrd="0" destOrd="0" presId="urn:microsoft.com/office/officeart/2005/8/layout/hierarchy2"/>
    <dgm:cxn modelId="{31EE60A8-0903-42BD-8269-B7A66EA5794A}" type="presOf" srcId="{ED6C2259-FCBC-4474-A05E-23BEA28E05BE}" destId="{B78CB048-7DAF-4DDF-89B1-CF6956B0BA73}" srcOrd="1" destOrd="0" presId="urn:microsoft.com/office/officeart/2005/8/layout/hierarchy2"/>
    <dgm:cxn modelId="{7EB077B1-5405-4125-B2A1-889A522C5039}" type="presOf" srcId="{0BDFDB2C-49ED-4804-94AE-14B8007FB1F8}" destId="{E70E4CE9-A8AD-4202-8C89-55586D9FD3AE}" srcOrd="0" destOrd="0" presId="urn:microsoft.com/office/officeart/2005/8/layout/hierarchy2"/>
    <dgm:cxn modelId="{FB992959-FAE6-45C0-9779-E90771EB6D2E}" type="presOf" srcId="{6132F2C2-2CBF-4B51-A99E-98B8BDE3ABC2}" destId="{BBAB1CE6-DFD8-43D8-80E8-9577EDB5B905}" srcOrd="0" destOrd="0" presId="urn:microsoft.com/office/officeart/2005/8/layout/hierarchy2"/>
    <dgm:cxn modelId="{BE101A77-7139-45BF-8E58-B41186F705E5}" type="presOf" srcId="{87CF105E-37CC-4945-9AFD-7734B5E957AD}" destId="{74F496FE-6D10-4191-AD67-3AE4A7E98D20}" srcOrd="0" destOrd="0" presId="urn:microsoft.com/office/officeart/2005/8/layout/hierarchy2"/>
    <dgm:cxn modelId="{24A8FD71-D382-49EE-B2C1-4BEC1478244E}" type="presOf" srcId="{354CDA7A-0BF4-41C3-AAAB-14CE163A8862}" destId="{347C4ABC-EA45-4DA9-9703-C3EB9E6DC759}" srcOrd="0" destOrd="0" presId="urn:microsoft.com/office/officeart/2005/8/layout/hierarchy2"/>
    <dgm:cxn modelId="{0F937710-FB2D-457B-912D-D054F0A67EA9}" type="presParOf" srcId="{368235E1-DD54-491F-993B-F16ACF98C803}" destId="{A2D4C839-B131-41E2-9596-8820D8CD6734}" srcOrd="0" destOrd="0" presId="urn:microsoft.com/office/officeart/2005/8/layout/hierarchy2"/>
    <dgm:cxn modelId="{A56C9316-71F2-4EB9-8A11-4C1BB1A656CA}" type="presParOf" srcId="{A2D4C839-B131-41E2-9596-8820D8CD6734}" destId="{347C4ABC-EA45-4DA9-9703-C3EB9E6DC759}" srcOrd="0" destOrd="0" presId="urn:microsoft.com/office/officeart/2005/8/layout/hierarchy2"/>
    <dgm:cxn modelId="{693C0323-A99F-4F39-9A47-3CC88C40F27A}" type="presParOf" srcId="{A2D4C839-B131-41E2-9596-8820D8CD6734}" destId="{C6E5885F-2706-4EBB-9EF3-12C9AF82121C}" srcOrd="1" destOrd="0" presId="urn:microsoft.com/office/officeart/2005/8/layout/hierarchy2"/>
    <dgm:cxn modelId="{0F3DA95E-A51F-4635-B668-A905FA1A9836}" type="presParOf" srcId="{C6E5885F-2706-4EBB-9EF3-12C9AF82121C}" destId="{BBAB1CE6-DFD8-43D8-80E8-9577EDB5B905}" srcOrd="0" destOrd="0" presId="urn:microsoft.com/office/officeart/2005/8/layout/hierarchy2"/>
    <dgm:cxn modelId="{F91CE16B-037D-4422-A615-FA06C3C39A1E}" type="presParOf" srcId="{BBAB1CE6-DFD8-43D8-80E8-9577EDB5B905}" destId="{B5234F14-DFD2-448C-A8F5-4267CBFA89E6}" srcOrd="0" destOrd="0" presId="urn:microsoft.com/office/officeart/2005/8/layout/hierarchy2"/>
    <dgm:cxn modelId="{9896C944-AB09-455F-B827-4740587C5DAE}" type="presParOf" srcId="{C6E5885F-2706-4EBB-9EF3-12C9AF82121C}" destId="{62354314-50DE-44A4-98A9-901C624F7349}" srcOrd="1" destOrd="0" presId="urn:microsoft.com/office/officeart/2005/8/layout/hierarchy2"/>
    <dgm:cxn modelId="{EFFDC71E-2A89-40CB-A7BF-B43DBF2D9A85}" type="presParOf" srcId="{62354314-50DE-44A4-98A9-901C624F7349}" destId="{FBC9E62C-E846-40F3-B457-D982E717677C}" srcOrd="0" destOrd="0" presId="urn:microsoft.com/office/officeart/2005/8/layout/hierarchy2"/>
    <dgm:cxn modelId="{4F51B73B-E833-4493-BA72-68E7AD11D6C0}" type="presParOf" srcId="{62354314-50DE-44A4-98A9-901C624F7349}" destId="{DEBAC8A1-02B3-44E8-8435-26CB0FE44588}" srcOrd="1" destOrd="0" presId="urn:microsoft.com/office/officeart/2005/8/layout/hierarchy2"/>
    <dgm:cxn modelId="{70EAF3DF-10BC-4C83-87D6-0A8343EA2FC7}" type="presParOf" srcId="{C6E5885F-2706-4EBB-9EF3-12C9AF82121C}" destId="{74F496FE-6D10-4191-AD67-3AE4A7E98D20}" srcOrd="2" destOrd="0" presId="urn:microsoft.com/office/officeart/2005/8/layout/hierarchy2"/>
    <dgm:cxn modelId="{D16C8F05-F123-4574-8EDF-C21DB4CADC07}" type="presParOf" srcId="{74F496FE-6D10-4191-AD67-3AE4A7E98D20}" destId="{372CFABD-B48F-4EB5-9122-8524809E7225}" srcOrd="0" destOrd="0" presId="urn:microsoft.com/office/officeart/2005/8/layout/hierarchy2"/>
    <dgm:cxn modelId="{CC16B172-28D7-492C-A41C-6331D8323C5A}" type="presParOf" srcId="{C6E5885F-2706-4EBB-9EF3-12C9AF82121C}" destId="{392C1D05-BD0F-4202-9A2F-84403D56FD61}" srcOrd="3" destOrd="0" presId="urn:microsoft.com/office/officeart/2005/8/layout/hierarchy2"/>
    <dgm:cxn modelId="{9F285386-3601-4ADD-9820-2FDA7EE55547}" type="presParOf" srcId="{392C1D05-BD0F-4202-9A2F-84403D56FD61}" destId="{1A5F7A7A-6F82-4785-8A43-B9FF37831403}" srcOrd="0" destOrd="0" presId="urn:microsoft.com/office/officeart/2005/8/layout/hierarchy2"/>
    <dgm:cxn modelId="{96498949-6D7D-4EA7-B468-B022231C39F3}" type="presParOf" srcId="{392C1D05-BD0F-4202-9A2F-84403D56FD61}" destId="{683E97BE-E71F-44E4-94CA-91813A0DEDB1}" srcOrd="1" destOrd="0" presId="urn:microsoft.com/office/officeart/2005/8/layout/hierarchy2"/>
    <dgm:cxn modelId="{A72F250C-DA92-4170-A11A-9D13763C6F91}" type="presParOf" srcId="{C6E5885F-2706-4EBB-9EF3-12C9AF82121C}" destId="{77889C08-0E92-43A0-B291-091687C4C4C2}" srcOrd="4" destOrd="0" presId="urn:microsoft.com/office/officeart/2005/8/layout/hierarchy2"/>
    <dgm:cxn modelId="{DA21C6CB-9720-4924-87D2-ECAD41B26B61}" type="presParOf" srcId="{77889C08-0E92-43A0-B291-091687C4C4C2}" destId="{B78CB048-7DAF-4DDF-89B1-CF6956B0BA73}" srcOrd="0" destOrd="0" presId="urn:microsoft.com/office/officeart/2005/8/layout/hierarchy2"/>
    <dgm:cxn modelId="{36DDFEFD-2253-4A78-A38E-32059BBFD873}" type="presParOf" srcId="{C6E5885F-2706-4EBB-9EF3-12C9AF82121C}" destId="{2537BA54-D3FE-49CB-B31F-7827C18A0EBB}" srcOrd="5" destOrd="0" presId="urn:microsoft.com/office/officeart/2005/8/layout/hierarchy2"/>
    <dgm:cxn modelId="{EF47FCCD-E046-4758-AB0C-77700AF08177}" type="presParOf" srcId="{2537BA54-D3FE-49CB-B31F-7827C18A0EBB}" destId="{E70E4CE9-A8AD-4202-8C89-55586D9FD3AE}" srcOrd="0" destOrd="0" presId="urn:microsoft.com/office/officeart/2005/8/layout/hierarchy2"/>
    <dgm:cxn modelId="{90376F27-2B24-4477-8FA6-EA67128E8D6B}" type="presParOf" srcId="{2537BA54-D3FE-49CB-B31F-7827C18A0EBB}" destId="{F4CF5C0C-2825-44E2-BB3F-ECC7DD53154B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2BE288D-3C68-48B9-9376-A65F8D120C8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E72F2C8E-694C-4444-901D-027BE9B04E3E}">
      <dgm:prSet phldrT="[Texto]" custT="1"/>
      <dgm:spPr/>
      <dgm:t>
        <a:bodyPr/>
        <a:lstStyle/>
        <a:p>
          <a:r>
            <a:rPr lang="pt-BR" sz="2800" dirty="0" smtClean="0"/>
            <a:t>Inteligência</a:t>
          </a:r>
          <a:endParaRPr lang="pt-BR" sz="2800" dirty="0"/>
        </a:p>
      </dgm:t>
    </dgm:pt>
    <dgm:pt modelId="{4612EDA6-A6CC-40B1-AC8D-75324281B0FD}" type="parTrans" cxnId="{BE26315D-2EA6-4DB6-95C1-95364FB0FFCC}">
      <dgm:prSet/>
      <dgm:spPr/>
      <dgm:t>
        <a:bodyPr/>
        <a:lstStyle/>
        <a:p>
          <a:endParaRPr lang="pt-BR"/>
        </a:p>
      </dgm:t>
    </dgm:pt>
    <dgm:pt modelId="{B3396E88-2B9C-49F0-A4A8-5323EB52DCDF}" type="sibTrans" cxnId="{BE26315D-2EA6-4DB6-95C1-95364FB0FFCC}">
      <dgm:prSet/>
      <dgm:spPr/>
      <dgm:t>
        <a:bodyPr/>
        <a:lstStyle/>
        <a:p>
          <a:endParaRPr lang="pt-BR"/>
        </a:p>
      </dgm:t>
    </dgm:pt>
    <dgm:pt modelId="{52917BCF-7936-447F-BBA6-FA49D3275EB5}">
      <dgm:prSet phldrT="[Texto]" custT="1"/>
      <dgm:spPr/>
      <dgm:t>
        <a:bodyPr/>
        <a:lstStyle/>
        <a:p>
          <a:r>
            <a:rPr lang="pt-BR" sz="2400" dirty="0" smtClean="0"/>
            <a:t>Estratégica/</a:t>
          </a:r>
          <a:br>
            <a:rPr lang="pt-BR" sz="2400" dirty="0" smtClean="0"/>
          </a:br>
          <a:r>
            <a:rPr lang="pt-BR" sz="2400" dirty="0" smtClean="0"/>
            <a:t>Política</a:t>
          </a:r>
          <a:endParaRPr lang="pt-BR" sz="2400" dirty="0"/>
        </a:p>
      </dgm:t>
    </dgm:pt>
    <dgm:pt modelId="{F35D475A-E47B-42DF-97FB-75C9C10DB5CE}" type="parTrans" cxnId="{70D8E163-BC48-499C-9308-BB520C13525D}">
      <dgm:prSet/>
      <dgm:spPr/>
      <dgm:t>
        <a:bodyPr/>
        <a:lstStyle/>
        <a:p>
          <a:endParaRPr lang="pt-BR"/>
        </a:p>
      </dgm:t>
    </dgm:pt>
    <dgm:pt modelId="{1EFAAC92-638D-4211-B136-4C1368FE7E68}" type="sibTrans" cxnId="{70D8E163-BC48-499C-9308-BB520C13525D}">
      <dgm:prSet/>
      <dgm:spPr/>
      <dgm:t>
        <a:bodyPr/>
        <a:lstStyle/>
        <a:p>
          <a:endParaRPr lang="pt-BR"/>
        </a:p>
      </dgm:t>
    </dgm:pt>
    <dgm:pt modelId="{E978098B-9985-4458-B9AD-AC1E766860C2}">
      <dgm:prSet phldrT="[Texto]"/>
      <dgm:spPr/>
      <dgm:t>
        <a:bodyPr/>
        <a:lstStyle/>
        <a:p>
          <a:r>
            <a:rPr lang="pt-BR" dirty="0" smtClean="0"/>
            <a:t>Presidência</a:t>
          </a:r>
          <a:endParaRPr lang="pt-BR" dirty="0"/>
        </a:p>
      </dgm:t>
    </dgm:pt>
    <dgm:pt modelId="{970F47A9-B93C-4472-B295-F6F9CF995B65}" type="parTrans" cxnId="{FC013663-17E4-4129-8BE0-CCBCCC150494}">
      <dgm:prSet/>
      <dgm:spPr/>
      <dgm:t>
        <a:bodyPr/>
        <a:lstStyle/>
        <a:p>
          <a:endParaRPr lang="pt-BR"/>
        </a:p>
      </dgm:t>
    </dgm:pt>
    <dgm:pt modelId="{E65B2110-5AE2-44DA-B92B-2D51D5B3E340}" type="sibTrans" cxnId="{FC013663-17E4-4129-8BE0-CCBCCC150494}">
      <dgm:prSet/>
      <dgm:spPr/>
      <dgm:t>
        <a:bodyPr/>
        <a:lstStyle/>
        <a:p>
          <a:endParaRPr lang="pt-BR"/>
        </a:p>
      </dgm:t>
    </dgm:pt>
    <dgm:pt modelId="{4CD62BC5-940B-4F77-8B09-F4C8A111AFB3}">
      <dgm:prSet phldrT="[Texto]" custT="1"/>
      <dgm:spPr/>
      <dgm:t>
        <a:bodyPr/>
        <a:lstStyle/>
        <a:p>
          <a:r>
            <a:rPr lang="pt-BR" sz="2400" dirty="0" smtClean="0"/>
            <a:t>Tática</a:t>
          </a:r>
          <a:endParaRPr lang="pt-BR" sz="2400" dirty="0"/>
        </a:p>
      </dgm:t>
    </dgm:pt>
    <dgm:pt modelId="{414FF3C3-DB54-49D2-9194-378BF55121EF}" type="parTrans" cxnId="{B1974AD0-F5C5-40A4-A007-FB2C3DA347E3}">
      <dgm:prSet/>
      <dgm:spPr/>
      <dgm:t>
        <a:bodyPr/>
        <a:lstStyle/>
        <a:p>
          <a:endParaRPr lang="pt-BR"/>
        </a:p>
      </dgm:t>
    </dgm:pt>
    <dgm:pt modelId="{6415D3BA-5505-411A-97F0-D62ED13A6B7A}" type="sibTrans" cxnId="{B1974AD0-F5C5-40A4-A007-FB2C3DA347E3}">
      <dgm:prSet/>
      <dgm:spPr/>
      <dgm:t>
        <a:bodyPr/>
        <a:lstStyle/>
        <a:p>
          <a:endParaRPr lang="pt-BR"/>
        </a:p>
      </dgm:t>
    </dgm:pt>
    <dgm:pt modelId="{32CE570A-A592-4829-B0BC-489E8A477302}">
      <dgm:prSet phldrT="[Texto]"/>
      <dgm:spPr/>
      <dgm:t>
        <a:bodyPr/>
        <a:lstStyle/>
        <a:p>
          <a:r>
            <a:rPr lang="pt-BR" dirty="0" smtClean="0"/>
            <a:t>Polícias (DPF – PRF – PMs – PCs)</a:t>
          </a:r>
          <a:endParaRPr lang="pt-BR" dirty="0"/>
        </a:p>
      </dgm:t>
    </dgm:pt>
    <dgm:pt modelId="{A4EE2F88-CB26-4081-BF66-5A1ABD912845}" type="parTrans" cxnId="{BCDD5B7C-8F5F-4B2C-BEC5-98C2BE106935}">
      <dgm:prSet/>
      <dgm:spPr/>
      <dgm:t>
        <a:bodyPr/>
        <a:lstStyle/>
        <a:p>
          <a:endParaRPr lang="pt-BR"/>
        </a:p>
      </dgm:t>
    </dgm:pt>
    <dgm:pt modelId="{CACFAAB6-BFE6-4FC6-8FB8-FA2DA6CC29C3}" type="sibTrans" cxnId="{BCDD5B7C-8F5F-4B2C-BEC5-98C2BE106935}">
      <dgm:prSet/>
      <dgm:spPr/>
      <dgm:t>
        <a:bodyPr/>
        <a:lstStyle/>
        <a:p>
          <a:endParaRPr lang="pt-BR"/>
        </a:p>
      </dgm:t>
    </dgm:pt>
    <dgm:pt modelId="{FEEBF9F2-A6F2-418E-84C3-614D8C7D8965}">
      <dgm:prSet/>
      <dgm:spPr/>
      <dgm:t>
        <a:bodyPr/>
        <a:lstStyle/>
        <a:p>
          <a:r>
            <a:rPr lang="pt-BR" dirty="0" smtClean="0"/>
            <a:t>Ministros</a:t>
          </a:r>
          <a:endParaRPr lang="pt-BR" dirty="0"/>
        </a:p>
      </dgm:t>
    </dgm:pt>
    <dgm:pt modelId="{2F8D4C48-DC31-4E67-A938-BAF518A10B45}" type="parTrans" cxnId="{590B160C-66C9-452C-8B48-8C196D96FA27}">
      <dgm:prSet/>
      <dgm:spPr/>
      <dgm:t>
        <a:bodyPr/>
        <a:lstStyle/>
        <a:p>
          <a:endParaRPr lang="pt-BR"/>
        </a:p>
      </dgm:t>
    </dgm:pt>
    <dgm:pt modelId="{1C0349EF-E322-4177-B9B0-CCAF1038F7B3}" type="sibTrans" cxnId="{590B160C-66C9-452C-8B48-8C196D96FA27}">
      <dgm:prSet/>
      <dgm:spPr/>
      <dgm:t>
        <a:bodyPr/>
        <a:lstStyle/>
        <a:p>
          <a:endParaRPr lang="pt-BR"/>
        </a:p>
      </dgm:t>
    </dgm:pt>
    <dgm:pt modelId="{FAF97B60-F0EA-4736-81DF-9807D41440DE}">
      <dgm:prSet/>
      <dgm:spPr/>
      <dgm:t>
        <a:bodyPr/>
        <a:lstStyle/>
        <a:p>
          <a:r>
            <a:rPr lang="pt-BR" dirty="0" smtClean="0"/>
            <a:t>Governadores</a:t>
          </a:r>
          <a:endParaRPr lang="pt-BR" dirty="0"/>
        </a:p>
      </dgm:t>
    </dgm:pt>
    <dgm:pt modelId="{11103A34-92B6-4685-8C25-1EFFDE15631D}" type="parTrans" cxnId="{407BD2E4-CDB7-48BD-993D-AC9DB8DDD315}">
      <dgm:prSet/>
      <dgm:spPr/>
      <dgm:t>
        <a:bodyPr/>
        <a:lstStyle/>
        <a:p>
          <a:endParaRPr lang="pt-BR"/>
        </a:p>
      </dgm:t>
    </dgm:pt>
    <dgm:pt modelId="{BAAE621E-E342-4C68-B391-2C16748A89C2}" type="sibTrans" cxnId="{407BD2E4-CDB7-48BD-993D-AC9DB8DDD315}">
      <dgm:prSet/>
      <dgm:spPr/>
      <dgm:t>
        <a:bodyPr/>
        <a:lstStyle/>
        <a:p>
          <a:endParaRPr lang="pt-BR"/>
        </a:p>
      </dgm:t>
    </dgm:pt>
    <dgm:pt modelId="{6A4D4033-3050-4C51-BD2C-3CED208FF2B7}">
      <dgm:prSet/>
      <dgm:spPr/>
      <dgm:t>
        <a:bodyPr/>
        <a:lstStyle/>
        <a:p>
          <a:r>
            <a:rPr lang="pt-BR" dirty="0" smtClean="0"/>
            <a:t>Fiscalização </a:t>
          </a:r>
          <a:br>
            <a:rPr lang="pt-BR" dirty="0" smtClean="0"/>
          </a:br>
          <a:r>
            <a:rPr lang="pt-BR" dirty="0" smtClean="0"/>
            <a:t>(RFB – COAF –</a:t>
          </a:r>
          <a:r>
            <a:rPr lang="pt-BR" dirty="0" err="1" smtClean="0"/>
            <a:t>Vigiagro</a:t>
          </a:r>
          <a:r>
            <a:rPr lang="pt-BR" dirty="0" smtClean="0"/>
            <a:t> – Ibama)</a:t>
          </a:r>
          <a:endParaRPr lang="pt-BR" dirty="0"/>
        </a:p>
      </dgm:t>
    </dgm:pt>
    <dgm:pt modelId="{CBCCD2F9-63F9-479B-99F9-C3D7B3619A46}" type="parTrans" cxnId="{F2D3E059-2EFC-4F6D-8F8D-AA484664ACC4}">
      <dgm:prSet/>
      <dgm:spPr/>
      <dgm:t>
        <a:bodyPr/>
        <a:lstStyle/>
        <a:p>
          <a:endParaRPr lang="pt-BR"/>
        </a:p>
      </dgm:t>
    </dgm:pt>
    <dgm:pt modelId="{80545D47-E695-4A2F-B299-E197723DB977}" type="sibTrans" cxnId="{F2D3E059-2EFC-4F6D-8F8D-AA484664ACC4}">
      <dgm:prSet/>
      <dgm:spPr/>
      <dgm:t>
        <a:bodyPr/>
        <a:lstStyle/>
        <a:p>
          <a:endParaRPr lang="pt-BR"/>
        </a:p>
      </dgm:t>
    </dgm:pt>
    <dgm:pt modelId="{992BFFCA-52F2-400E-A24E-157F6A84FD91}">
      <dgm:prSet/>
      <dgm:spPr/>
      <dgm:t>
        <a:bodyPr/>
        <a:lstStyle/>
        <a:p>
          <a:r>
            <a:rPr lang="pt-BR" dirty="0" smtClean="0"/>
            <a:t>Ministérios Públicos</a:t>
          </a:r>
          <a:endParaRPr lang="pt-BR" dirty="0"/>
        </a:p>
      </dgm:t>
    </dgm:pt>
    <dgm:pt modelId="{4E26F347-B4E0-4B48-BA29-DF06FFED0234}" type="parTrans" cxnId="{BEB341CA-88D8-438B-9103-992B6140496C}">
      <dgm:prSet/>
      <dgm:spPr/>
      <dgm:t>
        <a:bodyPr/>
        <a:lstStyle/>
        <a:p>
          <a:endParaRPr lang="pt-BR"/>
        </a:p>
      </dgm:t>
    </dgm:pt>
    <dgm:pt modelId="{A18C24D6-E251-4B81-AD38-80FB4EC280B0}" type="sibTrans" cxnId="{BEB341CA-88D8-438B-9103-992B6140496C}">
      <dgm:prSet/>
      <dgm:spPr/>
      <dgm:t>
        <a:bodyPr/>
        <a:lstStyle/>
        <a:p>
          <a:endParaRPr lang="pt-BR"/>
        </a:p>
      </dgm:t>
    </dgm:pt>
    <dgm:pt modelId="{F8852052-81C0-42C9-9066-D7B8FB12FDAB}" type="pres">
      <dgm:prSet presAssocID="{02BE288D-3C68-48B9-9376-A65F8D120C8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02F33D2C-9BA1-41CB-A188-28FF0B90D786}" type="pres">
      <dgm:prSet presAssocID="{E72F2C8E-694C-4444-901D-027BE9B04E3E}" presName="root1" presStyleCnt="0"/>
      <dgm:spPr/>
    </dgm:pt>
    <dgm:pt modelId="{5920E1BA-E408-4F46-B2A5-6276CBBA2471}" type="pres">
      <dgm:prSet presAssocID="{E72F2C8E-694C-4444-901D-027BE9B04E3E}" presName="LevelOneTextNode" presStyleLbl="node0" presStyleIdx="0" presStyleCnt="1" custScaleX="147796" custScaleY="137257" custLinFactNeighborX="-44141" custLinFactNeighborY="3679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32ECBA4B-EBC0-46FD-B2AC-0044D49409B0}" type="pres">
      <dgm:prSet presAssocID="{E72F2C8E-694C-4444-901D-027BE9B04E3E}" presName="level2hierChild" presStyleCnt="0"/>
      <dgm:spPr/>
    </dgm:pt>
    <dgm:pt modelId="{69577F1B-C2ED-4EA9-9245-E382D21CA061}" type="pres">
      <dgm:prSet presAssocID="{F35D475A-E47B-42DF-97FB-75C9C10DB5CE}" presName="conn2-1" presStyleLbl="parChTrans1D2" presStyleIdx="0" presStyleCnt="2"/>
      <dgm:spPr/>
      <dgm:t>
        <a:bodyPr/>
        <a:lstStyle/>
        <a:p>
          <a:endParaRPr lang="pt-BR"/>
        </a:p>
      </dgm:t>
    </dgm:pt>
    <dgm:pt modelId="{CE62E9FE-46A2-4A43-B0CC-9CF7B69E3522}" type="pres">
      <dgm:prSet presAssocID="{F35D475A-E47B-42DF-97FB-75C9C10DB5CE}" presName="connTx" presStyleLbl="parChTrans1D2" presStyleIdx="0" presStyleCnt="2"/>
      <dgm:spPr/>
      <dgm:t>
        <a:bodyPr/>
        <a:lstStyle/>
        <a:p>
          <a:endParaRPr lang="pt-BR"/>
        </a:p>
      </dgm:t>
    </dgm:pt>
    <dgm:pt modelId="{28B7EC8B-114E-4693-B29D-04877A5E1F2B}" type="pres">
      <dgm:prSet presAssocID="{52917BCF-7936-447F-BBA6-FA49D3275EB5}" presName="root2" presStyleCnt="0"/>
      <dgm:spPr/>
    </dgm:pt>
    <dgm:pt modelId="{FFB996EF-429C-462A-B531-B359218A5EC5}" type="pres">
      <dgm:prSet presAssocID="{52917BCF-7936-447F-BBA6-FA49D3275EB5}" presName="LevelTwoTextNode" presStyleLbl="node2" presStyleIdx="0" presStyleCnt="2" custScaleX="135650" custScaleY="130929" custLinFactNeighborX="-29880" custLinFactNeighborY="-4608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AC06C61-46B2-4159-AEC3-C25B2A617E72}" type="pres">
      <dgm:prSet presAssocID="{52917BCF-7936-447F-BBA6-FA49D3275EB5}" presName="level3hierChild" presStyleCnt="0"/>
      <dgm:spPr/>
    </dgm:pt>
    <dgm:pt modelId="{8373AAD8-FB83-4E06-9486-DF8F2F6DB78E}" type="pres">
      <dgm:prSet presAssocID="{970F47A9-B93C-4472-B295-F6F9CF995B65}" presName="conn2-1" presStyleLbl="parChTrans1D3" presStyleIdx="0" presStyleCnt="6"/>
      <dgm:spPr/>
      <dgm:t>
        <a:bodyPr/>
        <a:lstStyle/>
        <a:p>
          <a:endParaRPr lang="pt-BR"/>
        </a:p>
      </dgm:t>
    </dgm:pt>
    <dgm:pt modelId="{E4293CEE-E68D-4247-9DA8-AC3A424E8B17}" type="pres">
      <dgm:prSet presAssocID="{970F47A9-B93C-4472-B295-F6F9CF995B65}" presName="connTx" presStyleLbl="parChTrans1D3" presStyleIdx="0" presStyleCnt="6"/>
      <dgm:spPr/>
      <dgm:t>
        <a:bodyPr/>
        <a:lstStyle/>
        <a:p>
          <a:endParaRPr lang="pt-BR"/>
        </a:p>
      </dgm:t>
    </dgm:pt>
    <dgm:pt modelId="{4E38D218-D927-47F1-994F-0070F4A78780}" type="pres">
      <dgm:prSet presAssocID="{E978098B-9985-4458-B9AD-AC1E766860C2}" presName="root2" presStyleCnt="0"/>
      <dgm:spPr/>
    </dgm:pt>
    <dgm:pt modelId="{436D1605-B161-4962-9CE9-3D3B0E73BD08}" type="pres">
      <dgm:prSet presAssocID="{E978098B-9985-4458-B9AD-AC1E766860C2}" presName="LevelTwoTextNode" presStyleLbl="node3" presStyleIdx="0" presStyleCnt="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5CE45FF8-DE44-4302-8009-B36B9B6F16D5}" type="pres">
      <dgm:prSet presAssocID="{E978098B-9985-4458-B9AD-AC1E766860C2}" presName="level3hierChild" presStyleCnt="0"/>
      <dgm:spPr/>
    </dgm:pt>
    <dgm:pt modelId="{3F651DF1-B91B-4715-9C70-BEA59A44D07E}" type="pres">
      <dgm:prSet presAssocID="{2F8D4C48-DC31-4E67-A938-BAF518A10B45}" presName="conn2-1" presStyleLbl="parChTrans1D3" presStyleIdx="1" presStyleCnt="6"/>
      <dgm:spPr/>
      <dgm:t>
        <a:bodyPr/>
        <a:lstStyle/>
        <a:p>
          <a:endParaRPr lang="pt-BR"/>
        </a:p>
      </dgm:t>
    </dgm:pt>
    <dgm:pt modelId="{E7247B59-8487-462D-8CFB-430A042F85F5}" type="pres">
      <dgm:prSet presAssocID="{2F8D4C48-DC31-4E67-A938-BAF518A10B45}" presName="connTx" presStyleLbl="parChTrans1D3" presStyleIdx="1" presStyleCnt="6"/>
      <dgm:spPr/>
      <dgm:t>
        <a:bodyPr/>
        <a:lstStyle/>
        <a:p>
          <a:endParaRPr lang="pt-BR"/>
        </a:p>
      </dgm:t>
    </dgm:pt>
    <dgm:pt modelId="{FC1873FC-1884-4DAA-9600-099DC0471037}" type="pres">
      <dgm:prSet presAssocID="{FEEBF9F2-A6F2-418E-84C3-614D8C7D8965}" presName="root2" presStyleCnt="0"/>
      <dgm:spPr/>
    </dgm:pt>
    <dgm:pt modelId="{62997A18-4843-4215-810A-794C1C6B1430}" type="pres">
      <dgm:prSet presAssocID="{FEEBF9F2-A6F2-418E-84C3-614D8C7D8965}" presName="LevelTwoTextNode" presStyleLbl="node3" presStyleIdx="1" presStyleCnt="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700D5047-062F-4990-89B8-CBE5B1770118}" type="pres">
      <dgm:prSet presAssocID="{FEEBF9F2-A6F2-418E-84C3-614D8C7D8965}" presName="level3hierChild" presStyleCnt="0"/>
      <dgm:spPr/>
    </dgm:pt>
    <dgm:pt modelId="{CAEFA1D8-6DC9-48C1-9892-EF35DEFFDDB5}" type="pres">
      <dgm:prSet presAssocID="{11103A34-92B6-4685-8C25-1EFFDE15631D}" presName="conn2-1" presStyleLbl="parChTrans1D3" presStyleIdx="2" presStyleCnt="6"/>
      <dgm:spPr/>
      <dgm:t>
        <a:bodyPr/>
        <a:lstStyle/>
        <a:p>
          <a:endParaRPr lang="pt-BR"/>
        </a:p>
      </dgm:t>
    </dgm:pt>
    <dgm:pt modelId="{B37430EA-B0DD-4D28-8680-1A39E6C32658}" type="pres">
      <dgm:prSet presAssocID="{11103A34-92B6-4685-8C25-1EFFDE15631D}" presName="connTx" presStyleLbl="parChTrans1D3" presStyleIdx="2" presStyleCnt="6"/>
      <dgm:spPr/>
      <dgm:t>
        <a:bodyPr/>
        <a:lstStyle/>
        <a:p>
          <a:endParaRPr lang="pt-BR"/>
        </a:p>
      </dgm:t>
    </dgm:pt>
    <dgm:pt modelId="{BFB75FAE-77BC-478B-AA6C-7576D2F466D3}" type="pres">
      <dgm:prSet presAssocID="{FAF97B60-F0EA-4736-81DF-9807D41440DE}" presName="root2" presStyleCnt="0"/>
      <dgm:spPr/>
    </dgm:pt>
    <dgm:pt modelId="{4E3AE112-A2A5-4055-A479-48B75D9C94BD}" type="pres">
      <dgm:prSet presAssocID="{FAF97B60-F0EA-4736-81DF-9807D41440DE}" presName="LevelTwoTextNode" presStyleLbl="node3" presStyleIdx="2" presStyleCnt="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9CCD1980-029C-4E3D-9B80-5839CC8E47ED}" type="pres">
      <dgm:prSet presAssocID="{FAF97B60-F0EA-4736-81DF-9807D41440DE}" presName="level3hierChild" presStyleCnt="0"/>
      <dgm:spPr/>
    </dgm:pt>
    <dgm:pt modelId="{A925CAF3-0ED9-42A7-BCF0-32DE2491BAA9}" type="pres">
      <dgm:prSet presAssocID="{414FF3C3-DB54-49D2-9194-378BF55121EF}" presName="conn2-1" presStyleLbl="parChTrans1D2" presStyleIdx="1" presStyleCnt="2"/>
      <dgm:spPr/>
      <dgm:t>
        <a:bodyPr/>
        <a:lstStyle/>
        <a:p>
          <a:endParaRPr lang="pt-BR"/>
        </a:p>
      </dgm:t>
    </dgm:pt>
    <dgm:pt modelId="{772714B6-E89F-407D-9143-4D18389550DF}" type="pres">
      <dgm:prSet presAssocID="{414FF3C3-DB54-49D2-9194-378BF55121EF}" presName="connTx" presStyleLbl="parChTrans1D2" presStyleIdx="1" presStyleCnt="2"/>
      <dgm:spPr/>
      <dgm:t>
        <a:bodyPr/>
        <a:lstStyle/>
        <a:p>
          <a:endParaRPr lang="pt-BR"/>
        </a:p>
      </dgm:t>
    </dgm:pt>
    <dgm:pt modelId="{CEFFC887-E19F-4E73-AD56-D9BC8B3EFFC4}" type="pres">
      <dgm:prSet presAssocID="{4CD62BC5-940B-4F77-8B09-F4C8A111AFB3}" presName="root2" presStyleCnt="0"/>
      <dgm:spPr/>
    </dgm:pt>
    <dgm:pt modelId="{C463FA86-07B9-4762-B567-F271CBC8F712}" type="pres">
      <dgm:prSet presAssocID="{4CD62BC5-940B-4F77-8B09-F4C8A111AFB3}" presName="LevelTwoTextNode" presStyleLbl="node2" presStyleIdx="1" presStyleCnt="2" custScaleX="136920" custScaleY="143585" custLinFactNeighborX="-29880" custLinFactNeighborY="-2974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D6C7615C-7FD0-4685-BD06-0F3D9A867EB9}" type="pres">
      <dgm:prSet presAssocID="{4CD62BC5-940B-4F77-8B09-F4C8A111AFB3}" presName="level3hierChild" presStyleCnt="0"/>
      <dgm:spPr/>
    </dgm:pt>
    <dgm:pt modelId="{3378C277-A576-4719-BD14-F199F236A272}" type="pres">
      <dgm:prSet presAssocID="{A4EE2F88-CB26-4081-BF66-5A1ABD912845}" presName="conn2-1" presStyleLbl="parChTrans1D3" presStyleIdx="3" presStyleCnt="6"/>
      <dgm:spPr/>
      <dgm:t>
        <a:bodyPr/>
        <a:lstStyle/>
        <a:p>
          <a:endParaRPr lang="pt-BR"/>
        </a:p>
      </dgm:t>
    </dgm:pt>
    <dgm:pt modelId="{D8214A4E-471E-48FB-BC77-42AE23C7D10F}" type="pres">
      <dgm:prSet presAssocID="{A4EE2F88-CB26-4081-BF66-5A1ABD912845}" presName="connTx" presStyleLbl="parChTrans1D3" presStyleIdx="3" presStyleCnt="6"/>
      <dgm:spPr/>
      <dgm:t>
        <a:bodyPr/>
        <a:lstStyle/>
        <a:p>
          <a:endParaRPr lang="pt-BR"/>
        </a:p>
      </dgm:t>
    </dgm:pt>
    <dgm:pt modelId="{84B31E0C-6EF7-414D-82C1-8E64AC10857B}" type="pres">
      <dgm:prSet presAssocID="{32CE570A-A592-4829-B0BC-489E8A477302}" presName="root2" presStyleCnt="0"/>
      <dgm:spPr/>
    </dgm:pt>
    <dgm:pt modelId="{7FA3B47C-9F7B-4A4E-90FE-3BA87080AEFE}" type="pres">
      <dgm:prSet presAssocID="{32CE570A-A592-4829-B0BC-489E8A477302}" presName="LevelTwoTextNode" presStyleLbl="node3" presStyleIdx="3" presStyleCnt="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E1CC7E4A-4FD0-4E3F-BE14-92FA2E826C48}" type="pres">
      <dgm:prSet presAssocID="{32CE570A-A592-4829-B0BC-489E8A477302}" presName="level3hierChild" presStyleCnt="0"/>
      <dgm:spPr/>
    </dgm:pt>
    <dgm:pt modelId="{6059C0AD-F14C-44C8-87D5-92230D08152B}" type="pres">
      <dgm:prSet presAssocID="{CBCCD2F9-63F9-479B-99F9-C3D7B3619A46}" presName="conn2-1" presStyleLbl="parChTrans1D3" presStyleIdx="4" presStyleCnt="6"/>
      <dgm:spPr/>
      <dgm:t>
        <a:bodyPr/>
        <a:lstStyle/>
        <a:p>
          <a:endParaRPr lang="pt-BR"/>
        </a:p>
      </dgm:t>
    </dgm:pt>
    <dgm:pt modelId="{D873A0E4-CACD-4078-9956-AF0761C45CD5}" type="pres">
      <dgm:prSet presAssocID="{CBCCD2F9-63F9-479B-99F9-C3D7B3619A46}" presName="connTx" presStyleLbl="parChTrans1D3" presStyleIdx="4" presStyleCnt="6"/>
      <dgm:spPr/>
      <dgm:t>
        <a:bodyPr/>
        <a:lstStyle/>
        <a:p>
          <a:endParaRPr lang="pt-BR"/>
        </a:p>
      </dgm:t>
    </dgm:pt>
    <dgm:pt modelId="{9FB60BC2-3E65-43E8-AF81-61849023C714}" type="pres">
      <dgm:prSet presAssocID="{6A4D4033-3050-4C51-BD2C-3CED208FF2B7}" presName="root2" presStyleCnt="0"/>
      <dgm:spPr/>
    </dgm:pt>
    <dgm:pt modelId="{1869AC97-D1FB-4ECC-A583-A03FBCF2EA14}" type="pres">
      <dgm:prSet presAssocID="{6A4D4033-3050-4C51-BD2C-3CED208FF2B7}" presName="LevelTwoTextNode" presStyleLbl="node3" presStyleIdx="4" presStyleCnt="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2593C97-2654-4D0E-856C-978535F070DC}" type="pres">
      <dgm:prSet presAssocID="{6A4D4033-3050-4C51-BD2C-3CED208FF2B7}" presName="level3hierChild" presStyleCnt="0"/>
      <dgm:spPr/>
    </dgm:pt>
    <dgm:pt modelId="{7CE201FF-EC4C-47F8-BC56-18B680E19354}" type="pres">
      <dgm:prSet presAssocID="{4E26F347-B4E0-4B48-BA29-DF06FFED0234}" presName="conn2-1" presStyleLbl="parChTrans1D3" presStyleIdx="5" presStyleCnt="6"/>
      <dgm:spPr/>
      <dgm:t>
        <a:bodyPr/>
        <a:lstStyle/>
        <a:p>
          <a:endParaRPr lang="pt-BR"/>
        </a:p>
      </dgm:t>
    </dgm:pt>
    <dgm:pt modelId="{96E7B579-6095-45FE-A73F-C9A66EA8C98D}" type="pres">
      <dgm:prSet presAssocID="{4E26F347-B4E0-4B48-BA29-DF06FFED0234}" presName="connTx" presStyleLbl="parChTrans1D3" presStyleIdx="5" presStyleCnt="6"/>
      <dgm:spPr/>
      <dgm:t>
        <a:bodyPr/>
        <a:lstStyle/>
        <a:p>
          <a:endParaRPr lang="pt-BR"/>
        </a:p>
      </dgm:t>
    </dgm:pt>
    <dgm:pt modelId="{8EC7DDF7-1600-466D-B973-37C59D23A1F5}" type="pres">
      <dgm:prSet presAssocID="{992BFFCA-52F2-400E-A24E-157F6A84FD91}" presName="root2" presStyleCnt="0"/>
      <dgm:spPr/>
    </dgm:pt>
    <dgm:pt modelId="{0C6CAB80-FFC3-45AA-BA86-97997C2ED51A}" type="pres">
      <dgm:prSet presAssocID="{992BFFCA-52F2-400E-A24E-157F6A84FD91}" presName="LevelTwoTextNode" presStyleLbl="node3" presStyleIdx="5" presStyleCnt="6">
        <dgm:presLayoutVars>
          <dgm:chPref val="3"/>
        </dgm:presLayoutVars>
      </dgm:prSet>
      <dgm:spPr/>
      <dgm:t>
        <a:bodyPr/>
        <a:lstStyle/>
        <a:p>
          <a:endParaRPr lang="pt-BR"/>
        </a:p>
      </dgm:t>
    </dgm:pt>
    <dgm:pt modelId="{6D68FF58-7ECD-4BCA-B9F6-35856B7FBEBF}" type="pres">
      <dgm:prSet presAssocID="{992BFFCA-52F2-400E-A24E-157F6A84FD91}" presName="level3hierChild" presStyleCnt="0"/>
      <dgm:spPr/>
    </dgm:pt>
  </dgm:ptLst>
  <dgm:cxnLst>
    <dgm:cxn modelId="{70D8E163-BC48-499C-9308-BB520C13525D}" srcId="{E72F2C8E-694C-4444-901D-027BE9B04E3E}" destId="{52917BCF-7936-447F-BBA6-FA49D3275EB5}" srcOrd="0" destOrd="0" parTransId="{F35D475A-E47B-42DF-97FB-75C9C10DB5CE}" sibTransId="{1EFAAC92-638D-4211-B136-4C1368FE7E68}"/>
    <dgm:cxn modelId="{28FD5EAA-2247-4BA8-8550-23BC3962E3B2}" type="presOf" srcId="{6A4D4033-3050-4C51-BD2C-3CED208FF2B7}" destId="{1869AC97-D1FB-4ECC-A583-A03FBCF2EA14}" srcOrd="0" destOrd="0" presId="urn:microsoft.com/office/officeart/2005/8/layout/hierarchy2"/>
    <dgm:cxn modelId="{590B160C-66C9-452C-8B48-8C196D96FA27}" srcId="{52917BCF-7936-447F-BBA6-FA49D3275EB5}" destId="{FEEBF9F2-A6F2-418E-84C3-614D8C7D8965}" srcOrd="1" destOrd="0" parTransId="{2F8D4C48-DC31-4E67-A938-BAF518A10B45}" sibTransId="{1C0349EF-E322-4177-B9B0-CCAF1038F7B3}"/>
    <dgm:cxn modelId="{182F6AEF-89E8-4451-BFAF-F73489DB98B3}" type="presOf" srcId="{414FF3C3-DB54-49D2-9194-378BF55121EF}" destId="{772714B6-E89F-407D-9143-4D18389550DF}" srcOrd="1" destOrd="0" presId="urn:microsoft.com/office/officeart/2005/8/layout/hierarchy2"/>
    <dgm:cxn modelId="{B1974AD0-F5C5-40A4-A007-FB2C3DA347E3}" srcId="{E72F2C8E-694C-4444-901D-027BE9B04E3E}" destId="{4CD62BC5-940B-4F77-8B09-F4C8A111AFB3}" srcOrd="1" destOrd="0" parTransId="{414FF3C3-DB54-49D2-9194-378BF55121EF}" sibTransId="{6415D3BA-5505-411A-97F0-D62ED13A6B7A}"/>
    <dgm:cxn modelId="{C04A1E52-7736-4DAA-B61F-89C94ACDCF02}" type="presOf" srcId="{4E26F347-B4E0-4B48-BA29-DF06FFED0234}" destId="{7CE201FF-EC4C-47F8-BC56-18B680E19354}" srcOrd="0" destOrd="0" presId="urn:microsoft.com/office/officeart/2005/8/layout/hierarchy2"/>
    <dgm:cxn modelId="{B7E6C7CF-8763-4F80-9E7F-BA2AB8B16673}" type="presOf" srcId="{52917BCF-7936-447F-BBA6-FA49D3275EB5}" destId="{FFB996EF-429C-462A-B531-B359218A5EC5}" srcOrd="0" destOrd="0" presId="urn:microsoft.com/office/officeart/2005/8/layout/hierarchy2"/>
    <dgm:cxn modelId="{EA7DDDA8-C6F9-4D94-BE01-827434289885}" type="presOf" srcId="{A4EE2F88-CB26-4081-BF66-5A1ABD912845}" destId="{3378C277-A576-4719-BD14-F199F236A272}" srcOrd="0" destOrd="0" presId="urn:microsoft.com/office/officeart/2005/8/layout/hierarchy2"/>
    <dgm:cxn modelId="{CF3D36D9-1688-4476-AA55-3022CF219376}" type="presOf" srcId="{4CD62BC5-940B-4F77-8B09-F4C8A111AFB3}" destId="{C463FA86-07B9-4762-B567-F271CBC8F712}" srcOrd="0" destOrd="0" presId="urn:microsoft.com/office/officeart/2005/8/layout/hierarchy2"/>
    <dgm:cxn modelId="{11FA70A6-80B8-4324-B65B-5C05A0DA4796}" type="presOf" srcId="{CBCCD2F9-63F9-479B-99F9-C3D7B3619A46}" destId="{D873A0E4-CACD-4078-9956-AF0761C45CD5}" srcOrd="1" destOrd="0" presId="urn:microsoft.com/office/officeart/2005/8/layout/hierarchy2"/>
    <dgm:cxn modelId="{E8686AFD-1DA3-4965-85BF-1C709674C58E}" type="presOf" srcId="{FEEBF9F2-A6F2-418E-84C3-614D8C7D8965}" destId="{62997A18-4843-4215-810A-794C1C6B1430}" srcOrd="0" destOrd="0" presId="urn:microsoft.com/office/officeart/2005/8/layout/hierarchy2"/>
    <dgm:cxn modelId="{9EFE76CA-E9A3-4442-ADF3-AD1986659233}" type="presOf" srcId="{F35D475A-E47B-42DF-97FB-75C9C10DB5CE}" destId="{69577F1B-C2ED-4EA9-9245-E382D21CA061}" srcOrd="0" destOrd="0" presId="urn:microsoft.com/office/officeart/2005/8/layout/hierarchy2"/>
    <dgm:cxn modelId="{011E7A0B-5DAA-4F49-A8E1-63BE4F1FFFF5}" type="presOf" srcId="{4E26F347-B4E0-4B48-BA29-DF06FFED0234}" destId="{96E7B579-6095-45FE-A73F-C9A66EA8C98D}" srcOrd="1" destOrd="0" presId="urn:microsoft.com/office/officeart/2005/8/layout/hierarchy2"/>
    <dgm:cxn modelId="{C8EF55BC-323D-4E57-8FDB-4595E56D0E4F}" type="presOf" srcId="{F35D475A-E47B-42DF-97FB-75C9C10DB5CE}" destId="{CE62E9FE-46A2-4A43-B0CC-9CF7B69E3522}" srcOrd="1" destOrd="0" presId="urn:microsoft.com/office/officeart/2005/8/layout/hierarchy2"/>
    <dgm:cxn modelId="{D27B1ED0-1093-4AFC-84A4-7A275E40DECC}" type="presOf" srcId="{992BFFCA-52F2-400E-A24E-157F6A84FD91}" destId="{0C6CAB80-FFC3-45AA-BA86-97997C2ED51A}" srcOrd="0" destOrd="0" presId="urn:microsoft.com/office/officeart/2005/8/layout/hierarchy2"/>
    <dgm:cxn modelId="{364CBD94-D1F9-4926-ACF2-78DAD8A986F9}" type="presOf" srcId="{2F8D4C48-DC31-4E67-A938-BAF518A10B45}" destId="{E7247B59-8487-462D-8CFB-430A042F85F5}" srcOrd="1" destOrd="0" presId="urn:microsoft.com/office/officeart/2005/8/layout/hierarchy2"/>
    <dgm:cxn modelId="{407BD2E4-CDB7-48BD-993D-AC9DB8DDD315}" srcId="{52917BCF-7936-447F-BBA6-FA49D3275EB5}" destId="{FAF97B60-F0EA-4736-81DF-9807D41440DE}" srcOrd="2" destOrd="0" parTransId="{11103A34-92B6-4685-8C25-1EFFDE15631D}" sibTransId="{BAAE621E-E342-4C68-B391-2C16748A89C2}"/>
    <dgm:cxn modelId="{FDBB94AA-EF70-4E70-B710-35131A11248F}" type="presOf" srcId="{CBCCD2F9-63F9-479B-99F9-C3D7B3619A46}" destId="{6059C0AD-F14C-44C8-87D5-92230D08152B}" srcOrd="0" destOrd="0" presId="urn:microsoft.com/office/officeart/2005/8/layout/hierarchy2"/>
    <dgm:cxn modelId="{A9726ED1-AC12-4BED-83CD-64289C656E22}" type="presOf" srcId="{414FF3C3-DB54-49D2-9194-378BF55121EF}" destId="{A925CAF3-0ED9-42A7-BCF0-32DE2491BAA9}" srcOrd="0" destOrd="0" presId="urn:microsoft.com/office/officeart/2005/8/layout/hierarchy2"/>
    <dgm:cxn modelId="{955471C7-66AF-4C09-88D8-ACB9D9DA76AE}" type="presOf" srcId="{11103A34-92B6-4685-8C25-1EFFDE15631D}" destId="{B37430EA-B0DD-4D28-8680-1A39E6C32658}" srcOrd="1" destOrd="0" presId="urn:microsoft.com/office/officeart/2005/8/layout/hierarchy2"/>
    <dgm:cxn modelId="{FC013663-17E4-4129-8BE0-CCBCCC150494}" srcId="{52917BCF-7936-447F-BBA6-FA49D3275EB5}" destId="{E978098B-9985-4458-B9AD-AC1E766860C2}" srcOrd="0" destOrd="0" parTransId="{970F47A9-B93C-4472-B295-F6F9CF995B65}" sibTransId="{E65B2110-5AE2-44DA-B92B-2D51D5B3E340}"/>
    <dgm:cxn modelId="{104AF829-2B48-464E-BBE4-AC16D818C45B}" type="presOf" srcId="{32CE570A-A592-4829-B0BC-489E8A477302}" destId="{7FA3B47C-9F7B-4A4E-90FE-3BA87080AEFE}" srcOrd="0" destOrd="0" presId="urn:microsoft.com/office/officeart/2005/8/layout/hierarchy2"/>
    <dgm:cxn modelId="{52C64D26-2F5E-4E8E-BA0D-66B3E4EFAA7C}" type="presOf" srcId="{11103A34-92B6-4685-8C25-1EFFDE15631D}" destId="{CAEFA1D8-6DC9-48C1-9892-EF35DEFFDDB5}" srcOrd="0" destOrd="0" presId="urn:microsoft.com/office/officeart/2005/8/layout/hierarchy2"/>
    <dgm:cxn modelId="{3C272570-5142-48D3-82D5-A8E8D95408D2}" type="presOf" srcId="{A4EE2F88-CB26-4081-BF66-5A1ABD912845}" destId="{D8214A4E-471E-48FB-BC77-42AE23C7D10F}" srcOrd="1" destOrd="0" presId="urn:microsoft.com/office/officeart/2005/8/layout/hierarchy2"/>
    <dgm:cxn modelId="{BE26315D-2EA6-4DB6-95C1-95364FB0FFCC}" srcId="{02BE288D-3C68-48B9-9376-A65F8D120C80}" destId="{E72F2C8E-694C-4444-901D-027BE9B04E3E}" srcOrd="0" destOrd="0" parTransId="{4612EDA6-A6CC-40B1-AC8D-75324281B0FD}" sibTransId="{B3396E88-2B9C-49F0-A4A8-5323EB52DCDF}"/>
    <dgm:cxn modelId="{90B9C0FB-488C-4E8D-971F-8E91843F110A}" type="presOf" srcId="{E978098B-9985-4458-B9AD-AC1E766860C2}" destId="{436D1605-B161-4962-9CE9-3D3B0E73BD08}" srcOrd="0" destOrd="0" presId="urn:microsoft.com/office/officeart/2005/8/layout/hierarchy2"/>
    <dgm:cxn modelId="{BCDD5B7C-8F5F-4B2C-BEC5-98C2BE106935}" srcId="{4CD62BC5-940B-4F77-8B09-F4C8A111AFB3}" destId="{32CE570A-A592-4829-B0BC-489E8A477302}" srcOrd="0" destOrd="0" parTransId="{A4EE2F88-CB26-4081-BF66-5A1ABD912845}" sibTransId="{CACFAAB6-BFE6-4FC6-8FB8-FA2DA6CC29C3}"/>
    <dgm:cxn modelId="{E5D24428-1BD4-4439-ABC6-18B8E8261579}" type="presOf" srcId="{E72F2C8E-694C-4444-901D-027BE9B04E3E}" destId="{5920E1BA-E408-4F46-B2A5-6276CBBA2471}" srcOrd="0" destOrd="0" presId="urn:microsoft.com/office/officeart/2005/8/layout/hierarchy2"/>
    <dgm:cxn modelId="{67E38729-A7FF-469E-8EA6-6E69F81EDA10}" type="presOf" srcId="{970F47A9-B93C-4472-B295-F6F9CF995B65}" destId="{E4293CEE-E68D-4247-9DA8-AC3A424E8B17}" srcOrd="1" destOrd="0" presId="urn:microsoft.com/office/officeart/2005/8/layout/hierarchy2"/>
    <dgm:cxn modelId="{F2D3E059-2EFC-4F6D-8F8D-AA484664ACC4}" srcId="{4CD62BC5-940B-4F77-8B09-F4C8A111AFB3}" destId="{6A4D4033-3050-4C51-BD2C-3CED208FF2B7}" srcOrd="1" destOrd="0" parTransId="{CBCCD2F9-63F9-479B-99F9-C3D7B3619A46}" sibTransId="{80545D47-E695-4A2F-B299-E197723DB977}"/>
    <dgm:cxn modelId="{1DCE3722-F948-4732-9246-BAC2C423E306}" type="presOf" srcId="{2F8D4C48-DC31-4E67-A938-BAF518A10B45}" destId="{3F651DF1-B91B-4715-9C70-BEA59A44D07E}" srcOrd="0" destOrd="0" presId="urn:microsoft.com/office/officeart/2005/8/layout/hierarchy2"/>
    <dgm:cxn modelId="{72C0695E-66C7-4B4D-B9BE-3139BBB2D63D}" type="presOf" srcId="{FAF97B60-F0EA-4736-81DF-9807D41440DE}" destId="{4E3AE112-A2A5-4055-A479-48B75D9C94BD}" srcOrd="0" destOrd="0" presId="urn:microsoft.com/office/officeart/2005/8/layout/hierarchy2"/>
    <dgm:cxn modelId="{4D61251E-1D3E-4354-A7C7-1C3CC28A1984}" type="presOf" srcId="{02BE288D-3C68-48B9-9376-A65F8D120C80}" destId="{F8852052-81C0-42C9-9066-D7B8FB12FDAB}" srcOrd="0" destOrd="0" presId="urn:microsoft.com/office/officeart/2005/8/layout/hierarchy2"/>
    <dgm:cxn modelId="{BEB341CA-88D8-438B-9103-992B6140496C}" srcId="{4CD62BC5-940B-4F77-8B09-F4C8A111AFB3}" destId="{992BFFCA-52F2-400E-A24E-157F6A84FD91}" srcOrd="2" destOrd="0" parTransId="{4E26F347-B4E0-4B48-BA29-DF06FFED0234}" sibTransId="{A18C24D6-E251-4B81-AD38-80FB4EC280B0}"/>
    <dgm:cxn modelId="{CDE42F90-A516-45A4-BC25-67939CD9E8C6}" type="presOf" srcId="{970F47A9-B93C-4472-B295-F6F9CF995B65}" destId="{8373AAD8-FB83-4E06-9486-DF8F2F6DB78E}" srcOrd="0" destOrd="0" presId="urn:microsoft.com/office/officeart/2005/8/layout/hierarchy2"/>
    <dgm:cxn modelId="{2DB8E28A-63F0-49D2-A5CB-AA3CA03AAB17}" type="presParOf" srcId="{F8852052-81C0-42C9-9066-D7B8FB12FDAB}" destId="{02F33D2C-9BA1-41CB-A188-28FF0B90D786}" srcOrd="0" destOrd="0" presId="urn:microsoft.com/office/officeart/2005/8/layout/hierarchy2"/>
    <dgm:cxn modelId="{1F733AD0-DD3D-4D99-90A3-13EF7474BB05}" type="presParOf" srcId="{02F33D2C-9BA1-41CB-A188-28FF0B90D786}" destId="{5920E1BA-E408-4F46-B2A5-6276CBBA2471}" srcOrd="0" destOrd="0" presId="urn:microsoft.com/office/officeart/2005/8/layout/hierarchy2"/>
    <dgm:cxn modelId="{B9BAA2AF-39C4-4675-BBE1-FE4865A1F09F}" type="presParOf" srcId="{02F33D2C-9BA1-41CB-A188-28FF0B90D786}" destId="{32ECBA4B-EBC0-46FD-B2AC-0044D49409B0}" srcOrd="1" destOrd="0" presId="urn:microsoft.com/office/officeart/2005/8/layout/hierarchy2"/>
    <dgm:cxn modelId="{05412298-4AF3-4087-B680-33F8277482E1}" type="presParOf" srcId="{32ECBA4B-EBC0-46FD-B2AC-0044D49409B0}" destId="{69577F1B-C2ED-4EA9-9245-E382D21CA061}" srcOrd="0" destOrd="0" presId="urn:microsoft.com/office/officeart/2005/8/layout/hierarchy2"/>
    <dgm:cxn modelId="{ACFBF2FE-8FA6-4368-9A8F-3E93FFE7679E}" type="presParOf" srcId="{69577F1B-C2ED-4EA9-9245-E382D21CA061}" destId="{CE62E9FE-46A2-4A43-B0CC-9CF7B69E3522}" srcOrd="0" destOrd="0" presId="urn:microsoft.com/office/officeart/2005/8/layout/hierarchy2"/>
    <dgm:cxn modelId="{7A5D7EAD-2269-4742-A212-91C6CF1F8594}" type="presParOf" srcId="{32ECBA4B-EBC0-46FD-B2AC-0044D49409B0}" destId="{28B7EC8B-114E-4693-B29D-04877A5E1F2B}" srcOrd="1" destOrd="0" presId="urn:microsoft.com/office/officeart/2005/8/layout/hierarchy2"/>
    <dgm:cxn modelId="{D68CDD56-5C58-410F-8C88-75986B52E58E}" type="presParOf" srcId="{28B7EC8B-114E-4693-B29D-04877A5E1F2B}" destId="{FFB996EF-429C-462A-B531-B359218A5EC5}" srcOrd="0" destOrd="0" presId="urn:microsoft.com/office/officeart/2005/8/layout/hierarchy2"/>
    <dgm:cxn modelId="{DB8B1E97-8F3A-4F17-830E-5D054777F98B}" type="presParOf" srcId="{28B7EC8B-114E-4693-B29D-04877A5E1F2B}" destId="{9AC06C61-46B2-4159-AEC3-C25B2A617E72}" srcOrd="1" destOrd="0" presId="urn:microsoft.com/office/officeart/2005/8/layout/hierarchy2"/>
    <dgm:cxn modelId="{FC94D7C4-3DAB-4EB8-A0E0-89346082A78E}" type="presParOf" srcId="{9AC06C61-46B2-4159-AEC3-C25B2A617E72}" destId="{8373AAD8-FB83-4E06-9486-DF8F2F6DB78E}" srcOrd="0" destOrd="0" presId="urn:microsoft.com/office/officeart/2005/8/layout/hierarchy2"/>
    <dgm:cxn modelId="{8F8B58F7-03B2-4948-A10E-687EA7B667BE}" type="presParOf" srcId="{8373AAD8-FB83-4E06-9486-DF8F2F6DB78E}" destId="{E4293CEE-E68D-4247-9DA8-AC3A424E8B17}" srcOrd="0" destOrd="0" presId="urn:microsoft.com/office/officeart/2005/8/layout/hierarchy2"/>
    <dgm:cxn modelId="{484D91E6-A662-4375-BCDF-327553FA9842}" type="presParOf" srcId="{9AC06C61-46B2-4159-AEC3-C25B2A617E72}" destId="{4E38D218-D927-47F1-994F-0070F4A78780}" srcOrd="1" destOrd="0" presId="urn:microsoft.com/office/officeart/2005/8/layout/hierarchy2"/>
    <dgm:cxn modelId="{55A66057-A65B-4A32-8BFC-006CADCDA74E}" type="presParOf" srcId="{4E38D218-D927-47F1-994F-0070F4A78780}" destId="{436D1605-B161-4962-9CE9-3D3B0E73BD08}" srcOrd="0" destOrd="0" presId="urn:microsoft.com/office/officeart/2005/8/layout/hierarchy2"/>
    <dgm:cxn modelId="{F16A4005-4EC3-4B77-84B8-19BE7FAAC3E4}" type="presParOf" srcId="{4E38D218-D927-47F1-994F-0070F4A78780}" destId="{5CE45FF8-DE44-4302-8009-B36B9B6F16D5}" srcOrd="1" destOrd="0" presId="urn:microsoft.com/office/officeart/2005/8/layout/hierarchy2"/>
    <dgm:cxn modelId="{6E77C996-8B87-44D3-8954-13D0E1BE53BE}" type="presParOf" srcId="{9AC06C61-46B2-4159-AEC3-C25B2A617E72}" destId="{3F651DF1-B91B-4715-9C70-BEA59A44D07E}" srcOrd="2" destOrd="0" presId="urn:microsoft.com/office/officeart/2005/8/layout/hierarchy2"/>
    <dgm:cxn modelId="{CD34982A-3395-4253-86CA-88F0A38576C7}" type="presParOf" srcId="{3F651DF1-B91B-4715-9C70-BEA59A44D07E}" destId="{E7247B59-8487-462D-8CFB-430A042F85F5}" srcOrd="0" destOrd="0" presId="urn:microsoft.com/office/officeart/2005/8/layout/hierarchy2"/>
    <dgm:cxn modelId="{FF9A078B-0DA1-48BF-B632-02759D06C660}" type="presParOf" srcId="{9AC06C61-46B2-4159-AEC3-C25B2A617E72}" destId="{FC1873FC-1884-4DAA-9600-099DC0471037}" srcOrd="3" destOrd="0" presId="urn:microsoft.com/office/officeart/2005/8/layout/hierarchy2"/>
    <dgm:cxn modelId="{05E15B58-7060-4B20-B3CF-2D6EE475E474}" type="presParOf" srcId="{FC1873FC-1884-4DAA-9600-099DC0471037}" destId="{62997A18-4843-4215-810A-794C1C6B1430}" srcOrd="0" destOrd="0" presId="urn:microsoft.com/office/officeart/2005/8/layout/hierarchy2"/>
    <dgm:cxn modelId="{9AA45386-E80A-4E72-9A9A-B743501A8406}" type="presParOf" srcId="{FC1873FC-1884-4DAA-9600-099DC0471037}" destId="{700D5047-062F-4990-89B8-CBE5B1770118}" srcOrd="1" destOrd="0" presId="urn:microsoft.com/office/officeart/2005/8/layout/hierarchy2"/>
    <dgm:cxn modelId="{94EBF16C-F131-45E8-B7D9-A67095ED5096}" type="presParOf" srcId="{9AC06C61-46B2-4159-AEC3-C25B2A617E72}" destId="{CAEFA1D8-6DC9-48C1-9892-EF35DEFFDDB5}" srcOrd="4" destOrd="0" presId="urn:microsoft.com/office/officeart/2005/8/layout/hierarchy2"/>
    <dgm:cxn modelId="{C9692C6F-453B-4C3A-A86B-EE3D3C64AC4D}" type="presParOf" srcId="{CAEFA1D8-6DC9-48C1-9892-EF35DEFFDDB5}" destId="{B37430EA-B0DD-4D28-8680-1A39E6C32658}" srcOrd="0" destOrd="0" presId="urn:microsoft.com/office/officeart/2005/8/layout/hierarchy2"/>
    <dgm:cxn modelId="{43C5D98A-49C9-4420-BAAA-A64DB3406BA4}" type="presParOf" srcId="{9AC06C61-46B2-4159-AEC3-C25B2A617E72}" destId="{BFB75FAE-77BC-478B-AA6C-7576D2F466D3}" srcOrd="5" destOrd="0" presId="urn:microsoft.com/office/officeart/2005/8/layout/hierarchy2"/>
    <dgm:cxn modelId="{9021C3EB-8A04-4234-9FE8-1055FB18D7C0}" type="presParOf" srcId="{BFB75FAE-77BC-478B-AA6C-7576D2F466D3}" destId="{4E3AE112-A2A5-4055-A479-48B75D9C94BD}" srcOrd="0" destOrd="0" presId="urn:microsoft.com/office/officeart/2005/8/layout/hierarchy2"/>
    <dgm:cxn modelId="{13EA3807-E6EF-4195-A9D6-31F83A2B0463}" type="presParOf" srcId="{BFB75FAE-77BC-478B-AA6C-7576D2F466D3}" destId="{9CCD1980-029C-4E3D-9B80-5839CC8E47ED}" srcOrd="1" destOrd="0" presId="urn:microsoft.com/office/officeart/2005/8/layout/hierarchy2"/>
    <dgm:cxn modelId="{B7CE7EC9-44F9-49A8-81B9-CB6DA6B19EF4}" type="presParOf" srcId="{32ECBA4B-EBC0-46FD-B2AC-0044D49409B0}" destId="{A925CAF3-0ED9-42A7-BCF0-32DE2491BAA9}" srcOrd="2" destOrd="0" presId="urn:microsoft.com/office/officeart/2005/8/layout/hierarchy2"/>
    <dgm:cxn modelId="{8FCE4EDD-F261-4750-B96F-DD4BB75B06A4}" type="presParOf" srcId="{A925CAF3-0ED9-42A7-BCF0-32DE2491BAA9}" destId="{772714B6-E89F-407D-9143-4D18389550DF}" srcOrd="0" destOrd="0" presId="urn:microsoft.com/office/officeart/2005/8/layout/hierarchy2"/>
    <dgm:cxn modelId="{29A320E0-14C8-4EB9-BCE4-75FED989CA25}" type="presParOf" srcId="{32ECBA4B-EBC0-46FD-B2AC-0044D49409B0}" destId="{CEFFC887-E19F-4E73-AD56-D9BC8B3EFFC4}" srcOrd="3" destOrd="0" presId="urn:microsoft.com/office/officeart/2005/8/layout/hierarchy2"/>
    <dgm:cxn modelId="{DB7BB78E-9E91-455C-BECA-ED719E3F3764}" type="presParOf" srcId="{CEFFC887-E19F-4E73-AD56-D9BC8B3EFFC4}" destId="{C463FA86-07B9-4762-B567-F271CBC8F712}" srcOrd="0" destOrd="0" presId="urn:microsoft.com/office/officeart/2005/8/layout/hierarchy2"/>
    <dgm:cxn modelId="{0867ABB6-37A7-4300-BB47-6CE43BECDFB3}" type="presParOf" srcId="{CEFFC887-E19F-4E73-AD56-D9BC8B3EFFC4}" destId="{D6C7615C-7FD0-4685-BD06-0F3D9A867EB9}" srcOrd="1" destOrd="0" presId="urn:microsoft.com/office/officeart/2005/8/layout/hierarchy2"/>
    <dgm:cxn modelId="{C96A13DD-4BF3-4E38-8F87-310C26CDF62B}" type="presParOf" srcId="{D6C7615C-7FD0-4685-BD06-0F3D9A867EB9}" destId="{3378C277-A576-4719-BD14-F199F236A272}" srcOrd="0" destOrd="0" presId="urn:microsoft.com/office/officeart/2005/8/layout/hierarchy2"/>
    <dgm:cxn modelId="{B06007F5-00E2-4AFC-8902-58B789ACCC4F}" type="presParOf" srcId="{3378C277-A576-4719-BD14-F199F236A272}" destId="{D8214A4E-471E-48FB-BC77-42AE23C7D10F}" srcOrd="0" destOrd="0" presId="urn:microsoft.com/office/officeart/2005/8/layout/hierarchy2"/>
    <dgm:cxn modelId="{21541291-FE9B-4054-B642-9726FFC79F18}" type="presParOf" srcId="{D6C7615C-7FD0-4685-BD06-0F3D9A867EB9}" destId="{84B31E0C-6EF7-414D-82C1-8E64AC10857B}" srcOrd="1" destOrd="0" presId="urn:microsoft.com/office/officeart/2005/8/layout/hierarchy2"/>
    <dgm:cxn modelId="{BCDF9257-CDF7-4549-854A-5202645DF42A}" type="presParOf" srcId="{84B31E0C-6EF7-414D-82C1-8E64AC10857B}" destId="{7FA3B47C-9F7B-4A4E-90FE-3BA87080AEFE}" srcOrd="0" destOrd="0" presId="urn:microsoft.com/office/officeart/2005/8/layout/hierarchy2"/>
    <dgm:cxn modelId="{9E035521-C399-43D9-AB97-29602A7E2473}" type="presParOf" srcId="{84B31E0C-6EF7-414D-82C1-8E64AC10857B}" destId="{E1CC7E4A-4FD0-4E3F-BE14-92FA2E826C48}" srcOrd="1" destOrd="0" presId="urn:microsoft.com/office/officeart/2005/8/layout/hierarchy2"/>
    <dgm:cxn modelId="{22E11E56-3CA3-4107-9BB5-33679D3B86FB}" type="presParOf" srcId="{D6C7615C-7FD0-4685-BD06-0F3D9A867EB9}" destId="{6059C0AD-F14C-44C8-87D5-92230D08152B}" srcOrd="2" destOrd="0" presId="urn:microsoft.com/office/officeart/2005/8/layout/hierarchy2"/>
    <dgm:cxn modelId="{BE5DEDBA-2E74-4E32-ABAA-578A788A5B14}" type="presParOf" srcId="{6059C0AD-F14C-44C8-87D5-92230D08152B}" destId="{D873A0E4-CACD-4078-9956-AF0761C45CD5}" srcOrd="0" destOrd="0" presId="urn:microsoft.com/office/officeart/2005/8/layout/hierarchy2"/>
    <dgm:cxn modelId="{06D39222-9FAE-4460-A595-7731673CBE39}" type="presParOf" srcId="{D6C7615C-7FD0-4685-BD06-0F3D9A867EB9}" destId="{9FB60BC2-3E65-43E8-AF81-61849023C714}" srcOrd="3" destOrd="0" presId="urn:microsoft.com/office/officeart/2005/8/layout/hierarchy2"/>
    <dgm:cxn modelId="{56414F12-94B9-4B03-BA51-F026BB4B2529}" type="presParOf" srcId="{9FB60BC2-3E65-43E8-AF81-61849023C714}" destId="{1869AC97-D1FB-4ECC-A583-A03FBCF2EA14}" srcOrd="0" destOrd="0" presId="urn:microsoft.com/office/officeart/2005/8/layout/hierarchy2"/>
    <dgm:cxn modelId="{9A90BDCB-9A0B-4D8A-B7B6-BB753BB1A713}" type="presParOf" srcId="{9FB60BC2-3E65-43E8-AF81-61849023C714}" destId="{62593C97-2654-4D0E-856C-978535F070DC}" srcOrd="1" destOrd="0" presId="urn:microsoft.com/office/officeart/2005/8/layout/hierarchy2"/>
    <dgm:cxn modelId="{A7396A90-8278-4D60-B837-DF62D7E6A29A}" type="presParOf" srcId="{D6C7615C-7FD0-4685-BD06-0F3D9A867EB9}" destId="{7CE201FF-EC4C-47F8-BC56-18B680E19354}" srcOrd="4" destOrd="0" presId="urn:microsoft.com/office/officeart/2005/8/layout/hierarchy2"/>
    <dgm:cxn modelId="{8BC0774A-C583-4464-817E-B8106ED8145E}" type="presParOf" srcId="{7CE201FF-EC4C-47F8-BC56-18B680E19354}" destId="{96E7B579-6095-45FE-A73F-C9A66EA8C98D}" srcOrd="0" destOrd="0" presId="urn:microsoft.com/office/officeart/2005/8/layout/hierarchy2"/>
    <dgm:cxn modelId="{1148CAAB-A770-45CD-B424-70D2BECCF37C}" type="presParOf" srcId="{D6C7615C-7FD0-4685-BD06-0F3D9A867EB9}" destId="{8EC7DDF7-1600-466D-B973-37C59D23A1F5}" srcOrd="5" destOrd="0" presId="urn:microsoft.com/office/officeart/2005/8/layout/hierarchy2"/>
    <dgm:cxn modelId="{28A4495E-628E-401D-8441-805BD058B727}" type="presParOf" srcId="{8EC7DDF7-1600-466D-B973-37C59D23A1F5}" destId="{0C6CAB80-FFC3-45AA-BA86-97997C2ED51A}" srcOrd="0" destOrd="0" presId="urn:microsoft.com/office/officeart/2005/8/layout/hierarchy2"/>
    <dgm:cxn modelId="{61977385-A253-4441-A9DA-81AE72E9CB58}" type="presParOf" srcId="{8EC7DDF7-1600-466D-B973-37C59D23A1F5}" destId="{6D68FF58-7ECD-4BCA-B9F6-35856B7FBEBF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7C4ABC-EA45-4DA9-9703-C3EB9E6DC759}">
      <dsp:nvSpPr>
        <dsp:cNvPr id="0" name=""/>
        <dsp:cNvSpPr/>
      </dsp:nvSpPr>
      <dsp:spPr>
        <a:xfrm>
          <a:off x="1377" y="1590077"/>
          <a:ext cx="2738230" cy="13458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200" kern="1200" dirty="0" smtClean="0"/>
            <a:t>Inteligência</a:t>
          </a:r>
          <a:endParaRPr lang="pt-BR" sz="3200" kern="1200" dirty="0"/>
        </a:p>
      </dsp:txBody>
      <dsp:txXfrm>
        <a:off x="40794" y="1629494"/>
        <a:ext cx="2659396" cy="1266974"/>
      </dsp:txXfrm>
    </dsp:sp>
    <dsp:sp modelId="{BBAB1CE6-DFD8-43D8-80E8-9577EDB5B905}">
      <dsp:nvSpPr>
        <dsp:cNvPr id="0" name=""/>
        <dsp:cNvSpPr/>
      </dsp:nvSpPr>
      <dsp:spPr>
        <a:xfrm rot="19266491">
          <a:off x="2516301" y="1591507"/>
          <a:ext cx="2014787" cy="77958"/>
        </a:xfrm>
        <a:custGeom>
          <a:avLst/>
          <a:gdLst/>
          <a:ahLst/>
          <a:cxnLst/>
          <a:rect l="0" t="0" r="0" b="0"/>
          <a:pathLst>
            <a:path>
              <a:moveTo>
                <a:pt x="0" y="38979"/>
              </a:moveTo>
              <a:lnTo>
                <a:pt x="2014787" y="389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700" kern="1200"/>
        </a:p>
      </dsp:txBody>
      <dsp:txXfrm>
        <a:off x="3473326" y="1580117"/>
        <a:ext cx="100739" cy="100739"/>
      </dsp:txXfrm>
    </dsp:sp>
    <dsp:sp modelId="{FBC9E62C-E846-40F3-B457-D982E717677C}">
      <dsp:nvSpPr>
        <dsp:cNvPr id="0" name=""/>
        <dsp:cNvSpPr/>
      </dsp:nvSpPr>
      <dsp:spPr>
        <a:xfrm>
          <a:off x="4307783" y="608928"/>
          <a:ext cx="3920438" cy="77812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Reduzir incertezas</a:t>
          </a:r>
          <a:endParaRPr lang="pt-BR" sz="2100" kern="1200" dirty="0"/>
        </a:p>
      </dsp:txBody>
      <dsp:txXfrm>
        <a:off x="4330574" y="631719"/>
        <a:ext cx="3874856" cy="732546"/>
      </dsp:txXfrm>
    </dsp:sp>
    <dsp:sp modelId="{74F496FE-6D10-4191-AD67-3AE4A7E98D20}">
      <dsp:nvSpPr>
        <dsp:cNvPr id="0" name=""/>
        <dsp:cNvSpPr/>
      </dsp:nvSpPr>
      <dsp:spPr>
        <a:xfrm rot="21203611">
          <a:off x="2734366" y="2133189"/>
          <a:ext cx="1578658" cy="77958"/>
        </a:xfrm>
        <a:custGeom>
          <a:avLst/>
          <a:gdLst/>
          <a:ahLst/>
          <a:cxnLst/>
          <a:rect l="0" t="0" r="0" b="0"/>
          <a:pathLst>
            <a:path>
              <a:moveTo>
                <a:pt x="0" y="38979"/>
              </a:moveTo>
              <a:lnTo>
                <a:pt x="1578658" y="389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3484229" y="2132702"/>
        <a:ext cx="78932" cy="78932"/>
      </dsp:txXfrm>
    </dsp:sp>
    <dsp:sp modelId="{1A5F7A7A-6F82-4785-8A43-B9FF37831403}">
      <dsp:nvSpPr>
        <dsp:cNvPr id="0" name=""/>
        <dsp:cNvSpPr/>
      </dsp:nvSpPr>
      <dsp:spPr>
        <a:xfrm>
          <a:off x="4307783" y="1681090"/>
          <a:ext cx="3920438" cy="80053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Melhorar a qualidade do planejamento estatal</a:t>
          </a:r>
          <a:endParaRPr lang="pt-BR" sz="2100" kern="1200" dirty="0"/>
        </a:p>
      </dsp:txBody>
      <dsp:txXfrm>
        <a:off x="4331230" y="1704537"/>
        <a:ext cx="3873544" cy="753639"/>
      </dsp:txXfrm>
    </dsp:sp>
    <dsp:sp modelId="{77889C08-0E92-43A0-B291-091687C4C4C2}">
      <dsp:nvSpPr>
        <dsp:cNvPr id="0" name=""/>
        <dsp:cNvSpPr/>
      </dsp:nvSpPr>
      <dsp:spPr>
        <a:xfrm rot="2078305">
          <a:off x="2570693" y="2765684"/>
          <a:ext cx="1906004" cy="77958"/>
        </a:xfrm>
        <a:custGeom>
          <a:avLst/>
          <a:gdLst/>
          <a:ahLst/>
          <a:cxnLst/>
          <a:rect l="0" t="0" r="0" b="0"/>
          <a:pathLst>
            <a:path>
              <a:moveTo>
                <a:pt x="0" y="38979"/>
              </a:moveTo>
              <a:lnTo>
                <a:pt x="1906004" y="3897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600" kern="1200"/>
        </a:p>
      </dsp:txBody>
      <dsp:txXfrm>
        <a:off x="3476045" y="2757013"/>
        <a:ext cx="95300" cy="95300"/>
      </dsp:txXfrm>
    </dsp:sp>
    <dsp:sp modelId="{E70E4CE9-A8AD-4202-8C89-55586D9FD3AE}">
      <dsp:nvSpPr>
        <dsp:cNvPr id="0" name=""/>
        <dsp:cNvSpPr/>
      </dsp:nvSpPr>
      <dsp:spPr>
        <a:xfrm>
          <a:off x="4307783" y="2775657"/>
          <a:ext cx="3920438" cy="114137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100" kern="1200" dirty="0" smtClean="0"/>
            <a:t>Otimizar recursos humanos, financeiros, materiais e temporais da sociedade e do Estado</a:t>
          </a:r>
          <a:endParaRPr lang="pt-BR" sz="2100" kern="1200" dirty="0"/>
        </a:p>
      </dsp:txBody>
      <dsp:txXfrm>
        <a:off x="4341213" y="2809087"/>
        <a:ext cx="3853578" cy="10745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20E1BA-E408-4F46-B2A5-6276CBBA2471}">
      <dsp:nvSpPr>
        <dsp:cNvPr id="0" name=""/>
        <dsp:cNvSpPr/>
      </dsp:nvSpPr>
      <dsp:spPr>
        <a:xfrm>
          <a:off x="144013" y="1872206"/>
          <a:ext cx="2001490" cy="9293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Inteligência</a:t>
          </a:r>
          <a:endParaRPr lang="pt-BR" sz="2800" kern="1200" dirty="0"/>
        </a:p>
      </dsp:txBody>
      <dsp:txXfrm>
        <a:off x="171234" y="1899427"/>
        <a:ext cx="1947048" cy="874942"/>
      </dsp:txXfrm>
    </dsp:sp>
    <dsp:sp modelId="{69577F1B-C2ED-4EA9-9245-E382D21CA061}">
      <dsp:nvSpPr>
        <dsp:cNvPr id="0" name=""/>
        <dsp:cNvSpPr/>
      </dsp:nvSpPr>
      <dsp:spPr>
        <a:xfrm rot="18032310">
          <a:off x="1789834" y="1700818"/>
          <a:ext cx="1446154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446154" y="133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2476758" y="1677967"/>
        <a:ext cx="72307" cy="72307"/>
      </dsp:txXfrm>
    </dsp:sp>
    <dsp:sp modelId="{FFB996EF-429C-462A-B531-B359218A5EC5}">
      <dsp:nvSpPr>
        <dsp:cNvPr id="0" name=""/>
        <dsp:cNvSpPr/>
      </dsp:nvSpPr>
      <dsp:spPr>
        <a:xfrm>
          <a:off x="2880319" y="648075"/>
          <a:ext cx="1837005" cy="88653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/>
            <a:t>Estratégica/</a:t>
          </a:r>
          <a:br>
            <a:rPr lang="pt-BR" sz="2400" kern="1200" dirty="0" smtClean="0"/>
          </a:br>
          <a:r>
            <a:rPr lang="pt-BR" sz="2400" kern="1200" dirty="0" smtClean="0"/>
            <a:t>Política</a:t>
          </a:r>
          <a:endParaRPr lang="pt-BR" sz="2400" kern="1200" dirty="0"/>
        </a:p>
      </dsp:txBody>
      <dsp:txXfrm>
        <a:off x="2906285" y="674041"/>
        <a:ext cx="1785073" cy="834604"/>
      </dsp:txXfrm>
    </dsp:sp>
    <dsp:sp modelId="{8373AAD8-FB83-4E06-9486-DF8F2F6DB78E}">
      <dsp:nvSpPr>
        <dsp:cNvPr id="0" name=""/>
        <dsp:cNvSpPr/>
      </dsp:nvSpPr>
      <dsp:spPr>
        <a:xfrm rot="19301755">
          <a:off x="4587526" y="704302"/>
          <a:ext cx="1205930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205930" y="133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5160343" y="687456"/>
        <a:ext cx="60296" cy="60296"/>
      </dsp:txXfrm>
    </dsp:sp>
    <dsp:sp modelId="{436D1605-B161-4962-9CE9-3D3B0E73BD08}">
      <dsp:nvSpPr>
        <dsp:cNvPr id="0" name=""/>
        <dsp:cNvSpPr/>
      </dsp:nvSpPr>
      <dsp:spPr>
        <a:xfrm>
          <a:off x="5663658" y="5309"/>
          <a:ext cx="1354224" cy="677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Presidência</a:t>
          </a:r>
          <a:endParaRPr lang="pt-BR" sz="1400" kern="1200" dirty="0"/>
        </a:p>
      </dsp:txBody>
      <dsp:txXfrm>
        <a:off x="5683490" y="25141"/>
        <a:ext cx="1314560" cy="637448"/>
      </dsp:txXfrm>
    </dsp:sp>
    <dsp:sp modelId="{3F651DF1-B91B-4715-9C70-BEA59A44D07E}">
      <dsp:nvSpPr>
        <dsp:cNvPr id="0" name=""/>
        <dsp:cNvSpPr/>
      </dsp:nvSpPr>
      <dsp:spPr>
        <a:xfrm rot="113304">
          <a:off x="4717068" y="1093641"/>
          <a:ext cx="946846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946846" y="133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5166820" y="1083273"/>
        <a:ext cx="47342" cy="47342"/>
      </dsp:txXfrm>
    </dsp:sp>
    <dsp:sp modelId="{62997A18-4843-4215-810A-794C1C6B1430}">
      <dsp:nvSpPr>
        <dsp:cNvPr id="0" name=""/>
        <dsp:cNvSpPr/>
      </dsp:nvSpPr>
      <dsp:spPr>
        <a:xfrm>
          <a:off x="5663658" y="783988"/>
          <a:ext cx="1354224" cy="677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Ministros</a:t>
          </a:r>
          <a:endParaRPr lang="pt-BR" sz="1400" kern="1200" dirty="0"/>
        </a:p>
      </dsp:txBody>
      <dsp:txXfrm>
        <a:off x="5683490" y="803820"/>
        <a:ext cx="1314560" cy="637448"/>
      </dsp:txXfrm>
    </dsp:sp>
    <dsp:sp modelId="{CAEFA1D8-6DC9-48C1-9892-EF35DEFFDDB5}">
      <dsp:nvSpPr>
        <dsp:cNvPr id="0" name=""/>
        <dsp:cNvSpPr/>
      </dsp:nvSpPr>
      <dsp:spPr>
        <a:xfrm rot="2433434">
          <a:off x="4567705" y="1482981"/>
          <a:ext cx="1245572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245572" y="133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5159352" y="1465144"/>
        <a:ext cx="62278" cy="62278"/>
      </dsp:txXfrm>
    </dsp:sp>
    <dsp:sp modelId="{4E3AE112-A2A5-4055-A479-48B75D9C94BD}">
      <dsp:nvSpPr>
        <dsp:cNvPr id="0" name=""/>
        <dsp:cNvSpPr/>
      </dsp:nvSpPr>
      <dsp:spPr>
        <a:xfrm>
          <a:off x="5663658" y="1562668"/>
          <a:ext cx="1354224" cy="677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Governadores</a:t>
          </a:r>
          <a:endParaRPr lang="pt-BR" sz="1400" kern="1200" dirty="0"/>
        </a:p>
      </dsp:txBody>
      <dsp:txXfrm>
        <a:off x="5683490" y="1582500"/>
        <a:ext cx="1314560" cy="637448"/>
      </dsp:txXfrm>
    </dsp:sp>
    <dsp:sp modelId="{A925CAF3-0ED9-42A7-BCF0-32DE2491BAA9}">
      <dsp:nvSpPr>
        <dsp:cNvPr id="0" name=""/>
        <dsp:cNvSpPr/>
      </dsp:nvSpPr>
      <dsp:spPr>
        <a:xfrm rot="3377621">
          <a:off x="1850839" y="2874369"/>
          <a:ext cx="1324144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324144" y="133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2479808" y="2854568"/>
        <a:ext cx="66207" cy="66207"/>
      </dsp:txXfrm>
    </dsp:sp>
    <dsp:sp modelId="{C463FA86-07B9-4762-B567-F271CBC8F712}">
      <dsp:nvSpPr>
        <dsp:cNvPr id="0" name=""/>
        <dsp:cNvSpPr/>
      </dsp:nvSpPr>
      <dsp:spPr>
        <a:xfrm>
          <a:off x="2880319" y="2952329"/>
          <a:ext cx="1854204" cy="9722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400" kern="1200" dirty="0" smtClean="0"/>
            <a:t>Tática</a:t>
          </a:r>
          <a:endParaRPr lang="pt-BR" sz="2400" kern="1200" dirty="0"/>
        </a:p>
      </dsp:txBody>
      <dsp:txXfrm>
        <a:off x="2908795" y="2980805"/>
        <a:ext cx="1797252" cy="915279"/>
      </dsp:txXfrm>
    </dsp:sp>
    <dsp:sp modelId="{3378C277-A576-4719-BD14-F199F236A272}">
      <dsp:nvSpPr>
        <dsp:cNvPr id="0" name=""/>
        <dsp:cNvSpPr/>
      </dsp:nvSpPr>
      <dsp:spPr>
        <a:xfrm rot="19277144">
          <a:off x="4601281" y="3045872"/>
          <a:ext cx="1212819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212819" y="133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5177370" y="3028854"/>
        <a:ext cx="60640" cy="60640"/>
      </dsp:txXfrm>
    </dsp:sp>
    <dsp:sp modelId="{7FA3B47C-9F7B-4A4E-90FE-3BA87080AEFE}">
      <dsp:nvSpPr>
        <dsp:cNvPr id="0" name=""/>
        <dsp:cNvSpPr/>
      </dsp:nvSpPr>
      <dsp:spPr>
        <a:xfrm>
          <a:off x="5680856" y="2341347"/>
          <a:ext cx="1354224" cy="677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Polícias (DPF – PRF – PMs – PCs)</a:t>
          </a:r>
          <a:endParaRPr lang="pt-BR" sz="1400" kern="1200" dirty="0"/>
        </a:p>
      </dsp:txBody>
      <dsp:txXfrm>
        <a:off x="5700688" y="2361179"/>
        <a:ext cx="1314560" cy="637448"/>
      </dsp:txXfrm>
    </dsp:sp>
    <dsp:sp modelId="{6059C0AD-F14C-44C8-87D5-92230D08152B}">
      <dsp:nvSpPr>
        <dsp:cNvPr id="0" name=""/>
        <dsp:cNvSpPr/>
      </dsp:nvSpPr>
      <dsp:spPr>
        <a:xfrm rot="73142">
          <a:off x="4734417" y="3435211"/>
          <a:ext cx="946546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946546" y="133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5184027" y="3424850"/>
        <a:ext cx="47327" cy="47327"/>
      </dsp:txXfrm>
    </dsp:sp>
    <dsp:sp modelId="{1869AC97-D1FB-4ECC-A583-A03FBCF2EA14}">
      <dsp:nvSpPr>
        <dsp:cNvPr id="0" name=""/>
        <dsp:cNvSpPr/>
      </dsp:nvSpPr>
      <dsp:spPr>
        <a:xfrm>
          <a:off x="5680856" y="3120026"/>
          <a:ext cx="1354224" cy="677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Fiscalização </a:t>
          </a:r>
          <a:br>
            <a:rPr lang="pt-BR" sz="1400" kern="1200" dirty="0" smtClean="0"/>
          </a:br>
          <a:r>
            <a:rPr lang="pt-BR" sz="1400" kern="1200" dirty="0" smtClean="0"/>
            <a:t>(RFB – COAF –</a:t>
          </a:r>
          <a:r>
            <a:rPr lang="pt-BR" sz="1400" kern="1200" dirty="0" err="1" smtClean="0"/>
            <a:t>Vigiagro</a:t>
          </a:r>
          <a:r>
            <a:rPr lang="pt-BR" sz="1400" kern="1200" dirty="0" smtClean="0"/>
            <a:t> – Ibama)</a:t>
          </a:r>
          <a:endParaRPr lang="pt-BR" sz="1400" kern="1200" dirty="0"/>
        </a:p>
      </dsp:txBody>
      <dsp:txXfrm>
        <a:off x="5700688" y="3139858"/>
        <a:ext cx="1314560" cy="637448"/>
      </dsp:txXfrm>
    </dsp:sp>
    <dsp:sp modelId="{7CE201FF-EC4C-47F8-BC56-18B680E19354}">
      <dsp:nvSpPr>
        <dsp:cNvPr id="0" name=""/>
        <dsp:cNvSpPr/>
      </dsp:nvSpPr>
      <dsp:spPr>
        <a:xfrm rot="2410100">
          <a:off x="4588487" y="3824551"/>
          <a:ext cx="1238407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238407" y="133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t-BR" sz="500" kern="1200"/>
        </a:p>
      </dsp:txBody>
      <dsp:txXfrm>
        <a:off x="5176730" y="3806893"/>
        <a:ext cx="61920" cy="61920"/>
      </dsp:txXfrm>
    </dsp:sp>
    <dsp:sp modelId="{0C6CAB80-FFC3-45AA-BA86-97997C2ED51A}">
      <dsp:nvSpPr>
        <dsp:cNvPr id="0" name=""/>
        <dsp:cNvSpPr/>
      </dsp:nvSpPr>
      <dsp:spPr>
        <a:xfrm>
          <a:off x="5680856" y="3898705"/>
          <a:ext cx="1354224" cy="6771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400" kern="1200" dirty="0" smtClean="0"/>
            <a:t>Ministérios Públicos</a:t>
          </a:r>
          <a:endParaRPr lang="pt-BR" sz="1400" kern="1200" dirty="0"/>
        </a:p>
      </dsp:txBody>
      <dsp:txXfrm>
        <a:off x="5700688" y="3918537"/>
        <a:ext cx="1314560" cy="6374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5CB7-40F4-4538-85EB-00A3851C2B04}" type="datetimeFigureOut">
              <a:rPr lang="pt-BR" smtClean="0"/>
              <a:t>10/11/2015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CCAA3-5255-43F1-B5F9-896F680A6EE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5CB7-40F4-4538-85EB-00A3851C2B04}" type="datetimeFigureOut">
              <a:rPr lang="pt-BR" smtClean="0"/>
              <a:t>10/11/2015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CCAA3-5255-43F1-B5F9-896F680A6EE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5CB7-40F4-4538-85EB-00A3851C2B04}" type="datetimeFigureOut">
              <a:rPr lang="pt-BR" smtClean="0"/>
              <a:t>10/11/2015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CCAA3-5255-43F1-B5F9-896F680A6EE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5CB7-40F4-4538-85EB-00A3851C2B04}" type="datetimeFigureOut">
              <a:rPr lang="pt-BR" smtClean="0"/>
              <a:t>10/11/2015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CCAA3-5255-43F1-B5F9-896F680A6EE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5CB7-40F4-4538-85EB-00A3851C2B04}" type="datetimeFigureOut">
              <a:rPr lang="pt-BR" smtClean="0"/>
              <a:t>10/11/2015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CCAA3-5255-43F1-B5F9-896F680A6EE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5CB7-40F4-4538-85EB-00A3851C2B04}" type="datetimeFigureOut">
              <a:rPr lang="pt-BR" smtClean="0"/>
              <a:t>10/11/2015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CCAA3-5255-43F1-B5F9-896F680A6EE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5CB7-40F4-4538-85EB-00A3851C2B04}" type="datetimeFigureOut">
              <a:rPr lang="pt-BR" smtClean="0"/>
              <a:t>10/11/2015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CCAA3-5255-43F1-B5F9-896F680A6EE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5CB7-40F4-4538-85EB-00A3851C2B04}" type="datetimeFigureOut">
              <a:rPr lang="pt-BR" smtClean="0"/>
              <a:t>10/11/2015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CCAA3-5255-43F1-B5F9-896F680A6EE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5CB7-40F4-4538-85EB-00A3851C2B04}" type="datetimeFigureOut">
              <a:rPr lang="pt-BR" smtClean="0"/>
              <a:t>10/11/2015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CCAA3-5255-43F1-B5F9-896F680A6EE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5CB7-40F4-4538-85EB-00A3851C2B04}" type="datetimeFigureOut">
              <a:rPr lang="pt-BR" smtClean="0"/>
              <a:t>10/11/2015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CCAA3-5255-43F1-B5F9-896F680A6EE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E5CB7-40F4-4538-85EB-00A3851C2B04}" type="datetimeFigureOut">
              <a:rPr lang="pt-BR" smtClean="0"/>
              <a:t>10/11/2015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CCAA3-5255-43F1-B5F9-896F680A6EEE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E5CB7-40F4-4538-85EB-00A3851C2B04}" type="datetimeFigureOut">
              <a:rPr lang="pt-BR" smtClean="0"/>
              <a:t>10/11/2015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ECCAA3-5255-43F1-B5F9-896F680A6EEE}" type="slidenum">
              <a:rPr lang="pt-BR" smtClean="0"/>
              <a:t>‹nº›</a:t>
            </a:fld>
            <a:endParaRPr lang="pt-BR"/>
          </a:p>
        </p:txBody>
      </p:sp>
      <p:pic>
        <p:nvPicPr>
          <p:cNvPr id="7" name="Imagem 6" descr="C:\Users\Bia\Downloads\aofi-04.png"/>
          <p:cNvPicPr/>
          <p:nvPr userDrawn="1"/>
        </p:nvPicPr>
        <p:blipFill>
          <a:blip r:embed="rId13" cstate="print"/>
          <a:srcRect l="5000" t="28024" r="52308" b="30678"/>
          <a:stretch>
            <a:fillRect/>
          </a:stretch>
        </p:blipFill>
        <p:spPr bwMode="auto">
          <a:xfrm>
            <a:off x="6516217" y="332656"/>
            <a:ext cx="1656184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m 7" descr="C:\Users\Bia\Downloads\aofi-04.png"/>
          <p:cNvPicPr/>
          <p:nvPr userDrawn="1"/>
        </p:nvPicPr>
        <p:blipFill>
          <a:blip r:embed="rId14" cstate="print"/>
          <a:srcRect l="44615" t="38152" r="4615" b="41591"/>
          <a:stretch>
            <a:fillRect/>
          </a:stretch>
        </p:blipFill>
        <p:spPr bwMode="auto">
          <a:xfrm>
            <a:off x="2843808" y="260648"/>
            <a:ext cx="3528393" cy="1152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LEGISLAÇÃO DE INTELIGÊNCIA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Proposta para reforma legal</a:t>
            </a:r>
          </a:p>
        </p:txBody>
      </p:sp>
      <p:sp>
        <p:nvSpPr>
          <p:cNvPr id="4" name="CaixaDeTexto 3"/>
          <p:cNvSpPr txBox="1"/>
          <p:nvPr/>
        </p:nvSpPr>
        <p:spPr>
          <a:xfrm>
            <a:off x="4355976" y="5229200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CCAI, Brasília </a:t>
            </a:r>
            <a:r>
              <a:rPr lang="pt-BR" dirty="0" smtClean="0"/>
              <a:t>10 </a:t>
            </a:r>
            <a:r>
              <a:rPr lang="pt-BR" dirty="0" err="1" smtClean="0"/>
              <a:t>nov</a:t>
            </a:r>
            <a:r>
              <a:rPr lang="pt-BR" dirty="0" smtClean="0"/>
              <a:t> 2015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465785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1128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38138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728961624"/>
              </p:ext>
            </p:extLst>
          </p:nvPr>
        </p:nvGraphicFramePr>
        <p:xfrm>
          <a:off x="827584" y="1844824"/>
          <a:ext cx="7776864" cy="45811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65228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Política Nacional de Inteligência</a:t>
            </a:r>
          </a:p>
          <a:p>
            <a:endParaRPr lang="pt-BR" dirty="0"/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Prevenir ações de espionagem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Ampliar a capacidade detecção, acompanhamento e informação de ameaças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Prevenir sabotagem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Expandir capacidades de Inteligência no espaço cibernético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Compartilhar </a:t>
            </a:r>
            <a:r>
              <a:rPr lang="pt-BR" dirty="0"/>
              <a:t>dados e conhecimentos</a:t>
            </a:r>
          </a:p>
          <a:p>
            <a:pPr marL="514350" indent="-514350">
              <a:buFont typeface="+mj-lt"/>
              <a:buAutoNum type="arabicPeriod"/>
            </a:pP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3115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pt-BR" dirty="0" smtClean="0"/>
              <a:t>6. Ampliar a confiabilidade do </a:t>
            </a:r>
            <a:r>
              <a:rPr lang="pt-BR" dirty="0" err="1" smtClean="0"/>
              <a:t>Sisbin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7. Expandir a capacidade operacional da Inteligência</a:t>
            </a:r>
          </a:p>
          <a:p>
            <a:pPr marL="0" indent="0">
              <a:buNone/>
            </a:pPr>
            <a:r>
              <a:rPr lang="pt-BR" dirty="0" smtClean="0"/>
              <a:t>8. Fortalecer a cultura de proteção ao conhecimento</a:t>
            </a:r>
          </a:p>
          <a:p>
            <a:pPr marL="0" indent="0">
              <a:buNone/>
            </a:pPr>
            <a:r>
              <a:rPr lang="pt-BR" dirty="0" smtClean="0"/>
              <a:t>9. Cooperar na proteção de infraestruturas críticas</a:t>
            </a:r>
          </a:p>
          <a:p>
            <a:pPr marL="0" indent="0">
              <a:buNone/>
            </a:pPr>
            <a:r>
              <a:rPr lang="pt-BR" dirty="0" smtClean="0"/>
              <a:t>10. Cooperar na identificação de oportunidades ou áreas de interesse do Estado Brasileiro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4733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r>
              <a:rPr lang="pt-BR" dirty="0"/>
              <a:t>1. Proposta para Emenda à Lei 11776, de setembro de 2008 – proposta visa garantir </a:t>
            </a:r>
            <a:r>
              <a:rPr lang="pt-BR" dirty="0" smtClean="0"/>
              <a:t> quadro </a:t>
            </a:r>
            <a:r>
              <a:rPr lang="pt-BR" dirty="0"/>
              <a:t>mínimo de servidores por meio de concurso e por requisição a partir de </a:t>
            </a:r>
            <a:r>
              <a:rPr lang="pt-BR" dirty="0" smtClean="0"/>
              <a:t>outras </a:t>
            </a:r>
            <a:r>
              <a:rPr lang="pt-BR" dirty="0"/>
              <a:t>carreiras de Estado.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2. Proposta para Emenda à Lei 11776, de setembro de 2008 – proposta visa corrigir </a:t>
            </a:r>
            <a:r>
              <a:rPr lang="pt-BR" dirty="0" smtClean="0"/>
              <a:t> número </a:t>
            </a:r>
            <a:r>
              <a:rPr lang="pt-BR" dirty="0"/>
              <a:t>de Oficiais de Inteligência na carreira, pelo enquadramento de cargos com </a:t>
            </a:r>
            <a:r>
              <a:rPr lang="pt-BR" dirty="0" smtClean="0"/>
              <a:t>atribuição </a:t>
            </a:r>
            <a:r>
              <a:rPr lang="pt-BR" dirty="0"/>
              <a:t>idêntica.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3. Proposta para Emenda à Lei 11776, de setembro de 2008 – proposta visa corrigir </a:t>
            </a:r>
            <a:r>
              <a:rPr lang="pt-BR" dirty="0" smtClean="0"/>
              <a:t>número de servidores </a:t>
            </a:r>
            <a:r>
              <a:rPr lang="pt-BR" dirty="0"/>
              <a:t>na carreira, pelo enquadramento de cargos com atribuição </a:t>
            </a:r>
            <a:r>
              <a:rPr lang="pt-BR" dirty="0" smtClean="0"/>
              <a:t>similar</a:t>
            </a:r>
            <a:r>
              <a:rPr lang="pt-BR" dirty="0"/>
              <a:t>. 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4. Proposta para Emenda à Lei 9883, de 1999 – proposta visa a orientar a formação e </a:t>
            </a:r>
            <a:r>
              <a:rPr lang="pt-BR" dirty="0" smtClean="0"/>
              <a:t>coordenação </a:t>
            </a:r>
            <a:r>
              <a:rPr lang="pt-BR" dirty="0"/>
              <a:t>do Sistema Brasileiro de Inteligência no nível estadual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5. Proposta de Emenda ao PL 101/2015 – visa a corrigir as atribuições pelo controle </a:t>
            </a:r>
            <a:r>
              <a:rPr lang="pt-BR" dirty="0" smtClean="0"/>
              <a:t>das </a:t>
            </a:r>
            <a:r>
              <a:rPr lang="pt-BR" dirty="0"/>
              <a:t>atividades antiterrorismo no Brasil, após extinção do </a:t>
            </a:r>
            <a:r>
              <a:rPr lang="pt-BR" dirty="0" smtClean="0"/>
              <a:t>GSI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5261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Projetos de Lei</a:t>
            </a:r>
          </a:p>
          <a:p>
            <a:endParaRPr lang="pt-BR" dirty="0"/>
          </a:p>
          <a:p>
            <a:pPr marL="0" indent="0" algn="just">
              <a:buNone/>
            </a:pPr>
            <a:r>
              <a:rPr lang="pt-BR" sz="2800" dirty="0"/>
              <a:t>1. Proposta </a:t>
            </a:r>
            <a:r>
              <a:rPr lang="pt-BR" sz="2800" dirty="0" smtClean="0"/>
              <a:t>de PL que </a:t>
            </a:r>
            <a:r>
              <a:rPr lang="pt-BR" sz="2800" dirty="0"/>
              <a:t>visa a </a:t>
            </a:r>
            <a:r>
              <a:rPr lang="pt-BR" sz="2800" b="1" dirty="0"/>
              <a:t>normatizar as ações de Inteligência da Abin</a:t>
            </a:r>
            <a:r>
              <a:rPr lang="pt-BR" sz="2800" dirty="0"/>
              <a:t> </a:t>
            </a:r>
            <a:r>
              <a:rPr lang="pt-BR" sz="2800" dirty="0" smtClean="0"/>
              <a:t>no </a:t>
            </a:r>
            <a:r>
              <a:rPr lang="pt-BR" sz="2800" dirty="0"/>
              <a:t>combate a ações de </a:t>
            </a:r>
            <a:r>
              <a:rPr lang="pt-BR" sz="2800" b="1" dirty="0"/>
              <a:t>interferência estrangeira e de espionagem</a:t>
            </a:r>
            <a:r>
              <a:rPr lang="pt-BR" sz="2800" dirty="0"/>
              <a:t>.</a:t>
            </a:r>
          </a:p>
          <a:p>
            <a:pPr algn="just"/>
            <a:endParaRPr lang="pt-BR" sz="2800" dirty="0"/>
          </a:p>
          <a:p>
            <a:pPr marL="0" indent="0" algn="just">
              <a:buNone/>
            </a:pPr>
            <a:r>
              <a:rPr lang="pt-BR" sz="2800" dirty="0"/>
              <a:t>2. Proposta </a:t>
            </a:r>
            <a:r>
              <a:rPr lang="pt-BR" sz="2800" dirty="0" smtClean="0"/>
              <a:t>de PL que </a:t>
            </a:r>
            <a:r>
              <a:rPr lang="pt-BR" sz="2800" dirty="0"/>
              <a:t>visa a </a:t>
            </a:r>
            <a:r>
              <a:rPr lang="pt-BR" sz="2800" b="1" dirty="0"/>
              <a:t>normatizar o sigilo de profissionais, métodos </a:t>
            </a:r>
            <a:r>
              <a:rPr lang="pt-BR" sz="2800" b="1" dirty="0" smtClean="0"/>
              <a:t>e </a:t>
            </a:r>
            <a:r>
              <a:rPr lang="pt-BR" sz="2800" b="1" dirty="0"/>
              <a:t>fontes humanas </a:t>
            </a:r>
            <a:r>
              <a:rPr lang="pt-BR" sz="2800" dirty="0"/>
              <a:t>nas atividades de Inteligência e de </a:t>
            </a:r>
            <a:r>
              <a:rPr lang="pt-BR" sz="2800" dirty="0" err="1"/>
              <a:t>Contrainteligência</a:t>
            </a:r>
            <a:r>
              <a:rPr lang="pt-B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6718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</TotalTime>
  <Words>342</Words>
  <Application>Microsoft Office PowerPoint</Application>
  <PresentationFormat>Apresentação na tela (4:3)</PresentationFormat>
  <Paragraphs>44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do Office</vt:lpstr>
      <vt:lpstr>LEGISLAÇÃO DE INTELIGÊNCIA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Bia</dc:creator>
  <cp:lastModifiedBy>Marina Ladeira Cotta Marçal</cp:lastModifiedBy>
  <cp:revision>10</cp:revision>
  <dcterms:created xsi:type="dcterms:W3CDTF">2015-11-09T00:15:47Z</dcterms:created>
  <dcterms:modified xsi:type="dcterms:W3CDTF">2015-11-10T16:46:36Z</dcterms:modified>
</cp:coreProperties>
</file>