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330" r:id="rId2"/>
    <p:sldId id="398" r:id="rId3"/>
    <p:sldId id="387" r:id="rId4"/>
    <p:sldId id="399" r:id="rId5"/>
    <p:sldId id="381" r:id="rId6"/>
    <p:sldId id="383" r:id="rId7"/>
    <p:sldId id="384" r:id="rId8"/>
    <p:sldId id="394" r:id="rId9"/>
    <p:sldId id="377" r:id="rId10"/>
    <p:sldId id="341" r:id="rId11"/>
    <p:sldId id="386" r:id="rId12"/>
    <p:sldId id="342" r:id="rId13"/>
    <p:sldId id="343" r:id="rId14"/>
    <p:sldId id="395" r:id="rId15"/>
    <p:sldId id="404" r:id="rId16"/>
    <p:sldId id="405" r:id="rId17"/>
    <p:sldId id="400" r:id="rId18"/>
    <p:sldId id="401" r:id="rId19"/>
    <p:sldId id="402" r:id="rId20"/>
    <p:sldId id="403" r:id="rId21"/>
    <p:sldId id="396" r:id="rId22"/>
  </p:sldIdLst>
  <p:sldSz cx="9144000" cy="6858000" type="screen4x3"/>
  <p:notesSz cx="6867525" cy="99917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6633"/>
    <a:srgbClr val="000099"/>
    <a:srgbClr val="FF9900"/>
    <a:srgbClr val="FFED01"/>
    <a:srgbClr val="006600"/>
    <a:srgbClr val="F1E60F"/>
    <a:srgbClr val="FFCC00"/>
    <a:srgbClr val="E2C2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86387" autoAdjust="0"/>
  </p:normalViewPr>
  <p:slideViewPr>
    <p:cSldViewPr>
      <p:cViewPr varScale="1">
        <p:scale>
          <a:sx n="74" d="100"/>
          <a:sy n="74" d="100"/>
        </p:scale>
        <p:origin x="144" y="72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402" y="-58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5AFE0-9DA7-4949-A5D8-D02A76BBBDE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3FC1855-EE47-47B7-9E3D-EDCE807872FA}">
      <dgm:prSet phldrT="[Texto]" custT="1"/>
      <dgm:spPr/>
      <dgm:t>
        <a:bodyPr/>
        <a:lstStyle/>
        <a:p>
          <a:r>
            <a:rPr lang="pt-BR" sz="2400" b="1" dirty="0" smtClean="0">
              <a:latin typeface="+mj-lt"/>
            </a:rPr>
            <a:t>Garantia Metrológica</a:t>
          </a:r>
          <a:endParaRPr lang="pt-BR" sz="2400" b="1" dirty="0">
            <a:latin typeface="+mj-lt"/>
          </a:endParaRPr>
        </a:p>
      </dgm:t>
    </dgm:pt>
    <dgm:pt modelId="{EE68FF65-3584-4DC4-857A-059E3143B49F}" type="parTrans" cxnId="{8DBD7C57-AEF1-4244-94F7-21804C44C743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7BDFA623-4681-4B95-9B1D-1FEA78435794}" type="sibTrans" cxnId="{8DBD7C57-AEF1-4244-94F7-21804C44C743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1C99BCE4-7711-417F-9451-D298A22E7A7C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Regulamentos</a:t>
          </a:r>
        </a:p>
        <a:p>
          <a:r>
            <a:rPr lang="pt-BR" sz="1600" dirty="0" smtClean="0">
              <a:latin typeface="+mj-lt"/>
            </a:rPr>
            <a:t>Base Legal</a:t>
          </a:r>
          <a:endParaRPr lang="pt-BR" sz="1600" dirty="0">
            <a:latin typeface="+mj-lt"/>
          </a:endParaRPr>
        </a:p>
      </dgm:t>
    </dgm:pt>
    <dgm:pt modelId="{B00C3BAF-668C-4872-92AB-5C280C235C0D}" type="parTrans" cxnId="{B9C6A995-DA24-4586-98C5-A24508FFC12C}">
      <dgm:prSet/>
      <dgm:spPr/>
      <dgm:t>
        <a:bodyPr/>
        <a:lstStyle/>
        <a:p>
          <a:endParaRPr lang="pt-BR" sz="2000" dirty="0">
            <a:latin typeface="+mj-lt"/>
          </a:endParaRPr>
        </a:p>
      </dgm:t>
    </dgm:pt>
    <dgm:pt modelId="{FD09ACC3-CAE2-4806-B08D-82823047686E}" type="sibTrans" cxnId="{B9C6A995-DA24-4586-98C5-A24508FFC12C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1884C9AA-5628-461E-867A-81E582AF95F8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Meios Técnicos</a:t>
          </a:r>
        </a:p>
        <a:p>
          <a:r>
            <a:rPr lang="pt-BR" sz="1600" dirty="0" smtClean="0">
              <a:latin typeface="+mj-lt"/>
            </a:rPr>
            <a:t>Infraestrutura</a:t>
          </a:r>
          <a:endParaRPr lang="pt-BR" sz="1600" dirty="0">
            <a:latin typeface="+mj-lt"/>
          </a:endParaRPr>
        </a:p>
      </dgm:t>
    </dgm:pt>
    <dgm:pt modelId="{D8CD8FEE-A64B-403E-BD14-91CA46BC1DA7}" type="parTrans" cxnId="{6F9AD87B-F144-45B5-BC30-47111001A262}">
      <dgm:prSet/>
      <dgm:spPr/>
      <dgm:t>
        <a:bodyPr/>
        <a:lstStyle/>
        <a:p>
          <a:endParaRPr lang="pt-BR" sz="2000" dirty="0">
            <a:latin typeface="+mj-lt"/>
          </a:endParaRPr>
        </a:p>
      </dgm:t>
    </dgm:pt>
    <dgm:pt modelId="{96D164B7-1794-44E3-B514-A9003AB7562E}" type="sibTrans" cxnId="{6F9AD87B-F144-45B5-BC30-47111001A262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E2A5ED1A-3EEF-44B4-A0A6-D5C3F9575736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Operações</a:t>
          </a:r>
        </a:p>
        <a:p>
          <a:r>
            <a:rPr lang="pt-BR" sz="1600" dirty="0" smtClean="0">
              <a:latin typeface="+mj-lt"/>
            </a:rPr>
            <a:t>Controle Metrológico Legal</a:t>
          </a:r>
          <a:endParaRPr lang="pt-BR" sz="1600" dirty="0">
            <a:latin typeface="+mj-lt"/>
          </a:endParaRPr>
        </a:p>
      </dgm:t>
    </dgm:pt>
    <dgm:pt modelId="{E7DB01ED-EB4C-417B-BF30-31B6573936EB}" type="parTrans" cxnId="{74ABB6B3-779F-449A-9484-6E5661298417}">
      <dgm:prSet/>
      <dgm:spPr/>
      <dgm:t>
        <a:bodyPr/>
        <a:lstStyle/>
        <a:p>
          <a:endParaRPr lang="pt-BR" sz="2000" dirty="0">
            <a:latin typeface="+mj-lt"/>
          </a:endParaRPr>
        </a:p>
      </dgm:t>
    </dgm:pt>
    <dgm:pt modelId="{F6D9AD62-170E-4805-88B4-4D7CBEA30708}" type="sibTrans" cxnId="{74ABB6B3-779F-449A-9484-6E5661298417}">
      <dgm:prSet/>
      <dgm:spPr/>
      <dgm:t>
        <a:bodyPr/>
        <a:lstStyle/>
        <a:p>
          <a:endParaRPr lang="pt-BR" sz="2000">
            <a:latin typeface="+mj-lt"/>
          </a:endParaRPr>
        </a:p>
      </dgm:t>
    </dgm:pt>
    <dgm:pt modelId="{07284513-0FBF-47C5-A327-22AF661D51D7}" type="pres">
      <dgm:prSet presAssocID="{A545AFE0-9DA7-4949-A5D8-D02A76BBBD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B7D9F9-36C9-4B8C-8FAB-AB6B2EB54849}" type="pres">
      <dgm:prSet presAssocID="{E3FC1855-EE47-47B7-9E3D-EDCE807872FA}" presName="centerShape" presStyleLbl="node0" presStyleIdx="0" presStyleCnt="1" custScaleX="131550"/>
      <dgm:spPr/>
      <dgm:t>
        <a:bodyPr/>
        <a:lstStyle/>
        <a:p>
          <a:endParaRPr lang="pt-BR"/>
        </a:p>
      </dgm:t>
    </dgm:pt>
    <dgm:pt modelId="{045C3D79-D8F8-44CA-83CF-E585A7C1593D}" type="pres">
      <dgm:prSet presAssocID="{B00C3BAF-668C-4872-92AB-5C280C235C0D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447A4A8A-F543-4AF2-8326-0EE4091709EF}" type="pres">
      <dgm:prSet presAssocID="{1C99BCE4-7711-417F-9451-D298A22E7A7C}" presName="node" presStyleLbl="node1" presStyleIdx="0" presStyleCnt="3" custScaleX="107694" custRadScaleRad="115836" custRadScaleInc="1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58E8A0-C58E-46E1-8CF0-3667BCD765CD}" type="pres">
      <dgm:prSet presAssocID="{D8CD8FEE-A64B-403E-BD14-91CA46BC1DA7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C2CFE0BC-3493-4ABE-8151-7EF614F3CB3D}" type="pres">
      <dgm:prSet presAssocID="{1884C9AA-5628-461E-867A-81E582AF95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D99E29-4883-47BE-A4E0-D60885093664}" type="pres">
      <dgm:prSet presAssocID="{E7DB01ED-EB4C-417B-BF30-31B6573936EB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9C41B4FC-3615-4663-BE9D-3FBEC9A1ADBD}" type="pres">
      <dgm:prSet presAssocID="{E2A5ED1A-3EEF-44B4-A0A6-D5C3F9575736}" presName="node" presStyleLbl="node1" presStyleIdx="2" presStyleCnt="3" custRadScaleRad="111317" custRadScaleInc="-29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C10D26-1BC5-4AFE-BC91-D3A00F07F1E9}" type="presOf" srcId="{E2A5ED1A-3EEF-44B4-A0A6-D5C3F9575736}" destId="{9C41B4FC-3615-4663-BE9D-3FBEC9A1ADBD}" srcOrd="0" destOrd="0" presId="urn:microsoft.com/office/officeart/2005/8/layout/radial4"/>
    <dgm:cxn modelId="{2A239589-7F3C-4C85-BD55-DBE0BA6F3F4A}" type="presOf" srcId="{1884C9AA-5628-461E-867A-81E582AF95F8}" destId="{C2CFE0BC-3493-4ABE-8151-7EF614F3CB3D}" srcOrd="0" destOrd="0" presId="urn:microsoft.com/office/officeart/2005/8/layout/radial4"/>
    <dgm:cxn modelId="{74ABB6B3-779F-449A-9484-6E5661298417}" srcId="{E3FC1855-EE47-47B7-9E3D-EDCE807872FA}" destId="{E2A5ED1A-3EEF-44B4-A0A6-D5C3F9575736}" srcOrd="2" destOrd="0" parTransId="{E7DB01ED-EB4C-417B-BF30-31B6573936EB}" sibTransId="{F6D9AD62-170E-4805-88B4-4D7CBEA30708}"/>
    <dgm:cxn modelId="{B9C6A995-DA24-4586-98C5-A24508FFC12C}" srcId="{E3FC1855-EE47-47B7-9E3D-EDCE807872FA}" destId="{1C99BCE4-7711-417F-9451-D298A22E7A7C}" srcOrd="0" destOrd="0" parTransId="{B00C3BAF-668C-4872-92AB-5C280C235C0D}" sibTransId="{FD09ACC3-CAE2-4806-B08D-82823047686E}"/>
    <dgm:cxn modelId="{6F9AD87B-F144-45B5-BC30-47111001A262}" srcId="{E3FC1855-EE47-47B7-9E3D-EDCE807872FA}" destId="{1884C9AA-5628-461E-867A-81E582AF95F8}" srcOrd="1" destOrd="0" parTransId="{D8CD8FEE-A64B-403E-BD14-91CA46BC1DA7}" sibTransId="{96D164B7-1794-44E3-B514-A9003AB7562E}"/>
    <dgm:cxn modelId="{E8929C9D-8100-44FE-A6FF-E1F3BC2FCC7B}" type="presOf" srcId="{E7DB01ED-EB4C-417B-BF30-31B6573936EB}" destId="{E7D99E29-4883-47BE-A4E0-D60885093664}" srcOrd="0" destOrd="0" presId="urn:microsoft.com/office/officeart/2005/8/layout/radial4"/>
    <dgm:cxn modelId="{4E9C7B28-66F6-4DBD-B923-6224775D25C6}" type="presOf" srcId="{E3FC1855-EE47-47B7-9E3D-EDCE807872FA}" destId="{6CB7D9F9-36C9-4B8C-8FAB-AB6B2EB54849}" srcOrd="0" destOrd="0" presId="urn:microsoft.com/office/officeart/2005/8/layout/radial4"/>
    <dgm:cxn modelId="{3C611FC6-2E02-4FD0-A8D9-60EF1CC863AB}" type="presOf" srcId="{1C99BCE4-7711-417F-9451-D298A22E7A7C}" destId="{447A4A8A-F543-4AF2-8326-0EE4091709EF}" srcOrd="0" destOrd="0" presId="urn:microsoft.com/office/officeart/2005/8/layout/radial4"/>
    <dgm:cxn modelId="{CCB16FF9-D819-4530-98DC-683AC804F9C0}" type="presOf" srcId="{D8CD8FEE-A64B-403E-BD14-91CA46BC1DA7}" destId="{D158E8A0-C58E-46E1-8CF0-3667BCD765CD}" srcOrd="0" destOrd="0" presId="urn:microsoft.com/office/officeart/2005/8/layout/radial4"/>
    <dgm:cxn modelId="{8DBD7C57-AEF1-4244-94F7-21804C44C743}" srcId="{A545AFE0-9DA7-4949-A5D8-D02A76BBBDEC}" destId="{E3FC1855-EE47-47B7-9E3D-EDCE807872FA}" srcOrd="0" destOrd="0" parTransId="{EE68FF65-3584-4DC4-857A-059E3143B49F}" sibTransId="{7BDFA623-4681-4B95-9B1D-1FEA78435794}"/>
    <dgm:cxn modelId="{B2F20CC1-3719-4BF5-B432-051131D00778}" type="presOf" srcId="{B00C3BAF-668C-4872-92AB-5C280C235C0D}" destId="{045C3D79-D8F8-44CA-83CF-E585A7C1593D}" srcOrd="0" destOrd="0" presId="urn:microsoft.com/office/officeart/2005/8/layout/radial4"/>
    <dgm:cxn modelId="{042E4FD0-5926-4831-81F0-A4038FBDA8F2}" type="presOf" srcId="{A545AFE0-9DA7-4949-A5D8-D02A76BBBDEC}" destId="{07284513-0FBF-47C5-A327-22AF661D51D7}" srcOrd="0" destOrd="0" presId="urn:microsoft.com/office/officeart/2005/8/layout/radial4"/>
    <dgm:cxn modelId="{8F5A5DA2-8DB6-4DE9-8AE2-9754830EC0F0}" type="presParOf" srcId="{07284513-0FBF-47C5-A327-22AF661D51D7}" destId="{6CB7D9F9-36C9-4B8C-8FAB-AB6B2EB54849}" srcOrd="0" destOrd="0" presId="urn:microsoft.com/office/officeart/2005/8/layout/radial4"/>
    <dgm:cxn modelId="{0E67B9F7-1380-478E-8910-E02D2DCC484C}" type="presParOf" srcId="{07284513-0FBF-47C5-A327-22AF661D51D7}" destId="{045C3D79-D8F8-44CA-83CF-E585A7C1593D}" srcOrd="1" destOrd="0" presId="urn:microsoft.com/office/officeart/2005/8/layout/radial4"/>
    <dgm:cxn modelId="{9451EFD1-D8F2-4CEB-A763-AD5606D918C7}" type="presParOf" srcId="{07284513-0FBF-47C5-A327-22AF661D51D7}" destId="{447A4A8A-F543-4AF2-8326-0EE4091709EF}" srcOrd="2" destOrd="0" presId="urn:microsoft.com/office/officeart/2005/8/layout/radial4"/>
    <dgm:cxn modelId="{0BADF0D2-17D5-42EB-A68B-52850C794D17}" type="presParOf" srcId="{07284513-0FBF-47C5-A327-22AF661D51D7}" destId="{D158E8A0-C58E-46E1-8CF0-3667BCD765CD}" srcOrd="3" destOrd="0" presId="urn:microsoft.com/office/officeart/2005/8/layout/radial4"/>
    <dgm:cxn modelId="{6B7471ED-1262-4DDF-A864-66A8EC071CAB}" type="presParOf" srcId="{07284513-0FBF-47C5-A327-22AF661D51D7}" destId="{C2CFE0BC-3493-4ABE-8151-7EF614F3CB3D}" srcOrd="4" destOrd="0" presId="urn:microsoft.com/office/officeart/2005/8/layout/radial4"/>
    <dgm:cxn modelId="{4CD378F6-5D06-446C-9A41-03761D69B070}" type="presParOf" srcId="{07284513-0FBF-47C5-A327-22AF661D51D7}" destId="{E7D99E29-4883-47BE-A4E0-D60885093664}" srcOrd="5" destOrd="0" presId="urn:microsoft.com/office/officeart/2005/8/layout/radial4"/>
    <dgm:cxn modelId="{1CEADEC7-1450-4B0D-AFFA-D95E1A4E1DB6}" type="presParOf" srcId="{07284513-0FBF-47C5-A327-22AF661D51D7}" destId="{9C41B4FC-3615-4663-BE9D-3FBEC9A1ADB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FF003-27E8-481B-9450-DD604E83BFA3}" type="doc">
      <dgm:prSet loTypeId="urn:microsoft.com/office/officeart/2005/8/layout/radial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9C5F7F0-EC90-4C00-A883-4A81EA2FA478}">
      <dgm:prSet phldrT="[Texto]" custT="1"/>
      <dgm:spPr/>
      <dgm:t>
        <a:bodyPr/>
        <a:lstStyle/>
        <a:p>
          <a:r>
            <a:rPr lang="pt-BR" sz="2400" dirty="0" smtClean="0">
              <a:latin typeface="+mj-lt"/>
            </a:rPr>
            <a:t>Controle Metrológico Legal</a:t>
          </a:r>
          <a:endParaRPr lang="pt-BR" sz="2400" dirty="0">
            <a:latin typeface="+mj-lt"/>
          </a:endParaRPr>
        </a:p>
      </dgm:t>
    </dgm:pt>
    <dgm:pt modelId="{04E56A6F-AD5A-4503-8870-70F2DF588513}" type="parTrans" cxnId="{B7AEE0F0-666F-4923-9842-9096F4600E39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3CB53A57-9200-46AC-ACA5-C36FF4B3E649}" type="sibTrans" cxnId="{B7AEE0F0-666F-4923-9842-9096F4600E39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E41FAA33-8ABC-4A6D-AC85-9D4757D5EC79}">
      <dgm:prSet phldrT="[Texto]" custT="1"/>
      <dgm:spPr/>
      <dgm:t>
        <a:bodyPr/>
        <a:lstStyle/>
        <a:p>
          <a:r>
            <a:rPr lang="pt-BR" sz="1800" dirty="0" smtClean="0">
              <a:latin typeface="+mj-lt"/>
            </a:rPr>
            <a:t>Controle Legal de Instrumentos de Medição</a:t>
          </a:r>
          <a:endParaRPr lang="pt-BR" sz="1800" dirty="0">
            <a:latin typeface="+mj-lt"/>
          </a:endParaRPr>
        </a:p>
      </dgm:t>
    </dgm:pt>
    <dgm:pt modelId="{5C47F401-371D-435B-ADDF-A3378F269105}" type="parTrans" cxnId="{C2EC2C15-F675-4168-8A7C-FCB3694188C0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FD50BD9E-9127-4704-8F0C-050083793A00}" type="sibTrans" cxnId="{C2EC2C15-F675-4168-8A7C-FCB3694188C0}">
      <dgm:prSet/>
      <dgm:spPr/>
      <dgm:t>
        <a:bodyPr/>
        <a:lstStyle/>
        <a:p>
          <a:endParaRPr lang="pt-BR" dirty="0">
            <a:latin typeface="+mj-lt"/>
          </a:endParaRPr>
        </a:p>
      </dgm:t>
    </dgm:pt>
    <dgm:pt modelId="{9A15FC3B-3DFD-4026-8733-5B98F874C97D}">
      <dgm:prSet phldrT="[Texto]" custT="1"/>
      <dgm:spPr/>
      <dgm:t>
        <a:bodyPr/>
        <a:lstStyle/>
        <a:p>
          <a:r>
            <a:rPr lang="pt-BR" sz="1800" dirty="0" smtClean="0">
              <a:latin typeface="+mj-lt"/>
            </a:rPr>
            <a:t>Perícia Metrológica</a:t>
          </a:r>
          <a:endParaRPr lang="pt-BR" sz="1800" dirty="0">
            <a:latin typeface="+mj-lt"/>
          </a:endParaRPr>
        </a:p>
      </dgm:t>
    </dgm:pt>
    <dgm:pt modelId="{E0089EB7-9263-4810-A103-DA3A708CFD9F}" type="parTrans" cxnId="{9CE13E3E-5FEE-4BAD-ABBF-6C604450CE58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6EFC8F61-620E-4BE7-BE6E-5B0E6F95FAA1}" type="sibTrans" cxnId="{9CE13E3E-5FEE-4BAD-ABBF-6C604450CE58}">
      <dgm:prSet/>
      <dgm:spPr/>
      <dgm:t>
        <a:bodyPr/>
        <a:lstStyle/>
        <a:p>
          <a:endParaRPr lang="pt-BR" dirty="0">
            <a:latin typeface="+mj-lt"/>
          </a:endParaRPr>
        </a:p>
      </dgm:t>
    </dgm:pt>
    <dgm:pt modelId="{9CC7B149-B87B-4803-AFE9-9AA4F4217127}">
      <dgm:prSet phldrT="[Texto]" custT="1"/>
      <dgm:spPr/>
      <dgm:t>
        <a:bodyPr/>
        <a:lstStyle/>
        <a:p>
          <a:r>
            <a:rPr lang="pt-BR" sz="1800" dirty="0" smtClean="0">
              <a:latin typeface="+mj-lt"/>
            </a:rPr>
            <a:t>Supervisão Metrológica</a:t>
          </a:r>
          <a:endParaRPr lang="pt-BR" sz="1800" dirty="0">
            <a:latin typeface="+mj-lt"/>
          </a:endParaRPr>
        </a:p>
      </dgm:t>
    </dgm:pt>
    <dgm:pt modelId="{5E8FA5AD-BBE8-4748-BA21-8141F10D277C}" type="parTrans" cxnId="{16FE97C4-F01A-4031-B7A1-083B05DB27F6}">
      <dgm:prSet/>
      <dgm:spPr/>
      <dgm:t>
        <a:bodyPr/>
        <a:lstStyle/>
        <a:p>
          <a:endParaRPr lang="pt-BR">
            <a:latin typeface="+mj-lt"/>
          </a:endParaRPr>
        </a:p>
      </dgm:t>
    </dgm:pt>
    <dgm:pt modelId="{B93E6D6C-6CAA-47BC-A007-1CC6DFB248D1}" type="sibTrans" cxnId="{16FE97C4-F01A-4031-B7A1-083B05DB27F6}">
      <dgm:prSet/>
      <dgm:spPr/>
      <dgm:t>
        <a:bodyPr/>
        <a:lstStyle/>
        <a:p>
          <a:endParaRPr lang="pt-BR" dirty="0">
            <a:latin typeface="+mj-lt"/>
          </a:endParaRPr>
        </a:p>
      </dgm:t>
    </dgm:pt>
    <dgm:pt modelId="{7810A82B-1553-479F-9E34-C0E142778313}" type="pres">
      <dgm:prSet presAssocID="{12FFF003-27E8-481B-9450-DD604E83BF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5987A3C-6D2D-45B2-ACFB-B989DD9085C4}" type="pres">
      <dgm:prSet presAssocID="{09C5F7F0-EC90-4C00-A883-4A81EA2FA478}" presName="centerShape" presStyleLbl="node0" presStyleIdx="0" presStyleCnt="1" custScaleX="118096" custLinFactNeighborX="0" custLinFactNeighborY="-3693"/>
      <dgm:spPr/>
      <dgm:t>
        <a:bodyPr/>
        <a:lstStyle/>
        <a:p>
          <a:endParaRPr lang="pt-BR"/>
        </a:p>
      </dgm:t>
    </dgm:pt>
    <dgm:pt modelId="{227984CA-4F04-49AB-8DB0-40B5FB752FF6}" type="pres">
      <dgm:prSet presAssocID="{E41FAA33-8ABC-4A6D-AC85-9D4757D5EC79}" presName="node" presStyleLbl="node1" presStyleIdx="0" presStyleCnt="3" custScaleX="1388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7A9BAB-FCAF-48FA-97C1-87EF2203CF62}" type="pres">
      <dgm:prSet presAssocID="{E41FAA33-8ABC-4A6D-AC85-9D4757D5EC79}" presName="dummy" presStyleCnt="0"/>
      <dgm:spPr/>
    </dgm:pt>
    <dgm:pt modelId="{2966200D-4A9F-4C16-B158-EE0272B26549}" type="pres">
      <dgm:prSet presAssocID="{FD50BD9E-9127-4704-8F0C-050083793A00}" presName="sibTrans" presStyleLbl="sibTrans2D1" presStyleIdx="0" presStyleCnt="3"/>
      <dgm:spPr/>
      <dgm:t>
        <a:bodyPr/>
        <a:lstStyle/>
        <a:p>
          <a:endParaRPr lang="pt-BR"/>
        </a:p>
      </dgm:t>
    </dgm:pt>
    <dgm:pt modelId="{F20E10FB-00F0-49AC-861C-CE390FEAD1D3}" type="pres">
      <dgm:prSet presAssocID="{9A15FC3B-3DFD-4026-8733-5B98F874C97D}" presName="node" presStyleLbl="node1" presStyleIdx="1" presStyleCnt="3" custScaleX="1388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88281-39B4-424E-916C-751F40AA77CB}" type="pres">
      <dgm:prSet presAssocID="{9A15FC3B-3DFD-4026-8733-5B98F874C97D}" presName="dummy" presStyleCnt="0"/>
      <dgm:spPr/>
    </dgm:pt>
    <dgm:pt modelId="{D2EFD386-128D-4F67-9EED-B15E6D57E35E}" type="pres">
      <dgm:prSet presAssocID="{6EFC8F61-620E-4BE7-BE6E-5B0E6F95FAA1}" presName="sibTrans" presStyleLbl="sibTrans2D1" presStyleIdx="1" presStyleCnt="3"/>
      <dgm:spPr/>
      <dgm:t>
        <a:bodyPr/>
        <a:lstStyle/>
        <a:p>
          <a:endParaRPr lang="pt-BR"/>
        </a:p>
      </dgm:t>
    </dgm:pt>
    <dgm:pt modelId="{11FC9E14-EBB7-4A5B-8283-DF1B8144725A}" type="pres">
      <dgm:prSet presAssocID="{9CC7B149-B87B-4803-AFE9-9AA4F4217127}" presName="node" presStyleLbl="node1" presStyleIdx="2" presStyleCnt="3" custScaleX="1388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09234-CEC2-441F-8AC7-0D433EB14789}" type="pres">
      <dgm:prSet presAssocID="{9CC7B149-B87B-4803-AFE9-9AA4F4217127}" presName="dummy" presStyleCnt="0"/>
      <dgm:spPr/>
    </dgm:pt>
    <dgm:pt modelId="{227609C1-0570-4849-B6A6-4A5CF0C78F14}" type="pres">
      <dgm:prSet presAssocID="{B93E6D6C-6CAA-47BC-A007-1CC6DFB248D1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CE13E3E-5FEE-4BAD-ABBF-6C604450CE58}" srcId="{09C5F7F0-EC90-4C00-A883-4A81EA2FA478}" destId="{9A15FC3B-3DFD-4026-8733-5B98F874C97D}" srcOrd="1" destOrd="0" parTransId="{E0089EB7-9263-4810-A103-DA3A708CFD9F}" sibTransId="{6EFC8F61-620E-4BE7-BE6E-5B0E6F95FAA1}"/>
    <dgm:cxn modelId="{F8E53844-311D-43F2-A550-BF431EA3E4DD}" type="presOf" srcId="{9A15FC3B-3DFD-4026-8733-5B98F874C97D}" destId="{F20E10FB-00F0-49AC-861C-CE390FEAD1D3}" srcOrd="0" destOrd="0" presId="urn:microsoft.com/office/officeart/2005/8/layout/radial6"/>
    <dgm:cxn modelId="{52896453-19CD-40DA-9DAF-68853114CC94}" type="presOf" srcId="{9CC7B149-B87B-4803-AFE9-9AA4F4217127}" destId="{11FC9E14-EBB7-4A5B-8283-DF1B8144725A}" srcOrd="0" destOrd="0" presId="urn:microsoft.com/office/officeart/2005/8/layout/radial6"/>
    <dgm:cxn modelId="{C2EC2C15-F675-4168-8A7C-FCB3694188C0}" srcId="{09C5F7F0-EC90-4C00-A883-4A81EA2FA478}" destId="{E41FAA33-8ABC-4A6D-AC85-9D4757D5EC79}" srcOrd="0" destOrd="0" parTransId="{5C47F401-371D-435B-ADDF-A3378F269105}" sibTransId="{FD50BD9E-9127-4704-8F0C-050083793A00}"/>
    <dgm:cxn modelId="{9AD1350A-C5FE-4BA3-9CE7-C38223FF24F8}" type="presOf" srcId="{B93E6D6C-6CAA-47BC-A007-1CC6DFB248D1}" destId="{227609C1-0570-4849-B6A6-4A5CF0C78F14}" srcOrd="0" destOrd="0" presId="urn:microsoft.com/office/officeart/2005/8/layout/radial6"/>
    <dgm:cxn modelId="{75C0CB0D-4514-4558-A239-5F30D406492C}" type="presOf" srcId="{FD50BD9E-9127-4704-8F0C-050083793A00}" destId="{2966200D-4A9F-4C16-B158-EE0272B26549}" srcOrd="0" destOrd="0" presId="urn:microsoft.com/office/officeart/2005/8/layout/radial6"/>
    <dgm:cxn modelId="{16FE97C4-F01A-4031-B7A1-083B05DB27F6}" srcId="{09C5F7F0-EC90-4C00-A883-4A81EA2FA478}" destId="{9CC7B149-B87B-4803-AFE9-9AA4F4217127}" srcOrd="2" destOrd="0" parTransId="{5E8FA5AD-BBE8-4748-BA21-8141F10D277C}" sibTransId="{B93E6D6C-6CAA-47BC-A007-1CC6DFB248D1}"/>
    <dgm:cxn modelId="{286BF525-3BF0-41BA-8AEB-D2BBFA775F7E}" type="presOf" srcId="{12FFF003-27E8-481B-9450-DD604E83BFA3}" destId="{7810A82B-1553-479F-9E34-C0E142778313}" srcOrd="0" destOrd="0" presId="urn:microsoft.com/office/officeart/2005/8/layout/radial6"/>
    <dgm:cxn modelId="{B7AEE0F0-666F-4923-9842-9096F4600E39}" srcId="{12FFF003-27E8-481B-9450-DD604E83BFA3}" destId="{09C5F7F0-EC90-4C00-A883-4A81EA2FA478}" srcOrd="0" destOrd="0" parTransId="{04E56A6F-AD5A-4503-8870-70F2DF588513}" sibTransId="{3CB53A57-9200-46AC-ACA5-C36FF4B3E649}"/>
    <dgm:cxn modelId="{01DE5394-EE67-4C55-B12E-41684A68DEC0}" type="presOf" srcId="{E41FAA33-8ABC-4A6D-AC85-9D4757D5EC79}" destId="{227984CA-4F04-49AB-8DB0-40B5FB752FF6}" srcOrd="0" destOrd="0" presId="urn:microsoft.com/office/officeart/2005/8/layout/radial6"/>
    <dgm:cxn modelId="{6836B9DA-5F55-4C09-9220-EE6A16395B23}" type="presOf" srcId="{6EFC8F61-620E-4BE7-BE6E-5B0E6F95FAA1}" destId="{D2EFD386-128D-4F67-9EED-B15E6D57E35E}" srcOrd="0" destOrd="0" presId="urn:microsoft.com/office/officeart/2005/8/layout/radial6"/>
    <dgm:cxn modelId="{BD687B95-933A-4BE3-8BC9-99740763F994}" type="presOf" srcId="{09C5F7F0-EC90-4C00-A883-4A81EA2FA478}" destId="{65987A3C-6D2D-45B2-ACFB-B989DD9085C4}" srcOrd="0" destOrd="0" presId="urn:microsoft.com/office/officeart/2005/8/layout/radial6"/>
    <dgm:cxn modelId="{F1DA9C99-7357-4EC5-B821-715E5AD46613}" type="presParOf" srcId="{7810A82B-1553-479F-9E34-C0E142778313}" destId="{65987A3C-6D2D-45B2-ACFB-B989DD9085C4}" srcOrd="0" destOrd="0" presId="urn:microsoft.com/office/officeart/2005/8/layout/radial6"/>
    <dgm:cxn modelId="{6286484B-AD7A-4EF0-8248-69FE97983F94}" type="presParOf" srcId="{7810A82B-1553-479F-9E34-C0E142778313}" destId="{227984CA-4F04-49AB-8DB0-40B5FB752FF6}" srcOrd="1" destOrd="0" presId="urn:microsoft.com/office/officeart/2005/8/layout/radial6"/>
    <dgm:cxn modelId="{6102309D-9B39-473D-B6FB-9148C86AF346}" type="presParOf" srcId="{7810A82B-1553-479F-9E34-C0E142778313}" destId="{467A9BAB-FCAF-48FA-97C1-87EF2203CF62}" srcOrd="2" destOrd="0" presId="urn:microsoft.com/office/officeart/2005/8/layout/radial6"/>
    <dgm:cxn modelId="{A267F29B-482C-4F93-8307-DB21752BE955}" type="presParOf" srcId="{7810A82B-1553-479F-9E34-C0E142778313}" destId="{2966200D-4A9F-4C16-B158-EE0272B26549}" srcOrd="3" destOrd="0" presId="urn:microsoft.com/office/officeart/2005/8/layout/radial6"/>
    <dgm:cxn modelId="{6176419D-1E8F-449E-8538-C9BB049770DA}" type="presParOf" srcId="{7810A82B-1553-479F-9E34-C0E142778313}" destId="{F20E10FB-00F0-49AC-861C-CE390FEAD1D3}" srcOrd="4" destOrd="0" presId="urn:microsoft.com/office/officeart/2005/8/layout/radial6"/>
    <dgm:cxn modelId="{9F79E38D-B175-4E5B-90AF-6349703689D3}" type="presParOf" srcId="{7810A82B-1553-479F-9E34-C0E142778313}" destId="{86E88281-39B4-424E-916C-751F40AA77CB}" srcOrd="5" destOrd="0" presId="urn:microsoft.com/office/officeart/2005/8/layout/radial6"/>
    <dgm:cxn modelId="{D334D6F0-E434-471E-BC91-114426062DDB}" type="presParOf" srcId="{7810A82B-1553-479F-9E34-C0E142778313}" destId="{D2EFD386-128D-4F67-9EED-B15E6D57E35E}" srcOrd="6" destOrd="0" presId="urn:microsoft.com/office/officeart/2005/8/layout/radial6"/>
    <dgm:cxn modelId="{53774392-80B6-4459-9F91-B7E49B885A57}" type="presParOf" srcId="{7810A82B-1553-479F-9E34-C0E142778313}" destId="{11FC9E14-EBB7-4A5B-8283-DF1B8144725A}" srcOrd="7" destOrd="0" presId="urn:microsoft.com/office/officeart/2005/8/layout/radial6"/>
    <dgm:cxn modelId="{12271E93-A615-4BFB-96C2-4BF7201851E2}" type="presParOf" srcId="{7810A82B-1553-479F-9E34-C0E142778313}" destId="{07C09234-CEC2-441F-8AC7-0D433EB14789}" srcOrd="8" destOrd="0" presId="urn:microsoft.com/office/officeart/2005/8/layout/radial6"/>
    <dgm:cxn modelId="{86D248ED-B79A-427F-9BEC-1BB6A13472E8}" type="presParOf" srcId="{7810A82B-1553-479F-9E34-C0E142778313}" destId="{227609C1-0570-4849-B6A6-4A5CF0C78F1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4300" y="0"/>
            <a:ext cx="2978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6738"/>
            <a:ext cx="29829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4300" y="9456738"/>
            <a:ext cx="29781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fld id="{91D929A6-8FB4-4BEE-8804-ACD2577287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07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81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none">
                <a:latin typeface="Times New Roman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4992688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94005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72" tIns="46936" rIns="93872" bIns="46936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12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2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13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36BA002A-0DB7-4ABD-A967-0A59E0D8BADD}" type="slidenum">
              <a:rPr lang="en-GB"/>
              <a:pPr algn="ctr" eaLnBrk="0" hangingPunct="0"/>
              <a:t>14</a:t>
            </a:fld>
            <a:endParaRPr lang="en-GB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59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36BA002A-0DB7-4ABD-A967-0A59E0D8BADD}" type="slidenum">
              <a:rPr lang="en-GB"/>
              <a:pPr algn="ctr" eaLnBrk="0" hangingPunct="0"/>
              <a:t>15</a:t>
            </a:fld>
            <a:endParaRPr lang="en-GB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5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36BA002A-0DB7-4ABD-A967-0A59E0D8BADD}" type="slidenum">
              <a:rPr lang="en-GB"/>
              <a:pPr algn="ctr" eaLnBrk="0" hangingPunct="0"/>
              <a:t>16</a:t>
            </a:fld>
            <a:endParaRPr lang="en-GB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5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17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6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18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6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19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65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20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6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72" tIns="46936" rIns="93872" bIns="46936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3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3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746625"/>
            <a:ext cx="549275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451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746625"/>
            <a:ext cx="549275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91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746625"/>
            <a:ext cx="549275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00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"/>
          <p:cNvSpPr>
            <a:spLocks noGrp="1" noChangeArrowheads="1"/>
          </p:cNvSpPr>
          <p:nvPr>
            <p:ph type="sldNum" sz="quarter"/>
          </p:nvPr>
        </p:nvSpPr>
        <p:spPr>
          <a:xfrm>
            <a:off x="3889741" y="9490593"/>
            <a:ext cx="2976193" cy="4995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66" tIns="46433" rIns="92866" bIns="46433"/>
          <a:lstStyle>
            <a:lvl1pPr eaLnBrk="0" hangingPunct="0"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54540" indent="-290208" eaLnBrk="0" hangingPunct="0"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60831" indent="-232166" eaLnBrk="0" hangingPunct="0"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25163" indent="-232166" eaLnBrk="0" hangingPunct="0"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89495" indent="-232166" eaLnBrk="0" hangingPunct="0"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53828" indent="-232166" defTabSz="456272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3018160" indent="-232166" defTabSz="456272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82492" indent="-232166" defTabSz="456272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946825" indent="-232166" defTabSz="456272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54659" algn="l"/>
                <a:tab pos="910930" algn="l"/>
                <a:tab pos="1367201" algn="l"/>
                <a:tab pos="1823472" algn="l"/>
                <a:tab pos="2279743" algn="l"/>
                <a:tab pos="2736014" algn="l"/>
                <a:tab pos="3192285" algn="l"/>
                <a:tab pos="3648556" algn="l"/>
                <a:tab pos="4104827" algn="l"/>
                <a:tab pos="4561098" algn="l"/>
                <a:tab pos="5017369" algn="l"/>
                <a:tab pos="5473640" algn="l"/>
                <a:tab pos="5929911" algn="l"/>
                <a:tab pos="6386182" algn="l"/>
                <a:tab pos="6842453" algn="l"/>
                <a:tab pos="7298724" algn="l"/>
                <a:tab pos="7754995" algn="l"/>
                <a:tab pos="8211266" algn="l"/>
                <a:tab pos="8667537" algn="l"/>
                <a:tab pos="9123808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242D6E3-1DBA-4042-9C24-B5A995C6413C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8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52475"/>
            <a:ext cx="4991100" cy="3744913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40" y="4749365"/>
            <a:ext cx="5018147" cy="44874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66" tIns="46433" rIns="92866" bIns="46433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839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746625"/>
            <a:ext cx="549275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318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58" tIns="46429" rIns="92858" bIns="46429"/>
          <a:lstStyle/>
          <a:p>
            <a:pPr algn="ctr" eaLnBrk="0" hangingPunct="0"/>
            <a:fld id="{DFF1C0D3-37C7-4F89-B7BD-2FFF2ADD6AF6}" type="slidenum">
              <a:rPr lang="en-GB"/>
              <a:pPr algn="ctr" eaLnBrk="0" hangingPunct="0"/>
              <a:t>10</a:t>
            </a:fld>
            <a:endParaRPr lang="en-GB" dirty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92688" cy="37433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988" y="4749800"/>
            <a:ext cx="5014912" cy="45783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858" tIns="46429" rIns="92858" bIns="46429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6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4"/>
          <p:cNvCxnSpPr>
            <a:cxnSpLocks noChangeShapeType="1"/>
          </p:cNvCxnSpPr>
          <p:nvPr userDrawn="1"/>
        </p:nvCxn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986C89D-FC8A-47B2-80FF-7A1446E6BE4C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29D95626-9AD4-4641-A66A-0739292D4F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Conector reto 4"/>
          <p:cNvCxnSpPr>
            <a:cxnSpLocks noChangeShapeType="1"/>
          </p:cNvCxnSpPr>
          <p:nvPr userDrawn="1"/>
        </p:nvCxnSpPr>
        <p:spPr bwMode="auto">
          <a:xfrm>
            <a:off x="0" y="1196975"/>
            <a:ext cx="9144000" cy="0"/>
          </a:xfrm>
          <a:prstGeom prst="line">
            <a:avLst/>
          </a:prstGeom>
          <a:noFill/>
          <a:ln w="28575" algn="ctr">
            <a:solidFill>
              <a:srgbClr val="002060"/>
            </a:solidFill>
            <a:round/>
            <a:headEnd type="none" w="sm" len="sm"/>
            <a:tailEnd type="none" w="sm" len="sm"/>
          </a:ln>
        </p:spPr>
      </p:cxnSp>
      <p:pic>
        <p:nvPicPr>
          <p:cNvPr id="5" name="Imagem 12" descr="desenho_campus_inmetr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15888"/>
            <a:ext cx="73818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Publico\Assinatura_Conjunta--Inmetro-e-Govern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925"/>
            <a:ext cx="39766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0"/>
          <p:cNvSpPr>
            <a:spLocks noChangeArrowheads="1"/>
          </p:cNvSpPr>
          <p:nvPr userDrawn="1"/>
        </p:nvSpPr>
        <p:spPr bwMode="auto">
          <a:xfrm>
            <a:off x="286320" y="214290"/>
            <a:ext cx="4357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u="none" dirty="0" smtClean="0">
                <a:solidFill>
                  <a:srgbClr val="003366"/>
                </a:solidFill>
                <a:latin typeface="Arial" charset="0"/>
              </a:rPr>
              <a:t>Audiência</a:t>
            </a:r>
            <a:r>
              <a:rPr lang="pt-BR" altLang="pt-BR" sz="2000" u="none" baseline="0" dirty="0" smtClean="0">
                <a:solidFill>
                  <a:srgbClr val="003366"/>
                </a:solidFill>
                <a:latin typeface="Arial" charset="0"/>
              </a:rPr>
              <a:t> Pública</a:t>
            </a:r>
          </a:p>
          <a:p>
            <a:pPr algn="l"/>
            <a:r>
              <a:rPr lang="pt-BR" altLang="pt-BR" sz="2000" u="none" baseline="0" dirty="0" smtClean="0">
                <a:solidFill>
                  <a:srgbClr val="003366"/>
                </a:solidFill>
                <a:latin typeface="Arial" charset="0"/>
              </a:rPr>
              <a:t>Pescado Glaciado</a:t>
            </a:r>
            <a:endParaRPr lang="pt-BR" altLang="pt-BR" sz="2000" u="none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 spd="med"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Ronaldo\Inmetro\Treinamentos\2008\03%20TCD-ED%20PR+SC+RS\tour%20inmetro.wm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Ronaldo\Inmetro\Treinamentos\2008\03%20TCD-ED%20PR+SC+RS\tour%20inmetro.wm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Ronaldo\Inmetro\Treinamentos\2008\03%20TCD-ED%20PR+SC+RS\tour%20inmetro.wm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Ronaldo\Inmetro\Treinamentos\2008\03%20TCD-ED%20PR+SC+RS\tour%20inmetro.wm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Ronaldo\Inmetro\Treinamentos\2008\03%20TCD-ED%20PR+SC+RS\tour%20inmetro.wm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9"/>
          <p:cNvSpPr>
            <a:spLocks noChangeArrowheads="1"/>
          </p:cNvSpPr>
          <p:nvPr/>
        </p:nvSpPr>
        <p:spPr bwMode="auto">
          <a:xfrm flipV="1">
            <a:off x="0" y="5715016"/>
            <a:ext cx="9144000" cy="1142984"/>
          </a:xfrm>
          <a:prstGeom prst="rect">
            <a:avLst/>
          </a:prstGeom>
          <a:solidFill>
            <a:srgbClr val="00206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5930459"/>
            <a:ext cx="9144000" cy="8002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000" u="none" dirty="0" smtClean="0">
                <a:latin typeface="Arial" charset="0"/>
              </a:rPr>
              <a:t>RAIMUNDO  ALVES  REZENDE</a:t>
            </a:r>
          </a:p>
          <a:p>
            <a:pPr algn="ctr" eaLnBrk="0" hangingPunct="0"/>
            <a:r>
              <a:rPr lang="en-US" sz="1400" u="none" dirty="0" smtClean="0">
                <a:latin typeface="Arial" charset="0"/>
              </a:rPr>
              <a:t>DIRETORIA DE METROLOGIA LEGAL - INMETRO</a:t>
            </a:r>
            <a:endParaRPr lang="en-US" sz="1400" u="none" dirty="0">
              <a:latin typeface="Arial" charset="0"/>
            </a:endParaRPr>
          </a:p>
          <a:p>
            <a:pPr algn="ctr" eaLnBrk="0" hangingPunct="0"/>
            <a:endParaRPr lang="pt-BR" sz="1200" u="none" dirty="0">
              <a:latin typeface="Arial" charset="0"/>
            </a:endParaRPr>
          </a:p>
        </p:txBody>
      </p:sp>
      <p:sp>
        <p:nvSpPr>
          <p:cNvPr id="4100" name="Rectangle 53"/>
          <p:cNvSpPr>
            <a:spLocks noChangeArrowheads="1"/>
          </p:cNvSpPr>
          <p:nvPr/>
        </p:nvSpPr>
        <p:spPr bwMode="auto">
          <a:xfrm>
            <a:off x="285720" y="2214554"/>
            <a:ext cx="8520140" cy="27238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4400" u="none" dirty="0" smtClean="0">
                <a:solidFill>
                  <a:srgbClr val="000066"/>
                </a:solidFill>
                <a:latin typeface="Arial" charset="0"/>
              </a:rPr>
              <a:t>Audiência Pública – CRA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4000" u="none" dirty="0" smtClean="0">
                <a:solidFill>
                  <a:srgbClr val="000066"/>
                </a:solidFill>
                <a:latin typeface="Arial" charset="0"/>
              </a:rPr>
              <a:t>Tema: </a:t>
            </a:r>
            <a:r>
              <a:rPr lang="pt-BR" sz="4000" u="none" dirty="0" err="1" smtClean="0">
                <a:solidFill>
                  <a:srgbClr val="000066"/>
                </a:solidFill>
                <a:latin typeface="Arial" charset="0"/>
              </a:rPr>
              <a:t>Glaciamento</a:t>
            </a:r>
            <a:r>
              <a:rPr lang="pt-BR" sz="4000" u="none" dirty="0" smtClean="0">
                <a:solidFill>
                  <a:srgbClr val="000066"/>
                </a:solidFill>
                <a:latin typeface="Arial" charset="0"/>
              </a:rPr>
              <a:t> de Pescados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3000" u="none" dirty="0" smtClean="0">
                <a:solidFill>
                  <a:srgbClr val="000066"/>
                </a:solidFill>
                <a:latin typeface="Arial" charset="0"/>
              </a:rPr>
              <a:t>27/10/2016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000100" y="1357298"/>
            <a:ext cx="7143800" cy="597939"/>
          </a:xfrm>
          <a:prstGeom prst="roundRect">
            <a:avLst>
              <a:gd name="adj" fmla="val 102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eaLnBrk="0" hangingPunct="0">
              <a:defRPr/>
            </a:pPr>
            <a:r>
              <a:rPr lang="pt-BR" sz="32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Conceitos de Metrologia Legal</a:t>
            </a:r>
            <a:endParaRPr lang="pt-BR" sz="3200" i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2228541"/>
            <a:ext cx="9144000" cy="6289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Metrologia Legal</a:t>
            </a:r>
            <a:endParaRPr lang="pt-BR" sz="3200" b="0" u="none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9168" y="3051420"/>
            <a:ext cx="8925647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marL="285750" indent="-285750" algn="ctr">
              <a:lnSpc>
                <a:spcPct val="120000"/>
              </a:lnSpc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Parte da metrologia relacionada às atividades</a:t>
            </a:r>
          </a:p>
          <a:p>
            <a:pPr marL="285750" indent="-285750" algn="ctr">
              <a:lnSpc>
                <a:spcPct val="120000"/>
              </a:lnSpc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resultantes de </a:t>
            </a:r>
            <a:r>
              <a:rPr lang="pt-BR" u="none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exigências obrigatórias</a:t>
            </a: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,</a:t>
            </a:r>
          </a:p>
          <a:p>
            <a:pPr marL="285750" indent="-285750" algn="ctr">
              <a:lnSpc>
                <a:spcPct val="120000"/>
              </a:lnSpc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referentes às medições, unidades de medida, instrumentos de medição e métodos de medição, e que são </a:t>
            </a:r>
            <a:r>
              <a:rPr lang="pt-BR" u="none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desenvolvidas por organismos competentes</a:t>
            </a:r>
            <a:r>
              <a:rPr lang="pt-BR" u="none" dirty="0" smtClean="0">
                <a:solidFill>
                  <a:srgbClr val="000099"/>
                </a:solidFill>
                <a:latin typeface="+mj-lt"/>
              </a:rPr>
              <a:t>.</a:t>
            </a:r>
          </a:p>
        </p:txBody>
      </p:sp>
      <p:grpSp>
        <p:nvGrpSpPr>
          <p:cNvPr id="10" name="Grupo 5"/>
          <p:cNvGrpSpPr/>
          <p:nvPr/>
        </p:nvGrpSpPr>
        <p:grpSpPr>
          <a:xfrm>
            <a:off x="466236" y="5286388"/>
            <a:ext cx="8350256" cy="1398896"/>
            <a:chOff x="466236" y="4872248"/>
            <a:chExt cx="8350256" cy="139889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769321" y="5032293"/>
              <a:ext cx="2047171" cy="3942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marL="285750" indent="-285750" algn="r">
                <a:lnSpc>
                  <a:spcPct val="120000"/>
                </a:lnSpc>
              </a:pPr>
              <a:r>
                <a:rPr lang="pt-BR" sz="1800" u="none" dirty="0" smtClean="0">
                  <a:solidFill>
                    <a:srgbClr val="000099"/>
                  </a:solidFill>
                  <a:latin typeface="+mj-lt"/>
                </a:rPr>
                <a:t>(VIML)</a:t>
              </a:r>
            </a:p>
          </p:txBody>
        </p:sp>
        <p:pic>
          <p:nvPicPr>
            <p:cNvPr id="12" name="Imagem 11" descr="VIML_capa_grand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19511">
              <a:off x="466236" y="4872248"/>
              <a:ext cx="996559" cy="1398896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12700" prstMaterial="clear">
              <a:bevelT w="260350" h="50800" prst="softRound"/>
              <a:bevelB prst="softRound"/>
            </a:sp3d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3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852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42844" y="1357298"/>
          <a:ext cx="88583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643042" y="6182045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u="none" dirty="0" smtClean="0">
                <a:solidFill>
                  <a:srgbClr val="002060"/>
                </a:solidFill>
                <a:latin typeface="+mj-lt"/>
              </a:rPr>
              <a:t>Credibilidade dos resultados de medição</a:t>
            </a:r>
            <a:endParaRPr lang="pt-BR" b="0" u="none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2857488" y="1285860"/>
          <a:ext cx="614366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de cantos arredondados 7"/>
          <p:cNvSpPr/>
          <p:nvPr/>
        </p:nvSpPr>
        <p:spPr bwMode="auto">
          <a:xfrm>
            <a:off x="214282" y="1500174"/>
            <a:ext cx="3071834" cy="89768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Regulamentação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Técnica Metrológica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Seta dobrada 10"/>
          <p:cNvSpPr/>
          <p:nvPr/>
        </p:nvSpPr>
        <p:spPr bwMode="auto">
          <a:xfrm rot="10800000" flipH="1">
            <a:off x="1500166" y="2500306"/>
            <a:ext cx="3143272" cy="1857388"/>
          </a:xfrm>
          <a:prstGeom prst="bentArrow">
            <a:avLst>
              <a:gd name="adj1" fmla="val 22295"/>
              <a:gd name="adj2" fmla="val 20402"/>
              <a:gd name="adj3" fmla="val 21233"/>
              <a:gd name="adj4" fmla="val 75334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21629"/>
            <a:ext cx="6696743" cy="56363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174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457200" y="2500306"/>
            <a:ext cx="8229600" cy="28763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marR="0" lvl="0" indent="-285750" algn="just" defTabSz="914400" eaLnBrk="0" latinLnBrk="0" hangingPunct="0">
              <a:lnSpc>
                <a:spcPct val="120000"/>
              </a:lnSpc>
              <a:buClr>
                <a:srgbClr val="99FFCC"/>
              </a:buClr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O Setor Produtivo Nacional de Pescado Congelado necessita de uma regulamentação de controle metrológico específico para Pescado Congelado Glaciado e outros, agregando informações ao consumidor. </a:t>
            </a:r>
          </a:p>
          <a:p>
            <a:pPr marL="285750" marR="0" lvl="0" indent="-285750" algn="just" defTabSz="914400" eaLnBrk="0" latinLnBrk="0" hangingPunct="0">
              <a:lnSpc>
                <a:spcPct val="120000"/>
              </a:lnSpc>
              <a:buClr>
                <a:srgbClr val="99FFCC"/>
              </a:buClr>
              <a:buSzTx/>
              <a:buFontTx/>
              <a:buNone/>
              <a:tabLst/>
              <a:defRPr/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  </a:t>
            </a:r>
          </a:p>
          <a:p>
            <a:pPr marL="285750" marR="0" lvl="0" indent="-285750" algn="just" defTabSz="914400" eaLnBrk="0" latinLnBrk="0" hangingPunct="0">
              <a:lnSpc>
                <a:spcPct val="120000"/>
              </a:lnSpc>
              <a:buClr>
                <a:srgbClr val="99FFCC"/>
              </a:buClr>
              <a:buSzTx/>
              <a:buFontTx/>
              <a:buNone/>
              <a:tabLst/>
              <a:defRPr/>
            </a:pPr>
            <a:r>
              <a:rPr lang="pt-BR" b="0" i="1" u="none" dirty="0" smtClean="0">
                <a:solidFill>
                  <a:srgbClr val="000099"/>
                </a:solidFill>
                <a:latin typeface="+mj-lt"/>
              </a:rPr>
              <a:t>	“</a:t>
            </a:r>
            <a:r>
              <a:rPr lang="pt-BR" i="1" u="none" dirty="0" smtClean="0">
                <a:solidFill>
                  <a:srgbClr val="000099"/>
                </a:solidFill>
                <a:latin typeface="+mj-lt"/>
              </a:rPr>
              <a:t>Fazer o uso da informação de peso líquido e peso drenado.”</a:t>
            </a:r>
            <a:endParaRPr lang="pt-BR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00" y="1571620"/>
            <a:ext cx="8229600" cy="6429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EXPECTATIVA DO SETOR </a:t>
            </a:r>
            <a:endParaRPr lang="pt-BR" sz="3200" b="0" u="none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174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457200" y="2500306"/>
            <a:ext cx="8229600" cy="3571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 eaLnBrk="0" hangingPunct="0">
              <a:lnSpc>
                <a:spcPct val="120000"/>
              </a:lnSpc>
              <a:buClr>
                <a:srgbClr val="99FFCC"/>
              </a:buClr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  	Esta ação esclarece ao consumidor seu direito básico, respeitando nos termos do artigo 6º, inciso III, da lei nº 8.078/1990, a informação adequada e clara sobre os diferentes produtos e serviços, com especificação correta da </a:t>
            </a:r>
            <a:r>
              <a:rPr lang="pt-BR" u="none" dirty="0" smtClean="0">
                <a:solidFill>
                  <a:srgbClr val="000099"/>
                </a:solidFill>
                <a:latin typeface="+mj-lt"/>
              </a:rPr>
              <a:t>quantidade </a:t>
            </a: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(Inmetro), e outras, tais como características, composição, qualidade e preço, bem  como sobre os riscos que apresentem (Competência de outras organizações).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00" y="1571620"/>
            <a:ext cx="8229600" cy="6429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EXPECTATIVA DO SETOR </a:t>
            </a:r>
            <a:endParaRPr lang="pt-BR" sz="3200" b="0" u="none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174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000100" y="1357298"/>
            <a:ext cx="7143800" cy="728194"/>
          </a:xfrm>
          <a:prstGeom prst="roundRect">
            <a:avLst>
              <a:gd name="adj" fmla="val 102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PESCADO GLACIADO </a:t>
            </a:r>
          </a:p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definição e legislação</a:t>
            </a:r>
            <a:endParaRPr lang="pt-BR" sz="2000" i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2285992"/>
            <a:ext cx="9144000" cy="6317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Portaria INMETRO 153/2008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3286124"/>
            <a:ext cx="8677674" cy="27515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	Em seu Anexo, determina a Padronização do conteúdo líquido de diversos produtos pré-medidos, incluindo o “Filé de Pescado congelado”, que tem seu Conteúdo Líquido Padronizado em embalagens de 500 g, 800 g, 900 g ou 1000 g e conteúdo livre nas embalagens abaixo de 500 g e acima de 1 kg (1000 g).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000100" y="1357298"/>
            <a:ext cx="7143800" cy="728194"/>
          </a:xfrm>
          <a:prstGeom prst="roundRect">
            <a:avLst>
              <a:gd name="adj" fmla="val 102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PESCADO GLACIADO </a:t>
            </a:r>
          </a:p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definição e legislação</a:t>
            </a:r>
            <a:endParaRPr lang="pt-BR" sz="2000" i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2357430"/>
            <a:ext cx="9144000" cy="6311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Portaria INMETRO 38/2010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3214686"/>
            <a:ext cx="8677674" cy="2710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	Considerando a harmonização no âmbito do </a:t>
            </a:r>
            <a:r>
              <a:rPr lang="pt-BR" b="0" u="none" dirty="0" err="1" smtClean="0">
                <a:solidFill>
                  <a:srgbClr val="000099"/>
                </a:solidFill>
                <a:latin typeface="+mj-lt"/>
              </a:rPr>
              <a:t>Mercosul</a:t>
            </a: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, as metodologias a partir das Recomendações da Organização Internacional de Metrologia Legal, aprova o Regulamento Técnico Metrológico que define os pescados </a:t>
            </a:r>
            <a:r>
              <a:rPr lang="pt-BR" b="0" u="none" dirty="0" err="1" smtClean="0">
                <a:solidFill>
                  <a:srgbClr val="000099"/>
                </a:solidFill>
                <a:latin typeface="+mj-lt"/>
              </a:rPr>
              <a:t>glaciados</a:t>
            </a: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 e o procedimento para determinação do peso líquido de pescados, moluscos e crustáceos </a:t>
            </a:r>
            <a:r>
              <a:rPr lang="pt-BR" b="0" u="none" dirty="0" err="1" smtClean="0">
                <a:solidFill>
                  <a:srgbClr val="000099"/>
                </a:solidFill>
                <a:latin typeface="+mj-lt"/>
              </a:rPr>
              <a:t>glaciados</a:t>
            </a: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000100" y="1357298"/>
            <a:ext cx="7143800" cy="728194"/>
          </a:xfrm>
          <a:prstGeom prst="roundRect">
            <a:avLst>
              <a:gd name="adj" fmla="val 102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PESCADO GLACIADO </a:t>
            </a:r>
          </a:p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definição e legislação</a:t>
            </a:r>
            <a:endParaRPr lang="pt-BR" sz="2000" i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2357430"/>
            <a:ext cx="9144000" cy="6289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Ofício Circular 0026/</a:t>
            </a:r>
            <a:r>
              <a:rPr lang="pt-BR" sz="3200" b="0" u="none" dirty="0" err="1" smtClean="0">
                <a:solidFill>
                  <a:srgbClr val="000066"/>
                </a:solidFill>
                <a:latin typeface="+mj-lt"/>
              </a:rPr>
              <a:t>Dimel</a:t>
            </a: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 de 27/05/2014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3214686"/>
            <a:ext cx="8677674" cy="2710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	Informa a definição de “Pescado” segundo o Regulamento de Inspeção Industrial e Sanitária de Produtos de Origem Animal não sendo considerados produtos cárneos e que portanto não se deve fiscalizá-lo pela Portaria Inmetro 19/07.</a:t>
            </a:r>
          </a:p>
          <a:p>
            <a:pPr marL="285750" indent="-285750" algn="just">
              <a:lnSpc>
                <a:spcPct val="120000"/>
              </a:lnSpc>
            </a:pPr>
            <a:endParaRPr lang="pt-BR" b="0" u="none" dirty="0" smtClean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9"/>
          <p:cNvSpPr>
            <a:spLocks noChangeArrowheads="1"/>
          </p:cNvSpPr>
          <p:nvPr/>
        </p:nvSpPr>
        <p:spPr bwMode="auto">
          <a:xfrm flipV="1">
            <a:off x="0" y="5715016"/>
            <a:ext cx="9144000" cy="1142984"/>
          </a:xfrm>
          <a:prstGeom prst="rect">
            <a:avLst/>
          </a:prstGeom>
          <a:solidFill>
            <a:srgbClr val="00206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5930459"/>
            <a:ext cx="9144000" cy="8002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000" u="none" dirty="0" smtClean="0">
                <a:latin typeface="Arial" charset="0"/>
              </a:rPr>
              <a:t>RAIMUNDO  ALVES  REZENDE</a:t>
            </a:r>
          </a:p>
          <a:p>
            <a:pPr algn="ctr" eaLnBrk="0" hangingPunct="0"/>
            <a:r>
              <a:rPr lang="en-US" sz="1400" u="none" dirty="0" smtClean="0">
                <a:latin typeface="Arial" charset="0"/>
              </a:rPr>
              <a:t>DIRETORIA DE METROLOGIA LEGAL - INMETRO</a:t>
            </a:r>
            <a:endParaRPr lang="en-US" sz="1400" u="none" dirty="0">
              <a:latin typeface="Arial" charset="0"/>
            </a:endParaRPr>
          </a:p>
          <a:p>
            <a:pPr algn="ctr" eaLnBrk="0" hangingPunct="0"/>
            <a:endParaRPr lang="pt-BR" sz="1200" u="none" dirty="0">
              <a:latin typeface="Arial" charset="0"/>
            </a:endParaRPr>
          </a:p>
        </p:txBody>
      </p:sp>
      <p:sp>
        <p:nvSpPr>
          <p:cNvPr id="4100" name="Rectangle 53"/>
          <p:cNvSpPr>
            <a:spLocks noChangeArrowheads="1"/>
          </p:cNvSpPr>
          <p:nvPr/>
        </p:nvSpPr>
        <p:spPr bwMode="auto">
          <a:xfrm>
            <a:off x="285720" y="1280845"/>
            <a:ext cx="8520140" cy="436273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4000" u="none" dirty="0" smtClean="0">
                <a:solidFill>
                  <a:srgbClr val="000066"/>
                </a:solidFill>
                <a:latin typeface="Arial" charset="0"/>
              </a:rPr>
              <a:t>Audiência Pública – Comissão de Agricultura e Reforma Agrária – Senado Federal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3500" u="none" dirty="0" smtClean="0">
                <a:solidFill>
                  <a:srgbClr val="000066"/>
                </a:solidFill>
                <a:latin typeface="Arial" charset="0"/>
              </a:rPr>
              <a:t>Senadora Ana Amélia de Lemos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3000" u="none" dirty="0" smtClean="0">
                <a:solidFill>
                  <a:srgbClr val="000066"/>
                </a:solidFill>
                <a:latin typeface="Arial" charset="0"/>
              </a:rPr>
              <a:t>27/10/2016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000100" y="1357298"/>
            <a:ext cx="7143800" cy="728194"/>
          </a:xfrm>
          <a:prstGeom prst="roundRect">
            <a:avLst>
              <a:gd name="adj" fmla="val 102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PESCADO GLACIADO </a:t>
            </a:r>
          </a:p>
          <a:p>
            <a:pPr algn="ctr" eaLnBrk="0" hangingPunct="0">
              <a:defRPr/>
            </a:pPr>
            <a:r>
              <a:rPr lang="pt-BR" sz="20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definição e legislação</a:t>
            </a:r>
            <a:endParaRPr lang="pt-BR" sz="2000" i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2357430"/>
            <a:ext cx="9144000" cy="62895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b="0" u="none" dirty="0" smtClean="0">
                <a:solidFill>
                  <a:srgbClr val="000066"/>
                </a:solidFill>
                <a:latin typeface="+mj-lt"/>
              </a:rPr>
              <a:t>Portaria INMETRO 069 de 15.02.2016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3214686"/>
            <a:ext cx="8677674" cy="319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	Considerando o consenso no âmbito do </a:t>
            </a:r>
            <a:r>
              <a:rPr lang="pt-BR" b="0" u="none" dirty="0" err="1" smtClean="0">
                <a:solidFill>
                  <a:srgbClr val="000099"/>
                </a:solidFill>
                <a:latin typeface="+mj-lt"/>
              </a:rPr>
              <a:t>Mercosul</a:t>
            </a:r>
            <a:r>
              <a:rPr lang="pt-BR" b="0" u="none" dirty="0" smtClean="0">
                <a:solidFill>
                  <a:srgbClr val="000099"/>
                </a:solidFill>
                <a:latin typeface="+mj-lt"/>
              </a:rPr>
              <a:t>, resolve suspender por 36 (trinta e seis) meses a padronização do conteúdo líquido do produto filé de pescado congelado.</a:t>
            </a:r>
          </a:p>
          <a:p>
            <a:pPr marL="285750" indent="-285750" algn="just">
              <a:lnSpc>
                <a:spcPct val="120000"/>
              </a:lnSpc>
            </a:pPr>
            <a:endParaRPr lang="pt-BR" sz="1600" b="0" u="none" dirty="0" smtClean="0">
              <a:solidFill>
                <a:srgbClr val="000099"/>
              </a:solidFill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600" b="0" u="none" dirty="0" smtClean="0">
                <a:solidFill>
                  <a:srgbClr val="000099"/>
                </a:solidFill>
                <a:latin typeface="+mj-lt"/>
              </a:rPr>
              <a:t>Após o prazo fixado no caput, o anexo da portaria Inmetro 153/2008 deverá ser aplicado na integra.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1600" b="0" u="none" dirty="0" smtClean="0">
                <a:solidFill>
                  <a:srgbClr val="000099"/>
                </a:solidFill>
                <a:latin typeface="+mj-lt"/>
              </a:rPr>
              <a:t>O controle da quantidade do filé de pescado congelado contido na embalagem deverá ser realizado normalmente pelo Inmetro, de acordo com o que estabelecem os RTM aplicáveis (publicado no DOU de 16.02.2016).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6054725"/>
            <a:ext cx="9144000" cy="8302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sz="1800" u="none" dirty="0" smtClean="0">
                <a:latin typeface="Arial" charset="0"/>
              </a:rPr>
              <a:t>dimel@inmetro.gov.br</a:t>
            </a:r>
            <a:endParaRPr lang="pt-BR" sz="1800" u="none" dirty="0">
              <a:latin typeface="Arial" charset="0"/>
            </a:endParaRPr>
          </a:p>
          <a:p>
            <a:pPr algn="ctr"/>
            <a:r>
              <a:rPr lang="pt-BR" sz="1800" b="0" u="none" dirty="0">
                <a:latin typeface="Arial" charset="0"/>
              </a:rPr>
              <a:t>21 </a:t>
            </a:r>
            <a:r>
              <a:rPr lang="pt-BR" sz="1800" b="0" u="none" dirty="0" smtClean="0">
                <a:latin typeface="Arial" charset="0"/>
              </a:rPr>
              <a:t>2679-9547</a:t>
            </a:r>
            <a:endParaRPr lang="en-US" sz="1800" u="none" dirty="0">
              <a:latin typeface="Arial" charset="0"/>
            </a:endParaRPr>
          </a:p>
          <a:p>
            <a:pPr algn="ctr"/>
            <a:endParaRPr lang="pt-BR" sz="1200" u="none" dirty="0"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7554" y="1180306"/>
            <a:ext cx="26629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000" u="none" dirty="0" smtClean="0">
                <a:solidFill>
                  <a:srgbClr val="002060"/>
                </a:solidFill>
                <a:latin typeface="+mj-lt"/>
              </a:rPr>
              <a:t>CONCLUSÃO</a:t>
            </a:r>
            <a:endParaRPr lang="pt-BR" sz="3000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0606" y="1643050"/>
            <a:ext cx="8677674" cy="44903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20000"/>
              </a:lnSpc>
            </a:pPr>
            <a:r>
              <a:rPr lang="pt-BR" sz="2000" b="0" u="none" dirty="0" smtClean="0">
                <a:solidFill>
                  <a:srgbClr val="000099"/>
                </a:solidFill>
                <a:latin typeface="+mj-lt"/>
              </a:rPr>
              <a:t>	Considerando o consenso no âmbito do </a:t>
            </a:r>
            <a:r>
              <a:rPr lang="pt-BR" sz="2000" b="0" u="none" dirty="0" err="1" smtClean="0">
                <a:solidFill>
                  <a:srgbClr val="000099"/>
                </a:solidFill>
                <a:latin typeface="+mj-lt"/>
              </a:rPr>
              <a:t>Mercosul</a:t>
            </a:r>
            <a:r>
              <a:rPr lang="pt-BR" sz="2000" b="0" u="none" dirty="0" smtClean="0">
                <a:solidFill>
                  <a:srgbClr val="000099"/>
                </a:solidFill>
                <a:latin typeface="+mj-lt"/>
              </a:rPr>
              <a:t>, bem como o aspecto de proteção e defesa do cidadão o Inmetro propõe continuar os estudos do impacto regulatório e dar prosseguimento às tratativas para estabelecer o fluxo da regulamentação metrológica do setor. Ainda com vistas a estabelecer concorrência justa, mitigar a comercialização abusiva que possa consignar em práticas </a:t>
            </a:r>
            <a:r>
              <a:rPr lang="pt-BR" sz="2000" b="0" u="none" dirty="0" err="1" smtClean="0">
                <a:solidFill>
                  <a:srgbClr val="000099"/>
                </a:solidFill>
                <a:latin typeface="+mj-lt"/>
              </a:rPr>
              <a:t>infrativas</a:t>
            </a:r>
            <a:r>
              <a:rPr lang="pt-BR" sz="2000" b="0" u="none" dirty="0" smtClean="0">
                <a:solidFill>
                  <a:srgbClr val="000099"/>
                </a:solidFill>
                <a:latin typeface="+mj-lt"/>
              </a:rPr>
              <a:t>.</a:t>
            </a:r>
          </a:p>
          <a:p>
            <a:pPr marL="285750" indent="-285750" algn="just">
              <a:lnSpc>
                <a:spcPct val="120000"/>
              </a:lnSpc>
            </a:pPr>
            <a:endParaRPr lang="pt-BR" sz="1500" b="0" u="none" dirty="0" smtClean="0">
              <a:solidFill>
                <a:srgbClr val="000099"/>
              </a:solidFill>
              <a:latin typeface="+mj-lt"/>
            </a:endParaRPr>
          </a:p>
          <a:p>
            <a:pPr marL="285750" indent="-285750" algn="just">
              <a:lnSpc>
                <a:spcPct val="120000"/>
              </a:lnSpc>
            </a:pPr>
            <a:r>
              <a:rPr lang="pt-BR" sz="2000" b="0" u="none" dirty="0" smtClean="0">
                <a:solidFill>
                  <a:srgbClr val="000099"/>
                </a:solidFill>
                <a:latin typeface="+mj-lt"/>
              </a:rPr>
              <a:t>	O processo de regulamentação está consolidado pela sociedade brasileira e demanda desde a análise de impacto, identificação dos parceiros, da competência, referências internacionais, meios técnicos/operacionais e por fim, divulgação, conscientização e fase de implantação.</a:t>
            </a:r>
          </a:p>
        </p:txBody>
      </p:sp>
    </p:spTree>
    <p:extLst>
      <p:ext uri="{BB962C8B-B14F-4D97-AF65-F5344CB8AC3E}">
        <p14:creationId xmlns:p14="http://schemas.microsoft.com/office/powerpoint/2010/main" val="421744376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251325" y="5349875"/>
            <a:ext cx="1841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714348" y="1357298"/>
            <a:ext cx="7715304" cy="597939"/>
          </a:xfrm>
          <a:prstGeom prst="roundRect">
            <a:avLst>
              <a:gd name="adj" fmla="val 102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 eaLnBrk="0" hangingPunct="0">
              <a:defRPr/>
            </a:pPr>
            <a:r>
              <a:rPr lang="pt-BR" sz="3200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Conceitos de Metrologia</a:t>
            </a:r>
            <a:endParaRPr lang="pt-BR" sz="3200" i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313" y="2060848"/>
            <a:ext cx="6129039" cy="46892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8780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2979465" cy="27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" y="1214422"/>
            <a:ext cx="3971924" cy="642934"/>
          </a:xfrm>
        </p:spPr>
        <p:txBody>
          <a:bodyPr>
            <a:normAutofit/>
          </a:bodyPr>
          <a:lstStyle/>
          <a:p>
            <a:pPr algn="ctr"/>
            <a:r>
              <a:rPr lang="pt-BR" i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GLACIAMENTO</a:t>
            </a:r>
            <a:endParaRPr lang="pt-BR" i="1" kern="12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596" y="4500570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u="none" dirty="0" smtClean="0">
                <a:solidFill>
                  <a:srgbClr val="003366"/>
                </a:solidFill>
                <a:latin typeface="Arial" charset="0"/>
              </a:rPr>
              <a:t>Temperatura de </a:t>
            </a:r>
            <a:r>
              <a:rPr lang="pt-BR" sz="2200" u="none" dirty="0" err="1" smtClean="0">
                <a:solidFill>
                  <a:srgbClr val="003366"/>
                </a:solidFill>
                <a:latin typeface="Arial" charset="0"/>
              </a:rPr>
              <a:t>glaciamento</a:t>
            </a:r>
            <a:r>
              <a:rPr lang="pt-BR" sz="2200" u="none" dirty="0" smtClean="0">
                <a:solidFill>
                  <a:srgbClr val="003366"/>
                </a:solidFill>
                <a:latin typeface="Arial" charset="0"/>
              </a:rPr>
              <a:t> – 18º C</a:t>
            </a:r>
            <a:endParaRPr lang="pt-BR" sz="2200" u="none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151" y="1785926"/>
            <a:ext cx="331674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714752"/>
            <a:ext cx="321468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7000892" y="2143116"/>
            <a:ext cx="228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none" dirty="0" smtClean="0">
                <a:solidFill>
                  <a:srgbClr val="003366"/>
                </a:solidFill>
                <a:latin typeface="Arial" charset="0"/>
              </a:rPr>
              <a:t>Temperatura de congelamento  </a:t>
            </a:r>
          </a:p>
          <a:p>
            <a:r>
              <a:rPr lang="pt-BR" sz="2000" u="none" dirty="0" smtClean="0">
                <a:solidFill>
                  <a:srgbClr val="003366"/>
                </a:solidFill>
                <a:latin typeface="Arial" charset="0"/>
              </a:rPr>
              <a:t>- 35º C</a:t>
            </a:r>
            <a:endParaRPr lang="pt-BR" sz="2000" u="none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171944" y="1214422"/>
            <a:ext cx="4972056" cy="7143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sz="3200" i="1" u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CONGELAMENTO</a:t>
            </a:r>
            <a:endParaRPr lang="pt-BR" sz="3200" i="1" u="none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 bwMode="auto">
          <a:xfrm>
            <a:off x="142844" y="1340768"/>
            <a:ext cx="8858312" cy="64698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PRINCIPAIS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 LEIS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2357430"/>
            <a:ext cx="9050331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600" u="none" dirty="0" smtClean="0">
                <a:solidFill>
                  <a:srgbClr val="003366"/>
                </a:solidFill>
                <a:latin typeface="Arial" charset="0"/>
              </a:rPr>
              <a:t>Lei 5966/73</a:t>
            </a:r>
            <a:endParaRPr lang="pt-BR" sz="2600" u="none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263" y="3054020"/>
            <a:ext cx="9050331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200" b="0" u="none" dirty="0" smtClean="0">
                <a:solidFill>
                  <a:srgbClr val="003366"/>
                </a:solidFill>
                <a:latin typeface="Arial" charset="0"/>
              </a:rPr>
              <a:t>Cria o </a:t>
            </a:r>
            <a:r>
              <a:rPr lang="pt-BR" sz="2200" u="none" dirty="0" smtClean="0">
                <a:solidFill>
                  <a:srgbClr val="003366"/>
                </a:solidFill>
                <a:latin typeface="Arial" charset="0"/>
              </a:rPr>
              <a:t>Sinmetro</a:t>
            </a:r>
            <a:r>
              <a:rPr lang="pt-BR" sz="2200" b="0" u="none" dirty="0" smtClean="0">
                <a:solidFill>
                  <a:srgbClr val="003366"/>
                </a:solidFill>
                <a:latin typeface="Arial" charset="0"/>
              </a:rPr>
              <a:t>, o </a:t>
            </a:r>
            <a:r>
              <a:rPr lang="pt-BR" sz="2200" u="none" dirty="0" smtClean="0">
                <a:solidFill>
                  <a:srgbClr val="003366"/>
                </a:solidFill>
                <a:latin typeface="Arial" charset="0"/>
              </a:rPr>
              <a:t>Conmetro</a:t>
            </a:r>
            <a:r>
              <a:rPr lang="pt-BR" sz="2200" b="0" u="none" dirty="0" smtClean="0">
                <a:solidFill>
                  <a:srgbClr val="003366"/>
                </a:solidFill>
                <a:latin typeface="Arial" charset="0"/>
              </a:rPr>
              <a:t> e o </a:t>
            </a:r>
            <a:r>
              <a:rPr lang="pt-BR" sz="2200" u="none" dirty="0" smtClean="0">
                <a:solidFill>
                  <a:srgbClr val="003366"/>
                </a:solidFill>
                <a:latin typeface="Arial" charset="0"/>
              </a:rPr>
              <a:t>Inmetro</a:t>
            </a:r>
            <a:endParaRPr lang="pt-BR" sz="2200" u="none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06" y="3714752"/>
            <a:ext cx="9050331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600" u="none" dirty="0" smtClean="0">
                <a:solidFill>
                  <a:srgbClr val="003366"/>
                </a:solidFill>
                <a:latin typeface="Arial" charset="0"/>
              </a:rPr>
              <a:t>Lei 9933/99</a:t>
            </a:r>
            <a:endParaRPr lang="pt-BR" sz="2600" u="none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263" y="4357694"/>
            <a:ext cx="9050331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200" b="0" u="none" dirty="0" smtClean="0">
                <a:solidFill>
                  <a:srgbClr val="003366"/>
                </a:solidFill>
                <a:latin typeface="Arial" charset="0"/>
              </a:rPr>
              <a:t>Institui a </a:t>
            </a:r>
            <a:r>
              <a:rPr lang="pt-BR" sz="2200" u="none" dirty="0" smtClean="0">
                <a:solidFill>
                  <a:srgbClr val="003366"/>
                </a:solidFill>
                <a:latin typeface="Arial" charset="0"/>
              </a:rPr>
              <a:t>taxa de serviços metrológicos</a:t>
            </a:r>
            <a:endParaRPr lang="pt-BR" sz="2200" u="none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06" y="4936821"/>
            <a:ext cx="9050331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600" u="none" dirty="0" smtClean="0">
                <a:solidFill>
                  <a:srgbClr val="003366"/>
                </a:solidFill>
                <a:latin typeface="Arial" charset="0"/>
              </a:rPr>
              <a:t>Lei 12545/2011</a:t>
            </a:r>
            <a:endParaRPr lang="pt-BR" sz="2600" u="none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406" y="5643578"/>
            <a:ext cx="9050331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200" b="0" u="none" dirty="0" smtClean="0">
                <a:solidFill>
                  <a:srgbClr val="003366"/>
                </a:solidFill>
                <a:latin typeface="Arial" charset="0"/>
              </a:rPr>
              <a:t>Revisa as leis anteriores e altera o nome do Inmetro para: Instituto Nacional de Metrologia, Qualidade e Tecnologia</a:t>
            </a:r>
            <a:endParaRPr lang="pt-BR" sz="2200" u="none" dirty="0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46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 bwMode="auto">
          <a:xfrm>
            <a:off x="142844" y="1340768"/>
            <a:ext cx="8858312" cy="64698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Estrutura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 Organizacional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grpSp>
        <p:nvGrpSpPr>
          <p:cNvPr id="3" name="Grupo 5"/>
          <p:cNvGrpSpPr/>
          <p:nvPr/>
        </p:nvGrpSpPr>
        <p:grpSpPr>
          <a:xfrm>
            <a:off x="762000" y="2557482"/>
            <a:ext cx="7772400" cy="3657600"/>
            <a:chOff x="762000" y="2133600"/>
            <a:chExt cx="7772400" cy="3657600"/>
          </a:xfrm>
        </p:grpSpPr>
        <p:sp>
          <p:nvSpPr>
            <p:cNvPr id="8" name="Oval 1026"/>
            <p:cNvSpPr>
              <a:spLocks noChangeArrowheads="1"/>
            </p:cNvSpPr>
            <p:nvPr/>
          </p:nvSpPr>
          <p:spPr bwMode="auto">
            <a:xfrm>
              <a:off x="762000" y="2133600"/>
              <a:ext cx="7772400" cy="36576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Oval 1027"/>
            <p:cNvSpPr>
              <a:spLocks noChangeArrowheads="1"/>
            </p:cNvSpPr>
            <p:nvPr/>
          </p:nvSpPr>
          <p:spPr bwMode="auto">
            <a:xfrm>
              <a:off x="2362200" y="3276600"/>
              <a:ext cx="5791200" cy="205740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Oval 1028"/>
            <p:cNvSpPr>
              <a:spLocks noChangeArrowheads="1"/>
            </p:cNvSpPr>
            <p:nvPr/>
          </p:nvSpPr>
          <p:spPr bwMode="auto">
            <a:xfrm>
              <a:off x="4419600" y="4114800"/>
              <a:ext cx="3124200" cy="838200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1029"/>
            <p:cNvSpPr txBox="1">
              <a:spLocks noChangeArrowheads="1"/>
            </p:cNvSpPr>
            <p:nvPr/>
          </p:nvSpPr>
          <p:spPr bwMode="auto">
            <a:xfrm>
              <a:off x="5130800" y="4175125"/>
              <a:ext cx="18774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600" i="1" dirty="0">
                  <a:solidFill>
                    <a:srgbClr val="006600"/>
                  </a:solidFill>
                  <a:latin typeface="+mj-lt"/>
                </a:rPr>
                <a:t>Inmetro</a:t>
              </a:r>
            </a:p>
          </p:txBody>
        </p:sp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3064506" y="3505184"/>
              <a:ext cx="23647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600" i="1" dirty="0">
                  <a:solidFill>
                    <a:schemeClr val="accent2"/>
                  </a:solidFill>
                  <a:latin typeface="+mj-lt"/>
                </a:rPr>
                <a:t>Conmetro</a:t>
              </a:r>
            </a:p>
          </p:txBody>
        </p:sp>
        <p:sp>
          <p:nvSpPr>
            <p:cNvPr id="13" name="Text Box 1032"/>
            <p:cNvSpPr txBox="1">
              <a:spLocks noChangeArrowheads="1"/>
            </p:cNvSpPr>
            <p:nvPr/>
          </p:nvSpPr>
          <p:spPr bwMode="auto">
            <a:xfrm>
              <a:off x="1981200" y="2514600"/>
              <a:ext cx="240803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4000" i="1" dirty="0">
                  <a:solidFill>
                    <a:srgbClr val="FF0000"/>
                  </a:solidFill>
                  <a:latin typeface="+mj-lt"/>
                </a:rPr>
                <a:t>Sinmetro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246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 bwMode="auto">
          <a:xfrm>
            <a:off x="142844" y="1340768"/>
            <a:ext cx="8858312" cy="64698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Estrutura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 Organizacional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2357430"/>
            <a:ext cx="9050331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u="none" dirty="0" smtClean="0">
                <a:solidFill>
                  <a:srgbClr val="003300"/>
                </a:solidFill>
                <a:latin typeface="Arial" charset="0"/>
              </a:rPr>
              <a:t>Inmetro</a:t>
            </a:r>
            <a:endParaRPr lang="pt-BR" sz="2600" u="none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263" y="3143248"/>
            <a:ext cx="9050331" cy="707886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0" u="none" dirty="0" smtClean="0">
                <a:solidFill>
                  <a:srgbClr val="003366"/>
                </a:solidFill>
                <a:latin typeface="Arial" charset="0"/>
              </a:rPr>
              <a:t> Instituto Nacional de Metrologia, Qualidade e Tecnologia,</a:t>
            </a:r>
            <a:r>
              <a:rPr lang="pt-BR" sz="2000" u="none" dirty="0" smtClean="0">
                <a:solidFill>
                  <a:srgbClr val="003366"/>
                </a:solidFill>
                <a:latin typeface="Arial" charset="0"/>
              </a:rPr>
              <a:t> órgão executivo do Sinmetro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2" y="4143380"/>
            <a:ext cx="9050331" cy="707886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0" u="none" dirty="0" smtClean="0">
                <a:solidFill>
                  <a:srgbClr val="003366"/>
                </a:solidFill>
                <a:latin typeface="Arial" charset="0"/>
              </a:rPr>
              <a:t> Autarquia da Estrutura do Ministério da Indústria, Comercio Exterior e Serviços</a:t>
            </a:r>
            <a:endParaRPr lang="pt-BR" sz="2000" u="none" dirty="0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2" y="4957716"/>
            <a:ext cx="9050331" cy="861774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b="0" u="none" dirty="0" smtClean="0">
                <a:solidFill>
                  <a:srgbClr val="003366"/>
                </a:solidFill>
                <a:latin typeface="Arial" charset="0"/>
              </a:rPr>
              <a:t> Responsável pelo </a:t>
            </a:r>
            <a:r>
              <a:rPr lang="pt-BR" sz="2000" u="none" dirty="0" smtClean="0">
                <a:solidFill>
                  <a:srgbClr val="003366"/>
                </a:solidFill>
                <a:latin typeface="Arial" charset="0"/>
              </a:rPr>
              <a:t>Controle Metrológico Legal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000" u="none" dirty="0" smtClean="0">
                <a:solidFill>
                  <a:srgbClr val="003366"/>
                </a:solidFill>
                <a:latin typeface="Arial" charset="0"/>
              </a:rPr>
              <a:t>Controle dos vícios da quantidade / Lei nº 8078:1990</a:t>
            </a:r>
          </a:p>
        </p:txBody>
      </p:sp>
    </p:spTree>
    <p:extLst>
      <p:ext uri="{BB962C8B-B14F-4D97-AF65-F5344CB8AC3E}">
        <p14:creationId xmlns:p14="http://schemas.microsoft.com/office/powerpoint/2010/main" val="2013246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2151063"/>
            <a:ext cx="9144000" cy="4849812"/>
          </a:xfrm>
          <a:prstGeom prst="rect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Font typeface="Arial" charset="0"/>
              <a:buNone/>
            </a:pPr>
            <a:endParaRPr lang="en-GB" altLang="pt-BR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048000" y="1628800"/>
            <a:ext cx="1676400" cy="398463"/>
          </a:xfrm>
          <a:prstGeom prst="rect">
            <a:avLst/>
          </a:prstGeom>
          <a:solidFill>
            <a:srgbClr val="3366FF"/>
          </a:solidFill>
          <a:ln w="1260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FF00"/>
              </a:buClr>
              <a:buFont typeface="Arial" charset="0"/>
              <a:buNone/>
            </a:pPr>
            <a:r>
              <a:rPr lang="en-GB" altLang="pt-BR" sz="2000" b="1" i="1">
                <a:solidFill>
                  <a:srgbClr val="FFFF00"/>
                </a:solidFill>
                <a:latin typeface="Arial" charset="0"/>
              </a:rPr>
              <a:t>Presidência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219487" y="5591200"/>
            <a:ext cx="2140627" cy="5254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Coordenação</a:t>
            </a: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Geral</a:t>
            </a: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 da </a:t>
            </a:r>
          </a:p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da </a:t>
            </a:r>
            <a:r>
              <a:rPr lang="en-GB" altLang="pt-BR" sz="1400" b="1" i="1" dirty="0" smtClean="0">
                <a:solidFill>
                  <a:schemeClr val="bg2"/>
                </a:solidFill>
                <a:latin typeface="Arial" charset="0"/>
              </a:rPr>
              <a:t>RBMLQ-I</a:t>
            </a:r>
            <a:endParaRPr lang="en-GB" altLang="pt-BR" sz="14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93738" y="2695600"/>
            <a:ext cx="1443037" cy="482600"/>
          </a:xfrm>
          <a:prstGeom prst="rect">
            <a:avLst/>
          </a:prstGeom>
          <a:solidFill>
            <a:srgbClr val="00FF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FF9900"/>
              </a:buClr>
              <a:buFont typeface="Arial" charset="0"/>
              <a:buNone/>
            </a:pPr>
            <a:r>
              <a:rPr lang="en-GB" altLang="pt-BR" sz="1600" b="1" i="1">
                <a:solidFill>
                  <a:srgbClr val="FF9900"/>
                </a:solidFill>
                <a:latin typeface="Arial" charset="0"/>
              </a:rPr>
              <a:t>Procuradoria</a:t>
            </a:r>
          </a:p>
          <a:p>
            <a:pPr algn="ctr" eaLnBrk="1" hangingPunct="1">
              <a:lnSpc>
                <a:spcPct val="80000"/>
              </a:lnSpc>
              <a:buClr>
                <a:srgbClr val="FF9900"/>
              </a:buClr>
              <a:buFont typeface="Arial" charset="0"/>
              <a:buNone/>
            </a:pPr>
            <a:r>
              <a:rPr lang="en-GB" altLang="pt-BR" sz="1600" b="1" i="1">
                <a:solidFill>
                  <a:srgbClr val="FF9900"/>
                </a:solidFill>
                <a:latin typeface="Arial" charset="0"/>
              </a:rPr>
              <a:t>Federal 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134100" y="2638450"/>
            <a:ext cx="1095375" cy="482600"/>
          </a:xfrm>
          <a:prstGeom prst="rect">
            <a:avLst/>
          </a:prstGeom>
          <a:solidFill>
            <a:srgbClr val="FFFF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GB" altLang="pt-BR" sz="1600" b="1" i="1">
                <a:solidFill>
                  <a:srgbClr val="000066"/>
                </a:solidFill>
                <a:latin typeface="Arial" charset="0"/>
              </a:rPr>
              <a:t>Auditoria </a:t>
            </a:r>
          </a:p>
          <a:p>
            <a:pPr algn="ctr" eaLnBrk="1" hangingPunct="1"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GB" altLang="pt-BR" sz="1600" b="1" i="1">
                <a:solidFill>
                  <a:srgbClr val="000066"/>
                </a:solidFill>
                <a:latin typeface="Arial" charset="0"/>
              </a:rPr>
              <a:t>Interna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514600" y="2771800"/>
            <a:ext cx="1143000" cy="338138"/>
          </a:xfrm>
          <a:prstGeom prst="rect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en-GB" altLang="pt-BR" sz="1600" b="1" i="1">
                <a:solidFill>
                  <a:srgbClr val="FFFFCC"/>
                </a:solidFill>
                <a:latin typeface="Arial" charset="0"/>
              </a:rPr>
              <a:t>Gabinete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579938" y="2771800"/>
            <a:ext cx="1125537" cy="338138"/>
          </a:xfrm>
          <a:prstGeom prst="rect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600" b="1" i="1">
                <a:solidFill>
                  <a:srgbClr val="FFFFFF"/>
                </a:solidFill>
                <a:latin typeface="Arial" charset="0"/>
              </a:rPr>
              <a:t>Ouvidoria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987675" y="5600725"/>
            <a:ext cx="2506663" cy="5254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Coordenação</a:t>
            </a: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Geral</a:t>
            </a: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 de </a:t>
            </a:r>
          </a:p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acreditação</a:t>
            </a:r>
            <a:endParaRPr lang="en-GB" altLang="pt-BR" sz="14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179388" y="6019800"/>
            <a:ext cx="2286000" cy="730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>
                <a:solidFill>
                  <a:schemeClr val="tx1"/>
                </a:solidFill>
                <a:latin typeface="Arial" charset="0"/>
              </a:rPr>
              <a:t>Coordenação Geral</a:t>
            </a:r>
          </a:p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>
                <a:solidFill>
                  <a:schemeClr val="tx1"/>
                </a:solidFill>
                <a:latin typeface="Arial" charset="0"/>
              </a:rPr>
              <a:t>de articulação internacional</a:t>
            </a: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2438400" y="4067200"/>
            <a:ext cx="11953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400" b="1">
                <a:solidFill>
                  <a:srgbClr val="FF6600"/>
                </a:solidFill>
                <a:latin typeface="Arial" charset="0"/>
              </a:rPr>
              <a:t>Diretoria de </a:t>
            </a:r>
          </a:p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400" b="1">
                <a:solidFill>
                  <a:srgbClr val="FF6600"/>
                </a:solidFill>
                <a:latin typeface="Arial" charset="0"/>
              </a:rPr>
              <a:t>Metrologia Legal</a:t>
            </a: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3886200" y="4067200"/>
            <a:ext cx="1219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400" b="1" i="1">
                <a:solidFill>
                  <a:srgbClr val="4D4D4D"/>
                </a:solidFill>
                <a:latin typeface="Arial" charset="0"/>
              </a:rPr>
              <a:t>Diretoria de Metrologia </a:t>
            </a:r>
          </a:p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400" b="1" i="1">
                <a:solidFill>
                  <a:srgbClr val="4D4D4D"/>
                </a:solidFill>
                <a:latin typeface="Arial" charset="0"/>
              </a:rPr>
              <a:t>Científica</a:t>
            </a: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1004480" y="4067200"/>
            <a:ext cx="1524000" cy="87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400" b="1" i="1" dirty="0" err="1">
                <a:solidFill>
                  <a:srgbClr val="4D4D4D"/>
                </a:solidFill>
                <a:latin typeface="Arial" charset="0"/>
              </a:rPr>
              <a:t>Diretoria</a:t>
            </a:r>
            <a:r>
              <a:rPr lang="en-GB" altLang="pt-BR" sz="1400" b="1" i="1" dirty="0">
                <a:solidFill>
                  <a:srgbClr val="4D4D4D"/>
                </a:solidFill>
                <a:latin typeface="Arial" charset="0"/>
              </a:rPr>
              <a:t> </a:t>
            </a:r>
            <a:r>
              <a:rPr lang="en-GB" altLang="pt-BR" sz="1400" b="1" i="1" dirty="0" smtClean="0">
                <a:solidFill>
                  <a:srgbClr val="4D4D4D"/>
                </a:solidFill>
                <a:latin typeface="Arial" charset="0"/>
              </a:rPr>
              <a:t>de </a:t>
            </a:r>
            <a:r>
              <a:rPr lang="en-GB" altLang="pt-BR" sz="1400" b="1" i="1" dirty="0" err="1" smtClean="0">
                <a:solidFill>
                  <a:srgbClr val="4D4D4D"/>
                </a:solidFill>
                <a:latin typeface="Arial" charset="0"/>
              </a:rPr>
              <a:t>Avaliação</a:t>
            </a:r>
            <a:r>
              <a:rPr lang="en-GB" altLang="pt-BR" sz="1400" b="1" i="1" dirty="0" smtClean="0">
                <a:solidFill>
                  <a:srgbClr val="4D4D4D"/>
                </a:solidFill>
                <a:latin typeface="Arial" charset="0"/>
              </a:rPr>
              <a:t> da </a:t>
            </a:r>
            <a:r>
              <a:rPr lang="en-GB" altLang="pt-BR" sz="1400" b="1" i="1" dirty="0" err="1" smtClean="0">
                <a:solidFill>
                  <a:srgbClr val="4D4D4D"/>
                </a:solidFill>
                <a:latin typeface="Arial" charset="0"/>
              </a:rPr>
              <a:t>Conformidade</a:t>
            </a:r>
            <a:endParaRPr lang="en-GB" altLang="pt-BR" sz="1400" b="1" i="1" dirty="0">
              <a:solidFill>
                <a:srgbClr val="4D4D4D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FFFFFF"/>
              </a:buClr>
              <a:buFont typeface="Arial" charset="0"/>
              <a:buNone/>
            </a:pPr>
            <a:endParaRPr lang="en-GB" altLang="pt-BR" sz="1400" b="1" i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0" y="4067200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400" b="1" i="1" dirty="0" err="1">
                <a:solidFill>
                  <a:srgbClr val="4D4D4D"/>
                </a:solidFill>
                <a:latin typeface="Arial" charset="0"/>
              </a:rPr>
              <a:t>Diretoria</a:t>
            </a:r>
            <a:r>
              <a:rPr lang="en-GB" altLang="pt-BR" sz="1400" b="1" i="1" dirty="0">
                <a:solidFill>
                  <a:srgbClr val="4D4D4D"/>
                </a:solidFill>
                <a:latin typeface="Arial" charset="0"/>
              </a:rPr>
              <a:t> de Adm. e </a:t>
            </a:r>
            <a:r>
              <a:rPr lang="en-GB" altLang="pt-BR" sz="1400" b="1" i="1" dirty="0" err="1">
                <a:solidFill>
                  <a:srgbClr val="4D4D4D"/>
                </a:solidFill>
                <a:latin typeface="Arial" charset="0"/>
              </a:rPr>
              <a:t>Finanças</a:t>
            </a:r>
            <a:endParaRPr lang="en-GB" altLang="pt-BR" sz="1400" b="1" i="1" dirty="0">
              <a:solidFill>
                <a:srgbClr val="4D4D4D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FFFFFF"/>
              </a:buClr>
              <a:buFont typeface="Arial" charset="0"/>
              <a:buNone/>
            </a:pPr>
            <a:endParaRPr lang="en-GB" altLang="pt-BR" sz="1400" b="1" i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>
            <a:off x="533400" y="3533800"/>
            <a:ext cx="6707188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5" name="Line 16"/>
          <p:cNvSpPr>
            <a:spLocks noChangeShapeType="1"/>
          </p:cNvSpPr>
          <p:nvPr/>
        </p:nvSpPr>
        <p:spPr bwMode="auto">
          <a:xfrm>
            <a:off x="3886200" y="2086000"/>
            <a:ext cx="1588" cy="31242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6" name="Line 17"/>
          <p:cNvSpPr>
            <a:spLocks noChangeShapeType="1"/>
          </p:cNvSpPr>
          <p:nvPr/>
        </p:nvSpPr>
        <p:spPr bwMode="auto">
          <a:xfrm>
            <a:off x="1371600" y="1933600"/>
            <a:ext cx="1676400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7" name="Line 18"/>
          <p:cNvSpPr>
            <a:spLocks noChangeShapeType="1"/>
          </p:cNvSpPr>
          <p:nvPr/>
        </p:nvSpPr>
        <p:spPr bwMode="auto">
          <a:xfrm>
            <a:off x="1600200" y="2390800"/>
            <a:ext cx="5105400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190500" y="1628800"/>
            <a:ext cx="990600" cy="3381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Arial" charset="0"/>
              <a:buNone/>
            </a:pPr>
            <a:r>
              <a:rPr lang="en-GB" altLang="pt-BR" sz="1600" b="1">
                <a:solidFill>
                  <a:srgbClr val="000000"/>
                </a:solidFill>
                <a:latin typeface="Arial" charset="0"/>
              </a:rPr>
              <a:t>SUR-GO</a:t>
            </a: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203200" y="2086000"/>
            <a:ext cx="966788" cy="3381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Arial" charset="0"/>
              <a:buNone/>
            </a:pPr>
            <a:r>
              <a:rPr lang="en-GB" altLang="pt-BR" sz="1600" b="1">
                <a:solidFill>
                  <a:srgbClr val="000000"/>
                </a:solidFill>
                <a:latin typeface="Arial" charset="0"/>
              </a:rPr>
              <a:t>SUR-RS</a:t>
            </a: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6791325" y="1712938"/>
            <a:ext cx="1046163" cy="338137"/>
          </a:xfrm>
          <a:prstGeom prst="rect">
            <a:avLst/>
          </a:prstGeom>
          <a:noFill/>
          <a:ln w="12600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CCFFCC"/>
              </a:buClr>
              <a:buFont typeface="Arial" charset="0"/>
              <a:buNone/>
            </a:pPr>
            <a:r>
              <a:rPr lang="en-GB" altLang="pt-BR" sz="1600" b="1">
                <a:solidFill>
                  <a:srgbClr val="4D4D4D"/>
                </a:solidFill>
                <a:latin typeface="Arial" charset="0"/>
              </a:rPr>
              <a:t>RBMLQ-I</a:t>
            </a:r>
          </a:p>
        </p:txBody>
      </p:sp>
      <p:sp>
        <p:nvSpPr>
          <p:cNvPr id="12311" name="Line 22"/>
          <p:cNvSpPr>
            <a:spLocks noChangeShapeType="1"/>
          </p:cNvSpPr>
          <p:nvPr/>
        </p:nvSpPr>
        <p:spPr bwMode="auto">
          <a:xfrm>
            <a:off x="4724400" y="1857400"/>
            <a:ext cx="2057400" cy="1588"/>
          </a:xfrm>
          <a:prstGeom prst="line">
            <a:avLst/>
          </a:prstGeom>
          <a:noFill/>
          <a:ln w="12600">
            <a:solidFill>
              <a:srgbClr val="CC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2" name="Line 23"/>
          <p:cNvSpPr>
            <a:spLocks noChangeShapeType="1"/>
          </p:cNvSpPr>
          <p:nvPr/>
        </p:nvSpPr>
        <p:spPr bwMode="auto">
          <a:xfrm>
            <a:off x="1143000" y="1781200"/>
            <a:ext cx="209550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3" name="Line 24"/>
          <p:cNvSpPr>
            <a:spLocks noChangeShapeType="1"/>
          </p:cNvSpPr>
          <p:nvPr/>
        </p:nvSpPr>
        <p:spPr bwMode="auto">
          <a:xfrm>
            <a:off x="1352550" y="1781200"/>
            <a:ext cx="1588" cy="4572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4" name="Line 25"/>
          <p:cNvSpPr>
            <a:spLocks noChangeShapeType="1"/>
          </p:cNvSpPr>
          <p:nvPr/>
        </p:nvSpPr>
        <p:spPr bwMode="auto">
          <a:xfrm>
            <a:off x="1181100" y="2247925"/>
            <a:ext cx="171450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5" name="Line 26"/>
          <p:cNvSpPr>
            <a:spLocks noChangeShapeType="1"/>
          </p:cNvSpPr>
          <p:nvPr/>
        </p:nvSpPr>
        <p:spPr bwMode="auto">
          <a:xfrm>
            <a:off x="1600200" y="2390800"/>
            <a:ext cx="1588" cy="3048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6" name="Line 27"/>
          <p:cNvSpPr>
            <a:spLocks noChangeShapeType="1"/>
          </p:cNvSpPr>
          <p:nvPr/>
        </p:nvSpPr>
        <p:spPr bwMode="auto">
          <a:xfrm>
            <a:off x="6705600" y="2390800"/>
            <a:ext cx="1588" cy="2286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7" name="Line 28"/>
          <p:cNvSpPr>
            <a:spLocks noChangeShapeType="1"/>
          </p:cNvSpPr>
          <p:nvPr/>
        </p:nvSpPr>
        <p:spPr bwMode="auto">
          <a:xfrm>
            <a:off x="5114925" y="2390800"/>
            <a:ext cx="1588" cy="3810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8" name="Line 29"/>
          <p:cNvSpPr>
            <a:spLocks noChangeShapeType="1"/>
          </p:cNvSpPr>
          <p:nvPr/>
        </p:nvSpPr>
        <p:spPr bwMode="auto">
          <a:xfrm>
            <a:off x="3048000" y="2390800"/>
            <a:ext cx="1588" cy="3810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9" name="Text Box 30"/>
          <p:cNvSpPr txBox="1">
            <a:spLocks noChangeArrowheads="1"/>
          </p:cNvSpPr>
          <p:nvPr/>
        </p:nvSpPr>
        <p:spPr bwMode="auto">
          <a:xfrm>
            <a:off x="4869912" y="4005064"/>
            <a:ext cx="1849760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en-GB" altLang="pt-BR" sz="1400" b="1" dirty="0" err="1">
                <a:solidFill>
                  <a:srgbClr val="4D4D4D"/>
                </a:solidFill>
                <a:latin typeface="Arial" charset="0"/>
              </a:rPr>
              <a:t>Diretoria</a:t>
            </a:r>
            <a:r>
              <a:rPr lang="en-GB" altLang="pt-BR" sz="1400" b="1" dirty="0">
                <a:solidFill>
                  <a:srgbClr val="4D4D4D"/>
                </a:solidFill>
                <a:latin typeface="Arial" charset="0"/>
              </a:rPr>
              <a:t> de </a:t>
            </a:r>
            <a:r>
              <a:rPr lang="en-GB" altLang="pt-BR" sz="1400" b="1" dirty="0" err="1">
                <a:solidFill>
                  <a:srgbClr val="4D4D4D"/>
                </a:solidFill>
                <a:latin typeface="Arial" charset="0"/>
              </a:rPr>
              <a:t>Planejam</a:t>
            </a:r>
            <a:r>
              <a:rPr lang="en-GB" altLang="pt-BR" sz="1400" b="1" dirty="0">
                <a:solidFill>
                  <a:srgbClr val="4D4D4D"/>
                </a:solidFill>
                <a:latin typeface="Arial" charset="0"/>
              </a:rPr>
              <a:t>. e </a:t>
            </a:r>
            <a:r>
              <a:rPr lang="en-GB" altLang="pt-BR" sz="1400" b="1" dirty="0" err="1" smtClean="0">
                <a:solidFill>
                  <a:srgbClr val="4D4D4D"/>
                </a:solidFill>
                <a:latin typeface="Arial" charset="0"/>
              </a:rPr>
              <a:t>Desenvolvimento</a:t>
            </a:r>
            <a:endParaRPr lang="en-GB" altLang="pt-BR" sz="14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2320" name="Text Box 31"/>
          <p:cNvSpPr txBox="1">
            <a:spLocks noChangeArrowheads="1"/>
          </p:cNvSpPr>
          <p:nvPr/>
        </p:nvSpPr>
        <p:spPr bwMode="auto">
          <a:xfrm>
            <a:off x="6491264" y="4005064"/>
            <a:ext cx="1728192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pt-BR" altLang="pt-BR" sz="1400" dirty="0">
                <a:solidFill>
                  <a:srgbClr val="4D4D4D"/>
                </a:solidFill>
                <a:latin typeface="Arial" charset="0"/>
              </a:rPr>
              <a:t>Diretoria de Metrologia Aplicada às Ciências da Vida</a:t>
            </a:r>
            <a:endParaRPr lang="en-GB" altLang="pt-BR" sz="14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2321" name="Text Box 32"/>
          <p:cNvSpPr txBox="1">
            <a:spLocks noChangeArrowheads="1"/>
          </p:cNvSpPr>
          <p:nvPr/>
        </p:nvSpPr>
        <p:spPr bwMode="auto">
          <a:xfrm>
            <a:off x="4314073" y="6116601"/>
            <a:ext cx="2908575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</a:pPr>
            <a:r>
              <a:rPr lang="pt-BR" altLang="pt-BR" sz="1400" dirty="0">
                <a:solidFill>
                  <a:schemeClr val="bg2"/>
                </a:solidFill>
                <a:latin typeface="Arial" charset="0"/>
              </a:rPr>
              <a:t>Coordenação-Geral de Desenvolvimento e Gestão de Pessoas</a:t>
            </a:r>
            <a:endParaRPr lang="en-GB" altLang="pt-BR" sz="14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322" name="Line 33"/>
          <p:cNvSpPr>
            <a:spLocks noChangeShapeType="1"/>
          </p:cNvSpPr>
          <p:nvPr/>
        </p:nvSpPr>
        <p:spPr bwMode="auto">
          <a:xfrm>
            <a:off x="1752600" y="3533800"/>
            <a:ext cx="1588" cy="4572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3" name="Line 34"/>
          <p:cNvSpPr>
            <a:spLocks noChangeShapeType="1"/>
          </p:cNvSpPr>
          <p:nvPr/>
        </p:nvSpPr>
        <p:spPr bwMode="auto">
          <a:xfrm>
            <a:off x="2971800" y="3533800"/>
            <a:ext cx="1588" cy="5334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4" name="Line 35"/>
          <p:cNvSpPr>
            <a:spLocks noChangeShapeType="1"/>
          </p:cNvSpPr>
          <p:nvPr/>
        </p:nvSpPr>
        <p:spPr bwMode="auto">
          <a:xfrm>
            <a:off x="4495800" y="3533800"/>
            <a:ext cx="1588" cy="5334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5" name="Line 36"/>
          <p:cNvSpPr>
            <a:spLocks noChangeShapeType="1"/>
          </p:cNvSpPr>
          <p:nvPr/>
        </p:nvSpPr>
        <p:spPr bwMode="auto">
          <a:xfrm>
            <a:off x="5867400" y="3533800"/>
            <a:ext cx="1588" cy="5334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6" name="Line 37"/>
          <p:cNvSpPr>
            <a:spLocks noChangeShapeType="1"/>
          </p:cNvSpPr>
          <p:nvPr/>
        </p:nvSpPr>
        <p:spPr bwMode="auto">
          <a:xfrm>
            <a:off x="7239000" y="3533800"/>
            <a:ext cx="1588" cy="5334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8" name="Line 39"/>
          <p:cNvSpPr>
            <a:spLocks noChangeShapeType="1"/>
          </p:cNvSpPr>
          <p:nvPr/>
        </p:nvSpPr>
        <p:spPr bwMode="auto">
          <a:xfrm>
            <a:off x="533400" y="3533800"/>
            <a:ext cx="1588" cy="4572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9" name="Line 40"/>
          <p:cNvSpPr>
            <a:spLocks noChangeShapeType="1"/>
          </p:cNvSpPr>
          <p:nvPr/>
        </p:nvSpPr>
        <p:spPr bwMode="auto">
          <a:xfrm>
            <a:off x="1447800" y="5210200"/>
            <a:ext cx="5943600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0" name="Line 41"/>
          <p:cNvSpPr>
            <a:spLocks noChangeShapeType="1"/>
          </p:cNvSpPr>
          <p:nvPr/>
        </p:nvSpPr>
        <p:spPr bwMode="auto">
          <a:xfrm>
            <a:off x="1447800" y="5210200"/>
            <a:ext cx="1588" cy="3810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1" name="Line 42"/>
          <p:cNvSpPr>
            <a:spLocks noChangeShapeType="1"/>
          </p:cNvSpPr>
          <p:nvPr/>
        </p:nvSpPr>
        <p:spPr bwMode="auto">
          <a:xfrm>
            <a:off x="3886200" y="5210200"/>
            <a:ext cx="1588" cy="3810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32" name="Line 43"/>
          <p:cNvSpPr>
            <a:spLocks noChangeShapeType="1"/>
          </p:cNvSpPr>
          <p:nvPr/>
        </p:nvSpPr>
        <p:spPr bwMode="auto">
          <a:xfrm>
            <a:off x="7391400" y="5210200"/>
            <a:ext cx="1588" cy="381000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04800" y="5589240"/>
            <a:ext cx="2286000" cy="7408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49000"/>
              </a:lnSpc>
              <a:spcBef>
                <a:spcPct val="0"/>
              </a:spcBef>
              <a:spcAft>
                <a:spcPct val="0"/>
              </a:spcAft>
              <a:buClr>
                <a:srgbClr val="FFFFCC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Coordenação</a:t>
            </a: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Geral</a:t>
            </a:r>
            <a:endParaRPr lang="en-GB" altLang="pt-BR" sz="1400" b="1" i="1" dirty="0">
              <a:solidFill>
                <a:schemeClr val="bg2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>
                <a:srgbClr val="008000"/>
              </a:buClr>
              <a:buFont typeface="Arial" charset="0"/>
              <a:buNone/>
            </a:pP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de </a:t>
            </a: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articulação</a:t>
            </a:r>
            <a:r>
              <a:rPr lang="en-GB" altLang="pt-BR" sz="1400" b="1" i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GB" altLang="pt-BR" sz="1400" b="1" i="1" dirty="0" err="1">
                <a:solidFill>
                  <a:schemeClr val="bg2"/>
                </a:solidFill>
                <a:latin typeface="Arial" charset="0"/>
              </a:rPr>
              <a:t>internacional</a:t>
            </a:r>
            <a:endParaRPr lang="en-GB" altLang="pt-BR" sz="14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753100" y="5210248"/>
            <a:ext cx="1588" cy="782255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58140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3"/>
          <p:cNvGrpSpPr>
            <a:grpSpLocks/>
          </p:cNvGrpSpPr>
          <p:nvPr/>
        </p:nvGrpSpPr>
        <p:grpSpPr bwMode="auto">
          <a:xfrm>
            <a:off x="4294219" y="1785938"/>
            <a:ext cx="4706937" cy="4786312"/>
            <a:chOff x="3722687" y="1063619"/>
            <a:chExt cx="5421313" cy="5691188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3722687" y="3041644"/>
              <a:ext cx="917575" cy="498475"/>
            </a:xfrm>
            <a:custGeom>
              <a:avLst/>
              <a:gdLst>
                <a:gd name="T0" fmla="*/ 986615459 w 619"/>
                <a:gd name="T1" fmla="*/ 774339814 h 304"/>
                <a:gd name="T2" fmla="*/ 828405728 w 619"/>
                <a:gd name="T3" fmla="*/ 774339814 h 304"/>
                <a:gd name="T4" fmla="*/ 687775000 w 619"/>
                <a:gd name="T5" fmla="*/ 793162156 h 304"/>
                <a:gd name="T6" fmla="*/ 698760696 w 619"/>
                <a:gd name="T7" fmla="*/ 524292392 h 304"/>
                <a:gd name="T8" fmla="*/ 648221455 w 619"/>
                <a:gd name="T9" fmla="*/ 532359813 h 304"/>
                <a:gd name="T10" fmla="*/ 617459729 w 619"/>
                <a:gd name="T11" fmla="*/ 551180516 h 304"/>
                <a:gd name="T12" fmla="*/ 586696519 w 619"/>
                <a:gd name="T13" fmla="*/ 567312079 h 304"/>
                <a:gd name="T14" fmla="*/ 558130153 w 619"/>
                <a:gd name="T15" fmla="*/ 583443642 h 304"/>
                <a:gd name="T16" fmla="*/ 527366944 w 619"/>
                <a:gd name="T17" fmla="*/ 594198564 h 304"/>
                <a:gd name="T18" fmla="*/ 496603735 w 619"/>
                <a:gd name="T19" fmla="*/ 607642626 h 304"/>
                <a:gd name="T20" fmla="*/ 468038851 w 619"/>
                <a:gd name="T21" fmla="*/ 615708407 h 304"/>
                <a:gd name="T22" fmla="*/ 437275641 w 619"/>
                <a:gd name="T23" fmla="*/ 618397547 h 304"/>
                <a:gd name="T24" fmla="*/ 366960277 w 619"/>
                <a:gd name="T25" fmla="*/ 618397547 h 304"/>
                <a:gd name="T26" fmla="*/ 349381089 w 619"/>
                <a:gd name="T27" fmla="*/ 564622939 h 304"/>
                <a:gd name="T28" fmla="*/ 208749064 w 619"/>
                <a:gd name="T29" fmla="*/ 532359813 h 304"/>
                <a:gd name="T30" fmla="*/ 195565043 w 619"/>
                <a:gd name="T31" fmla="*/ 524292392 h 304"/>
                <a:gd name="T32" fmla="*/ 202157054 w 619"/>
                <a:gd name="T33" fmla="*/ 419433852 h 304"/>
                <a:gd name="T34" fmla="*/ 195565043 w 619"/>
                <a:gd name="T35" fmla="*/ 411368071 h 304"/>
                <a:gd name="T36" fmla="*/ 96683336 w 619"/>
                <a:gd name="T37" fmla="*/ 260802446 h 304"/>
                <a:gd name="T38" fmla="*/ 61526441 w 619"/>
                <a:gd name="T39" fmla="*/ 196274504 h 304"/>
                <a:gd name="T40" fmla="*/ 52736106 w 619"/>
                <a:gd name="T41" fmla="*/ 196274504 h 304"/>
                <a:gd name="T42" fmla="*/ 48342409 w 619"/>
                <a:gd name="T43" fmla="*/ 169386379 h 304"/>
                <a:gd name="T44" fmla="*/ 0 w 619"/>
                <a:gd name="T45" fmla="*/ 118302551 h 304"/>
                <a:gd name="T46" fmla="*/ 13184027 w 619"/>
                <a:gd name="T47" fmla="*/ 0 h 304"/>
                <a:gd name="T48" fmla="*/ 79105630 w 619"/>
                <a:gd name="T49" fmla="*/ 21509850 h 304"/>
                <a:gd name="T50" fmla="*/ 142828914 w 619"/>
                <a:gd name="T51" fmla="*/ 45707200 h 304"/>
                <a:gd name="T52" fmla="*/ 206552221 w 619"/>
                <a:gd name="T53" fmla="*/ 69906197 h 304"/>
                <a:gd name="T54" fmla="*/ 272472325 w 619"/>
                <a:gd name="T55" fmla="*/ 80661119 h 304"/>
                <a:gd name="T56" fmla="*/ 336197068 w 619"/>
                <a:gd name="T57" fmla="*/ 99481822 h 304"/>
                <a:gd name="T58" fmla="*/ 399920422 w 619"/>
                <a:gd name="T59" fmla="*/ 112924270 h 304"/>
                <a:gd name="T60" fmla="*/ 470235693 w 619"/>
                <a:gd name="T61" fmla="*/ 126368332 h 304"/>
                <a:gd name="T62" fmla="*/ 533958954 w 619"/>
                <a:gd name="T63" fmla="*/ 139810755 h 304"/>
                <a:gd name="T64" fmla="*/ 1357970812 w 619"/>
                <a:gd name="T65" fmla="*/ 532359813 h 304"/>
                <a:gd name="T66" fmla="*/ 1333799613 w 619"/>
                <a:gd name="T67" fmla="*/ 567312079 h 304"/>
                <a:gd name="T68" fmla="*/ 1294247551 w 619"/>
                <a:gd name="T69" fmla="*/ 607642626 h 304"/>
                <a:gd name="T70" fmla="*/ 1243706828 w 619"/>
                <a:gd name="T71" fmla="*/ 650660673 h 304"/>
                <a:gd name="T72" fmla="*/ 1193167588 w 619"/>
                <a:gd name="T73" fmla="*/ 693680360 h 304"/>
                <a:gd name="T74" fmla="*/ 1111865138 w 619"/>
                <a:gd name="T75" fmla="*/ 782407235 h 304"/>
                <a:gd name="T76" fmla="*/ 1048141877 w 619"/>
                <a:gd name="T77" fmla="*/ 801227938 h 3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9"/>
                <a:gd name="T118" fmla="*/ 0 h 304"/>
                <a:gd name="T119" fmla="*/ 619 w 619"/>
                <a:gd name="T120" fmla="*/ 304 h 3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9" h="304">
                  <a:moveTo>
                    <a:pt x="477" y="298"/>
                  </a:moveTo>
                  <a:lnTo>
                    <a:pt x="449" y="288"/>
                  </a:lnTo>
                  <a:lnTo>
                    <a:pt x="429" y="295"/>
                  </a:lnTo>
                  <a:lnTo>
                    <a:pt x="377" y="288"/>
                  </a:lnTo>
                  <a:lnTo>
                    <a:pt x="362" y="295"/>
                  </a:lnTo>
                  <a:lnTo>
                    <a:pt x="313" y="295"/>
                  </a:lnTo>
                  <a:lnTo>
                    <a:pt x="310" y="282"/>
                  </a:lnTo>
                  <a:lnTo>
                    <a:pt x="318" y="195"/>
                  </a:lnTo>
                  <a:lnTo>
                    <a:pt x="302" y="195"/>
                  </a:lnTo>
                  <a:lnTo>
                    <a:pt x="295" y="198"/>
                  </a:lnTo>
                  <a:lnTo>
                    <a:pt x="289" y="202"/>
                  </a:lnTo>
                  <a:lnTo>
                    <a:pt x="281" y="205"/>
                  </a:lnTo>
                  <a:lnTo>
                    <a:pt x="275" y="210"/>
                  </a:lnTo>
                  <a:lnTo>
                    <a:pt x="267" y="211"/>
                  </a:lnTo>
                  <a:lnTo>
                    <a:pt x="261" y="214"/>
                  </a:lnTo>
                  <a:lnTo>
                    <a:pt x="254" y="217"/>
                  </a:lnTo>
                  <a:lnTo>
                    <a:pt x="248" y="220"/>
                  </a:lnTo>
                  <a:lnTo>
                    <a:pt x="240" y="221"/>
                  </a:lnTo>
                  <a:lnTo>
                    <a:pt x="232" y="224"/>
                  </a:lnTo>
                  <a:lnTo>
                    <a:pt x="226" y="226"/>
                  </a:lnTo>
                  <a:lnTo>
                    <a:pt x="219" y="227"/>
                  </a:lnTo>
                  <a:lnTo>
                    <a:pt x="213" y="229"/>
                  </a:lnTo>
                  <a:lnTo>
                    <a:pt x="205" y="229"/>
                  </a:lnTo>
                  <a:lnTo>
                    <a:pt x="199" y="230"/>
                  </a:lnTo>
                  <a:lnTo>
                    <a:pt x="191" y="230"/>
                  </a:lnTo>
                  <a:lnTo>
                    <a:pt x="167" y="230"/>
                  </a:lnTo>
                  <a:lnTo>
                    <a:pt x="162" y="211"/>
                  </a:lnTo>
                  <a:lnTo>
                    <a:pt x="159" y="210"/>
                  </a:lnTo>
                  <a:lnTo>
                    <a:pt x="158" y="208"/>
                  </a:lnTo>
                  <a:lnTo>
                    <a:pt x="95" y="198"/>
                  </a:lnTo>
                  <a:lnTo>
                    <a:pt x="91" y="197"/>
                  </a:lnTo>
                  <a:lnTo>
                    <a:pt x="89" y="195"/>
                  </a:lnTo>
                  <a:lnTo>
                    <a:pt x="88" y="195"/>
                  </a:lnTo>
                  <a:lnTo>
                    <a:pt x="92" y="156"/>
                  </a:lnTo>
                  <a:lnTo>
                    <a:pt x="91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44" y="97"/>
                  </a:lnTo>
                  <a:lnTo>
                    <a:pt x="33" y="73"/>
                  </a:lnTo>
                  <a:lnTo>
                    <a:pt x="28" y="73"/>
                  </a:lnTo>
                  <a:lnTo>
                    <a:pt x="25" y="73"/>
                  </a:lnTo>
                  <a:lnTo>
                    <a:pt x="24" y="73"/>
                  </a:lnTo>
                  <a:lnTo>
                    <a:pt x="22" y="66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0" y="44"/>
                  </a:lnTo>
                  <a:lnTo>
                    <a:pt x="18" y="20"/>
                  </a:lnTo>
                  <a:lnTo>
                    <a:pt x="6" y="0"/>
                  </a:lnTo>
                  <a:lnTo>
                    <a:pt x="21" y="5"/>
                  </a:lnTo>
                  <a:lnTo>
                    <a:pt x="36" y="8"/>
                  </a:lnTo>
                  <a:lnTo>
                    <a:pt x="51" y="13"/>
                  </a:lnTo>
                  <a:lnTo>
                    <a:pt x="65" y="17"/>
                  </a:lnTo>
                  <a:lnTo>
                    <a:pt x="80" y="20"/>
                  </a:lnTo>
                  <a:lnTo>
                    <a:pt x="94" y="26"/>
                  </a:lnTo>
                  <a:lnTo>
                    <a:pt x="109" y="27"/>
                  </a:lnTo>
                  <a:lnTo>
                    <a:pt x="124" y="30"/>
                  </a:lnTo>
                  <a:lnTo>
                    <a:pt x="138" y="34"/>
                  </a:lnTo>
                  <a:lnTo>
                    <a:pt x="153" y="37"/>
                  </a:lnTo>
                  <a:lnTo>
                    <a:pt x="168" y="40"/>
                  </a:lnTo>
                  <a:lnTo>
                    <a:pt x="182" y="42"/>
                  </a:lnTo>
                  <a:lnTo>
                    <a:pt x="197" y="44"/>
                  </a:lnTo>
                  <a:lnTo>
                    <a:pt x="214" y="47"/>
                  </a:lnTo>
                  <a:lnTo>
                    <a:pt x="228" y="49"/>
                  </a:lnTo>
                  <a:lnTo>
                    <a:pt x="243" y="52"/>
                  </a:lnTo>
                  <a:lnTo>
                    <a:pt x="261" y="66"/>
                  </a:lnTo>
                  <a:lnTo>
                    <a:pt x="618" y="198"/>
                  </a:lnTo>
                  <a:lnTo>
                    <a:pt x="613" y="204"/>
                  </a:lnTo>
                  <a:lnTo>
                    <a:pt x="607" y="211"/>
                  </a:lnTo>
                  <a:lnTo>
                    <a:pt x="598" y="218"/>
                  </a:lnTo>
                  <a:lnTo>
                    <a:pt x="589" y="226"/>
                  </a:lnTo>
                  <a:lnTo>
                    <a:pt x="578" y="233"/>
                  </a:lnTo>
                  <a:lnTo>
                    <a:pt x="566" y="242"/>
                  </a:lnTo>
                  <a:lnTo>
                    <a:pt x="555" y="249"/>
                  </a:lnTo>
                  <a:lnTo>
                    <a:pt x="543" y="258"/>
                  </a:lnTo>
                  <a:lnTo>
                    <a:pt x="532" y="268"/>
                  </a:lnTo>
                  <a:lnTo>
                    <a:pt x="506" y="291"/>
                  </a:lnTo>
                  <a:lnTo>
                    <a:pt x="485" y="303"/>
                  </a:lnTo>
                  <a:lnTo>
                    <a:pt x="477" y="298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865562" y="1554157"/>
              <a:ext cx="2225675" cy="1684337"/>
            </a:xfrm>
            <a:custGeom>
              <a:avLst/>
              <a:gdLst>
                <a:gd name="T0" fmla="*/ 1207228281 w 1505"/>
                <a:gd name="T1" fmla="*/ 2147483647 h 1025"/>
                <a:gd name="T2" fmla="*/ 1086942787 w 1505"/>
                <a:gd name="T3" fmla="*/ 2147483647 h 1025"/>
                <a:gd name="T4" fmla="*/ 966657292 w 1505"/>
                <a:gd name="T5" fmla="*/ 2147483647 h 1025"/>
                <a:gd name="T6" fmla="*/ 850746246 w 1505"/>
                <a:gd name="T7" fmla="*/ 2147483647 h 1025"/>
                <a:gd name="T8" fmla="*/ 730460567 w 1505"/>
                <a:gd name="T9" fmla="*/ 2147483647 h 1025"/>
                <a:gd name="T10" fmla="*/ 610175073 w 1505"/>
                <a:gd name="T11" fmla="*/ 2147483647 h 1025"/>
                <a:gd name="T12" fmla="*/ 487702355 w 1505"/>
                <a:gd name="T13" fmla="*/ 2147483647 h 1025"/>
                <a:gd name="T14" fmla="*/ 367416768 w 1505"/>
                <a:gd name="T15" fmla="*/ 2147483647 h 1025"/>
                <a:gd name="T16" fmla="*/ 249318498 w 1505"/>
                <a:gd name="T17" fmla="*/ 2147483647 h 1025"/>
                <a:gd name="T18" fmla="*/ 129032958 w 1505"/>
                <a:gd name="T19" fmla="*/ 2147483647 h 1025"/>
                <a:gd name="T20" fmla="*/ 8747420 w 1505"/>
                <a:gd name="T21" fmla="*/ 2147483647 h 1025"/>
                <a:gd name="T22" fmla="*/ 85292890 w 1505"/>
                <a:gd name="T23" fmla="*/ 2147483647 h 1025"/>
                <a:gd name="T24" fmla="*/ 72171024 w 1505"/>
                <a:gd name="T25" fmla="*/ 2033316690 h 1025"/>
                <a:gd name="T26" fmla="*/ 310554857 w 1505"/>
                <a:gd name="T27" fmla="*/ 1617472570 h 1025"/>
                <a:gd name="T28" fmla="*/ 653915119 w 1505"/>
                <a:gd name="T29" fmla="*/ 1574268114 h 1025"/>
                <a:gd name="T30" fmla="*/ 691094970 w 1505"/>
                <a:gd name="T31" fmla="*/ 1425752386 h 1025"/>
                <a:gd name="T32" fmla="*/ 706404060 w 1505"/>
                <a:gd name="T33" fmla="*/ 1282636393 h 1025"/>
                <a:gd name="T34" fmla="*/ 719525926 w 1505"/>
                <a:gd name="T35" fmla="*/ 1136820533 h 1025"/>
                <a:gd name="T36" fmla="*/ 723900374 w 1505"/>
                <a:gd name="T37" fmla="*/ 988304805 h 1025"/>
                <a:gd name="T38" fmla="*/ 730460567 w 1505"/>
                <a:gd name="T39" fmla="*/ 845190250 h 1025"/>
                <a:gd name="T40" fmla="*/ 710778508 w 1505"/>
                <a:gd name="T41" fmla="*/ 685873408 h 1025"/>
                <a:gd name="T42" fmla="*/ 699842388 w 1505"/>
                <a:gd name="T43" fmla="*/ 677772162 h 1025"/>
                <a:gd name="T44" fmla="*/ 660476791 w 1505"/>
                <a:gd name="T45" fmla="*/ 399642963 h 1025"/>
                <a:gd name="T46" fmla="*/ 737022240 w 1505"/>
                <a:gd name="T47" fmla="*/ 399642963 h 1025"/>
                <a:gd name="T48" fmla="*/ 754518554 w 1505"/>
                <a:gd name="T49" fmla="*/ 383440471 h 1025"/>
                <a:gd name="T50" fmla="*/ 653915119 w 1505"/>
                <a:gd name="T51" fmla="*/ 278129198 h 1025"/>
                <a:gd name="T52" fmla="*/ 946975233 w 1505"/>
                <a:gd name="T53" fmla="*/ 124213684 h 1025"/>
                <a:gd name="T54" fmla="*/ 1082569817 w 1505"/>
                <a:gd name="T55" fmla="*/ 62106842 h 1025"/>
                <a:gd name="T56" fmla="*/ 1145993401 w 1505"/>
                <a:gd name="T57" fmla="*/ 229525007 h 1025"/>
                <a:gd name="T58" fmla="*/ 1342822865 w 1505"/>
                <a:gd name="T59" fmla="*/ 334836279 h 1025"/>
                <a:gd name="T60" fmla="*/ 1495913763 w 1505"/>
                <a:gd name="T61" fmla="*/ 353736996 h 1025"/>
                <a:gd name="T62" fmla="*/ 1618386851 w 1505"/>
                <a:gd name="T63" fmla="*/ 197121614 h 1025"/>
                <a:gd name="T64" fmla="*/ 1751794211 w 1505"/>
                <a:gd name="T65" fmla="*/ 56705463 h 1025"/>
                <a:gd name="T66" fmla="*/ 1858957839 w 1505"/>
                <a:gd name="T67" fmla="*/ 0 h 1025"/>
                <a:gd name="T68" fmla="*/ 2003299840 w 1505"/>
                <a:gd name="T69" fmla="*/ 102611430 h 1025"/>
                <a:gd name="T70" fmla="*/ 2051414334 w 1505"/>
                <a:gd name="T71" fmla="*/ 469849485 h 1025"/>
                <a:gd name="T72" fmla="*/ 2060161751 w 1505"/>
                <a:gd name="T73" fmla="*/ 477950731 h 1025"/>
                <a:gd name="T74" fmla="*/ 2077658065 w 1505"/>
                <a:gd name="T75" fmla="*/ 618365213 h 1025"/>
                <a:gd name="T76" fmla="*/ 2095154379 w 1505"/>
                <a:gd name="T77" fmla="*/ 685873408 h 1025"/>
                <a:gd name="T78" fmla="*/ 2147483647 w 1505"/>
                <a:gd name="T79" fmla="*/ 629166327 h 1025"/>
                <a:gd name="T80" fmla="*/ 2147483647 w 1505"/>
                <a:gd name="T81" fmla="*/ 610265610 h 1025"/>
                <a:gd name="T82" fmla="*/ 2147483647 w 1505"/>
                <a:gd name="T83" fmla="*/ 486051978 h 1025"/>
                <a:gd name="T84" fmla="*/ 2147483647 w 1505"/>
                <a:gd name="T85" fmla="*/ 486051978 h 1025"/>
                <a:gd name="T86" fmla="*/ 2147483647 w 1505"/>
                <a:gd name="T87" fmla="*/ 496853092 h 1025"/>
                <a:gd name="T88" fmla="*/ 2147483647 w 1505"/>
                <a:gd name="T89" fmla="*/ 704775768 h 1025"/>
                <a:gd name="T90" fmla="*/ 2147483647 w 1505"/>
                <a:gd name="T91" fmla="*/ 907297271 h 1025"/>
                <a:gd name="T92" fmla="*/ 2147483647 w 1505"/>
                <a:gd name="T93" fmla="*/ 1887502473 h 1025"/>
                <a:gd name="T94" fmla="*/ 2147483647 w 1505"/>
                <a:gd name="T95" fmla="*/ 1892902208 h 1025"/>
                <a:gd name="T96" fmla="*/ 2147483647 w 1505"/>
                <a:gd name="T97" fmla="*/ 2108924488 h 1025"/>
                <a:gd name="T98" fmla="*/ 2147483647 w 1505"/>
                <a:gd name="T99" fmla="*/ 2147483647 h 1025"/>
                <a:gd name="T100" fmla="*/ 2147483647 w 1505"/>
                <a:gd name="T101" fmla="*/ 2147483647 h 1025"/>
                <a:gd name="T102" fmla="*/ 2147483647 w 1505"/>
                <a:gd name="T103" fmla="*/ 2147483647 h 1025"/>
                <a:gd name="T104" fmla="*/ 2147483647 w 1505"/>
                <a:gd name="T105" fmla="*/ 2147483647 h 1025"/>
                <a:gd name="T106" fmla="*/ 2147483647 w 1505"/>
                <a:gd name="T107" fmla="*/ 2147483647 h 1025"/>
                <a:gd name="T108" fmla="*/ 2147483647 w 1505"/>
                <a:gd name="T109" fmla="*/ 2147483647 h 1025"/>
                <a:gd name="T110" fmla="*/ 2147483647 w 1505"/>
                <a:gd name="T111" fmla="*/ 2147483647 h 1025"/>
                <a:gd name="T112" fmla="*/ 2141081649 w 1505"/>
                <a:gd name="T113" fmla="*/ 2147483647 h 1025"/>
                <a:gd name="T114" fmla="*/ 1880827122 w 1505"/>
                <a:gd name="T115" fmla="*/ 2147483647 h 1025"/>
                <a:gd name="T116" fmla="*/ 1775850718 w 1505"/>
                <a:gd name="T117" fmla="*/ 2147483647 h 1025"/>
                <a:gd name="T118" fmla="*/ 1662126896 w 1505"/>
                <a:gd name="T119" fmla="*/ 2147483647 h 1025"/>
                <a:gd name="T120" fmla="*/ 1561524940 w 1505"/>
                <a:gd name="T121" fmla="*/ 2147483647 h 1025"/>
                <a:gd name="T122" fmla="*/ 1388750134 w 1505"/>
                <a:gd name="T123" fmla="*/ 2147483647 h 1025"/>
                <a:gd name="T124" fmla="*/ 1283773730 w 1505"/>
                <a:gd name="T125" fmla="*/ 2147483647 h 10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5"/>
                <a:gd name="T190" fmla="*/ 0 h 1025"/>
                <a:gd name="T191" fmla="*/ 1505 w 1505"/>
                <a:gd name="T192" fmla="*/ 1025 h 10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5" h="1025">
                  <a:moveTo>
                    <a:pt x="587" y="1024"/>
                  </a:moveTo>
                  <a:lnTo>
                    <a:pt x="570" y="1018"/>
                  </a:lnTo>
                  <a:lnTo>
                    <a:pt x="552" y="1012"/>
                  </a:lnTo>
                  <a:lnTo>
                    <a:pt x="533" y="1005"/>
                  </a:lnTo>
                  <a:lnTo>
                    <a:pt x="515" y="999"/>
                  </a:lnTo>
                  <a:lnTo>
                    <a:pt x="497" y="992"/>
                  </a:lnTo>
                  <a:lnTo>
                    <a:pt x="479" y="986"/>
                  </a:lnTo>
                  <a:lnTo>
                    <a:pt x="462" y="979"/>
                  </a:lnTo>
                  <a:lnTo>
                    <a:pt x="442" y="973"/>
                  </a:lnTo>
                  <a:lnTo>
                    <a:pt x="424" y="966"/>
                  </a:lnTo>
                  <a:lnTo>
                    <a:pt x="407" y="960"/>
                  </a:lnTo>
                  <a:lnTo>
                    <a:pt x="389" y="953"/>
                  </a:lnTo>
                  <a:lnTo>
                    <a:pt x="369" y="947"/>
                  </a:lnTo>
                  <a:lnTo>
                    <a:pt x="351" y="941"/>
                  </a:lnTo>
                  <a:lnTo>
                    <a:pt x="334" y="934"/>
                  </a:lnTo>
                  <a:lnTo>
                    <a:pt x="316" y="928"/>
                  </a:lnTo>
                  <a:lnTo>
                    <a:pt x="296" y="921"/>
                  </a:lnTo>
                  <a:lnTo>
                    <a:pt x="279" y="915"/>
                  </a:lnTo>
                  <a:lnTo>
                    <a:pt x="261" y="909"/>
                  </a:lnTo>
                  <a:lnTo>
                    <a:pt x="241" y="904"/>
                  </a:lnTo>
                  <a:lnTo>
                    <a:pt x="223" y="898"/>
                  </a:lnTo>
                  <a:lnTo>
                    <a:pt x="205" y="892"/>
                  </a:lnTo>
                  <a:lnTo>
                    <a:pt x="187" y="886"/>
                  </a:lnTo>
                  <a:lnTo>
                    <a:pt x="168" y="882"/>
                  </a:lnTo>
                  <a:lnTo>
                    <a:pt x="150" y="876"/>
                  </a:lnTo>
                  <a:lnTo>
                    <a:pt x="132" y="872"/>
                  </a:lnTo>
                  <a:lnTo>
                    <a:pt x="114" y="868"/>
                  </a:lnTo>
                  <a:lnTo>
                    <a:pt x="95" y="863"/>
                  </a:lnTo>
                  <a:lnTo>
                    <a:pt x="77" y="859"/>
                  </a:lnTo>
                  <a:lnTo>
                    <a:pt x="59" y="856"/>
                  </a:lnTo>
                  <a:lnTo>
                    <a:pt x="41" y="852"/>
                  </a:lnTo>
                  <a:lnTo>
                    <a:pt x="22" y="849"/>
                  </a:lnTo>
                  <a:lnTo>
                    <a:pt x="4" y="846"/>
                  </a:lnTo>
                  <a:lnTo>
                    <a:pt x="0" y="816"/>
                  </a:lnTo>
                  <a:lnTo>
                    <a:pt x="36" y="800"/>
                  </a:lnTo>
                  <a:lnTo>
                    <a:pt x="39" y="800"/>
                  </a:lnTo>
                  <a:lnTo>
                    <a:pt x="41" y="800"/>
                  </a:lnTo>
                  <a:lnTo>
                    <a:pt x="41" y="768"/>
                  </a:lnTo>
                  <a:lnTo>
                    <a:pt x="33" y="753"/>
                  </a:lnTo>
                  <a:lnTo>
                    <a:pt x="22" y="743"/>
                  </a:lnTo>
                  <a:lnTo>
                    <a:pt x="63" y="652"/>
                  </a:lnTo>
                  <a:lnTo>
                    <a:pt x="142" y="599"/>
                  </a:lnTo>
                  <a:lnTo>
                    <a:pt x="209" y="590"/>
                  </a:lnTo>
                  <a:lnTo>
                    <a:pt x="240" y="573"/>
                  </a:lnTo>
                  <a:lnTo>
                    <a:pt x="299" y="583"/>
                  </a:lnTo>
                  <a:lnTo>
                    <a:pt x="305" y="566"/>
                  </a:lnTo>
                  <a:lnTo>
                    <a:pt x="310" y="547"/>
                  </a:lnTo>
                  <a:lnTo>
                    <a:pt x="316" y="528"/>
                  </a:lnTo>
                  <a:lnTo>
                    <a:pt x="319" y="511"/>
                  </a:lnTo>
                  <a:lnTo>
                    <a:pt x="322" y="492"/>
                  </a:lnTo>
                  <a:lnTo>
                    <a:pt x="323" y="475"/>
                  </a:lnTo>
                  <a:lnTo>
                    <a:pt x="326" y="457"/>
                  </a:lnTo>
                  <a:lnTo>
                    <a:pt x="328" y="439"/>
                  </a:lnTo>
                  <a:lnTo>
                    <a:pt x="329" y="421"/>
                  </a:lnTo>
                  <a:lnTo>
                    <a:pt x="329" y="402"/>
                  </a:lnTo>
                  <a:lnTo>
                    <a:pt x="331" y="385"/>
                  </a:lnTo>
                  <a:lnTo>
                    <a:pt x="331" y="366"/>
                  </a:lnTo>
                  <a:lnTo>
                    <a:pt x="331" y="349"/>
                  </a:lnTo>
                  <a:lnTo>
                    <a:pt x="333" y="330"/>
                  </a:lnTo>
                  <a:lnTo>
                    <a:pt x="334" y="313"/>
                  </a:lnTo>
                  <a:lnTo>
                    <a:pt x="337" y="294"/>
                  </a:lnTo>
                  <a:lnTo>
                    <a:pt x="329" y="280"/>
                  </a:lnTo>
                  <a:lnTo>
                    <a:pt x="325" y="254"/>
                  </a:lnTo>
                  <a:lnTo>
                    <a:pt x="323" y="254"/>
                  </a:lnTo>
                  <a:lnTo>
                    <a:pt x="322" y="251"/>
                  </a:lnTo>
                  <a:lnTo>
                    <a:pt x="320" y="251"/>
                  </a:lnTo>
                  <a:lnTo>
                    <a:pt x="284" y="215"/>
                  </a:lnTo>
                  <a:lnTo>
                    <a:pt x="284" y="151"/>
                  </a:lnTo>
                  <a:lnTo>
                    <a:pt x="302" y="148"/>
                  </a:lnTo>
                  <a:lnTo>
                    <a:pt x="305" y="148"/>
                  </a:lnTo>
                  <a:lnTo>
                    <a:pt x="307" y="148"/>
                  </a:lnTo>
                  <a:lnTo>
                    <a:pt x="337" y="148"/>
                  </a:lnTo>
                  <a:lnTo>
                    <a:pt x="339" y="147"/>
                  </a:lnTo>
                  <a:lnTo>
                    <a:pt x="340" y="145"/>
                  </a:lnTo>
                  <a:lnTo>
                    <a:pt x="345" y="142"/>
                  </a:lnTo>
                  <a:lnTo>
                    <a:pt x="348" y="141"/>
                  </a:lnTo>
                  <a:lnTo>
                    <a:pt x="366" y="114"/>
                  </a:lnTo>
                  <a:lnTo>
                    <a:pt x="299" y="103"/>
                  </a:lnTo>
                  <a:lnTo>
                    <a:pt x="295" y="56"/>
                  </a:lnTo>
                  <a:lnTo>
                    <a:pt x="314" y="38"/>
                  </a:lnTo>
                  <a:lnTo>
                    <a:pt x="433" y="46"/>
                  </a:lnTo>
                  <a:lnTo>
                    <a:pt x="475" y="38"/>
                  </a:lnTo>
                  <a:lnTo>
                    <a:pt x="494" y="24"/>
                  </a:lnTo>
                  <a:lnTo>
                    <a:pt x="495" y="23"/>
                  </a:lnTo>
                  <a:lnTo>
                    <a:pt x="497" y="21"/>
                  </a:lnTo>
                  <a:lnTo>
                    <a:pt x="524" y="31"/>
                  </a:lnTo>
                  <a:lnTo>
                    <a:pt x="524" y="85"/>
                  </a:lnTo>
                  <a:lnTo>
                    <a:pt x="561" y="88"/>
                  </a:lnTo>
                  <a:lnTo>
                    <a:pt x="583" y="109"/>
                  </a:lnTo>
                  <a:lnTo>
                    <a:pt x="614" y="124"/>
                  </a:lnTo>
                  <a:lnTo>
                    <a:pt x="666" y="103"/>
                  </a:lnTo>
                  <a:lnTo>
                    <a:pt x="673" y="131"/>
                  </a:lnTo>
                  <a:lnTo>
                    <a:pt x="684" y="131"/>
                  </a:lnTo>
                  <a:lnTo>
                    <a:pt x="707" y="95"/>
                  </a:lnTo>
                  <a:lnTo>
                    <a:pt x="707" y="80"/>
                  </a:lnTo>
                  <a:lnTo>
                    <a:pt x="740" y="73"/>
                  </a:lnTo>
                  <a:lnTo>
                    <a:pt x="755" y="56"/>
                  </a:lnTo>
                  <a:lnTo>
                    <a:pt x="793" y="49"/>
                  </a:lnTo>
                  <a:lnTo>
                    <a:pt x="801" y="21"/>
                  </a:lnTo>
                  <a:lnTo>
                    <a:pt x="845" y="0"/>
                  </a:lnTo>
                  <a:lnTo>
                    <a:pt x="847" y="0"/>
                  </a:lnTo>
                  <a:lnTo>
                    <a:pt x="850" y="0"/>
                  </a:lnTo>
                  <a:lnTo>
                    <a:pt x="901" y="11"/>
                  </a:lnTo>
                  <a:lnTo>
                    <a:pt x="920" y="17"/>
                  </a:lnTo>
                  <a:lnTo>
                    <a:pt x="916" y="38"/>
                  </a:lnTo>
                  <a:lnTo>
                    <a:pt x="942" y="88"/>
                  </a:lnTo>
                  <a:lnTo>
                    <a:pt x="938" y="116"/>
                  </a:lnTo>
                  <a:lnTo>
                    <a:pt x="938" y="174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77"/>
                  </a:lnTo>
                  <a:lnTo>
                    <a:pt x="950" y="202"/>
                  </a:lnTo>
                  <a:lnTo>
                    <a:pt x="961" y="212"/>
                  </a:lnTo>
                  <a:lnTo>
                    <a:pt x="950" y="229"/>
                  </a:lnTo>
                  <a:lnTo>
                    <a:pt x="950" y="231"/>
                  </a:lnTo>
                  <a:lnTo>
                    <a:pt x="950" y="233"/>
                  </a:lnTo>
                  <a:lnTo>
                    <a:pt x="958" y="254"/>
                  </a:lnTo>
                  <a:lnTo>
                    <a:pt x="1006" y="283"/>
                  </a:lnTo>
                  <a:lnTo>
                    <a:pt x="1037" y="277"/>
                  </a:lnTo>
                  <a:lnTo>
                    <a:pt x="1037" y="233"/>
                  </a:lnTo>
                  <a:lnTo>
                    <a:pt x="1055" y="212"/>
                  </a:lnTo>
                  <a:lnTo>
                    <a:pt x="1088" y="209"/>
                  </a:lnTo>
                  <a:lnTo>
                    <a:pt x="1101" y="226"/>
                  </a:lnTo>
                  <a:lnTo>
                    <a:pt x="1137" y="244"/>
                  </a:lnTo>
                  <a:lnTo>
                    <a:pt x="1148" y="215"/>
                  </a:lnTo>
                  <a:lnTo>
                    <a:pt x="1148" y="180"/>
                  </a:lnTo>
                  <a:lnTo>
                    <a:pt x="1178" y="145"/>
                  </a:lnTo>
                  <a:lnTo>
                    <a:pt x="1263" y="145"/>
                  </a:lnTo>
                  <a:lnTo>
                    <a:pt x="1268" y="180"/>
                  </a:lnTo>
                  <a:lnTo>
                    <a:pt x="1269" y="181"/>
                  </a:lnTo>
                  <a:lnTo>
                    <a:pt x="1271" y="183"/>
                  </a:lnTo>
                  <a:lnTo>
                    <a:pt x="1271" y="184"/>
                  </a:lnTo>
                  <a:lnTo>
                    <a:pt x="1278" y="209"/>
                  </a:lnTo>
                  <a:lnTo>
                    <a:pt x="1301" y="241"/>
                  </a:lnTo>
                  <a:lnTo>
                    <a:pt x="1335" y="261"/>
                  </a:lnTo>
                  <a:lnTo>
                    <a:pt x="1354" y="261"/>
                  </a:lnTo>
                  <a:lnTo>
                    <a:pt x="1362" y="280"/>
                  </a:lnTo>
                  <a:lnTo>
                    <a:pt x="1478" y="336"/>
                  </a:lnTo>
                  <a:lnTo>
                    <a:pt x="1504" y="333"/>
                  </a:lnTo>
                  <a:lnTo>
                    <a:pt x="1399" y="580"/>
                  </a:lnTo>
                  <a:lnTo>
                    <a:pt x="1335" y="699"/>
                  </a:lnTo>
                  <a:lnTo>
                    <a:pt x="1333" y="700"/>
                  </a:lnTo>
                  <a:lnTo>
                    <a:pt x="1332" y="700"/>
                  </a:lnTo>
                  <a:lnTo>
                    <a:pt x="1332" y="701"/>
                  </a:lnTo>
                  <a:lnTo>
                    <a:pt x="1321" y="736"/>
                  </a:lnTo>
                  <a:lnTo>
                    <a:pt x="1350" y="779"/>
                  </a:lnTo>
                  <a:lnTo>
                    <a:pt x="1350" y="781"/>
                  </a:lnTo>
                  <a:lnTo>
                    <a:pt x="1350" y="782"/>
                  </a:lnTo>
                  <a:lnTo>
                    <a:pt x="1342" y="870"/>
                  </a:lnTo>
                  <a:lnTo>
                    <a:pt x="1316" y="902"/>
                  </a:lnTo>
                  <a:lnTo>
                    <a:pt x="1303" y="904"/>
                  </a:lnTo>
                  <a:lnTo>
                    <a:pt x="1289" y="905"/>
                  </a:lnTo>
                  <a:lnTo>
                    <a:pt x="1274" y="905"/>
                  </a:lnTo>
                  <a:lnTo>
                    <a:pt x="1262" y="908"/>
                  </a:lnTo>
                  <a:lnTo>
                    <a:pt x="1248" y="908"/>
                  </a:lnTo>
                  <a:lnTo>
                    <a:pt x="1234" y="909"/>
                  </a:lnTo>
                  <a:lnTo>
                    <a:pt x="1222" y="911"/>
                  </a:lnTo>
                  <a:lnTo>
                    <a:pt x="1208" y="912"/>
                  </a:lnTo>
                  <a:lnTo>
                    <a:pt x="1196" y="912"/>
                  </a:lnTo>
                  <a:lnTo>
                    <a:pt x="1183" y="914"/>
                  </a:lnTo>
                  <a:lnTo>
                    <a:pt x="1169" y="914"/>
                  </a:lnTo>
                  <a:lnTo>
                    <a:pt x="1155" y="915"/>
                  </a:lnTo>
                  <a:lnTo>
                    <a:pt x="1142" y="914"/>
                  </a:lnTo>
                  <a:lnTo>
                    <a:pt x="1129" y="912"/>
                  </a:lnTo>
                  <a:lnTo>
                    <a:pt x="1116" y="912"/>
                  </a:lnTo>
                  <a:lnTo>
                    <a:pt x="1104" y="909"/>
                  </a:lnTo>
                  <a:lnTo>
                    <a:pt x="1066" y="918"/>
                  </a:lnTo>
                  <a:lnTo>
                    <a:pt x="1047" y="907"/>
                  </a:lnTo>
                  <a:lnTo>
                    <a:pt x="1014" y="921"/>
                  </a:lnTo>
                  <a:lnTo>
                    <a:pt x="994" y="902"/>
                  </a:lnTo>
                  <a:lnTo>
                    <a:pt x="979" y="885"/>
                  </a:lnTo>
                  <a:lnTo>
                    <a:pt x="968" y="863"/>
                  </a:lnTo>
                  <a:lnTo>
                    <a:pt x="886" y="860"/>
                  </a:lnTo>
                  <a:lnTo>
                    <a:pt x="860" y="878"/>
                  </a:lnTo>
                  <a:lnTo>
                    <a:pt x="816" y="946"/>
                  </a:lnTo>
                  <a:lnTo>
                    <a:pt x="813" y="946"/>
                  </a:lnTo>
                  <a:lnTo>
                    <a:pt x="812" y="946"/>
                  </a:lnTo>
                  <a:lnTo>
                    <a:pt x="781" y="946"/>
                  </a:lnTo>
                  <a:lnTo>
                    <a:pt x="771" y="953"/>
                  </a:lnTo>
                  <a:lnTo>
                    <a:pt x="760" y="985"/>
                  </a:lnTo>
                  <a:lnTo>
                    <a:pt x="732" y="972"/>
                  </a:lnTo>
                  <a:lnTo>
                    <a:pt x="717" y="985"/>
                  </a:lnTo>
                  <a:lnTo>
                    <a:pt x="714" y="985"/>
                  </a:lnTo>
                  <a:lnTo>
                    <a:pt x="711" y="985"/>
                  </a:lnTo>
                  <a:lnTo>
                    <a:pt x="710" y="985"/>
                  </a:lnTo>
                  <a:lnTo>
                    <a:pt x="635" y="995"/>
                  </a:lnTo>
                  <a:lnTo>
                    <a:pt x="605" y="1019"/>
                  </a:lnTo>
                  <a:lnTo>
                    <a:pt x="594" y="1019"/>
                  </a:lnTo>
                  <a:lnTo>
                    <a:pt x="587" y="1024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361362" y="2876544"/>
              <a:ext cx="777875" cy="268288"/>
            </a:xfrm>
            <a:custGeom>
              <a:avLst/>
              <a:gdLst>
                <a:gd name="T0" fmla="*/ 61469900 w 525"/>
                <a:gd name="T1" fmla="*/ 428187591 h 164"/>
                <a:gd name="T2" fmla="*/ 21953851 w 525"/>
                <a:gd name="T3" fmla="*/ 380016826 h 164"/>
                <a:gd name="T4" fmla="*/ 0 w 525"/>
                <a:gd name="T5" fmla="*/ 289026330 h 164"/>
                <a:gd name="T6" fmla="*/ 39516043 w 525"/>
                <a:gd name="T7" fmla="*/ 206064789 h 164"/>
                <a:gd name="T8" fmla="*/ 103180302 w 525"/>
                <a:gd name="T9" fmla="*/ 96341556 h 164"/>
                <a:gd name="T10" fmla="*/ 92204097 w 525"/>
                <a:gd name="T11" fmla="*/ 0 h 164"/>
                <a:gd name="T12" fmla="*/ 122938317 w 525"/>
                <a:gd name="T13" fmla="*/ 2676336 h 164"/>
                <a:gd name="T14" fmla="*/ 144892162 w 525"/>
                <a:gd name="T15" fmla="*/ 2676336 h 164"/>
                <a:gd name="T16" fmla="*/ 171236183 w 525"/>
                <a:gd name="T17" fmla="*/ 2676336 h 164"/>
                <a:gd name="T18" fmla="*/ 195384422 w 525"/>
                <a:gd name="T19" fmla="*/ 2676336 h 164"/>
                <a:gd name="T20" fmla="*/ 219534096 w 525"/>
                <a:gd name="T21" fmla="*/ 5352672 h 164"/>
                <a:gd name="T22" fmla="*/ 239292111 w 525"/>
                <a:gd name="T23" fmla="*/ 10705345 h 164"/>
                <a:gd name="T24" fmla="*/ 259050127 w 525"/>
                <a:gd name="T25" fmla="*/ 26761724 h 164"/>
                <a:gd name="T26" fmla="*/ 283198319 w 525"/>
                <a:gd name="T27" fmla="*/ 42818107 h 164"/>
                <a:gd name="T28" fmla="*/ 338082190 w 525"/>
                <a:gd name="T29" fmla="*/ 96341556 h 164"/>
                <a:gd name="T30" fmla="*/ 395160501 w 525"/>
                <a:gd name="T31" fmla="*/ 88314186 h 164"/>
                <a:gd name="T32" fmla="*/ 412722688 w 525"/>
                <a:gd name="T33" fmla="*/ 88314186 h 164"/>
                <a:gd name="T34" fmla="*/ 428090528 w 525"/>
                <a:gd name="T35" fmla="*/ 93666857 h 164"/>
                <a:gd name="T36" fmla="*/ 445652715 w 525"/>
                <a:gd name="T37" fmla="*/ 93666857 h 164"/>
                <a:gd name="T38" fmla="*/ 463216383 w 525"/>
                <a:gd name="T39" fmla="*/ 93666857 h 164"/>
                <a:gd name="T40" fmla="*/ 478582741 w 525"/>
                <a:gd name="T41" fmla="*/ 93666857 h 164"/>
                <a:gd name="T42" fmla="*/ 491754752 w 525"/>
                <a:gd name="T43" fmla="*/ 93666857 h 164"/>
                <a:gd name="T44" fmla="*/ 509318420 w 525"/>
                <a:gd name="T45" fmla="*/ 93666857 h 164"/>
                <a:gd name="T46" fmla="*/ 524684778 w 525"/>
                <a:gd name="T47" fmla="*/ 93666857 h 164"/>
                <a:gd name="T48" fmla="*/ 542248446 w 525"/>
                <a:gd name="T49" fmla="*/ 88314186 h 164"/>
                <a:gd name="T50" fmla="*/ 555420457 w 525"/>
                <a:gd name="T51" fmla="*/ 85637850 h 164"/>
                <a:gd name="T52" fmla="*/ 572982644 w 525"/>
                <a:gd name="T53" fmla="*/ 80285180 h 164"/>
                <a:gd name="T54" fmla="*/ 588350483 w 525"/>
                <a:gd name="T55" fmla="*/ 72256173 h 164"/>
                <a:gd name="T56" fmla="*/ 605912670 w 525"/>
                <a:gd name="T57" fmla="*/ 64228803 h 164"/>
                <a:gd name="T58" fmla="*/ 623474857 w 525"/>
                <a:gd name="T59" fmla="*/ 53523449 h 164"/>
                <a:gd name="T60" fmla="*/ 638842696 w 525"/>
                <a:gd name="T61" fmla="*/ 42818107 h 164"/>
                <a:gd name="T62" fmla="*/ 656404883 w 525"/>
                <a:gd name="T63" fmla="*/ 26761724 h 164"/>
                <a:gd name="T64" fmla="*/ 720070589 w 525"/>
                <a:gd name="T65" fmla="*/ 5352672 h 164"/>
                <a:gd name="T66" fmla="*/ 695920915 w 525"/>
                <a:gd name="T67" fmla="*/ 144513983 h 164"/>
                <a:gd name="T68" fmla="*/ 726656594 w 525"/>
                <a:gd name="T69" fmla="*/ 179303071 h 164"/>
                <a:gd name="T70" fmla="*/ 733242599 w 525"/>
                <a:gd name="T71" fmla="*/ 187332077 h 164"/>
                <a:gd name="T72" fmla="*/ 735436947 w 525"/>
                <a:gd name="T73" fmla="*/ 190008413 h 164"/>
                <a:gd name="T74" fmla="*/ 788125174 w 525"/>
                <a:gd name="T75" fmla="*/ 206064789 h 164"/>
                <a:gd name="T76" fmla="*/ 858376885 w 525"/>
                <a:gd name="T77" fmla="*/ 128455971 h 164"/>
                <a:gd name="T78" fmla="*/ 972533321 w 525"/>
                <a:gd name="T79" fmla="*/ 109723259 h 164"/>
                <a:gd name="T80" fmla="*/ 1042785032 w 525"/>
                <a:gd name="T81" fmla="*/ 53523449 h 164"/>
                <a:gd name="T82" fmla="*/ 1150355464 w 525"/>
                <a:gd name="T83" fmla="*/ 34790737 h 164"/>
                <a:gd name="T84" fmla="*/ 1075715059 w 525"/>
                <a:gd name="T85" fmla="*/ 345226101 h 164"/>
                <a:gd name="T86" fmla="*/ 900087264 w 525"/>
                <a:gd name="T87" fmla="*/ 390722167 h 164"/>
                <a:gd name="T88" fmla="*/ 849595050 w 525"/>
                <a:gd name="T89" fmla="*/ 428187591 h 164"/>
                <a:gd name="T90" fmla="*/ 774952978 w 525"/>
                <a:gd name="T91" fmla="*/ 436216699 h 164"/>
                <a:gd name="T92" fmla="*/ 656404883 w 525"/>
                <a:gd name="T93" fmla="*/ 323817054 h 164"/>
                <a:gd name="T94" fmla="*/ 588350483 w 525"/>
                <a:gd name="T95" fmla="*/ 323817054 h 164"/>
                <a:gd name="T96" fmla="*/ 540052617 w 525"/>
                <a:gd name="T97" fmla="*/ 371987819 h 164"/>
                <a:gd name="T98" fmla="*/ 485168746 w 525"/>
                <a:gd name="T99" fmla="*/ 337198731 h 164"/>
                <a:gd name="T100" fmla="*/ 386378575 w 525"/>
                <a:gd name="T101" fmla="*/ 289026330 h 164"/>
                <a:gd name="T102" fmla="*/ 366620559 w 525"/>
                <a:gd name="T103" fmla="*/ 254237242 h 164"/>
                <a:gd name="T104" fmla="*/ 322714351 w 525"/>
                <a:gd name="T105" fmla="*/ 246208235 h 164"/>
                <a:gd name="T106" fmla="*/ 289784325 w 525"/>
                <a:gd name="T107" fmla="*/ 254237242 h 164"/>
                <a:gd name="T108" fmla="*/ 254658469 w 525"/>
                <a:gd name="T109" fmla="*/ 270293618 h 164"/>
                <a:gd name="T110" fmla="*/ 208556432 w 525"/>
                <a:gd name="T111" fmla="*/ 337198731 h 164"/>
                <a:gd name="T112" fmla="*/ 162454349 w 525"/>
                <a:gd name="T113" fmla="*/ 345226101 h 164"/>
                <a:gd name="T114" fmla="*/ 122938317 w 525"/>
                <a:gd name="T115" fmla="*/ 390722167 h 164"/>
                <a:gd name="T116" fmla="*/ 79032086 w 525"/>
                <a:gd name="T117" fmla="*/ 436216699 h 164"/>
                <a:gd name="T118" fmla="*/ 61469900 w 525"/>
                <a:gd name="T119" fmla="*/ 428187591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5"/>
                <a:gd name="T181" fmla="*/ 0 h 164"/>
                <a:gd name="T182" fmla="*/ 525 w 525"/>
                <a:gd name="T183" fmla="*/ 164 h 1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5" h="164">
                  <a:moveTo>
                    <a:pt x="28" y="160"/>
                  </a:moveTo>
                  <a:lnTo>
                    <a:pt x="10" y="142"/>
                  </a:lnTo>
                  <a:lnTo>
                    <a:pt x="0" y="108"/>
                  </a:lnTo>
                  <a:lnTo>
                    <a:pt x="18" y="77"/>
                  </a:lnTo>
                  <a:lnTo>
                    <a:pt x="47" y="36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6" y="1"/>
                  </a:lnTo>
                  <a:lnTo>
                    <a:pt x="78" y="1"/>
                  </a:lnTo>
                  <a:lnTo>
                    <a:pt x="89" y="1"/>
                  </a:lnTo>
                  <a:lnTo>
                    <a:pt x="100" y="2"/>
                  </a:lnTo>
                  <a:lnTo>
                    <a:pt x="109" y="4"/>
                  </a:lnTo>
                  <a:lnTo>
                    <a:pt x="118" y="10"/>
                  </a:lnTo>
                  <a:lnTo>
                    <a:pt x="129" y="16"/>
                  </a:lnTo>
                  <a:lnTo>
                    <a:pt x="154" y="36"/>
                  </a:lnTo>
                  <a:lnTo>
                    <a:pt x="180" y="33"/>
                  </a:lnTo>
                  <a:lnTo>
                    <a:pt x="188" y="33"/>
                  </a:lnTo>
                  <a:lnTo>
                    <a:pt x="195" y="35"/>
                  </a:lnTo>
                  <a:lnTo>
                    <a:pt x="203" y="35"/>
                  </a:lnTo>
                  <a:lnTo>
                    <a:pt x="211" y="35"/>
                  </a:lnTo>
                  <a:lnTo>
                    <a:pt x="218" y="35"/>
                  </a:lnTo>
                  <a:lnTo>
                    <a:pt x="224" y="35"/>
                  </a:lnTo>
                  <a:lnTo>
                    <a:pt x="232" y="35"/>
                  </a:lnTo>
                  <a:lnTo>
                    <a:pt x="239" y="35"/>
                  </a:lnTo>
                  <a:lnTo>
                    <a:pt x="247" y="33"/>
                  </a:lnTo>
                  <a:lnTo>
                    <a:pt x="253" y="32"/>
                  </a:lnTo>
                  <a:lnTo>
                    <a:pt x="261" y="30"/>
                  </a:lnTo>
                  <a:lnTo>
                    <a:pt x="268" y="27"/>
                  </a:lnTo>
                  <a:lnTo>
                    <a:pt x="276" y="24"/>
                  </a:lnTo>
                  <a:lnTo>
                    <a:pt x="284" y="20"/>
                  </a:lnTo>
                  <a:lnTo>
                    <a:pt x="291" y="16"/>
                  </a:lnTo>
                  <a:lnTo>
                    <a:pt x="299" y="10"/>
                  </a:lnTo>
                  <a:lnTo>
                    <a:pt x="328" y="2"/>
                  </a:lnTo>
                  <a:lnTo>
                    <a:pt x="317" y="54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5" y="71"/>
                  </a:lnTo>
                  <a:lnTo>
                    <a:pt x="359" y="77"/>
                  </a:lnTo>
                  <a:lnTo>
                    <a:pt x="391" y="48"/>
                  </a:lnTo>
                  <a:lnTo>
                    <a:pt x="443" y="41"/>
                  </a:lnTo>
                  <a:lnTo>
                    <a:pt x="475" y="20"/>
                  </a:lnTo>
                  <a:lnTo>
                    <a:pt x="524" y="13"/>
                  </a:lnTo>
                  <a:lnTo>
                    <a:pt x="490" y="129"/>
                  </a:lnTo>
                  <a:lnTo>
                    <a:pt x="410" y="146"/>
                  </a:lnTo>
                  <a:lnTo>
                    <a:pt x="387" y="160"/>
                  </a:lnTo>
                  <a:lnTo>
                    <a:pt x="353" y="163"/>
                  </a:lnTo>
                  <a:lnTo>
                    <a:pt x="299" y="121"/>
                  </a:lnTo>
                  <a:lnTo>
                    <a:pt x="268" y="121"/>
                  </a:lnTo>
                  <a:lnTo>
                    <a:pt x="246" y="139"/>
                  </a:lnTo>
                  <a:lnTo>
                    <a:pt x="221" y="126"/>
                  </a:lnTo>
                  <a:lnTo>
                    <a:pt x="176" y="108"/>
                  </a:lnTo>
                  <a:lnTo>
                    <a:pt x="167" y="95"/>
                  </a:lnTo>
                  <a:lnTo>
                    <a:pt x="147" y="92"/>
                  </a:lnTo>
                  <a:lnTo>
                    <a:pt x="132" y="95"/>
                  </a:lnTo>
                  <a:lnTo>
                    <a:pt x="116" y="101"/>
                  </a:lnTo>
                  <a:lnTo>
                    <a:pt x="95" y="126"/>
                  </a:lnTo>
                  <a:lnTo>
                    <a:pt x="74" y="129"/>
                  </a:lnTo>
                  <a:lnTo>
                    <a:pt x="56" y="146"/>
                  </a:lnTo>
                  <a:lnTo>
                    <a:pt x="36" y="163"/>
                  </a:lnTo>
                  <a:lnTo>
                    <a:pt x="28" y="160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674100" y="2674932"/>
              <a:ext cx="469900" cy="296862"/>
            </a:xfrm>
            <a:custGeom>
              <a:avLst/>
              <a:gdLst>
                <a:gd name="T0" fmla="*/ 285650266 w 317"/>
                <a:gd name="T1" fmla="*/ 481327778 h 179"/>
                <a:gd name="T2" fmla="*/ 270269570 w 317"/>
                <a:gd name="T3" fmla="*/ 459325170 h 179"/>
                <a:gd name="T4" fmla="*/ 270269570 w 317"/>
                <a:gd name="T5" fmla="*/ 365808593 h 179"/>
                <a:gd name="T6" fmla="*/ 303229262 w 317"/>
                <a:gd name="T7" fmla="*/ 324553081 h 179"/>
                <a:gd name="T8" fmla="*/ 285650266 w 317"/>
                <a:gd name="T9" fmla="*/ 288796978 h 179"/>
                <a:gd name="T10" fmla="*/ 199955065 w 317"/>
                <a:gd name="T11" fmla="*/ 299799111 h 179"/>
                <a:gd name="T12" fmla="*/ 85695223 w 317"/>
                <a:gd name="T13" fmla="*/ 385063155 h 179"/>
                <a:gd name="T14" fmla="*/ 0 w 317"/>
                <a:gd name="T15" fmla="*/ 365808593 h 179"/>
                <a:gd name="T16" fmla="*/ 13183883 w 317"/>
                <a:gd name="T17" fmla="*/ 85264070 h 179"/>
                <a:gd name="T18" fmla="*/ 68116227 w 317"/>
                <a:gd name="T19" fmla="*/ 93514841 h 179"/>
                <a:gd name="T20" fmla="*/ 164798508 w 317"/>
                <a:gd name="T21" fmla="*/ 66011166 h 179"/>
                <a:gd name="T22" fmla="*/ 221929182 w 317"/>
                <a:gd name="T23" fmla="*/ 5501068 h 179"/>
                <a:gd name="T24" fmla="*/ 263677631 w 317"/>
                <a:gd name="T25" fmla="*/ 0 h 179"/>
                <a:gd name="T26" fmla="*/ 199955065 w 317"/>
                <a:gd name="T27" fmla="*/ 129270970 h 179"/>
                <a:gd name="T28" fmla="*/ 213138942 w 317"/>
                <a:gd name="T29" fmla="*/ 162275711 h 179"/>
                <a:gd name="T30" fmla="*/ 213138942 w 317"/>
                <a:gd name="T31" fmla="*/ 165027074 h 179"/>
                <a:gd name="T32" fmla="*/ 213138942 w 317"/>
                <a:gd name="T33" fmla="*/ 170528141 h 179"/>
                <a:gd name="T34" fmla="*/ 279058327 w 317"/>
                <a:gd name="T35" fmla="*/ 181530274 h 179"/>
                <a:gd name="T36" fmla="*/ 349372832 w 317"/>
                <a:gd name="T37" fmla="*/ 148523874 h 179"/>
                <a:gd name="T38" fmla="*/ 349372832 w 317"/>
                <a:gd name="T39" fmla="*/ 198031815 h 179"/>
                <a:gd name="T40" fmla="*/ 413095490 w 317"/>
                <a:gd name="T41" fmla="*/ 143022808 h 179"/>
                <a:gd name="T42" fmla="*/ 413095490 w 317"/>
                <a:gd name="T43" fmla="*/ 66011166 h 179"/>
                <a:gd name="T44" fmla="*/ 463634179 w 317"/>
                <a:gd name="T45" fmla="*/ 110018067 h 179"/>
                <a:gd name="T46" fmla="*/ 511974567 w 317"/>
                <a:gd name="T47" fmla="*/ 129270970 h 179"/>
                <a:gd name="T48" fmla="*/ 663589152 w 317"/>
                <a:gd name="T49" fmla="*/ 110018067 h 179"/>
                <a:gd name="T50" fmla="*/ 670181091 w 317"/>
                <a:gd name="T51" fmla="*/ 143022808 h 179"/>
                <a:gd name="T52" fmla="*/ 678969848 w 317"/>
                <a:gd name="T53" fmla="*/ 165027074 h 179"/>
                <a:gd name="T54" fmla="*/ 685561786 w 317"/>
                <a:gd name="T55" fmla="*/ 192530748 h 179"/>
                <a:gd name="T56" fmla="*/ 689956906 w 317"/>
                <a:gd name="T57" fmla="*/ 217284719 h 179"/>
                <a:gd name="T58" fmla="*/ 694352026 w 317"/>
                <a:gd name="T59" fmla="*/ 244790104 h 179"/>
                <a:gd name="T60" fmla="*/ 694352026 w 317"/>
                <a:gd name="T61" fmla="*/ 269544074 h 179"/>
                <a:gd name="T62" fmla="*/ 689956906 w 317"/>
                <a:gd name="T63" fmla="*/ 294298044 h 179"/>
                <a:gd name="T64" fmla="*/ 685561786 w 317"/>
                <a:gd name="T65" fmla="*/ 321801719 h 179"/>
                <a:gd name="T66" fmla="*/ 624037521 w 317"/>
                <a:gd name="T67" fmla="*/ 308049882 h 179"/>
                <a:gd name="T68" fmla="*/ 542737441 w 317"/>
                <a:gd name="T69" fmla="*/ 376810726 h 179"/>
                <a:gd name="T70" fmla="*/ 503185810 w 317"/>
                <a:gd name="T71" fmla="*/ 385063155 h 179"/>
                <a:gd name="T72" fmla="*/ 452647121 w 317"/>
                <a:gd name="T73" fmla="*/ 385063155 h 179"/>
                <a:gd name="T74" fmla="*/ 439463244 w 317"/>
                <a:gd name="T75" fmla="*/ 387812859 h 179"/>
                <a:gd name="T76" fmla="*/ 421884247 w 317"/>
                <a:gd name="T77" fmla="*/ 396063630 h 179"/>
                <a:gd name="T78" fmla="*/ 408700370 w 317"/>
                <a:gd name="T79" fmla="*/ 401564697 h 179"/>
                <a:gd name="T80" fmla="*/ 395516494 w 317"/>
                <a:gd name="T81" fmla="*/ 412566830 h 179"/>
                <a:gd name="T82" fmla="*/ 382332524 w 317"/>
                <a:gd name="T83" fmla="*/ 420817600 h 179"/>
                <a:gd name="T84" fmla="*/ 369148647 w 317"/>
                <a:gd name="T85" fmla="*/ 437320904 h 179"/>
                <a:gd name="T86" fmla="*/ 360359890 w 317"/>
                <a:gd name="T87" fmla="*/ 451072741 h 179"/>
                <a:gd name="T88" fmla="*/ 349372832 w 317"/>
                <a:gd name="T89" fmla="*/ 467575941 h 179"/>
                <a:gd name="T90" fmla="*/ 303229262 w 317"/>
                <a:gd name="T91" fmla="*/ 489580207 h 179"/>
                <a:gd name="T92" fmla="*/ 285650266 w 317"/>
                <a:gd name="T93" fmla="*/ 481327778 h 1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7"/>
                <a:gd name="T142" fmla="*/ 0 h 179"/>
                <a:gd name="T143" fmla="*/ 317 w 317"/>
                <a:gd name="T144" fmla="*/ 179 h 1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7" h="179">
                  <a:moveTo>
                    <a:pt x="130" y="175"/>
                  </a:moveTo>
                  <a:lnTo>
                    <a:pt x="123" y="167"/>
                  </a:lnTo>
                  <a:lnTo>
                    <a:pt x="123" y="133"/>
                  </a:lnTo>
                  <a:lnTo>
                    <a:pt x="138" y="118"/>
                  </a:lnTo>
                  <a:lnTo>
                    <a:pt x="130" y="105"/>
                  </a:lnTo>
                  <a:lnTo>
                    <a:pt x="91" y="109"/>
                  </a:lnTo>
                  <a:lnTo>
                    <a:pt x="39" y="140"/>
                  </a:lnTo>
                  <a:lnTo>
                    <a:pt x="0" y="133"/>
                  </a:lnTo>
                  <a:lnTo>
                    <a:pt x="6" y="31"/>
                  </a:lnTo>
                  <a:lnTo>
                    <a:pt x="31" y="34"/>
                  </a:lnTo>
                  <a:lnTo>
                    <a:pt x="75" y="24"/>
                  </a:lnTo>
                  <a:lnTo>
                    <a:pt x="101" y="2"/>
                  </a:lnTo>
                  <a:lnTo>
                    <a:pt x="120" y="0"/>
                  </a:lnTo>
                  <a:lnTo>
                    <a:pt x="91" y="47"/>
                  </a:lnTo>
                  <a:lnTo>
                    <a:pt x="97" y="59"/>
                  </a:lnTo>
                  <a:lnTo>
                    <a:pt x="97" y="60"/>
                  </a:lnTo>
                  <a:lnTo>
                    <a:pt x="97" y="62"/>
                  </a:lnTo>
                  <a:lnTo>
                    <a:pt x="127" y="66"/>
                  </a:lnTo>
                  <a:lnTo>
                    <a:pt x="159" y="54"/>
                  </a:lnTo>
                  <a:lnTo>
                    <a:pt x="159" y="72"/>
                  </a:lnTo>
                  <a:lnTo>
                    <a:pt x="188" y="52"/>
                  </a:lnTo>
                  <a:lnTo>
                    <a:pt x="188" y="24"/>
                  </a:lnTo>
                  <a:lnTo>
                    <a:pt x="211" y="40"/>
                  </a:lnTo>
                  <a:lnTo>
                    <a:pt x="233" y="47"/>
                  </a:lnTo>
                  <a:lnTo>
                    <a:pt x="302" y="40"/>
                  </a:lnTo>
                  <a:lnTo>
                    <a:pt x="305" y="52"/>
                  </a:lnTo>
                  <a:lnTo>
                    <a:pt x="309" y="60"/>
                  </a:lnTo>
                  <a:lnTo>
                    <a:pt x="312" y="70"/>
                  </a:lnTo>
                  <a:lnTo>
                    <a:pt x="314" y="79"/>
                  </a:lnTo>
                  <a:lnTo>
                    <a:pt x="316" y="89"/>
                  </a:lnTo>
                  <a:lnTo>
                    <a:pt x="316" y="98"/>
                  </a:lnTo>
                  <a:lnTo>
                    <a:pt x="314" y="107"/>
                  </a:lnTo>
                  <a:lnTo>
                    <a:pt x="312" y="117"/>
                  </a:lnTo>
                  <a:lnTo>
                    <a:pt x="284" y="112"/>
                  </a:lnTo>
                  <a:lnTo>
                    <a:pt x="247" y="137"/>
                  </a:lnTo>
                  <a:lnTo>
                    <a:pt x="229" y="140"/>
                  </a:lnTo>
                  <a:lnTo>
                    <a:pt x="206" y="140"/>
                  </a:lnTo>
                  <a:lnTo>
                    <a:pt x="200" y="141"/>
                  </a:lnTo>
                  <a:lnTo>
                    <a:pt x="192" y="144"/>
                  </a:lnTo>
                  <a:lnTo>
                    <a:pt x="186" y="146"/>
                  </a:lnTo>
                  <a:lnTo>
                    <a:pt x="180" y="150"/>
                  </a:lnTo>
                  <a:lnTo>
                    <a:pt x="174" y="153"/>
                  </a:lnTo>
                  <a:lnTo>
                    <a:pt x="168" y="159"/>
                  </a:lnTo>
                  <a:lnTo>
                    <a:pt x="164" y="164"/>
                  </a:lnTo>
                  <a:lnTo>
                    <a:pt x="159" y="170"/>
                  </a:lnTo>
                  <a:lnTo>
                    <a:pt x="138" y="178"/>
                  </a:lnTo>
                  <a:lnTo>
                    <a:pt x="130" y="175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693150" y="2487607"/>
              <a:ext cx="420687" cy="254000"/>
            </a:xfrm>
            <a:custGeom>
              <a:avLst/>
              <a:gdLst>
                <a:gd name="T0" fmla="*/ 206967565 w 282"/>
                <a:gd name="T1" fmla="*/ 418917322 h 153"/>
                <a:gd name="T2" fmla="*/ 247026796 w 282"/>
                <a:gd name="T3" fmla="*/ 292139830 h 153"/>
                <a:gd name="T4" fmla="*/ 258154111 w 282"/>
                <a:gd name="T5" fmla="*/ 250799272 h 153"/>
                <a:gd name="T6" fmla="*/ 102371648 w 282"/>
                <a:gd name="T7" fmla="*/ 327968757 h 153"/>
                <a:gd name="T8" fmla="*/ 0 w 282"/>
                <a:gd name="T9" fmla="*/ 327968757 h 153"/>
                <a:gd name="T10" fmla="*/ 15578844 w 282"/>
                <a:gd name="T11" fmla="*/ 311432202 h 153"/>
                <a:gd name="T12" fmla="*/ 33381958 w 282"/>
                <a:gd name="T13" fmla="*/ 294895646 h 153"/>
                <a:gd name="T14" fmla="*/ 46735035 w 282"/>
                <a:gd name="T15" fmla="*/ 278359091 h 153"/>
                <a:gd name="T16" fmla="*/ 60088124 w 282"/>
                <a:gd name="T17" fmla="*/ 259066719 h 153"/>
                <a:gd name="T18" fmla="*/ 68989678 w 282"/>
                <a:gd name="T19" fmla="*/ 242530164 h 153"/>
                <a:gd name="T20" fmla="*/ 80116993 w 282"/>
                <a:gd name="T21" fmla="*/ 223239453 h 153"/>
                <a:gd name="T22" fmla="*/ 89018547 w 282"/>
                <a:gd name="T23" fmla="*/ 203947029 h 153"/>
                <a:gd name="T24" fmla="*/ 100145886 w 282"/>
                <a:gd name="T25" fmla="*/ 184654658 h 153"/>
                <a:gd name="T26" fmla="*/ 106821679 w 282"/>
                <a:gd name="T27" fmla="*/ 159850655 h 153"/>
                <a:gd name="T28" fmla="*/ 115723233 w 282"/>
                <a:gd name="T29" fmla="*/ 140558283 h 153"/>
                <a:gd name="T30" fmla="*/ 122400517 w 282"/>
                <a:gd name="T31" fmla="*/ 121265912 h 153"/>
                <a:gd name="T32" fmla="*/ 129076310 w 282"/>
                <a:gd name="T33" fmla="*/ 101973515 h 153"/>
                <a:gd name="T34" fmla="*/ 140203625 w 282"/>
                <a:gd name="T35" fmla="*/ 82681143 h 153"/>
                <a:gd name="T36" fmla="*/ 149105179 w 282"/>
                <a:gd name="T37" fmla="*/ 60632956 h 153"/>
                <a:gd name="T38" fmla="*/ 158008225 w 282"/>
                <a:gd name="T39" fmla="*/ 41340572 h 153"/>
                <a:gd name="T40" fmla="*/ 166909779 w 282"/>
                <a:gd name="T41" fmla="*/ 27559832 h 153"/>
                <a:gd name="T42" fmla="*/ 206967565 w 282"/>
                <a:gd name="T43" fmla="*/ 0 h 153"/>
                <a:gd name="T44" fmla="*/ 278182981 w 282"/>
                <a:gd name="T45" fmla="*/ 27559832 h 153"/>
                <a:gd name="T46" fmla="*/ 449542838 w 282"/>
                <a:gd name="T47" fmla="*/ 55121324 h 153"/>
                <a:gd name="T48" fmla="*/ 536335601 w 282"/>
                <a:gd name="T49" fmla="*/ 77169511 h 153"/>
                <a:gd name="T50" fmla="*/ 543012885 w 282"/>
                <a:gd name="T51" fmla="*/ 110240988 h 153"/>
                <a:gd name="T52" fmla="*/ 554140201 w 282"/>
                <a:gd name="T53" fmla="*/ 159850655 h 153"/>
                <a:gd name="T54" fmla="*/ 594197940 w 282"/>
                <a:gd name="T55" fmla="*/ 223239453 h 153"/>
                <a:gd name="T56" fmla="*/ 625354125 w 282"/>
                <a:gd name="T57" fmla="*/ 333480389 h 153"/>
                <a:gd name="T58" fmla="*/ 609776778 w 282"/>
                <a:gd name="T59" fmla="*/ 338992021 h 153"/>
                <a:gd name="T60" fmla="*/ 594197940 w 282"/>
                <a:gd name="T61" fmla="*/ 347259468 h 153"/>
                <a:gd name="T62" fmla="*/ 576394832 w 282"/>
                <a:gd name="T63" fmla="*/ 350016945 h 153"/>
                <a:gd name="T64" fmla="*/ 563041755 w 282"/>
                <a:gd name="T65" fmla="*/ 355528576 h 153"/>
                <a:gd name="T66" fmla="*/ 547462916 w 282"/>
                <a:gd name="T67" fmla="*/ 355528576 h 153"/>
                <a:gd name="T68" fmla="*/ 534109839 w 282"/>
                <a:gd name="T69" fmla="*/ 355528576 h 153"/>
                <a:gd name="T70" fmla="*/ 516306731 w 282"/>
                <a:gd name="T71" fmla="*/ 355528576 h 153"/>
                <a:gd name="T72" fmla="*/ 500727893 w 282"/>
                <a:gd name="T73" fmla="*/ 355528576 h 153"/>
                <a:gd name="T74" fmla="*/ 482924785 w 282"/>
                <a:gd name="T75" fmla="*/ 350016945 h 153"/>
                <a:gd name="T76" fmla="*/ 469571708 w 282"/>
                <a:gd name="T77" fmla="*/ 347259468 h 153"/>
                <a:gd name="T78" fmla="*/ 451768600 w 282"/>
                <a:gd name="T79" fmla="*/ 341747837 h 153"/>
                <a:gd name="T80" fmla="*/ 438415523 w 282"/>
                <a:gd name="T81" fmla="*/ 338992021 h 153"/>
                <a:gd name="T82" fmla="*/ 422838176 w 282"/>
                <a:gd name="T83" fmla="*/ 330724573 h 153"/>
                <a:gd name="T84" fmla="*/ 405033576 w 282"/>
                <a:gd name="T85" fmla="*/ 322455465 h 153"/>
                <a:gd name="T86" fmla="*/ 391680499 w 282"/>
                <a:gd name="T87" fmla="*/ 319699649 h 153"/>
                <a:gd name="T88" fmla="*/ 378328821 w 282"/>
                <a:gd name="T89" fmla="*/ 305918910 h 153"/>
                <a:gd name="T90" fmla="*/ 362749982 w 282"/>
                <a:gd name="T91" fmla="*/ 355528576 h 153"/>
                <a:gd name="T92" fmla="*/ 369425775 w 282"/>
                <a:gd name="T93" fmla="*/ 418917322 h 153"/>
                <a:gd name="T94" fmla="*/ 344946874 w 282"/>
                <a:gd name="T95" fmla="*/ 377576764 h 153"/>
                <a:gd name="T96" fmla="*/ 311564928 w 282"/>
                <a:gd name="T97" fmla="*/ 377576764 h 153"/>
                <a:gd name="T98" fmla="*/ 258154111 w 282"/>
                <a:gd name="T99" fmla="*/ 396869135 h 153"/>
                <a:gd name="T100" fmla="*/ 224772165 w 282"/>
                <a:gd name="T101" fmla="*/ 418917322 h 153"/>
                <a:gd name="T102" fmla="*/ 206967565 w 282"/>
                <a:gd name="T103" fmla="*/ 418917322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2"/>
                <a:gd name="T157" fmla="*/ 0 h 153"/>
                <a:gd name="T158" fmla="*/ 282 w 282"/>
                <a:gd name="T159" fmla="*/ 153 h 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2" h="153">
                  <a:moveTo>
                    <a:pt x="93" y="152"/>
                  </a:moveTo>
                  <a:lnTo>
                    <a:pt x="111" y="106"/>
                  </a:lnTo>
                  <a:lnTo>
                    <a:pt x="116" y="91"/>
                  </a:lnTo>
                  <a:lnTo>
                    <a:pt x="46" y="119"/>
                  </a:lnTo>
                  <a:lnTo>
                    <a:pt x="0" y="119"/>
                  </a:lnTo>
                  <a:lnTo>
                    <a:pt x="7" y="113"/>
                  </a:lnTo>
                  <a:lnTo>
                    <a:pt x="15" y="107"/>
                  </a:lnTo>
                  <a:lnTo>
                    <a:pt x="21" y="101"/>
                  </a:lnTo>
                  <a:lnTo>
                    <a:pt x="27" y="94"/>
                  </a:lnTo>
                  <a:lnTo>
                    <a:pt x="31" y="88"/>
                  </a:lnTo>
                  <a:lnTo>
                    <a:pt x="36" y="81"/>
                  </a:lnTo>
                  <a:lnTo>
                    <a:pt x="40" y="74"/>
                  </a:lnTo>
                  <a:lnTo>
                    <a:pt x="45" y="67"/>
                  </a:lnTo>
                  <a:lnTo>
                    <a:pt x="48" y="58"/>
                  </a:lnTo>
                  <a:lnTo>
                    <a:pt x="52" y="51"/>
                  </a:lnTo>
                  <a:lnTo>
                    <a:pt x="55" y="44"/>
                  </a:lnTo>
                  <a:lnTo>
                    <a:pt x="58" y="37"/>
                  </a:lnTo>
                  <a:lnTo>
                    <a:pt x="63" y="30"/>
                  </a:lnTo>
                  <a:lnTo>
                    <a:pt x="67" y="22"/>
                  </a:lnTo>
                  <a:lnTo>
                    <a:pt x="71" y="15"/>
                  </a:lnTo>
                  <a:lnTo>
                    <a:pt x="75" y="10"/>
                  </a:lnTo>
                  <a:lnTo>
                    <a:pt x="93" y="0"/>
                  </a:lnTo>
                  <a:lnTo>
                    <a:pt x="125" y="10"/>
                  </a:lnTo>
                  <a:lnTo>
                    <a:pt x="202" y="20"/>
                  </a:lnTo>
                  <a:lnTo>
                    <a:pt x="241" y="28"/>
                  </a:lnTo>
                  <a:lnTo>
                    <a:pt x="244" y="40"/>
                  </a:lnTo>
                  <a:lnTo>
                    <a:pt x="249" y="58"/>
                  </a:lnTo>
                  <a:lnTo>
                    <a:pt x="267" y="81"/>
                  </a:lnTo>
                  <a:lnTo>
                    <a:pt x="281" y="121"/>
                  </a:lnTo>
                  <a:lnTo>
                    <a:pt x="274" y="123"/>
                  </a:lnTo>
                  <a:lnTo>
                    <a:pt x="267" y="126"/>
                  </a:lnTo>
                  <a:lnTo>
                    <a:pt x="259" y="127"/>
                  </a:lnTo>
                  <a:lnTo>
                    <a:pt x="253" y="129"/>
                  </a:lnTo>
                  <a:lnTo>
                    <a:pt x="246" y="129"/>
                  </a:lnTo>
                  <a:lnTo>
                    <a:pt x="240" y="129"/>
                  </a:lnTo>
                  <a:lnTo>
                    <a:pt x="232" y="129"/>
                  </a:lnTo>
                  <a:lnTo>
                    <a:pt x="225" y="129"/>
                  </a:lnTo>
                  <a:lnTo>
                    <a:pt x="217" y="127"/>
                  </a:lnTo>
                  <a:lnTo>
                    <a:pt x="211" y="126"/>
                  </a:lnTo>
                  <a:lnTo>
                    <a:pt x="203" y="124"/>
                  </a:lnTo>
                  <a:lnTo>
                    <a:pt x="197" y="123"/>
                  </a:lnTo>
                  <a:lnTo>
                    <a:pt x="190" y="120"/>
                  </a:lnTo>
                  <a:lnTo>
                    <a:pt x="182" y="117"/>
                  </a:lnTo>
                  <a:lnTo>
                    <a:pt x="176" y="116"/>
                  </a:lnTo>
                  <a:lnTo>
                    <a:pt x="170" y="111"/>
                  </a:lnTo>
                  <a:lnTo>
                    <a:pt x="163" y="129"/>
                  </a:lnTo>
                  <a:lnTo>
                    <a:pt x="166" y="152"/>
                  </a:lnTo>
                  <a:lnTo>
                    <a:pt x="155" y="137"/>
                  </a:lnTo>
                  <a:lnTo>
                    <a:pt x="140" y="137"/>
                  </a:lnTo>
                  <a:lnTo>
                    <a:pt x="116" y="144"/>
                  </a:lnTo>
                  <a:lnTo>
                    <a:pt x="101" y="152"/>
                  </a:lnTo>
                  <a:lnTo>
                    <a:pt x="93" y="152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26012" y="1063619"/>
              <a:ext cx="781050" cy="879475"/>
            </a:xfrm>
            <a:custGeom>
              <a:avLst/>
              <a:gdLst>
                <a:gd name="T0" fmla="*/ 507666178 w 528"/>
                <a:gd name="T1" fmla="*/ 1373053876 h 536"/>
                <a:gd name="T2" fmla="*/ 490159128 w 528"/>
                <a:gd name="T3" fmla="*/ 1192671338 h 536"/>
                <a:gd name="T4" fmla="*/ 490159128 w 528"/>
                <a:gd name="T5" fmla="*/ 1181902697 h 536"/>
                <a:gd name="T6" fmla="*/ 433266762 w 528"/>
                <a:gd name="T7" fmla="*/ 804986916 h 536"/>
                <a:gd name="T8" fmla="*/ 336984551 w 528"/>
                <a:gd name="T9" fmla="*/ 708064221 h 536"/>
                <a:gd name="T10" fmla="*/ 225386167 w 528"/>
                <a:gd name="T11" fmla="*/ 640758161 h 536"/>
                <a:gd name="T12" fmla="*/ 161927317 w 528"/>
                <a:gd name="T13" fmla="*/ 519607253 h 536"/>
                <a:gd name="T14" fmla="*/ 122540522 w 528"/>
                <a:gd name="T15" fmla="*/ 360763537 h 536"/>
                <a:gd name="T16" fmla="*/ 0 w 528"/>
                <a:gd name="T17" fmla="*/ 231534917 h 536"/>
                <a:gd name="T18" fmla="*/ 0 w 528"/>
                <a:gd name="T19" fmla="*/ 223457206 h 536"/>
                <a:gd name="T20" fmla="*/ 105034951 w 528"/>
                <a:gd name="T21" fmla="*/ 244996129 h 536"/>
                <a:gd name="T22" fmla="*/ 258209482 w 528"/>
                <a:gd name="T23" fmla="*/ 290764906 h 536"/>
                <a:gd name="T24" fmla="*/ 400443447 w 528"/>
                <a:gd name="T25" fmla="*/ 360763537 h 536"/>
                <a:gd name="T26" fmla="*/ 457337292 w 528"/>
                <a:gd name="T27" fmla="*/ 236918418 h 536"/>
                <a:gd name="T28" fmla="*/ 468277904 w 528"/>
                <a:gd name="T29" fmla="*/ 236918418 h 536"/>
                <a:gd name="T30" fmla="*/ 621452389 w 528"/>
                <a:gd name="T31" fmla="*/ 196534730 h 536"/>
                <a:gd name="T32" fmla="*/ 711169549 w 528"/>
                <a:gd name="T33" fmla="*/ 139997312 h 536"/>
                <a:gd name="T34" fmla="*/ 822768118 w 528"/>
                <a:gd name="T35" fmla="*/ 91537580 h 536"/>
                <a:gd name="T36" fmla="*/ 807450374 w 528"/>
                <a:gd name="T37" fmla="*/ 0 h 536"/>
                <a:gd name="T38" fmla="*/ 886226922 w 528"/>
                <a:gd name="T39" fmla="*/ 123843530 h 536"/>
                <a:gd name="T40" fmla="*/ 975942603 w 528"/>
                <a:gd name="T41" fmla="*/ 131921241 h 536"/>
                <a:gd name="T42" fmla="*/ 993449653 w 528"/>
                <a:gd name="T43" fmla="*/ 193842160 h 536"/>
                <a:gd name="T44" fmla="*/ 986884694 w 528"/>
                <a:gd name="T45" fmla="*/ 220766276 h 536"/>
                <a:gd name="T46" fmla="*/ 971566950 w 528"/>
                <a:gd name="T47" fmla="*/ 263842482 h 536"/>
                <a:gd name="T48" fmla="*/ 965001991 w 528"/>
                <a:gd name="T49" fmla="*/ 309609619 h 536"/>
                <a:gd name="T50" fmla="*/ 956249206 w 528"/>
                <a:gd name="T51" fmla="*/ 352685825 h 536"/>
                <a:gd name="T52" fmla="*/ 945308594 w 528"/>
                <a:gd name="T53" fmla="*/ 398454602 h 536"/>
                <a:gd name="T54" fmla="*/ 938743635 w 528"/>
                <a:gd name="T55" fmla="*/ 438838340 h 536"/>
                <a:gd name="T56" fmla="*/ 932178676 w 528"/>
                <a:gd name="T57" fmla="*/ 484607117 h 536"/>
                <a:gd name="T58" fmla="*/ 925613717 w 528"/>
                <a:gd name="T59" fmla="*/ 527683324 h 536"/>
                <a:gd name="T60" fmla="*/ 932178676 w 528"/>
                <a:gd name="T61" fmla="*/ 613835737 h 536"/>
                <a:gd name="T62" fmla="*/ 943120767 w 528"/>
                <a:gd name="T63" fmla="*/ 621911808 h 536"/>
                <a:gd name="T64" fmla="*/ 1153189097 w 528"/>
                <a:gd name="T65" fmla="*/ 869600610 h 536"/>
                <a:gd name="T66" fmla="*/ 965001991 w 528"/>
                <a:gd name="T67" fmla="*/ 1079596501 h 536"/>
                <a:gd name="T68" fmla="*/ 958437032 w 528"/>
                <a:gd name="T69" fmla="*/ 1084981642 h 536"/>
                <a:gd name="T70" fmla="*/ 919050237 w 528"/>
                <a:gd name="T71" fmla="*/ 1154980273 h 536"/>
                <a:gd name="T72" fmla="*/ 868721351 w 528"/>
                <a:gd name="T73" fmla="*/ 1249208757 h 536"/>
                <a:gd name="T74" fmla="*/ 862156392 w 528"/>
                <a:gd name="T75" fmla="*/ 1332670240 h 536"/>
                <a:gd name="T76" fmla="*/ 676158407 w 528"/>
                <a:gd name="T77" fmla="*/ 1259979039 h 536"/>
                <a:gd name="T78" fmla="*/ 612699604 w 528"/>
                <a:gd name="T79" fmla="*/ 1440359935 h 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8"/>
                <a:gd name="T121" fmla="*/ 0 h 536"/>
                <a:gd name="T122" fmla="*/ 528 w 528"/>
                <a:gd name="T123" fmla="*/ 536 h 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8" h="536">
                  <a:moveTo>
                    <a:pt x="273" y="535"/>
                  </a:moveTo>
                  <a:lnTo>
                    <a:pt x="232" y="510"/>
                  </a:lnTo>
                  <a:lnTo>
                    <a:pt x="238" y="474"/>
                  </a:lnTo>
                  <a:lnTo>
                    <a:pt x="224" y="443"/>
                  </a:lnTo>
                  <a:lnTo>
                    <a:pt x="224" y="441"/>
                  </a:lnTo>
                  <a:lnTo>
                    <a:pt x="224" y="439"/>
                  </a:lnTo>
                  <a:lnTo>
                    <a:pt x="220" y="344"/>
                  </a:lnTo>
                  <a:lnTo>
                    <a:pt x="198" y="299"/>
                  </a:lnTo>
                  <a:lnTo>
                    <a:pt x="191" y="271"/>
                  </a:lnTo>
                  <a:lnTo>
                    <a:pt x="154" y="263"/>
                  </a:lnTo>
                  <a:lnTo>
                    <a:pt x="121" y="238"/>
                  </a:lnTo>
                  <a:lnTo>
                    <a:pt x="103" y="238"/>
                  </a:lnTo>
                  <a:lnTo>
                    <a:pt x="82" y="228"/>
                  </a:lnTo>
                  <a:lnTo>
                    <a:pt x="74" y="193"/>
                  </a:lnTo>
                  <a:lnTo>
                    <a:pt x="59" y="166"/>
                  </a:lnTo>
                  <a:lnTo>
                    <a:pt x="56" y="134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30" y="91"/>
                  </a:lnTo>
                  <a:lnTo>
                    <a:pt x="48" y="91"/>
                  </a:lnTo>
                  <a:lnTo>
                    <a:pt x="77" y="108"/>
                  </a:lnTo>
                  <a:lnTo>
                    <a:pt x="118" y="108"/>
                  </a:lnTo>
                  <a:lnTo>
                    <a:pt x="170" y="134"/>
                  </a:lnTo>
                  <a:lnTo>
                    <a:pt x="183" y="134"/>
                  </a:lnTo>
                  <a:lnTo>
                    <a:pt x="191" y="118"/>
                  </a:lnTo>
                  <a:lnTo>
                    <a:pt x="209" y="88"/>
                  </a:lnTo>
                  <a:lnTo>
                    <a:pt x="212" y="88"/>
                  </a:lnTo>
                  <a:lnTo>
                    <a:pt x="214" y="88"/>
                  </a:lnTo>
                  <a:lnTo>
                    <a:pt x="261" y="88"/>
                  </a:lnTo>
                  <a:lnTo>
                    <a:pt x="284" y="73"/>
                  </a:lnTo>
                  <a:lnTo>
                    <a:pt x="302" y="56"/>
                  </a:lnTo>
                  <a:lnTo>
                    <a:pt x="325" y="52"/>
                  </a:lnTo>
                  <a:lnTo>
                    <a:pt x="343" y="41"/>
                  </a:lnTo>
                  <a:lnTo>
                    <a:pt x="376" y="34"/>
                  </a:lnTo>
                  <a:lnTo>
                    <a:pt x="366" y="31"/>
                  </a:lnTo>
                  <a:lnTo>
                    <a:pt x="369" y="0"/>
                  </a:lnTo>
                  <a:lnTo>
                    <a:pt x="413" y="7"/>
                  </a:lnTo>
                  <a:lnTo>
                    <a:pt x="405" y="46"/>
                  </a:lnTo>
                  <a:lnTo>
                    <a:pt x="423" y="49"/>
                  </a:lnTo>
                  <a:lnTo>
                    <a:pt x="446" y="49"/>
                  </a:lnTo>
                  <a:lnTo>
                    <a:pt x="454" y="69"/>
                  </a:lnTo>
                  <a:lnTo>
                    <a:pt x="454" y="72"/>
                  </a:lnTo>
                  <a:lnTo>
                    <a:pt x="454" y="73"/>
                  </a:lnTo>
                  <a:lnTo>
                    <a:pt x="451" y="82"/>
                  </a:lnTo>
                  <a:lnTo>
                    <a:pt x="448" y="91"/>
                  </a:lnTo>
                  <a:lnTo>
                    <a:pt x="444" y="98"/>
                  </a:lnTo>
                  <a:lnTo>
                    <a:pt x="443" y="107"/>
                  </a:lnTo>
                  <a:lnTo>
                    <a:pt x="441" y="115"/>
                  </a:lnTo>
                  <a:lnTo>
                    <a:pt x="438" y="124"/>
                  </a:lnTo>
                  <a:lnTo>
                    <a:pt x="437" y="131"/>
                  </a:lnTo>
                  <a:lnTo>
                    <a:pt x="434" y="140"/>
                  </a:lnTo>
                  <a:lnTo>
                    <a:pt x="432" y="148"/>
                  </a:lnTo>
                  <a:lnTo>
                    <a:pt x="431" y="156"/>
                  </a:lnTo>
                  <a:lnTo>
                    <a:pt x="429" y="163"/>
                  </a:lnTo>
                  <a:lnTo>
                    <a:pt x="428" y="172"/>
                  </a:lnTo>
                  <a:lnTo>
                    <a:pt x="426" y="180"/>
                  </a:lnTo>
                  <a:lnTo>
                    <a:pt x="425" y="187"/>
                  </a:lnTo>
                  <a:lnTo>
                    <a:pt x="423" y="196"/>
                  </a:lnTo>
                  <a:lnTo>
                    <a:pt x="423" y="203"/>
                  </a:lnTo>
                  <a:lnTo>
                    <a:pt x="426" y="228"/>
                  </a:lnTo>
                  <a:lnTo>
                    <a:pt x="429" y="229"/>
                  </a:lnTo>
                  <a:lnTo>
                    <a:pt x="431" y="231"/>
                  </a:lnTo>
                  <a:lnTo>
                    <a:pt x="457" y="296"/>
                  </a:lnTo>
                  <a:lnTo>
                    <a:pt x="527" y="323"/>
                  </a:lnTo>
                  <a:lnTo>
                    <a:pt x="527" y="401"/>
                  </a:lnTo>
                  <a:lnTo>
                    <a:pt x="441" y="401"/>
                  </a:lnTo>
                  <a:lnTo>
                    <a:pt x="440" y="403"/>
                  </a:lnTo>
                  <a:lnTo>
                    <a:pt x="438" y="403"/>
                  </a:lnTo>
                  <a:lnTo>
                    <a:pt x="438" y="404"/>
                  </a:lnTo>
                  <a:lnTo>
                    <a:pt x="420" y="429"/>
                  </a:lnTo>
                  <a:lnTo>
                    <a:pt x="405" y="436"/>
                  </a:lnTo>
                  <a:lnTo>
                    <a:pt x="397" y="464"/>
                  </a:lnTo>
                  <a:lnTo>
                    <a:pt x="394" y="474"/>
                  </a:lnTo>
                  <a:lnTo>
                    <a:pt x="394" y="495"/>
                  </a:lnTo>
                  <a:lnTo>
                    <a:pt x="347" y="461"/>
                  </a:lnTo>
                  <a:lnTo>
                    <a:pt x="309" y="468"/>
                  </a:lnTo>
                  <a:lnTo>
                    <a:pt x="294" y="535"/>
                  </a:lnTo>
                  <a:lnTo>
                    <a:pt x="280" y="535"/>
                  </a:lnTo>
                  <a:lnTo>
                    <a:pt x="273" y="535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359525" y="1149344"/>
              <a:ext cx="620712" cy="728663"/>
            </a:xfrm>
            <a:custGeom>
              <a:avLst/>
              <a:gdLst>
                <a:gd name="T0" fmla="*/ 522310663 w 419"/>
                <a:gd name="T1" fmla="*/ 1195826531 h 443"/>
                <a:gd name="T2" fmla="*/ 500365019 w 419"/>
                <a:gd name="T3" fmla="*/ 1160654981 h 443"/>
                <a:gd name="T4" fmla="*/ 489392197 w 419"/>
                <a:gd name="T5" fmla="*/ 1111956291 h 443"/>
                <a:gd name="T6" fmla="*/ 368689580 w 419"/>
                <a:gd name="T7" fmla="*/ 927982915 h 443"/>
                <a:gd name="T8" fmla="*/ 362106184 w 419"/>
                <a:gd name="T9" fmla="*/ 881989983 h 443"/>
                <a:gd name="T10" fmla="*/ 346743936 w 419"/>
                <a:gd name="T11" fmla="*/ 854935498 h 443"/>
                <a:gd name="T12" fmla="*/ 318214895 w 419"/>
                <a:gd name="T13" fmla="*/ 749420848 h 443"/>
                <a:gd name="T14" fmla="*/ 239209688 w 419"/>
                <a:gd name="T15" fmla="*/ 668256365 h 443"/>
                <a:gd name="T16" fmla="*/ 8778853 w 419"/>
                <a:gd name="T17" fmla="*/ 549214576 h 443"/>
                <a:gd name="T18" fmla="*/ 0 w 419"/>
                <a:gd name="T19" fmla="*/ 457228710 h 443"/>
                <a:gd name="T20" fmla="*/ 138258789 w 419"/>
                <a:gd name="T21" fmla="*/ 503221643 h 443"/>
                <a:gd name="T22" fmla="*/ 335771114 w 419"/>
                <a:gd name="T23" fmla="*/ 476165719 h 443"/>
                <a:gd name="T24" fmla="*/ 359912212 w 419"/>
                <a:gd name="T25" fmla="*/ 459932822 h 443"/>
                <a:gd name="T26" fmla="*/ 375274459 w 419"/>
                <a:gd name="T27" fmla="*/ 435584300 h 443"/>
                <a:gd name="T28" fmla="*/ 395024742 w 419"/>
                <a:gd name="T29" fmla="*/ 413939787 h 443"/>
                <a:gd name="T30" fmla="*/ 408193018 w 419"/>
                <a:gd name="T31" fmla="*/ 389591265 h 443"/>
                <a:gd name="T32" fmla="*/ 425749237 w 419"/>
                <a:gd name="T33" fmla="*/ 365241097 h 443"/>
                <a:gd name="T34" fmla="*/ 438917512 w 419"/>
                <a:gd name="T35" fmla="*/ 338186818 h 443"/>
                <a:gd name="T36" fmla="*/ 449890334 w 419"/>
                <a:gd name="T37" fmla="*/ 311130894 h 443"/>
                <a:gd name="T38" fmla="*/ 458667703 w 419"/>
                <a:gd name="T39" fmla="*/ 284076615 h 443"/>
                <a:gd name="T40" fmla="*/ 471835978 w 419"/>
                <a:gd name="T41" fmla="*/ 257022335 h 443"/>
                <a:gd name="T42" fmla="*/ 482808800 w 419"/>
                <a:gd name="T43" fmla="*/ 229966411 h 443"/>
                <a:gd name="T44" fmla="*/ 500365019 w 419"/>
                <a:gd name="T45" fmla="*/ 202912081 h 443"/>
                <a:gd name="T46" fmla="*/ 513533295 w 419"/>
                <a:gd name="T47" fmla="*/ 175856156 h 443"/>
                <a:gd name="T48" fmla="*/ 526700088 w 419"/>
                <a:gd name="T49" fmla="*/ 143390363 h 443"/>
                <a:gd name="T50" fmla="*/ 539868364 w 419"/>
                <a:gd name="T51" fmla="*/ 116336084 h 443"/>
                <a:gd name="T52" fmla="*/ 559618555 w 419"/>
                <a:gd name="T53" fmla="*/ 91985891 h 443"/>
                <a:gd name="T54" fmla="*/ 579370227 w 419"/>
                <a:gd name="T55" fmla="*/ 64931612 h 443"/>
                <a:gd name="T56" fmla="*/ 603511324 w 419"/>
                <a:gd name="T57" fmla="*/ 0 h 443"/>
                <a:gd name="T58" fmla="*/ 651792038 w 419"/>
                <a:gd name="T59" fmla="*/ 45992946 h 443"/>
                <a:gd name="T60" fmla="*/ 658375435 w 419"/>
                <a:gd name="T61" fmla="*/ 143390363 h 443"/>
                <a:gd name="T62" fmla="*/ 693489354 w 419"/>
                <a:gd name="T63" fmla="*/ 97397405 h 443"/>
                <a:gd name="T64" fmla="*/ 700072751 w 419"/>
                <a:gd name="T65" fmla="*/ 265137961 h 443"/>
                <a:gd name="T66" fmla="*/ 700072751 w 419"/>
                <a:gd name="T67" fmla="*/ 316542408 h 443"/>
                <a:gd name="T68" fmla="*/ 796634363 w 419"/>
                <a:gd name="T69" fmla="*/ 568153229 h 443"/>
                <a:gd name="T70" fmla="*/ 847109048 w 419"/>
                <a:gd name="T71" fmla="*/ 581680369 h 443"/>
                <a:gd name="T72" fmla="*/ 917336887 w 419"/>
                <a:gd name="T73" fmla="*/ 619557676 h 443"/>
                <a:gd name="T74" fmla="*/ 917336887 w 419"/>
                <a:gd name="T75" fmla="*/ 627673302 h 443"/>
                <a:gd name="T76" fmla="*/ 917336887 w 419"/>
                <a:gd name="T77" fmla="*/ 633084815 h 443"/>
                <a:gd name="T78" fmla="*/ 917336887 w 419"/>
                <a:gd name="T79" fmla="*/ 635790572 h 443"/>
                <a:gd name="T80" fmla="*/ 886612393 w 419"/>
                <a:gd name="T81" fmla="*/ 668256365 h 443"/>
                <a:gd name="T82" fmla="*/ 739574614 w 419"/>
                <a:gd name="T83" fmla="*/ 919867290 h 443"/>
                <a:gd name="T84" fmla="*/ 722018395 w 419"/>
                <a:gd name="T85" fmla="*/ 933394429 h 443"/>
                <a:gd name="T86" fmla="*/ 708850120 w 419"/>
                <a:gd name="T87" fmla="*/ 949627326 h 443"/>
                <a:gd name="T88" fmla="*/ 693489354 w 419"/>
                <a:gd name="T89" fmla="*/ 963154465 h 443"/>
                <a:gd name="T90" fmla="*/ 680321079 w 419"/>
                <a:gd name="T91" fmla="*/ 976681605 h 443"/>
                <a:gd name="T92" fmla="*/ 662764860 w 419"/>
                <a:gd name="T93" fmla="*/ 990210390 h 443"/>
                <a:gd name="T94" fmla="*/ 651792038 w 419"/>
                <a:gd name="T95" fmla="*/ 1011853155 h 443"/>
                <a:gd name="T96" fmla="*/ 638623762 w 419"/>
                <a:gd name="T97" fmla="*/ 1025380295 h 443"/>
                <a:gd name="T98" fmla="*/ 625456968 w 419"/>
                <a:gd name="T99" fmla="*/ 1041613191 h 443"/>
                <a:gd name="T100" fmla="*/ 612288693 w 419"/>
                <a:gd name="T101" fmla="*/ 1057846088 h 443"/>
                <a:gd name="T102" fmla="*/ 603511324 w 419"/>
                <a:gd name="T103" fmla="*/ 1076784741 h 443"/>
                <a:gd name="T104" fmla="*/ 592538502 w 419"/>
                <a:gd name="T105" fmla="*/ 1093017638 h 443"/>
                <a:gd name="T106" fmla="*/ 583759652 w 419"/>
                <a:gd name="T107" fmla="*/ 1111956291 h 443"/>
                <a:gd name="T108" fmla="*/ 572786830 w 419"/>
                <a:gd name="T109" fmla="*/ 1128189188 h 443"/>
                <a:gd name="T110" fmla="*/ 561814008 w 419"/>
                <a:gd name="T111" fmla="*/ 1144422084 h 443"/>
                <a:gd name="T112" fmla="*/ 555229130 w 419"/>
                <a:gd name="T113" fmla="*/ 1163360738 h 443"/>
                <a:gd name="T114" fmla="*/ 546451761 w 419"/>
                <a:gd name="T115" fmla="*/ 1179593634 h 443"/>
                <a:gd name="T116" fmla="*/ 522310663 w 419"/>
                <a:gd name="T117" fmla="*/ 1195826531 h 4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9"/>
                <a:gd name="T178" fmla="*/ 0 h 443"/>
                <a:gd name="T179" fmla="*/ 419 w 419"/>
                <a:gd name="T180" fmla="*/ 443 h 4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9" h="443">
                  <a:moveTo>
                    <a:pt x="238" y="442"/>
                  </a:moveTo>
                  <a:lnTo>
                    <a:pt x="228" y="429"/>
                  </a:lnTo>
                  <a:lnTo>
                    <a:pt x="223" y="411"/>
                  </a:lnTo>
                  <a:lnTo>
                    <a:pt x="168" y="343"/>
                  </a:lnTo>
                  <a:lnTo>
                    <a:pt x="165" y="326"/>
                  </a:lnTo>
                  <a:lnTo>
                    <a:pt x="158" y="316"/>
                  </a:lnTo>
                  <a:lnTo>
                    <a:pt x="145" y="277"/>
                  </a:lnTo>
                  <a:lnTo>
                    <a:pt x="109" y="247"/>
                  </a:lnTo>
                  <a:lnTo>
                    <a:pt x="4" y="203"/>
                  </a:lnTo>
                  <a:lnTo>
                    <a:pt x="0" y="169"/>
                  </a:lnTo>
                  <a:lnTo>
                    <a:pt x="63" y="186"/>
                  </a:lnTo>
                  <a:lnTo>
                    <a:pt x="153" y="176"/>
                  </a:lnTo>
                  <a:lnTo>
                    <a:pt x="164" y="170"/>
                  </a:lnTo>
                  <a:lnTo>
                    <a:pt x="171" y="161"/>
                  </a:lnTo>
                  <a:lnTo>
                    <a:pt x="180" y="153"/>
                  </a:lnTo>
                  <a:lnTo>
                    <a:pt x="186" y="144"/>
                  </a:lnTo>
                  <a:lnTo>
                    <a:pt x="194" y="135"/>
                  </a:lnTo>
                  <a:lnTo>
                    <a:pt x="200" y="125"/>
                  </a:lnTo>
                  <a:lnTo>
                    <a:pt x="205" y="115"/>
                  </a:lnTo>
                  <a:lnTo>
                    <a:pt x="209" y="105"/>
                  </a:lnTo>
                  <a:lnTo>
                    <a:pt x="215" y="95"/>
                  </a:lnTo>
                  <a:lnTo>
                    <a:pt x="220" y="85"/>
                  </a:lnTo>
                  <a:lnTo>
                    <a:pt x="228" y="75"/>
                  </a:lnTo>
                  <a:lnTo>
                    <a:pt x="234" y="65"/>
                  </a:lnTo>
                  <a:lnTo>
                    <a:pt x="240" y="53"/>
                  </a:lnTo>
                  <a:lnTo>
                    <a:pt x="246" y="43"/>
                  </a:lnTo>
                  <a:lnTo>
                    <a:pt x="255" y="34"/>
                  </a:lnTo>
                  <a:lnTo>
                    <a:pt x="264" y="24"/>
                  </a:lnTo>
                  <a:lnTo>
                    <a:pt x="275" y="0"/>
                  </a:lnTo>
                  <a:lnTo>
                    <a:pt x="297" y="17"/>
                  </a:lnTo>
                  <a:lnTo>
                    <a:pt x="300" y="53"/>
                  </a:lnTo>
                  <a:lnTo>
                    <a:pt x="316" y="36"/>
                  </a:lnTo>
                  <a:lnTo>
                    <a:pt x="319" y="98"/>
                  </a:lnTo>
                  <a:lnTo>
                    <a:pt x="319" y="117"/>
                  </a:lnTo>
                  <a:lnTo>
                    <a:pt x="363" y="210"/>
                  </a:lnTo>
                  <a:lnTo>
                    <a:pt x="386" y="215"/>
                  </a:lnTo>
                  <a:lnTo>
                    <a:pt x="418" y="229"/>
                  </a:lnTo>
                  <a:lnTo>
                    <a:pt x="418" y="232"/>
                  </a:lnTo>
                  <a:lnTo>
                    <a:pt x="418" y="234"/>
                  </a:lnTo>
                  <a:lnTo>
                    <a:pt x="418" y="235"/>
                  </a:lnTo>
                  <a:lnTo>
                    <a:pt x="404" y="247"/>
                  </a:lnTo>
                  <a:lnTo>
                    <a:pt x="337" y="340"/>
                  </a:lnTo>
                  <a:lnTo>
                    <a:pt x="329" y="345"/>
                  </a:lnTo>
                  <a:lnTo>
                    <a:pt x="323" y="351"/>
                  </a:lnTo>
                  <a:lnTo>
                    <a:pt x="316" y="356"/>
                  </a:lnTo>
                  <a:lnTo>
                    <a:pt x="310" y="361"/>
                  </a:lnTo>
                  <a:lnTo>
                    <a:pt x="302" y="366"/>
                  </a:lnTo>
                  <a:lnTo>
                    <a:pt x="297" y="374"/>
                  </a:lnTo>
                  <a:lnTo>
                    <a:pt x="291" y="379"/>
                  </a:lnTo>
                  <a:lnTo>
                    <a:pt x="285" y="385"/>
                  </a:lnTo>
                  <a:lnTo>
                    <a:pt x="279" y="391"/>
                  </a:lnTo>
                  <a:lnTo>
                    <a:pt x="275" y="398"/>
                  </a:lnTo>
                  <a:lnTo>
                    <a:pt x="270" y="404"/>
                  </a:lnTo>
                  <a:lnTo>
                    <a:pt x="266" y="411"/>
                  </a:lnTo>
                  <a:lnTo>
                    <a:pt x="261" y="417"/>
                  </a:lnTo>
                  <a:lnTo>
                    <a:pt x="256" y="423"/>
                  </a:lnTo>
                  <a:lnTo>
                    <a:pt x="253" y="430"/>
                  </a:lnTo>
                  <a:lnTo>
                    <a:pt x="249" y="436"/>
                  </a:lnTo>
                  <a:lnTo>
                    <a:pt x="238" y="442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180262" y="4029069"/>
              <a:ext cx="285750" cy="158750"/>
            </a:xfrm>
            <a:prstGeom prst="rect">
              <a:avLst/>
            </a:prstGeom>
            <a:solidFill>
              <a:srgbClr val="339933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210300" y="5880094"/>
              <a:ext cx="866775" cy="874713"/>
            </a:xfrm>
            <a:custGeom>
              <a:avLst/>
              <a:gdLst>
                <a:gd name="T0" fmla="*/ 706898612 w 585"/>
                <a:gd name="T1" fmla="*/ 1416486272 h 531"/>
                <a:gd name="T2" fmla="*/ 706898612 w 585"/>
                <a:gd name="T3" fmla="*/ 1373068569 h 531"/>
                <a:gd name="T4" fmla="*/ 720070623 w 585"/>
                <a:gd name="T5" fmla="*/ 1326937775 h 531"/>
                <a:gd name="T6" fmla="*/ 744218816 w 585"/>
                <a:gd name="T7" fmla="*/ 1280808629 h 531"/>
                <a:gd name="T8" fmla="*/ 753000651 w 585"/>
                <a:gd name="T9" fmla="*/ 1240104018 h 531"/>
                <a:gd name="T10" fmla="*/ 733242634 w 585"/>
                <a:gd name="T11" fmla="*/ 1210255068 h 531"/>
                <a:gd name="T12" fmla="*/ 713484617 w 585"/>
                <a:gd name="T13" fmla="*/ 1183119210 h 531"/>
                <a:gd name="T14" fmla="*/ 693726601 w 585"/>
                <a:gd name="T15" fmla="*/ 1155983352 h 531"/>
                <a:gd name="T16" fmla="*/ 673968584 w 585"/>
                <a:gd name="T17" fmla="*/ 1131560586 h 531"/>
                <a:gd name="T18" fmla="*/ 654210567 w 585"/>
                <a:gd name="T19" fmla="*/ 1104424728 h 531"/>
                <a:gd name="T20" fmla="*/ 630060892 w 585"/>
                <a:gd name="T21" fmla="*/ 1077290517 h 531"/>
                <a:gd name="T22" fmla="*/ 610302876 w 585"/>
                <a:gd name="T23" fmla="*/ 1044726828 h 531"/>
                <a:gd name="T24" fmla="*/ 548834478 w 585"/>
                <a:gd name="T25" fmla="*/ 985028929 h 531"/>
                <a:gd name="T26" fmla="*/ 311738184 w 585"/>
                <a:gd name="T27" fmla="*/ 841208511 h 531"/>
                <a:gd name="T28" fmla="*/ 265636145 w 585"/>
                <a:gd name="T29" fmla="*/ 808646470 h 531"/>
                <a:gd name="T30" fmla="*/ 79032090 w 585"/>
                <a:gd name="T31" fmla="*/ 645831321 h 531"/>
                <a:gd name="T32" fmla="*/ 0 w 585"/>
                <a:gd name="T33" fmla="*/ 702816129 h 531"/>
                <a:gd name="T34" fmla="*/ 52688068 w 585"/>
                <a:gd name="T35" fmla="*/ 621408555 h 531"/>
                <a:gd name="T36" fmla="*/ 90008272 w 585"/>
                <a:gd name="T37" fmla="*/ 583418683 h 531"/>
                <a:gd name="T38" fmla="*/ 116352318 w 585"/>
                <a:gd name="T39" fmla="*/ 542715720 h 531"/>
                <a:gd name="T40" fmla="*/ 142696340 w 585"/>
                <a:gd name="T41" fmla="*/ 504725848 h 531"/>
                <a:gd name="T42" fmla="*/ 166846015 w 585"/>
                <a:gd name="T43" fmla="*/ 461308145 h 531"/>
                <a:gd name="T44" fmla="*/ 188798379 w 585"/>
                <a:gd name="T45" fmla="*/ 417890340 h 531"/>
                <a:gd name="T46" fmla="*/ 212948100 w 585"/>
                <a:gd name="T47" fmla="*/ 374474285 h 531"/>
                <a:gd name="T48" fmla="*/ 234900465 w 585"/>
                <a:gd name="T49" fmla="*/ 328343491 h 531"/>
                <a:gd name="T50" fmla="*/ 305152179 w 585"/>
                <a:gd name="T51" fmla="*/ 274071775 h 531"/>
                <a:gd name="T52" fmla="*/ 406136702 w 585"/>
                <a:gd name="T53" fmla="*/ 116684406 h 531"/>
                <a:gd name="T54" fmla="*/ 526880632 w 585"/>
                <a:gd name="T55" fmla="*/ 37989885 h 531"/>
                <a:gd name="T56" fmla="*/ 623474887 w 585"/>
                <a:gd name="T57" fmla="*/ 18994942 h 531"/>
                <a:gd name="T58" fmla="*/ 994487214 w 585"/>
                <a:gd name="T59" fmla="*/ 97689444 h 531"/>
                <a:gd name="T60" fmla="*/ 1029613071 w 585"/>
                <a:gd name="T61" fmla="*/ 154674278 h 531"/>
                <a:gd name="T62" fmla="*/ 1077909457 w 585"/>
                <a:gd name="T63" fmla="*/ 206231255 h 531"/>
                <a:gd name="T64" fmla="*/ 1124011496 w 585"/>
                <a:gd name="T65" fmla="*/ 252362100 h 531"/>
                <a:gd name="T66" fmla="*/ 1174505194 w 585"/>
                <a:gd name="T67" fmla="*/ 284925789 h 531"/>
                <a:gd name="T68" fmla="*/ 1218411404 w 585"/>
                <a:gd name="T69" fmla="*/ 350051519 h 531"/>
                <a:gd name="T70" fmla="*/ 1189871552 w 585"/>
                <a:gd name="T71" fmla="*/ 371759546 h 531"/>
                <a:gd name="T72" fmla="*/ 1207435222 w 585"/>
                <a:gd name="T73" fmla="*/ 450454132 h 531"/>
                <a:gd name="T74" fmla="*/ 1282075630 w 585"/>
                <a:gd name="T75" fmla="*/ 504725848 h 531"/>
                <a:gd name="T76" fmla="*/ 913259318 w 585"/>
                <a:gd name="T77" fmla="*/ 1115280389 h 531"/>
                <a:gd name="T78" fmla="*/ 720070623 w 585"/>
                <a:gd name="T79" fmla="*/ 1438195947 h 5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5"/>
                <a:gd name="T121" fmla="*/ 0 h 531"/>
                <a:gd name="T122" fmla="*/ 585 w 585"/>
                <a:gd name="T123" fmla="*/ 531 h 5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5" h="531">
                  <a:moveTo>
                    <a:pt x="325" y="530"/>
                  </a:moveTo>
                  <a:lnTo>
                    <a:pt x="322" y="522"/>
                  </a:lnTo>
                  <a:lnTo>
                    <a:pt x="322" y="514"/>
                  </a:lnTo>
                  <a:lnTo>
                    <a:pt x="322" y="506"/>
                  </a:lnTo>
                  <a:lnTo>
                    <a:pt x="325" y="498"/>
                  </a:lnTo>
                  <a:lnTo>
                    <a:pt x="328" y="489"/>
                  </a:lnTo>
                  <a:lnTo>
                    <a:pt x="333" y="480"/>
                  </a:lnTo>
                  <a:lnTo>
                    <a:pt x="339" y="472"/>
                  </a:lnTo>
                  <a:lnTo>
                    <a:pt x="346" y="463"/>
                  </a:lnTo>
                  <a:lnTo>
                    <a:pt x="343" y="457"/>
                  </a:lnTo>
                  <a:lnTo>
                    <a:pt x="339" y="452"/>
                  </a:lnTo>
                  <a:lnTo>
                    <a:pt x="334" y="446"/>
                  </a:lnTo>
                  <a:lnTo>
                    <a:pt x="330" y="440"/>
                  </a:lnTo>
                  <a:lnTo>
                    <a:pt x="325" y="436"/>
                  </a:lnTo>
                  <a:lnTo>
                    <a:pt x="320" y="431"/>
                  </a:lnTo>
                  <a:lnTo>
                    <a:pt x="316" y="426"/>
                  </a:lnTo>
                  <a:lnTo>
                    <a:pt x="311" y="421"/>
                  </a:lnTo>
                  <a:lnTo>
                    <a:pt x="307" y="417"/>
                  </a:lnTo>
                  <a:lnTo>
                    <a:pt x="302" y="411"/>
                  </a:lnTo>
                  <a:lnTo>
                    <a:pt x="298" y="407"/>
                  </a:lnTo>
                  <a:lnTo>
                    <a:pt x="293" y="402"/>
                  </a:lnTo>
                  <a:lnTo>
                    <a:pt x="287" y="397"/>
                  </a:lnTo>
                  <a:lnTo>
                    <a:pt x="282" y="391"/>
                  </a:lnTo>
                  <a:lnTo>
                    <a:pt x="278" y="385"/>
                  </a:lnTo>
                  <a:lnTo>
                    <a:pt x="273" y="379"/>
                  </a:lnTo>
                  <a:lnTo>
                    <a:pt x="250" y="363"/>
                  </a:lnTo>
                  <a:lnTo>
                    <a:pt x="162" y="310"/>
                  </a:lnTo>
                  <a:lnTo>
                    <a:pt x="142" y="310"/>
                  </a:lnTo>
                  <a:lnTo>
                    <a:pt x="132" y="316"/>
                  </a:lnTo>
                  <a:lnTo>
                    <a:pt x="121" y="298"/>
                  </a:lnTo>
                  <a:lnTo>
                    <a:pt x="66" y="242"/>
                  </a:lnTo>
                  <a:lnTo>
                    <a:pt x="36" y="238"/>
                  </a:lnTo>
                  <a:lnTo>
                    <a:pt x="24" y="252"/>
                  </a:lnTo>
                  <a:lnTo>
                    <a:pt x="0" y="259"/>
                  </a:lnTo>
                  <a:lnTo>
                    <a:pt x="15" y="235"/>
                  </a:lnTo>
                  <a:lnTo>
                    <a:pt x="24" y="229"/>
                  </a:lnTo>
                  <a:lnTo>
                    <a:pt x="33" y="222"/>
                  </a:lnTo>
                  <a:lnTo>
                    <a:pt x="41" y="215"/>
                  </a:lnTo>
                  <a:lnTo>
                    <a:pt x="47" y="207"/>
                  </a:lnTo>
                  <a:lnTo>
                    <a:pt x="53" y="200"/>
                  </a:lnTo>
                  <a:lnTo>
                    <a:pt x="60" y="193"/>
                  </a:lnTo>
                  <a:lnTo>
                    <a:pt x="65" y="186"/>
                  </a:lnTo>
                  <a:lnTo>
                    <a:pt x="71" y="177"/>
                  </a:lnTo>
                  <a:lnTo>
                    <a:pt x="76" y="170"/>
                  </a:lnTo>
                  <a:lnTo>
                    <a:pt x="82" y="163"/>
                  </a:lnTo>
                  <a:lnTo>
                    <a:pt x="86" y="154"/>
                  </a:lnTo>
                  <a:lnTo>
                    <a:pt x="91" y="145"/>
                  </a:lnTo>
                  <a:lnTo>
                    <a:pt x="97" y="138"/>
                  </a:lnTo>
                  <a:lnTo>
                    <a:pt x="101" y="129"/>
                  </a:lnTo>
                  <a:lnTo>
                    <a:pt x="107" y="121"/>
                  </a:lnTo>
                  <a:lnTo>
                    <a:pt x="114" y="112"/>
                  </a:lnTo>
                  <a:lnTo>
                    <a:pt x="139" y="101"/>
                  </a:lnTo>
                  <a:lnTo>
                    <a:pt x="155" y="70"/>
                  </a:lnTo>
                  <a:lnTo>
                    <a:pt x="185" y="43"/>
                  </a:lnTo>
                  <a:lnTo>
                    <a:pt x="225" y="14"/>
                  </a:lnTo>
                  <a:lnTo>
                    <a:pt x="240" y="14"/>
                  </a:lnTo>
                  <a:lnTo>
                    <a:pt x="258" y="0"/>
                  </a:lnTo>
                  <a:lnTo>
                    <a:pt x="284" y="7"/>
                  </a:lnTo>
                  <a:lnTo>
                    <a:pt x="320" y="4"/>
                  </a:lnTo>
                  <a:lnTo>
                    <a:pt x="453" y="36"/>
                  </a:lnTo>
                  <a:lnTo>
                    <a:pt x="462" y="46"/>
                  </a:lnTo>
                  <a:lnTo>
                    <a:pt x="469" y="57"/>
                  </a:lnTo>
                  <a:lnTo>
                    <a:pt x="480" y="67"/>
                  </a:lnTo>
                  <a:lnTo>
                    <a:pt x="491" y="76"/>
                  </a:lnTo>
                  <a:lnTo>
                    <a:pt x="501" y="85"/>
                  </a:lnTo>
                  <a:lnTo>
                    <a:pt x="512" y="93"/>
                  </a:lnTo>
                  <a:lnTo>
                    <a:pt x="524" y="99"/>
                  </a:lnTo>
                  <a:lnTo>
                    <a:pt x="535" y="105"/>
                  </a:lnTo>
                  <a:lnTo>
                    <a:pt x="565" y="105"/>
                  </a:lnTo>
                  <a:lnTo>
                    <a:pt x="555" y="129"/>
                  </a:lnTo>
                  <a:lnTo>
                    <a:pt x="532" y="129"/>
                  </a:lnTo>
                  <a:lnTo>
                    <a:pt x="542" y="137"/>
                  </a:lnTo>
                  <a:lnTo>
                    <a:pt x="542" y="154"/>
                  </a:lnTo>
                  <a:lnTo>
                    <a:pt x="550" y="166"/>
                  </a:lnTo>
                  <a:lnTo>
                    <a:pt x="550" y="176"/>
                  </a:lnTo>
                  <a:lnTo>
                    <a:pt x="584" y="186"/>
                  </a:lnTo>
                  <a:lnTo>
                    <a:pt x="521" y="306"/>
                  </a:lnTo>
                  <a:lnTo>
                    <a:pt x="416" y="411"/>
                  </a:lnTo>
                  <a:lnTo>
                    <a:pt x="372" y="495"/>
                  </a:lnTo>
                  <a:lnTo>
                    <a:pt x="328" y="530"/>
                  </a:lnTo>
                  <a:lnTo>
                    <a:pt x="325" y="530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634162" y="5707057"/>
              <a:ext cx="603250" cy="428625"/>
            </a:xfrm>
            <a:custGeom>
              <a:avLst/>
              <a:gdLst>
                <a:gd name="T0" fmla="*/ 656866611 w 407"/>
                <a:gd name="T1" fmla="*/ 677130867 h 262"/>
                <a:gd name="T2" fmla="*/ 656866611 w 407"/>
                <a:gd name="T3" fmla="*/ 663748611 h 262"/>
                <a:gd name="T4" fmla="*/ 641488928 w 407"/>
                <a:gd name="T5" fmla="*/ 586133167 h 262"/>
                <a:gd name="T6" fmla="*/ 674440894 w 407"/>
                <a:gd name="T7" fmla="*/ 537958684 h 262"/>
                <a:gd name="T8" fmla="*/ 474525090 w 407"/>
                <a:gd name="T9" fmla="*/ 433578730 h 262"/>
                <a:gd name="T10" fmla="*/ 445966324 w 407"/>
                <a:gd name="T11" fmla="*/ 393431862 h 262"/>
                <a:gd name="T12" fmla="*/ 415209477 w 407"/>
                <a:gd name="T13" fmla="*/ 353285096 h 262"/>
                <a:gd name="T14" fmla="*/ 377862736 w 407"/>
                <a:gd name="T15" fmla="*/ 326522222 h 262"/>
                <a:gd name="T16" fmla="*/ 342712688 w 407"/>
                <a:gd name="T17" fmla="*/ 302434162 h 262"/>
                <a:gd name="T18" fmla="*/ 305366040 w 407"/>
                <a:gd name="T19" fmla="*/ 283699005 h 262"/>
                <a:gd name="T20" fmla="*/ 268019392 w 407"/>
                <a:gd name="T21" fmla="*/ 272993201 h 262"/>
                <a:gd name="T22" fmla="*/ 232869345 w 407"/>
                <a:gd name="T23" fmla="*/ 264963848 h 262"/>
                <a:gd name="T24" fmla="*/ 158174520 w 407"/>
                <a:gd name="T25" fmla="*/ 230171620 h 262"/>
                <a:gd name="T26" fmla="*/ 8787885 w 407"/>
                <a:gd name="T27" fmla="*/ 230171620 h 262"/>
                <a:gd name="T28" fmla="*/ 26362177 w 407"/>
                <a:gd name="T29" fmla="*/ 184671901 h 262"/>
                <a:gd name="T30" fmla="*/ 35150059 w 407"/>
                <a:gd name="T31" fmla="*/ 144526771 h 262"/>
                <a:gd name="T32" fmla="*/ 35150059 w 407"/>
                <a:gd name="T33" fmla="*/ 109732908 h 262"/>
                <a:gd name="T34" fmla="*/ 101056990 w 407"/>
                <a:gd name="T35" fmla="*/ 82968372 h 262"/>
                <a:gd name="T36" fmla="*/ 430588642 w 407"/>
                <a:gd name="T37" fmla="*/ 64233215 h 262"/>
                <a:gd name="T38" fmla="*/ 538235385 w 407"/>
                <a:gd name="T39" fmla="*/ 18735164 h 262"/>
                <a:gd name="T40" fmla="*/ 731559907 w 407"/>
                <a:gd name="T41" fmla="*/ 53527398 h 262"/>
                <a:gd name="T42" fmla="*/ 863372401 w 407"/>
                <a:gd name="T43" fmla="*/ 5352904 h 262"/>
                <a:gd name="T44" fmla="*/ 891932648 w 407"/>
                <a:gd name="T45" fmla="*/ 219465816 h 262"/>
                <a:gd name="T46" fmla="*/ 887537966 w 407"/>
                <a:gd name="T47" fmla="*/ 262287397 h 262"/>
                <a:gd name="T48" fmla="*/ 880948166 w 407"/>
                <a:gd name="T49" fmla="*/ 299757711 h 262"/>
                <a:gd name="T50" fmla="*/ 880948166 w 407"/>
                <a:gd name="T51" fmla="*/ 337228026 h 262"/>
                <a:gd name="T52" fmla="*/ 876554966 w 407"/>
                <a:gd name="T53" fmla="*/ 380049606 h 262"/>
                <a:gd name="T54" fmla="*/ 869963683 w 407"/>
                <a:gd name="T55" fmla="*/ 420196372 h 262"/>
                <a:gd name="T56" fmla="*/ 856782601 w 407"/>
                <a:gd name="T57" fmla="*/ 457665153 h 262"/>
                <a:gd name="T58" fmla="*/ 837010236 w 407"/>
                <a:gd name="T59" fmla="*/ 500488370 h 262"/>
                <a:gd name="T60" fmla="*/ 808451470 w 407"/>
                <a:gd name="T61" fmla="*/ 537958684 h 262"/>
                <a:gd name="T62" fmla="*/ 692016659 w 407"/>
                <a:gd name="T63" fmla="*/ 698542475 h 2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7"/>
                <a:gd name="T97" fmla="*/ 0 h 262"/>
                <a:gd name="T98" fmla="*/ 407 w 407"/>
                <a:gd name="T99" fmla="*/ 262 h 2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7" h="262">
                  <a:moveTo>
                    <a:pt x="307" y="261"/>
                  </a:moveTo>
                  <a:lnTo>
                    <a:pt x="299" y="253"/>
                  </a:lnTo>
                  <a:lnTo>
                    <a:pt x="299" y="249"/>
                  </a:lnTo>
                  <a:lnTo>
                    <a:pt x="299" y="248"/>
                  </a:lnTo>
                  <a:lnTo>
                    <a:pt x="299" y="246"/>
                  </a:lnTo>
                  <a:lnTo>
                    <a:pt x="292" y="219"/>
                  </a:lnTo>
                  <a:lnTo>
                    <a:pt x="307" y="219"/>
                  </a:lnTo>
                  <a:lnTo>
                    <a:pt x="307" y="201"/>
                  </a:lnTo>
                  <a:lnTo>
                    <a:pt x="222" y="171"/>
                  </a:lnTo>
                  <a:lnTo>
                    <a:pt x="216" y="162"/>
                  </a:lnTo>
                  <a:lnTo>
                    <a:pt x="209" y="154"/>
                  </a:lnTo>
                  <a:lnTo>
                    <a:pt x="203" y="147"/>
                  </a:lnTo>
                  <a:lnTo>
                    <a:pt x="195" y="139"/>
                  </a:lnTo>
                  <a:lnTo>
                    <a:pt x="189" y="132"/>
                  </a:lnTo>
                  <a:lnTo>
                    <a:pt x="181" y="128"/>
                  </a:lnTo>
                  <a:lnTo>
                    <a:pt x="172" y="122"/>
                  </a:lnTo>
                  <a:lnTo>
                    <a:pt x="165" y="116"/>
                  </a:lnTo>
                  <a:lnTo>
                    <a:pt x="156" y="113"/>
                  </a:lnTo>
                  <a:lnTo>
                    <a:pt x="148" y="109"/>
                  </a:lnTo>
                  <a:lnTo>
                    <a:pt x="139" y="106"/>
                  </a:lnTo>
                  <a:lnTo>
                    <a:pt x="131" y="103"/>
                  </a:lnTo>
                  <a:lnTo>
                    <a:pt x="122" y="102"/>
                  </a:lnTo>
                  <a:lnTo>
                    <a:pt x="115" y="99"/>
                  </a:lnTo>
                  <a:lnTo>
                    <a:pt x="106" y="99"/>
                  </a:lnTo>
                  <a:lnTo>
                    <a:pt x="98" y="99"/>
                  </a:lnTo>
                  <a:lnTo>
                    <a:pt x="72" y="86"/>
                  </a:lnTo>
                  <a:lnTo>
                    <a:pt x="0" y="95"/>
                  </a:lnTo>
                  <a:lnTo>
                    <a:pt x="4" y="86"/>
                  </a:lnTo>
                  <a:lnTo>
                    <a:pt x="9" y="77"/>
                  </a:lnTo>
                  <a:lnTo>
                    <a:pt x="12" y="69"/>
                  </a:lnTo>
                  <a:lnTo>
                    <a:pt x="15" y="62"/>
                  </a:lnTo>
                  <a:lnTo>
                    <a:pt x="16" y="54"/>
                  </a:lnTo>
                  <a:lnTo>
                    <a:pt x="16" y="49"/>
                  </a:lnTo>
                  <a:lnTo>
                    <a:pt x="16" y="41"/>
                  </a:lnTo>
                  <a:lnTo>
                    <a:pt x="13" y="34"/>
                  </a:lnTo>
                  <a:lnTo>
                    <a:pt x="46" y="31"/>
                  </a:lnTo>
                  <a:lnTo>
                    <a:pt x="190" y="51"/>
                  </a:lnTo>
                  <a:lnTo>
                    <a:pt x="196" y="24"/>
                  </a:lnTo>
                  <a:lnTo>
                    <a:pt x="222" y="20"/>
                  </a:lnTo>
                  <a:lnTo>
                    <a:pt x="245" y="7"/>
                  </a:lnTo>
                  <a:lnTo>
                    <a:pt x="274" y="2"/>
                  </a:lnTo>
                  <a:lnTo>
                    <a:pt x="333" y="20"/>
                  </a:lnTo>
                  <a:lnTo>
                    <a:pt x="368" y="0"/>
                  </a:lnTo>
                  <a:lnTo>
                    <a:pt x="393" y="2"/>
                  </a:lnTo>
                  <a:lnTo>
                    <a:pt x="393" y="20"/>
                  </a:lnTo>
                  <a:lnTo>
                    <a:pt x="406" y="82"/>
                  </a:lnTo>
                  <a:lnTo>
                    <a:pt x="404" y="90"/>
                  </a:lnTo>
                  <a:lnTo>
                    <a:pt x="404" y="98"/>
                  </a:lnTo>
                  <a:lnTo>
                    <a:pt x="402" y="105"/>
                  </a:lnTo>
                  <a:lnTo>
                    <a:pt x="401" y="112"/>
                  </a:lnTo>
                  <a:lnTo>
                    <a:pt x="401" y="119"/>
                  </a:lnTo>
                  <a:lnTo>
                    <a:pt x="401" y="126"/>
                  </a:lnTo>
                  <a:lnTo>
                    <a:pt x="401" y="135"/>
                  </a:lnTo>
                  <a:lnTo>
                    <a:pt x="399" y="142"/>
                  </a:lnTo>
                  <a:lnTo>
                    <a:pt x="398" y="149"/>
                  </a:lnTo>
                  <a:lnTo>
                    <a:pt x="396" y="157"/>
                  </a:lnTo>
                  <a:lnTo>
                    <a:pt x="393" y="164"/>
                  </a:lnTo>
                  <a:lnTo>
                    <a:pt x="390" y="171"/>
                  </a:lnTo>
                  <a:lnTo>
                    <a:pt x="386" y="180"/>
                  </a:lnTo>
                  <a:lnTo>
                    <a:pt x="381" y="187"/>
                  </a:lnTo>
                  <a:lnTo>
                    <a:pt x="375" y="194"/>
                  </a:lnTo>
                  <a:lnTo>
                    <a:pt x="368" y="201"/>
                  </a:lnTo>
                  <a:lnTo>
                    <a:pt x="325" y="261"/>
                  </a:lnTo>
                  <a:lnTo>
                    <a:pt x="315" y="261"/>
                  </a:lnTo>
                  <a:lnTo>
                    <a:pt x="307" y="261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554787" y="5180007"/>
              <a:ext cx="709613" cy="546100"/>
            </a:xfrm>
            <a:custGeom>
              <a:avLst/>
              <a:gdLst>
                <a:gd name="T0" fmla="*/ 500280192 w 478"/>
                <a:gd name="T1" fmla="*/ 895562960 h 332"/>
                <a:gd name="T2" fmla="*/ 341601469 w 478"/>
                <a:gd name="T3" fmla="*/ 857684483 h 332"/>
                <a:gd name="T4" fmla="*/ 147660379 w 478"/>
                <a:gd name="T5" fmla="*/ 811688734 h 332"/>
                <a:gd name="T6" fmla="*/ 136640597 w 478"/>
                <a:gd name="T7" fmla="*/ 714285584 h 332"/>
                <a:gd name="T8" fmla="*/ 90358378 w 478"/>
                <a:gd name="T9" fmla="*/ 646644873 h 332"/>
                <a:gd name="T10" fmla="*/ 48485272 w 478"/>
                <a:gd name="T11" fmla="*/ 627705737 h 332"/>
                <a:gd name="T12" fmla="*/ 52892900 w 478"/>
                <a:gd name="T13" fmla="*/ 635823215 h 332"/>
                <a:gd name="T14" fmla="*/ 52892900 w 478"/>
                <a:gd name="T15" fmla="*/ 641233222 h 332"/>
                <a:gd name="T16" fmla="*/ 0 w 478"/>
                <a:gd name="T17" fmla="*/ 660174002 h 332"/>
                <a:gd name="T18" fmla="*/ 0 w 478"/>
                <a:gd name="T19" fmla="*/ 670995661 h 332"/>
                <a:gd name="T20" fmla="*/ 0 w 478"/>
                <a:gd name="T21" fmla="*/ 676407312 h 332"/>
                <a:gd name="T22" fmla="*/ 0 w 478"/>
                <a:gd name="T23" fmla="*/ 679113138 h 332"/>
                <a:gd name="T24" fmla="*/ 0 w 478"/>
                <a:gd name="T25" fmla="*/ 468073529 h 332"/>
                <a:gd name="T26" fmla="*/ 22038086 w 478"/>
                <a:gd name="T27" fmla="*/ 338203656 h 332"/>
                <a:gd name="T28" fmla="*/ 154271061 w 478"/>
                <a:gd name="T29" fmla="*/ 91991524 h 332"/>
                <a:gd name="T30" fmla="*/ 233611165 w 478"/>
                <a:gd name="T31" fmla="*/ 45995762 h 332"/>
                <a:gd name="T32" fmla="*/ 348212150 w 478"/>
                <a:gd name="T33" fmla="*/ 29762452 h 332"/>
                <a:gd name="T34" fmla="*/ 398902054 w 478"/>
                <a:gd name="T35" fmla="*/ 0 h 332"/>
                <a:gd name="T36" fmla="*/ 500280192 w 478"/>
                <a:gd name="T37" fmla="*/ 35172459 h 332"/>
                <a:gd name="T38" fmla="*/ 586230931 w 478"/>
                <a:gd name="T39" fmla="*/ 29762452 h 332"/>
                <a:gd name="T40" fmla="*/ 643532909 w 478"/>
                <a:gd name="T41" fmla="*/ 110930685 h 332"/>
                <a:gd name="T42" fmla="*/ 822046739 w 478"/>
                <a:gd name="T43" fmla="*/ 170453919 h 332"/>
                <a:gd name="T44" fmla="*/ 868327449 w 478"/>
                <a:gd name="T45" fmla="*/ 432901083 h 332"/>
                <a:gd name="T46" fmla="*/ 874939616 w 478"/>
                <a:gd name="T47" fmla="*/ 435606909 h 332"/>
                <a:gd name="T48" fmla="*/ 879347232 w 478"/>
                <a:gd name="T49" fmla="*/ 441016915 h 332"/>
                <a:gd name="T50" fmla="*/ 879347232 w 478"/>
                <a:gd name="T51" fmla="*/ 443722741 h 332"/>
                <a:gd name="T52" fmla="*/ 993948217 w 478"/>
                <a:gd name="T53" fmla="*/ 478896832 h 332"/>
                <a:gd name="T54" fmla="*/ 1000560384 w 478"/>
                <a:gd name="T55" fmla="*/ 546537543 h 332"/>
                <a:gd name="T56" fmla="*/ 1051248710 w 478"/>
                <a:gd name="T57" fmla="*/ 573592511 h 332"/>
                <a:gd name="T58" fmla="*/ 1020395398 w 478"/>
                <a:gd name="T59" fmla="*/ 619588260 h 332"/>
                <a:gd name="T60" fmla="*/ 987337536 w 478"/>
                <a:gd name="T61" fmla="*/ 581709988 h 332"/>
                <a:gd name="T62" fmla="*/ 969705587 w 478"/>
                <a:gd name="T63" fmla="*/ 608766602 h 332"/>
                <a:gd name="T64" fmla="*/ 978520819 w 478"/>
                <a:gd name="T65" fmla="*/ 616882434 h 332"/>
                <a:gd name="T66" fmla="*/ 982929920 w 478"/>
                <a:gd name="T67" fmla="*/ 619588260 h 332"/>
                <a:gd name="T68" fmla="*/ 987337536 w 478"/>
                <a:gd name="T69" fmla="*/ 619588260 h 332"/>
                <a:gd name="T70" fmla="*/ 989540601 w 478"/>
                <a:gd name="T71" fmla="*/ 633117389 h 332"/>
                <a:gd name="T72" fmla="*/ 989540601 w 478"/>
                <a:gd name="T73" fmla="*/ 635823215 h 332"/>
                <a:gd name="T74" fmla="*/ 993948217 w 478"/>
                <a:gd name="T75" fmla="*/ 641233222 h 332"/>
                <a:gd name="T76" fmla="*/ 1040230413 w 478"/>
                <a:gd name="T77" fmla="*/ 679113138 h 332"/>
                <a:gd name="T78" fmla="*/ 1020395398 w 478"/>
                <a:gd name="T79" fmla="*/ 695346448 h 332"/>
                <a:gd name="T80" fmla="*/ 1020395398 w 478"/>
                <a:gd name="T81" fmla="*/ 760281333 h 332"/>
                <a:gd name="T82" fmla="*/ 1013783232 w 478"/>
                <a:gd name="T83" fmla="*/ 760281333 h 332"/>
                <a:gd name="T84" fmla="*/ 1009375616 w 478"/>
                <a:gd name="T85" fmla="*/ 760281333 h 332"/>
                <a:gd name="T86" fmla="*/ 861716768 w 478"/>
                <a:gd name="T87" fmla="*/ 800865430 h 332"/>
                <a:gd name="T88" fmla="*/ 859512217 w 478"/>
                <a:gd name="T89" fmla="*/ 800865430 h 332"/>
                <a:gd name="T90" fmla="*/ 855104601 w 478"/>
                <a:gd name="T91" fmla="*/ 800865430 h 332"/>
                <a:gd name="T92" fmla="*/ 700833401 w 478"/>
                <a:gd name="T93" fmla="*/ 752165500 h 332"/>
                <a:gd name="T94" fmla="*/ 559785235 w 478"/>
                <a:gd name="T95" fmla="*/ 811688734 h 332"/>
                <a:gd name="T96" fmla="*/ 509095424 w 478"/>
                <a:gd name="T97" fmla="*/ 895562960 h 332"/>
                <a:gd name="T98" fmla="*/ 500280192 w 478"/>
                <a:gd name="T99" fmla="*/ 895562960 h 3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8"/>
                <a:gd name="T151" fmla="*/ 0 h 332"/>
                <a:gd name="T152" fmla="*/ 478 w 478"/>
                <a:gd name="T153" fmla="*/ 332 h 3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8" h="332">
                  <a:moveTo>
                    <a:pt x="227" y="331"/>
                  </a:moveTo>
                  <a:lnTo>
                    <a:pt x="155" y="317"/>
                  </a:lnTo>
                  <a:lnTo>
                    <a:pt x="67" y="300"/>
                  </a:lnTo>
                  <a:lnTo>
                    <a:pt x="62" y="264"/>
                  </a:lnTo>
                  <a:lnTo>
                    <a:pt x="41" y="239"/>
                  </a:lnTo>
                  <a:lnTo>
                    <a:pt x="22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0" y="244"/>
                  </a:lnTo>
                  <a:lnTo>
                    <a:pt x="0" y="248"/>
                  </a:lnTo>
                  <a:lnTo>
                    <a:pt x="0" y="250"/>
                  </a:lnTo>
                  <a:lnTo>
                    <a:pt x="0" y="251"/>
                  </a:lnTo>
                  <a:lnTo>
                    <a:pt x="0" y="173"/>
                  </a:lnTo>
                  <a:lnTo>
                    <a:pt x="10" y="125"/>
                  </a:lnTo>
                  <a:lnTo>
                    <a:pt x="70" y="34"/>
                  </a:lnTo>
                  <a:lnTo>
                    <a:pt x="106" y="17"/>
                  </a:lnTo>
                  <a:lnTo>
                    <a:pt x="158" y="11"/>
                  </a:lnTo>
                  <a:lnTo>
                    <a:pt x="181" y="0"/>
                  </a:lnTo>
                  <a:lnTo>
                    <a:pt x="227" y="13"/>
                  </a:lnTo>
                  <a:lnTo>
                    <a:pt x="266" y="11"/>
                  </a:lnTo>
                  <a:lnTo>
                    <a:pt x="292" y="41"/>
                  </a:lnTo>
                  <a:lnTo>
                    <a:pt x="373" y="63"/>
                  </a:lnTo>
                  <a:lnTo>
                    <a:pt x="394" y="160"/>
                  </a:lnTo>
                  <a:lnTo>
                    <a:pt x="397" y="161"/>
                  </a:lnTo>
                  <a:lnTo>
                    <a:pt x="399" y="163"/>
                  </a:lnTo>
                  <a:lnTo>
                    <a:pt x="399" y="164"/>
                  </a:lnTo>
                  <a:lnTo>
                    <a:pt x="451" y="177"/>
                  </a:lnTo>
                  <a:lnTo>
                    <a:pt x="454" y="202"/>
                  </a:lnTo>
                  <a:lnTo>
                    <a:pt x="477" y="212"/>
                  </a:lnTo>
                  <a:lnTo>
                    <a:pt x="463" y="229"/>
                  </a:lnTo>
                  <a:lnTo>
                    <a:pt x="448" y="215"/>
                  </a:lnTo>
                  <a:lnTo>
                    <a:pt x="440" y="225"/>
                  </a:lnTo>
                  <a:lnTo>
                    <a:pt x="444" y="228"/>
                  </a:lnTo>
                  <a:lnTo>
                    <a:pt x="446" y="229"/>
                  </a:lnTo>
                  <a:lnTo>
                    <a:pt x="448" y="229"/>
                  </a:lnTo>
                  <a:lnTo>
                    <a:pt x="449" y="234"/>
                  </a:lnTo>
                  <a:lnTo>
                    <a:pt x="449" y="235"/>
                  </a:lnTo>
                  <a:lnTo>
                    <a:pt x="451" y="237"/>
                  </a:lnTo>
                  <a:lnTo>
                    <a:pt x="472" y="251"/>
                  </a:lnTo>
                  <a:lnTo>
                    <a:pt x="463" y="257"/>
                  </a:lnTo>
                  <a:lnTo>
                    <a:pt x="463" y="281"/>
                  </a:lnTo>
                  <a:lnTo>
                    <a:pt x="460" y="281"/>
                  </a:lnTo>
                  <a:lnTo>
                    <a:pt x="458" y="281"/>
                  </a:lnTo>
                  <a:lnTo>
                    <a:pt x="391" y="296"/>
                  </a:lnTo>
                  <a:lnTo>
                    <a:pt x="390" y="296"/>
                  </a:lnTo>
                  <a:lnTo>
                    <a:pt x="388" y="296"/>
                  </a:lnTo>
                  <a:lnTo>
                    <a:pt x="318" y="278"/>
                  </a:lnTo>
                  <a:lnTo>
                    <a:pt x="254" y="300"/>
                  </a:lnTo>
                  <a:lnTo>
                    <a:pt x="231" y="331"/>
                  </a:lnTo>
                  <a:lnTo>
                    <a:pt x="227" y="331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778625" y="4784719"/>
              <a:ext cx="998537" cy="706438"/>
            </a:xfrm>
            <a:custGeom>
              <a:avLst/>
              <a:gdLst>
                <a:gd name="T0" fmla="*/ 728754676 w 676"/>
                <a:gd name="T1" fmla="*/ 1093115976 h 430"/>
                <a:gd name="T2" fmla="*/ 606568356 w 676"/>
                <a:gd name="T3" fmla="*/ 1009445811 h 430"/>
                <a:gd name="T4" fmla="*/ 582568026 w 676"/>
                <a:gd name="T5" fmla="*/ 917677898 h 430"/>
                <a:gd name="T6" fmla="*/ 565112838 w 676"/>
                <a:gd name="T7" fmla="*/ 801618177 h 430"/>
                <a:gd name="T8" fmla="*/ 543292744 w 676"/>
                <a:gd name="T9" fmla="*/ 715248763 h 430"/>
                <a:gd name="T10" fmla="*/ 379650813 w 676"/>
                <a:gd name="T11" fmla="*/ 669364806 h 430"/>
                <a:gd name="T12" fmla="*/ 331648675 w 676"/>
                <a:gd name="T13" fmla="*/ 609986245 h 430"/>
                <a:gd name="T14" fmla="*/ 240009304 w 676"/>
                <a:gd name="T15" fmla="*/ 599189247 h 430"/>
                <a:gd name="T16" fmla="*/ 0 w 676"/>
                <a:gd name="T17" fmla="*/ 580296143 h 430"/>
                <a:gd name="T18" fmla="*/ 61093922 w 676"/>
                <a:gd name="T19" fmla="*/ 531712937 h 430"/>
                <a:gd name="T20" fmla="*/ 111276319 w 676"/>
                <a:gd name="T21" fmla="*/ 477732874 h 430"/>
                <a:gd name="T22" fmla="*/ 144004983 w 676"/>
                <a:gd name="T23" fmla="*/ 415653318 h 430"/>
                <a:gd name="T24" fmla="*/ 172370218 w 676"/>
                <a:gd name="T25" fmla="*/ 353575507 h 430"/>
                <a:gd name="T26" fmla="*/ 194188880 w 676"/>
                <a:gd name="T27" fmla="*/ 286099197 h 430"/>
                <a:gd name="T28" fmla="*/ 218190688 w 676"/>
                <a:gd name="T29" fmla="*/ 221322137 h 430"/>
                <a:gd name="T30" fmla="*/ 244372732 w 676"/>
                <a:gd name="T31" fmla="*/ 153845775 h 430"/>
                <a:gd name="T32" fmla="*/ 281464823 w 676"/>
                <a:gd name="T33" fmla="*/ 91767939 h 430"/>
                <a:gd name="T34" fmla="*/ 386195955 w 676"/>
                <a:gd name="T35" fmla="*/ 0 h 430"/>
                <a:gd name="T36" fmla="*/ 606568356 w 676"/>
                <a:gd name="T37" fmla="*/ 80970941 h 430"/>
                <a:gd name="T38" fmla="*/ 689480871 w 676"/>
                <a:gd name="T39" fmla="*/ 53981731 h 430"/>
                <a:gd name="T40" fmla="*/ 785483855 w 676"/>
                <a:gd name="T41" fmla="*/ 35086971 h 430"/>
                <a:gd name="T42" fmla="*/ 881488130 w 676"/>
                <a:gd name="T43" fmla="*/ 13494611 h 430"/>
                <a:gd name="T44" fmla="*/ 946945457 w 676"/>
                <a:gd name="T45" fmla="*/ 99865687 h 430"/>
                <a:gd name="T46" fmla="*/ 940398838 w 676"/>
                <a:gd name="T47" fmla="*/ 116059567 h 430"/>
                <a:gd name="T48" fmla="*/ 970945787 w 676"/>
                <a:gd name="T49" fmla="*/ 259108344 h 430"/>
                <a:gd name="T50" fmla="*/ 1014583020 w 676"/>
                <a:gd name="T51" fmla="*/ 329283904 h 430"/>
                <a:gd name="T52" fmla="*/ 1077858632 w 676"/>
                <a:gd name="T53" fmla="*/ 334682403 h 430"/>
                <a:gd name="T54" fmla="*/ 1053858302 w 676"/>
                <a:gd name="T55" fmla="*/ 426450316 h 430"/>
                <a:gd name="T56" fmla="*/ 1132405912 w 676"/>
                <a:gd name="T57" fmla="*/ 658567808 h 430"/>
                <a:gd name="T58" fmla="*/ 1252410518 w 676"/>
                <a:gd name="T59" fmla="*/ 609986245 h 430"/>
                <a:gd name="T60" fmla="*/ 1354959935 w 676"/>
                <a:gd name="T61" fmla="*/ 599189247 h 430"/>
                <a:gd name="T62" fmla="*/ 1359323363 w 676"/>
                <a:gd name="T63" fmla="*/ 591093141 h 430"/>
                <a:gd name="T64" fmla="*/ 1398598645 w 676"/>
                <a:gd name="T65" fmla="*/ 658567808 h 430"/>
                <a:gd name="T66" fmla="*/ 1392052026 w 676"/>
                <a:gd name="T67" fmla="*/ 669364806 h 430"/>
                <a:gd name="T68" fmla="*/ 1320049558 w 676"/>
                <a:gd name="T69" fmla="*/ 755734220 h 430"/>
                <a:gd name="T70" fmla="*/ 1374596838 w 676"/>
                <a:gd name="T71" fmla="*/ 696355659 h 430"/>
                <a:gd name="T72" fmla="*/ 1368051696 w 676"/>
                <a:gd name="T73" fmla="*/ 774627324 h 430"/>
                <a:gd name="T74" fmla="*/ 1365869982 w 676"/>
                <a:gd name="T75" fmla="*/ 782725073 h 430"/>
                <a:gd name="T76" fmla="*/ 1278594039 w 676"/>
                <a:gd name="T77" fmla="*/ 828609029 h 430"/>
                <a:gd name="T78" fmla="*/ 1156407719 w 676"/>
                <a:gd name="T79" fmla="*/ 882590940 h 430"/>
                <a:gd name="T80" fmla="*/ 896761605 w 676"/>
                <a:gd name="T81" fmla="*/ 1063425873 h 430"/>
                <a:gd name="T82" fmla="*/ 824759137 w 676"/>
                <a:gd name="T83" fmla="*/ 1157893036 h 4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6"/>
                <a:gd name="T127" fmla="*/ 0 h 430"/>
                <a:gd name="T128" fmla="*/ 676 w 676"/>
                <a:gd name="T129" fmla="*/ 430 h 4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6" h="430">
                  <a:moveTo>
                    <a:pt x="378" y="429"/>
                  </a:moveTo>
                  <a:lnTo>
                    <a:pt x="334" y="405"/>
                  </a:lnTo>
                  <a:lnTo>
                    <a:pt x="334" y="391"/>
                  </a:lnTo>
                  <a:lnTo>
                    <a:pt x="278" y="374"/>
                  </a:lnTo>
                  <a:lnTo>
                    <a:pt x="273" y="356"/>
                  </a:lnTo>
                  <a:lnTo>
                    <a:pt x="267" y="340"/>
                  </a:lnTo>
                  <a:lnTo>
                    <a:pt x="259" y="323"/>
                  </a:lnTo>
                  <a:lnTo>
                    <a:pt x="259" y="297"/>
                  </a:lnTo>
                  <a:lnTo>
                    <a:pt x="255" y="280"/>
                  </a:lnTo>
                  <a:lnTo>
                    <a:pt x="249" y="265"/>
                  </a:lnTo>
                  <a:lnTo>
                    <a:pt x="208" y="248"/>
                  </a:lnTo>
                  <a:lnTo>
                    <a:pt x="174" y="248"/>
                  </a:lnTo>
                  <a:lnTo>
                    <a:pt x="156" y="239"/>
                  </a:lnTo>
                  <a:lnTo>
                    <a:pt x="152" y="226"/>
                  </a:lnTo>
                  <a:lnTo>
                    <a:pt x="129" y="219"/>
                  </a:lnTo>
                  <a:lnTo>
                    <a:pt x="110" y="222"/>
                  </a:lnTo>
                  <a:lnTo>
                    <a:pt x="69" y="213"/>
                  </a:lnTo>
                  <a:lnTo>
                    <a:pt x="0" y="215"/>
                  </a:lnTo>
                  <a:lnTo>
                    <a:pt x="15" y="206"/>
                  </a:lnTo>
                  <a:lnTo>
                    <a:pt x="28" y="197"/>
                  </a:lnTo>
                  <a:lnTo>
                    <a:pt x="41" y="187"/>
                  </a:lnTo>
                  <a:lnTo>
                    <a:pt x="51" y="177"/>
                  </a:lnTo>
                  <a:lnTo>
                    <a:pt x="59" y="166"/>
                  </a:lnTo>
                  <a:lnTo>
                    <a:pt x="66" y="154"/>
                  </a:lnTo>
                  <a:lnTo>
                    <a:pt x="72" y="143"/>
                  </a:lnTo>
                  <a:lnTo>
                    <a:pt x="79" y="131"/>
                  </a:lnTo>
                  <a:lnTo>
                    <a:pt x="83" y="119"/>
                  </a:lnTo>
                  <a:lnTo>
                    <a:pt x="89" y="106"/>
                  </a:lnTo>
                  <a:lnTo>
                    <a:pt x="94" y="95"/>
                  </a:lnTo>
                  <a:lnTo>
                    <a:pt x="100" y="82"/>
                  </a:lnTo>
                  <a:lnTo>
                    <a:pt x="106" y="70"/>
                  </a:lnTo>
                  <a:lnTo>
                    <a:pt x="112" y="57"/>
                  </a:lnTo>
                  <a:lnTo>
                    <a:pt x="120" y="46"/>
                  </a:lnTo>
                  <a:lnTo>
                    <a:pt x="129" y="34"/>
                  </a:lnTo>
                  <a:lnTo>
                    <a:pt x="148" y="2"/>
                  </a:lnTo>
                  <a:lnTo>
                    <a:pt x="177" y="0"/>
                  </a:lnTo>
                  <a:lnTo>
                    <a:pt x="270" y="10"/>
                  </a:lnTo>
                  <a:lnTo>
                    <a:pt x="278" y="30"/>
                  </a:lnTo>
                  <a:lnTo>
                    <a:pt x="296" y="27"/>
                  </a:lnTo>
                  <a:lnTo>
                    <a:pt x="316" y="20"/>
                  </a:lnTo>
                  <a:lnTo>
                    <a:pt x="329" y="20"/>
                  </a:lnTo>
                  <a:lnTo>
                    <a:pt x="360" y="13"/>
                  </a:lnTo>
                  <a:lnTo>
                    <a:pt x="370" y="5"/>
                  </a:lnTo>
                  <a:lnTo>
                    <a:pt x="404" y="5"/>
                  </a:lnTo>
                  <a:lnTo>
                    <a:pt x="430" y="13"/>
                  </a:lnTo>
                  <a:lnTo>
                    <a:pt x="434" y="37"/>
                  </a:lnTo>
                  <a:lnTo>
                    <a:pt x="433" y="41"/>
                  </a:lnTo>
                  <a:lnTo>
                    <a:pt x="431" y="43"/>
                  </a:lnTo>
                  <a:lnTo>
                    <a:pt x="430" y="44"/>
                  </a:lnTo>
                  <a:lnTo>
                    <a:pt x="445" y="96"/>
                  </a:lnTo>
                  <a:lnTo>
                    <a:pt x="463" y="124"/>
                  </a:lnTo>
                  <a:lnTo>
                    <a:pt x="465" y="122"/>
                  </a:lnTo>
                  <a:lnTo>
                    <a:pt x="466" y="121"/>
                  </a:lnTo>
                  <a:lnTo>
                    <a:pt x="494" y="124"/>
                  </a:lnTo>
                  <a:lnTo>
                    <a:pt x="486" y="145"/>
                  </a:lnTo>
                  <a:lnTo>
                    <a:pt x="483" y="158"/>
                  </a:lnTo>
                  <a:lnTo>
                    <a:pt x="478" y="197"/>
                  </a:lnTo>
                  <a:lnTo>
                    <a:pt x="519" y="244"/>
                  </a:lnTo>
                  <a:lnTo>
                    <a:pt x="556" y="244"/>
                  </a:lnTo>
                  <a:lnTo>
                    <a:pt x="574" y="226"/>
                  </a:lnTo>
                  <a:lnTo>
                    <a:pt x="620" y="226"/>
                  </a:lnTo>
                  <a:lnTo>
                    <a:pt x="621" y="222"/>
                  </a:lnTo>
                  <a:lnTo>
                    <a:pt x="623" y="221"/>
                  </a:lnTo>
                  <a:lnTo>
                    <a:pt x="623" y="219"/>
                  </a:lnTo>
                  <a:lnTo>
                    <a:pt x="675" y="236"/>
                  </a:lnTo>
                  <a:lnTo>
                    <a:pt x="641" y="244"/>
                  </a:lnTo>
                  <a:lnTo>
                    <a:pt x="640" y="245"/>
                  </a:lnTo>
                  <a:lnTo>
                    <a:pt x="638" y="248"/>
                  </a:lnTo>
                  <a:lnTo>
                    <a:pt x="608" y="255"/>
                  </a:lnTo>
                  <a:lnTo>
                    <a:pt x="605" y="280"/>
                  </a:lnTo>
                  <a:lnTo>
                    <a:pt x="608" y="262"/>
                  </a:lnTo>
                  <a:lnTo>
                    <a:pt x="630" y="258"/>
                  </a:lnTo>
                  <a:lnTo>
                    <a:pt x="630" y="286"/>
                  </a:lnTo>
                  <a:lnTo>
                    <a:pt x="627" y="287"/>
                  </a:lnTo>
                  <a:lnTo>
                    <a:pt x="626" y="288"/>
                  </a:lnTo>
                  <a:lnTo>
                    <a:pt x="626" y="290"/>
                  </a:lnTo>
                  <a:lnTo>
                    <a:pt x="602" y="297"/>
                  </a:lnTo>
                  <a:lnTo>
                    <a:pt x="586" y="307"/>
                  </a:lnTo>
                  <a:lnTo>
                    <a:pt x="567" y="307"/>
                  </a:lnTo>
                  <a:lnTo>
                    <a:pt x="530" y="327"/>
                  </a:lnTo>
                  <a:lnTo>
                    <a:pt x="509" y="327"/>
                  </a:lnTo>
                  <a:lnTo>
                    <a:pt x="411" y="394"/>
                  </a:lnTo>
                  <a:lnTo>
                    <a:pt x="381" y="429"/>
                  </a:lnTo>
                  <a:lnTo>
                    <a:pt x="378" y="429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051550" y="4406894"/>
              <a:ext cx="855662" cy="895350"/>
            </a:xfrm>
            <a:custGeom>
              <a:avLst/>
              <a:gdLst>
                <a:gd name="T0" fmla="*/ 620157641 w 577"/>
                <a:gd name="T1" fmla="*/ 1444023852 h 546"/>
                <a:gd name="T2" fmla="*/ 527793638 w 577"/>
                <a:gd name="T3" fmla="*/ 1433268178 h 546"/>
                <a:gd name="T4" fmla="*/ 497006132 w 577"/>
                <a:gd name="T5" fmla="*/ 1293437856 h 546"/>
                <a:gd name="T6" fmla="*/ 450824130 w 577"/>
                <a:gd name="T7" fmla="*/ 1145539549 h 546"/>
                <a:gd name="T8" fmla="*/ 340866327 w 577"/>
                <a:gd name="T9" fmla="*/ 1099824245 h 546"/>
                <a:gd name="T10" fmla="*/ 8796857 w 577"/>
                <a:gd name="T11" fmla="*/ 734113084 h 546"/>
                <a:gd name="T12" fmla="*/ 8796857 w 577"/>
                <a:gd name="T13" fmla="*/ 621172767 h 546"/>
                <a:gd name="T14" fmla="*/ 0 w 577"/>
                <a:gd name="T15" fmla="*/ 518988125 h 546"/>
                <a:gd name="T16" fmla="*/ 65973463 w 577"/>
                <a:gd name="T17" fmla="*/ 298486045 h 546"/>
                <a:gd name="T18" fmla="*/ 96762453 w 577"/>
                <a:gd name="T19" fmla="*/ 169411346 h 546"/>
                <a:gd name="T20" fmla="*/ 226511672 w 577"/>
                <a:gd name="T21" fmla="*/ 13445009 h 546"/>
                <a:gd name="T22" fmla="*/ 266096033 w 577"/>
                <a:gd name="T23" fmla="*/ 2689329 h 546"/>
                <a:gd name="T24" fmla="*/ 312278034 w 577"/>
                <a:gd name="T25" fmla="*/ 2689329 h 546"/>
                <a:gd name="T26" fmla="*/ 354061608 w 577"/>
                <a:gd name="T27" fmla="*/ 10755677 h 546"/>
                <a:gd name="T28" fmla="*/ 395845275 w 577"/>
                <a:gd name="T29" fmla="*/ 29579346 h 546"/>
                <a:gd name="T30" fmla="*/ 439828063 w 577"/>
                <a:gd name="T31" fmla="*/ 45713677 h 546"/>
                <a:gd name="T32" fmla="*/ 483810850 w 577"/>
                <a:gd name="T33" fmla="*/ 61848021 h 546"/>
                <a:gd name="T34" fmla="*/ 527793638 w 577"/>
                <a:gd name="T35" fmla="*/ 72605335 h 546"/>
                <a:gd name="T36" fmla="*/ 567377999 w 577"/>
                <a:gd name="T37" fmla="*/ 72605335 h 546"/>
                <a:gd name="T38" fmla="*/ 580573280 w 577"/>
                <a:gd name="T39" fmla="*/ 64537350 h 546"/>
                <a:gd name="T40" fmla="*/ 666339642 w 577"/>
                <a:gd name="T41" fmla="*/ 61848021 h 546"/>
                <a:gd name="T42" fmla="*/ 730113869 w 577"/>
                <a:gd name="T43" fmla="*/ 91427355 h 546"/>
                <a:gd name="T44" fmla="*/ 787292123 w 577"/>
                <a:gd name="T45" fmla="*/ 169411346 h 546"/>
                <a:gd name="T46" fmla="*/ 884054552 w 577"/>
                <a:gd name="T47" fmla="*/ 188233366 h 546"/>
                <a:gd name="T48" fmla="*/ 910443632 w 577"/>
                <a:gd name="T49" fmla="*/ 250083052 h 546"/>
                <a:gd name="T50" fmla="*/ 1255708293 w 577"/>
                <a:gd name="T51" fmla="*/ 454450801 h 546"/>
                <a:gd name="T52" fmla="*/ 1185336426 w 577"/>
                <a:gd name="T53" fmla="*/ 712600096 h 546"/>
                <a:gd name="T54" fmla="*/ 1037993568 w 577"/>
                <a:gd name="T55" fmla="*/ 1064867894 h 546"/>
                <a:gd name="T56" fmla="*/ 870859271 w 577"/>
                <a:gd name="T57" fmla="*/ 1226211204 h 546"/>
                <a:gd name="T58" fmla="*/ 837872551 w 577"/>
                <a:gd name="T59" fmla="*/ 1253101209 h 546"/>
                <a:gd name="T60" fmla="*/ 811481989 w 577"/>
                <a:gd name="T61" fmla="*/ 1285369871 h 546"/>
                <a:gd name="T62" fmla="*/ 787292123 w 577"/>
                <a:gd name="T63" fmla="*/ 1317638533 h 546"/>
                <a:gd name="T64" fmla="*/ 771897443 w 577"/>
                <a:gd name="T65" fmla="*/ 1352596523 h 546"/>
                <a:gd name="T66" fmla="*/ 754305217 w 577"/>
                <a:gd name="T67" fmla="*/ 1387554513 h 546"/>
                <a:gd name="T68" fmla="*/ 736711509 w 577"/>
                <a:gd name="T69" fmla="*/ 1422512504 h 546"/>
                <a:gd name="T70" fmla="*/ 721317014 w 577"/>
                <a:gd name="T71" fmla="*/ 1452091837 h 546"/>
                <a:gd name="T72" fmla="*/ 690529508 w 577"/>
                <a:gd name="T73" fmla="*/ 1465536840 h 5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7"/>
                <a:gd name="T112" fmla="*/ 0 h 546"/>
                <a:gd name="T113" fmla="*/ 577 w 577"/>
                <a:gd name="T114" fmla="*/ 546 h 5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7" h="546">
                  <a:moveTo>
                    <a:pt x="314" y="545"/>
                  </a:moveTo>
                  <a:lnTo>
                    <a:pt x="282" y="537"/>
                  </a:lnTo>
                  <a:lnTo>
                    <a:pt x="262" y="540"/>
                  </a:lnTo>
                  <a:lnTo>
                    <a:pt x="240" y="533"/>
                  </a:lnTo>
                  <a:lnTo>
                    <a:pt x="227" y="520"/>
                  </a:lnTo>
                  <a:lnTo>
                    <a:pt x="226" y="481"/>
                  </a:lnTo>
                  <a:lnTo>
                    <a:pt x="208" y="429"/>
                  </a:lnTo>
                  <a:lnTo>
                    <a:pt x="205" y="426"/>
                  </a:lnTo>
                  <a:lnTo>
                    <a:pt x="203" y="426"/>
                  </a:lnTo>
                  <a:lnTo>
                    <a:pt x="155" y="409"/>
                  </a:lnTo>
                  <a:lnTo>
                    <a:pt x="25" y="396"/>
                  </a:lnTo>
                  <a:lnTo>
                    <a:pt x="4" y="273"/>
                  </a:lnTo>
                  <a:lnTo>
                    <a:pt x="0" y="252"/>
                  </a:lnTo>
                  <a:lnTo>
                    <a:pt x="4" y="231"/>
                  </a:lnTo>
                  <a:lnTo>
                    <a:pt x="15" y="225"/>
                  </a:lnTo>
                  <a:lnTo>
                    <a:pt x="0" y="193"/>
                  </a:lnTo>
                  <a:lnTo>
                    <a:pt x="18" y="161"/>
                  </a:lnTo>
                  <a:lnTo>
                    <a:pt x="30" y="111"/>
                  </a:lnTo>
                  <a:lnTo>
                    <a:pt x="22" y="59"/>
                  </a:lnTo>
                  <a:lnTo>
                    <a:pt x="44" y="63"/>
                  </a:lnTo>
                  <a:lnTo>
                    <a:pt x="59" y="56"/>
                  </a:lnTo>
                  <a:lnTo>
                    <a:pt x="103" y="5"/>
                  </a:lnTo>
                  <a:lnTo>
                    <a:pt x="112" y="2"/>
                  </a:lnTo>
                  <a:lnTo>
                    <a:pt x="121" y="1"/>
                  </a:lnTo>
                  <a:lnTo>
                    <a:pt x="132" y="0"/>
                  </a:lnTo>
                  <a:lnTo>
                    <a:pt x="142" y="1"/>
                  </a:lnTo>
                  <a:lnTo>
                    <a:pt x="151" y="2"/>
                  </a:lnTo>
                  <a:lnTo>
                    <a:pt x="161" y="4"/>
                  </a:lnTo>
                  <a:lnTo>
                    <a:pt x="171" y="7"/>
                  </a:lnTo>
                  <a:lnTo>
                    <a:pt x="180" y="11"/>
                  </a:lnTo>
                  <a:lnTo>
                    <a:pt x="189" y="14"/>
                  </a:lnTo>
                  <a:lnTo>
                    <a:pt x="200" y="17"/>
                  </a:lnTo>
                  <a:lnTo>
                    <a:pt x="209" y="21"/>
                  </a:lnTo>
                  <a:lnTo>
                    <a:pt x="220" y="23"/>
                  </a:lnTo>
                  <a:lnTo>
                    <a:pt x="229" y="26"/>
                  </a:lnTo>
                  <a:lnTo>
                    <a:pt x="240" y="27"/>
                  </a:lnTo>
                  <a:lnTo>
                    <a:pt x="249" y="28"/>
                  </a:lnTo>
                  <a:lnTo>
                    <a:pt x="258" y="27"/>
                  </a:lnTo>
                  <a:lnTo>
                    <a:pt x="262" y="26"/>
                  </a:lnTo>
                  <a:lnTo>
                    <a:pt x="264" y="24"/>
                  </a:lnTo>
                  <a:lnTo>
                    <a:pt x="265" y="23"/>
                  </a:lnTo>
                  <a:lnTo>
                    <a:pt x="303" y="23"/>
                  </a:lnTo>
                  <a:lnTo>
                    <a:pt x="346" y="2"/>
                  </a:lnTo>
                  <a:lnTo>
                    <a:pt x="332" y="34"/>
                  </a:lnTo>
                  <a:lnTo>
                    <a:pt x="343" y="49"/>
                  </a:lnTo>
                  <a:lnTo>
                    <a:pt x="358" y="63"/>
                  </a:lnTo>
                  <a:lnTo>
                    <a:pt x="387" y="59"/>
                  </a:lnTo>
                  <a:lnTo>
                    <a:pt x="402" y="70"/>
                  </a:lnTo>
                  <a:lnTo>
                    <a:pt x="424" y="76"/>
                  </a:lnTo>
                  <a:lnTo>
                    <a:pt x="414" y="93"/>
                  </a:lnTo>
                  <a:lnTo>
                    <a:pt x="443" y="115"/>
                  </a:lnTo>
                  <a:lnTo>
                    <a:pt x="571" y="169"/>
                  </a:lnTo>
                  <a:lnTo>
                    <a:pt x="576" y="196"/>
                  </a:lnTo>
                  <a:lnTo>
                    <a:pt x="539" y="265"/>
                  </a:lnTo>
                  <a:lnTo>
                    <a:pt x="498" y="358"/>
                  </a:lnTo>
                  <a:lnTo>
                    <a:pt x="472" y="396"/>
                  </a:lnTo>
                  <a:lnTo>
                    <a:pt x="405" y="453"/>
                  </a:lnTo>
                  <a:lnTo>
                    <a:pt x="396" y="456"/>
                  </a:lnTo>
                  <a:lnTo>
                    <a:pt x="389" y="461"/>
                  </a:lnTo>
                  <a:lnTo>
                    <a:pt x="381" y="466"/>
                  </a:lnTo>
                  <a:lnTo>
                    <a:pt x="375" y="471"/>
                  </a:lnTo>
                  <a:lnTo>
                    <a:pt x="369" y="478"/>
                  </a:lnTo>
                  <a:lnTo>
                    <a:pt x="363" y="484"/>
                  </a:lnTo>
                  <a:lnTo>
                    <a:pt x="358" y="490"/>
                  </a:lnTo>
                  <a:lnTo>
                    <a:pt x="354" y="495"/>
                  </a:lnTo>
                  <a:lnTo>
                    <a:pt x="351" y="503"/>
                  </a:lnTo>
                  <a:lnTo>
                    <a:pt x="346" y="510"/>
                  </a:lnTo>
                  <a:lnTo>
                    <a:pt x="343" y="516"/>
                  </a:lnTo>
                  <a:lnTo>
                    <a:pt x="340" y="523"/>
                  </a:lnTo>
                  <a:lnTo>
                    <a:pt x="335" y="529"/>
                  </a:lnTo>
                  <a:lnTo>
                    <a:pt x="332" y="534"/>
                  </a:lnTo>
                  <a:lnTo>
                    <a:pt x="328" y="540"/>
                  </a:lnTo>
                  <a:lnTo>
                    <a:pt x="325" y="545"/>
                  </a:lnTo>
                  <a:lnTo>
                    <a:pt x="314" y="545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715250" y="4843457"/>
              <a:ext cx="539750" cy="431800"/>
            </a:xfrm>
            <a:custGeom>
              <a:avLst/>
              <a:gdLst>
                <a:gd name="T0" fmla="*/ 299584903 w 365"/>
                <a:gd name="T1" fmla="*/ 593895033 h 264"/>
                <a:gd name="T2" fmla="*/ 299584903 w 365"/>
                <a:gd name="T3" fmla="*/ 593895033 h 264"/>
                <a:gd name="T4" fmla="*/ 207741665 w 365"/>
                <a:gd name="T5" fmla="*/ 617972779 h 264"/>
                <a:gd name="T6" fmla="*/ 32802013 w 365"/>
                <a:gd name="T7" fmla="*/ 703578725 h 264"/>
                <a:gd name="T8" fmla="*/ 122458190 w 365"/>
                <a:gd name="T9" fmla="*/ 537716897 h 264"/>
                <a:gd name="T10" fmla="*/ 0 w 365"/>
                <a:gd name="T11" fmla="*/ 476187062 h 264"/>
                <a:gd name="T12" fmla="*/ 192434905 w 365"/>
                <a:gd name="T13" fmla="*/ 446759251 h 264"/>
                <a:gd name="T14" fmla="*/ 395802424 w 365"/>
                <a:gd name="T15" fmla="*/ 398605293 h 264"/>
                <a:gd name="T16" fmla="*/ 505139471 w 365"/>
                <a:gd name="T17" fmla="*/ 337075457 h 264"/>
                <a:gd name="T18" fmla="*/ 509513663 w 365"/>
                <a:gd name="T19" fmla="*/ 331725392 h 264"/>
                <a:gd name="T20" fmla="*/ 516073472 w 365"/>
                <a:gd name="T21" fmla="*/ 331725392 h 264"/>
                <a:gd name="T22" fmla="*/ 516073472 w 365"/>
                <a:gd name="T23" fmla="*/ 329051177 h 264"/>
                <a:gd name="T24" fmla="*/ 561995091 w 365"/>
                <a:gd name="T25" fmla="*/ 200639754 h 264"/>
                <a:gd name="T26" fmla="*/ 588235805 w 365"/>
                <a:gd name="T27" fmla="*/ 157837599 h 264"/>
                <a:gd name="T28" fmla="*/ 634158902 w 365"/>
                <a:gd name="T29" fmla="*/ 0 h 264"/>
                <a:gd name="T30" fmla="*/ 671333616 w 365"/>
                <a:gd name="T31" fmla="*/ 173887793 h 264"/>
                <a:gd name="T32" fmla="*/ 795977562 w 365"/>
                <a:gd name="T33" fmla="*/ 205991454 h 264"/>
                <a:gd name="T34" fmla="*/ 760989758 w 365"/>
                <a:gd name="T35" fmla="*/ 286247387 h 264"/>
                <a:gd name="T36" fmla="*/ 752242854 w 365"/>
                <a:gd name="T37" fmla="*/ 321025262 h 264"/>
                <a:gd name="T38" fmla="*/ 734749045 w 365"/>
                <a:gd name="T39" fmla="*/ 353127287 h 264"/>
                <a:gd name="T40" fmla="*/ 710693948 w 365"/>
                <a:gd name="T41" fmla="*/ 374529183 h 264"/>
                <a:gd name="T42" fmla="*/ 688827426 w 365"/>
                <a:gd name="T43" fmla="*/ 398605293 h 264"/>
                <a:gd name="T44" fmla="*/ 658212520 w 365"/>
                <a:gd name="T45" fmla="*/ 417332974 h 264"/>
                <a:gd name="T46" fmla="*/ 631971806 w 365"/>
                <a:gd name="T47" fmla="*/ 433383271 h 264"/>
                <a:gd name="T48" fmla="*/ 605731093 w 365"/>
                <a:gd name="T49" fmla="*/ 457461016 h 264"/>
                <a:gd name="T50" fmla="*/ 570741995 w 365"/>
                <a:gd name="T51" fmla="*/ 545742813 h 264"/>
                <a:gd name="T52" fmla="*/ 474524566 w 365"/>
                <a:gd name="T53" fmla="*/ 553767092 h 264"/>
                <a:gd name="T54" fmla="*/ 441724043 w 365"/>
                <a:gd name="T55" fmla="*/ 567143073 h 264"/>
                <a:gd name="T56" fmla="*/ 411109138 w 365"/>
                <a:gd name="T57" fmla="*/ 559118793 h 264"/>
                <a:gd name="T58" fmla="*/ 402362233 w 365"/>
                <a:gd name="T59" fmla="*/ 484212977 h 264"/>
                <a:gd name="T60" fmla="*/ 352067809 w 365"/>
                <a:gd name="T61" fmla="*/ 494913107 h 264"/>
                <a:gd name="T62" fmla="*/ 338946713 w 365"/>
                <a:gd name="T63" fmla="*/ 553767092 h 264"/>
                <a:gd name="T64" fmla="*/ 306144711 w 365"/>
                <a:gd name="T65" fmla="*/ 593895033 h 264"/>
                <a:gd name="T66" fmla="*/ 299584903 w 365"/>
                <a:gd name="T67" fmla="*/ 593895033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5"/>
                <a:gd name="T103" fmla="*/ 0 h 264"/>
                <a:gd name="T104" fmla="*/ 365 w 365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5" h="264">
                  <a:moveTo>
                    <a:pt x="137" y="222"/>
                  </a:moveTo>
                  <a:lnTo>
                    <a:pt x="137" y="222"/>
                  </a:lnTo>
                  <a:lnTo>
                    <a:pt x="95" y="231"/>
                  </a:lnTo>
                  <a:lnTo>
                    <a:pt x="15" y="263"/>
                  </a:lnTo>
                  <a:lnTo>
                    <a:pt x="56" y="201"/>
                  </a:lnTo>
                  <a:lnTo>
                    <a:pt x="0" y="178"/>
                  </a:lnTo>
                  <a:lnTo>
                    <a:pt x="88" y="167"/>
                  </a:lnTo>
                  <a:lnTo>
                    <a:pt x="181" y="149"/>
                  </a:lnTo>
                  <a:lnTo>
                    <a:pt x="231" y="126"/>
                  </a:lnTo>
                  <a:lnTo>
                    <a:pt x="233" y="124"/>
                  </a:lnTo>
                  <a:lnTo>
                    <a:pt x="236" y="124"/>
                  </a:lnTo>
                  <a:lnTo>
                    <a:pt x="236" y="123"/>
                  </a:lnTo>
                  <a:lnTo>
                    <a:pt x="257" y="75"/>
                  </a:lnTo>
                  <a:lnTo>
                    <a:pt x="269" y="59"/>
                  </a:lnTo>
                  <a:lnTo>
                    <a:pt x="290" y="0"/>
                  </a:lnTo>
                  <a:lnTo>
                    <a:pt x="307" y="65"/>
                  </a:lnTo>
                  <a:lnTo>
                    <a:pt x="364" y="77"/>
                  </a:lnTo>
                  <a:lnTo>
                    <a:pt x="348" y="107"/>
                  </a:lnTo>
                  <a:lnTo>
                    <a:pt x="344" y="120"/>
                  </a:lnTo>
                  <a:lnTo>
                    <a:pt x="336" y="132"/>
                  </a:lnTo>
                  <a:lnTo>
                    <a:pt x="325" y="140"/>
                  </a:lnTo>
                  <a:lnTo>
                    <a:pt x="315" y="149"/>
                  </a:lnTo>
                  <a:lnTo>
                    <a:pt x="301" y="156"/>
                  </a:lnTo>
                  <a:lnTo>
                    <a:pt x="289" y="162"/>
                  </a:lnTo>
                  <a:lnTo>
                    <a:pt x="277" y="171"/>
                  </a:lnTo>
                  <a:lnTo>
                    <a:pt x="261" y="204"/>
                  </a:lnTo>
                  <a:lnTo>
                    <a:pt x="217" y="207"/>
                  </a:lnTo>
                  <a:lnTo>
                    <a:pt x="202" y="212"/>
                  </a:lnTo>
                  <a:lnTo>
                    <a:pt x="188" y="209"/>
                  </a:lnTo>
                  <a:lnTo>
                    <a:pt x="184" y="181"/>
                  </a:lnTo>
                  <a:lnTo>
                    <a:pt x="161" y="185"/>
                  </a:lnTo>
                  <a:lnTo>
                    <a:pt x="155" y="207"/>
                  </a:lnTo>
                  <a:lnTo>
                    <a:pt x="140" y="222"/>
                  </a:lnTo>
                  <a:lnTo>
                    <a:pt x="137" y="222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040562" y="3941757"/>
              <a:ext cx="1363663" cy="1160462"/>
            </a:xfrm>
            <a:custGeom>
              <a:avLst/>
              <a:gdLst>
                <a:gd name="T0" fmla="*/ 806757105 w 921"/>
                <a:gd name="T1" fmla="*/ 1891257359 h 706"/>
                <a:gd name="T2" fmla="*/ 800180135 w 921"/>
                <a:gd name="T3" fmla="*/ 1607568468 h 706"/>
                <a:gd name="T4" fmla="*/ 683990267 w 921"/>
                <a:gd name="T5" fmla="*/ 1494093076 h 706"/>
                <a:gd name="T6" fmla="*/ 642337110 w 921"/>
                <a:gd name="T7" fmla="*/ 1369810268 h 706"/>
                <a:gd name="T8" fmla="*/ 642337110 w 921"/>
                <a:gd name="T9" fmla="*/ 1283352592 h 706"/>
                <a:gd name="T10" fmla="*/ 348572103 w 921"/>
                <a:gd name="T11" fmla="*/ 1329282873 h 706"/>
                <a:gd name="T12" fmla="*/ 111805576 w 921"/>
                <a:gd name="T13" fmla="*/ 1215807481 h 706"/>
                <a:gd name="T14" fmla="*/ 52614303 w 921"/>
                <a:gd name="T15" fmla="*/ 1240124575 h 706"/>
                <a:gd name="T16" fmla="*/ 48230138 w 921"/>
                <a:gd name="T17" fmla="*/ 1248229726 h 706"/>
                <a:gd name="T18" fmla="*/ 32883381 w 921"/>
                <a:gd name="T19" fmla="*/ 1256334876 h 706"/>
                <a:gd name="T20" fmla="*/ 111805576 w 921"/>
                <a:gd name="T21" fmla="*/ 1005068640 h 706"/>
                <a:gd name="T22" fmla="*/ 188534920 w 921"/>
                <a:gd name="T23" fmla="*/ 967243510 h 706"/>
                <a:gd name="T24" fmla="*/ 192920553 w 921"/>
                <a:gd name="T25" fmla="*/ 961838980 h 706"/>
                <a:gd name="T26" fmla="*/ 252111850 w 921"/>
                <a:gd name="T27" fmla="*/ 967243510 h 706"/>
                <a:gd name="T28" fmla="*/ 341995133 w 921"/>
                <a:gd name="T29" fmla="*/ 913206435 h 706"/>
                <a:gd name="T30" fmla="*/ 506415036 w 921"/>
                <a:gd name="T31" fmla="*/ 940224150 h 706"/>
                <a:gd name="T32" fmla="*/ 642337110 w 921"/>
                <a:gd name="T33" fmla="*/ 845661118 h 706"/>
                <a:gd name="T34" fmla="*/ 609452260 w 921"/>
                <a:gd name="T35" fmla="*/ 694362239 h 706"/>
                <a:gd name="T36" fmla="*/ 677413297 w 921"/>
                <a:gd name="T37" fmla="*/ 553867487 h 706"/>
                <a:gd name="T38" fmla="*/ 642337110 w 921"/>
                <a:gd name="T39" fmla="*/ 389058825 h 706"/>
                <a:gd name="T40" fmla="*/ 734411730 w 921"/>
                <a:gd name="T41" fmla="*/ 329618864 h 706"/>
                <a:gd name="T42" fmla="*/ 793603165 w 921"/>
                <a:gd name="T43" fmla="*/ 151300574 h 706"/>
                <a:gd name="T44" fmla="*/ 863755538 w 921"/>
                <a:gd name="T45" fmla="*/ 132388009 h 706"/>
                <a:gd name="T46" fmla="*/ 896640389 w 921"/>
                <a:gd name="T47" fmla="*/ 197230855 h 706"/>
                <a:gd name="T48" fmla="*/ 896640389 w 921"/>
                <a:gd name="T49" fmla="*/ 213441156 h 706"/>
                <a:gd name="T50" fmla="*/ 953638822 w 921"/>
                <a:gd name="T51" fmla="*/ 232353773 h 706"/>
                <a:gd name="T52" fmla="*/ 903217359 w 921"/>
                <a:gd name="T53" fmla="*/ 224248623 h 706"/>
                <a:gd name="T54" fmla="*/ 1010638736 w 921"/>
                <a:gd name="T55" fmla="*/ 140493159 h 706"/>
                <a:gd name="T56" fmla="*/ 1181635516 w 921"/>
                <a:gd name="T57" fmla="*/ 0 h 706"/>
                <a:gd name="T58" fmla="*/ 1190405303 w 921"/>
                <a:gd name="T59" fmla="*/ 0 h 706"/>
                <a:gd name="T60" fmla="*/ 1280288586 w 921"/>
                <a:gd name="T61" fmla="*/ 64842872 h 706"/>
                <a:gd name="T62" fmla="*/ 1405248056 w 921"/>
                <a:gd name="T63" fmla="*/ 105370268 h 706"/>
                <a:gd name="T64" fmla="*/ 1738473680 w 921"/>
                <a:gd name="T65" fmla="*/ 291793734 h 706"/>
                <a:gd name="T66" fmla="*/ 1845895057 w 921"/>
                <a:gd name="T67" fmla="*/ 337724015 h 706"/>
                <a:gd name="T68" fmla="*/ 2016891837 w 921"/>
                <a:gd name="T69" fmla="*/ 416076541 h 706"/>
                <a:gd name="T70" fmla="*/ 1953316434 w 921"/>
                <a:gd name="T71" fmla="*/ 588991997 h 706"/>
                <a:gd name="T72" fmla="*/ 1867817304 w 921"/>
                <a:gd name="T73" fmla="*/ 634922278 h 706"/>
                <a:gd name="T74" fmla="*/ 1872202937 w 921"/>
                <a:gd name="T75" fmla="*/ 686255445 h 706"/>
                <a:gd name="T76" fmla="*/ 1885355397 w 921"/>
                <a:gd name="T77" fmla="*/ 740292520 h 706"/>
                <a:gd name="T78" fmla="*/ 1911663277 w 921"/>
                <a:gd name="T79" fmla="*/ 786222801 h 706"/>
                <a:gd name="T80" fmla="*/ 1935778341 w 921"/>
                <a:gd name="T81" fmla="*/ 826748553 h 706"/>
                <a:gd name="T82" fmla="*/ 1935778341 w 921"/>
                <a:gd name="T83" fmla="*/ 837555968 h 706"/>
                <a:gd name="T84" fmla="*/ 1834933934 w 921"/>
                <a:gd name="T85" fmla="*/ 845661118 h 706"/>
                <a:gd name="T86" fmla="*/ 1828356964 w 921"/>
                <a:gd name="T87" fmla="*/ 853767912 h 706"/>
                <a:gd name="T88" fmla="*/ 1777934020 w 921"/>
                <a:gd name="T89" fmla="*/ 913206435 h 706"/>
                <a:gd name="T90" fmla="*/ 1764781561 w 921"/>
                <a:gd name="T91" fmla="*/ 1037489242 h 706"/>
                <a:gd name="T92" fmla="*/ 1771358531 w 921"/>
                <a:gd name="T93" fmla="*/ 1072612108 h 706"/>
                <a:gd name="T94" fmla="*/ 1648590397 w 921"/>
                <a:gd name="T95" fmla="*/ 1375213154 h 706"/>
                <a:gd name="T96" fmla="*/ 1602553087 w 921"/>
                <a:gd name="T97" fmla="*/ 1407635399 h 706"/>
                <a:gd name="T98" fmla="*/ 1495131340 w 921"/>
                <a:gd name="T99" fmla="*/ 1691323880 h 706"/>
                <a:gd name="T100" fmla="*/ 1354825113 w 921"/>
                <a:gd name="T101" fmla="*/ 1777781967 h 706"/>
                <a:gd name="T102" fmla="*/ 1093945049 w 921"/>
                <a:gd name="T103" fmla="*/ 1810202568 h 706"/>
                <a:gd name="T104" fmla="*/ 881293632 w 921"/>
                <a:gd name="T105" fmla="*/ 1904765395 h 7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21"/>
                <a:gd name="T160" fmla="*/ 0 h 706"/>
                <a:gd name="T161" fmla="*/ 921 w 921"/>
                <a:gd name="T162" fmla="*/ 706 h 7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21" h="706">
                  <a:moveTo>
                    <a:pt x="394" y="705"/>
                  </a:moveTo>
                  <a:lnTo>
                    <a:pt x="368" y="700"/>
                  </a:lnTo>
                  <a:lnTo>
                    <a:pt x="347" y="680"/>
                  </a:lnTo>
                  <a:lnTo>
                    <a:pt x="365" y="595"/>
                  </a:lnTo>
                  <a:lnTo>
                    <a:pt x="316" y="577"/>
                  </a:lnTo>
                  <a:lnTo>
                    <a:pt x="312" y="553"/>
                  </a:lnTo>
                  <a:lnTo>
                    <a:pt x="306" y="517"/>
                  </a:lnTo>
                  <a:lnTo>
                    <a:pt x="293" y="507"/>
                  </a:lnTo>
                  <a:lnTo>
                    <a:pt x="298" y="486"/>
                  </a:lnTo>
                  <a:lnTo>
                    <a:pt x="293" y="475"/>
                  </a:lnTo>
                  <a:lnTo>
                    <a:pt x="223" y="465"/>
                  </a:lnTo>
                  <a:lnTo>
                    <a:pt x="159" y="492"/>
                  </a:lnTo>
                  <a:lnTo>
                    <a:pt x="134" y="479"/>
                  </a:lnTo>
                  <a:lnTo>
                    <a:pt x="51" y="450"/>
                  </a:lnTo>
                  <a:lnTo>
                    <a:pt x="25" y="457"/>
                  </a:lnTo>
                  <a:lnTo>
                    <a:pt x="24" y="459"/>
                  </a:lnTo>
                  <a:lnTo>
                    <a:pt x="22" y="460"/>
                  </a:lnTo>
                  <a:lnTo>
                    <a:pt x="22" y="462"/>
                  </a:lnTo>
                  <a:lnTo>
                    <a:pt x="16" y="463"/>
                  </a:lnTo>
                  <a:lnTo>
                    <a:pt x="15" y="465"/>
                  </a:lnTo>
                  <a:lnTo>
                    <a:pt x="0" y="421"/>
                  </a:lnTo>
                  <a:lnTo>
                    <a:pt x="51" y="372"/>
                  </a:lnTo>
                  <a:lnTo>
                    <a:pt x="68" y="358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89" y="355"/>
                  </a:lnTo>
                  <a:lnTo>
                    <a:pt x="115" y="358"/>
                  </a:lnTo>
                  <a:lnTo>
                    <a:pt x="129" y="355"/>
                  </a:lnTo>
                  <a:lnTo>
                    <a:pt x="156" y="338"/>
                  </a:lnTo>
                  <a:lnTo>
                    <a:pt x="185" y="338"/>
                  </a:lnTo>
                  <a:lnTo>
                    <a:pt x="231" y="348"/>
                  </a:lnTo>
                  <a:lnTo>
                    <a:pt x="283" y="323"/>
                  </a:lnTo>
                  <a:lnTo>
                    <a:pt x="293" y="313"/>
                  </a:lnTo>
                  <a:lnTo>
                    <a:pt x="301" y="270"/>
                  </a:lnTo>
                  <a:lnTo>
                    <a:pt x="278" y="257"/>
                  </a:lnTo>
                  <a:lnTo>
                    <a:pt x="309" y="225"/>
                  </a:lnTo>
                  <a:lnTo>
                    <a:pt x="309" y="205"/>
                  </a:lnTo>
                  <a:lnTo>
                    <a:pt x="290" y="179"/>
                  </a:lnTo>
                  <a:lnTo>
                    <a:pt x="293" y="144"/>
                  </a:lnTo>
                  <a:lnTo>
                    <a:pt x="319" y="140"/>
                  </a:lnTo>
                  <a:lnTo>
                    <a:pt x="335" y="122"/>
                  </a:lnTo>
                  <a:lnTo>
                    <a:pt x="335" y="59"/>
                  </a:lnTo>
                  <a:lnTo>
                    <a:pt x="362" y="56"/>
                  </a:lnTo>
                  <a:lnTo>
                    <a:pt x="376" y="39"/>
                  </a:lnTo>
                  <a:lnTo>
                    <a:pt x="394" y="49"/>
                  </a:lnTo>
                  <a:lnTo>
                    <a:pt x="386" y="73"/>
                  </a:lnTo>
                  <a:lnTo>
                    <a:pt x="409" y="73"/>
                  </a:lnTo>
                  <a:lnTo>
                    <a:pt x="409" y="76"/>
                  </a:lnTo>
                  <a:lnTo>
                    <a:pt x="409" y="79"/>
                  </a:lnTo>
                  <a:lnTo>
                    <a:pt x="409" y="80"/>
                  </a:lnTo>
                  <a:lnTo>
                    <a:pt x="435" y="86"/>
                  </a:lnTo>
                  <a:lnTo>
                    <a:pt x="435" y="83"/>
                  </a:lnTo>
                  <a:lnTo>
                    <a:pt x="412" y="83"/>
                  </a:lnTo>
                  <a:lnTo>
                    <a:pt x="428" y="69"/>
                  </a:lnTo>
                  <a:lnTo>
                    <a:pt x="461" y="52"/>
                  </a:lnTo>
                  <a:lnTo>
                    <a:pt x="525" y="7"/>
                  </a:lnTo>
                  <a:lnTo>
                    <a:pt x="539" y="0"/>
                  </a:lnTo>
                  <a:lnTo>
                    <a:pt x="542" y="0"/>
                  </a:lnTo>
                  <a:lnTo>
                    <a:pt x="543" y="0"/>
                  </a:lnTo>
                  <a:lnTo>
                    <a:pt x="584" y="4"/>
                  </a:lnTo>
                  <a:lnTo>
                    <a:pt x="584" y="24"/>
                  </a:lnTo>
                  <a:lnTo>
                    <a:pt x="607" y="41"/>
                  </a:lnTo>
                  <a:lnTo>
                    <a:pt x="641" y="39"/>
                  </a:lnTo>
                  <a:lnTo>
                    <a:pt x="790" y="91"/>
                  </a:lnTo>
                  <a:lnTo>
                    <a:pt x="793" y="108"/>
                  </a:lnTo>
                  <a:lnTo>
                    <a:pt x="819" y="125"/>
                  </a:lnTo>
                  <a:lnTo>
                    <a:pt x="842" y="125"/>
                  </a:lnTo>
                  <a:lnTo>
                    <a:pt x="891" y="132"/>
                  </a:lnTo>
                  <a:lnTo>
                    <a:pt x="920" y="154"/>
                  </a:lnTo>
                  <a:lnTo>
                    <a:pt x="897" y="182"/>
                  </a:lnTo>
                  <a:lnTo>
                    <a:pt x="891" y="218"/>
                  </a:lnTo>
                  <a:lnTo>
                    <a:pt x="852" y="225"/>
                  </a:lnTo>
                  <a:lnTo>
                    <a:pt x="852" y="235"/>
                  </a:lnTo>
                  <a:lnTo>
                    <a:pt x="854" y="244"/>
                  </a:lnTo>
                  <a:lnTo>
                    <a:pt x="854" y="254"/>
                  </a:lnTo>
                  <a:lnTo>
                    <a:pt x="857" y="264"/>
                  </a:lnTo>
                  <a:lnTo>
                    <a:pt x="860" y="274"/>
                  </a:lnTo>
                  <a:lnTo>
                    <a:pt x="865" y="283"/>
                  </a:lnTo>
                  <a:lnTo>
                    <a:pt x="872" y="291"/>
                  </a:lnTo>
                  <a:lnTo>
                    <a:pt x="883" y="299"/>
                  </a:lnTo>
                  <a:lnTo>
                    <a:pt x="883" y="306"/>
                  </a:lnTo>
                  <a:lnTo>
                    <a:pt x="883" y="309"/>
                  </a:lnTo>
                  <a:lnTo>
                    <a:pt x="883" y="310"/>
                  </a:lnTo>
                  <a:lnTo>
                    <a:pt x="865" y="310"/>
                  </a:lnTo>
                  <a:lnTo>
                    <a:pt x="837" y="313"/>
                  </a:lnTo>
                  <a:lnTo>
                    <a:pt x="836" y="316"/>
                  </a:lnTo>
                  <a:lnTo>
                    <a:pt x="834" y="316"/>
                  </a:lnTo>
                  <a:lnTo>
                    <a:pt x="822" y="327"/>
                  </a:lnTo>
                  <a:lnTo>
                    <a:pt x="811" y="338"/>
                  </a:lnTo>
                  <a:lnTo>
                    <a:pt x="808" y="384"/>
                  </a:lnTo>
                  <a:lnTo>
                    <a:pt x="805" y="384"/>
                  </a:lnTo>
                  <a:lnTo>
                    <a:pt x="804" y="384"/>
                  </a:lnTo>
                  <a:lnTo>
                    <a:pt x="808" y="397"/>
                  </a:lnTo>
                  <a:lnTo>
                    <a:pt x="816" y="446"/>
                  </a:lnTo>
                  <a:lnTo>
                    <a:pt x="752" y="509"/>
                  </a:lnTo>
                  <a:lnTo>
                    <a:pt x="734" y="509"/>
                  </a:lnTo>
                  <a:lnTo>
                    <a:pt x="731" y="521"/>
                  </a:lnTo>
                  <a:lnTo>
                    <a:pt x="749" y="509"/>
                  </a:lnTo>
                  <a:lnTo>
                    <a:pt x="682" y="626"/>
                  </a:lnTo>
                  <a:lnTo>
                    <a:pt x="670" y="641"/>
                  </a:lnTo>
                  <a:lnTo>
                    <a:pt x="618" y="658"/>
                  </a:lnTo>
                  <a:lnTo>
                    <a:pt x="539" y="670"/>
                  </a:lnTo>
                  <a:lnTo>
                    <a:pt x="499" y="670"/>
                  </a:lnTo>
                  <a:lnTo>
                    <a:pt x="435" y="690"/>
                  </a:lnTo>
                  <a:lnTo>
                    <a:pt x="402" y="705"/>
                  </a:lnTo>
                  <a:lnTo>
                    <a:pt x="394" y="705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8051800" y="5106982"/>
              <a:ext cx="100012" cy="101600"/>
            </a:xfrm>
            <a:custGeom>
              <a:avLst/>
              <a:gdLst>
                <a:gd name="T0" fmla="*/ 369909780 w 26"/>
                <a:gd name="T1" fmla="*/ 412186968 h 24"/>
                <a:gd name="T2" fmla="*/ 369909780 w 26"/>
                <a:gd name="T3" fmla="*/ 0 h 24"/>
                <a:gd name="T4" fmla="*/ 0 w 26"/>
                <a:gd name="T5" fmla="*/ 412186968 h 24"/>
                <a:gd name="T6" fmla="*/ 369909780 w 26"/>
                <a:gd name="T7" fmla="*/ 412186968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25" y="23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25" y="23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174037" y="4513257"/>
              <a:ext cx="227013" cy="431800"/>
            </a:xfrm>
            <a:custGeom>
              <a:avLst/>
              <a:gdLst>
                <a:gd name="T0" fmla="*/ 99068183 w 153"/>
                <a:gd name="T1" fmla="*/ 695554445 h 264"/>
                <a:gd name="T2" fmla="*/ 28619959 w 153"/>
                <a:gd name="T3" fmla="*/ 682176829 h 264"/>
                <a:gd name="T4" fmla="*/ 13208299 w 153"/>
                <a:gd name="T5" fmla="*/ 647400589 h 264"/>
                <a:gd name="T6" fmla="*/ 6604150 w 153"/>
                <a:gd name="T7" fmla="*/ 596570883 h 264"/>
                <a:gd name="T8" fmla="*/ 0 w 153"/>
                <a:gd name="T9" fmla="*/ 497588957 h 264"/>
                <a:gd name="T10" fmla="*/ 33022229 w 153"/>
                <a:gd name="T11" fmla="*/ 446759251 h 264"/>
                <a:gd name="T12" fmla="*/ 55038042 w 153"/>
                <a:gd name="T13" fmla="*/ 428033104 h 264"/>
                <a:gd name="T14" fmla="*/ 68246335 w 153"/>
                <a:gd name="T15" fmla="*/ 420007188 h 264"/>
                <a:gd name="T16" fmla="*/ 136492671 w 153"/>
                <a:gd name="T17" fmla="*/ 358477352 h 264"/>
                <a:gd name="T18" fmla="*/ 112276477 w 153"/>
                <a:gd name="T19" fmla="*/ 246119446 h 264"/>
                <a:gd name="T20" fmla="*/ 129888524 w 153"/>
                <a:gd name="T21" fmla="*/ 179239494 h 264"/>
                <a:gd name="T22" fmla="*/ 110074600 w 153"/>
                <a:gd name="T23" fmla="*/ 149811683 h 264"/>
                <a:gd name="T24" fmla="*/ 112276477 w 153"/>
                <a:gd name="T25" fmla="*/ 176563644 h 264"/>
                <a:gd name="T26" fmla="*/ 92462530 w 153"/>
                <a:gd name="T27" fmla="*/ 179239494 h 264"/>
                <a:gd name="T28" fmla="*/ 96866283 w 153"/>
                <a:gd name="T29" fmla="*/ 195289689 h 264"/>
                <a:gd name="T30" fmla="*/ 123284377 w 153"/>
                <a:gd name="T31" fmla="*/ 168537728 h 264"/>
                <a:gd name="T32" fmla="*/ 125484770 w 153"/>
                <a:gd name="T33" fmla="*/ 115033808 h 264"/>
                <a:gd name="T34" fmla="*/ 99068183 w 153"/>
                <a:gd name="T35" fmla="*/ 144461618 h 264"/>
                <a:gd name="T36" fmla="*/ 118880624 w 153"/>
                <a:gd name="T37" fmla="*/ 82931757 h 264"/>
                <a:gd name="T38" fmla="*/ 116678747 w 153"/>
                <a:gd name="T39" fmla="*/ 72229991 h 264"/>
                <a:gd name="T40" fmla="*/ 169514889 w 153"/>
                <a:gd name="T41" fmla="*/ 13375983 h 264"/>
                <a:gd name="T42" fmla="*/ 187126936 w 153"/>
                <a:gd name="T43" fmla="*/ 13375983 h 264"/>
                <a:gd name="T44" fmla="*/ 209142783 w 153"/>
                <a:gd name="T45" fmla="*/ 10700133 h 264"/>
                <a:gd name="T46" fmla="*/ 222351077 w 153"/>
                <a:gd name="T47" fmla="*/ 18726052 h 264"/>
                <a:gd name="T48" fmla="*/ 239963124 w 153"/>
                <a:gd name="T49" fmla="*/ 5350067 h 264"/>
                <a:gd name="T50" fmla="*/ 283993242 w 153"/>
                <a:gd name="T51" fmla="*/ 0 h 264"/>
                <a:gd name="T52" fmla="*/ 319217337 w 153"/>
                <a:gd name="T53" fmla="*/ 34777888 h 264"/>
                <a:gd name="T54" fmla="*/ 325821484 w 153"/>
                <a:gd name="T55" fmla="*/ 53503933 h 264"/>
                <a:gd name="T56" fmla="*/ 325821484 w 153"/>
                <a:gd name="T57" fmla="*/ 72229991 h 264"/>
                <a:gd name="T58" fmla="*/ 330225238 w 153"/>
                <a:gd name="T59" fmla="*/ 90957672 h 264"/>
                <a:gd name="T60" fmla="*/ 330225238 w 153"/>
                <a:gd name="T61" fmla="*/ 109683743 h 264"/>
                <a:gd name="T62" fmla="*/ 330225238 w 153"/>
                <a:gd name="T63" fmla="*/ 131085638 h 264"/>
                <a:gd name="T64" fmla="*/ 334627507 w 153"/>
                <a:gd name="T65" fmla="*/ 144461618 h 264"/>
                <a:gd name="T66" fmla="*/ 334627507 w 153"/>
                <a:gd name="T67" fmla="*/ 165863514 h 264"/>
                <a:gd name="T68" fmla="*/ 330225238 w 153"/>
                <a:gd name="T69" fmla="*/ 179239494 h 264"/>
                <a:gd name="T70" fmla="*/ 330225238 w 153"/>
                <a:gd name="T71" fmla="*/ 200639754 h 264"/>
                <a:gd name="T72" fmla="*/ 325821484 w 153"/>
                <a:gd name="T73" fmla="*/ 219367486 h 264"/>
                <a:gd name="T74" fmla="*/ 325821484 w 153"/>
                <a:gd name="T75" fmla="*/ 238093531 h 264"/>
                <a:gd name="T76" fmla="*/ 319217337 w 153"/>
                <a:gd name="T77" fmla="*/ 256819576 h 264"/>
                <a:gd name="T78" fmla="*/ 317015460 w 153"/>
                <a:gd name="T79" fmla="*/ 272871406 h 264"/>
                <a:gd name="T80" fmla="*/ 312613190 w 153"/>
                <a:gd name="T81" fmla="*/ 291597451 h 264"/>
                <a:gd name="T82" fmla="*/ 306009043 w 153"/>
                <a:gd name="T83" fmla="*/ 312999347 h 264"/>
                <a:gd name="T84" fmla="*/ 299403413 w 153"/>
                <a:gd name="T85" fmla="*/ 331725392 h 264"/>
                <a:gd name="T86" fmla="*/ 290597389 w 153"/>
                <a:gd name="T87" fmla="*/ 353127287 h 264"/>
                <a:gd name="T88" fmla="*/ 286195119 w 153"/>
                <a:gd name="T89" fmla="*/ 382555098 h 264"/>
                <a:gd name="T90" fmla="*/ 277389096 w 153"/>
                <a:gd name="T91" fmla="*/ 403956993 h 264"/>
                <a:gd name="T92" fmla="*/ 266381195 w 153"/>
                <a:gd name="T93" fmla="*/ 430709056 h 264"/>
                <a:gd name="T94" fmla="*/ 259777048 w 153"/>
                <a:gd name="T95" fmla="*/ 454785166 h 264"/>
                <a:gd name="T96" fmla="*/ 250971025 w 153"/>
                <a:gd name="T97" fmla="*/ 481537126 h 264"/>
                <a:gd name="T98" fmla="*/ 239963124 w 153"/>
                <a:gd name="T99" fmla="*/ 508289087 h 264"/>
                <a:gd name="T100" fmla="*/ 228955224 w 153"/>
                <a:gd name="T101" fmla="*/ 532366833 h 264"/>
                <a:gd name="T102" fmla="*/ 215746930 w 153"/>
                <a:gd name="T103" fmla="*/ 559118793 h 264"/>
                <a:gd name="T104" fmla="*/ 202538637 w 153"/>
                <a:gd name="T105" fmla="*/ 583194903 h 264"/>
                <a:gd name="T106" fmla="*/ 193732567 w 153"/>
                <a:gd name="T107" fmla="*/ 601920948 h 264"/>
                <a:gd name="T108" fmla="*/ 180522789 w 153"/>
                <a:gd name="T109" fmla="*/ 628672908 h 264"/>
                <a:gd name="T110" fmla="*/ 167314496 w 153"/>
                <a:gd name="T111" fmla="*/ 647400589 h 264"/>
                <a:gd name="T112" fmla="*/ 151902841 w 153"/>
                <a:gd name="T113" fmla="*/ 666126634 h 264"/>
                <a:gd name="T114" fmla="*/ 138694548 w 153"/>
                <a:gd name="T115" fmla="*/ 687528530 h 264"/>
                <a:gd name="T116" fmla="*/ 123284377 w 153"/>
                <a:gd name="T117" fmla="*/ 703578725 h 264"/>
                <a:gd name="T118" fmla="*/ 99068183 w 153"/>
                <a:gd name="T119" fmla="*/ 695554445 h 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"/>
                <a:gd name="T181" fmla="*/ 0 h 264"/>
                <a:gd name="T182" fmla="*/ 153 w 153"/>
                <a:gd name="T183" fmla="*/ 264 h 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" h="264">
                  <a:moveTo>
                    <a:pt x="45" y="260"/>
                  </a:moveTo>
                  <a:lnTo>
                    <a:pt x="13" y="255"/>
                  </a:lnTo>
                  <a:lnTo>
                    <a:pt x="6" y="242"/>
                  </a:lnTo>
                  <a:lnTo>
                    <a:pt x="3" y="223"/>
                  </a:lnTo>
                  <a:lnTo>
                    <a:pt x="0" y="186"/>
                  </a:lnTo>
                  <a:lnTo>
                    <a:pt x="15" y="167"/>
                  </a:lnTo>
                  <a:lnTo>
                    <a:pt x="25" y="160"/>
                  </a:lnTo>
                  <a:lnTo>
                    <a:pt x="31" y="157"/>
                  </a:lnTo>
                  <a:lnTo>
                    <a:pt x="62" y="134"/>
                  </a:lnTo>
                  <a:lnTo>
                    <a:pt x="51" y="92"/>
                  </a:lnTo>
                  <a:lnTo>
                    <a:pt x="59" y="67"/>
                  </a:lnTo>
                  <a:lnTo>
                    <a:pt x="50" y="56"/>
                  </a:lnTo>
                  <a:lnTo>
                    <a:pt x="51" y="66"/>
                  </a:lnTo>
                  <a:lnTo>
                    <a:pt x="42" y="67"/>
                  </a:lnTo>
                  <a:lnTo>
                    <a:pt x="44" y="73"/>
                  </a:lnTo>
                  <a:lnTo>
                    <a:pt x="56" y="63"/>
                  </a:lnTo>
                  <a:lnTo>
                    <a:pt x="57" y="43"/>
                  </a:lnTo>
                  <a:lnTo>
                    <a:pt x="45" y="54"/>
                  </a:lnTo>
                  <a:lnTo>
                    <a:pt x="54" y="31"/>
                  </a:lnTo>
                  <a:lnTo>
                    <a:pt x="53" y="27"/>
                  </a:lnTo>
                  <a:lnTo>
                    <a:pt x="77" y="5"/>
                  </a:lnTo>
                  <a:lnTo>
                    <a:pt x="85" y="5"/>
                  </a:lnTo>
                  <a:lnTo>
                    <a:pt x="95" y="4"/>
                  </a:lnTo>
                  <a:lnTo>
                    <a:pt x="101" y="7"/>
                  </a:lnTo>
                  <a:lnTo>
                    <a:pt x="109" y="2"/>
                  </a:lnTo>
                  <a:lnTo>
                    <a:pt x="129" y="0"/>
                  </a:lnTo>
                  <a:lnTo>
                    <a:pt x="145" y="13"/>
                  </a:lnTo>
                  <a:lnTo>
                    <a:pt x="148" y="20"/>
                  </a:lnTo>
                  <a:lnTo>
                    <a:pt x="148" y="27"/>
                  </a:lnTo>
                  <a:lnTo>
                    <a:pt x="150" y="34"/>
                  </a:lnTo>
                  <a:lnTo>
                    <a:pt x="150" y="41"/>
                  </a:lnTo>
                  <a:lnTo>
                    <a:pt x="150" y="49"/>
                  </a:lnTo>
                  <a:lnTo>
                    <a:pt x="152" y="54"/>
                  </a:lnTo>
                  <a:lnTo>
                    <a:pt x="152" y="62"/>
                  </a:lnTo>
                  <a:lnTo>
                    <a:pt x="150" y="67"/>
                  </a:lnTo>
                  <a:lnTo>
                    <a:pt x="150" y="75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45" y="96"/>
                  </a:lnTo>
                  <a:lnTo>
                    <a:pt x="144" y="102"/>
                  </a:lnTo>
                  <a:lnTo>
                    <a:pt x="142" y="109"/>
                  </a:lnTo>
                  <a:lnTo>
                    <a:pt x="139" y="117"/>
                  </a:lnTo>
                  <a:lnTo>
                    <a:pt x="136" y="124"/>
                  </a:lnTo>
                  <a:lnTo>
                    <a:pt x="132" y="132"/>
                  </a:lnTo>
                  <a:lnTo>
                    <a:pt x="130" y="143"/>
                  </a:lnTo>
                  <a:lnTo>
                    <a:pt x="126" y="151"/>
                  </a:lnTo>
                  <a:lnTo>
                    <a:pt x="121" y="161"/>
                  </a:lnTo>
                  <a:lnTo>
                    <a:pt x="118" y="170"/>
                  </a:lnTo>
                  <a:lnTo>
                    <a:pt x="114" y="180"/>
                  </a:lnTo>
                  <a:lnTo>
                    <a:pt x="109" y="190"/>
                  </a:lnTo>
                  <a:lnTo>
                    <a:pt x="104" y="199"/>
                  </a:lnTo>
                  <a:lnTo>
                    <a:pt x="98" y="209"/>
                  </a:lnTo>
                  <a:lnTo>
                    <a:pt x="92" y="218"/>
                  </a:lnTo>
                  <a:lnTo>
                    <a:pt x="88" y="225"/>
                  </a:lnTo>
                  <a:lnTo>
                    <a:pt x="82" y="235"/>
                  </a:lnTo>
                  <a:lnTo>
                    <a:pt x="76" y="242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6" y="263"/>
                  </a:lnTo>
                  <a:lnTo>
                    <a:pt x="45" y="260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700837" y="3671882"/>
              <a:ext cx="873125" cy="930275"/>
            </a:xfrm>
            <a:custGeom>
              <a:avLst/>
              <a:gdLst>
                <a:gd name="T0" fmla="*/ 338409268 w 589"/>
                <a:gd name="T1" fmla="*/ 1507302115 h 565"/>
                <a:gd name="T2" fmla="*/ 305448442 w 589"/>
                <a:gd name="T3" fmla="*/ 1488326160 h 565"/>
                <a:gd name="T4" fmla="*/ 272486134 w 589"/>
                <a:gd name="T5" fmla="*/ 1469348558 h 565"/>
                <a:gd name="T6" fmla="*/ 241720720 w 589"/>
                <a:gd name="T7" fmla="*/ 1450372603 h 565"/>
                <a:gd name="T8" fmla="*/ 208759895 w 589"/>
                <a:gd name="T9" fmla="*/ 1431395001 h 565"/>
                <a:gd name="T10" fmla="*/ 175797540 w 589"/>
                <a:gd name="T11" fmla="*/ 1415129191 h 565"/>
                <a:gd name="T12" fmla="*/ 142835232 w 589"/>
                <a:gd name="T13" fmla="*/ 1406997109 h 565"/>
                <a:gd name="T14" fmla="*/ 105477653 w 589"/>
                <a:gd name="T15" fmla="*/ 1396153235 h 565"/>
                <a:gd name="T16" fmla="*/ 90096406 w 589"/>
                <a:gd name="T17" fmla="*/ 1336511931 h 565"/>
                <a:gd name="T18" fmla="*/ 15382713 w 589"/>
                <a:gd name="T19" fmla="*/ 1271447044 h 565"/>
                <a:gd name="T20" fmla="*/ 54937203 w 589"/>
                <a:gd name="T21" fmla="*/ 1211805740 h 565"/>
                <a:gd name="T22" fmla="*/ 0 w 589"/>
                <a:gd name="T23" fmla="*/ 1125054752 h 565"/>
                <a:gd name="T24" fmla="*/ 8790545 w 589"/>
                <a:gd name="T25" fmla="*/ 1070835385 h 565"/>
                <a:gd name="T26" fmla="*/ 26370155 w 589"/>
                <a:gd name="T27" fmla="*/ 1016616018 h 565"/>
                <a:gd name="T28" fmla="*/ 48343544 w 589"/>
                <a:gd name="T29" fmla="*/ 965108442 h 565"/>
                <a:gd name="T30" fmla="*/ 72516804 w 589"/>
                <a:gd name="T31" fmla="*/ 916309365 h 565"/>
                <a:gd name="T32" fmla="*/ 105477653 w 589"/>
                <a:gd name="T33" fmla="*/ 864801789 h 565"/>
                <a:gd name="T34" fmla="*/ 138439961 w 589"/>
                <a:gd name="T35" fmla="*/ 818714298 h 565"/>
                <a:gd name="T36" fmla="*/ 180192811 w 589"/>
                <a:gd name="T37" fmla="*/ 775338804 h 565"/>
                <a:gd name="T38" fmla="*/ 226339496 w 589"/>
                <a:gd name="T39" fmla="*/ 734675102 h 565"/>
                <a:gd name="T40" fmla="*/ 298854795 w 589"/>
                <a:gd name="T41" fmla="*/ 574727145 h 565"/>
                <a:gd name="T42" fmla="*/ 353791975 w 589"/>
                <a:gd name="T43" fmla="*/ 520507778 h 565"/>
                <a:gd name="T44" fmla="*/ 386754283 w 589"/>
                <a:gd name="T45" fmla="*/ 455444537 h 565"/>
                <a:gd name="T46" fmla="*/ 408729248 w 589"/>
                <a:gd name="T47" fmla="*/ 387669402 h 565"/>
                <a:gd name="T48" fmla="*/ 426308849 w 589"/>
                <a:gd name="T49" fmla="*/ 311762288 h 565"/>
                <a:gd name="T50" fmla="*/ 439493179 w 589"/>
                <a:gd name="T51" fmla="*/ 227721445 h 565"/>
                <a:gd name="T52" fmla="*/ 452677509 w 589"/>
                <a:gd name="T53" fmla="*/ 151814280 h 565"/>
                <a:gd name="T54" fmla="*/ 472455487 w 589"/>
                <a:gd name="T55" fmla="*/ 73196995 h 565"/>
                <a:gd name="T56" fmla="*/ 503219419 w 589"/>
                <a:gd name="T57" fmla="*/ 0 h 565"/>
                <a:gd name="T58" fmla="*/ 683412183 w 589"/>
                <a:gd name="T59" fmla="*/ 189767837 h 565"/>
                <a:gd name="T60" fmla="*/ 722966657 w 589"/>
                <a:gd name="T61" fmla="*/ 84040868 h 565"/>
                <a:gd name="T62" fmla="*/ 804272683 w 589"/>
                <a:gd name="T63" fmla="*/ 94884742 h 565"/>
                <a:gd name="T64" fmla="*/ 850419321 w 589"/>
                <a:gd name="T65" fmla="*/ 170791882 h 565"/>
                <a:gd name="T66" fmla="*/ 1024018438 w 589"/>
                <a:gd name="T67" fmla="*/ 143682198 h 565"/>
                <a:gd name="T68" fmla="*/ 1184434708 w 589"/>
                <a:gd name="T69" fmla="*/ 94884742 h 565"/>
                <a:gd name="T70" fmla="*/ 1274531090 w 589"/>
                <a:gd name="T71" fmla="*/ 94884742 h 565"/>
                <a:gd name="T72" fmla="*/ 1256950007 w 589"/>
                <a:gd name="T73" fmla="*/ 317184225 h 565"/>
                <a:gd name="T74" fmla="*/ 1281123255 w 589"/>
                <a:gd name="T75" fmla="*/ 501530176 h 565"/>
                <a:gd name="T76" fmla="*/ 1193223767 w 589"/>
                <a:gd name="T77" fmla="*/ 528639860 h 565"/>
                <a:gd name="T78" fmla="*/ 1109719550 w 589"/>
                <a:gd name="T79" fmla="*/ 604546974 h 565"/>
                <a:gd name="T80" fmla="*/ 1120706986 w 589"/>
                <a:gd name="T81" fmla="*/ 699431690 h 565"/>
                <a:gd name="T82" fmla="*/ 1048191687 w 589"/>
                <a:gd name="T83" fmla="*/ 767206723 h 565"/>
                <a:gd name="T84" fmla="*/ 861406757 w 589"/>
                <a:gd name="T85" fmla="*/ 672322007 h 565"/>
                <a:gd name="T86" fmla="*/ 861406757 w 589"/>
                <a:gd name="T87" fmla="*/ 786182678 h 565"/>
                <a:gd name="T88" fmla="*/ 1030612086 w 589"/>
                <a:gd name="T89" fmla="*/ 794316406 h 565"/>
                <a:gd name="T90" fmla="*/ 1054783852 w 589"/>
                <a:gd name="T91" fmla="*/ 997640063 h 565"/>
                <a:gd name="T92" fmla="*/ 986662342 w 589"/>
                <a:gd name="T93" fmla="*/ 1116922671 h 565"/>
                <a:gd name="T94" fmla="*/ 997649778 w 589"/>
                <a:gd name="T95" fmla="*/ 1282290918 h 565"/>
                <a:gd name="T96" fmla="*/ 929528267 w 589"/>
                <a:gd name="T97" fmla="*/ 1309400601 h 565"/>
                <a:gd name="T98" fmla="*/ 900961230 w 589"/>
                <a:gd name="T99" fmla="*/ 1303978664 h 565"/>
                <a:gd name="T100" fmla="*/ 857011486 w 589"/>
                <a:gd name="T101" fmla="*/ 1301268519 h 565"/>
                <a:gd name="T102" fmla="*/ 813063224 w 589"/>
                <a:gd name="T103" fmla="*/ 1293134791 h 565"/>
                <a:gd name="T104" fmla="*/ 773508566 w 589"/>
                <a:gd name="T105" fmla="*/ 1293134791 h 565"/>
                <a:gd name="T106" fmla="*/ 707583950 w 589"/>
                <a:gd name="T107" fmla="*/ 1328378203 h 565"/>
                <a:gd name="T108" fmla="*/ 606500131 w 589"/>
                <a:gd name="T109" fmla="*/ 1336511931 h 565"/>
                <a:gd name="T110" fmla="*/ 604303237 w 589"/>
                <a:gd name="T111" fmla="*/ 1344644013 h 565"/>
                <a:gd name="T112" fmla="*/ 553761328 w 589"/>
                <a:gd name="T113" fmla="*/ 1363621615 h 565"/>
                <a:gd name="T114" fmla="*/ 369174682 w 589"/>
                <a:gd name="T115" fmla="*/ 1528989862 h 5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565"/>
                <a:gd name="T176" fmla="*/ 589 w 589"/>
                <a:gd name="T177" fmla="*/ 565 h 5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565">
                  <a:moveTo>
                    <a:pt x="164" y="559"/>
                  </a:moveTo>
                  <a:lnTo>
                    <a:pt x="154" y="556"/>
                  </a:lnTo>
                  <a:lnTo>
                    <a:pt x="148" y="553"/>
                  </a:lnTo>
                  <a:lnTo>
                    <a:pt x="139" y="549"/>
                  </a:lnTo>
                  <a:lnTo>
                    <a:pt x="132" y="545"/>
                  </a:lnTo>
                  <a:lnTo>
                    <a:pt x="124" y="542"/>
                  </a:lnTo>
                  <a:lnTo>
                    <a:pt x="118" y="538"/>
                  </a:lnTo>
                  <a:lnTo>
                    <a:pt x="110" y="535"/>
                  </a:lnTo>
                  <a:lnTo>
                    <a:pt x="103" y="532"/>
                  </a:lnTo>
                  <a:lnTo>
                    <a:pt x="95" y="528"/>
                  </a:lnTo>
                  <a:lnTo>
                    <a:pt x="88" y="525"/>
                  </a:lnTo>
                  <a:lnTo>
                    <a:pt x="80" y="522"/>
                  </a:lnTo>
                  <a:lnTo>
                    <a:pt x="72" y="520"/>
                  </a:lnTo>
                  <a:lnTo>
                    <a:pt x="65" y="519"/>
                  </a:lnTo>
                  <a:lnTo>
                    <a:pt x="57" y="517"/>
                  </a:lnTo>
                  <a:lnTo>
                    <a:pt x="48" y="515"/>
                  </a:lnTo>
                  <a:lnTo>
                    <a:pt x="41" y="515"/>
                  </a:lnTo>
                  <a:lnTo>
                    <a:pt x="41" y="493"/>
                  </a:lnTo>
                  <a:lnTo>
                    <a:pt x="25" y="476"/>
                  </a:lnTo>
                  <a:lnTo>
                    <a:pt x="7" y="469"/>
                  </a:lnTo>
                  <a:lnTo>
                    <a:pt x="4" y="444"/>
                  </a:lnTo>
                  <a:lnTo>
                    <a:pt x="25" y="447"/>
                  </a:lnTo>
                  <a:lnTo>
                    <a:pt x="30" y="423"/>
                  </a:lnTo>
                  <a:lnTo>
                    <a:pt x="0" y="415"/>
                  </a:lnTo>
                  <a:lnTo>
                    <a:pt x="1" y="405"/>
                  </a:lnTo>
                  <a:lnTo>
                    <a:pt x="4" y="395"/>
                  </a:lnTo>
                  <a:lnTo>
                    <a:pt x="9" y="385"/>
                  </a:lnTo>
                  <a:lnTo>
                    <a:pt x="12" y="375"/>
                  </a:lnTo>
                  <a:lnTo>
                    <a:pt x="16" y="366"/>
                  </a:lnTo>
                  <a:lnTo>
                    <a:pt x="22" y="356"/>
                  </a:lnTo>
                  <a:lnTo>
                    <a:pt x="27" y="348"/>
                  </a:lnTo>
                  <a:lnTo>
                    <a:pt x="33" y="338"/>
                  </a:lnTo>
                  <a:lnTo>
                    <a:pt x="41" y="328"/>
                  </a:lnTo>
                  <a:lnTo>
                    <a:pt x="48" y="319"/>
                  </a:lnTo>
                  <a:lnTo>
                    <a:pt x="56" y="310"/>
                  </a:lnTo>
                  <a:lnTo>
                    <a:pt x="63" y="302"/>
                  </a:lnTo>
                  <a:lnTo>
                    <a:pt x="72" y="294"/>
                  </a:lnTo>
                  <a:lnTo>
                    <a:pt x="82" y="286"/>
                  </a:lnTo>
                  <a:lnTo>
                    <a:pt x="92" y="279"/>
                  </a:lnTo>
                  <a:lnTo>
                    <a:pt x="103" y="271"/>
                  </a:lnTo>
                  <a:lnTo>
                    <a:pt x="121" y="230"/>
                  </a:lnTo>
                  <a:lnTo>
                    <a:pt x="136" y="212"/>
                  </a:lnTo>
                  <a:lnTo>
                    <a:pt x="150" y="204"/>
                  </a:lnTo>
                  <a:lnTo>
                    <a:pt x="161" y="192"/>
                  </a:lnTo>
                  <a:lnTo>
                    <a:pt x="168" y="181"/>
                  </a:lnTo>
                  <a:lnTo>
                    <a:pt x="176" y="168"/>
                  </a:lnTo>
                  <a:lnTo>
                    <a:pt x="182" y="155"/>
                  </a:lnTo>
                  <a:lnTo>
                    <a:pt x="186" y="143"/>
                  </a:lnTo>
                  <a:lnTo>
                    <a:pt x="189" y="128"/>
                  </a:lnTo>
                  <a:lnTo>
                    <a:pt x="194" y="115"/>
                  </a:lnTo>
                  <a:lnTo>
                    <a:pt x="197" y="99"/>
                  </a:lnTo>
                  <a:lnTo>
                    <a:pt x="200" y="84"/>
                  </a:lnTo>
                  <a:lnTo>
                    <a:pt x="203" y="70"/>
                  </a:lnTo>
                  <a:lnTo>
                    <a:pt x="206" y="56"/>
                  </a:lnTo>
                  <a:lnTo>
                    <a:pt x="209" y="41"/>
                  </a:lnTo>
                  <a:lnTo>
                    <a:pt x="215" y="27"/>
                  </a:lnTo>
                  <a:lnTo>
                    <a:pt x="221" y="12"/>
                  </a:lnTo>
                  <a:lnTo>
                    <a:pt x="229" y="0"/>
                  </a:lnTo>
                  <a:lnTo>
                    <a:pt x="232" y="24"/>
                  </a:lnTo>
                  <a:lnTo>
                    <a:pt x="311" y="70"/>
                  </a:lnTo>
                  <a:lnTo>
                    <a:pt x="317" y="46"/>
                  </a:lnTo>
                  <a:lnTo>
                    <a:pt x="329" y="31"/>
                  </a:lnTo>
                  <a:lnTo>
                    <a:pt x="347" y="35"/>
                  </a:lnTo>
                  <a:lnTo>
                    <a:pt x="366" y="35"/>
                  </a:lnTo>
                  <a:lnTo>
                    <a:pt x="376" y="53"/>
                  </a:lnTo>
                  <a:lnTo>
                    <a:pt x="387" y="63"/>
                  </a:lnTo>
                  <a:lnTo>
                    <a:pt x="449" y="73"/>
                  </a:lnTo>
                  <a:lnTo>
                    <a:pt x="466" y="53"/>
                  </a:lnTo>
                  <a:lnTo>
                    <a:pt x="505" y="58"/>
                  </a:lnTo>
                  <a:lnTo>
                    <a:pt x="539" y="35"/>
                  </a:lnTo>
                  <a:lnTo>
                    <a:pt x="562" y="31"/>
                  </a:lnTo>
                  <a:lnTo>
                    <a:pt x="580" y="35"/>
                  </a:lnTo>
                  <a:lnTo>
                    <a:pt x="580" y="53"/>
                  </a:lnTo>
                  <a:lnTo>
                    <a:pt x="572" y="117"/>
                  </a:lnTo>
                  <a:lnTo>
                    <a:pt x="588" y="136"/>
                  </a:lnTo>
                  <a:lnTo>
                    <a:pt x="583" y="185"/>
                  </a:lnTo>
                  <a:lnTo>
                    <a:pt x="546" y="174"/>
                  </a:lnTo>
                  <a:lnTo>
                    <a:pt x="543" y="195"/>
                  </a:lnTo>
                  <a:lnTo>
                    <a:pt x="518" y="195"/>
                  </a:lnTo>
                  <a:lnTo>
                    <a:pt x="505" y="223"/>
                  </a:lnTo>
                  <a:lnTo>
                    <a:pt x="505" y="248"/>
                  </a:lnTo>
                  <a:lnTo>
                    <a:pt x="510" y="258"/>
                  </a:lnTo>
                  <a:lnTo>
                    <a:pt x="505" y="279"/>
                  </a:lnTo>
                  <a:lnTo>
                    <a:pt x="477" y="283"/>
                  </a:lnTo>
                  <a:lnTo>
                    <a:pt x="480" y="251"/>
                  </a:lnTo>
                  <a:lnTo>
                    <a:pt x="392" y="248"/>
                  </a:lnTo>
                  <a:lnTo>
                    <a:pt x="392" y="266"/>
                  </a:lnTo>
                  <a:lnTo>
                    <a:pt x="392" y="290"/>
                  </a:lnTo>
                  <a:lnTo>
                    <a:pt x="399" y="297"/>
                  </a:lnTo>
                  <a:lnTo>
                    <a:pt x="469" y="293"/>
                  </a:lnTo>
                  <a:lnTo>
                    <a:pt x="466" y="328"/>
                  </a:lnTo>
                  <a:lnTo>
                    <a:pt x="480" y="368"/>
                  </a:lnTo>
                  <a:lnTo>
                    <a:pt x="454" y="398"/>
                  </a:lnTo>
                  <a:lnTo>
                    <a:pt x="449" y="412"/>
                  </a:lnTo>
                  <a:lnTo>
                    <a:pt x="477" y="423"/>
                  </a:lnTo>
                  <a:lnTo>
                    <a:pt x="454" y="473"/>
                  </a:lnTo>
                  <a:lnTo>
                    <a:pt x="428" y="486"/>
                  </a:lnTo>
                  <a:lnTo>
                    <a:pt x="423" y="483"/>
                  </a:lnTo>
                  <a:lnTo>
                    <a:pt x="420" y="483"/>
                  </a:lnTo>
                  <a:lnTo>
                    <a:pt x="410" y="481"/>
                  </a:lnTo>
                  <a:lnTo>
                    <a:pt x="399" y="480"/>
                  </a:lnTo>
                  <a:lnTo>
                    <a:pt x="390" y="480"/>
                  </a:lnTo>
                  <a:lnTo>
                    <a:pt x="381" y="477"/>
                  </a:lnTo>
                  <a:lnTo>
                    <a:pt x="370" y="477"/>
                  </a:lnTo>
                  <a:lnTo>
                    <a:pt x="363" y="477"/>
                  </a:lnTo>
                  <a:lnTo>
                    <a:pt x="352" y="477"/>
                  </a:lnTo>
                  <a:lnTo>
                    <a:pt x="343" y="480"/>
                  </a:lnTo>
                  <a:lnTo>
                    <a:pt x="322" y="490"/>
                  </a:lnTo>
                  <a:lnTo>
                    <a:pt x="311" y="497"/>
                  </a:lnTo>
                  <a:lnTo>
                    <a:pt x="276" y="493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5" y="497"/>
                  </a:lnTo>
                  <a:lnTo>
                    <a:pt x="252" y="503"/>
                  </a:lnTo>
                  <a:lnTo>
                    <a:pt x="232" y="510"/>
                  </a:lnTo>
                  <a:lnTo>
                    <a:pt x="168" y="564"/>
                  </a:lnTo>
                  <a:lnTo>
                    <a:pt x="164" y="559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629525" y="3074982"/>
              <a:ext cx="1116012" cy="1343025"/>
            </a:xfrm>
            <a:custGeom>
              <a:avLst/>
              <a:gdLst>
                <a:gd name="T0" fmla="*/ 1061890618 w 755"/>
                <a:gd name="T1" fmla="*/ 2053322493 h 816"/>
                <a:gd name="T2" fmla="*/ 1125254950 w 755"/>
                <a:gd name="T3" fmla="*/ 1936841443 h 816"/>
                <a:gd name="T4" fmla="*/ 1175509472 w 755"/>
                <a:gd name="T5" fmla="*/ 1814942210 h 816"/>
                <a:gd name="T6" fmla="*/ 1037857196 w 755"/>
                <a:gd name="T7" fmla="*/ 1630738404 h 816"/>
                <a:gd name="T8" fmla="*/ 922053620 w 755"/>
                <a:gd name="T9" fmla="*/ 1584688790 h 816"/>
                <a:gd name="T10" fmla="*/ 583384552 w 755"/>
                <a:gd name="T11" fmla="*/ 1384230848 h 816"/>
                <a:gd name="T12" fmla="*/ 482876988 w 755"/>
                <a:gd name="T13" fmla="*/ 1384230848 h 816"/>
                <a:gd name="T14" fmla="*/ 476321343 w 755"/>
                <a:gd name="T15" fmla="*/ 1311091966 h 816"/>
                <a:gd name="T16" fmla="*/ 436991910 w 755"/>
                <a:gd name="T17" fmla="*/ 1302966338 h 816"/>
                <a:gd name="T18" fmla="*/ 397662478 w 755"/>
                <a:gd name="T19" fmla="*/ 1297548156 h 816"/>
                <a:gd name="T20" fmla="*/ 358334431 w 755"/>
                <a:gd name="T21" fmla="*/ 1302966338 h 816"/>
                <a:gd name="T22" fmla="*/ 316818798 w 755"/>
                <a:gd name="T23" fmla="*/ 1316510149 h 816"/>
                <a:gd name="T24" fmla="*/ 281860288 w 755"/>
                <a:gd name="T25" fmla="*/ 1338181233 h 816"/>
                <a:gd name="T26" fmla="*/ 244715577 w 755"/>
                <a:gd name="T27" fmla="*/ 1359852318 h 816"/>
                <a:gd name="T28" fmla="*/ 211941789 w 755"/>
                <a:gd name="T29" fmla="*/ 1395067213 h 816"/>
                <a:gd name="T30" fmla="*/ 179166476 w 755"/>
                <a:gd name="T31" fmla="*/ 1430282108 h 816"/>
                <a:gd name="T32" fmla="*/ 78658888 w 755"/>
                <a:gd name="T33" fmla="*/ 1359852318 h 816"/>
                <a:gd name="T34" fmla="*/ 54623989 w 755"/>
                <a:gd name="T35" fmla="*/ 1183776197 h 816"/>
                <a:gd name="T36" fmla="*/ 54623989 w 755"/>
                <a:gd name="T37" fmla="*/ 1021243887 h 816"/>
                <a:gd name="T38" fmla="*/ 78658888 w 755"/>
                <a:gd name="T39" fmla="*/ 926433921 h 816"/>
                <a:gd name="T40" fmla="*/ 72103244 w 755"/>
                <a:gd name="T41" fmla="*/ 801825392 h 816"/>
                <a:gd name="T42" fmla="*/ 48069811 w 755"/>
                <a:gd name="T43" fmla="*/ 707015426 h 816"/>
                <a:gd name="T44" fmla="*/ 61179633 w 755"/>
                <a:gd name="T45" fmla="*/ 707015426 h 816"/>
                <a:gd name="T46" fmla="*/ 0 w 755"/>
                <a:gd name="T47" fmla="*/ 633874899 h 816"/>
                <a:gd name="T48" fmla="*/ 39329444 w 755"/>
                <a:gd name="T49" fmla="*/ 533646751 h 816"/>
                <a:gd name="T50" fmla="*/ 185722121 w 755"/>
                <a:gd name="T51" fmla="*/ 457798778 h 816"/>
                <a:gd name="T52" fmla="*/ 316818798 w 755"/>
                <a:gd name="T53" fmla="*/ 498431856 h 816"/>
                <a:gd name="T54" fmla="*/ 347409342 w 755"/>
                <a:gd name="T55" fmla="*/ 471342589 h 816"/>
                <a:gd name="T56" fmla="*/ 380183130 w 755"/>
                <a:gd name="T57" fmla="*/ 460507869 h 816"/>
                <a:gd name="T58" fmla="*/ 415143211 w 755"/>
                <a:gd name="T59" fmla="*/ 457798778 h 816"/>
                <a:gd name="T60" fmla="*/ 526575865 w 755"/>
                <a:gd name="T61" fmla="*/ 322355632 h 816"/>
                <a:gd name="T62" fmla="*/ 511281332 w 755"/>
                <a:gd name="T63" fmla="*/ 170657990 h 816"/>
                <a:gd name="T64" fmla="*/ 524391142 w 755"/>
                <a:gd name="T65" fmla="*/ 170657990 h 816"/>
                <a:gd name="T66" fmla="*/ 616159819 w 755"/>
                <a:gd name="T67" fmla="*/ 203165439 h 816"/>
                <a:gd name="T68" fmla="*/ 882724188 w 755"/>
                <a:gd name="T69" fmla="*/ 105646357 h 816"/>
                <a:gd name="T70" fmla="*/ 961383053 w 755"/>
                <a:gd name="T71" fmla="*/ 40633090 h 816"/>
                <a:gd name="T72" fmla="*/ 1022562663 w 755"/>
                <a:gd name="T73" fmla="*/ 46051273 h 816"/>
                <a:gd name="T74" fmla="*/ 1085925517 w 755"/>
                <a:gd name="T75" fmla="*/ 178785263 h 816"/>
                <a:gd name="T76" fmla="*/ 1175509472 w 755"/>
                <a:gd name="T77" fmla="*/ 92100900 h 816"/>
                <a:gd name="T78" fmla="*/ 1324086836 w 755"/>
                <a:gd name="T79" fmla="*/ 10834722 h 816"/>
                <a:gd name="T80" fmla="*/ 1328456280 w 755"/>
                <a:gd name="T81" fmla="*/ 0 h 816"/>
                <a:gd name="T82" fmla="*/ 1533842332 w 755"/>
                <a:gd name="T83" fmla="*/ 92100900 h 816"/>
                <a:gd name="T84" fmla="*/ 1555692879 w 755"/>
                <a:gd name="T85" fmla="*/ 268178744 h 816"/>
                <a:gd name="T86" fmla="*/ 1597207034 w 755"/>
                <a:gd name="T87" fmla="*/ 487597136 h 816"/>
                <a:gd name="T88" fmla="*/ 1546952143 w 755"/>
                <a:gd name="T89" fmla="*/ 530937659 h 816"/>
                <a:gd name="T90" fmla="*/ 1566617968 w 755"/>
                <a:gd name="T91" fmla="*/ 590532730 h 816"/>
                <a:gd name="T92" fmla="*/ 1579727779 w 755"/>
                <a:gd name="T93" fmla="*/ 874964479 h 816"/>
                <a:gd name="T94" fmla="*/ 1470479478 w 755"/>
                <a:gd name="T95" fmla="*/ 986028992 h 816"/>
                <a:gd name="T96" fmla="*/ 1470479478 w 755"/>
                <a:gd name="T97" fmla="*/ 972483535 h 816"/>
                <a:gd name="T98" fmla="*/ 1380895524 w 755"/>
                <a:gd name="T99" fmla="*/ 1051040599 h 816"/>
                <a:gd name="T100" fmla="*/ 1324086836 w 755"/>
                <a:gd name="T101" fmla="*/ 1191901825 h 816"/>
                <a:gd name="T102" fmla="*/ 1369970435 w 755"/>
                <a:gd name="T103" fmla="*/ 1302966338 h 816"/>
                <a:gd name="T104" fmla="*/ 1354675902 w 755"/>
                <a:gd name="T105" fmla="*/ 1717422742 h 816"/>
                <a:gd name="T106" fmla="*/ 1350306457 w 755"/>
                <a:gd name="T107" fmla="*/ 1763474414 h 816"/>
                <a:gd name="T108" fmla="*/ 1348121735 w 755"/>
                <a:gd name="T109" fmla="*/ 1806814936 h 816"/>
                <a:gd name="T110" fmla="*/ 1335011924 w 755"/>
                <a:gd name="T111" fmla="*/ 1852866197 h 816"/>
                <a:gd name="T112" fmla="*/ 1324086836 w 755"/>
                <a:gd name="T113" fmla="*/ 1896208365 h 816"/>
                <a:gd name="T114" fmla="*/ 1310977025 w 755"/>
                <a:gd name="T115" fmla="*/ 1936841443 h 816"/>
                <a:gd name="T116" fmla="*/ 1300051936 w 755"/>
                <a:gd name="T117" fmla="*/ 1980183612 h 816"/>
                <a:gd name="T118" fmla="*/ 1297867214 w 755"/>
                <a:gd name="T119" fmla="*/ 2026233226 h 816"/>
                <a:gd name="T120" fmla="*/ 1297867214 w 755"/>
                <a:gd name="T121" fmla="*/ 2072284486 h 816"/>
                <a:gd name="T122" fmla="*/ 1184249838 w 755"/>
                <a:gd name="T123" fmla="*/ 2147483647 h 81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5"/>
                <a:gd name="T187" fmla="*/ 0 h 816"/>
                <a:gd name="T188" fmla="*/ 755 w 755"/>
                <a:gd name="T189" fmla="*/ 816 h 81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5" h="816">
                  <a:moveTo>
                    <a:pt x="542" y="810"/>
                  </a:moveTo>
                  <a:lnTo>
                    <a:pt x="486" y="758"/>
                  </a:lnTo>
                  <a:lnTo>
                    <a:pt x="491" y="715"/>
                  </a:lnTo>
                  <a:lnTo>
                    <a:pt x="515" y="715"/>
                  </a:lnTo>
                  <a:lnTo>
                    <a:pt x="532" y="684"/>
                  </a:lnTo>
                  <a:lnTo>
                    <a:pt x="538" y="670"/>
                  </a:lnTo>
                  <a:lnTo>
                    <a:pt x="556" y="627"/>
                  </a:lnTo>
                  <a:lnTo>
                    <a:pt x="475" y="602"/>
                  </a:lnTo>
                  <a:lnTo>
                    <a:pt x="430" y="599"/>
                  </a:lnTo>
                  <a:lnTo>
                    <a:pt x="422" y="585"/>
                  </a:lnTo>
                  <a:lnTo>
                    <a:pt x="422" y="570"/>
                  </a:lnTo>
                  <a:lnTo>
                    <a:pt x="267" y="511"/>
                  </a:lnTo>
                  <a:lnTo>
                    <a:pt x="255" y="514"/>
                  </a:lnTo>
                  <a:lnTo>
                    <a:pt x="221" y="511"/>
                  </a:lnTo>
                  <a:lnTo>
                    <a:pt x="221" y="497"/>
                  </a:lnTo>
                  <a:lnTo>
                    <a:pt x="218" y="484"/>
                  </a:lnTo>
                  <a:lnTo>
                    <a:pt x="209" y="482"/>
                  </a:lnTo>
                  <a:lnTo>
                    <a:pt x="200" y="481"/>
                  </a:lnTo>
                  <a:lnTo>
                    <a:pt x="191" y="479"/>
                  </a:lnTo>
                  <a:lnTo>
                    <a:pt x="182" y="479"/>
                  </a:lnTo>
                  <a:lnTo>
                    <a:pt x="173" y="481"/>
                  </a:lnTo>
                  <a:lnTo>
                    <a:pt x="164" y="481"/>
                  </a:lnTo>
                  <a:lnTo>
                    <a:pt x="155" y="482"/>
                  </a:lnTo>
                  <a:lnTo>
                    <a:pt x="145" y="486"/>
                  </a:lnTo>
                  <a:lnTo>
                    <a:pt x="136" y="489"/>
                  </a:lnTo>
                  <a:lnTo>
                    <a:pt x="129" y="494"/>
                  </a:lnTo>
                  <a:lnTo>
                    <a:pt x="121" y="498"/>
                  </a:lnTo>
                  <a:lnTo>
                    <a:pt x="112" y="502"/>
                  </a:lnTo>
                  <a:lnTo>
                    <a:pt x="104" y="510"/>
                  </a:lnTo>
                  <a:lnTo>
                    <a:pt x="97" y="515"/>
                  </a:lnTo>
                  <a:lnTo>
                    <a:pt x="89" y="521"/>
                  </a:lnTo>
                  <a:lnTo>
                    <a:pt x="82" y="528"/>
                  </a:lnTo>
                  <a:lnTo>
                    <a:pt x="28" y="550"/>
                  </a:lnTo>
                  <a:lnTo>
                    <a:pt x="36" y="502"/>
                  </a:lnTo>
                  <a:lnTo>
                    <a:pt x="36" y="476"/>
                  </a:lnTo>
                  <a:lnTo>
                    <a:pt x="25" y="437"/>
                  </a:lnTo>
                  <a:lnTo>
                    <a:pt x="33" y="394"/>
                  </a:lnTo>
                  <a:lnTo>
                    <a:pt x="25" y="377"/>
                  </a:lnTo>
                  <a:lnTo>
                    <a:pt x="36" y="364"/>
                  </a:lnTo>
                  <a:lnTo>
                    <a:pt x="36" y="342"/>
                  </a:lnTo>
                  <a:lnTo>
                    <a:pt x="18" y="313"/>
                  </a:lnTo>
                  <a:lnTo>
                    <a:pt x="33" y="296"/>
                  </a:lnTo>
                  <a:lnTo>
                    <a:pt x="28" y="274"/>
                  </a:lnTo>
                  <a:lnTo>
                    <a:pt x="22" y="261"/>
                  </a:lnTo>
                  <a:lnTo>
                    <a:pt x="25" y="261"/>
                  </a:lnTo>
                  <a:lnTo>
                    <a:pt x="28" y="261"/>
                  </a:lnTo>
                  <a:lnTo>
                    <a:pt x="18" y="239"/>
                  </a:lnTo>
                  <a:lnTo>
                    <a:pt x="0" y="234"/>
                  </a:lnTo>
                  <a:lnTo>
                    <a:pt x="4" y="215"/>
                  </a:lnTo>
                  <a:lnTo>
                    <a:pt x="18" y="197"/>
                  </a:lnTo>
                  <a:lnTo>
                    <a:pt x="69" y="137"/>
                  </a:lnTo>
                  <a:lnTo>
                    <a:pt x="85" y="169"/>
                  </a:lnTo>
                  <a:lnTo>
                    <a:pt x="136" y="193"/>
                  </a:lnTo>
                  <a:lnTo>
                    <a:pt x="145" y="184"/>
                  </a:lnTo>
                  <a:lnTo>
                    <a:pt x="152" y="180"/>
                  </a:lnTo>
                  <a:lnTo>
                    <a:pt x="159" y="174"/>
                  </a:lnTo>
                  <a:lnTo>
                    <a:pt x="167" y="173"/>
                  </a:lnTo>
                  <a:lnTo>
                    <a:pt x="174" y="170"/>
                  </a:lnTo>
                  <a:lnTo>
                    <a:pt x="182" y="170"/>
                  </a:lnTo>
                  <a:lnTo>
                    <a:pt x="190" y="169"/>
                  </a:lnTo>
                  <a:lnTo>
                    <a:pt x="196" y="169"/>
                  </a:lnTo>
                  <a:lnTo>
                    <a:pt x="241" y="119"/>
                  </a:lnTo>
                  <a:lnTo>
                    <a:pt x="241" y="102"/>
                  </a:lnTo>
                  <a:lnTo>
                    <a:pt x="234" y="63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1" y="63"/>
                  </a:lnTo>
                  <a:lnTo>
                    <a:pt x="282" y="75"/>
                  </a:lnTo>
                  <a:lnTo>
                    <a:pt x="319" y="80"/>
                  </a:lnTo>
                  <a:lnTo>
                    <a:pt x="404" y="39"/>
                  </a:lnTo>
                  <a:lnTo>
                    <a:pt x="437" y="17"/>
                  </a:lnTo>
                  <a:lnTo>
                    <a:pt x="440" y="15"/>
                  </a:lnTo>
                  <a:lnTo>
                    <a:pt x="440" y="14"/>
                  </a:lnTo>
                  <a:lnTo>
                    <a:pt x="468" y="17"/>
                  </a:lnTo>
                  <a:lnTo>
                    <a:pt x="468" y="34"/>
                  </a:lnTo>
                  <a:lnTo>
                    <a:pt x="497" y="66"/>
                  </a:lnTo>
                  <a:lnTo>
                    <a:pt x="522" y="66"/>
                  </a:lnTo>
                  <a:lnTo>
                    <a:pt x="538" y="34"/>
                  </a:lnTo>
                  <a:lnTo>
                    <a:pt x="560" y="31"/>
                  </a:lnTo>
                  <a:lnTo>
                    <a:pt x="606" y="4"/>
                  </a:lnTo>
                  <a:lnTo>
                    <a:pt x="608" y="1"/>
                  </a:lnTo>
                  <a:lnTo>
                    <a:pt x="608" y="0"/>
                  </a:lnTo>
                  <a:lnTo>
                    <a:pt x="673" y="24"/>
                  </a:lnTo>
                  <a:lnTo>
                    <a:pt x="702" y="34"/>
                  </a:lnTo>
                  <a:lnTo>
                    <a:pt x="702" y="53"/>
                  </a:lnTo>
                  <a:lnTo>
                    <a:pt x="712" y="99"/>
                  </a:lnTo>
                  <a:lnTo>
                    <a:pt x="738" y="144"/>
                  </a:lnTo>
                  <a:lnTo>
                    <a:pt x="731" y="180"/>
                  </a:lnTo>
                  <a:lnTo>
                    <a:pt x="705" y="193"/>
                  </a:lnTo>
                  <a:lnTo>
                    <a:pt x="708" y="196"/>
                  </a:lnTo>
                  <a:lnTo>
                    <a:pt x="709" y="197"/>
                  </a:lnTo>
                  <a:lnTo>
                    <a:pt x="717" y="218"/>
                  </a:lnTo>
                  <a:lnTo>
                    <a:pt x="754" y="251"/>
                  </a:lnTo>
                  <a:lnTo>
                    <a:pt x="723" y="323"/>
                  </a:lnTo>
                  <a:lnTo>
                    <a:pt x="676" y="374"/>
                  </a:lnTo>
                  <a:lnTo>
                    <a:pt x="673" y="364"/>
                  </a:lnTo>
                  <a:lnTo>
                    <a:pt x="673" y="361"/>
                  </a:lnTo>
                  <a:lnTo>
                    <a:pt x="673" y="359"/>
                  </a:lnTo>
                  <a:lnTo>
                    <a:pt x="650" y="356"/>
                  </a:lnTo>
                  <a:lnTo>
                    <a:pt x="632" y="388"/>
                  </a:lnTo>
                  <a:lnTo>
                    <a:pt x="612" y="420"/>
                  </a:lnTo>
                  <a:lnTo>
                    <a:pt x="606" y="440"/>
                  </a:lnTo>
                  <a:lnTo>
                    <a:pt x="601" y="486"/>
                  </a:lnTo>
                  <a:lnTo>
                    <a:pt x="627" y="481"/>
                  </a:lnTo>
                  <a:lnTo>
                    <a:pt x="620" y="521"/>
                  </a:lnTo>
                  <a:lnTo>
                    <a:pt x="620" y="634"/>
                  </a:lnTo>
                  <a:lnTo>
                    <a:pt x="620" y="643"/>
                  </a:lnTo>
                  <a:lnTo>
                    <a:pt x="618" y="651"/>
                  </a:lnTo>
                  <a:lnTo>
                    <a:pt x="617" y="660"/>
                  </a:lnTo>
                  <a:lnTo>
                    <a:pt x="617" y="667"/>
                  </a:lnTo>
                  <a:lnTo>
                    <a:pt x="614" y="676"/>
                  </a:lnTo>
                  <a:lnTo>
                    <a:pt x="611" y="684"/>
                  </a:lnTo>
                  <a:lnTo>
                    <a:pt x="608" y="692"/>
                  </a:lnTo>
                  <a:lnTo>
                    <a:pt x="606" y="700"/>
                  </a:lnTo>
                  <a:lnTo>
                    <a:pt x="603" y="708"/>
                  </a:lnTo>
                  <a:lnTo>
                    <a:pt x="600" y="715"/>
                  </a:lnTo>
                  <a:lnTo>
                    <a:pt x="598" y="723"/>
                  </a:lnTo>
                  <a:lnTo>
                    <a:pt x="595" y="731"/>
                  </a:lnTo>
                  <a:lnTo>
                    <a:pt x="595" y="739"/>
                  </a:lnTo>
                  <a:lnTo>
                    <a:pt x="594" y="748"/>
                  </a:lnTo>
                  <a:lnTo>
                    <a:pt x="592" y="757"/>
                  </a:lnTo>
                  <a:lnTo>
                    <a:pt x="594" y="765"/>
                  </a:lnTo>
                  <a:lnTo>
                    <a:pt x="550" y="815"/>
                  </a:lnTo>
                  <a:lnTo>
                    <a:pt x="542" y="810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514975" y="2924169"/>
              <a:ext cx="1454150" cy="1427163"/>
            </a:xfrm>
            <a:custGeom>
              <a:avLst/>
              <a:gdLst>
                <a:gd name="T0" fmla="*/ 822809419 w 983"/>
                <a:gd name="T1" fmla="*/ 2147483647 h 868"/>
                <a:gd name="T2" fmla="*/ 709017217 w 983"/>
                <a:gd name="T3" fmla="*/ 2038352380 h 868"/>
                <a:gd name="T4" fmla="*/ 625859976 w 983"/>
                <a:gd name="T5" fmla="*/ 1995096858 h 868"/>
                <a:gd name="T6" fmla="*/ 538326973 w 983"/>
                <a:gd name="T7" fmla="*/ 1995096858 h 868"/>
                <a:gd name="T8" fmla="*/ 452983330 w 983"/>
                <a:gd name="T9" fmla="*/ 1997801561 h 868"/>
                <a:gd name="T10" fmla="*/ 365450234 w 983"/>
                <a:gd name="T11" fmla="*/ 1986987680 h 868"/>
                <a:gd name="T12" fmla="*/ 291047477 w 983"/>
                <a:gd name="T13" fmla="*/ 1738276646 h 868"/>
                <a:gd name="T14" fmla="*/ 242903733 w 983"/>
                <a:gd name="T15" fmla="*/ 1497674378 h 868"/>
                <a:gd name="T16" fmla="*/ 258221861 w 983"/>
                <a:gd name="T17" fmla="*/ 1413869681 h 868"/>
                <a:gd name="T18" fmla="*/ 295423240 w 983"/>
                <a:gd name="T19" fmla="*/ 1311141925 h 868"/>
                <a:gd name="T20" fmla="*/ 328248856 w 983"/>
                <a:gd name="T21" fmla="*/ 1213818643 h 868"/>
                <a:gd name="T22" fmla="*/ 341379102 w 983"/>
                <a:gd name="T23" fmla="*/ 1116497006 h 868"/>
                <a:gd name="T24" fmla="*/ 326059495 w 983"/>
                <a:gd name="T25" fmla="*/ 897522910 h 868"/>
                <a:gd name="T26" fmla="*/ 251656738 w 983"/>
                <a:gd name="T27" fmla="*/ 827234947 h 868"/>
                <a:gd name="T28" fmla="*/ 188196300 w 983"/>
                <a:gd name="T29" fmla="*/ 816422710 h 868"/>
                <a:gd name="T30" fmla="*/ 124734428 w 983"/>
                <a:gd name="T31" fmla="*/ 816422710 h 868"/>
                <a:gd name="T32" fmla="*/ 61272534 w 983"/>
                <a:gd name="T33" fmla="*/ 808311889 h 868"/>
                <a:gd name="T34" fmla="*/ 32824148 w 983"/>
                <a:gd name="T35" fmla="*/ 816422710 h 868"/>
                <a:gd name="T36" fmla="*/ 0 w 983"/>
                <a:gd name="T37" fmla="*/ 335218894 h 868"/>
                <a:gd name="T38" fmla="*/ 593035840 w 983"/>
                <a:gd name="T39" fmla="*/ 237897256 h 868"/>
                <a:gd name="T40" fmla="*/ 612731209 w 983"/>
                <a:gd name="T41" fmla="*/ 124355568 h 868"/>
                <a:gd name="T42" fmla="*/ 658685592 w 983"/>
                <a:gd name="T43" fmla="*/ 29736952 h 868"/>
                <a:gd name="T44" fmla="*/ 689321848 w 983"/>
                <a:gd name="T45" fmla="*/ 91915545 h 868"/>
                <a:gd name="T46" fmla="*/ 711205099 w 983"/>
                <a:gd name="T47" fmla="*/ 151389448 h 868"/>
                <a:gd name="T48" fmla="*/ 728711108 w 983"/>
                <a:gd name="T49" fmla="*/ 210863325 h 868"/>
                <a:gd name="T50" fmla="*/ 818433657 w 983"/>
                <a:gd name="T51" fmla="*/ 300075837 h 868"/>
                <a:gd name="T52" fmla="*/ 995687545 w 983"/>
                <a:gd name="T53" fmla="*/ 389286653 h 868"/>
                <a:gd name="T54" fmla="*/ 1170753552 w 983"/>
                <a:gd name="T55" fmla="*/ 440651456 h 868"/>
                <a:gd name="T56" fmla="*/ 1348007440 w 983"/>
                <a:gd name="T57" fmla="*/ 462279217 h 868"/>
                <a:gd name="T58" fmla="*/ 1525261328 w 983"/>
                <a:gd name="T59" fmla="*/ 467685335 h 868"/>
                <a:gd name="T60" fmla="*/ 1704703468 w 983"/>
                <a:gd name="T61" fmla="*/ 462279217 h 868"/>
                <a:gd name="T62" fmla="*/ 1881957356 w 983"/>
                <a:gd name="T63" fmla="*/ 462279217 h 868"/>
                <a:gd name="T64" fmla="*/ 2061400605 w 983"/>
                <a:gd name="T65" fmla="*/ 470388394 h 868"/>
                <a:gd name="T66" fmla="*/ 2120485234 w 983"/>
                <a:gd name="T67" fmla="*/ 573117794 h 868"/>
                <a:gd name="T68" fmla="*/ 2092036860 w 983"/>
                <a:gd name="T69" fmla="*/ 738024131 h 868"/>
                <a:gd name="T70" fmla="*/ 2081094495 w 983"/>
                <a:gd name="T71" fmla="*/ 897522910 h 868"/>
                <a:gd name="T72" fmla="*/ 2085471737 w 983"/>
                <a:gd name="T73" fmla="*/ 1057023128 h 868"/>
                <a:gd name="T74" fmla="*/ 2092036860 w 983"/>
                <a:gd name="T75" fmla="*/ 1203006407 h 868"/>
                <a:gd name="T76" fmla="*/ 2081094495 w 983"/>
                <a:gd name="T77" fmla="*/ 1330064983 h 868"/>
                <a:gd name="T78" fmla="*/ 2054835482 w 983"/>
                <a:gd name="T79" fmla="*/ 1454420500 h 868"/>
                <a:gd name="T80" fmla="*/ 2011068980 w 983"/>
                <a:gd name="T81" fmla="*/ 1584183779 h 868"/>
                <a:gd name="T82" fmla="*/ 1932288981 w 983"/>
                <a:gd name="T83" fmla="*/ 1678800714 h 868"/>
                <a:gd name="T84" fmla="*/ 1884146717 w 983"/>
                <a:gd name="T85" fmla="*/ 1795047464 h 868"/>
                <a:gd name="T86" fmla="*/ 1741904846 w 983"/>
                <a:gd name="T87" fmla="*/ 1949139920 h 868"/>
                <a:gd name="T88" fmla="*/ 1691573221 w 983"/>
                <a:gd name="T89" fmla="*/ 2041055439 h 868"/>
                <a:gd name="T90" fmla="*/ 1658749085 w 983"/>
                <a:gd name="T91" fmla="*/ 2135674018 h 868"/>
                <a:gd name="T92" fmla="*/ 1639053715 w 983"/>
                <a:gd name="T93" fmla="*/ 2147483647 h 868"/>
                <a:gd name="T94" fmla="*/ 1634677953 w 983"/>
                <a:gd name="T95" fmla="*/ 2147483647 h 868"/>
                <a:gd name="T96" fmla="*/ 1531826452 w 983"/>
                <a:gd name="T97" fmla="*/ 2147483647 h 868"/>
                <a:gd name="T98" fmla="*/ 1308616701 w 983"/>
                <a:gd name="T99" fmla="*/ 2147483647 h 868"/>
                <a:gd name="T100" fmla="*/ 1218895816 w 983"/>
                <a:gd name="T101" fmla="*/ 2147483647 h 868"/>
                <a:gd name="T102" fmla="*/ 1129174931 w 983"/>
                <a:gd name="T103" fmla="*/ 2147483647 h 868"/>
                <a:gd name="T104" fmla="*/ 1039454047 w 983"/>
                <a:gd name="T105" fmla="*/ 2147483647 h 868"/>
                <a:gd name="T106" fmla="*/ 844692670 w 983"/>
                <a:gd name="T107" fmla="*/ 2147483647 h 8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3"/>
                <a:gd name="T163" fmla="*/ 0 h 868"/>
                <a:gd name="T164" fmla="*/ 983 w 983"/>
                <a:gd name="T165" fmla="*/ 868 h 8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3" h="868">
                  <a:moveTo>
                    <a:pt x="386" y="862"/>
                  </a:moveTo>
                  <a:lnTo>
                    <a:pt x="398" y="855"/>
                  </a:lnTo>
                  <a:lnTo>
                    <a:pt x="376" y="862"/>
                  </a:lnTo>
                  <a:lnTo>
                    <a:pt x="376" y="838"/>
                  </a:lnTo>
                  <a:lnTo>
                    <a:pt x="363" y="848"/>
                  </a:lnTo>
                  <a:lnTo>
                    <a:pt x="301" y="791"/>
                  </a:lnTo>
                  <a:lnTo>
                    <a:pt x="301" y="778"/>
                  </a:lnTo>
                  <a:lnTo>
                    <a:pt x="324" y="754"/>
                  </a:lnTo>
                  <a:lnTo>
                    <a:pt x="315" y="748"/>
                  </a:lnTo>
                  <a:lnTo>
                    <a:pt x="306" y="744"/>
                  </a:lnTo>
                  <a:lnTo>
                    <a:pt x="295" y="741"/>
                  </a:lnTo>
                  <a:lnTo>
                    <a:pt x="286" y="738"/>
                  </a:lnTo>
                  <a:lnTo>
                    <a:pt x="277" y="738"/>
                  </a:lnTo>
                  <a:lnTo>
                    <a:pt x="266" y="736"/>
                  </a:lnTo>
                  <a:lnTo>
                    <a:pt x="255" y="736"/>
                  </a:lnTo>
                  <a:lnTo>
                    <a:pt x="246" y="738"/>
                  </a:lnTo>
                  <a:lnTo>
                    <a:pt x="237" y="738"/>
                  </a:lnTo>
                  <a:lnTo>
                    <a:pt x="226" y="738"/>
                  </a:lnTo>
                  <a:lnTo>
                    <a:pt x="217" y="739"/>
                  </a:lnTo>
                  <a:lnTo>
                    <a:pt x="207" y="739"/>
                  </a:lnTo>
                  <a:lnTo>
                    <a:pt x="196" y="739"/>
                  </a:lnTo>
                  <a:lnTo>
                    <a:pt x="185" y="738"/>
                  </a:lnTo>
                  <a:lnTo>
                    <a:pt x="178" y="736"/>
                  </a:lnTo>
                  <a:lnTo>
                    <a:pt x="167" y="735"/>
                  </a:lnTo>
                  <a:lnTo>
                    <a:pt x="156" y="718"/>
                  </a:lnTo>
                  <a:lnTo>
                    <a:pt x="149" y="677"/>
                  </a:lnTo>
                  <a:lnTo>
                    <a:pt x="118" y="643"/>
                  </a:lnTo>
                  <a:lnTo>
                    <a:pt x="133" y="643"/>
                  </a:lnTo>
                  <a:lnTo>
                    <a:pt x="138" y="618"/>
                  </a:lnTo>
                  <a:lnTo>
                    <a:pt x="138" y="598"/>
                  </a:lnTo>
                  <a:lnTo>
                    <a:pt x="133" y="579"/>
                  </a:lnTo>
                  <a:lnTo>
                    <a:pt x="111" y="554"/>
                  </a:lnTo>
                  <a:lnTo>
                    <a:pt x="111" y="553"/>
                  </a:lnTo>
                  <a:lnTo>
                    <a:pt x="112" y="543"/>
                  </a:lnTo>
                  <a:lnTo>
                    <a:pt x="114" y="533"/>
                  </a:lnTo>
                  <a:lnTo>
                    <a:pt x="118" y="523"/>
                  </a:lnTo>
                  <a:lnTo>
                    <a:pt x="121" y="512"/>
                  </a:lnTo>
                  <a:lnTo>
                    <a:pt x="126" y="504"/>
                  </a:lnTo>
                  <a:lnTo>
                    <a:pt x="129" y="494"/>
                  </a:lnTo>
                  <a:lnTo>
                    <a:pt x="135" y="485"/>
                  </a:lnTo>
                  <a:lnTo>
                    <a:pt x="140" y="476"/>
                  </a:lnTo>
                  <a:lnTo>
                    <a:pt x="143" y="466"/>
                  </a:lnTo>
                  <a:lnTo>
                    <a:pt x="147" y="458"/>
                  </a:lnTo>
                  <a:lnTo>
                    <a:pt x="150" y="449"/>
                  </a:lnTo>
                  <a:lnTo>
                    <a:pt x="153" y="440"/>
                  </a:lnTo>
                  <a:lnTo>
                    <a:pt x="156" y="430"/>
                  </a:lnTo>
                  <a:lnTo>
                    <a:pt x="158" y="421"/>
                  </a:lnTo>
                  <a:lnTo>
                    <a:pt x="156" y="413"/>
                  </a:lnTo>
                  <a:lnTo>
                    <a:pt x="156" y="403"/>
                  </a:lnTo>
                  <a:lnTo>
                    <a:pt x="144" y="382"/>
                  </a:lnTo>
                  <a:lnTo>
                    <a:pt x="149" y="346"/>
                  </a:lnTo>
                  <a:lnTo>
                    <a:pt x="149" y="332"/>
                  </a:lnTo>
                  <a:lnTo>
                    <a:pt x="140" y="319"/>
                  </a:lnTo>
                  <a:lnTo>
                    <a:pt x="132" y="313"/>
                  </a:lnTo>
                  <a:lnTo>
                    <a:pt x="124" y="310"/>
                  </a:lnTo>
                  <a:lnTo>
                    <a:pt x="115" y="306"/>
                  </a:lnTo>
                  <a:lnTo>
                    <a:pt x="108" y="304"/>
                  </a:lnTo>
                  <a:lnTo>
                    <a:pt x="100" y="303"/>
                  </a:lnTo>
                  <a:lnTo>
                    <a:pt x="92" y="302"/>
                  </a:lnTo>
                  <a:lnTo>
                    <a:pt x="86" y="302"/>
                  </a:lnTo>
                  <a:lnTo>
                    <a:pt x="79" y="302"/>
                  </a:lnTo>
                  <a:lnTo>
                    <a:pt x="71" y="302"/>
                  </a:lnTo>
                  <a:lnTo>
                    <a:pt x="63" y="302"/>
                  </a:lnTo>
                  <a:lnTo>
                    <a:pt x="57" y="302"/>
                  </a:lnTo>
                  <a:lnTo>
                    <a:pt x="50" y="302"/>
                  </a:lnTo>
                  <a:lnTo>
                    <a:pt x="42" y="300"/>
                  </a:lnTo>
                  <a:lnTo>
                    <a:pt x="36" y="300"/>
                  </a:lnTo>
                  <a:lnTo>
                    <a:pt x="28" y="299"/>
                  </a:lnTo>
                  <a:lnTo>
                    <a:pt x="22" y="297"/>
                  </a:lnTo>
                  <a:lnTo>
                    <a:pt x="16" y="299"/>
                  </a:lnTo>
                  <a:lnTo>
                    <a:pt x="15" y="300"/>
                  </a:lnTo>
                  <a:lnTo>
                    <a:pt x="15" y="302"/>
                  </a:lnTo>
                  <a:lnTo>
                    <a:pt x="10" y="268"/>
                  </a:lnTo>
                  <a:lnTo>
                    <a:pt x="0" y="248"/>
                  </a:lnTo>
                  <a:lnTo>
                    <a:pt x="7" y="197"/>
                  </a:lnTo>
                  <a:lnTo>
                    <a:pt x="0" y="124"/>
                  </a:lnTo>
                  <a:lnTo>
                    <a:pt x="249" y="112"/>
                  </a:lnTo>
                  <a:lnTo>
                    <a:pt x="260" y="105"/>
                  </a:lnTo>
                  <a:lnTo>
                    <a:pt x="266" y="98"/>
                  </a:lnTo>
                  <a:lnTo>
                    <a:pt x="271" y="88"/>
                  </a:lnTo>
                  <a:lnTo>
                    <a:pt x="274" y="78"/>
                  </a:lnTo>
                  <a:lnTo>
                    <a:pt x="277" y="67"/>
                  </a:lnTo>
                  <a:lnTo>
                    <a:pt x="277" y="57"/>
                  </a:lnTo>
                  <a:lnTo>
                    <a:pt x="280" y="46"/>
                  </a:lnTo>
                  <a:lnTo>
                    <a:pt x="283" y="36"/>
                  </a:lnTo>
                  <a:lnTo>
                    <a:pt x="292" y="0"/>
                  </a:lnTo>
                  <a:lnTo>
                    <a:pt x="298" y="5"/>
                  </a:lnTo>
                  <a:lnTo>
                    <a:pt x="301" y="11"/>
                  </a:lnTo>
                  <a:lnTo>
                    <a:pt x="306" y="17"/>
                  </a:lnTo>
                  <a:lnTo>
                    <a:pt x="309" y="24"/>
                  </a:lnTo>
                  <a:lnTo>
                    <a:pt x="312" y="28"/>
                  </a:lnTo>
                  <a:lnTo>
                    <a:pt x="315" y="34"/>
                  </a:lnTo>
                  <a:lnTo>
                    <a:pt x="318" y="39"/>
                  </a:lnTo>
                  <a:lnTo>
                    <a:pt x="321" y="46"/>
                  </a:lnTo>
                  <a:lnTo>
                    <a:pt x="324" y="52"/>
                  </a:lnTo>
                  <a:lnTo>
                    <a:pt x="325" y="56"/>
                  </a:lnTo>
                  <a:lnTo>
                    <a:pt x="327" y="62"/>
                  </a:lnTo>
                  <a:lnTo>
                    <a:pt x="330" y="67"/>
                  </a:lnTo>
                  <a:lnTo>
                    <a:pt x="331" y="72"/>
                  </a:lnTo>
                  <a:lnTo>
                    <a:pt x="333" y="78"/>
                  </a:lnTo>
                  <a:lnTo>
                    <a:pt x="333" y="83"/>
                  </a:lnTo>
                  <a:lnTo>
                    <a:pt x="334" y="88"/>
                  </a:lnTo>
                  <a:lnTo>
                    <a:pt x="354" y="101"/>
                  </a:lnTo>
                  <a:lnTo>
                    <a:pt x="374" y="111"/>
                  </a:lnTo>
                  <a:lnTo>
                    <a:pt x="394" y="121"/>
                  </a:lnTo>
                  <a:lnTo>
                    <a:pt x="414" y="130"/>
                  </a:lnTo>
                  <a:lnTo>
                    <a:pt x="435" y="137"/>
                  </a:lnTo>
                  <a:lnTo>
                    <a:pt x="455" y="144"/>
                  </a:lnTo>
                  <a:lnTo>
                    <a:pt x="475" y="150"/>
                  </a:lnTo>
                  <a:lnTo>
                    <a:pt x="494" y="154"/>
                  </a:lnTo>
                  <a:lnTo>
                    <a:pt x="514" y="158"/>
                  </a:lnTo>
                  <a:lnTo>
                    <a:pt x="535" y="163"/>
                  </a:lnTo>
                  <a:lnTo>
                    <a:pt x="555" y="166"/>
                  </a:lnTo>
                  <a:lnTo>
                    <a:pt x="577" y="169"/>
                  </a:lnTo>
                  <a:lnTo>
                    <a:pt x="596" y="170"/>
                  </a:lnTo>
                  <a:lnTo>
                    <a:pt x="616" y="171"/>
                  </a:lnTo>
                  <a:lnTo>
                    <a:pt x="636" y="171"/>
                  </a:lnTo>
                  <a:lnTo>
                    <a:pt x="656" y="171"/>
                  </a:lnTo>
                  <a:lnTo>
                    <a:pt x="677" y="173"/>
                  </a:lnTo>
                  <a:lnTo>
                    <a:pt x="697" y="173"/>
                  </a:lnTo>
                  <a:lnTo>
                    <a:pt x="718" y="173"/>
                  </a:lnTo>
                  <a:lnTo>
                    <a:pt x="738" y="171"/>
                  </a:lnTo>
                  <a:lnTo>
                    <a:pt x="758" y="171"/>
                  </a:lnTo>
                  <a:lnTo>
                    <a:pt x="779" y="171"/>
                  </a:lnTo>
                  <a:lnTo>
                    <a:pt x="799" y="171"/>
                  </a:lnTo>
                  <a:lnTo>
                    <a:pt x="820" y="171"/>
                  </a:lnTo>
                  <a:lnTo>
                    <a:pt x="840" y="171"/>
                  </a:lnTo>
                  <a:lnTo>
                    <a:pt x="860" y="171"/>
                  </a:lnTo>
                  <a:lnTo>
                    <a:pt x="881" y="171"/>
                  </a:lnTo>
                  <a:lnTo>
                    <a:pt x="899" y="171"/>
                  </a:lnTo>
                  <a:lnTo>
                    <a:pt x="921" y="174"/>
                  </a:lnTo>
                  <a:lnTo>
                    <a:pt x="942" y="174"/>
                  </a:lnTo>
                  <a:lnTo>
                    <a:pt x="962" y="177"/>
                  </a:lnTo>
                  <a:lnTo>
                    <a:pt x="982" y="180"/>
                  </a:lnTo>
                  <a:lnTo>
                    <a:pt x="975" y="196"/>
                  </a:lnTo>
                  <a:lnTo>
                    <a:pt x="969" y="212"/>
                  </a:lnTo>
                  <a:lnTo>
                    <a:pt x="966" y="226"/>
                  </a:lnTo>
                  <a:lnTo>
                    <a:pt x="962" y="242"/>
                  </a:lnTo>
                  <a:lnTo>
                    <a:pt x="959" y="258"/>
                  </a:lnTo>
                  <a:lnTo>
                    <a:pt x="956" y="273"/>
                  </a:lnTo>
                  <a:lnTo>
                    <a:pt x="954" y="289"/>
                  </a:lnTo>
                  <a:lnTo>
                    <a:pt x="953" y="303"/>
                  </a:lnTo>
                  <a:lnTo>
                    <a:pt x="951" y="317"/>
                  </a:lnTo>
                  <a:lnTo>
                    <a:pt x="951" y="332"/>
                  </a:lnTo>
                  <a:lnTo>
                    <a:pt x="951" y="348"/>
                  </a:lnTo>
                  <a:lnTo>
                    <a:pt x="951" y="362"/>
                  </a:lnTo>
                  <a:lnTo>
                    <a:pt x="951" y="377"/>
                  </a:lnTo>
                  <a:lnTo>
                    <a:pt x="953" y="391"/>
                  </a:lnTo>
                  <a:lnTo>
                    <a:pt x="954" y="406"/>
                  </a:lnTo>
                  <a:lnTo>
                    <a:pt x="956" y="420"/>
                  </a:lnTo>
                  <a:lnTo>
                    <a:pt x="956" y="433"/>
                  </a:lnTo>
                  <a:lnTo>
                    <a:pt x="956" y="445"/>
                  </a:lnTo>
                  <a:lnTo>
                    <a:pt x="956" y="456"/>
                  </a:lnTo>
                  <a:lnTo>
                    <a:pt x="954" y="469"/>
                  </a:lnTo>
                  <a:lnTo>
                    <a:pt x="953" y="481"/>
                  </a:lnTo>
                  <a:lnTo>
                    <a:pt x="951" y="492"/>
                  </a:lnTo>
                  <a:lnTo>
                    <a:pt x="948" y="504"/>
                  </a:lnTo>
                  <a:lnTo>
                    <a:pt x="945" y="515"/>
                  </a:lnTo>
                  <a:lnTo>
                    <a:pt x="943" y="527"/>
                  </a:lnTo>
                  <a:lnTo>
                    <a:pt x="939" y="538"/>
                  </a:lnTo>
                  <a:lnTo>
                    <a:pt x="934" y="550"/>
                  </a:lnTo>
                  <a:lnTo>
                    <a:pt x="930" y="563"/>
                  </a:lnTo>
                  <a:lnTo>
                    <a:pt x="924" y="573"/>
                  </a:lnTo>
                  <a:lnTo>
                    <a:pt x="919" y="586"/>
                  </a:lnTo>
                  <a:lnTo>
                    <a:pt x="911" y="596"/>
                  </a:lnTo>
                  <a:lnTo>
                    <a:pt x="905" y="608"/>
                  </a:lnTo>
                  <a:lnTo>
                    <a:pt x="889" y="611"/>
                  </a:lnTo>
                  <a:lnTo>
                    <a:pt x="883" y="621"/>
                  </a:lnTo>
                  <a:lnTo>
                    <a:pt x="876" y="631"/>
                  </a:lnTo>
                  <a:lnTo>
                    <a:pt x="873" y="643"/>
                  </a:lnTo>
                  <a:lnTo>
                    <a:pt x="867" y="654"/>
                  </a:lnTo>
                  <a:lnTo>
                    <a:pt x="861" y="664"/>
                  </a:lnTo>
                  <a:lnTo>
                    <a:pt x="854" y="674"/>
                  </a:lnTo>
                  <a:lnTo>
                    <a:pt x="843" y="683"/>
                  </a:lnTo>
                  <a:lnTo>
                    <a:pt x="829" y="689"/>
                  </a:lnTo>
                  <a:lnTo>
                    <a:pt x="796" y="721"/>
                  </a:lnTo>
                  <a:lnTo>
                    <a:pt x="790" y="729"/>
                  </a:lnTo>
                  <a:lnTo>
                    <a:pt x="784" y="738"/>
                  </a:lnTo>
                  <a:lnTo>
                    <a:pt x="777" y="747"/>
                  </a:lnTo>
                  <a:lnTo>
                    <a:pt x="773" y="755"/>
                  </a:lnTo>
                  <a:lnTo>
                    <a:pt x="768" y="764"/>
                  </a:lnTo>
                  <a:lnTo>
                    <a:pt x="765" y="773"/>
                  </a:lnTo>
                  <a:lnTo>
                    <a:pt x="761" y="781"/>
                  </a:lnTo>
                  <a:lnTo>
                    <a:pt x="758" y="790"/>
                  </a:lnTo>
                  <a:lnTo>
                    <a:pt x="755" y="799"/>
                  </a:lnTo>
                  <a:lnTo>
                    <a:pt x="752" y="807"/>
                  </a:lnTo>
                  <a:lnTo>
                    <a:pt x="750" y="817"/>
                  </a:lnTo>
                  <a:lnTo>
                    <a:pt x="749" y="826"/>
                  </a:lnTo>
                  <a:lnTo>
                    <a:pt x="747" y="835"/>
                  </a:lnTo>
                  <a:lnTo>
                    <a:pt x="747" y="845"/>
                  </a:lnTo>
                  <a:lnTo>
                    <a:pt x="747" y="853"/>
                  </a:lnTo>
                  <a:lnTo>
                    <a:pt x="747" y="862"/>
                  </a:lnTo>
                  <a:lnTo>
                    <a:pt x="695" y="862"/>
                  </a:lnTo>
                  <a:lnTo>
                    <a:pt x="710" y="848"/>
                  </a:lnTo>
                  <a:lnTo>
                    <a:pt x="714" y="817"/>
                  </a:lnTo>
                  <a:lnTo>
                    <a:pt x="700" y="813"/>
                  </a:lnTo>
                  <a:lnTo>
                    <a:pt x="680" y="823"/>
                  </a:lnTo>
                  <a:lnTo>
                    <a:pt x="618" y="835"/>
                  </a:lnTo>
                  <a:lnTo>
                    <a:pt x="607" y="835"/>
                  </a:lnTo>
                  <a:lnTo>
                    <a:pt x="598" y="832"/>
                  </a:lnTo>
                  <a:lnTo>
                    <a:pt x="587" y="830"/>
                  </a:lnTo>
                  <a:lnTo>
                    <a:pt x="577" y="827"/>
                  </a:lnTo>
                  <a:lnTo>
                    <a:pt x="566" y="825"/>
                  </a:lnTo>
                  <a:lnTo>
                    <a:pt x="557" y="820"/>
                  </a:lnTo>
                  <a:lnTo>
                    <a:pt x="546" y="817"/>
                  </a:lnTo>
                  <a:lnTo>
                    <a:pt x="535" y="814"/>
                  </a:lnTo>
                  <a:lnTo>
                    <a:pt x="525" y="812"/>
                  </a:lnTo>
                  <a:lnTo>
                    <a:pt x="516" y="809"/>
                  </a:lnTo>
                  <a:lnTo>
                    <a:pt x="505" y="807"/>
                  </a:lnTo>
                  <a:lnTo>
                    <a:pt x="496" y="807"/>
                  </a:lnTo>
                  <a:lnTo>
                    <a:pt x="485" y="807"/>
                  </a:lnTo>
                  <a:lnTo>
                    <a:pt x="475" y="810"/>
                  </a:lnTo>
                  <a:lnTo>
                    <a:pt x="464" y="814"/>
                  </a:lnTo>
                  <a:lnTo>
                    <a:pt x="453" y="819"/>
                  </a:lnTo>
                  <a:lnTo>
                    <a:pt x="414" y="867"/>
                  </a:lnTo>
                  <a:lnTo>
                    <a:pt x="386" y="867"/>
                  </a:lnTo>
                  <a:lnTo>
                    <a:pt x="386" y="862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72025" y="3076569"/>
              <a:ext cx="866775" cy="749300"/>
            </a:xfrm>
            <a:custGeom>
              <a:avLst/>
              <a:gdLst>
                <a:gd name="T0" fmla="*/ 1112444766 w 584"/>
                <a:gd name="T1" fmla="*/ 1217685045 h 455"/>
                <a:gd name="T2" fmla="*/ 1059575966 w 584"/>
                <a:gd name="T3" fmla="*/ 1209549790 h 455"/>
                <a:gd name="T4" fmla="*/ 1004504608 w 584"/>
                <a:gd name="T5" fmla="*/ 1195989934 h 455"/>
                <a:gd name="T6" fmla="*/ 953838365 w 584"/>
                <a:gd name="T7" fmla="*/ 1166157921 h 455"/>
                <a:gd name="T8" fmla="*/ 900969565 w 584"/>
                <a:gd name="T9" fmla="*/ 1139038209 h 455"/>
                <a:gd name="T10" fmla="*/ 848100765 w 584"/>
                <a:gd name="T11" fmla="*/ 1111916849 h 455"/>
                <a:gd name="T12" fmla="*/ 793029407 w 584"/>
                <a:gd name="T13" fmla="*/ 1082084837 h 455"/>
                <a:gd name="T14" fmla="*/ 740160421 w 584"/>
                <a:gd name="T15" fmla="*/ 1054965124 h 455"/>
                <a:gd name="T16" fmla="*/ 605786605 w 584"/>
                <a:gd name="T17" fmla="*/ 1003438000 h 455"/>
                <a:gd name="T18" fmla="*/ 533091819 w 584"/>
                <a:gd name="T19" fmla="*/ 1011573255 h 455"/>
                <a:gd name="T20" fmla="*/ 475817904 w 584"/>
                <a:gd name="T21" fmla="*/ 1003438000 h 455"/>
                <a:gd name="T22" fmla="*/ 425151661 w 584"/>
                <a:gd name="T23" fmla="*/ 976318288 h 455"/>
                <a:gd name="T24" fmla="*/ 381094482 w 584"/>
                <a:gd name="T25" fmla="*/ 932926419 h 455"/>
                <a:gd name="T26" fmla="*/ 348051667 w 584"/>
                <a:gd name="T27" fmla="*/ 886822249 h 455"/>
                <a:gd name="T28" fmla="*/ 317211410 w 584"/>
                <a:gd name="T29" fmla="*/ 827158018 h 455"/>
                <a:gd name="T30" fmla="*/ 292980310 w 584"/>
                <a:gd name="T31" fmla="*/ 767493992 h 455"/>
                <a:gd name="T32" fmla="*/ 273154324 w 584"/>
                <a:gd name="T33" fmla="*/ 710542267 h 455"/>
                <a:gd name="T34" fmla="*/ 259937495 w 584"/>
                <a:gd name="T35" fmla="*/ 650878241 h 455"/>
                <a:gd name="T36" fmla="*/ 240111509 w 584"/>
                <a:gd name="T37" fmla="*/ 436631197 h 455"/>
                <a:gd name="T38" fmla="*/ 213677851 w 584"/>
                <a:gd name="T39" fmla="*/ 398663826 h 455"/>
                <a:gd name="T40" fmla="*/ 145388134 w 584"/>
                <a:gd name="T41" fmla="*/ 398663826 h 455"/>
                <a:gd name="T42" fmla="*/ 15419392 w 584"/>
                <a:gd name="T43" fmla="*/ 368831813 h 455"/>
                <a:gd name="T44" fmla="*/ 33042826 w 584"/>
                <a:gd name="T45" fmla="*/ 368831813 h 455"/>
                <a:gd name="T46" fmla="*/ 176228391 w 584"/>
                <a:gd name="T47" fmla="*/ 330862898 h 455"/>
                <a:gd name="T48" fmla="*/ 193851819 w 584"/>
                <a:gd name="T49" fmla="*/ 330862898 h 455"/>
                <a:gd name="T50" fmla="*/ 209271252 w 584"/>
                <a:gd name="T51" fmla="*/ 322727643 h 455"/>
                <a:gd name="T52" fmla="*/ 286371153 w 584"/>
                <a:gd name="T53" fmla="*/ 349847356 h 455"/>
                <a:gd name="T54" fmla="*/ 425151661 w 584"/>
                <a:gd name="T55" fmla="*/ 225096350 h 455"/>
                <a:gd name="T56" fmla="*/ 726943592 w 584"/>
                <a:gd name="T57" fmla="*/ 13559863 h 455"/>
                <a:gd name="T58" fmla="*/ 889955293 w 584"/>
                <a:gd name="T59" fmla="*/ 160007671 h 455"/>
                <a:gd name="T60" fmla="*/ 896564450 w 584"/>
                <a:gd name="T61" fmla="*/ 143735515 h 455"/>
                <a:gd name="T62" fmla="*/ 940621536 w 584"/>
                <a:gd name="T63" fmla="*/ 151872416 h 455"/>
                <a:gd name="T64" fmla="*/ 947230693 w 584"/>
                <a:gd name="T65" fmla="*/ 330862898 h 455"/>
                <a:gd name="T66" fmla="*/ 958244964 w 584"/>
                <a:gd name="T67" fmla="*/ 596638817 h 455"/>
                <a:gd name="T68" fmla="*/ 1169718681 w 584"/>
                <a:gd name="T69" fmla="*/ 631893784 h 455"/>
                <a:gd name="T70" fmla="*/ 1260036895 w 584"/>
                <a:gd name="T71" fmla="*/ 824445717 h 455"/>
                <a:gd name="T72" fmla="*/ 1279861397 w 584"/>
                <a:gd name="T73" fmla="*/ 870550093 h 455"/>
                <a:gd name="T74" fmla="*/ 1284267996 w 584"/>
                <a:gd name="T75" fmla="*/ 922078863 h 455"/>
                <a:gd name="T76" fmla="*/ 1275456282 w 584"/>
                <a:gd name="T77" fmla="*/ 968181386 h 455"/>
                <a:gd name="T78" fmla="*/ 1262239453 w 584"/>
                <a:gd name="T79" fmla="*/ 1014285556 h 455"/>
                <a:gd name="T80" fmla="*/ 1242413467 w 584"/>
                <a:gd name="T81" fmla="*/ 1065814327 h 455"/>
                <a:gd name="T82" fmla="*/ 1222587482 w 584"/>
                <a:gd name="T83" fmla="*/ 1111916849 h 455"/>
                <a:gd name="T84" fmla="*/ 1202761496 w 584"/>
                <a:gd name="T85" fmla="*/ 1160733320 h 455"/>
                <a:gd name="T86" fmla="*/ 1185139552 w 584"/>
                <a:gd name="T87" fmla="*/ 1209549790 h 455"/>
                <a:gd name="T88" fmla="*/ 1136675867 w 584"/>
                <a:gd name="T89" fmla="*/ 1217685045 h 4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4"/>
                <a:gd name="T136" fmla="*/ 0 h 455"/>
                <a:gd name="T137" fmla="*/ 584 w 584"/>
                <a:gd name="T138" fmla="*/ 455 h 4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4" h="455">
                  <a:moveTo>
                    <a:pt x="516" y="449"/>
                  </a:moveTo>
                  <a:lnTo>
                    <a:pt x="505" y="449"/>
                  </a:lnTo>
                  <a:lnTo>
                    <a:pt x="491" y="448"/>
                  </a:lnTo>
                  <a:lnTo>
                    <a:pt x="481" y="446"/>
                  </a:lnTo>
                  <a:lnTo>
                    <a:pt x="468" y="443"/>
                  </a:lnTo>
                  <a:lnTo>
                    <a:pt x="456" y="441"/>
                  </a:lnTo>
                  <a:lnTo>
                    <a:pt x="444" y="435"/>
                  </a:lnTo>
                  <a:lnTo>
                    <a:pt x="433" y="430"/>
                  </a:lnTo>
                  <a:lnTo>
                    <a:pt x="421" y="426"/>
                  </a:lnTo>
                  <a:lnTo>
                    <a:pt x="409" y="420"/>
                  </a:lnTo>
                  <a:lnTo>
                    <a:pt x="397" y="415"/>
                  </a:lnTo>
                  <a:lnTo>
                    <a:pt x="385" y="410"/>
                  </a:lnTo>
                  <a:lnTo>
                    <a:pt x="372" y="404"/>
                  </a:lnTo>
                  <a:lnTo>
                    <a:pt x="360" y="399"/>
                  </a:lnTo>
                  <a:lnTo>
                    <a:pt x="348" y="394"/>
                  </a:lnTo>
                  <a:lnTo>
                    <a:pt x="336" y="389"/>
                  </a:lnTo>
                  <a:lnTo>
                    <a:pt x="322" y="384"/>
                  </a:lnTo>
                  <a:lnTo>
                    <a:pt x="275" y="370"/>
                  </a:lnTo>
                  <a:lnTo>
                    <a:pt x="255" y="370"/>
                  </a:lnTo>
                  <a:lnTo>
                    <a:pt x="242" y="373"/>
                  </a:lnTo>
                  <a:lnTo>
                    <a:pt x="228" y="371"/>
                  </a:lnTo>
                  <a:lnTo>
                    <a:pt x="216" y="370"/>
                  </a:lnTo>
                  <a:lnTo>
                    <a:pt x="203" y="366"/>
                  </a:lnTo>
                  <a:lnTo>
                    <a:pt x="193" y="360"/>
                  </a:lnTo>
                  <a:lnTo>
                    <a:pt x="182" y="353"/>
                  </a:lnTo>
                  <a:lnTo>
                    <a:pt x="173" y="344"/>
                  </a:lnTo>
                  <a:lnTo>
                    <a:pt x="165" y="337"/>
                  </a:lnTo>
                  <a:lnTo>
                    <a:pt x="158" y="327"/>
                  </a:lnTo>
                  <a:lnTo>
                    <a:pt x="150" y="317"/>
                  </a:lnTo>
                  <a:lnTo>
                    <a:pt x="144" y="305"/>
                  </a:lnTo>
                  <a:lnTo>
                    <a:pt x="138" y="295"/>
                  </a:lnTo>
                  <a:lnTo>
                    <a:pt x="133" y="283"/>
                  </a:lnTo>
                  <a:lnTo>
                    <a:pt x="127" y="272"/>
                  </a:lnTo>
                  <a:lnTo>
                    <a:pt x="124" y="262"/>
                  </a:lnTo>
                  <a:lnTo>
                    <a:pt x="121" y="250"/>
                  </a:lnTo>
                  <a:lnTo>
                    <a:pt x="118" y="240"/>
                  </a:lnTo>
                  <a:lnTo>
                    <a:pt x="111" y="164"/>
                  </a:lnTo>
                  <a:lnTo>
                    <a:pt x="109" y="161"/>
                  </a:lnTo>
                  <a:lnTo>
                    <a:pt x="108" y="159"/>
                  </a:lnTo>
                  <a:lnTo>
                    <a:pt x="97" y="147"/>
                  </a:lnTo>
                  <a:lnTo>
                    <a:pt x="85" y="147"/>
                  </a:lnTo>
                  <a:lnTo>
                    <a:pt x="66" y="147"/>
                  </a:lnTo>
                  <a:lnTo>
                    <a:pt x="0" y="149"/>
                  </a:lnTo>
                  <a:lnTo>
                    <a:pt x="7" y="136"/>
                  </a:lnTo>
                  <a:lnTo>
                    <a:pt x="12" y="136"/>
                  </a:lnTo>
                  <a:lnTo>
                    <a:pt x="15" y="136"/>
                  </a:lnTo>
                  <a:lnTo>
                    <a:pt x="62" y="139"/>
                  </a:lnTo>
                  <a:lnTo>
                    <a:pt x="80" y="122"/>
                  </a:lnTo>
                  <a:lnTo>
                    <a:pt x="86" y="122"/>
                  </a:lnTo>
                  <a:lnTo>
                    <a:pt x="88" y="122"/>
                  </a:lnTo>
                  <a:lnTo>
                    <a:pt x="94" y="119"/>
                  </a:lnTo>
                  <a:lnTo>
                    <a:pt x="95" y="119"/>
                  </a:lnTo>
                  <a:lnTo>
                    <a:pt x="97" y="119"/>
                  </a:lnTo>
                  <a:lnTo>
                    <a:pt x="130" y="129"/>
                  </a:lnTo>
                  <a:lnTo>
                    <a:pt x="152" y="87"/>
                  </a:lnTo>
                  <a:lnTo>
                    <a:pt x="193" y="83"/>
                  </a:lnTo>
                  <a:lnTo>
                    <a:pt x="255" y="0"/>
                  </a:lnTo>
                  <a:lnTo>
                    <a:pt x="330" y="5"/>
                  </a:lnTo>
                  <a:lnTo>
                    <a:pt x="383" y="66"/>
                  </a:lnTo>
                  <a:lnTo>
                    <a:pt x="404" y="59"/>
                  </a:lnTo>
                  <a:lnTo>
                    <a:pt x="406" y="56"/>
                  </a:lnTo>
                  <a:lnTo>
                    <a:pt x="407" y="53"/>
                  </a:lnTo>
                  <a:lnTo>
                    <a:pt x="409" y="53"/>
                  </a:lnTo>
                  <a:lnTo>
                    <a:pt x="427" y="56"/>
                  </a:lnTo>
                  <a:lnTo>
                    <a:pt x="430" y="105"/>
                  </a:lnTo>
                  <a:lnTo>
                    <a:pt x="430" y="122"/>
                  </a:lnTo>
                  <a:lnTo>
                    <a:pt x="435" y="196"/>
                  </a:lnTo>
                  <a:lnTo>
                    <a:pt x="435" y="220"/>
                  </a:lnTo>
                  <a:lnTo>
                    <a:pt x="438" y="230"/>
                  </a:lnTo>
                  <a:lnTo>
                    <a:pt x="531" y="233"/>
                  </a:lnTo>
                  <a:lnTo>
                    <a:pt x="567" y="250"/>
                  </a:lnTo>
                  <a:lnTo>
                    <a:pt x="572" y="304"/>
                  </a:lnTo>
                  <a:lnTo>
                    <a:pt x="578" y="312"/>
                  </a:lnTo>
                  <a:lnTo>
                    <a:pt x="581" y="321"/>
                  </a:lnTo>
                  <a:lnTo>
                    <a:pt x="583" y="331"/>
                  </a:lnTo>
                  <a:lnTo>
                    <a:pt x="583" y="340"/>
                  </a:lnTo>
                  <a:lnTo>
                    <a:pt x="581" y="348"/>
                  </a:lnTo>
                  <a:lnTo>
                    <a:pt x="579" y="357"/>
                  </a:lnTo>
                  <a:lnTo>
                    <a:pt x="576" y="366"/>
                  </a:lnTo>
                  <a:lnTo>
                    <a:pt x="573" y="374"/>
                  </a:lnTo>
                  <a:lnTo>
                    <a:pt x="569" y="383"/>
                  </a:lnTo>
                  <a:lnTo>
                    <a:pt x="564" y="393"/>
                  </a:lnTo>
                  <a:lnTo>
                    <a:pt x="560" y="402"/>
                  </a:lnTo>
                  <a:lnTo>
                    <a:pt x="555" y="410"/>
                  </a:lnTo>
                  <a:lnTo>
                    <a:pt x="549" y="419"/>
                  </a:lnTo>
                  <a:lnTo>
                    <a:pt x="546" y="428"/>
                  </a:lnTo>
                  <a:lnTo>
                    <a:pt x="541" y="438"/>
                  </a:lnTo>
                  <a:lnTo>
                    <a:pt x="538" y="446"/>
                  </a:lnTo>
                  <a:lnTo>
                    <a:pt x="523" y="454"/>
                  </a:lnTo>
                  <a:lnTo>
                    <a:pt x="516" y="449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997700" y="2571744"/>
              <a:ext cx="585787" cy="1111250"/>
            </a:xfrm>
            <a:custGeom>
              <a:avLst/>
              <a:gdLst>
                <a:gd name="T0" fmla="*/ 409070693 w 395"/>
                <a:gd name="T1" fmla="*/ 1794313850 h 676"/>
                <a:gd name="T2" fmla="*/ 336493838 w 395"/>
                <a:gd name="T3" fmla="*/ 1729458627 h 676"/>
                <a:gd name="T4" fmla="*/ 272714259 w 395"/>
                <a:gd name="T5" fmla="*/ 1732161134 h 676"/>
                <a:gd name="T6" fmla="*/ 268315667 w 395"/>
                <a:gd name="T7" fmla="*/ 1737566147 h 676"/>
                <a:gd name="T8" fmla="*/ 125359909 w 395"/>
                <a:gd name="T9" fmla="*/ 1748374529 h 676"/>
                <a:gd name="T10" fmla="*/ 118762021 w 395"/>
                <a:gd name="T11" fmla="*/ 1642984586 h 676"/>
                <a:gd name="T12" fmla="*/ 109964838 w 395"/>
                <a:gd name="T13" fmla="*/ 1634878711 h 676"/>
                <a:gd name="T14" fmla="*/ 59381011 w 395"/>
                <a:gd name="T15" fmla="*/ 1642984586 h 676"/>
                <a:gd name="T16" fmla="*/ 2199297 w 395"/>
                <a:gd name="T17" fmla="*/ 1634878711 h 676"/>
                <a:gd name="T18" fmla="*/ 0 w 395"/>
                <a:gd name="T19" fmla="*/ 1545704218 h 676"/>
                <a:gd name="T20" fmla="*/ 6597890 w 395"/>
                <a:gd name="T21" fmla="*/ 1456528082 h 676"/>
                <a:gd name="T22" fmla="*/ 13195781 w 395"/>
                <a:gd name="T23" fmla="*/ 1370054452 h 676"/>
                <a:gd name="T24" fmla="*/ 28590857 w 395"/>
                <a:gd name="T25" fmla="*/ 1286284972 h 676"/>
                <a:gd name="T26" fmla="*/ 46185224 w 395"/>
                <a:gd name="T27" fmla="*/ 1197108836 h 676"/>
                <a:gd name="T28" fmla="*/ 68178194 w 395"/>
                <a:gd name="T29" fmla="*/ 1110636850 h 676"/>
                <a:gd name="T30" fmla="*/ 94569744 w 395"/>
                <a:gd name="T31" fmla="*/ 1026865726 h 676"/>
                <a:gd name="T32" fmla="*/ 123160613 w 395"/>
                <a:gd name="T33" fmla="*/ 951202122 h 676"/>
                <a:gd name="T34" fmla="*/ 149552163 w 395"/>
                <a:gd name="T35" fmla="*/ 897156925 h 676"/>
                <a:gd name="T36" fmla="*/ 182541600 w 395"/>
                <a:gd name="T37" fmla="*/ 851217398 h 676"/>
                <a:gd name="T38" fmla="*/ 211132492 w 395"/>
                <a:gd name="T39" fmla="*/ 802577214 h 676"/>
                <a:gd name="T40" fmla="*/ 239724821 w 395"/>
                <a:gd name="T41" fmla="*/ 756637893 h 676"/>
                <a:gd name="T42" fmla="*/ 266116371 w 395"/>
                <a:gd name="T43" fmla="*/ 713401078 h 676"/>
                <a:gd name="T44" fmla="*/ 279312146 w 395"/>
                <a:gd name="T45" fmla="*/ 662058387 h 676"/>
                <a:gd name="T46" fmla="*/ 288109329 w 395"/>
                <a:gd name="T47" fmla="*/ 610715697 h 676"/>
                <a:gd name="T48" fmla="*/ 246322709 w 395"/>
                <a:gd name="T49" fmla="*/ 486410265 h 676"/>
                <a:gd name="T50" fmla="*/ 279312146 w 395"/>
                <a:gd name="T51" fmla="*/ 386425644 h 676"/>
                <a:gd name="T52" fmla="*/ 382679050 w 395"/>
                <a:gd name="T53" fmla="*/ 256716842 h 676"/>
                <a:gd name="T54" fmla="*/ 389277030 w 395"/>
                <a:gd name="T55" fmla="*/ 256716842 h 676"/>
                <a:gd name="T56" fmla="*/ 415668580 w 395"/>
                <a:gd name="T57" fmla="*/ 202671594 h 676"/>
                <a:gd name="T58" fmla="*/ 422266468 w 395"/>
                <a:gd name="T59" fmla="*/ 37831815 h 676"/>
                <a:gd name="T60" fmla="*/ 488245342 w 395"/>
                <a:gd name="T61" fmla="*/ 0 h 676"/>
                <a:gd name="T62" fmla="*/ 569619288 w 395"/>
                <a:gd name="T63" fmla="*/ 124305484 h 676"/>
                <a:gd name="T64" fmla="*/ 585014359 w 395"/>
                <a:gd name="T65" fmla="*/ 308059533 h 676"/>
                <a:gd name="T66" fmla="*/ 534430555 w 395"/>
                <a:gd name="T67" fmla="*/ 432365068 h 676"/>
                <a:gd name="T68" fmla="*/ 642197534 w 395"/>
                <a:gd name="T69" fmla="*/ 635034967 h 676"/>
                <a:gd name="T70" fmla="*/ 681784858 w 395"/>
                <a:gd name="T71" fmla="*/ 640439980 h 676"/>
                <a:gd name="T72" fmla="*/ 688382746 w 395"/>
                <a:gd name="T73" fmla="*/ 732316979 h 676"/>
                <a:gd name="T74" fmla="*/ 738966550 w 395"/>
                <a:gd name="T75" fmla="*/ 956607135 h 676"/>
                <a:gd name="T76" fmla="*/ 771955987 w 395"/>
                <a:gd name="T77" fmla="*/ 1080910923 h 676"/>
                <a:gd name="T78" fmla="*/ 771955987 w 395"/>
                <a:gd name="T79" fmla="*/ 1364651083 h 676"/>
                <a:gd name="T80" fmla="*/ 835735752 w 395"/>
                <a:gd name="T81" fmla="*/ 1432207168 h 676"/>
                <a:gd name="T82" fmla="*/ 835735752 w 395"/>
                <a:gd name="T83" fmla="*/ 1526788317 h 676"/>
                <a:gd name="T84" fmla="*/ 818141385 w 395"/>
                <a:gd name="T85" fmla="*/ 1624068685 h 676"/>
                <a:gd name="T86" fmla="*/ 811543498 w 395"/>
                <a:gd name="T87" fmla="*/ 1715947328 h 676"/>
                <a:gd name="T88" fmla="*/ 732368663 w 395"/>
                <a:gd name="T89" fmla="*/ 1737566147 h 676"/>
                <a:gd name="T90" fmla="*/ 668589083 w 395"/>
                <a:gd name="T91" fmla="*/ 1794313850 h 676"/>
                <a:gd name="T92" fmla="*/ 585014359 w 395"/>
                <a:gd name="T93" fmla="*/ 1767290430 h 676"/>
                <a:gd name="T94" fmla="*/ 534430555 w 395"/>
                <a:gd name="T95" fmla="*/ 1815932257 h 6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5"/>
                <a:gd name="T145" fmla="*/ 0 h 676"/>
                <a:gd name="T146" fmla="*/ 395 w 395"/>
                <a:gd name="T147" fmla="*/ 676 h 6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5" h="676">
                  <a:moveTo>
                    <a:pt x="243" y="672"/>
                  </a:moveTo>
                  <a:lnTo>
                    <a:pt x="186" y="664"/>
                  </a:lnTo>
                  <a:lnTo>
                    <a:pt x="171" y="633"/>
                  </a:lnTo>
                  <a:lnTo>
                    <a:pt x="153" y="640"/>
                  </a:lnTo>
                  <a:lnTo>
                    <a:pt x="127" y="640"/>
                  </a:lnTo>
                  <a:lnTo>
                    <a:pt x="124" y="641"/>
                  </a:lnTo>
                  <a:lnTo>
                    <a:pt x="124" y="643"/>
                  </a:lnTo>
                  <a:lnTo>
                    <a:pt x="122" y="643"/>
                  </a:lnTo>
                  <a:lnTo>
                    <a:pt x="109" y="669"/>
                  </a:lnTo>
                  <a:lnTo>
                    <a:pt x="57" y="647"/>
                  </a:lnTo>
                  <a:lnTo>
                    <a:pt x="50" y="633"/>
                  </a:lnTo>
                  <a:lnTo>
                    <a:pt x="54" y="608"/>
                  </a:lnTo>
                  <a:lnTo>
                    <a:pt x="51" y="605"/>
                  </a:lnTo>
                  <a:lnTo>
                    <a:pt x="50" y="605"/>
                  </a:lnTo>
                  <a:lnTo>
                    <a:pt x="50" y="604"/>
                  </a:lnTo>
                  <a:lnTo>
                    <a:pt x="27" y="608"/>
                  </a:lnTo>
                  <a:lnTo>
                    <a:pt x="3" y="622"/>
                  </a:lnTo>
                  <a:lnTo>
                    <a:pt x="1" y="605"/>
                  </a:lnTo>
                  <a:lnTo>
                    <a:pt x="0" y="589"/>
                  </a:lnTo>
                  <a:lnTo>
                    <a:pt x="0" y="572"/>
                  </a:lnTo>
                  <a:lnTo>
                    <a:pt x="1" y="556"/>
                  </a:lnTo>
                  <a:lnTo>
                    <a:pt x="3" y="539"/>
                  </a:lnTo>
                  <a:lnTo>
                    <a:pt x="4" y="524"/>
                  </a:lnTo>
                  <a:lnTo>
                    <a:pt x="6" y="507"/>
                  </a:lnTo>
                  <a:lnTo>
                    <a:pt x="10" y="491"/>
                  </a:lnTo>
                  <a:lnTo>
                    <a:pt x="13" y="476"/>
                  </a:lnTo>
                  <a:lnTo>
                    <a:pt x="18" y="459"/>
                  </a:lnTo>
                  <a:lnTo>
                    <a:pt x="21" y="443"/>
                  </a:lnTo>
                  <a:lnTo>
                    <a:pt x="27" y="427"/>
                  </a:lnTo>
                  <a:lnTo>
                    <a:pt x="31" y="411"/>
                  </a:lnTo>
                  <a:lnTo>
                    <a:pt x="37" y="396"/>
                  </a:lnTo>
                  <a:lnTo>
                    <a:pt x="43" y="380"/>
                  </a:lnTo>
                  <a:lnTo>
                    <a:pt x="50" y="364"/>
                  </a:lnTo>
                  <a:lnTo>
                    <a:pt x="56" y="352"/>
                  </a:lnTo>
                  <a:lnTo>
                    <a:pt x="62" y="342"/>
                  </a:lnTo>
                  <a:lnTo>
                    <a:pt x="68" y="332"/>
                  </a:lnTo>
                  <a:lnTo>
                    <a:pt x="75" y="323"/>
                  </a:lnTo>
                  <a:lnTo>
                    <a:pt x="83" y="315"/>
                  </a:lnTo>
                  <a:lnTo>
                    <a:pt x="90" y="306"/>
                  </a:lnTo>
                  <a:lnTo>
                    <a:pt x="96" y="297"/>
                  </a:lnTo>
                  <a:lnTo>
                    <a:pt x="104" y="289"/>
                  </a:lnTo>
                  <a:lnTo>
                    <a:pt x="109" y="280"/>
                  </a:lnTo>
                  <a:lnTo>
                    <a:pt x="115" y="271"/>
                  </a:lnTo>
                  <a:lnTo>
                    <a:pt x="121" y="264"/>
                  </a:lnTo>
                  <a:lnTo>
                    <a:pt x="124" y="254"/>
                  </a:lnTo>
                  <a:lnTo>
                    <a:pt x="127" y="245"/>
                  </a:lnTo>
                  <a:lnTo>
                    <a:pt x="130" y="237"/>
                  </a:lnTo>
                  <a:lnTo>
                    <a:pt x="131" y="226"/>
                  </a:lnTo>
                  <a:lnTo>
                    <a:pt x="130" y="216"/>
                  </a:lnTo>
                  <a:lnTo>
                    <a:pt x="112" y="180"/>
                  </a:lnTo>
                  <a:lnTo>
                    <a:pt x="127" y="156"/>
                  </a:lnTo>
                  <a:lnTo>
                    <a:pt x="127" y="143"/>
                  </a:lnTo>
                  <a:lnTo>
                    <a:pt x="168" y="109"/>
                  </a:lnTo>
                  <a:lnTo>
                    <a:pt x="174" y="95"/>
                  </a:lnTo>
                  <a:lnTo>
                    <a:pt x="175" y="95"/>
                  </a:lnTo>
                  <a:lnTo>
                    <a:pt x="177" y="95"/>
                  </a:lnTo>
                  <a:lnTo>
                    <a:pt x="178" y="95"/>
                  </a:lnTo>
                  <a:lnTo>
                    <a:pt x="189" y="75"/>
                  </a:lnTo>
                  <a:lnTo>
                    <a:pt x="207" y="24"/>
                  </a:lnTo>
                  <a:lnTo>
                    <a:pt x="192" y="14"/>
                  </a:lnTo>
                  <a:lnTo>
                    <a:pt x="174" y="0"/>
                  </a:lnTo>
                  <a:lnTo>
                    <a:pt x="222" y="0"/>
                  </a:lnTo>
                  <a:lnTo>
                    <a:pt x="254" y="36"/>
                  </a:lnTo>
                  <a:lnTo>
                    <a:pt x="259" y="46"/>
                  </a:lnTo>
                  <a:lnTo>
                    <a:pt x="274" y="72"/>
                  </a:lnTo>
                  <a:lnTo>
                    <a:pt x="266" y="114"/>
                  </a:lnTo>
                  <a:lnTo>
                    <a:pt x="243" y="145"/>
                  </a:lnTo>
                  <a:lnTo>
                    <a:pt x="243" y="160"/>
                  </a:lnTo>
                  <a:lnTo>
                    <a:pt x="292" y="234"/>
                  </a:lnTo>
                  <a:lnTo>
                    <a:pt x="292" y="235"/>
                  </a:lnTo>
                  <a:lnTo>
                    <a:pt x="292" y="237"/>
                  </a:lnTo>
                  <a:lnTo>
                    <a:pt x="310" y="237"/>
                  </a:lnTo>
                  <a:lnTo>
                    <a:pt x="343" y="231"/>
                  </a:lnTo>
                  <a:lnTo>
                    <a:pt x="313" y="271"/>
                  </a:lnTo>
                  <a:lnTo>
                    <a:pt x="310" y="304"/>
                  </a:lnTo>
                  <a:lnTo>
                    <a:pt x="336" y="354"/>
                  </a:lnTo>
                  <a:lnTo>
                    <a:pt x="336" y="371"/>
                  </a:lnTo>
                  <a:lnTo>
                    <a:pt x="351" y="400"/>
                  </a:lnTo>
                  <a:lnTo>
                    <a:pt x="394" y="430"/>
                  </a:lnTo>
                  <a:lnTo>
                    <a:pt x="351" y="505"/>
                  </a:lnTo>
                  <a:lnTo>
                    <a:pt x="351" y="518"/>
                  </a:lnTo>
                  <a:lnTo>
                    <a:pt x="380" y="530"/>
                  </a:lnTo>
                  <a:lnTo>
                    <a:pt x="372" y="550"/>
                  </a:lnTo>
                  <a:lnTo>
                    <a:pt x="380" y="565"/>
                  </a:lnTo>
                  <a:lnTo>
                    <a:pt x="369" y="582"/>
                  </a:lnTo>
                  <a:lnTo>
                    <a:pt x="372" y="601"/>
                  </a:lnTo>
                  <a:lnTo>
                    <a:pt x="383" y="611"/>
                  </a:lnTo>
                  <a:lnTo>
                    <a:pt x="369" y="635"/>
                  </a:lnTo>
                  <a:lnTo>
                    <a:pt x="347" y="635"/>
                  </a:lnTo>
                  <a:lnTo>
                    <a:pt x="333" y="643"/>
                  </a:lnTo>
                  <a:lnTo>
                    <a:pt x="306" y="664"/>
                  </a:lnTo>
                  <a:lnTo>
                    <a:pt x="304" y="664"/>
                  </a:lnTo>
                  <a:lnTo>
                    <a:pt x="303" y="664"/>
                  </a:lnTo>
                  <a:lnTo>
                    <a:pt x="266" y="654"/>
                  </a:lnTo>
                  <a:lnTo>
                    <a:pt x="251" y="675"/>
                  </a:lnTo>
                  <a:lnTo>
                    <a:pt x="243" y="672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8723312" y="3228969"/>
              <a:ext cx="188913" cy="241300"/>
            </a:xfrm>
            <a:custGeom>
              <a:avLst/>
              <a:gdLst>
                <a:gd name="T0" fmla="*/ 61954547 w 127"/>
                <a:gd name="T1" fmla="*/ 387879775 h 146"/>
                <a:gd name="T2" fmla="*/ 6638731 w 127"/>
                <a:gd name="T3" fmla="*/ 311395970 h 146"/>
                <a:gd name="T4" fmla="*/ 0 w 127"/>
                <a:gd name="T5" fmla="*/ 275886872 h 146"/>
                <a:gd name="T6" fmla="*/ 22126622 w 127"/>
                <a:gd name="T7" fmla="*/ 248570401 h 146"/>
                <a:gd name="T8" fmla="*/ 35402597 w 127"/>
                <a:gd name="T9" fmla="*/ 240376121 h 146"/>
                <a:gd name="T10" fmla="*/ 46466648 w 127"/>
                <a:gd name="T11" fmla="*/ 229449864 h 146"/>
                <a:gd name="T12" fmla="*/ 53103901 w 127"/>
                <a:gd name="T13" fmla="*/ 213061252 h 146"/>
                <a:gd name="T14" fmla="*/ 55317306 w 127"/>
                <a:gd name="T15" fmla="*/ 193940714 h 146"/>
                <a:gd name="T16" fmla="*/ 55317306 w 127"/>
                <a:gd name="T17" fmla="*/ 172088198 h 146"/>
                <a:gd name="T18" fmla="*/ 55317306 w 127"/>
                <a:gd name="T19" fmla="*/ 152966008 h 146"/>
                <a:gd name="T20" fmla="*/ 55317306 w 127"/>
                <a:gd name="T21" fmla="*/ 136577447 h 146"/>
                <a:gd name="T22" fmla="*/ 55317306 w 127"/>
                <a:gd name="T23" fmla="*/ 117456909 h 146"/>
                <a:gd name="T24" fmla="*/ 6638731 w 127"/>
                <a:gd name="T25" fmla="*/ 0 h 146"/>
                <a:gd name="T26" fmla="*/ 86294568 w 127"/>
                <a:gd name="T27" fmla="*/ 46437022 h 146"/>
                <a:gd name="T28" fmla="*/ 123909095 w 127"/>
                <a:gd name="T29" fmla="*/ 46437022 h 146"/>
                <a:gd name="T30" fmla="*/ 230116897 w 127"/>
                <a:gd name="T31" fmla="*/ 136577447 h 146"/>
                <a:gd name="T32" fmla="*/ 278795451 w 127"/>
                <a:gd name="T33" fmla="*/ 163892265 h 146"/>
                <a:gd name="T34" fmla="*/ 263307564 w 127"/>
                <a:gd name="T35" fmla="*/ 172088198 h 146"/>
                <a:gd name="T36" fmla="*/ 250031595 w 127"/>
                <a:gd name="T37" fmla="*/ 185744781 h 146"/>
                <a:gd name="T38" fmla="*/ 234542220 w 127"/>
                <a:gd name="T39" fmla="*/ 196671039 h 146"/>
                <a:gd name="T40" fmla="*/ 221266250 w 127"/>
                <a:gd name="T41" fmla="*/ 213061252 h 146"/>
                <a:gd name="T42" fmla="*/ 207990281 w 127"/>
                <a:gd name="T43" fmla="*/ 229449864 h 146"/>
                <a:gd name="T44" fmla="*/ 190288942 w 127"/>
                <a:gd name="T45" fmla="*/ 240376121 h 146"/>
                <a:gd name="T46" fmla="*/ 177012972 w 127"/>
                <a:gd name="T47" fmla="*/ 256766334 h 146"/>
                <a:gd name="T48" fmla="*/ 163737003 w 127"/>
                <a:gd name="T49" fmla="*/ 275886872 h 146"/>
                <a:gd name="T50" fmla="*/ 150461034 w 127"/>
                <a:gd name="T51" fmla="*/ 295007410 h 146"/>
                <a:gd name="T52" fmla="*/ 139398469 w 127"/>
                <a:gd name="T53" fmla="*/ 311395970 h 146"/>
                <a:gd name="T54" fmla="*/ 126122500 w 127"/>
                <a:gd name="T55" fmla="*/ 322322228 h 146"/>
                <a:gd name="T56" fmla="*/ 117271854 w 127"/>
                <a:gd name="T57" fmla="*/ 344174744 h 146"/>
                <a:gd name="T58" fmla="*/ 106207802 w 127"/>
                <a:gd name="T59" fmla="*/ 355101001 h 146"/>
                <a:gd name="T60" fmla="*/ 99570561 w 127"/>
                <a:gd name="T61" fmla="*/ 371491214 h 146"/>
                <a:gd name="T62" fmla="*/ 88506486 w 127"/>
                <a:gd name="T63" fmla="*/ 382417472 h 146"/>
                <a:gd name="T64" fmla="*/ 86294568 w 127"/>
                <a:gd name="T65" fmla="*/ 396074055 h 146"/>
                <a:gd name="T66" fmla="*/ 61954547 w 127"/>
                <a:gd name="T67" fmla="*/ 387879775 h 1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146"/>
                <a:gd name="T104" fmla="*/ 127 w 127"/>
                <a:gd name="T105" fmla="*/ 146 h 1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146">
                  <a:moveTo>
                    <a:pt x="28" y="142"/>
                  </a:moveTo>
                  <a:lnTo>
                    <a:pt x="3" y="114"/>
                  </a:lnTo>
                  <a:lnTo>
                    <a:pt x="0" y="101"/>
                  </a:lnTo>
                  <a:lnTo>
                    <a:pt x="10" y="91"/>
                  </a:lnTo>
                  <a:lnTo>
                    <a:pt x="16" y="88"/>
                  </a:lnTo>
                  <a:lnTo>
                    <a:pt x="21" y="84"/>
                  </a:lnTo>
                  <a:lnTo>
                    <a:pt x="24" y="78"/>
                  </a:lnTo>
                  <a:lnTo>
                    <a:pt x="25" y="71"/>
                  </a:lnTo>
                  <a:lnTo>
                    <a:pt x="25" y="63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25" y="43"/>
                  </a:lnTo>
                  <a:lnTo>
                    <a:pt x="3" y="0"/>
                  </a:lnTo>
                  <a:lnTo>
                    <a:pt x="39" y="17"/>
                  </a:lnTo>
                  <a:lnTo>
                    <a:pt x="56" y="17"/>
                  </a:lnTo>
                  <a:lnTo>
                    <a:pt x="104" y="50"/>
                  </a:lnTo>
                  <a:lnTo>
                    <a:pt x="126" y="60"/>
                  </a:lnTo>
                  <a:lnTo>
                    <a:pt x="119" y="63"/>
                  </a:lnTo>
                  <a:lnTo>
                    <a:pt x="113" y="68"/>
                  </a:lnTo>
                  <a:lnTo>
                    <a:pt x="106" y="72"/>
                  </a:lnTo>
                  <a:lnTo>
                    <a:pt x="100" y="78"/>
                  </a:lnTo>
                  <a:lnTo>
                    <a:pt x="94" y="84"/>
                  </a:lnTo>
                  <a:lnTo>
                    <a:pt x="86" y="88"/>
                  </a:lnTo>
                  <a:lnTo>
                    <a:pt x="80" y="94"/>
                  </a:lnTo>
                  <a:lnTo>
                    <a:pt x="74" y="101"/>
                  </a:lnTo>
                  <a:lnTo>
                    <a:pt x="68" y="108"/>
                  </a:lnTo>
                  <a:lnTo>
                    <a:pt x="63" y="114"/>
                  </a:lnTo>
                  <a:lnTo>
                    <a:pt x="57" y="118"/>
                  </a:lnTo>
                  <a:lnTo>
                    <a:pt x="53" y="126"/>
                  </a:lnTo>
                  <a:lnTo>
                    <a:pt x="48" y="130"/>
                  </a:lnTo>
                  <a:lnTo>
                    <a:pt x="45" y="136"/>
                  </a:lnTo>
                  <a:lnTo>
                    <a:pt x="40" y="140"/>
                  </a:lnTo>
                  <a:lnTo>
                    <a:pt x="39" y="145"/>
                  </a:lnTo>
                  <a:lnTo>
                    <a:pt x="28" y="142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669212" y="2195507"/>
              <a:ext cx="692150" cy="1106487"/>
            </a:xfrm>
            <a:custGeom>
              <a:avLst/>
              <a:gdLst>
                <a:gd name="T0" fmla="*/ 155964966 w 467"/>
                <a:gd name="T1" fmla="*/ 1805628882 h 672"/>
                <a:gd name="T2" fmla="*/ 98850008 w 467"/>
                <a:gd name="T3" fmla="*/ 1786650661 h 672"/>
                <a:gd name="T4" fmla="*/ 98850008 w 467"/>
                <a:gd name="T5" fmla="*/ 1778516667 h 672"/>
                <a:gd name="T6" fmla="*/ 98850008 w 467"/>
                <a:gd name="T7" fmla="*/ 1775806433 h 672"/>
                <a:gd name="T8" fmla="*/ 98850008 w 467"/>
                <a:gd name="T9" fmla="*/ 1770382673 h 672"/>
                <a:gd name="T10" fmla="*/ 83474477 w 467"/>
                <a:gd name="T11" fmla="*/ 1710737365 h 672"/>
                <a:gd name="T12" fmla="*/ 48327483 w 467"/>
                <a:gd name="T13" fmla="*/ 1664648576 h 672"/>
                <a:gd name="T14" fmla="*/ 8786007 w 467"/>
                <a:gd name="T15" fmla="*/ 1683626797 h 672"/>
                <a:gd name="T16" fmla="*/ 26359507 w 467"/>
                <a:gd name="T17" fmla="*/ 1531801029 h 672"/>
                <a:gd name="T18" fmla="*/ 8786007 w 467"/>
                <a:gd name="T19" fmla="*/ 1491134353 h 672"/>
                <a:gd name="T20" fmla="*/ 0 w 467"/>
                <a:gd name="T21" fmla="*/ 1415221469 h 672"/>
                <a:gd name="T22" fmla="*/ 129603988 w 467"/>
                <a:gd name="T23" fmla="*/ 1100728998 h 672"/>
                <a:gd name="T24" fmla="*/ 340485929 w 467"/>
                <a:gd name="T25" fmla="*/ 910948435 h 672"/>
                <a:gd name="T26" fmla="*/ 373434929 w 467"/>
                <a:gd name="T27" fmla="*/ 891970214 h 672"/>
                <a:gd name="T28" fmla="*/ 538185946 w 467"/>
                <a:gd name="T29" fmla="*/ 891970214 h 672"/>
                <a:gd name="T30" fmla="*/ 540382447 w 467"/>
                <a:gd name="T31" fmla="*/ 883836220 h 672"/>
                <a:gd name="T32" fmla="*/ 544776931 w 467"/>
                <a:gd name="T33" fmla="*/ 881124340 h 672"/>
                <a:gd name="T34" fmla="*/ 577727413 w 467"/>
                <a:gd name="T35" fmla="*/ 870280112 h 672"/>
                <a:gd name="T36" fmla="*/ 584316916 w 467"/>
                <a:gd name="T37" fmla="*/ 756412227 h 672"/>
                <a:gd name="T38" fmla="*/ 544776931 w 467"/>
                <a:gd name="T39" fmla="*/ 707611558 h 672"/>
                <a:gd name="T40" fmla="*/ 553562936 w 467"/>
                <a:gd name="T41" fmla="*/ 591031998 h 672"/>
                <a:gd name="T42" fmla="*/ 595300904 w 467"/>
                <a:gd name="T43" fmla="*/ 544941562 h 672"/>
                <a:gd name="T44" fmla="*/ 560153921 w 467"/>
                <a:gd name="T45" fmla="*/ 295515999 h 672"/>
                <a:gd name="T46" fmla="*/ 623856901 w 467"/>
                <a:gd name="T47" fmla="*/ 151824173 h 672"/>
                <a:gd name="T48" fmla="*/ 738083853 w 467"/>
                <a:gd name="T49" fmla="*/ 56934689 h 672"/>
                <a:gd name="T50" fmla="*/ 771034334 w 467"/>
                <a:gd name="T51" fmla="*/ 0 h 672"/>
                <a:gd name="T52" fmla="*/ 845721487 w 467"/>
                <a:gd name="T53" fmla="*/ 0 h 672"/>
                <a:gd name="T54" fmla="*/ 834738981 w 467"/>
                <a:gd name="T55" fmla="*/ 143691826 h 672"/>
                <a:gd name="T56" fmla="*/ 867687980 w 467"/>
                <a:gd name="T57" fmla="*/ 181646621 h 672"/>
                <a:gd name="T58" fmla="*/ 909425948 w 467"/>
                <a:gd name="T59" fmla="*/ 284671772 h 672"/>
                <a:gd name="T60" fmla="*/ 909425948 w 467"/>
                <a:gd name="T61" fmla="*/ 477162672 h 672"/>
                <a:gd name="T62" fmla="*/ 918211953 w 467"/>
                <a:gd name="T63" fmla="*/ 536807568 h 672"/>
                <a:gd name="T64" fmla="*/ 953358935 w 467"/>
                <a:gd name="T65" fmla="*/ 680499343 h 672"/>
                <a:gd name="T66" fmla="*/ 942374947 w 467"/>
                <a:gd name="T67" fmla="*/ 734722126 h 672"/>
                <a:gd name="T68" fmla="*/ 959948438 w 467"/>
                <a:gd name="T69" fmla="*/ 775390448 h 672"/>
                <a:gd name="T70" fmla="*/ 968735925 w 467"/>
                <a:gd name="T71" fmla="*/ 821479237 h 672"/>
                <a:gd name="T72" fmla="*/ 1014865413 w 467"/>
                <a:gd name="T73" fmla="*/ 881124340 h 672"/>
                <a:gd name="T74" fmla="*/ 1023652900 w 467"/>
                <a:gd name="T75" fmla="*/ 959749104 h 672"/>
                <a:gd name="T76" fmla="*/ 1023652900 w 467"/>
                <a:gd name="T77" fmla="*/ 994993666 h 672"/>
                <a:gd name="T78" fmla="*/ 999489905 w 467"/>
                <a:gd name="T79" fmla="*/ 1032950108 h 672"/>
                <a:gd name="T80" fmla="*/ 1014865413 w 467"/>
                <a:gd name="T81" fmla="*/ 1160373895 h 672"/>
                <a:gd name="T82" fmla="*/ 959948438 w 467"/>
                <a:gd name="T83" fmla="*/ 1260685467 h 672"/>
                <a:gd name="T84" fmla="*/ 731494349 w 467"/>
                <a:gd name="T85" fmla="*/ 1453177911 h 672"/>
                <a:gd name="T86" fmla="*/ 623856901 w 467"/>
                <a:gd name="T87" fmla="*/ 1512822808 h 672"/>
                <a:gd name="T88" fmla="*/ 503038963 w 467"/>
                <a:gd name="T89" fmla="*/ 1499268347 h 672"/>
                <a:gd name="T90" fmla="*/ 397599498 w 467"/>
                <a:gd name="T91" fmla="*/ 1464022138 h 672"/>
                <a:gd name="T92" fmla="*/ 380025914 w 467"/>
                <a:gd name="T93" fmla="*/ 1577891464 h 672"/>
                <a:gd name="T94" fmla="*/ 386615418 w 467"/>
                <a:gd name="T95" fmla="*/ 1583313578 h 672"/>
                <a:gd name="T96" fmla="*/ 386615418 w 467"/>
                <a:gd name="T97" fmla="*/ 1586025458 h 672"/>
                <a:gd name="T98" fmla="*/ 391008513 w 467"/>
                <a:gd name="T99" fmla="*/ 1591447572 h 672"/>
                <a:gd name="T100" fmla="*/ 366845425 w 467"/>
                <a:gd name="T101" fmla="*/ 1732427878 h 672"/>
                <a:gd name="T102" fmla="*/ 353664936 w 467"/>
                <a:gd name="T103" fmla="*/ 1743272105 h 672"/>
                <a:gd name="T104" fmla="*/ 340485929 w 467"/>
                <a:gd name="T105" fmla="*/ 1751406099 h 672"/>
                <a:gd name="T106" fmla="*/ 322912438 w 467"/>
                <a:gd name="T107" fmla="*/ 1759538446 h 672"/>
                <a:gd name="T108" fmla="*/ 307535448 w 467"/>
                <a:gd name="T109" fmla="*/ 1767672440 h 672"/>
                <a:gd name="T110" fmla="*/ 294354959 w 467"/>
                <a:gd name="T111" fmla="*/ 1770382673 h 672"/>
                <a:gd name="T112" fmla="*/ 276781468 w 467"/>
                <a:gd name="T113" fmla="*/ 1775806433 h 672"/>
                <a:gd name="T114" fmla="*/ 259207977 w 467"/>
                <a:gd name="T115" fmla="*/ 1775806433 h 672"/>
                <a:gd name="T116" fmla="*/ 243830987 w 467"/>
                <a:gd name="T117" fmla="*/ 1778516667 h 672"/>
                <a:gd name="T118" fmla="*/ 169143973 w 467"/>
                <a:gd name="T119" fmla="*/ 1819183343 h 672"/>
                <a:gd name="T120" fmla="*/ 155964966 w 467"/>
                <a:gd name="T121" fmla="*/ 1805628882 h 6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7"/>
                <a:gd name="T184" fmla="*/ 0 h 672"/>
                <a:gd name="T185" fmla="*/ 467 w 467"/>
                <a:gd name="T186" fmla="*/ 672 h 6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7" h="672">
                  <a:moveTo>
                    <a:pt x="71" y="666"/>
                  </a:moveTo>
                  <a:lnTo>
                    <a:pt x="45" y="659"/>
                  </a:lnTo>
                  <a:lnTo>
                    <a:pt x="45" y="656"/>
                  </a:lnTo>
                  <a:lnTo>
                    <a:pt x="45" y="655"/>
                  </a:lnTo>
                  <a:lnTo>
                    <a:pt x="45" y="653"/>
                  </a:lnTo>
                  <a:lnTo>
                    <a:pt x="38" y="631"/>
                  </a:lnTo>
                  <a:lnTo>
                    <a:pt x="22" y="614"/>
                  </a:lnTo>
                  <a:lnTo>
                    <a:pt x="4" y="621"/>
                  </a:lnTo>
                  <a:lnTo>
                    <a:pt x="12" y="565"/>
                  </a:lnTo>
                  <a:lnTo>
                    <a:pt x="4" y="550"/>
                  </a:lnTo>
                  <a:lnTo>
                    <a:pt x="0" y="522"/>
                  </a:lnTo>
                  <a:lnTo>
                    <a:pt x="59" y="406"/>
                  </a:lnTo>
                  <a:lnTo>
                    <a:pt x="155" y="336"/>
                  </a:lnTo>
                  <a:lnTo>
                    <a:pt x="170" y="329"/>
                  </a:lnTo>
                  <a:lnTo>
                    <a:pt x="245" y="329"/>
                  </a:lnTo>
                  <a:lnTo>
                    <a:pt x="246" y="326"/>
                  </a:lnTo>
                  <a:lnTo>
                    <a:pt x="248" y="325"/>
                  </a:lnTo>
                  <a:lnTo>
                    <a:pt x="263" y="321"/>
                  </a:lnTo>
                  <a:lnTo>
                    <a:pt x="266" y="279"/>
                  </a:lnTo>
                  <a:lnTo>
                    <a:pt x="248" y="261"/>
                  </a:lnTo>
                  <a:lnTo>
                    <a:pt x="252" y="218"/>
                  </a:lnTo>
                  <a:lnTo>
                    <a:pt x="271" y="201"/>
                  </a:lnTo>
                  <a:lnTo>
                    <a:pt x="255" y="109"/>
                  </a:lnTo>
                  <a:lnTo>
                    <a:pt x="284" y="56"/>
                  </a:lnTo>
                  <a:lnTo>
                    <a:pt x="336" y="21"/>
                  </a:lnTo>
                  <a:lnTo>
                    <a:pt x="351" y="0"/>
                  </a:lnTo>
                  <a:lnTo>
                    <a:pt x="385" y="0"/>
                  </a:lnTo>
                  <a:lnTo>
                    <a:pt x="380" y="53"/>
                  </a:lnTo>
                  <a:lnTo>
                    <a:pt x="395" y="67"/>
                  </a:lnTo>
                  <a:lnTo>
                    <a:pt x="414" y="105"/>
                  </a:lnTo>
                  <a:lnTo>
                    <a:pt x="414" y="176"/>
                  </a:lnTo>
                  <a:lnTo>
                    <a:pt x="418" y="198"/>
                  </a:lnTo>
                  <a:lnTo>
                    <a:pt x="434" y="251"/>
                  </a:lnTo>
                  <a:lnTo>
                    <a:pt x="429" y="271"/>
                  </a:lnTo>
                  <a:lnTo>
                    <a:pt x="437" y="286"/>
                  </a:lnTo>
                  <a:lnTo>
                    <a:pt x="441" y="303"/>
                  </a:lnTo>
                  <a:lnTo>
                    <a:pt x="462" y="325"/>
                  </a:lnTo>
                  <a:lnTo>
                    <a:pt x="466" y="354"/>
                  </a:lnTo>
                  <a:lnTo>
                    <a:pt x="466" y="367"/>
                  </a:lnTo>
                  <a:lnTo>
                    <a:pt x="455" y="381"/>
                  </a:lnTo>
                  <a:lnTo>
                    <a:pt x="462" y="428"/>
                  </a:lnTo>
                  <a:lnTo>
                    <a:pt x="437" y="465"/>
                  </a:lnTo>
                  <a:lnTo>
                    <a:pt x="333" y="536"/>
                  </a:lnTo>
                  <a:lnTo>
                    <a:pt x="284" y="558"/>
                  </a:lnTo>
                  <a:lnTo>
                    <a:pt x="229" y="553"/>
                  </a:lnTo>
                  <a:lnTo>
                    <a:pt x="181" y="540"/>
                  </a:lnTo>
                  <a:lnTo>
                    <a:pt x="173" y="582"/>
                  </a:lnTo>
                  <a:lnTo>
                    <a:pt x="176" y="584"/>
                  </a:lnTo>
                  <a:lnTo>
                    <a:pt x="176" y="585"/>
                  </a:lnTo>
                  <a:lnTo>
                    <a:pt x="178" y="587"/>
                  </a:lnTo>
                  <a:lnTo>
                    <a:pt x="167" y="639"/>
                  </a:lnTo>
                  <a:lnTo>
                    <a:pt x="161" y="643"/>
                  </a:lnTo>
                  <a:lnTo>
                    <a:pt x="155" y="646"/>
                  </a:lnTo>
                  <a:lnTo>
                    <a:pt x="147" y="649"/>
                  </a:lnTo>
                  <a:lnTo>
                    <a:pt x="140" y="652"/>
                  </a:lnTo>
                  <a:lnTo>
                    <a:pt x="134" y="653"/>
                  </a:lnTo>
                  <a:lnTo>
                    <a:pt x="126" y="655"/>
                  </a:lnTo>
                  <a:lnTo>
                    <a:pt x="118" y="655"/>
                  </a:lnTo>
                  <a:lnTo>
                    <a:pt x="111" y="656"/>
                  </a:lnTo>
                  <a:lnTo>
                    <a:pt x="77" y="671"/>
                  </a:lnTo>
                  <a:lnTo>
                    <a:pt x="71" y="666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8726487" y="3122607"/>
              <a:ext cx="347663" cy="179387"/>
            </a:xfrm>
            <a:custGeom>
              <a:avLst/>
              <a:gdLst>
                <a:gd name="T0" fmla="*/ 298002178 w 234"/>
                <a:gd name="T1" fmla="*/ 284392603 h 109"/>
                <a:gd name="T2" fmla="*/ 286964624 w 234"/>
                <a:gd name="T3" fmla="*/ 241056665 h 109"/>
                <a:gd name="T4" fmla="*/ 264891001 w 234"/>
                <a:gd name="T5" fmla="*/ 222097604 h 109"/>
                <a:gd name="T6" fmla="*/ 161141805 w 234"/>
                <a:gd name="T7" fmla="*/ 178761616 h 109"/>
                <a:gd name="T8" fmla="*/ 0 w 234"/>
                <a:gd name="T9" fmla="*/ 108339895 h 109"/>
                <a:gd name="T10" fmla="*/ 0 w 234"/>
                <a:gd name="T11" fmla="*/ 100214792 h 109"/>
                <a:gd name="T12" fmla="*/ 0 w 234"/>
                <a:gd name="T13" fmla="*/ 97505885 h 109"/>
                <a:gd name="T14" fmla="*/ 6621941 w 234"/>
                <a:gd name="T15" fmla="*/ 27085797 h 109"/>
                <a:gd name="T16" fmla="*/ 66222379 w 234"/>
                <a:gd name="T17" fmla="*/ 0 h 109"/>
                <a:gd name="T18" fmla="*/ 119200881 w 234"/>
                <a:gd name="T19" fmla="*/ 18959068 h 109"/>
                <a:gd name="T20" fmla="*/ 176593490 w 234"/>
                <a:gd name="T21" fmla="*/ 73129008 h 109"/>
                <a:gd name="T22" fmla="*/ 240609569 w 234"/>
                <a:gd name="T23" fmla="*/ 116464971 h 109"/>
                <a:gd name="T24" fmla="*/ 392921674 w 234"/>
                <a:gd name="T25" fmla="*/ 54169947 h 109"/>
                <a:gd name="T26" fmla="*/ 439276729 w 234"/>
                <a:gd name="T27" fmla="*/ 27085797 h 109"/>
                <a:gd name="T28" fmla="*/ 514328831 w 234"/>
                <a:gd name="T29" fmla="*/ 5417817 h 109"/>
                <a:gd name="T30" fmla="*/ 386298157 w 234"/>
                <a:gd name="T31" fmla="*/ 186886692 h 109"/>
                <a:gd name="T32" fmla="*/ 386298157 w 234"/>
                <a:gd name="T33" fmla="*/ 178761616 h 109"/>
                <a:gd name="T34" fmla="*/ 392921674 w 234"/>
                <a:gd name="T35" fmla="*/ 195011769 h 109"/>
                <a:gd name="T36" fmla="*/ 344357233 w 234"/>
                <a:gd name="T37" fmla="*/ 284392603 h 109"/>
                <a:gd name="T38" fmla="*/ 315661671 w 234"/>
                <a:gd name="T39" fmla="*/ 292517679 h 109"/>
                <a:gd name="T40" fmla="*/ 298002178 w 234"/>
                <a:gd name="T41" fmla="*/ 284392603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"/>
                <a:gd name="T64" fmla="*/ 0 h 109"/>
                <a:gd name="T65" fmla="*/ 234 w 234"/>
                <a:gd name="T66" fmla="*/ 109 h 1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" h="109">
                  <a:moveTo>
                    <a:pt x="135" y="105"/>
                  </a:moveTo>
                  <a:lnTo>
                    <a:pt x="130" y="89"/>
                  </a:lnTo>
                  <a:lnTo>
                    <a:pt x="120" y="82"/>
                  </a:lnTo>
                  <a:lnTo>
                    <a:pt x="73" y="6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3" y="10"/>
                  </a:lnTo>
                  <a:lnTo>
                    <a:pt x="30" y="0"/>
                  </a:lnTo>
                  <a:lnTo>
                    <a:pt x="54" y="7"/>
                  </a:lnTo>
                  <a:lnTo>
                    <a:pt x="80" y="27"/>
                  </a:lnTo>
                  <a:lnTo>
                    <a:pt x="109" y="43"/>
                  </a:lnTo>
                  <a:lnTo>
                    <a:pt x="178" y="20"/>
                  </a:lnTo>
                  <a:lnTo>
                    <a:pt x="199" y="10"/>
                  </a:lnTo>
                  <a:lnTo>
                    <a:pt x="233" y="2"/>
                  </a:lnTo>
                  <a:lnTo>
                    <a:pt x="175" y="69"/>
                  </a:lnTo>
                  <a:lnTo>
                    <a:pt x="175" y="66"/>
                  </a:lnTo>
                  <a:lnTo>
                    <a:pt x="178" y="72"/>
                  </a:lnTo>
                  <a:lnTo>
                    <a:pt x="156" y="105"/>
                  </a:lnTo>
                  <a:lnTo>
                    <a:pt x="143" y="108"/>
                  </a:lnTo>
                  <a:lnTo>
                    <a:pt x="135" y="105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343775" y="1955794"/>
              <a:ext cx="822325" cy="1255713"/>
            </a:xfrm>
            <a:custGeom>
              <a:avLst/>
              <a:gdLst>
                <a:gd name="T0" fmla="*/ 354365810 w 556"/>
                <a:gd name="T1" fmla="*/ 2034097239 h 763"/>
                <a:gd name="T2" fmla="*/ 325929055 w 556"/>
                <a:gd name="T3" fmla="*/ 1950132362 h 763"/>
                <a:gd name="T4" fmla="*/ 275617873 w 556"/>
                <a:gd name="T5" fmla="*/ 1803873937 h 763"/>
                <a:gd name="T6" fmla="*/ 325929055 w 556"/>
                <a:gd name="T7" fmla="*/ 1619693567 h 763"/>
                <a:gd name="T8" fmla="*/ 207807149 w 556"/>
                <a:gd name="T9" fmla="*/ 1546564354 h 763"/>
                <a:gd name="T10" fmla="*/ 150933592 w 556"/>
                <a:gd name="T11" fmla="*/ 1375927330 h 763"/>
                <a:gd name="T12" fmla="*/ 144371264 w 556"/>
                <a:gd name="T13" fmla="*/ 1367800582 h 763"/>
                <a:gd name="T14" fmla="*/ 150933592 w 556"/>
                <a:gd name="T15" fmla="*/ 1045487301 h 763"/>
                <a:gd name="T16" fmla="*/ 102809853 w 556"/>
                <a:gd name="T17" fmla="*/ 945272219 h 763"/>
                <a:gd name="T18" fmla="*/ 0 w 556"/>
                <a:gd name="T19" fmla="*/ 904645062 h 763"/>
                <a:gd name="T20" fmla="*/ 129059165 w 556"/>
                <a:gd name="T21" fmla="*/ 771927719 h 763"/>
                <a:gd name="T22" fmla="*/ 393739871 w 556"/>
                <a:gd name="T23" fmla="*/ 132717188 h 763"/>
                <a:gd name="T24" fmla="*/ 387177450 w 556"/>
                <a:gd name="T25" fmla="*/ 124592086 h 763"/>
                <a:gd name="T26" fmla="*/ 457175709 w 556"/>
                <a:gd name="T27" fmla="*/ 0 h 763"/>
                <a:gd name="T28" fmla="*/ 507486891 w 556"/>
                <a:gd name="T29" fmla="*/ 116466983 h 763"/>
                <a:gd name="T30" fmla="*/ 623422833 w 556"/>
                <a:gd name="T31" fmla="*/ 132717188 h 763"/>
                <a:gd name="T32" fmla="*/ 647484703 w 556"/>
                <a:gd name="T33" fmla="*/ 249184172 h 763"/>
                <a:gd name="T34" fmla="*/ 608110734 w 556"/>
                <a:gd name="T35" fmla="*/ 468573558 h 763"/>
                <a:gd name="T36" fmla="*/ 686858672 w 556"/>
                <a:gd name="T37" fmla="*/ 419819550 h 763"/>
                <a:gd name="T38" fmla="*/ 750294510 w 556"/>
                <a:gd name="T39" fmla="*/ 343981421 h 763"/>
                <a:gd name="T40" fmla="*/ 857479387 w 556"/>
                <a:gd name="T41" fmla="*/ 276268395 h 763"/>
                <a:gd name="T42" fmla="*/ 894665913 w 556"/>
                <a:gd name="T43" fmla="*/ 278977311 h 763"/>
                <a:gd name="T44" fmla="*/ 901228241 w 556"/>
                <a:gd name="T45" fmla="*/ 276268395 h 763"/>
                <a:gd name="T46" fmla="*/ 929664996 w 556"/>
                <a:gd name="T47" fmla="*/ 284395143 h 763"/>
                <a:gd name="T48" fmla="*/ 979976178 w 556"/>
                <a:gd name="T49" fmla="*/ 322313384 h 763"/>
                <a:gd name="T50" fmla="*/ 1172471136 w 556"/>
                <a:gd name="T51" fmla="*/ 349399253 h 763"/>
                <a:gd name="T52" fmla="*/ 1122159954 w 556"/>
                <a:gd name="T53" fmla="*/ 487532679 h 763"/>
                <a:gd name="T54" fmla="*/ 1019350147 w 556"/>
                <a:gd name="T55" fmla="*/ 609415798 h 763"/>
                <a:gd name="T56" fmla="*/ 1010600376 w 556"/>
                <a:gd name="T57" fmla="*/ 609415798 h 763"/>
                <a:gd name="T58" fmla="*/ 1010600376 w 556"/>
                <a:gd name="T59" fmla="*/ 931730931 h 763"/>
                <a:gd name="T60" fmla="*/ 1019350147 w 556"/>
                <a:gd name="T61" fmla="*/ 1156536401 h 763"/>
                <a:gd name="T62" fmla="*/ 986538506 w 556"/>
                <a:gd name="T63" fmla="*/ 1221542157 h 763"/>
                <a:gd name="T64" fmla="*/ 678108901 w 556"/>
                <a:gd name="T65" fmla="*/ 1375927330 h 763"/>
                <a:gd name="T66" fmla="*/ 538111089 w 556"/>
                <a:gd name="T67" fmla="*/ 1500519365 h 763"/>
                <a:gd name="T68" fmla="*/ 500924563 w 556"/>
                <a:gd name="T69" fmla="*/ 1565523475 h 763"/>
                <a:gd name="T70" fmla="*/ 476862693 w 556"/>
                <a:gd name="T71" fmla="*/ 1641361604 h 763"/>
                <a:gd name="T72" fmla="*/ 461550594 w 556"/>
                <a:gd name="T73" fmla="*/ 1711783546 h 763"/>
                <a:gd name="T74" fmla="*/ 448425938 w 556"/>
                <a:gd name="T75" fmla="*/ 1784913170 h 763"/>
                <a:gd name="T76" fmla="*/ 444051053 w 556"/>
                <a:gd name="T77" fmla="*/ 1858044029 h 763"/>
                <a:gd name="T78" fmla="*/ 444051053 w 556"/>
                <a:gd name="T79" fmla="*/ 1928464326 h 763"/>
                <a:gd name="T80" fmla="*/ 448425938 w 556"/>
                <a:gd name="T81" fmla="*/ 2004304100 h 763"/>
                <a:gd name="T82" fmla="*/ 417801740 w 556"/>
                <a:gd name="T83" fmla="*/ 2063890378 h 7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6"/>
                <a:gd name="T127" fmla="*/ 0 h 763"/>
                <a:gd name="T128" fmla="*/ 556 w 556"/>
                <a:gd name="T129" fmla="*/ 763 h 7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6" h="763">
                  <a:moveTo>
                    <a:pt x="185" y="757"/>
                  </a:moveTo>
                  <a:lnTo>
                    <a:pt x="162" y="751"/>
                  </a:lnTo>
                  <a:lnTo>
                    <a:pt x="167" y="734"/>
                  </a:lnTo>
                  <a:lnTo>
                    <a:pt x="149" y="720"/>
                  </a:lnTo>
                  <a:lnTo>
                    <a:pt x="149" y="698"/>
                  </a:lnTo>
                  <a:lnTo>
                    <a:pt x="126" y="666"/>
                  </a:lnTo>
                  <a:lnTo>
                    <a:pt x="133" y="598"/>
                  </a:lnTo>
                  <a:lnTo>
                    <a:pt x="149" y="598"/>
                  </a:lnTo>
                  <a:lnTo>
                    <a:pt x="155" y="568"/>
                  </a:lnTo>
                  <a:lnTo>
                    <a:pt x="95" y="571"/>
                  </a:lnTo>
                  <a:lnTo>
                    <a:pt x="69" y="528"/>
                  </a:lnTo>
                  <a:lnTo>
                    <a:pt x="69" y="508"/>
                  </a:lnTo>
                  <a:lnTo>
                    <a:pt x="68" y="506"/>
                  </a:lnTo>
                  <a:lnTo>
                    <a:pt x="66" y="505"/>
                  </a:lnTo>
                  <a:lnTo>
                    <a:pt x="88" y="405"/>
                  </a:lnTo>
                  <a:lnTo>
                    <a:pt x="69" y="386"/>
                  </a:lnTo>
                  <a:lnTo>
                    <a:pt x="66" y="366"/>
                  </a:lnTo>
                  <a:lnTo>
                    <a:pt x="47" y="349"/>
                  </a:lnTo>
                  <a:lnTo>
                    <a:pt x="33" y="334"/>
                  </a:lnTo>
                  <a:lnTo>
                    <a:pt x="0" y="334"/>
                  </a:lnTo>
                  <a:lnTo>
                    <a:pt x="36" y="288"/>
                  </a:lnTo>
                  <a:lnTo>
                    <a:pt x="59" y="285"/>
                  </a:lnTo>
                  <a:lnTo>
                    <a:pt x="144" y="129"/>
                  </a:lnTo>
                  <a:lnTo>
                    <a:pt x="180" y="49"/>
                  </a:lnTo>
                  <a:lnTo>
                    <a:pt x="179" y="46"/>
                  </a:lnTo>
                  <a:lnTo>
                    <a:pt x="177" y="46"/>
                  </a:lnTo>
                  <a:lnTo>
                    <a:pt x="185" y="11"/>
                  </a:lnTo>
                  <a:lnTo>
                    <a:pt x="209" y="0"/>
                  </a:lnTo>
                  <a:lnTo>
                    <a:pt x="229" y="11"/>
                  </a:lnTo>
                  <a:lnTo>
                    <a:pt x="232" y="43"/>
                  </a:lnTo>
                  <a:lnTo>
                    <a:pt x="258" y="14"/>
                  </a:lnTo>
                  <a:lnTo>
                    <a:pt x="285" y="49"/>
                  </a:lnTo>
                  <a:lnTo>
                    <a:pt x="299" y="60"/>
                  </a:lnTo>
                  <a:lnTo>
                    <a:pt x="296" y="92"/>
                  </a:lnTo>
                  <a:lnTo>
                    <a:pt x="310" y="95"/>
                  </a:lnTo>
                  <a:lnTo>
                    <a:pt x="278" y="173"/>
                  </a:lnTo>
                  <a:lnTo>
                    <a:pt x="291" y="180"/>
                  </a:lnTo>
                  <a:lnTo>
                    <a:pt x="314" y="155"/>
                  </a:lnTo>
                  <a:lnTo>
                    <a:pt x="328" y="129"/>
                  </a:lnTo>
                  <a:lnTo>
                    <a:pt x="343" y="127"/>
                  </a:lnTo>
                  <a:lnTo>
                    <a:pt x="361" y="119"/>
                  </a:lnTo>
                  <a:lnTo>
                    <a:pt x="392" y="102"/>
                  </a:lnTo>
                  <a:lnTo>
                    <a:pt x="407" y="105"/>
                  </a:lnTo>
                  <a:lnTo>
                    <a:pt x="409" y="103"/>
                  </a:lnTo>
                  <a:lnTo>
                    <a:pt x="410" y="102"/>
                  </a:lnTo>
                  <a:lnTo>
                    <a:pt x="412" y="102"/>
                  </a:lnTo>
                  <a:lnTo>
                    <a:pt x="425" y="119"/>
                  </a:lnTo>
                  <a:lnTo>
                    <a:pt x="425" y="105"/>
                  </a:lnTo>
                  <a:lnTo>
                    <a:pt x="448" y="105"/>
                  </a:lnTo>
                  <a:lnTo>
                    <a:pt x="448" y="119"/>
                  </a:lnTo>
                  <a:lnTo>
                    <a:pt x="451" y="105"/>
                  </a:lnTo>
                  <a:lnTo>
                    <a:pt x="536" y="129"/>
                  </a:lnTo>
                  <a:lnTo>
                    <a:pt x="555" y="129"/>
                  </a:lnTo>
                  <a:lnTo>
                    <a:pt x="513" y="180"/>
                  </a:lnTo>
                  <a:lnTo>
                    <a:pt x="485" y="190"/>
                  </a:lnTo>
                  <a:lnTo>
                    <a:pt x="466" y="225"/>
                  </a:lnTo>
                  <a:lnTo>
                    <a:pt x="463" y="225"/>
                  </a:lnTo>
                  <a:lnTo>
                    <a:pt x="462" y="225"/>
                  </a:lnTo>
                  <a:lnTo>
                    <a:pt x="469" y="317"/>
                  </a:lnTo>
                  <a:lnTo>
                    <a:pt x="462" y="344"/>
                  </a:lnTo>
                  <a:lnTo>
                    <a:pt x="448" y="402"/>
                  </a:lnTo>
                  <a:lnTo>
                    <a:pt x="466" y="427"/>
                  </a:lnTo>
                  <a:lnTo>
                    <a:pt x="466" y="444"/>
                  </a:lnTo>
                  <a:lnTo>
                    <a:pt x="451" y="451"/>
                  </a:lnTo>
                  <a:lnTo>
                    <a:pt x="392" y="451"/>
                  </a:lnTo>
                  <a:lnTo>
                    <a:pt x="310" y="508"/>
                  </a:lnTo>
                  <a:lnTo>
                    <a:pt x="255" y="539"/>
                  </a:lnTo>
                  <a:lnTo>
                    <a:pt x="246" y="554"/>
                  </a:lnTo>
                  <a:lnTo>
                    <a:pt x="238" y="567"/>
                  </a:lnTo>
                  <a:lnTo>
                    <a:pt x="229" y="578"/>
                  </a:lnTo>
                  <a:lnTo>
                    <a:pt x="223" y="593"/>
                  </a:lnTo>
                  <a:lnTo>
                    <a:pt x="218" y="606"/>
                  </a:lnTo>
                  <a:lnTo>
                    <a:pt x="214" y="619"/>
                  </a:lnTo>
                  <a:lnTo>
                    <a:pt x="211" y="632"/>
                  </a:lnTo>
                  <a:lnTo>
                    <a:pt x="206" y="646"/>
                  </a:lnTo>
                  <a:lnTo>
                    <a:pt x="205" y="659"/>
                  </a:lnTo>
                  <a:lnTo>
                    <a:pt x="203" y="672"/>
                  </a:lnTo>
                  <a:lnTo>
                    <a:pt x="203" y="686"/>
                  </a:lnTo>
                  <a:lnTo>
                    <a:pt x="203" y="699"/>
                  </a:lnTo>
                  <a:lnTo>
                    <a:pt x="203" y="712"/>
                  </a:lnTo>
                  <a:lnTo>
                    <a:pt x="203" y="727"/>
                  </a:lnTo>
                  <a:lnTo>
                    <a:pt x="205" y="740"/>
                  </a:lnTo>
                  <a:lnTo>
                    <a:pt x="206" y="754"/>
                  </a:lnTo>
                  <a:lnTo>
                    <a:pt x="191" y="762"/>
                  </a:lnTo>
                  <a:lnTo>
                    <a:pt x="185" y="757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861050" y="1435094"/>
              <a:ext cx="1677987" cy="1682750"/>
            </a:xfrm>
            <a:custGeom>
              <a:avLst/>
              <a:gdLst>
                <a:gd name="T0" fmla="*/ 319671275 w 1134"/>
                <a:gd name="T1" fmla="*/ 2147483647 h 1024"/>
                <a:gd name="T2" fmla="*/ 137939692 w 1134"/>
                <a:gd name="T3" fmla="*/ 2063158153 h 1024"/>
                <a:gd name="T4" fmla="*/ 549571765 w 1134"/>
                <a:gd name="T5" fmla="*/ 1042381373 h 1024"/>
                <a:gd name="T6" fmla="*/ 459800979 w 1134"/>
                <a:gd name="T7" fmla="*/ 1020776780 h 1024"/>
                <a:gd name="T8" fmla="*/ 201436870 w 1134"/>
                <a:gd name="T9" fmla="*/ 899255666 h 1024"/>
                <a:gd name="T10" fmla="*/ 32843560 w 1134"/>
                <a:gd name="T11" fmla="*/ 723725328 h 1024"/>
                <a:gd name="T12" fmla="*/ 65685639 w 1134"/>
                <a:gd name="T13" fmla="*/ 291651433 h 1024"/>
                <a:gd name="T14" fmla="*/ 181731583 w 1134"/>
                <a:gd name="T15" fmla="*/ 229539254 h 1024"/>
                <a:gd name="T16" fmla="*/ 442285702 w 1134"/>
                <a:gd name="T17" fmla="*/ 170130268 h 1024"/>
                <a:gd name="T18" fmla="*/ 523298110 w 1134"/>
                <a:gd name="T19" fmla="*/ 72912037 h 1024"/>
                <a:gd name="T20" fmla="*/ 593362176 w 1134"/>
                <a:gd name="T21" fmla="*/ 29704480 h 1024"/>
                <a:gd name="T22" fmla="*/ 663427721 w 1134"/>
                <a:gd name="T23" fmla="*/ 21602957 h 1024"/>
                <a:gd name="T24" fmla="*/ 735681751 w 1134"/>
                <a:gd name="T25" fmla="*/ 0 h 1024"/>
                <a:gd name="T26" fmla="*/ 753198507 w 1134"/>
                <a:gd name="T27" fmla="*/ 91816672 h 1024"/>
                <a:gd name="T28" fmla="*/ 775093712 w 1134"/>
                <a:gd name="T29" fmla="*/ 124221123 h 1024"/>
                <a:gd name="T30" fmla="*/ 823264237 w 1134"/>
                <a:gd name="T31" fmla="*/ 167428667 h 1024"/>
                <a:gd name="T32" fmla="*/ 871433097 w 1134"/>
                <a:gd name="T33" fmla="*/ 194433176 h 1024"/>
                <a:gd name="T34" fmla="*/ 926171850 w 1134"/>
                <a:gd name="T35" fmla="*/ 216037821 h 1024"/>
                <a:gd name="T36" fmla="*/ 978720639 w 1134"/>
                <a:gd name="T37" fmla="*/ 243042330 h 1024"/>
                <a:gd name="T38" fmla="*/ 1029079464 w 1134"/>
                <a:gd name="T39" fmla="*/ 283549916 h 1024"/>
                <a:gd name="T40" fmla="*/ 1202052622 w 1134"/>
                <a:gd name="T41" fmla="*/ 591402740 h 1024"/>
                <a:gd name="T42" fmla="*/ 1315907099 w 1134"/>
                <a:gd name="T43" fmla="*/ 802038898 h 1024"/>
                <a:gd name="T44" fmla="*/ 1333423855 w 1134"/>
                <a:gd name="T45" fmla="*/ 899255666 h 1024"/>
                <a:gd name="T46" fmla="*/ 1333423855 w 1134"/>
                <a:gd name="T47" fmla="*/ 874952758 h 1024"/>
                <a:gd name="T48" fmla="*/ 1569893035 w 1134"/>
                <a:gd name="T49" fmla="*/ 885754233 h 1024"/>
                <a:gd name="T50" fmla="*/ 1473553466 w 1134"/>
                <a:gd name="T51" fmla="*/ 885754233 h 1024"/>
                <a:gd name="T52" fmla="*/ 1399109471 w 1134"/>
                <a:gd name="T53" fmla="*/ 1020776780 h 1024"/>
                <a:gd name="T54" fmla="*/ 1456038189 w 1134"/>
                <a:gd name="T55" fmla="*/ 991072313 h 1024"/>
                <a:gd name="T56" fmla="*/ 1473553466 w 1134"/>
                <a:gd name="T57" fmla="*/ 991072313 h 1024"/>
                <a:gd name="T58" fmla="*/ 1629010238 w 1134"/>
                <a:gd name="T59" fmla="*/ 991072313 h 1024"/>
                <a:gd name="T60" fmla="*/ 1760382950 w 1134"/>
                <a:gd name="T61" fmla="*/ 999173830 h 1024"/>
                <a:gd name="T62" fmla="*/ 1996851761 w 1134"/>
                <a:gd name="T63" fmla="*/ 885754233 h 1024"/>
                <a:gd name="T64" fmla="*/ 2053778999 w 1134"/>
                <a:gd name="T65" fmla="*/ 742628321 h 1024"/>
                <a:gd name="T66" fmla="*/ 2147483647 w 1134"/>
                <a:gd name="T67" fmla="*/ 696720819 h 1024"/>
                <a:gd name="T68" fmla="*/ 2147483647 w 1134"/>
                <a:gd name="T69" fmla="*/ 723725328 h 1024"/>
                <a:gd name="T70" fmla="*/ 2147483647 w 1134"/>
                <a:gd name="T71" fmla="*/ 802038898 h 1024"/>
                <a:gd name="T72" fmla="*/ 2147483647 w 1134"/>
                <a:gd name="T73" fmla="*/ 893855750 h 1024"/>
                <a:gd name="T74" fmla="*/ 2147483647 w 1134"/>
                <a:gd name="T75" fmla="*/ 910058784 h 1024"/>
                <a:gd name="T76" fmla="*/ 2147483647 w 1134"/>
                <a:gd name="T77" fmla="*/ 1096390392 h 1024"/>
                <a:gd name="T78" fmla="*/ 2147483647 w 1134"/>
                <a:gd name="T79" fmla="*/ 1188205395 h 1024"/>
                <a:gd name="T80" fmla="*/ 2147483647 w 1134"/>
                <a:gd name="T81" fmla="*/ 1271920524 h 1024"/>
                <a:gd name="T82" fmla="*/ 2147483647 w 1134"/>
                <a:gd name="T83" fmla="*/ 1358335612 h 1024"/>
                <a:gd name="T84" fmla="*/ 2147483647 w 1134"/>
                <a:gd name="T85" fmla="*/ 1447450657 h 1024"/>
                <a:gd name="T86" fmla="*/ 2147483647 w 1134"/>
                <a:gd name="T87" fmla="*/ 1536567345 h 1024"/>
                <a:gd name="T88" fmla="*/ 2101949339 w 1134"/>
                <a:gd name="T89" fmla="*/ 1814716010 h 1024"/>
                <a:gd name="T90" fmla="*/ 2003420174 w 1134"/>
                <a:gd name="T91" fmla="*/ 2011849092 h 1024"/>
                <a:gd name="T92" fmla="*/ 1961819728 w 1134"/>
                <a:gd name="T93" fmla="*/ 2063158153 h 1024"/>
                <a:gd name="T94" fmla="*/ 1939924522 w 1134"/>
                <a:gd name="T95" fmla="*/ 2147483647 h 1024"/>
                <a:gd name="T96" fmla="*/ 1815120224 w 1134"/>
                <a:gd name="T97" fmla="*/ 2147483647 h 1024"/>
                <a:gd name="T98" fmla="*/ 1773519778 w 1134"/>
                <a:gd name="T99" fmla="*/ 2147483647 h 1024"/>
                <a:gd name="T100" fmla="*/ 1749434608 w 1134"/>
                <a:gd name="T101" fmla="*/ 2147483647 h 1024"/>
                <a:gd name="T102" fmla="*/ 1234894691 w 1134"/>
                <a:gd name="T103" fmla="*/ 2147483647 h 10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1024"/>
                <a:gd name="T158" fmla="*/ 1134 w 1134"/>
                <a:gd name="T159" fmla="*/ 1024 h 10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1024">
                  <a:moveTo>
                    <a:pt x="564" y="1018"/>
                  </a:moveTo>
                  <a:lnTo>
                    <a:pt x="236" y="1001"/>
                  </a:lnTo>
                  <a:lnTo>
                    <a:pt x="146" y="945"/>
                  </a:lnTo>
                  <a:lnTo>
                    <a:pt x="135" y="894"/>
                  </a:lnTo>
                  <a:lnTo>
                    <a:pt x="60" y="789"/>
                  </a:lnTo>
                  <a:lnTo>
                    <a:pt x="63" y="764"/>
                  </a:lnTo>
                  <a:lnTo>
                    <a:pt x="83" y="757"/>
                  </a:lnTo>
                  <a:lnTo>
                    <a:pt x="251" y="389"/>
                  </a:lnTo>
                  <a:lnTo>
                    <a:pt x="251" y="386"/>
                  </a:lnTo>
                  <a:lnTo>
                    <a:pt x="251" y="385"/>
                  </a:lnTo>
                  <a:lnTo>
                    <a:pt x="236" y="378"/>
                  </a:lnTo>
                  <a:lnTo>
                    <a:pt x="210" y="378"/>
                  </a:lnTo>
                  <a:lnTo>
                    <a:pt x="184" y="373"/>
                  </a:lnTo>
                  <a:lnTo>
                    <a:pt x="161" y="356"/>
                  </a:lnTo>
                  <a:lnTo>
                    <a:pt x="92" y="333"/>
                  </a:lnTo>
                  <a:lnTo>
                    <a:pt x="92" y="317"/>
                  </a:lnTo>
                  <a:lnTo>
                    <a:pt x="41" y="297"/>
                  </a:lnTo>
                  <a:lnTo>
                    <a:pt x="15" y="268"/>
                  </a:lnTo>
                  <a:lnTo>
                    <a:pt x="0" y="177"/>
                  </a:lnTo>
                  <a:lnTo>
                    <a:pt x="7" y="112"/>
                  </a:lnTo>
                  <a:lnTo>
                    <a:pt x="30" y="108"/>
                  </a:lnTo>
                  <a:lnTo>
                    <a:pt x="38" y="95"/>
                  </a:lnTo>
                  <a:lnTo>
                    <a:pt x="56" y="95"/>
                  </a:lnTo>
                  <a:lnTo>
                    <a:pt x="83" y="85"/>
                  </a:lnTo>
                  <a:lnTo>
                    <a:pt x="102" y="77"/>
                  </a:lnTo>
                  <a:lnTo>
                    <a:pt x="130" y="51"/>
                  </a:lnTo>
                  <a:lnTo>
                    <a:pt x="202" y="63"/>
                  </a:lnTo>
                  <a:lnTo>
                    <a:pt x="243" y="63"/>
                  </a:lnTo>
                  <a:lnTo>
                    <a:pt x="261" y="56"/>
                  </a:lnTo>
                  <a:lnTo>
                    <a:pt x="239" y="27"/>
                  </a:lnTo>
                  <a:lnTo>
                    <a:pt x="246" y="5"/>
                  </a:lnTo>
                  <a:lnTo>
                    <a:pt x="260" y="10"/>
                  </a:lnTo>
                  <a:lnTo>
                    <a:pt x="271" y="11"/>
                  </a:lnTo>
                  <a:lnTo>
                    <a:pt x="283" y="11"/>
                  </a:lnTo>
                  <a:lnTo>
                    <a:pt x="293" y="11"/>
                  </a:lnTo>
                  <a:lnTo>
                    <a:pt x="303" y="8"/>
                  </a:lnTo>
                  <a:lnTo>
                    <a:pt x="315" y="5"/>
                  </a:lnTo>
                  <a:lnTo>
                    <a:pt x="325" y="4"/>
                  </a:lnTo>
                  <a:lnTo>
                    <a:pt x="336" y="0"/>
                  </a:lnTo>
                  <a:lnTo>
                    <a:pt x="341" y="4"/>
                  </a:lnTo>
                  <a:lnTo>
                    <a:pt x="344" y="5"/>
                  </a:lnTo>
                  <a:lnTo>
                    <a:pt x="344" y="34"/>
                  </a:lnTo>
                  <a:lnTo>
                    <a:pt x="347" y="37"/>
                  </a:lnTo>
                  <a:lnTo>
                    <a:pt x="348" y="38"/>
                  </a:lnTo>
                  <a:lnTo>
                    <a:pt x="354" y="46"/>
                  </a:lnTo>
                  <a:lnTo>
                    <a:pt x="362" y="51"/>
                  </a:lnTo>
                  <a:lnTo>
                    <a:pt x="368" y="57"/>
                  </a:lnTo>
                  <a:lnTo>
                    <a:pt x="376" y="62"/>
                  </a:lnTo>
                  <a:lnTo>
                    <a:pt x="383" y="66"/>
                  </a:lnTo>
                  <a:lnTo>
                    <a:pt x="391" y="69"/>
                  </a:lnTo>
                  <a:lnTo>
                    <a:pt x="398" y="72"/>
                  </a:lnTo>
                  <a:lnTo>
                    <a:pt x="406" y="75"/>
                  </a:lnTo>
                  <a:lnTo>
                    <a:pt x="414" y="77"/>
                  </a:lnTo>
                  <a:lnTo>
                    <a:pt x="423" y="80"/>
                  </a:lnTo>
                  <a:lnTo>
                    <a:pt x="430" y="82"/>
                  </a:lnTo>
                  <a:lnTo>
                    <a:pt x="438" y="86"/>
                  </a:lnTo>
                  <a:lnTo>
                    <a:pt x="447" y="90"/>
                  </a:lnTo>
                  <a:lnTo>
                    <a:pt x="455" y="95"/>
                  </a:lnTo>
                  <a:lnTo>
                    <a:pt x="462" y="101"/>
                  </a:lnTo>
                  <a:lnTo>
                    <a:pt x="470" y="105"/>
                  </a:lnTo>
                  <a:lnTo>
                    <a:pt x="504" y="141"/>
                  </a:lnTo>
                  <a:lnTo>
                    <a:pt x="508" y="177"/>
                  </a:lnTo>
                  <a:lnTo>
                    <a:pt x="549" y="219"/>
                  </a:lnTo>
                  <a:lnTo>
                    <a:pt x="549" y="236"/>
                  </a:lnTo>
                  <a:lnTo>
                    <a:pt x="568" y="243"/>
                  </a:lnTo>
                  <a:lnTo>
                    <a:pt x="601" y="297"/>
                  </a:lnTo>
                  <a:lnTo>
                    <a:pt x="583" y="328"/>
                  </a:lnTo>
                  <a:lnTo>
                    <a:pt x="583" y="339"/>
                  </a:lnTo>
                  <a:lnTo>
                    <a:pt x="609" y="333"/>
                  </a:lnTo>
                  <a:lnTo>
                    <a:pt x="609" y="327"/>
                  </a:lnTo>
                  <a:lnTo>
                    <a:pt x="609" y="326"/>
                  </a:lnTo>
                  <a:lnTo>
                    <a:pt x="609" y="324"/>
                  </a:lnTo>
                  <a:lnTo>
                    <a:pt x="665" y="258"/>
                  </a:lnTo>
                  <a:lnTo>
                    <a:pt x="708" y="253"/>
                  </a:lnTo>
                  <a:lnTo>
                    <a:pt x="717" y="328"/>
                  </a:lnTo>
                  <a:lnTo>
                    <a:pt x="727" y="350"/>
                  </a:lnTo>
                  <a:lnTo>
                    <a:pt x="714" y="346"/>
                  </a:lnTo>
                  <a:lnTo>
                    <a:pt x="673" y="328"/>
                  </a:lnTo>
                  <a:lnTo>
                    <a:pt x="654" y="333"/>
                  </a:lnTo>
                  <a:lnTo>
                    <a:pt x="639" y="360"/>
                  </a:lnTo>
                  <a:lnTo>
                    <a:pt x="639" y="378"/>
                  </a:lnTo>
                  <a:lnTo>
                    <a:pt x="647" y="389"/>
                  </a:lnTo>
                  <a:lnTo>
                    <a:pt x="657" y="389"/>
                  </a:lnTo>
                  <a:lnTo>
                    <a:pt x="665" y="367"/>
                  </a:lnTo>
                  <a:lnTo>
                    <a:pt x="670" y="367"/>
                  </a:lnTo>
                  <a:lnTo>
                    <a:pt x="671" y="367"/>
                  </a:lnTo>
                  <a:lnTo>
                    <a:pt x="673" y="367"/>
                  </a:lnTo>
                  <a:lnTo>
                    <a:pt x="717" y="385"/>
                  </a:lnTo>
                  <a:lnTo>
                    <a:pt x="732" y="385"/>
                  </a:lnTo>
                  <a:lnTo>
                    <a:pt x="744" y="367"/>
                  </a:lnTo>
                  <a:lnTo>
                    <a:pt x="759" y="367"/>
                  </a:lnTo>
                  <a:lnTo>
                    <a:pt x="788" y="360"/>
                  </a:lnTo>
                  <a:lnTo>
                    <a:pt x="804" y="370"/>
                  </a:lnTo>
                  <a:lnTo>
                    <a:pt x="863" y="339"/>
                  </a:lnTo>
                  <a:lnTo>
                    <a:pt x="881" y="336"/>
                  </a:lnTo>
                  <a:lnTo>
                    <a:pt x="912" y="328"/>
                  </a:lnTo>
                  <a:lnTo>
                    <a:pt x="931" y="317"/>
                  </a:lnTo>
                  <a:lnTo>
                    <a:pt x="931" y="307"/>
                  </a:lnTo>
                  <a:lnTo>
                    <a:pt x="938" y="275"/>
                  </a:lnTo>
                  <a:lnTo>
                    <a:pt x="960" y="248"/>
                  </a:lnTo>
                  <a:lnTo>
                    <a:pt x="974" y="261"/>
                  </a:lnTo>
                  <a:lnTo>
                    <a:pt x="1002" y="258"/>
                  </a:lnTo>
                  <a:lnTo>
                    <a:pt x="1012" y="268"/>
                  </a:lnTo>
                  <a:lnTo>
                    <a:pt x="1043" y="261"/>
                  </a:lnTo>
                  <a:lnTo>
                    <a:pt x="1072" y="268"/>
                  </a:lnTo>
                  <a:lnTo>
                    <a:pt x="1102" y="279"/>
                  </a:lnTo>
                  <a:lnTo>
                    <a:pt x="1102" y="300"/>
                  </a:lnTo>
                  <a:lnTo>
                    <a:pt x="1114" y="297"/>
                  </a:lnTo>
                  <a:lnTo>
                    <a:pt x="1125" y="328"/>
                  </a:lnTo>
                  <a:lnTo>
                    <a:pt x="1126" y="330"/>
                  </a:lnTo>
                  <a:lnTo>
                    <a:pt x="1128" y="331"/>
                  </a:lnTo>
                  <a:lnTo>
                    <a:pt x="1128" y="333"/>
                  </a:lnTo>
                  <a:lnTo>
                    <a:pt x="1131" y="336"/>
                  </a:lnTo>
                  <a:lnTo>
                    <a:pt x="1131" y="337"/>
                  </a:lnTo>
                  <a:lnTo>
                    <a:pt x="1133" y="339"/>
                  </a:lnTo>
                  <a:lnTo>
                    <a:pt x="1102" y="395"/>
                  </a:lnTo>
                  <a:lnTo>
                    <a:pt x="1101" y="406"/>
                  </a:lnTo>
                  <a:lnTo>
                    <a:pt x="1097" y="418"/>
                  </a:lnTo>
                  <a:lnTo>
                    <a:pt x="1094" y="429"/>
                  </a:lnTo>
                  <a:lnTo>
                    <a:pt x="1091" y="440"/>
                  </a:lnTo>
                  <a:lnTo>
                    <a:pt x="1085" y="450"/>
                  </a:lnTo>
                  <a:lnTo>
                    <a:pt x="1082" y="461"/>
                  </a:lnTo>
                  <a:lnTo>
                    <a:pt x="1076" y="471"/>
                  </a:lnTo>
                  <a:lnTo>
                    <a:pt x="1070" y="483"/>
                  </a:lnTo>
                  <a:lnTo>
                    <a:pt x="1064" y="493"/>
                  </a:lnTo>
                  <a:lnTo>
                    <a:pt x="1056" y="503"/>
                  </a:lnTo>
                  <a:lnTo>
                    <a:pt x="1050" y="513"/>
                  </a:lnTo>
                  <a:lnTo>
                    <a:pt x="1043" y="525"/>
                  </a:lnTo>
                  <a:lnTo>
                    <a:pt x="1035" y="536"/>
                  </a:lnTo>
                  <a:lnTo>
                    <a:pt x="1027" y="546"/>
                  </a:lnTo>
                  <a:lnTo>
                    <a:pt x="1020" y="558"/>
                  </a:lnTo>
                  <a:lnTo>
                    <a:pt x="1012" y="569"/>
                  </a:lnTo>
                  <a:lnTo>
                    <a:pt x="963" y="611"/>
                  </a:lnTo>
                  <a:lnTo>
                    <a:pt x="919" y="646"/>
                  </a:lnTo>
                  <a:lnTo>
                    <a:pt x="960" y="672"/>
                  </a:lnTo>
                  <a:lnTo>
                    <a:pt x="953" y="694"/>
                  </a:lnTo>
                  <a:lnTo>
                    <a:pt x="935" y="732"/>
                  </a:lnTo>
                  <a:lnTo>
                    <a:pt x="915" y="745"/>
                  </a:lnTo>
                  <a:lnTo>
                    <a:pt x="900" y="764"/>
                  </a:lnTo>
                  <a:lnTo>
                    <a:pt x="898" y="764"/>
                  </a:lnTo>
                  <a:lnTo>
                    <a:pt x="896" y="764"/>
                  </a:lnTo>
                  <a:lnTo>
                    <a:pt x="878" y="806"/>
                  </a:lnTo>
                  <a:lnTo>
                    <a:pt x="868" y="831"/>
                  </a:lnTo>
                  <a:lnTo>
                    <a:pt x="886" y="852"/>
                  </a:lnTo>
                  <a:lnTo>
                    <a:pt x="848" y="937"/>
                  </a:lnTo>
                  <a:lnTo>
                    <a:pt x="839" y="945"/>
                  </a:lnTo>
                  <a:lnTo>
                    <a:pt x="829" y="952"/>
                  </a:lnTo>
                  <a:lnTo>
                    <a:pt x="822" y="962"/>
                  </a:lnTo>
                  <a:lnTo>
                    <a:pt x="816" y="972"/>
                  </a:lnTo>
                  <a:lnTo>
                    <a:pt x="810" y="982"/>
                  </a:lnTo>
                  <a:lnTo>
                    <a:pt x="805" y="994"/>
                  </a:lnTo>
                  <a:lnTo>
                    <a:pt x="802" y="1004"/>
                  </a:lnTo>
                  <a:lnTo>
                    <a:pt x="799" y="1015"/>
                  </a:lnTo>
                  <a:lnTo>
                    <a:pt x="575" y="1023"/>
                  </a:lnTo>
                  <a:lnTo>
                    <a:pt x="572" y="1015"/>
                  </a:lnTo>
                  <a:lnTo>
                    <a:pt x="564" y="1018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8293100" y="2182807"/>
              <a:ext cx="506412" cy="681037"/>
            </a:xfrm>
            <a:custGeom>
              <a:avLst/>
              <a:gdLst>
                <a:gd name="T0" fmla="*/ 410013109 w 342"/>
                <a:gd name="T1" fmla="*/ 1101460098 h 415"/>
                <a:gd name="T2" fmla="*/ 368353981 w 342"/>
                <a:gd name="T3" fmla="*/ 1093381197 h 415"/>
                <a:gd name="T4" fmla="*/ 368353981 w 342"/>
                <a:gd name="T5" fmla="*/ 1082607687 h 415"/>
                <a:gd name="T6" fmla="*/ 368353981 w 342"/>
                <a:gd name="T7" fmla="*/ 1079914720 h 415"/>
                <a:gd name="T8" fmla="*/ 368353981 w 342"/>
                <a:gd name="T9" fmla="*/ 1074528785 h 415"/>
                <a:gd name="T10" fmla="*/ 265302137 w 342"/>
                <a:gd name="T11" fmla="*/ 1012588899 h 415"/>
                <a:gd name="T12" fmla="*/ 214872700 w 342"/>
                <a:gd name="T13" fmla="*/ 1028746702 h 415"/>
                <a:gd name="T14" fmla="*/ 175406589 w 342"/>
                <a:gd name="T15" fmla="*/ 1001817030 h 415"/>
                <a:gd name="T16" fmla="*/ 186369961 w 342"/>
                <a:gd name="T17" fmla="*/ 907559896 h 415"/>
                <a:gd name="T18" fmla="*/ 179791049 w 342"/>
                <a:gd name="T19" fmla="*/ 899480994 h 415"/>
                <a:gd name="T20" fmla="*/ 179791049 w 342"/>
                <a:gd name="T21" fmla="*/ 896788027 h 415"/>
                <a:gd name="T22" fmla="*/ 175406589 w 342"/>
                <a:gd name="T23" fmla="*/ 896788027 h 415"/>
                <a:gd name="T24" fmla="*/ 118399722 w 342"/>
                <a:gd name="T25" fmla="*/ 821381458 h 415"/>
                <a:gd name="T26" fmla="*/ 72354722 w 342"/>
                <a:gd name="T27" fmla="*/ 285464472 h 415"/>
                <a:gd name="T28" fmla="*/ 96472955 w 342"/>
                <a:gd name="T29" fmla="*/ 228910520 h 415"/>
                <a:gd name="T30" fmla="*/ 89895525 w 342"/>
                <a:gd name="T31" fmla="*/ 274690962 h 415"/>
                <a:gd name="T32" fmla="*/ 0 w 342"/>
                <a:gd name="T33" fmla="*/ 161583006 h 415"/>
                <a:gd name="T34" fmla="*/ 15347838 w 342"/>
                <a:gd name="T35" fmla="*/ 21543744 h 415"/>
                <a:gd name="T36" fmla="*/ 59199861 w 342"/>
                <a:gd name="T37" fmla="*/ 5385936 h 415"/>
                <a:gd name="T38" fmla="*/ 103051890 w 342"/>
                <a:gd name="T39" fmla="*/ 0 h 415"/>
                <a:gd name="T40" fmla="*/ 144710925 w 342"/>
                <a:gd name="T41" fmla="*/ 0 h 415"/>
                <a:gd name="T42" fmla="*/ 188561451 w 342"/>
                <a:gd name="T43" fmla="*/ 2692968 h 415"/>
                <a:gd name="T44" fmla="*/ 230220532 w 342"/>
                <a:gd name="T45" fmla="*/ 13464842 h 415"/>
                <a:gd name="T46" fmla="*/ 276265509 w 342"/>
                <a:gd name="T47" fmla="*/ 32317260 h 415"/>
                <a:gd name="T48" fmla="*/ 315731574 w 342"/>
                <a:gd name="T49" fmla="*/ 53861011 h 415"/>
                <a:gd name="T50" fmla="*/ 359583580 w 342"/>
                <a:gd name="T51" fmla="*/ 80792324 h 415"/>
                <a:gd name="T52" fmla="*/ 399049737 w 342"/>
                <a:gd name="T53" fmla="*/ 107722021 h 415"/>
                <a:gd name="T54" fmla="*/ 442901743 w 342"/>
                <a:gd name="T55" fmla="*/ 142732236 h 415"/>
                <a:gd name="T56" fmla="*/ 482367808 w 342"/>
                <a:gd name="T57" fmla="*/ 177742451 h 415"/>
                <a:gd name="T58" fmla="*/ 524026844 w 342"/>
                <a:gd name="T59" fmla="*/ 220829977 h 415"/>
                <a:gd name="T60" fmla="*/ 563492908 w 342"/>
                <a:gd name="T61" fmla="*/ 258533159 h 415"/>
                <a:gd name="T62" fmla="*/ 602960454 w 342"/>
                <a:gd name="T63" fmla="*/ 304315243 h 415"/>
                <a:gd name="T64" fmla="*/ 642426519 w 342"/>
                <a:gd name="T65" fmla="*/ 352790293 h 415"/>
                <a:gd name="T66" fmla="*/ 684085555 w 342"/>
                <a:gd name="T67" fmla="*/ 398572377 h 415"/>
                <a:gd name="T68" fmla="*/ 747669853 w 342"/>
                <a:gd name="T69" fmla="*/ 425502049 h 415"/>
                <a:gd name="T70" fmla="*/ 719167159 w 342"/>
                <a:gd name="T71" fmla="*/ 452433464 h 415"/>
                <a:gd name="T72" fmla="*/ 609537885 w 342"/>
                <a:gd name="T73" fmla="*/ 632867190 h 415"/>
                <a:gd name="T74" fmla="*/ 559108448 w 342"/>
                <a:gd name="T75" fmla="*/ 737897834 h 415"/>
                <a:gd name="T76" fmla="*/ 530604274 w 342"/>
                <a:gd name="T77" fmla="*/ 743283768 h 415"/>
                <a:gd name="T78" fmla="*/ 488945239 w 342"/>
                <a:gd name="T79" fmla="*/ 988350553 h 415"/>
                <a:gd name="T80" fmla="*/ 515256442 w 342"/>
                <a:gd name="T81" fmla="*/ 1015281866 h 415"/>
                <a:gd name="T82" fmla="*/ 488945239 w 342"/>
                <a:gd name="T83" fmla="*/ 1093381197 h 415"/>
                <a:gd name="T84" fmla="*/ 425360941 w 342"/>
                <a:gd name="T85" fmla="*/ 1114924934 h 415"/>
                <a:gd name="T86" fmla="*/ 410013109 w 342"/>
                <a:gd name="T87" fmla="*/ 1101460098 h 4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2"/>
                <a:gd name="T133" fmla="*/ 0 h 415"/>
                <a:gd name="T134" fmla="*/ 342 w 342"/>
                <a:gd name="T135" fmla="*/ 415 h 4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2" h="415">
                  <a:moveTo>
                    <a:pt x="187" y="409"/>
                  </a:moveTo>
                  <a:lnTo>
                    <a:pt x="168" y="406"/>
                  </a:lnTo>
                  <a:lnTo>
                    <a:pt x="168" y="402"/>
                  </a:lnTo>
                  <a:lnTo>
                    <a:pt x="168" y="401"/>
                  </a:lnTo>
                  <a:lnTo>
                    <a:pt x="168" y="399"/>
                  </a:lnTo>
                  <a:lnTo>
                    <a:pt x="121" y="376"/>
                  </a:lnTo>
                  <a:lnTo>
                    <a:pt x="98" y="382"/>
                  </a:lnTo>
                  <a:lnTo>
                    <a:pt x="80" y="372"/>
                  </a:lnTo>
                  <a:lnTo>
                    <a:pt x="85" y="337"/>
                  </a:lnTo>
                  <a:lnTo>
                    <a:pt x="82" y="334"/>
                  </a:lnTo>
                  <a:lnTo>
                    <a:pt x="82" y="333"/>
                  </a:lnTo>
                  <a:lnTo>
                    <a:pt x="80" y="333"/>
                  </a:lnTo>
                  <a:lnTo>
                    <a:pt x="54" y="305"/>
                  </a:lnTo>
                  <a:lnTo>
                    <a:pt x="33" y="106"/>
                  </a:lnTo>
                  <a:lnTo>
                    <a:pt x="44" y="85"/>
                  </a:lnTo>
                  <a:lnTo>
                    <a:pt x="41" y="102"/>
                  </a:lnTo>
                  <a:lnTo>
                    <a:pt x="0" y="60"/>
                  </a:lnTo>
                  <a:lnTo>
                    <a:pt x="7" y="8"/>
                  </a:lnTo>
                  <a:lnTo>
                    <a:pt x="27" y="2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6" y="1"/>
                  </a:lnTo>
                  <a:lnTo>
                    <a:pt x="105" y="5"/>
                  </a:lnTo>
                  <a:lnTo>
                    <a:pt x="126" y="12"/>
                  </a:lnTo>
                  <a:lnTo>
                    <a:pt x="144" y="20"/>
                  </a:lnTo>
                  <a:lnTo>
                    <a:pt x="164" y="30"/>
                  </a:lnTo>
                  <a:lnTo>
                    <a:pt x="182" y="40"/>
                  </a:lnTo>
                  <a:lnTo>
                    <a:pt x="202" y="53"/>
                  </a:lnTo>
                  <a:lnTo>
                    <a:pt x="220" y="66"/>
                  </a:lnTo>
                  <a:lnTo>
                    <a:pt x="239" y="82"/>
                  </a:lnTo>
                  <a:lnTo>
                    <a:pt x="257" y="96"/>
                  </a:lnTo>
                  <a:lnTo>
                    <a:pt x="275" y="113"/>
                  </a:lnTo>
                  <a:lnTo>
                    <a:pt x="293" y="131"/>
                  </a:lnTo>
                  <a:lnTo>
                    <a:pt x="312" y="148"/>
                  </a:lnTo>
                  <a:lnTo>
                    <a:pt x="341" y="158"/>
                  </a:lnTo>
                  <a:lnTo>
                    <a:pt x="328" y="168"/>
                  </a:lnTo>
                  <a:lnTo>
                    <a:pt x="278" y="235"/>
                  </a:lnTo>
                  <a:lnTo>
                    <a:pt x="255" y="274"/>
                  </a:lnTo>
                  <a:lnTo>
                    <a:pt x="242" y="276"/>
                  </a:lnTo>
                  <a:lnTo>
                    <a:pt x="223" y="367"/>
                  </a:lnTo>
                  <a:lnTo>
                    <a:pt x="235" y="377"/>
                  </a:lnTo>
                  <a:lnTo>
                    <a:pt x="223" y="406"/>
                  </a:lnTo>
                  <a:lnTo>
                    <a:pt x="194" y="414"/>
                  </a:lnTo>
                  <a:lnTo>
                    <a:pt x="187" y="409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931025" y="1816094"/>
              <a:ext cx="271462" cy="163513"/>
            </a:xfrm>
            <a:custGeom>
              <a:avLst/>
              <a:gdLst>
                <a:gd name="T0" fmla="*/ 114116764 w 185"/>
                <a:gd name="T1" fmla="*/ 254233598 h 101"/>
                <a:gd name="T2" fmla="*/ 99045492 w 185"/>
                <a:gd name="T3" fmla="*/ 248991470 h 101"/>
                <a:gd name="T4" fmla="*/ 77513404 w 185"/>
                <a:gd name="T5" fmla="*/ 241129897 h 101"/>
                <a:gd name="T6" fmla="*/ 58135425 w 185"/>
                <a:gd name="T7" fmla="*/ 225403513 h 101"/>
                <a:gd name="T8" fmla="*/ 40910055 w 185"/>
                <a:gd name="T9" fmla="*/ 212298193 h 101"/>
                <a:gd name="T10" fmla="*/ 25837316 w 185"/>
                <a:gd name="T11" fmla="*/ 191331249 h 101"/>
                <a:gd name="T12" fmla="*/ 12918658 w 185"/>
                <a:gd name="T13" fmla="*/ 170362737 h 101"/>
                <a:gd name="T14" fmla="*/ 2152620 w 185"/>
                <a:gd name="T15" fmla="*/ 146774779 h 101"/>
                <a:gd name="T16" fmla="*/ 0 w 185"/>
                <a:gd name="T17" fmla="*/ 128427331 h 101"/>
                <a:gd name="T18" fmla="*/ 32296642 w 185"/>
                <a:gd name="T19" fmla="*/ 18347455 h 101"/>
                <a:gd name="T20" fmla="*/ 114116764 w 185"/>
                <a:gd name="T21" fmla="*/ 44556482 h 101"/>
                <a:gd name="T22" fmla="*/ 131342122 w 185"/>
                <a:gd name="T23" fmla="*/ 34072226 h 101"/>
                <a:gd name="T24" fmla="*/ 148567481 w 185"/>
                <a:gd name="T25" fmla="*/ 26209028 h 101"/>
                <a:gd name="T26" fmla="*/ 163640220 w 185"/>
                <a:gd name="T27" fmla="*/ 18347455 h 101"/>
                <a:gd name="T28" fmla="*/ 176558872 w 185"/>
                <a:gd name="T29" fmla="*/ 13105323 h 101"/>
                <a:gd name="T30" fmla="*/ 193784277 w 185"/>
                <a:gd name="T31" fmla="*/ 10484259 h 101"/>
                <a:gd name="T32" fmla="*/ 211008168 w 185"/>
                <a:gd name="T33" fmla="*/ 5242130 h 101"/>
                <a:gd name="T34" fmla="*/ 223928288 w 185"/>
                <a:gd name="T35" fmla="*/ 5242130 h 101"/>
                <a:gd name="T36" fmla="*/ 238999560 w 185"/>
                <a:gd name="T37" fmla="*/ 2621065 h 101"/>
                <a:gd name="T38" fmla="*/ 254072299 w 185"/>
                <a:gd name="T39" fmla="*/ 2621065 h 101"/>
                <a:gd name="T40" fmla="*/ 269143571 w 185"/>
                <a:gd name="T41" fmla="*/ 2621065 h 101"/>
                <a:gd name="T42" fmla="*/ 282062223 w 185"/>
                <a:gd name="T43" fmla="*/ 2621065 h 101"/>
                <a:gd name="T44" fmla="*/ 297134962 w 185"/>
                <a:gd name="T45" fmla="*/ 2621065 h 101"/>
                <a:gd name="T46" fmla="*/ 312207701 w 185"/>
                <a:gd name="T47" fmla="*/ 2621065 h 101"/>
                <a:gd name="T48" fmla="*/ 325126353 w 185"/>
                <a:gd name="T49" fmla="*/ 2621065 h 101"/>
                <a:gd name="T50" fmla="*/ 342351712 w 185"/>
                <a:gd name="T51" fmla="*/ 2621065 h 101"/>
                <a:gd name="T52" fmla="*/ 355270364 w 185"/>
                <a:gd name="T53" fmla="*/ 0 h 101"/>
                <a:gd name="T54" fmla="*/ 396180500 w 185"/>
                <a:gd name="T55" fmla="*/ 26209028 h 101"/>
                <a:gd name="T56" fmla="*/ 391873793 w 185"/>
                <a:gd name="T57" fmla="*/ 39314354 h 101"/>
                <a:gd name="T58" fmla="*/ 391873793 w 185"/>
                <a:gd name="T59" fmla="*/ 55040751 h 101"/>
                <a:gd name="T60" fmla="*/ 387567087 w 185"/>
                <a:gd name="T61" fmla="*/ 73386580 h 101"/>
                <a:gd name="T62" fmla="*/ 381107669 w 185"/>
                <a:gd name="T63" fmla="*/ 89112964 h 101"/>
                <a:gd name="T64" fmla="*/ 378955049 w 185"/>
                <a:gd name="T65" fmla="*/ 104839349 h 101"/>
                <a:gd name="T66" fmla="*/ 368189017 w 185"/>
                <a:gd name="T67" fmla="*/ 120564139 h 101"/>
                <a:gd name="T68" fmla="*/ 361729690 w 185"/>
                <a:gd name="T69" fmla="*/ 138911587 h 101"/>
                <a:gd name="T70" fmla="*/ 353116277 w 185"/>
                <a:gd name="T71" fmla="*/ 154636353 h 101"/>
                <a:gd name="T72" fmla="*/ 338045006 w 185"/>
                <a:gd name="T73" fmla="*/ 170362737 h 101"/>
                <a:gd name="T74" fmla="*/ 329431593 w 185"/>
                <a:gd name="T75" fmla="*/ 180846993 h 101"/>
                <a:gd name="T76" fmla="*/ 316512940 w 185"/>
                <a:gd name="T77" fmla="*/ 196573377 h 101"/>
                <a:gd name="T78" fmla="*/ 303594288 w 185"/>
                <a:gd name="T79" fmla="*/ 207056014 h 101"/>
                <a:gd name="T80" fmla="*/ 288523016 w 185"/>
                <a:gd name="T81" fmla="*/ 220161385 h 101"/>
                <a:gd name="T82" fmla="*/ 275602897 w 185"/>
                <a:gd name="T83" fmla="*/ 225403513 h 101"/>
                <a:gd name="T84" fmla="*/ 262684245 w 185"/>
                <a:gd name="T85" fmla="*/ 238508833 h 101"/>
                <a:gd name="T86" fmla="*/ 249765592 w 185"/>
                <a:gd name="T87" fmla="*/ 241129897 h 101"/>
                <a:gd name="T88" fmla="*/ 131342122 w 185"/>
                <a:gd name="T89" fmla="*/ 262096791 h 101"/>
                <a:gd name="T90" fmla="*/ 114116764 w 185"/>
                <a:gd name="T91" fmla="*/ 254233598 h 1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5"/>
                <a:gd name="T139" fmla="*/ 0 h 101"/>
                <a:gd name="T140" fmla="*/ 185 w 185"/>
                <a:gd name="T141" fmla="*/ 101 h 1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5" h="101">
                  <a:moveTo>
                    <a:pt x="53" y="97"/>
                  </a:moveTo>
                  <a:lnTo>
                    <a:pt x="46" y="95"/>
                  </a:lnTo>
                  <a:lnTo>
                    <a:pt x="36" y="92"/>
                  </a:lnTo>
                  <a:lnTo>
                    <a:pt x="27" y="86"/>
                  </a:lnTo>
                  <a:lnTo>
                    <a:pt x="19" y="81"/>
                  </a:lnTo>
                  <a:lnTo>
                    <a:pt x="12" y="73"/>
                  </a:lnTo>
                  <a:lnTo>
                    <a:pt x="6" y="65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15" y="7"/>
                  </a:lnTo>
                  <a:lnTo>
                    <a:pt x="53" y="17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90" y="4"/>
                  </a:lnTo>
                  <a:lnTo>
                    <a:pt x="98" y="2"/>
                  </a:lnTo>
                  <a:lnTo>
                    <a:pt x="104" y="2"/>
                  </a:lnTo>
                  <a:lnTo>
                    <a:pt x="111" y="1"/>
                  </a:lnTo>
                  <a:lnTo>
                    <a:pt x="118" y="1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8" y="1"/>
                  </a:lnTo>
                  <a:lnTo>
                    <a:pt x="145" y="1"/>
                  </a:lnTo>
                  <a:lnTo>
                    <a:pt x="151" y="1"/>
                  </a:lnTo>
                  <a:lnTo>
                    <a:pt x="159" y="1"/>
                  </a:lnTo>
                  <a:lnTo>
                    <a:pt x="165" y="0"/>
                  </a:lnTo>
                  <a:lnTo>
                    <a:pt x="184" y="10"/>
                  </a:lnTo>
                  <a:lnTo>
                    <a:pt x="182" y="15"/>
                  </a:lnTo>
                  <a:lnTo>
                    <a:pt x="182" y="21"/>
                  </a:lnTo>
                  <a:lnTo>
                    <a:pt x="180" y="28"/>
                  </a:lnTo>
                  <a:lnTo>
                    <a:pt x="177" y="34"/>
                  </a:lnTo>
                  <a:lnTo>
                    <a:pt x="176" y="40"/>
                  </a:lnTo>
                  <a:lnTo>
                    <a:pt x="171" y="46"/>
                  </a:lnTo>
                  <a:lnTo>
                    <a:pt x="168" y="53"/>
                  </a:lnTo>
                  <a:lnTo>
                    <a:pt x="164" y="59"/>
                  </a:lnTo>
                  <a:lnTo>
                    <a:pt x="157" y="65"/>
                  </a:lnTo>
                  <a:lnTo>
                    <a:pt x="153" y="69"/>
                  </a:lnTo>
                  <a:lnTo>
                    <a:pt x="147" y="75"/>
                  </a:lnTo>
                  <a:lnTo>
                    <a:pt x="141" y="79"/>
                  </a:lnTo>
                  <a:lnTo>
                    <a:pt x="134" y="84"/>
                  </a:lnTo>
                  <a:lnTo>
                    <a:pt x="128" y="86"/>
                  </a:lnTo>
                  <a:lnTo>
                    <a:pt x="122" y="91"/>
                  </a:lnTo>
                  <a:lnTo>
                    <a:pt x="116" y="92"/>
                  </a:lnTo>
                  <a:lnTo>
                    <a:pt x="61" y="100"/>
                  </a:lnTo>
                  <a:lnTo>
                    <a:pt x="53" y="97"/>
                  </a:lnTo>
                </a:path>
              </a:pathLst>
            </a:custGeom>
            <a:solidFill>
              <a:srgbClr val="339933"/>
            </a:solidFill>
            <a:ln w="12700" cap="rnd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1F5C1F"/>
              </a:prstShdw>
            </a:effec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500034" y="3643314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b="0" u="none" dirty="0" smtClean="0">
                <a:solidFill>
                  <a:srgbClr val="002060"/>
                </a:solidFill>
                <a:latin typeface="+mj-lt"/>
              </a:rPr>
              <a:t> 24 órgãos delegados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b="0" u="none" dirty="0" smtClean="0">
                <a:solidFill>
                  <a:srgbClr val="002060"/>
                </a:solidFill>
                <a:latin typeface="+mj-lt"/>
              </a:rPr>
              <a:t> 2 superintendências do Inmetro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b="0" u="none" dirty="0" smtClean="0">
                <a:solidFill>
                  <a:srgbClr val="002060"/>
                </a:solidFill>
                <a:latin typeface="+mj-lt"/>
              </a:rPr>
              <a:t>71 sedes regionais</a:t>
            </a:r>
            <a:endParaRPr lang="pt-BR" b="0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1406" y="1585729"/>
            <a:ext cx="4500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pt-BR" sz="3200" u="none" dirty="0" smtClean="0">
                <a:solidFill>
                  <a:srgbClr val="002060"/>
                </a:solidFill>
                <a:latin typeface="+mj-lt"/>
              </a:rPr>
              <a:t>RBMLQ-I</a:t>
            </a:r>
          </a:p>
          <a:p>
            <a:pPr algn="ctr">
              <a:spcAft>
                <a:spcPts val="2400"/>
              </a:spcAft>
            </a:pPr>
            <a:r>
              <a:rPr lang="pt-BR" sz="2000" i="1" u="none" dirty="0" smtClean="0">
                <a:solidFill>
                  <a:srgbClr val="002060"/>
                </a:solidFill>
                <a:latin typeface="+mj-lt"/>
              </a:rPr>
              <a:t>Rede Brasileira de Metrologia Legal e Qualidade-Inmetro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PRESI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eloPRESI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modeloPRESI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PRESI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PRESI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C:\Publico\modeloPRESI.ppt</Template>
  <TotalTime>16494</TotalTime>
  <Words>410</Words>
  <Application>Microsoft Office PowerPoint</Application>
  <PresentationFormat>Apresentação na tela (4:3)</PresentationFormat>
  <Paragraphs>138</Paragraphs>
  <Slides>21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Lucida Sans Unicode</vt:lpstr>
      <vt:lpstr>Times New Roman</vt:lpstr>
      <vt:lpstr>Wingdings</vt:lpstr>
      <vt:lpstr>modeloPRESI</vt:lpstr>
      <vt:lpstr>Apresentação do PowerPoint</vt:lpstr>
      <vt:lpstr>Apresentação do PowerPoint</vt:lpstr>
      <vt:lpstr>Apresentação do PowerPoint</vt:lpstr>
      <vt:lpstr>GLACIAMENTO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INMETRO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da Dimel para Novos Servidores</dc:title>
  <dc:subject>Apresentação da Dimel para Novos Servidores</dc:subject>
  <dc:creator>Marcelo Morais</dc:creator>
  <cp:lastModifiedBy>Leomar Diniz</cp:lastModifiedBy>
  <cp:revision>2354</cp:revision>
  <cp:lastPrinted>2007-03-29T20:16:13Z</cp:lastPrinted>
  <dcterms:created xsi:type="dcterms:W3CDTF">1998-11-18T12:28:16Z</dcterms:created>
  <dcterms:modified xsi:type="dcterms:W3CDTF">2016-10-27T10:10:35Z</dcterms:modified>
</cp:coreProperties>
</file>