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95" r:id="rId2"/>
  </p:sldMasterIdLst>
  <p:notesMasterIdLst>
    <p:notesMasterId r:id="rId24"/>
  </p:notesMasterIdLst>
  <p:sldIdLst>
    <p:sldId id="256" r:id="rId3"/>
    <p:sldId id="363" r:id="rId4"/>
    <p:sldId id="792" r:id="rId5"/>
    <p:sldId id="563" r:id="rId6"/>
    <p:sldId id="324" r:id="rId7"/>
    <p:sldId id="779" r:id="rId8"/>
    <p:sldId id="798" r:id="rId9"/>
    <p:sldId id="799" r:id="rId10"/>
    <p:sldId id="278" r:id="rId11"/>
    <p:sldId id="271" r:id="rId12"/>
    <p:sldId id="575" r:id="rId13"/>
    <p:sldId id="576" r:id="rId14"/>
    <p:sldId id="795" r:id="rId15"/>
    <p:sldId id="574" r:id="rId16"/>
    <p:sldId id="801" r:id="rId17"/>
    <p:sldId id="806" r:id="rId18"/>
    <p:sldId id="803" r:id="rId19"/>
    <p:sldId id="571" r:id="rId20"/>
    <p:sldId id="804" r:id="rId21"/>
    <p:sldId id="805" r:id="rId22"/>
    <p:sldId id="572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855"/>
    <a:srgbClr val="660033"/>
    <a:srgbClr val="831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B082B1-36E0-46ED-9B28-DDE0AA2118BE}" v="15" dt="2025-09-24T21:37:59.202"/>
    <p1510:client id="{B68E9C67-2599-40CC-9A5E-83CB19A5C0BC}" v="87" dt="2025-09-25T01:18:17.581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ene Pinheiro" userId="725271b0e87fe044" providerId="LiveId" clId="{67F330B5-C9CA-4F8C-B5C8-6392FBB2ED09}"/>
    <pc:docChg chg="undo redo custSel addSld delSld modSld sldOrd">
      <pc:chgData name="Celene Pinheiro" userId="725271b0e87fe044" providerId="LiveId" clId="{67F330B5-C9CA-4F8C-B5C8-6392FBB2ED09}" dt="2025-09-24T21:43:30.529" v="1748" actId="20577"/>
      <pc:docMkLst>
        <pc:docMk/>
      </pc:docMkLst>
      <pc:sldChg chg="modSp mod">
        <pc:chgData name="Celene Pinheiro" userId="725271b0e87fe044" providerId="LiveId" clId="{67F330B5-C9CA-4F8C-B5C8-6392FBB2ED09}" dt="2025-09-24T20:41:43.335" v="148" actId="20577"/>
        <pc:sldMkLst>
          <pc:docMk/>
          <pc:sldMk cId="2206044693" sldId="256"/>
        </pc:sldMkLst>
        <pc:spChg chg="mod">
          <ac:chgData name="Celene Pinheiro" userId="725271b0e87fe044" providerId="LiveId" clId="{67F330B5-C9CA-4F8C-B5C8-6392FBB2ED09}" dt="2025-09-24T20:41:43.335" v="148" actId="20577"/>
          <ac:spMkLst>
            <pc:docMk/>
            <pc:sldMk cId="2206044693" sldId="256"/>
            <ac:spMk id="2" creationId="{3E6AAF83-7112-C693-DA3E-CA9D9FECA7FD}"/>
          </ac:spMkLst>
        </pc:spChg>
      </pc:sldChg>
      <pc:sldChg chg="del">
        <pc:chgData name="Celene Pinheiro" userId="725271b0e87fe044" providerId="LiveId" clId="{67F330B5-C9CA-4F8C-B5C8-6392FBB2ED09}" dt="2025-09-24T20:42:41.218" v="149" actId="47"/>
        <pc:sldMkLst>
          <pc:docMk/>
          <pc:sldMk cId="2787694175" sldId="343"/>
        </pc:sldMkLst>
      </pc:sldChg>
      <pc:sldChg chg="modSp mod">
        <pc:chgData name="Celene Pinheiro" userId="725271b0e87fe044" providerId="LiveId" clId="{67F330B5-C9CA-4F8C-B5C8-6392FBB2ED09}" dt="2025-09-24T20:43:19.511" v="150" actId="207"/>
        <pc:sldMkLst>
          <pc:docMk/>
          <pc:sldMk cId="110813301" sldId="563"/>
        </pc:sldMkLst>
        <pc:spChg chg="mod">
          <ac:chgData name="Celene Pinheiro" userId="725271b0e87fe044" providerId="LiveId" clId="{67F330B5-C9CA-4F8C-B5C8-6392FBB2ED09}" dt="2025-09-24T20:43:19.511" v="150" actId="207"/>
          <ac:spMkLst>
            <pc:docMk/>
            <pc:sldMk cId="110813301" sldId="563"/>
            <ac:spMk id="7" creationId="{71B4F542-B0C6-9FFC-2B18-03C43255DBDA}"/>
          </ac:spMkLst>
        </pc:spChg>
      </pc:sldChg>
      <pc:sldChg chg="modSp mod">
        <pc:chgData name="Celene Pinheiro" userId="725271b0e87fe044" providerId="LiveId" clId="{67F330B5-C9CA-4F8C-B5C8-6392FBB2ED09}" dt="2025-09-24T21:30:09.988" v="1251" actId="20577"/>
        <pc:sldMkLst>
          <pc:docMk/>
          <pc:sldMk cId="764881211" sldId="571"/>
        </pc:sldMkLst>
        <pc:spChg chg="mod">
          <ac:chgData name="Celene Pinheiro" userId="725271b0e87fe044" providerId="LiveId" clId="{67F330B5-C9CA-4F8C-B5C8-6392FBB2ED09}" dt="2025-09-24T21:30:09.988" v="1251" actId="20577"/>
          <ac:spMkLst>
            <pc:docMk/>
            <pc:sldMk cId="764881211" sldId="571"/>
            <ac:spMk id="11" creationId="{8D6BB337-CCD0-D9DB-2332-8337762267AF}"/>
          </ac:spMkLst>
        </pc:spChg>
      </pc:sldChg>
      <pc:sldChg chg="addSp delSp modSp mod">
        <pc:chgData name="Celene Pinheiro" userId="725271b0e87fe044" providerId="LiveId" clId="{67F330B5-C9CA-4F8C-B5C8-6392FBB2ED09}" dt="2025-09-24T21:18:17.979" v="568" actId="1076"/>
        <pc:sldMkLst>
          <pc:docMk/>
          <pc:sldMk cId="3413724367" sldId="572"/>
        </pc:sldMkLst>
        <pc:picChg chg="del mod">
          <ac:chgData name="Celene Pinheiro" userId="725271b0e87fe044" providerId="LiveId" clId="{67F330B5-C9CA-4F8C-B5C8-6392FBB2ED09}" dt="2025-09-24T21:17:41.184" v="557" actId="478"/>
          <ac:picMkLst>
            <pc:docMk/>
            <pc:sldMk cId="3413724367" sldId="572"/>
            <ac:picMk id="2" creationId="{C1C948AB-1FDA-A890-E399-4C8E26203595}"/>
          </ac:picMkLst>
        </pc:picChg>
        <pc:picChg chg="mod">
          <ac:chgData name="Celene Pinheiro" userId="725271b0e87fe044" providerId="LiveId" clId="{67F330B5-C9CA-4F8C-B5C8-6392FBB2ED09}" dt="2025-09-24T21:17:53.356" v="561" actId="1076"/>
          <ac:picMkLst>
            <pc:docMk/>
            <pc:sldMk cId="3413724367" sldId="572"/>
            <ac:picMk id="6" creationId="{2FCE0DEC-AC3E-EF7D-0BAF-F0D1E76A2340}"/>
          </ac:picMkLst>
        </pc:picChg>
        <pc:picChg chg="add mod">
          <ac:chgData name="Celene Pinheiro" userId="725271b0e87fe044" providerId="LiveId" clId="{67F330B5-C9CA-4F8C-B5C8-6392FBB2ED09}" dt="2025-09-24T21:18:13.205" v="566" actId="1076"/>
          <ac:picMkLst>
            <pc:docMk/>
            <pc:sldMk cId="3413724367" sldId="572"/>
            <ac:picMk id="7" creationId="{AFA14B14-648B-6459-7A63-20EAEA6B2145}"/>
          </ac:picMkLst>
        </pc:picChg>
        <pc:picChg chg="add mod">
          <ac:chgData name="Celene Pinheiro" userId="725271b0e87fe044" providerId="LiveId" clId="{67F330B5-C9CA-4F8C-B5C8-6392FBB2ED09}" dt="2025-09-24T21:18:17.979" v="568" actId="1076"/>
          <ac:picMkLst>
            <pc:docMk/>
            <pc:sldMk cId="3413724367" sldId="572"/>
            <ac:picMk id="8" creationId="{FC6043E4-EDDF-6DC9-D465-EF6CA427BC85}"/>
          </ac:picMkLst>
        </pc:picChg>
      </pc:sldChg>
      <pc:sldChg chg="modSp add mod ord setBg modClrScheme chgLayout">
        <pc:chgData name="Celene Pinheiro" userId="725271b0e87fe044" providerId="LiveId" clId="{67F330B5-C9CA-4F8C-B5C8-6392FBB2ED09}" dt="2025-09-24T21:39:21.607" v="1620" actId="20577"/>
        <pc:sldMkLst>
          <pc:docMk/>
          <pc:sldMk cId="1057505944" sldId="574"/>
        </pc:sldMkLst>
        <pc:spChg chg="mod">
          <ac:chgData name="Celene Pinheiro" userId="725271b0e87fe044" providerId="LiveId" clId="{67F330B5-C9CA-4F8C-B5C8-6392FBB2ED09}" dt="2025-09-24T21:39:21.607" v="1620" actId="20577"/>
          <ac:spMkLst>
            <pc:docMk/>
            <pc:sldMk cId="1057505944" sldId="574"/>
            <ac:spMk id="3" creationId="{489D0CE3-2BC0-954F-93DB-129B8F1F3C1D}"/>
          </ac:spMkLst>
        </pc:spChg>
      </pc:sldChg>
      <pc:sldChg chg="delSp modSp add mod setBg modClrScheme delDesignElem chgLayout">
        <pc:chgData name="Celene Pinheiro" userId="725271b0e87fe044" providerId="LiveId" clId="{67F330B5-C9CA-4F8C-B5C8-6392FBB2ED09}" dt="2025-09-24T21:30:41.389" v="1253" actId="14100"/>
        <pc:sldMkLst>
          <pc:docMk/>
          <pc:sldMk cId="452007809" sldId="576"/>
        </pc:sldMkLst>
        <pc:spChg chg="mod ord">
          <ac:chgData name="Celene Pinheiro" userId="725271b0e87fe044" providerId="LiveId" clId="{67F330B5-C9CA-4F8C-B5C8-6392FBB2ED09}" dt="2025-09-24T21:30:41.389" v="1253" actId="14100"/>
          <ac:spMkLst>
            <pc:docMk/>
            <pc:sldMk cId="452007809" sldId="576"/>
            <ac:spMk id="2" creationId="{3F3A7FC4-075C-4643-9AEE-BC4334EA8FEF}"/>
          </ac:spMkLst>
        </pc:spChg>
        <pc:grpChg chg="del">
          <ac:chgData name="Celene Pinheiro" userId="725271b0e87fe044" providerId="LiveId" clId="{67F330B5-C9CA-4F8C-B5C8-6392FBB2ED09}" dt="2025-09-24T21:08:22.298" v="503"/>
          <ac:grpSpMkLst>
            <pc:docMk/>
            <pc:sldMk cId="452007809" sldId="576"/>
            <ac:grpSpMk id="11" creationId="{C552714D-0746-516F-8E04-8CD9710DDD4A}"/>
          </ac:grpSpMkLst>
        </pc:grpChg>
        <pc:picChg chg="mod ord">
          <ac:chgData name="Celene Pinheiro" userId="725271b0e87fe044" providerId="LiveId" clId="{67F330B5-C9CA-4F8C-B5C8-6392FBB2ED09}" dt="2025-09-24T21:09:08.997" v="512" actId="14100"/>
          <ac:picMkLst>
            <pc:docMk/>
            <pc:sldMk cId="452007809" sldId="576"/>
            <ac:picMk id="5" creationId="{D7741550-8E47-713C-FDEB-C6AA436DD241}"/>
          </ac:picMkLst>
        </pc:picChg>
        <pc:picChg chg="mod">
          <ac:chgData name="Celene Pinheiro" userId="725271b0e87fe044" providerId="LiveId" clId="{67F330B5-C9CA-4F8C-B5C8-6392FBB2ED09}" dt="2025-09-24T21:09:22.846" v="514" actId="1076"/>
          <ac:picMkLst>
            <pc:docMk/>
            <pc:sldMk cId="452007809" sldId="576"/>
            <ac:picMk id="6" creationId="{9DAC91C3-AB23-00DF-EE17-A72D73CB60F0}"/>
          </ac:picMkLst>
        </pc:picChg>
      </pc:sldChg>
      <pc:sldChg chg="modSp mod">
        <pc:chgData name="Celene Pinheiro" userId="725271b0e87fe044" providerId="LiveId" clId="{67F330B5-C9CA-4F8C-B5C8-6392FBB2ED09}" dt="2025-09-24T21:15:17.951" v="547" actId="20577"/>
        <pc:sldMkLst>
          <pc:docMk/>
          <pc:sldMk cId="4240766086" sldId="795"/>
        </pc:sldMkLst>
        <pc:spChg chg="mod">
          <ac:chgData name="Celene Pinheiro" userId="725271b0e87fe044" providerId="LiveId" clId="{67F330B5-C9CA-4F8C-B5C8-6392FBB2ED09}" dt="2025-09-24T21:15:17.951" v="547" actId="20577"/>
          <ac:spMkLst>
            <pc:docMk/>
            <pc:sldMk cId="4240766086" sldId="795"/>
            <ac:spMk id="2" creationId="{866E6A35-0955-CEB6-578B-A9F9B5C75A19}"/>
          </ac:spMkLst>
        </pc:spChg>
      </pc:sldChg>
      <pc:sldChg chg="addSp modSp mod">
        <pc:chgData name="Celene Pinheiro" userId="725271b0e87fe044" providerId="LiveId" clId="{67F330B5-C9CA-4F8C-B5C8-6392FBB2ED09}" dt="2025-09-24T21:19:57.027" v="574" actId="1076"/>
        <pc:sldMkLst>
          <pc:docMk/>
          <pc:sldMk cId="773984969" sldId="798"/>
        </pc:sldMkLst>
        <pc:picChg chg="add mod">
          <ac:chgData name="Celene Pinheiro" userId="725271b0e87fe044" providerId="LiveId" clId="{67F330B5-C9CA-4F8C-B5C8-6392FBB2ED09}" dt="2025-09-24T21:19:57.027" v="574" actId="1076"/>
          <ac:picMkLst>
            <pc:docMk/>
            <pc:sldMk cId="773984969" sldId="798"/>
            <ac:picMk id="2" creationId="{5022ED88-ED67-FD55-AF98-A8EA9C851C29}"/>
          </ac:picMkLst>
        </pc:picChg>
      </pc:sldChg>
      <pc:sldChg chg="modSp mod">
        <pc:chgData name="Celene Pinheiro" userId="725271b0e87fe044" providerId="LiveId" clId="{67F330B5-C9CA-4F8C-B5C8-6392FBB2ED09}" dt="2025-09-24T20:44:51.258" v="152" actId="113"/>
        <pc:sldMkLst>
          <pc:docMk/>
          <pc:sldMk cId="1780626915" sldId="799"/>
        </pc:sldMkLst>
        <pc:spChg chg="mod">
          <ac:chgData name="Celene Pinheiro" userId="725271b0e87fe044" providerId="LiveId" clId="{67F330B5-C9CA-4F8C-B5C8-6392FBB2ED09}" dt="2025-09-24T20:44:51.258" v="152" actId="113"/>
          <ac:spMkLst>
            <pc:docMk/>
            <pc:sldMk cId="1780626915" sldId="799"/>
            <ac:spMk id="3" creationId="{A33E5B74-DA09-DF67-5D78-2186CF30971D}"/>
          </ac:spMkLst>
        </pc:spChg>
      </pc:sldChg>
      <pc:sldChg chg="del">
        <pc:chgData name="Celene Pinheiro" userId="725271b0e87fe044" providerId="LiveId" clId="{67F330B5-C9CA-4F8C-B5C8-6392FBB2ED09}" dt="2025-09-24T21:07:24.871" v="499" actId="47"/>
        <pc:sldMkLst>
          <pc:docMk/>
          <pc:sldMk cId="671294330" sldId="800"/>
        </pc:sldMkLst>
      </pc:sldChg>
      <pc:sldChg chg="modSp mod">
        <pc:chgData name="Celene Pinheiro" userId="725271b0e87fe044" providerId="LiveId" clId="{67F330B5-C9CA-4F8C-B5C8-6392FBB2ED09}" dt="2025-09-24T21:39:39.475" v="1621" actId="20577"/>
        <pc:sldMkLst>
          <pc:docMk/>
          <pc:sldMk cId="2320914863" sldId="801"/>
        </pc:sldMkLst>
        <pc:spChg chg="mod">
          <ac:chgData name="Celene Pinheiro" userId="725271b0e87fe044" providerId="LiveId" clId="{67F330B5-C9CA-4F8C-B5C8-6392FBB2ED09}" dt="2025-09-24T21:15:53.932" v="550" actId="20577"/>
          <ac:spMkLst>
            <pc:docMk/>
            <pc:sldMk cId="2320914863" sldId="801"/>
            <ac:spMk id="3" creationId="{609795AC-66FD-0AC9-E6AB-8D2FCF6227D8}"/>
          </ac:spMkLst>
        </pc:spChg>
        <pc:spChg chg="mod">
          <ac:chgData name="Celene Pinheiro" userId="725271b0e87fe044" providerId="LiveId" clId="{67F330B5-C9CA-4F8C-B5C8-6392FBB2ED09}" dt="2025-09-24T21:39:39.475" v="1621" actId="20577"/>
          <ac:spMkLst>
            <pc:docMk/>
            <pc:sldMk cId="2320914863" sldId="801"/>
            <ac:spMk id="5" creationId="{DC483794-D7D5-AA70-6500-13BC8D49F2E8}"/>
          </ac:spMkLst>
        </pc:spChg>
        <pc:spChg chg="mod">
          <ac:chgData name="Celene Pinheiro" userId="725271b0e87fe044" providerId="LiveId" clId="{67F330B5-C9CA-4F8C-B5C8-6392FBB2ED09}" dt="2025-09-24T20:48:39.507" v="252" actId="1076"/>
          <ac:spMkLst>
            <pc:docMk/>
            <pc:sldMk cId="2320914863" sldId="801"/>
            <ac:spMk id="7" creationId="{6FE2D32A-DB94-08A9-1C31-4BD8339272AE}"/>
          </ac:spMkLst>
        </pc:spChg>
      </pc:sldChg>
      <pc:sldChg chg="add del">
        <pc:chgData name="Celene Pinheiro" userId="725271b0e87fe044" providerId="LiveId" clId="{67F330B5-C9CA-4F8C-B5C8-6392FBB2ED09}" dt="2025-09-24T21:14:45.916" v="517"/>
        <pc:sldMkLst>
          <pc:docMk/>
          <pc:sldMk cId="1069617121" sldId="802"/>
        </pc:sldMkLst>
      </pc:sldChg>
      <pc:sldChg chg="del ord">
        <pc:chgData name="Celene Pinheiro" userId="725271b0e87fe044" providerId="LiveId" clId="{67F330B5-C9CA-4F8C-B5C8-6392FBB2ED09}" dt="2025-09-24T21:14:36.681" v="515" actId="2696"/>
        <pc:sldMkLst>
          <pc:docMk/>
          <pc:sldMk cId="1675012973" sldId="802"/>
        </pc:sldMkLst>
      </pc:sldChg>
      <pc:sldChg chg="modSp mod">
        <pc:chgData name="Celene Pinheiro" userId="725271b0e87fe044" providerId="LiveId" clId="{67F330B5-C9CA-4F8C-B5C8-6392FBB2ED09}" dt="2025-09-24T21:40:53.410" v="1667" actId="20577"/>
        <pc:sldMkLst>
          <pc:docMk/>
          <pc:sldMk cId="2580951393" sldId="803"/>
        </pc:sldMkLst>
        <pc:spChg chg="mod">
          <ac:chgData name="Celene Pinheiro" userId="725271b0e87fe044" providerId="LiveId" clId="{67F330B5-C9CA-4F8C-B5C8-6392FBB2ED09}" dt="2025-09-24T21:40:53.410" v="1667" actId="20577"/>
          <ac:spMkLst>
            <pc:docMk/>
            <pc:sldMk cId="2580951393" sldId="803"/>
            <ac:spMk id="6" creationId="{6E843AC5-6442-307D-8CAC-2754CA324305}"/>
          </ac:spMkLst>
        </pc:spChg>
      </pc:sldChg>
      <pc:sldChg chg="addSp new ord">
        <pc:chgData name="Celene Pinheiro" userId="725271b0e87fe044" providerId="LiveId" clId="{67F330B5-C9CA-4F8C-B5C8-6392FBB2ED09}" dt="2025-09-24T21:05:39.420" v="491"/>
        <pc:sldMkLst>
          <pc:docMk/>
          <pc:sldMk cId="3302914156" sldId="804"/>
        </pc:sldMkLst>
        <pc:picChg chg="add">
          <ac:chgData name="Celene Pinheiro" userId="725271b0e87fe044" providerId="LiveId" clId="{67F330B5-C9CA-4F8C-B5C8-6392FBB2ED09}" dt="2025-09-24T21:05:33.110" v="489"/>
          <ac:picMkLst>
            <pc:docMk/>
            <pc:sldMk cId="3302914156" sldId="804"/>
            <ac:picMk id="2" creationId="{2F959366-45AF-77B1-C990-A8760A2E4D31}"/>
          </ac:picMkLst>
        </pc:picChg>
      </pc:sldChg>
      <pc:sldChg chg="addSp modSp new mod ord modClrScheme chgLayout">
        <pc:chgData name="Celene Pinheiro" userId="725271b0e87fe044" providerId="LiveId" clId="{67F330B5-C9CA-4F8C-B5C8-6392FBB2ED09}" dt="2025-09-24T21:06:44.261" v="498" actId="27614"/>
        <pc:sldMkLst>
          <pc:docMk/>
          <pc:sldMk cId="2955428039" sldId="805"/>
        </pc:sldMkLst>
        <pc:picChg chg="add mod">
          <ac:chgData name="Celene Pinheiro" userId="725271b0e87fe044" providerId="LiveId" clId="{67F330B5-C9CA-4F8C-B5C8-6392FBB2ED09}" dt="2025-09-24T21:06:44.261" v="498" actId="27614"/>
          <ac:picMkLst>
            <pc:docMk/>
            <pc:sldMk cId="2955428039" sldId="805"/>
            <ac:picMk id="2" creationId="{541B6273-321D-9A22-CC85-994F31207FCE}"/>
          </ac:picMkLst>
        </pc:picChg>
      </pc:sldChg>
      <pc:sldChg chg="modSp add mod">
        <pc:chgData name="Celene Pinheiro" userId="725271b0e87fe044" providerId="LiveId" clId="{67F330B5-C9CA-4F8C-B5C8-6392FBB2ED09}" dt="2025-09-24T21:43:30.529" v="1748" actId="20577"/>
        <pc:sldMkLst>
          <pc:docMk/>
          <pc:sldMk cId="1205985475" sldId="806"/>
        </pc:sldMkLst>
        <pc:spChg chg="mod">
          <ac:chgData name="Celene Pinheiro" userId="725271b0e87fe044" providerId="LiveId" clId="{67F330B5-C9CA-4F8C-B5C8-6392FBB2ED09}" dt="2025-09-24T21:28:36.629" v="1125" actId="20577"/>
          <ac:spMkLst>
            <pc:docMk/>
            <pc:sldMk cId="1205985475" sldId="806"/>
            <ac:spMk id="3" creationId="{5521359D-D883-2700-0B90-0126EF6EE9F9}"/>
          </ac:spMkLst>
        </pc:spChg>
        <pc:spChg chg="mod">
          <ac:chgData name="Celene Pinheiro" userId="725271b0e87fe044" providerId="LiveId" clId="{67F330B5-C9CA-4F8C-B5C8-6392FBB2ED09}" dt="2025-09-24T21:43:30.529" v="1748" actId="20577"/>
          <ac:spMkLst>
            <pc:docMk/>
            <pc:sldMk cId="1205985475" sldId="806"/>
            <ac:spMk id="5" creationId="{18A7705C-B6D0-C165-0A39-55B2044B165A}"/>
          </ac:spMkLst>
        </pc:spChg>
      </pc:sldChg>
    </pc:docChg>
  </pc:docChgLst>
  <pc:docChgLst>
    <pc:chgData name="Celene Pinheiro" userId="725271b0e87fe044" providerId="LiveId" clId="{071FF7CB-2CC9-432F-922C-B7D580F437B3}"/>
    <pc:docChg chg="undo custSel modSld">
      <pc:chgData name="Celene Pinheiro" userId="725271b0e87fe044" providerId="LiveId" clId="{071FF7CB-2CC9-432F-922C-B7D580F437B3}" dt="2025-09-25T01:22:22.621" v="500" actId="20577"/>
      <pc:docMkLst>
        <pc:docMk/>
      </pc:docMkLst>
      <pc:sldChg chg="modSp">
        <pc:chgData name="Celene Pinheiro" userId="725271b0e87fe044" providerId="LiveId" clId="{071FF7CB-2CC9-432F-922C-B7D580F437B3}" dt="2025-09-25T00:42:54.046" v="0" actId="20577"/>
        <pc:sldMkLst>
          <pc:docMk/>
          <pc:sldMk cId="3741343909" sldId="363"/>
        </pc:sldMkLst>
        <pc:spChg chg="mod">
          <ac:chgData name="Celene Pinheiro" userId="725271b0e87fe044" providerId="LiveId" clId="{071FF7CB-2CC9-432F-922C-B7D580F437B3}" dt="2025-09-25T00:42:54.046" v="0" actId="20577"/>
          <ac:spMkLst>
            <pc:docMk/>
            <pc:sldMk cId="3741343909" sldId="363"/>
            <ac:spMk id="16" creationId="{F637232F-455D-D145-8842-C2D53B793F67}"/>
          </ac:spMkLst>
        </pc:spChg>
      </pc:sldChg>
      <pc:sldChg chg="modSp mod">
        <pc:chgData name="Celene Pinheiro" userId="725271b0e87fe044" providerId="LiveId" clId="{071FF7CB-2CC9-432F-922C-B7D580F437B3}" dt="2025-09-25T01:06:02.291" v="114" actId="1076"/>
        <pc:sldMkLst>
          <pc:docMk/>
          <pc:sldMk cId="764881211" sldId="571"/>
        </pc:sldMkLst>
        <pc:spChg chg="mod">
          <ac:chgData name="Celene Pinheiro" userId="725271b0e87fe044" providerId="LiveId" clId="{071FF7CB-2CC9-432F-922C-B7D580F437B3}" dt="2025-09-25T01:06:02.291" v="114" actId="1076"/>
          <ac:spMkLst>
            <pc:docMk/>
            <pc:sldMk cId="764881211" sldId="571"/>
            <ac:spMk id="11" creationId="{8D6BB337-CCD0-D9DB-2332-8337762267AF}"/>
          </ac:spMkLst>
        </pc:spChg>
      </pc:sldChg>
      <pc:sldChg chg="addSp delSp modSp mod setBg modClrScheme chgLayout">
        <pc:chgData name="Celene Pinheiro" userId="725271b0e87fe044" providerId="LiveId" clId="{071FF7CB-2CC9-432F-922C-B7D580F437B3}" dt="2025-09-25T01:20:09.764" v="408" actId="14100"/>
        <pc:sldMkLst>
          <pc:docMk/>
          <pc:sldMk cId="1057505944" sldId="574"/>
        </pc:sldMkLst>
        <pc:spChg chg="mod">
          <ac:chgData name="Celene Pinheiro" userId="725271b0e87fe044" providerId="LiveId" clId="{071FF7CB-2CC9-432F-922C-B7D580F437B3}" dt="2025-09-25T01:20:09.764" v="408" actId="14100"/>
          <ac:spMkLst>
            <pc:docMk/>
            <pc:sldMk cId="1057505944" sldId="574"/>
            <ac:spMk id="3" creationId="{489D0CE3-2BC0-954F-93DB-129B8F1F3C1D}"/>
          </ac:spMkLst>
        </pc:spChg>
        <pc:spChg chg="add del">
          <ac:chgData name="Celene Pinheiro" userId="725271b0e87fe044" providerId="LiveId" clId="{071FF7CB-2CC9-432F-922C-B7D580F437B3}" dt="2025-09-25T01:14:01.488" v="285" actId="26606"/>
          <ac:spMkLst>
            <pc:docMk/>
            <pc:sldMk cId="1057505944" sldId="574"/>
            <ac:spMk id="7" creationId="{F13C74B1-5B17-4795-BED0-7140497B445A}"/>
          </ac:spMkLst>
        </pc:spChg>
        <pc:spChg chg="add del">
          <ac:chgData name="Celene Pinheiro" userId="725271b0e87fe044" providerId="LiveId" clId="{071FF7CB-2CC9-432F-922C-B7D580F437B3}" dt="2025-09-25T01:14:01.488" v="285" actId="26606"/>
          <ac:spMkLst>
            <pc:docMk/>
            <pc:sldMk cId="1057505944" sldId="574"/>
            <ac:spMk id="8" creationId="{D4974D33-8DC5-464E-8C6D-BE58F0669C17}"/>
          </ac:spMkLst>
        </pc:spChg>
        <pc:spChg chg="add del mod">
          <ac:chgData name="Celene Pinheiro" userId="725271b0e87fe044" providerId="LiveId" clId="{071FF7CB-2CC9-432F-922C-B7D580F437B3}" dt="2025-09-25T01:13:14.123" v="274" actId="26606"/>
          <ac:spMkLst>
            <pc:docMk/>
            <pc:sldMk cId="1057505944" sldId="574"/>
            <ac:spMk id="10" creationId="{59621EDF-9268-6AE9-7F98-713F3DE7F699}"/>
          </ac:spMkLst>
        </pc:spChg>
        <pc:spChg chg="add del mod">
          <ac:chgData name="Celene Pinheiro" userId="725271b0e87fe044" providerId="LiveId" clId="{071FF7CB-2CC9-432F-922C-B7D580F437B3}" dt="2025-09-25T01:13:21.889" v="276" actId="478"/>
          <ac:spMkLst>
            <pc:docMk/>
            <pc:sldMk cId="1057505944" sldId="574"/>
            <ac:spMk id="12" creationId="{0459CAEF-E0EF-C276-7EAA-D3D4D4BBBCE5}"/>
          </ac:spMkLst>
        </pc:spChg>
        <pc:picChg chg="add mod">
          <ac:chgData name="Celene Pinheiro" userId="725271b0e87fe044" providerId="LiveId" clId="{071FF7CB-2CC9-432F-922C-B7D580F437B3}" dt="2025-09-25T01:17:23.108" v="380" actId="1440"/>
          <ac:picMkLst>
            <pc:docMk/>
            <pc:sldMk cId="1057505944" sldId="574"/>
            <ac:picMk id="2" creationId="{65B3B861-F134-51B4-2B9E-78FF9220C5B1}"/>
          </ac:picMkLst>
        </pc:picChg>
        <pc:picChg chg="del mod ord">
          <ac:chgData name="Celene Pinheiro" userId="725271b0e87fe044" providerId="LiveId" clId="{071FF7CB-2CC9-432F-922C-B7D580F437B3}" dt="2025-09-25T01:16:36.822" v="372" actId="478"/>
          <ac:picMkLst>
            <pc:docMk/>
            <pc:sldMk cId="1057505944" sldId="574"/>
            <ac:picMk id="5" creationId="{13247215-E973-F33D-9F63-C92419827B3E}"/>
          </ac:picMkLst>
        </pc:picChg>
      </pc:sldChg>
      <pc:sldChg chg="addSp delSp modSp mod modClrScheme chgLayout">
        <pc:chgData name="Celene Pinheiro" userId="725271b0e87fe044" providerId="LiveId" clId="{071FF7CB-2CC9-432F-922C-B7D580F437B3}" dt="2025-09-25T01:04:59.967" v="112"/>
        <pc:sldMkLst>
          <pc:docMk/>
          <pc:sldMk cId="4240766086" sldId="795"/>
        </pc:sldMkLst>
        <pc:spChg chg="mod">
          <ac:chgData name="Celene Pinheiro" userId="725271b0e87fe044" providerId="LiveId" clId="{071FF7CB-2CC9-432F-922C-B7D580F437B3}" dt="2025-09-25T01:00:57.613" v="60" actId="26606"/>
          <ac:spMkLst>
            <pc:docMk/>
            <pc:sldMk cId="4240766086" sldId="795"/>
            <ac:spMk id="2" creationId="{866E6A35-0955-CEB6-578B-A9F9B5C75A19}"/>
          </ac:spMkLst>
        </pc:spChg>
        <pc:spChg chg="add del mod">
          <ac:chgData name="Celene Pinheiro" userId="725271b0e87fe044" providerId="LiveId" clId="{071FF7CB-2CC9-432F-922C-B7D580F437B3}" dt="2025-09-25T01:00:24.762" v="56" actId="478"/>
          <ac:spMkLst>
            <pc:docMk/>
            <pc:sldMk cId="4240766086" sldId="795"/>
            <ac:spMk id="3" creationId="{AD37C224-6456-3C98-EF47-085AE5FB9895}"/>
          </ac:spMkLst>
        </pc:spChg>
        <pc:graphicFrameChg chg="add mod">
          <ac:chgData name="Celene Pinheiro" userId="725271b0e87fe044" providerId="LiveId" clId="{071FF7CB-2CC9-432F-922C-B7D580F437B3}" dt="2025-09-25T00:55:32.618" v="23"/>
          <ac:graphicFrameMkLst>
            <pc:docMk/>
            <pc:sldMk cId="4240766086" sldId="795"/>
            <ac:graphicFrameMk id="4" creationId="{6EA51BE9-656C-50ED-B5D7-419DBA43B228}"/>
          </ac:graphicFrameMkLst>
        </pc:graphicFrameChg>
        <pc:graphicFrameChg chg="add del mod modGraphic">
          <ac:chgData name="Celene Pinheiro" userId="725271b0e87fe044" providerId="LiveId" clId="{071FF7CB-2CC9-432F-922C-B7D580F437B3}" dt="2025-09-25T01:04:59.967" v="112"/>
          <ac:graphicFrameMkLst>
            <pc:docMk/>
            <pc:sldMk cId="4240766086" sldId="795"/>
            <ac:graphicFrameMk id="59" creationId="{6EA51BE9-656C-50ED-B5D7-419DBA43B228}"/>
          </ac:graphicFrameMkLst>
        </pc:graphicFrameChg>
        <pc:picChg chg="add mod">
          <ac:chgData name="Celene Pinheiro" userId="725271b0e87fe044" providerId="LiveId" clId="{071FF7CB-2CC9-432F-922C-B7D580F437B3}" dt="2025-09-25T01:00:14.013" v="52" actId="1076"/>
          <ac:picMkLst>
            <pc:docMk/>
            <pc:sldMk cId="4240766086" sldId="795"/>
            <ac:picMk id="6" creationId="{DC07F1C8-C315-E48C-CFA8-D3EE7D690A43}"/>
          </ac:picMkLst>
        </pc:picChg>
      </pc:sldChg>
      <pc:sldChg chg="modSp mod">
        <pc:chgData name="Celene Pinheiro" userId="725271b0e87fe044" providerId="LiveId" clId="{071FF7CB-2CC9-432F-922C-B7D580F437B3}" dt="2025-09-25T01:21:21.553" v="458" actId="20577"/>
        <pc:sldMkLst>
          <pc:docMk/>
          <pc:sldMk cId="2320914863" sldId="801"/>
        </pc:sldMkLst>
        <pc:spChg chg="mod">
          <ac:chgData name="Celene Pinheiro" userId="725271b0e87fe044" providerId="LiveId" clId="{071FF7CB-2CC9-432F-922C-B7D580F437B3}" dt="2025-09-25T01:20:48.967" v="422" actId="20577"/>
          <ac:spMkLst>
            <pc:docMk/>
            <pc:sldMk cId="2320914863" sldId="801"/>
            <ac:spMk id="3" creationId="{609795AC-66FD-0AC9-E6AB-8D2FCF6227D8}"/>
          </ac:spMkLst>
        </pc:spChg>
        <pc:spChg chg="mod">
          <ac:chgData name="Celene Pinheiro" userId="725271b0e87fe044" providerId="LiveId" clId="{071FF7CB-2CC9-432F-922C-B7D580F437B3}" dt="2025-09-25T01:21:21.553" v="458" actId="20577"/>
          <ac:spMkLst>
            <pc:docMk/>
            <pc:sldMk cId="2320914863" sldId="801"/>
            <ac:spMk id="5" creationId="{DC483794-D7D5-AA70-6500-13BC8D49F2E8}"/>
          </ac:spMkLst>
        </pc:spChg>
      </pc:sldChg>
      <pc:sldChg chg="modSp mod">
        <pc:chgData name="Celene Pinheiro" userId="725271b0e87fe044" providerId="LiveId" clId="{071FF7CB-2CC9-432F-922C-B7D580F437B3}" dt="2025-09-25T01:22:22.621" v="500" actId="20577"/>
        <pc:sldMkLst>
          <pc:docMk/>
          <pc:sldMk cId="1205985475" sldId="806"/>
        </pc:sldMkLst>
        <pc:spChg chg="mod">
          <ac:chgData name="Celene Pinheiro" userId="725271b0e87fe044" providerId="LiveId" clId="{071FF7CB-2CC9-432F-922C-B7D580F437B3}" dt="2025-09-25T01:22:22.621" v="500" actId="20577"/>
          <ac:spMkLst>
            <pc:docMk/>
            <pc:sldMk cId="1205985475" sldId="806"/>
            <ac:spMk id="5" creationId="{18A7705C-B6D0-C165-0A39-55B2044B165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2B23A-7D63-49E1-98AE-B6079955F5DC}" type="doc">
      <dgm:prSet loTypeId="urn:microsoft.com/office/officeart/2018/5/layout/IconCircleLabelList" loCatId="icon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C798AD-162E-4B5D-AB86-893F1DD8C23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 dirty="0">
              <a:solidFill>
                <a:schemeClr val="bg1"/>
              </a:solidFill>
              <a:latin typeface="Montserrat" pitchFamily="2" charset="77"/>
            </a:rPr>
            <a:t>Linha de cuidados</a:t>
          </a:r>
          <a:endParaRPr lang="en-US" b="1" dirty="0">
            <a:solidFill>
              <a:schemeClr val="bg1"/>
            </a:solidFill>
            <a:latin typeface="Montserrat" pitchFamily="2" charset="77"/>
          </a:endParaRPr>
        </a:p>
      </dgm:t>
    </dgm:pt>
    <dgm:pt modelId="{3E3EF97D-2ADB-42CE-9158-019F73297F22}" type="parTrans" cxnId="{C480BE30-A9BD-4CE5-8FF4-43CCC981FA5B}">
      <dgm:prSet/>
      <dgm:spPr/>
      <dgm:t>
        <a:bodyPr/>
        <a:lstStyle/>
        <a:p>
          <a:endParaRPr lang="en-US"/>
        </a:p>
      </dgm:t>
    </dgm:pt>
    <dgm:pt modelId="{B811F473-7D34-449A-A3A8-ED113C54DC7F}" type="sibTrans" cxnId="{C480BE30-A9BD-4CE5-8FF4-43CCC981FA5B}">
      <dgm:prSet/>
      <dgm:spPr/>
      <dgm:t>
        <a:bodyPr/>
        <a:lstStyle/>
        <a:p>
          <a:endParaRPr lang="en-US"/>
        </a:p>
      </dgm:t>
    </dgm:pt>
    <dgm:pt modelId="{848795E9-0B42-463B-8916-E0486135C46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 dirty="0">
              <a:solidFill>
                <a:schemeClr val="bg1"/>
              </a:solidFill>
              <a:latin typeface="Montserrat" pitchFamily="2" charset="77"/>
            </a:rPr>
            <a:t>PCDT: Dispensação de 4 fármacos</a:t>
          </a:r>
          <a:endParaRPr lang="en-US" b="1" dirty="0">
            <a:solidFill>
              <a:schemeClr val="bg1"/>
            </a:solidFill>
            <a:latin typeface="Montserrat" pitchFamily="2" charset="77"/>
          </a:endParaRPr>
        </a:p>
      </dgm:t>
    </dgm:pt>
    <dgm:pt modelId="{2DA3D6BA-904B-4045-B4CF-57CBD39F85BE}" type="parTrans" cxnId="{176606E7-CE4B-4988-9284-7D1A4DD26345}">
      <dgm:prSet/>
      <dgm:spPr/>
      <dgm:t>
        <a:bodyPr/>
        <a:lstStyle/>
        <a:p>
          <a:endParaRPr lang="en-US"/>
        </a:p>
      </dgm:t>
    </dgm:pt>
    <dgm:pt modelId="{467F8AA0-DBCE-4698-B553-8D9FC8F04E69}" type="sibTrans" cxnId="{176606E7-CE4B-4988-9284-7D1A4DD26345}">
      <dgm:prSet/>
      <dgm:spPr/>
      <dgm:t>
        <a:bodyPr/>
        <a:lstStyle/>
        <a:p>
          <a:endParaRPr lang="en-US"/>
        </a:p>
      </dgm:t>
    </dgm:pt>
    <dgm:pt modelId="{CF25F0CA-13B2-44A5-882F-49DF5501A87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b="1" dirty="0">
              <a:solidFill>
                <a:schemeClr val="bg1"/>
              </a:solidFill>
              <a:latin typeface="Montserrat" pitchFamily="2" charset="77"/>
            </a:rPr>
            <a:t>Programas Sociais :  Bolsa Família, BPC</a:t>
          </a:r>
          <a:endParaRPr lang="en-US" b="1" dirty="0">
            <a:solidFill>
              <a:schemeClr val="bg1"/>
            </a:solidFill>
            <a:latin typeface="Montserrat" pitchFamily="2" charset="77"/>
          </a:endParaRPr>
        </a:p>
      </dgm:t>
    </dgm:pt>
    <dgm:pt modelId="{BBDBDF98-E87B-4E22-A107-AEC03A40A2DD}" type="parTrans" cxnId="{D051C9B1-F9DB-451A-97DE-B238C86B9960}">
      <dgm:prSet/>
      <dgm:spPr/>
      <dgm:t>
        <a:bodyPr/>
        <a:lstStyle/>
        <a:p>
          <a:endParaRPr lang="en-US"/>
        </a:p>
      </dgm:t>
    </dgm:pt>
    <dgm:pt modelId="{09534E46-BB79-4DD7-8588-BF31029AC380}" type="sibTrans" cxnId="{D051C9B1-F9DB-451A-97DE-B238C86B9960}">
      <dgm:prSet/>
      <dgm:spPr/>
      <dgm:t>
        <a:bodyPr/>
        <a:lstStyle/>
        <a:p>
          <a:endParaRPr lang="en-US"/>
        </a:p>
      </dgm:t>
    </dgm:pt>
    <dgm:pt modelId="{2A7517C6-195A-4C4D-A9E3-9656A65F633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 err="1">
              <a:solidFill>
                <a:schemeClr val="bg1"/>
              </a:solidFill>
              <a:latin typeface="Montserrat" pitchFamily="2" charset="77"/>
            </a:rPr>
            <a:t>Programa</a:t>
          </a:r>
          <a:r>
            <a:rPr lang="en-US" b="1" dirty="0">
              <a:solidFill>
                <a:schemeClr val="bg1"/>
              </a:solidFill>
              <a:latin typeface="Montserrat" pitchFamily="2" charset="77"/>
            </a:rPr>
            <a:t> </a:t>
          </a:r>
          <a:r>
            <a:rPr lang="en-US" b="1" dirty="0" err="1">
              <a:solidFill>
                <a:schemeClr val="bg1"/>
              </a:solidFill>
              <a:latin typeface="Montserrat" pitchFamily="2" charset="77"/>
            </a:rPr>
            <a:t>Melhor</a:t>
          </a:r>
          <a:r>
            <a:rPr lang="en-US" b="1" dirty="0">
              <a:solidFill>
                <a:schemeClr val="bg1"/>
              </a:solidFill>
              <a:latin typeface="Montserrat" pitchFamily="2" charset="77"/>
            </a:rPr>
            <a:t> </a:t>
          </a:r>
          <a:r>
            <a:rPr lang="en-US" b="1" dirty="0" err="1">
              <a:solidFill>
                <a:schemeClr val="bg1"/>
              </a:solidFill>
              <a:latin typeface="Montserrat" pitchFamily="2" charset="77"/>
            </a:rPr>
            <a:t>em</a:t>
          </a:r>
          <a:r>
            <a:rPr lang="en-US" b="1" dirty="0">
              <a:solidFill>
                <a:schemeClr val="bg1"/>
              </a:solidFill>
              <a:latin typeface="Montserrat" pitchFamily="2" charset="77"/>
            </a:rPr>
            <a:t> casa</a:t>
          </a:r>
        </a:p>
      </dgm:t>
    </dgm:pt>
    <dgm:pt modelId="{2801322A-1DFF-4C3D-9D52-415A0480A762}" type="parTrans" cxnId="{B21B51B5-D09A-4016-8A6F-BED899E57597}">
      <dgm:prSet/>
      <dgm:spPr/>
      <dgm:t>
        <a:bodyPr/>
        <a:lstStyle/>
        <a:p>
          <a:endParaRPr lang="pt-BR"/>
        </a:p>
      </dgm:t>
    </dgm:pt>
    <dgm:pt modelId="{E5E6056F-9495-4567-B720-A232A9C42338}" type="sibTrans" cxnId="{B21B51B5-D09A-4016-8A6F-BED899E57597}">
      <dgm:prSet/>
      <dgm:spPr/>
      <dgm:t>
        <a:bodyPr/>
        <a:lstStyle/>
        <a:p>
          <a:endParaRPr lang="pt-BR"/>
        </a:p>
      </dgm:t>
    </dgm:pt>
    <dgm:pt modelId="{464F0077-4B2A-4654-B2FF-1AAE9DD20265}" type="pres">
      <dgm:prSet presAssocID="{B722B23A-7D63-49E1-98AE-B6079955F5DC}" presName="root" presStyleCnt="0">
        <dgm:presLayoutVars>
          <dgm:dir/>
          <dgm:resizeHandles val="exact"/>
        </dgm:presLayoutVars>
      </dgm:prSet>
      <dgm:spPr/>
    </dgm:pt>
    <dgm:pt modelId="{491AE712-3227-477B-9E23-2EA6711C6496}" type="pres">
      <dgm:prSet presAssocID="{33C798AD-162E-4B5D-AB86-893F1DD8C237}" presName="compNode" presStyleCnt="0"/>
      <dgm:spPr/>
    </dgm:pt>
    <dgm:pt modelId="{29320782-7B36-4655-8B49-5D5568DA074F}" type="pres">
      <dgm:prSet presAssocID="{33C798AD-162E-4B5D-AB86-893F1DD8C237}" presName="iconBgRect" presStyleLbl="bgShp" presStyleIdx="0" presStyleCnt="4" custLinFactNeighborX="-1459" custLinFactNeighborY="-4160"/>
      <dgm:spPr/>
    </dgm:pt>
    <dgm:pt modelId="{0ED0D644-CF2C-4579-A4A9-917EB453C5B2}" type="pres">
      <dgm:prSet presAssocID="{33C798AD-162E-4B5D-AB86-893F1DD8C237}" presName="iconRect" presStyleLbl="node1" presStyleIdx="0" presStyleCnt="4" custLinFactNeighborX="-3166" custLinFactNeighborY="-72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B227D551-61C9-4937-AFF4-904BAD51AC9A}" type="pres">
      <dgm:prSet presAssocID="{33C798AD-162E-4B5D-AB86-893F1DD8C237}" presName="spaceRect" presStyleCnt="0"/>
      <dgm:spPr/>
    </dgm:pt>
    <dgm:pt modelId="{6FE5B97A-A853-497E-A6BB-91F950FBCA74}" type="pres">
      <dgm:prSet presAssocID="{33C798AD-162E-4B5D-AB86-893F1DD8C237}" presName="textRect" presStyleLbl="revTx" presStyleIdx="0" presStyleCnt="4">
        <dgm:presLayoutVars>
          <dgm:chMax val="1"/>
          <dgm:chPref val="1"/>
        </dgm:presLayoutVars>
      </dgm:prSet>
      <dgm:spPr/>
    </dgm:pt>
    <dgm:pt modelId="{F5A99DB0-BEA8-4623-8ECF-08AC701099EF}" type="pres">
      <dgm:prSet presAssocID="{B811F473-7D34-449A-A3A8-ED113C54DC7F}" presName="sibTrans" presStyleCnt="0"/>
      <dgm:spPr/>
    </dgm:pt>
    <dgm:pt modelId="{D176858C-C68E-4A6B-AC81-75D8E262E5E9}" type="pres">
      <dgm:prSet presAssocID="{848795E9-0B42-463B-8916-E0486135C466}" presName="compNode" presStyleCnt="0"/>
      <dgm:spPr/>
    </dgm:pt>
    <dgm:pt modelId="{27AB20B7-C7FF-45E9-BEFB-AC81D4A6E8D7}" type="pres">
      <dgm:prSet presAssocID="{848795E9-0B42-463B-8916-E0486135C466}" presName="iconBgRect" presStyleLbl="bgShp" presStyleIdx="1" presStyleCnt="4" custLinFactNeighborX="469" custLinFactNeighborY="-4160"/>
      <dgm:spPr/>
    </dgm:pt>
    <dgm:pt modelId="{93EBE41C-391E-4364-BC94-9DA0C3E4C058}" type="pres">
      <dgm:prSet presAssocID="{848795E9-0B42-463B-8916-E0486135C466}" presName="iconRect" presStyleLbl="node1" presStyleIdx="1" presStyleCnt="4" custLinFactNeighborX="5627" custLinFactNeighborY="-72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FFA77C7F-A8E3-4CA5-A83E-2B559638916E}" type="pres">
      <dgm:prSet presAssocID="{848795E9-0B42-463B-8916-E0486135C466}" presName="spaceRect" presStyleCnt="0"/>
      <dgm:spPr/>
    </dgm:pt>
    <dgm:pt modelId="{92280550-30DD-458E-AA93-FF9EAE65AF9F}" type="pres">
      <dgm:prSet presAssocID="{848795E9-0B42-463B-8916-E0486135C466}" presName="textRect" presStyleLbl="revTx" presStyleIdx="1" presStyleCnt="4">
        <dgm:presLayoutVars>
          <dgm:chMax val="1"/>
          <dgm:chPref val="1"/>
        </dgm:presLayoutVars>
      </dgm:prSet>
      <dgm:spPr/>
    </dgm:pt>
    <dgm:pt modelId="{EB19116D-62EC-4A9D-A25E-5DAAB93E2E30}" type="pres">
      <dgm:prSet presAssocID="{467F8AA0-DBCE-4698-B553-8D9FC8F04E69}" presName="sibTrans" presStyleCnt="0"/>
      <dgm:spPr/>
    </dgm:pt>
    <dgm:pt modelId="{C0CB0726-BA0C-4EA0-995B-2E8CC825DF1D}" type="pres">
      <dgm:prSet presAssocID="{CF25F0CA-13B2-44A5-882F-49DF5501A87A}" presName="compNode" presStyleCnt="0"/>
      <dgm:spPr/>
    </dgm:pt>
    <dgm:pt modelId="{2608AF31-45B7-4EDC-B26B-A3E95E6D7034}" type="pres">
      <dgm:prSet presAssocID="{CF25F0CA-13B2-44A5-882F-49DF5501A87A}" presName="iconBgRect" presStyleLbl="bgShp" presStyleIdx="2" presStyleCnt="4" custLinFactNeighborX="9809" custLinFactNeighborY="-4160"/>
      <dgm:spPr/>
    </dgm:pt>
    <dgm:pt modelId="{1417E0A5-2DCF-4D6B-BE72-EA389D14C99A}" type="pres">
      <dgm:prSet presAssocID="{CF25F0CA-13B2-44A5-882F-49DF5501A87A}" presName="iconRect" presStyleLbl="node1" presStyleIdx="2" presStyleCnt="4" custLinFactNeighborX="19324" custLinFactNeighborY="-725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AA142418-B550-4B9F-9E92-C9A66670DA01}" type="pres">
      <dgm:prSet presAssocID="{CF25F0CA-13B2-44A5-882F-49DF5501A87A}" presName="spaceRect" presStyleCnt="0"/>
      <dgm:spPr/>
    </dgm:pt>
    <dgm:pt modelId="{7CF70048-34BC-4D88-B87C-0130AE833B32}" type="pres">
      <dgm:prSet presAssocID="{CF25F0CA-13B2-44A5-882F-49DF5501A87A}" presName="textRect" presStyleLbl="revTx" presStyleIdx="2" presStyleCnt="4">
        <dgm:presLayoutVars>
          <dgm:chMax val="1"/>
          <dgm:chPref val="1"/>
        </dgm:presLayoutVars>
      </dgm:prSet>
      <dgm:spPr/>
    </dgm:pt>
    <dgm:pt modelId="{1D989801-5476-40F5-ACC0-862756D98528}" type="pres">
      <dgm:prSet presAssocID="{09534E46-BB79-4DD7-8588-BF31029AC380}" presName="sibTrans" presStyleCnt="0"/>
      <dgm:spPr/>
    </dgm:pt>
    <dgm:pt modelId="{F79F7C14-DCF4-4D74-99D9-6D4EBF9A02B4}" type="pres">
      <dgm:prSet presAssocID="{2A7517C6-195A-4C4D-A9E3-9656A65F633F}" presName="compNode" presStyleCnt="0"/>
      <dgm:spPr/>
    </dgm:pt>
    <dgm:pt modelId="{EF8373AA-DB91-4DE6-8839-961E91BFF7BD}" type="pres">
      <dgm:prSet presAssocID="{2A7517C6-195A-4C4D-A9E3-9656A65F633F}" presName="iconBgRect" presStyleLbl="bgShp" presStyleIdx="3" presStyleCnt="4"/>
      <dgm:spPr/>
    </dgm:pt>
    <dgm:pt modelId="{682E6710-DDAD-43A5-A24F-EFD43C7EE465}" type="pres">
      <dgm:prSet presAssocID="{2A7517C6-195A-4C4D-A9E3-9656A65F633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1 estrutura de tópicos"/>
        </a:ext>
      </dgm:extLst>
    </dgm:pt>
    <dgm:pt modelId="{0DBA877A-321E-40A0-9160-B699029C6FB2}" type="pres">
      <dgm:prSet presAssocID="{2A7517C6-195A-4C4D-A9E3-9656A65F633F}" presName="spaceRect" presStyleCnt="0"/>
      <dgm:spPr/>
    </dgm:pt>
    <dgm:pt modelId="{35A421EA-DD6B-4213-BFDF-A2D414D89230}" type="pres">
      <dgm:prSet presAssocID="{2A7517C6-195A-4C4D-A9E3-9656A65F633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480BE30-A9BD-4CE5-8FF4-43CCC981FA5B}" srcId="{B722B23A-7D63-49E1-98AE-B6079955F5DC}" destId="{33C798AD-162E-4B5D-AB86-893F1DD8C237}" srcOrd="0" destOrd="0" parTransId="{3E3EF97D-2ADB-42CE-9158-019F73297F22}" sibTransId="{B811F473-7D34-449A-A3A8-ED113C54DC7F}"/>
    <dgm:cxn modelId="{1AA67872-DE4E-4B0A-BD22-EBBF96C37124}" type="presOf" srcId="{B722B23A-7D63-49E1-98AE-B6079955F5DC}" destId="{464F0077-4B2A-4654-B2FF-1AAE9DD20265}" srcOrd="0" destOrd="0" presId="urn:microsoft.com/office/officeart/2018/5/layout/IconCircleLabelList"/>
    <dgm:cxn modelId="{DD72C156-E1A8-458F-872F-B3616A68D48C}" type="presOf" srcId="{33C798AD-162E-4B5D-AB86-893F1DD8C237}" destId="{6FE5B97A-A853-497E-A6BB-91F950FBCA74}" srcOrd="0" destOrd="0" presId="urn:microsoft.com/office/officeart/2018/5/layout/IconCircleLabelList"/>
    <dgm:cxn modelId="{D051C9B1-F9DB-451A-97DE-B238C86B9960}" srcId="{B722B23A-7D63-49E1-98AE-B6079955F5DC}" destId="{CF25F0CA-13B2-44A5-882F-49DF5501A87A}" srcOrd="2" destOrd="0" parTransId="{BBDBDF98-E87B-4E22-A107-AEC03A40A2DD}" sibTransId="{09534E46-BB79-4DD7-8588-BF31029AC380}"/>
    <dgm:cxn modelId="{B21B51B5-D09A-4016-8A6F-BED899E57597}" srcId="{B722B23A-7D63-49E1-98AE-B6079955F5DC}" destId="{2A7517C6-195A-4C4D-A9E3-9656A65F633F}" srcOrd="3" destOrd="0" parTransId="{2801322A-1DFF-4C3D-9D52-415A0480A762}" sibTransId="{E5E6056F-9495-4567-B720-A232A9C42338}"/>
    <dgm:cxn modelId="{44EB19E2-FACE-492F-9BBD-1C707D60D3F8}" type="presOf" srcId="{2A7517C6-195A-4C4D-A9E3-9656A65F633F}" destId="{35A421EA-DD6B-4213-BFDF-A2D414D89230}" srcOrd="0" destOrd="0" presId="urn:microsoft.com/office/officeart/2018/5/layout/IconCircleLabelList"/>
    <dgm:cxn modelId="{176606E7-CE4B-4988-9284-7D1A4DD26345}" srcId="{B722B23A-7D63-49E1-98AE-B6079955F5DC}" destId="{848795E9-0B42-463B-8916-E0486135C466}" srcOrd="1" destOrd="0" parTransId="{2DA3D6BA-904B-4045-B4CF-57CBD39F85BE}" sibTransId="{467F8AA0-DBCE-4698-B553-8D9FC8F04E69}"/>
    <dgm:cxn modelId="{5C2F62F4-9B17-46E4-BBEB-E35B29445915}" type="presOf" srcId="{848795E9-0B42-463B-8916-E0486135C466}" destId="{92280550-30DD-458E-AA93-FF9EAE65AF9F}" srcOrd="0" destOrd="0" presId="urn:microsoft.com/office/officeart/2018/5/layout/IconCircleLabelList"/>
    <dgm:cxn modelId="{EA8B98F4-4B94-41BC-B597-B454EC71B28F}" type="presOf" srcId="{CF25F0CA-13B2-44A5-882F-49DF5501A87A}" destId="{7CF70048-34BC-4D88-B87C-0130AE833B32}" srcOrd="0" destOrd="0" presId="urn:microsoft.com/office/officeart/2018/5/layout/IconCircleLabelList"/>
    <dgm:cxn modelId="{49237699-70E8-4782-B55A-A70F323CD18B}" type="presParOf" srcId="{464F0077-4B2A-4654-B2FF-1AAE9DD20265}" destId="{491AE712-3227-477B-9E23-2EA6711C6496}" srcOrd="0" destOrd="0" presId="urn:microsoft.com/office/officeart/2018/5/layout/IconCircleLabelList"/>
    <dgm:cxn modelId="{446083F7-E51C-4F38-B126-B39D63F96E3D}" type="presParOf" srcId="{491AE712-3227-477B-9E23-2EA6711C6496}" destId="{29320782-7B36-4655-8B49-5D5568DA074F}" srcOrd="0" destOrd="0" presId="urn:microsoft.com/office/officeart/2018/5/layout/IconCircleLabelList"/>
    <dgm:cxn modelId="{93154BDE-7382-4CF4-A094-52E93EAD2AC4}" type="presParOf" srcId="{491AE712-3227-477B-9E23-2EA6711C6496}" destId="{0ED0D644-CF2C-4579-A4A9-917EB453C5B2}" srcOrd="1" destOrd="0" presId="urn:microsoft.com/office/officeart/2018/5/layout/IconCircleLabelList"/>
    <dgm:cxn modelId="{BE0215E7-A00A-4C1F-9974-FBCB6F0A3CEA}" type="presParOf" srcId="{491AE712-3227-477B-9E23-2EA6711C6496}" destId="{B227D551-61C9-4937-AFF4-904BAD51AC9A}" srcOrd="2" destOrd="0" presId="urn:microsoft.com/office/officeart/2018/5/layout/IconCircleLabelList"/>
    <dgm:cxn modelId="{7B8FA22B-26C7-4626-8756-F58DDCD0C996}" type="presParOf" srcId="{491AE712-3227-477B-9E23-2EA6711C6496}" destId="{6FE5B97A-A853-497E-A6BB-91F950FBCA74}" srcOrd="3" destOrd="0" presId="urn:microsoft.com/office/officeart/2018/5/layout/IconCircleLabelList"/>
    <dgm:cxn modelId="{DFB378BE-83E7-4C0B-89C5-A8211C0C7BAE}" type="presParOf" srcId="{464F0077-4B2A-4654-B2FF-1AAE9DD20265}" destId="{F5A99DB0-BEA8-4623-8ECF-08AC701099EF}" srcOrd="1" destOrd="0" presId="urn:microsoft.com/office/officeart/2018/5/layout/IconCircleLabelList"/>
    <dgm:cxn modelId="{3DE13EA7-6ED8-4231-8945-3226F70FA870}" type="presParOf" srcId="{464F0077-4B2A-4654-B2FF-1AAE9DD20265}" destId="{D176858C-C68E-4A6B-AC81-75D8E262E5E9}" srcOrd="2" destOrd="0" presId="urn:microsoft.com/office/officeart/2018/5/layout/IconCircleLabelList"/>
    <dgm:cxn modelId="{F69FFAB4-CB8C-4B11-94E8-9667FD170F2A}" type="presParOf" srcId="{D176858C-C68E-4A6B-AC81-75D8E262E5E9}" destId="{27AB20B7-C7FF-45E9-BEFB-AC81D4A6E8D7}" srcOrd="0" destOrd="0" presId="urn:microsoft.com/office/officeart/2018/5/layout/IconCircleLabelList"/>
    <dgm:cxn modelId="{712C9867-0528-4F88-A272-E66F4042AF9D}" type="presParOf" srcId="{D176858C-C68E-4A6B-AC81-75D8E262E5E9}" destId="{93EBE41C-391E-4364-BC94-9DA0C3E4C058}" srcOrd="1" destOrd="0" presId="urn:microsoft.com/office/officeart/2018/5/layout/IconCircleLabelList"/>
    <dgm:cxn modelId="{83733DBA-3C5B-40CA-B388-91BD1F720CB6}" type="presParOf" srcId="{D176858C-C68E-4A6B-AC81-75D8E262E5E9}" destId="{FFA77C7F-A8E3-4CA5-A83E-2B559638916E}" srcOrd="2" destOrd="0" presId="urn:microsoft.com/office/officeart/2018/5/layout/IconCircleLabelList"/>
    <dgm:cxn modelId="{785280E5-E6E9-4910-8D5A-86F9E16BF0AF}" type="presParOf" srcId="{D176858C-C68E-4A6B-AC81-75D8E262E5E9}" destId="{92280550-30DD-458E-AA93-FF9EAE65AF9F}" srcOrd="3" destOrd="0" presId="urn:microsoft.com/office/officeart/2018/5/layout/IconCircleLabelList"/>
    <dgm:cxn modelId="{B5A6CFA3-0250-465A-BD20-28B7564292E5}" type="presParOf" srcId="{464F0077-4B2A-4654-B2FF-1AAE9DD20265}" destId="{EB19116D-62EC-4A9D-A25E-5DAAB93E2E30}" srcOrd="3" destOrd="0" presId="urn:microsoft.com/office/officeart/2018/5/layout/IconCircleLabelList"/>
    <dgm:cxn modelId="{F9A49336-BF36-4204-BF83-3C9A3DD90E06}" type="presParOf" srcId="{464F0077-4B2A-4654-B2FF-1AAE9DD20265}" destId="{C0CB0726-BA0C-4EA0-995B-2E8CC825DF1D}" srcOrd="4" destOrd="0" presId="urn:microsoft.com/office/officeart/2018/5/layout/IconCircleLabelList"/>
    <dgm:cxn modelId="{B265EF91-AA89-418C-A67C-D49D2E3B3913}" type="presParOf" srcId="{C0CB0726-BA0C-4EA0-995B-2E8CC825DF1D}" destId="{2608AF31-45B7-4EDC-B26B-A3E95E6D7034}" srcOrd="0" destOrd="0" presId="urn:microsoft.com/office/officeart/2018/5/layout/IconCircleLabelList"/>
    <dgm:cxn modelId="{00243D8D-0A1A-4B64-B489-CAEC12EF6B55}" type="presParOf" srcId="{C0CB0726-BA0C-4EA0-995B-2E8CC825DF1D}" destId="{1417E0A5-2DCF-4D6B-BE72-EA389D14C99A}" srcOrd="1" destOrd="0" presId="urn:microsoft.com/office/officeart/2018/5/layout/IconCircleLabelList"/>
    <dgm:cxn modelId="{83BA31EF-975E-4C00-A5C5-286D33504F6B}" type="presParOf" srcId="{C0CB0726-BA0C-4EA0-995B-2E8CC825DF1D}" destId="{AA142418-B550-4B9F-9E92-C9A66670DA01}" srcOrd="2" destOrd="0" presId="urn:microsoft.com/office/officeart/2018/5/layout/IconCircleLabelList"/>
    <dgm:cxn modelId="{5B76FA9E-2924-46B5-8232-208DDF844F3D}" type="presParOf" srcId="{C0CB0726-BA0C-4EA0-995B-2E8CC825DF1D}" destId="{7CF70048-34BC-4D88-B87C-0130AE833B32}" srcOrd="3" destOrd="0" presId="urn:microsoft.com/office/officeart/2018/5/layout/IconCircleLabelList"/>
    <dgm:cxn modelId="{F28868FC-5EA7-4BA4-B584-5BFC66E5FCA5}" type="presParOf" srcId="{464F0077-4B2A-4654-B2FF-1AAE9DD20265}" destId="{1D989801-5476-40F5-ACC0-862756D98528}" srcOrd="5" destOrd="0" presId="urn:microsoft.com/office/officeart/2018/5/layout/IconCircleLabelList"/>
    <dgm:cxn modelId="{35E448D6-2EB4-4551-90CA-A7976384DE19}" type="presParOf" srcId="{464F0077-4B2A-4654-B2FF-1AAE9DD20265}" destId="{F79F7C14-DCF4-4D74-99D9-6D4EBF9A02B4}" srcOrd="6" destOrd="0" presId="urn:microsoft.com/office/officeart/2018/5/layout/IconCircleLabelList"/>
    <dgm:cxn modelId="{2ACA3A52-06FE-4336-A38B-B7675801F0E7}" type="presParOf" srcId="{F79F7C14-DCF4-4D74-99D9-6D4EBF9A02B4}" destId="{EF8373AA-DB91-4DE6-8839-961E91BFF7BD}" srcOrd="0" destOrd="0" presId="urn:microsoft.com/office/officeart/2018/5/layout/IconCircleLabelList"/>
    <dgm:cxn modelId="{C0A138FE-E8AE-4AD6-95EE-B1D8888AF1DB}" type="presParOf" srcId="{F79F7C14-DCF4-4D74-99D9-6D4EBF9A02B4}" destId="{682E6710-DDAD-43A5-A24F-EFD43C7EE465}" srcOrd="1" destOrd="0" presId="urn:microsoft.com/office/officeart/2018/5/layout/IconCircleLabelList"/>
    <dgm:cxn modelId="{4A5183DC-CA9C-4C34-B6E1-AF9E43F43859}" type="presParOf" srcId="{F79F7C14-DCF4-4D74-99D9-6D4EBF9A02B4}" destId="{0DBA877A-321E-40A0-9160-B699029C6FB2}" srcOrd="2" destOrd="0" presId="urn:microsoft.com/office/officeart/2018/5/layout/IconCircleLabelList"/>
    <dgm:cxn modelId="{5DE9C03A-80F1-41C6-9B5A-AC3D2DD1FE69}" type="presParOf" srcId="{F79F7C14-DCF4-4D74-99D9-6D4EBF9A02B4}" destId="{35A421EA-DD6B-4213-BFDF-A2D414D8923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20782-7B36-4655-8B49-5D5568DA074F}">
      <dsp:nvSpPr>
        <dsp:cNvPr id="0" name=""/>
        <dsp:cNvSpPr/>
      </dsp:nvSpPr>
      <dsp:spPr>
        <a:xfrm>
          <a:off x="954746" y="934135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0D644-CF2C-4579-A4A9-917EB453C5B2}">
      <dsp:nvSpPr>
        <dsp:cNvPr id="0" name=""/>
        <dsp:cNvSpPr/>
      </dsp:nvSpPr>
      <dsp:spPr>
        <a:xfrm>
          <a:off x="1219633" y="1203544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E5B97A-A853-497E-A6BB-91F950FBCA74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>
              <a:solidFill>
                <a:schemeClr val="bg1"/>
              </a:solidFill>
              <a:latin typeface="Montserrat" pitchFamily="2" charset="77"/>
            </a:rPr>
            <a:t>Linha de cuidados</a:t>
          </a:r>
          <a:endParaRPr lang="en-US" sz="15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569079" y="2644614"/>
        <a:ext cx="2072362" cy="720000"/>
      </dsp:txXfrm>
    </dsp:sp>
    <dsp:sp modelId="{27AB20B7-C7FF-45E9-BEFB-AC81D4A6E8D7}">
      <dsp:nvSpPr>
        <dsp:cNvPr id="0" name=""/>
        <dsp:cNvSpPr/>
      </dsp:nvSpPr>
      <dsp:spPr>
        <a:xfrm>
          <a:off x="3414145" y="934135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EBE41C-391E-4364-BC94-9DA0C3E4C058}">
      <dsp:nvSpPr>
        <dsp:cNvPr id="0" name=""/>
        <dsp:cNvSpPr/>
      </dsp:nvSpPr>
      <dsp:spPr>
        <a:xfrm>
          <a:off x="3718437" y="1203544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280550-30DD-458E-AA93-FF9EAE65AF9F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>
              <a:solidFill>
                <a:schemeClr val="bg1"/>
              </a:solidFill>
              <a:latin typeface="Montserrat" pitchFamily="2" charset="77"/>
            </a:rPr>
            <a:t>PCDT: Dispensação de 4 fármacos</a:t>
          </a:r>
          <a:endParaRPr lang="en-US" sz="15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3004105" y="2644614"/>
        <a:ext cx="2072362" cy="720000"/>
      </dsp:txXfrm>
    </dsp:sp>
    <dsp:sp modelId="{2608AF31-45B7-4EDC-B26B-A3E95E6D7034}">
      <dsp:nvSpPr>
        <dsp:cNvPr id="0" name=""/>
        <dsp:cNvSpPr/>
      </dsp:nvSpPr>
      <dsp:spPr>
        <a:xfrm>
          <a:off x="5967242" y="934135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17E0A5-2DCF-4D6B-BE72-EA389D14C99A}">
      <dsp:nvSpPr>
        <dsp:cNvPr id="0" name=""/>
        <dsp:cNvSpPr/>
      </dsp:nvSpPr>
      <dsp:spPr>
        <a:xfrm>
          <a:off x="6252811" y="1203544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F70048-34BC-4D88-B87C-0130AE833B32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500" b="1" kern="1200" dirty="0">
              <a:solidFill>
                <a:schemeClr val="bg1"/>
              </a:solidFill>
              <a:latin typeface="Montserrat" pitchFamily="2" charset="77"/>
            </a:rPr>
            <a:t>Programas Sociais :  Bolsa Família, BPC</a:t>
          </a:r>
          <a:endParaRPr lang="en-US" sz="15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5439131" y="2644614"/>
        <a:ext cx="2072362" cy="720000"/>
      </dsp:txXfrm>
    </dsp:sp>
    <dsp:sp modelId="{EF8373AA-DB91-4DE6-8839-961E91BFF7BD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2E6710-DDAD-43A5-A24F-EFD43C7EE465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A421EA-DD6B-4213-BFDF-A2D414D89230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 dirty="0" err="1">
              <a:solidFill>
                <a:schemeClr val="bg1"/>
              </a:solidFill>
              <a:latin typeface="Montserrat" pitchFamily="2" charset="77"/>
            </a:rPr>
            <a:t>Programa</a:t>
          </a:r>
          <a:r>
            <a:rPr lang="en-US" sz="1500" b="1" kern="1200" dirty="0">
              <a:solidFill>
                <a:schemeClr val="bg1"/>
              </a:solidFill>
              <a:latin typeface="Montserrat" pitchFamily="2" charset="77"/>
            </a:rPr>
            <a:t> </a:t>
          </a:r>
          <a:r>
            <a:rPr lang="en-US" sz="1500" b="1" kern="1200" dirty="0" err="1">
              <a:solidFill>
                <a:schemeClr val="bg1"/>
              </a:solidFill>
              <a:latin typeface="Montserrat" pitchFamily="2" charset="77"/>
            </a:rPr>
            <a:t>Melhor</a:t>
          </a:r>
          <a:r>
            <a:rPr lang="en-US" sz="1500" b="1" kern="1200" dirty="0">
              <a:solidFill>
                <a:schemeClr val="bg1"/>
              </a:solidFill>
              <a:latin typeface="Montserrat" pitchFamily="2" charset="77"/>
            </a:rPr>
            <a:t> </a:t>
          </a:r>
          <a:r>
            <a:rPr lang="en-US" sz="1500" b="1" kern="1200" dirty="0" err="1">
              <a:solidFill>
                <a:schemeClr val="bg1"/>
              </a:solidFill>
              <a:latin typeface="Montserrat" pitchFamily="2" charset="77"/>
            </a:rPr>
            <a:t>em</a:t>
          </a:r>
          <a:r>
            <a:rPr lang="en-US" sz="1500" b="1" kern="1200" dirty="0">
              <a:solidFill>
                <a:schemeClr val="bg1"/>
              </a:solidFill>
              <a:latin typeface="Montserrat" pitchFamily="2" charset="77"/>
            </a:rPr>
            <a:t> casa</a:t>
          </a:r>
        </a:p>
      </dsp:txBody>
      <dsp:txXfrm>
        <a:off x="7874157" y="2644614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7DBF4-BEA0-4BF9-8078-DD345B931924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C61F8-D8DE-46C3-9961-7A4AC8B689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16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E0616-D3D3-EA40-9CEB-A1E8E9743EA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57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8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0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81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2D90F4C0-5B5A-ED75-981E-667B8D5FB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148" y="-25098"/>
            <a:ext cx="12304295" cy="69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0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532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645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235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187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246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065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16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5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236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66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189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1415D-B22D-42BD-8FC3-9AA2D9DA03BC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9AA20-ABF2-45AC-BDD6-4959447D6D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54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9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6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CBC5-A16E-4048-B0B1-B9D78845E40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5EDF-A1D3-4CFB-BB33-E38A689BE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0140-6736(24)01296-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gerona/glad02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AAF83-7112-C693-DA3E-CA9D9FECA7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81100" y="508000"/>
            <a:ext cx="9829800" cy="308350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sz="3500" b="1" dirty="0">
                <a:solidFill>
                  <a:schemeClr val="bg1"/>
                </a:solidFill>
                <a:latin typeface="Montserrat" pitchFamily="2" charset="77"/>
              </a:rPr>
              <a:t>Estratégias Integradas para o Cuidado e Gestão das demências no Brasil: Em direção ao Plano Nacional de Demência”</a:t>
            </a:r>
            <a:br>
              <a:rPr lang="pt-BR" sz="35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pt-BR" sz="3500" dirty="0">
                <a:solidFill>
                  <a:schemeClr val="bg1"/>
                </a:solidFill>
                <a:latin typeface="Montserrat" pitchFamily="2" charset="77"/>
              </a:rPr>
              <a:t>Audiência Pública Senado Federal</a:t>
            </a:r>
            <a:br>
              <a:rPr lang="pt-BR" sz="35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pt-BR" sz="3500" dirty="0">
                <a:solidFill>
                  <a:schemeClr val="bg1"/>
                </a:solidFill>
                <a:latin typeface="Montserrat" pitchFamily="2" charset="77"/>
              </a:rPr>
              <a:t>Brasília Setembro de 2025</a:t>
            </a:r>
            <a:endParaRPr lang="en-US" sz="3500" kern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653221-2E5D-2AA3-E9C5-7FA5672E31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13694" y="3857626"/>
            <a:ext cx="8964612" cy="189388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Celene Queiroz Pinheiro de Oliveira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Geriatra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Presidente da ABRAz – Associação Brasileira de Alzheimer e Condições Relacionadas.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Vice-Presidente da FEBRAZ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CRM: 94191 RQE: 46123</a:t>
            </a:r>
          </a:p>
        </p:txBody>
      </p:sp>
    </p:spTree>
    <p:extLst>
      <p:ext uri="{BB962C8B-B14F-4D97-AF65-F5344CB8AC3E}">
        <p14:creationId xmlns:p14="http://schemas.microsoft.com/office/powerpoint/2010/main" val="220604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44E8A-C8E8-42BB-63DB-E806656FE4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463" y="215900"/>
            <a:ext cx="5851274" cy="712788"/>
          </a:xfrm>
        </p:spPr>
        <p:txBody>
          <a:bodyPr>
            <a:normAutofit/>
          </a:bodyPr>
          <a:lstStyle/>
          <a:p>
            <a:r>
              <a:rPr lang="pt-BR" sz="3500" b="1" dirty="0">
                <a:solidFill>
                  <a:schemeClr val="bg1"/>
                </a:solidFill>
                <a:latin typeface="Montserrat" pitchFamily="2" charset="77"/>
              </a:rPr>
              <a:t>Desafios do Diagnóstico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3BBF83C1-8BD3-96D2-D96E-01864D013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737" y="1086721"/>
            <a:ext cx="5257800" cy="25827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4497009-C47F-0D53-ECEE-489C7A1878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67" y="3684318"/>
            <a:ext cx="4720792" cy="251223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58A599-C6C7-921A-EF61-CAACA0FB2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737" y="3827488"/>
            <a:ext cx="5257800" cy="2711620"/>
          </a:xfrm>
          <a:prstGeom prst="rect">
            <a:avLst/>
          </a:prstGeom>
        </p:spPr>
      </p:pic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BCE06546-37EF-2C8D-730A-D0AB5459AA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63" y="1086721"/>
            <a:ext cx="5257800" cy="30186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6022CEB-31F7-8102-F582-2144F45B61DD}"/>
              </a:ext>
            </a:extLst>
          </p:cNvPr>
          <p:cNvSpPr txBox="1"/>
          <p:nvPr/>
        </p:nvSpPr>
        <p:spPr>
          <a:xfrm>
            <a:off x="1731058" y="6333660"/>
            <a:ext cx="287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BIG DATA ABRAz 2023</a:t>
            </a:r>
          </a:p>
        </p:txBody>
      </p:sp>
    </p:spTree>
    <p:extLst>
      <p:ext uri="{BB962C8B-B14F-4D97-AF65-F5344CB8AC3E}">
        <p14:creationId xmlns:p14="http://schemas.microsoft.com/office/powerpoint/2010/main" val="319057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33F9095-9538-DAE1-75AE-C2AE6DA5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50" y="798625"/>
            <a:ext cx="8049499" cy="50860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6023CD-D438-BBF6-C8B2-373692BF3D95}"/>
              </a:ext>
            </a:extLst>
          </p:cNvPr>
          <p:cNvSpPr txBox="1"/>
          <p:nvPr/>
        </p:nvSpPr>
        <p:spPr>
          <a:xfrm>
            <a:off x="4021287" y="6196558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solidFill>
                  <a:schemeClr val="bg1"/>
                </a:solidFill>
                <a:latin typeface="Montserrat" pitchFamily="2" charset="77"/>
              </a:rPr>
              <a:t>Fonte: RENADE</a:t>
            </a:r>
          </a:p>
        </p:txBody>
      </p:sp>
    </p:spTree>
    <p:extLst>
      <p:ext uri="{BB962C8B-B14F-4D97-AF65-F5344CB8AC3E}">
        <p14:creationId xmlns:p14="http://schemas.microsoft.com/office/powerpoint/2010/main" val="264343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A7FC4-075C-4643-9AEE-BC4334EA8F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7636" y="5107709"/>
            <a:ext cx="7204364" cy="7612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</a:rPr>
              <a:t>Impacto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sobre</a:t>
            </a:r>
            <a:r>
              <a:rPr lang="en-US" sz="3600" b="1" dirty="0">
                <a:solidFill>
                  <a:srgbClr val="FFFFFF"/>
                </a:solidFill>
              </a:rPr>
              <a:t> o </a:t>
            </a:r>
            <a:r>
              <a:rPr lang="en-US" sz="3600" b="1" dirty="0" err="1">
                <a:solidFill>
                  <a:srgbClr val="FFFFFF"/>
                </a:solidFill>
              </a:rPr>
              <a:t>cuidador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D7741550-8E47-713C-FDEB-C6AA436DD2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799"/>
            <a:ext cx="5569527" cy="32996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AC91C3-AB23-00DF-EE17-A72D73CB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005" y="177798"/>
            <a:ext cx="6225679" cy="329960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47EDC2-5C3C-5220-3671-8AEB6DDD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10" y="4837507"/>
            <a:ext cx="2370081" cy="202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7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6E6A35-0955-CEB6-578B-A9F9B5C75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00062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sz="3500" b="1">
                <a:solidFill>
                  <a:schemeClr val="bg1"/>
                </a:solidFill>
                <a:latin typeface="Montserrat" pitchFamily="2" charset="77"/>
              </a:rPr>
              <a:t>Sim, temos virtudes!</a:t>
            </a:r>
            <a:endParaRPr lang="pt-BR" sz="35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graphicFrame>
        <p:nvGraphicFramePr>
          <p:cNvPr id="59" name="Espaço Reservado para Conteúdo 2">
            <a:extLst>
              <a:ext uri="{FF2B5EF4-FFF2-40B4-BE49-F238E27FC236}">
                <a16:creationId xmlns:a16="http://schemas.microsoft.com/office/drawing/2014/main" id="{6EA51BE9-656C-50ED-B5D7-419DBA43B22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48608755"/>
              </p:ext>
            </p:extLst>
          </p:nvPr>
        </p:nvGraphicFramePr>
        <p:xfrm>
          <a:off x="838200" y="186279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076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89D0CE3-2BC0-954F-93DB-129B8F1F3C1D}"/>
              </a:ext>
            </a:extLst>
          </p:cNvPr>
          <p:cNvSpPr txBox="1"/>
          <p:nvPr/>
        </p:nvSpPr>
        <p:spPr>
          <a:xfrm>
            <a:off x="5037094" y="0"/>
            <a:ext cx="7154906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 Lei 14878 é uma grande conquista da sociedade brasileira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1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Implementação da lei através do Plano Nacional de Demências</a:t>
            </a: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: prevenção, o diagnóstico precoce, o tratamento adequado e o apoio às pessoas com demência e seus cuidadores 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Promover a conscientização e educação sobre a doença de Alzheimer e outras demências , combatendo os estigmas e os mitos que cercam essas condições . 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Valorizar e respeitar as pessoas idosas , reconhecendo sua dignidade e seus direitos como cidadãos . Exemplo: Caderneta Digital do Idoso.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Apoio e </a:t>
            </a:r>
            <a:r>
              <a:rPr lang="pt-BR" sz="1700" dirty="0">
                <a:solidFill>
                  <a:schemeClr val="bg1"/>
                </a:solidFill>
                <a:latin typeface="Montserrat" panose="00000500000000000000" pitchFamily="2" charset="0"/>
              </a:rPr>
              <a:t>capacitação as equipes de saúde para o diagnóstico em tempo oportuno e manejo adequado das demências, assegurando que as pessoas idosas tenham acesso a cuidados integrados e de  qualidade..</a:t>
            </a:r>
            <a:endParaRPr kumimoji="0" lang="pt-BR" sz="17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Maior acesso à especialistas</a:t>
            </a:r>
            <a:r>
              <a:rPr lang="pt-BR" sz="1700" dirty="0">
                <a:solidFill>
                  <a:schemeClr val="bg1"/>
                </a:solidFill>
                <a:latin typeface="Montserrat" panose="00000500000000000000" pitchFamily="2" charset="0"/>
              </a:rPr>
              <a:t>. Exemplo: Programa mais especialistas. </a:t>
            </a:r>
            <a:endParaRPr kumimoji="0" lang="pt-BR" sz="17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Incentivo à pesquisa científica brasileira</a:t>
            </a:r>
            <a:r>
              <a:rPr lang="pt-BR" sz="1700" dirty="0">
                <a:solidFill>
                  <a:schemeClr val="bg1"/>
                </a:solidFill>
                <a:latin typeface="Montserrat" panose="00000500000000000000" pitchFamily="2" charset="0"/>
              </a:rPr>
              <a:t>, para estudos epidemiológicos, desenvolvimento de novos tratamentos, validação de métodos diagnósticos para a população brasileira e medidas de intervenções não farmacológicas para suporte ao cuidador e melhora de qualidade de vida.  </a:t>
            </a:r>
            <a:r>
              <a:rPr kumimoji="0" lang="pt-BR" sz="17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Exemplos: RENADE, </a:t>
            </a:r>
            <a:r>
              <a:rPr kumimoji="0" lang="pt-BR" sz="1700" b="0" i="0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ISuport</a:t>
            </a:r>
            <a:endParaRPr kumimoji="0" lang="pt-BR" sz="17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B3B861-F134-51B4-2B9E-78FF9220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631"/>
            <a:ext cx="5186383" cy="3678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750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CA8B-F38A-6066-DBB1-CC25A2AC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09795AC-66FD-0AC9-E6AB-8D2FCF6227D8}"/>
              </a:ext>
            </a:extLst>
          </p:cNvPr>
          <p:cNvSpPr txBox="1"/>
          <p:nvPr/>
        </p:nvSpPr>
        <p:spPr>
          <a:xfrm>
            <a:off x="461817" y="204980"/>
            <a:ext cx="11092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Ações de Maior Impacto: Prevenção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483794-D7D5-AA70-6500-13BC8D49F2E8}"/>
              </a:ext>
            </a:extLst>
          </p:cNvPr>
          <p:cNvSpPr txBox="1"/>
          <p:nvPr/>
        </p:nvSpPr>
        <p:spPr>
          <a:xfrm>
            <a:off x="378691" y="915988"/>
            <a:ext cx="10917382" cy="479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Estratégias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para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redução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equitativa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incidência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doenças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Prioridades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Acesso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educação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infância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cuidado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saúde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visual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acessível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expansão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dos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serviços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saúde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mental,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principalmente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populações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vulneráveis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Mulheres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têm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um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potencial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prevenção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que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homens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regiões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pobres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têm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um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maior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potencial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prevenção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Intervenções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desenhadas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sob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medida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para as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diversas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realidades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do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país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,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intervenções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customizadas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para as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diferentes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regiões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focadas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na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equidade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podem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levar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o Brasil a ser a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referência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na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redução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risco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demência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entre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os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países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baixo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médio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desenvolvimento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socioeconômico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Aprimoramento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programas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sucesso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do SUS com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enfoque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na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redução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demências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Exemplos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: HIPERDIA, PNI,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multirões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catarata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diagnóstico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fornecimento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próteses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deficiências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auditivas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Ações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monit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oramento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das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ações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anose="00000500000000000000" pitchFamily="2" charset="0"/>
              </a:rPr>
              <a:t>implementadas</a:t>
            </a:r>
            <a:endParaRPr lang="en-US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E2D32A-DB94-08A9-1C31-4BD8339272AE}"/>
              </a:ext>
            </a:extLst>
          </p:cNvPr>
          <p:cNvSpPr txBox="1"/>
          <p:nvPr/>
        </p:nvSpPr>
        <p:spPr>
          <a:xfrm>
            <a:off x="5080000" y="6240720"/>
            <a:ext cx="615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Suemoto, Claudia K. et al. The Lancet Regional Health –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Americas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Volume 49, 101209</a:t>
            </a:r>
          </a:p>
        </p:txBody>
      </p:sp>
    </p:spTree>
    <p:extLst>
      <p:ext uri="{BB962C8B-B14F-4D97-AF65-F5344CB8AC3E}">
        <p14:creationId xmlns:p14="http://schemas.microsoft.com/office/powerpoint/2010/main" val="232091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BE84-A904-48E3-0F7E-45EB8618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521359D-D883-2700-0B90-0126EF6EE9F9}"/>
              </a:ext>
            </a:extLst>
          </p:cNvPr>
          <p:cNvSpPr txBox="1"/>
          <p:nvPr/>
        </p:nvSpPr>
        <p:spPr>
          <a:xfrm>
            <a:off x="461817" y="204980"/>
            <a:ext cx="11092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Outras propostas: 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8A7705C-B6D0-C165-0A39-55B2044B165A}"/>
              </a:ext>
            </a:extLst>
          </p:cNvPr>
          <p:cNvSpPr txBox="1"/>
          <p:nvPr/>
        </p:nvSpPr>
        <p:spPr>
          <a:xfrm>
            <a:off x="378691" y="915988"/>
            <a:ext cx="10917382" cy="5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Campanhas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conscientização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para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combate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</a:rPr>
              <a:t>Estigma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Estratégias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reduzir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subdiagnóstico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através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educação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toda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equipe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saúde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Criação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mais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centros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especializados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estabelecimento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fluxogramas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diagnósticos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contando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com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métodos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diagnósticos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laboratoriais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,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imagem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mas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também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maior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alcance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como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biomarcadores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Programas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previdênca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social para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suporte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cuidador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Suporte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às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famílias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Cuidadores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SUS,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centros-dia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, ILPIs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públicas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Incorporação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medidas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não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medicamentosas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reabilitação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cognitiva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manejo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sintomas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neuropsiquiátricos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Ações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interministeriais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que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englobem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toda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complexidade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das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demências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Destinação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emendas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parlamentares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para o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enfrentamento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 das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0"/>
              </a:rPr>
              <a:t>demências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40ABEC4-10B2-1583-1553-7820A8472489}"/>
              </a:ext>
            </a:extLst>
          </p:cNvPr>
          <p:cNvSpPr txBox="1"/>
          <p:nvPr/>
        </p:nvSpPr>
        <p:spPr>
          <a:xfrm>
            <a:off x="5080000" y="6240720"/>
            <a:ext cx="615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Suemoto, Claudia K. et al. The Lancet Regional Health –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Americas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Volume 49, 101209</a:t>
            </a:r>
          </a:p>
        </p:txBody>
      </p:sp>
    </p:spTree>
    <p:extLst>
      <p:ext uri="{BB962C8B-B14F-4D97-AF65-F5344CB8AC3E}">
        <p14:creationId xmlns:p14="http://schemas.microsoft.com/office/powerpoint/2010/main" val="1205985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AEAAB-15D4-B9BE-E790-D5E10E16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74F8066-8489-0807-55C9-1BBDEE304AB1}"/>
              </a:ext>
            </a:extLst>
          </p:cNvPr>
          <p:cNvSpPr txBox="1"/>
          <p:nvPr/>
        </p:nvSpPr>
        <p:spPr>
          <a:xfrm>
            <a:off x="175491" y="199271"/>
            <a:ext cx="118410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O Fato de não termos cura para as demências não é sinônimo de que não há nada a ser feito!!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843AC5-6442-307D-8CAC-2754CA324305}"/>
              </a:ext>
            </a:extLst>
          </p:cNvPr>
          <p:cNvSpPr txBox="1"/>
          <p:nvPr/>
        </p:nvSpPr>
        <p:spPr>
          <a:xfrm>
            <a:off x="304800" y="2888358"/>
            <a:ext cx="11711709" cy="2990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Prevenir é mais que possível, é a medida com maior impacto.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60%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Construir um Plano Nacional de demências que transforme a realidade das demências no país através de uma maior equidade, ações customizadas por regiões, etnias, gêneros, com a participação de todos os setores da sociedade. </a:t>
            </a:r>
          </a:p>
        </p:txBody>
      </p:sp>
    </p:spTree>
    <p:extLst>
      <p:ext uri="{BB962C8B-B14F-4D97-AF65-F5344CB8AC3E}">
        <p14:creationId xmlns:p14="http://schemas.microsoft.com/office/powerpoint/2010/main" val="2580951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6BB337-CCD0-D9DB-2332-8337762267AF}"/>
              </a:ext>
            </a:extLst>
          </p:cNvPr>
          <p:cNvSpPr txBox="1"/>
          <p:nvPr/>
        </p:nvSpPr>
        <p:spPr>
          <a:xfrm>
            <a:off x="784056" y="-175449"/>
            <a:ext cx="4855095" cy="2446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A causa da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Doença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de Alzheimer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abraça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outras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causas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Não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se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restringe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a um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público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isolado</a:t>
            </a:r>
            <a:endParaRPr lang="en-US" sz="2800" dirty="0">
              <a:solidFill>
                <a:schemeClr val="bg1"/>
              </a:solidFill>
              <a:latin typeface="Montserrat" pitchFamily="2" charset="77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Engloba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vários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aspectos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e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toda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sociedade</a:t>
            </a:r>
            <a:r>
              <a:rPr lang="en-US" sz="28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77"/>
              </a:rPr>
              <a:t>brasileira</a:t>
            </a:r>
            <a:endParaRPr lang="en-US" sz="28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Imagem 4" descr="Senhora idosa com brincos">
            <a:extLst>
              <a:ext uri="{FF2B5EF4-FFF2-40B4-BE49-F238E27FC236}">
                <a16:creationId xmlns:a16="http://schemas.microsoft.com/office/drawing/2014/main" id="{79C27972-6BF2-51A1-6835-C761BE3A7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7" name="Imagem 6" descr="Mulher andando na rua">
            <a:extLst>
              <a:ext uri="{FF2B5EF4-FFF2-40B4-BE49-F238E27FC236}">
                <a16:creationId xmlns:a16="http://schemas.microsoft.com/office/drawing/2014/main" id="{EDCE867A-B8B2-C9C4-C50D-AA66B1E70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3" name="Imagem 2" descr="Chaminé industrial">
            <a:extLst>
              <a:ext uri="{FF2B5EF4-FFF2-40B4-BE49-F238E27FC236}">
                <a16:creationId xmlns:a16="http://schemas.microsoft.com/office/drawing/2014/main" id="{08005650-DA2E-49B4-0B26-BB98567F9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026" name="Picture 2" descr="Alzheimer aos 40: por que pessoas com síndrome de Down têm risco maior? -  18/05/2022 - UOL VivaBem">
            <a:extLst>
              <a:ext uri="{FF2B5EF4-FFF2-40B4-BE49-F238E27FC236}">
                <a16:creationId xmlns:a16="http://schemas.microsoft.com/office/drawing/2014/main" id="{36FDDEBE-8DAD-B049-EFE2-98103853D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 bwMode="auto"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Vista de uma cidade&#10;&#10;O conteúdo gerado por IA pode estar incorreto.">
            <a:extLst>
              <a:ext uri="{FF2B5EF4-FFF2-40B4-BE49-F238E27FC236}">
                <a16:creationId xmlns:a16="http://schemas.microsoft.com/office/drawing/2014/main" id="{9500BA2A-2F70-DEB9-7076-D805635152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6" name="Imagem 5" descr="Criança escrevendo no papel">
            <a:extLst>
              <a:ext uri="{FF2B5EF4-FFF2-40B4-BE49-F238E27FC236}">
                <a16:creationId xmlns:a16="http://schemas.microsoft.com/office/drawing/2014/main" id="{94C6972E-6112-BC88-E891-2B4B1B8E7B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4881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F959366-45AF-77B1-C990-A8760A2E4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79" y="743479"/>
            <a:ext cx="5371042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1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 com confiança média">
            <a:extLst>
              <a:ext uri="{FF2B5EF4-FFF2-40B4-BE49-F238E27FC236}">
                <a16:creationId xmlns:a16="http://schemas.microsoft.com/office/drawing/2014/main" id="{B2D29378-AAE5-FFB5-72F9-8F50DA5BD4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16" y="773509"/>
            <a:ext cx="4396342" cy="1318127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87669FA-EC1E-2E0D-C0D2-6226F0892E09}"/>
              </a:ext>
            </a:extLst>
          </p:cNvPr>
          <p:cNvGrpSpPr/>
          <p:nvPr/>
        </p:nvGrpSpPr>
        <p:grpSpPr>
          <a:xfrm>
            <a:off x="5208788" y="-110000"/>
            <a:ext cx="6983212" cy="7012814"/>
            <a:chOff x="-12904354" y="-7040704"/>
            <a:chExt cx="7344932" cy="6858000"/>
          </a:xfrm>
        </p:grpSpPr>
        <p:pic>
          <p:nvPicPr>
            <p:cNvPr id="6" name="Imagem 5" descr="Mapa&#10;&#10;Descrição gerada automaticamente">
              <a:extLst>
                <a:ext uri="{FF2B5EF4-FFF2-40B4-BE49-F238E27FC236}">
                  <a16:creationId xmlns:a16="http://schemas.microsoft.com/office/drawing/2014/main" id="{83D6D498-9337-37E5-61BA-73D2AEED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904354" y="-7040704"/>
              <a:ext cx="7344932" cy="6858000"/>
            </a:xfrm>
            <a:prstGeom prst="rect">
              <a:avLst/>
            </a:prstGeom>
          </p:spPr>
        </p:pic>
        <p:pic>
          <p:nvPicPr>
            <p:cNvPr id="8" name="Imagem 7" descr="Mapa&#10;&#10;Descrição gerada automaticamente">
              <a:extLst>
                <a:ext uri="{FF2B5EF4-FFF2-40B4-BE49-F238E27FC236}">
                  <a16:creationId xmlns:a16="http://schemas.microsoft.com/office/drawing/2014/main" id="{A3AF5A5F-FD7F-E26B-1015-2267C865A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904354" y="-7040704"/>
              <a:ext cx="7344932" cy="6858000"/>
            </a:xfrm>
            <a:prstGeom prst="rect">
              <a:avLst/>
            </a:prstGeom>
          </p:spPr>
        </p:pic>
      </p:grp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1CDFD513-809D-34A3-F962-E464BA7C03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421" y="2463415"/>
            <a:ext cx="307017" cy="452975"/>
          </a:xfrm>
          <a:prstGeom prst="rect">
            <a:avLst/>
          </a:prstGeom>
        </p:spPr>
      </p:pic>
      <p:pic>
        <p:nvPicPr>
          <p:cNvPr id="9" name="Imagem 8" descr="Ícone&#10;&#10;Descrição gerada automaticamente">
            <a:extLst>
              <a:ext uri="{FF2B5EF4-FFF2-40B4-BE49-F238E27FC236}">
                <a16:creationId xmlns:a16="http://schemas.microsoft.com/office/drawing/2014/main" id="{0B614356-8413-7870-5255-B5625F468A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930" y="1535763"/>
            <a:ext cx="307017" cy="452975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692311F1-2594-21A5-C6CE-E13552A6F6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60" y="1496006"/>
            <a:ext cx="307017" cy="452975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8530EAD9-0F8E-58B2-7BE6-8C3C56FD98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65" y="2569432"/>
            <a:ext cx="307017" cy="452975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6C809B15-CD08-0431-89F6-1FA329517B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87" y="2410406"/>
            <a:ext cx="307017" cy="452975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CA678EF3-F17C-95DC-F00C-77D3311B26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400" y="1323728"/>
            <a:ext cx="307017" cy="452975"/>
          </a:xfrm>
          <a:prstGeom prst="rect">
            <a:avLst/>
          </a:prstGeom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57344E32-DF2C-6D0C-A126-2746304E9E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822" y="1800305"/>
            <a:ext cx="307017" cy="452975"/>
          </a:xfrm>
          <a:prstGeom prst="rect">
            <a:avLst/>
          </a:prstGeom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1F97301A-3C7F-A005-6F33-6E867972FC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498" y="4339260"/>
            <a:ext cx="307017" cy="452975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752E3A37-BB60-4104-EACB-4D8F8861FE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482" y="4767968"/>
            <a:ext cx="307017" cy="452975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E18914FD-7A24-8AE2-5A46-C9A36C5715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990" y="5169508"/>
            <a:ext cx="307017" cy="452975"/>
          </a:xfrm>
          <a:prstGeom prst="rect">
            <a:avLst/>
          </a:prstGeom>
        </p:spPr>
      </p:pic>
      <p:pic>
        <p:nvPicPr>
          <p:cNvPr id="25" name="Imagem 24" descr="Ícone&#10;&#10;Descrição gerada automaticamente">
            <a:extLst>
              <a:ext uri="{FF2B5EF4-FFF2-40B4-BE49-F238E27FC236}">
                <a16:creationId xmlns:a16="http://schemas.microsoft.com/office/drawing/2014/main" id="{D58BA5B8-21AA-96FA-1968-056748F20C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674" y="5695745"/>
            <a:ext cx="307017" cy="452975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A7BE0F37-F440-696B-DD09-9AE8596EBE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009" y="4106684"/>
            <a:ext cx="307017" cy="452975"/>
          </a:xfrm>
          <a:prstGeom prst="rect">
            <a:avLst/>
          </a:prstGeom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B578D327-07B8-BDBF-6A3A-52C32CE2C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4" y="3632484"/>
            <a:ext cx="307017" cy="452975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863DE833-5223-396E-07C0-752A2468A4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513" y="2516423"/>
            <a:ext cx="307017" cy="452975"/>
          </a:xfrm>
          <a:prstGeom prst="rect">
            <a:avLst/>
          </a:prstGeom>
        </p:spPr>
      </p:pic>
      <p:pic>
        <p:nvPicPr>
          <p:cNvPr id="29" name="Imagem 28" descr="Ícone&#10;&#10;Descrição gerada automaticamente">
            <a:extLst>
              <a:ext uri="{FF2B5EF4-FFF2-40B4-BE49-F238E27FC236}">
                <a16:creationId xmlns:a16="http://schemas.microsoft.com/office/drawing/2014/main" id="{BDB0AB9C-28F8-7B4E-81C5-B342BE8E3F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497" y="3050571"/>
            <a:ext cx="307017" cy="452975"/>
          </a:xfrm>
          <a:prstGeom prst="rect">
            <a:avLst/>
          </a:prstGeom>
        </p:spPr>
      </p:pic>
      <p:pic>
        <p:nvPicPr>
          <p:cNvPr id="30" name="Imagem 29" descr="Ícone&#10;&#10;Descrição gerada automaticamente">
            <a:extLst>
              <a:ext uri="{FF2B5EF4-FFF2-40B4-BE49-F238E27FC236}">
                <a16:creationId xmlns:a16="http://schemas.microsoft.com/office/drawing/2014/main" id="{2B36A82C-4ACF-2DC1-A8F2-86226ECFB7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026" y="1826109"/>
            <a:ext cx="307017" cy="452975"/>
          </a:xfrm>
          <a:prstGeom prst="rect">
            <a:avLst/>
          </a:prstGeom>
        </p:spPr>
      </p:pic>
      <p:pic>
        <p:nvPicPr>
          <p:cNvPr id="31" name="Imagem 30" descr="Ícone&#10;&#10;Descrição gerada automaticamente">
            <a:extLst>
              <a:ext uri="{FF2B5EF4-FFF2-40B4-BE49-F238E27FC236}">
                <a16:creationId xmlns:a16="http://schemas.microsoft.com/office/drawing/2014/main" id="{E5C798C5-921B-2AFA-E64C-70477B8440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194" y="1677916"/>
            <a:ext cx="307017" cy="452975"/>
          </a:xfrm>
          <a:prstGeom prst="rect">
            <a:avLst/>
          </a:prstGeom>
        </p:spPr>
      </p:pic>
      <p:pic>
        <p:nvPicPr>
          <p:cNvPr id="32" name="Imagem 31" descr="Ícone&#10;&#10;Descrição gerada automaticamente">
            <a:extLst>
              <a:ext uri="{FF2B5EF4-FFF2-40B4-BE49-F238E27FC236}">
                <a16:creationId xmlns:a16="http://schemas.microsoft.com/office/drawing/2014/main" id="{44BEFD57-B134-457B-48D4-47F50B9AB6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5571" y="1393442"/>
            <a:ext cx="307017" cy="452975"/>
          </a:xfrm>
          <a:prstGeom prst="rect">
            <a:avLst/>
          </a:prstGeom>
        </p:spPr>
      </p:pic>
      <p:pic>
        <p:nvPicPr>
          <p:cNvPr id="33" name="Imagem 32" descr="Ícone&#10;&#10;Descrição gerada automaticamente">
            <a:extLst>
              <a:ext uri="{FF2B5EF4-FFF2-40B4-BE49-F238E27FC236}">
                <a16:creationId xmlns:a16="http://schemas.microsoft.com/office/drawing/2014/main" id="{6347989D-AE3A-4F6D-F07F-CB55E5F999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72" y="1187262"/>
            <a:ext cx="307017" cy="452975"/>
          </a:xfrm>
          <a:prstGeom prst="rect">
            <a:avLst/>
          </a:prstGeom>
        </p:spPr>
      </p:pic>
      <p:pic>
        <p:nvPicPr>
          <p:cNvPr id="34" name="Imagem 33" descr="Ícone&#10;&#10;Descrição gerada automaticamente">
            <a:extLst>
              <a:ext uri="{FF2B5EF4-FFF2-40B4-BE49-F238E27FC236}">
                <a16:creationId xmlns:a16="http://schemas.microsoft.com/office/drawing/2014/main" id="{E3BE6F91-C5BD-5DFA-0304-B35B09A692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151" y="1187262"/>
            <a:ext cx="307017" cy="452975"/>
          </a:xfrm>
          <a:prstGeom prst="rect">
            <a:avLst/>
          </a:prstGeom>
        </p:spPr>
      </p:pic>
      <p:pic>
        <p:nvPicPr>
          <p:cNvPr id="35" name="Imagem 34" descr="Ícone&#10;&#10;Descrição gerada automaticamente">
            <a:extLst>
              <a:ext uri="{FF2B5EF4-FFF2-40B4-BE49-F238E27FC236}">
                <a16:creationId xmlns:a16="http://schemas.microsoft.com/office/drawing/2014/main" id="{C5232A77-2E4E-9730-0F4F-C4EA742A2B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752" y="3555141"/>
            <a:ext cx="307017" cy="45297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BF547092-7A05-1D44-862A-4C60C68D63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361" y="4191665"/>
            <a:ext cx="1270223" cy="174550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37232F-455D-D145-8842-C2D53B793F67}"/>
              </a:ext>
            </a:extLst>
          </p:cNvPr>
          <p:cNvSpPr txBox="1"/>
          <p:nvPr/>
        </p:nvSpPr>
        <p:spPr>
          <a:xfrm>
            <a:off x="363637" y="2583190"/>
            <a:ext cx="5940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ABRAz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Números</a:t>
            </a:r>
            <a:r>
              <a:rPr lang="pt-BR" sz="24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34 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21 estados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54 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327 voluntários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29.600 pessoas assistidas por ano</a:t>
            </a:r>
          </a:p>
          <a:p>
            <a:pPr lvl="0">
              <a:defRPr/>
            </a:pPr>
            <a:r>
              <a:rPr lang="pt-BR" dirty="0">
                <a:solidFill>
                  <a:schemeClr val="bg1"/>
                </a:solidFill>
                <a:latin typeface="Calibri Light" panose="020F0302020204030204"/>
              </a:rPr>
              <a:t>A </a:t>
            </a:r>
            <a:r>
              <a:rPr lang="pt-BR" sz="2400" b="1" dirty="0">
                <a:solidFill>
                  <a:schemeClr val="bg1"/>
                </a:solidFill>
                <a:latin typeface="Calibri Light" panose="020F0302020204030204"/>
              </a:rPr>
              <a:t>ABRAz</a:t>
            </a:r>
            <a:r>
              <a:rPr lang="pt-BR" dirty="0">
                <a:solidFill>
                  <a:schemeClr val="bg1"/>
                </a:solidFill>
                <a:latin typeface="Calibri Light" panose="020F0302020204030204"/>
              </a:rPr>
              <a:t> é OSC,  formada por voluntários em defesa dos direitos de familiares e da pessoa com doença de Alzheimer e condições similares.</a:t>
            </a:r>
          </a:p>
          <a:p>
            <a:pPr lvl="0">
              <a:defRPr/>
            </a:pPr>
            <a:r>
              <a:rPr lang="pt-BR" dirty="0">
                <a:solidFill>
                  <a:schemeClr val="bg1"/>
                </a:solidFill>
                <a:latin typeface="Calibri Light" panose="020F0302020204030204"/>
              </a:rPr>
              <a:t>A maior e mais antiga associação de Alzheimer do país. </a:t>
            </a:r>
          </a:p>
        </p:txBody>
      </p:sp>
    </p:spTree>
    <p:extLst>
      <p:ext uri="{BB962C8B-B14F-4D97-AF65-F5344CB8AC3E}">
        <p14:creationId xmlns:p14="http://schemas.microsoft.com/office/powerpoint/2010/main" val="3741343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ódigo QR&#10;&#10;O conteúdo gerado por IA pode estar incorreto.">
            <a:extLst>
              <a:ext uri="{FF2B5EF4-FFF2-40B4-BE49-F238E27FC236}">
                <a16:creationId xmlns:a16="http://schemas.microsoft.com/office/drawing/2014/main" id="{541B6273-321D-9A22-CC85-994F3120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278" y="68263"/>
            <a:ext cx="4755443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542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EECEA2C-8069-B238-486A-F8146BC6EA4B}"/>
              </a:ext>
            </a:extLst>
          </p:cNvPr>
          <p:cNvSpPr txBox="1"/>
          <p:nvPr/>
        </p:nvSpPr>
        <p:spPr>
          <a:xfrm>
            <a:off x="589660" y="1102089"/>
            <a:ext cx="3048777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Montserrat" pitchFamily="2" charset="77"/>
              </a:rPr>
              <a:t>Obrigada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318788C-6AA9-6978-12C0-A75E7413C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85" y="339781"/>
            <a:ext cx="3660815" cy="5031778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DAE00AF-C17C-6AB3-31D0-3CE04A18446F}"/>
              </a:ext>
            </a:extLst>
          </p:cNvPr>
          <p:cNvSpPr/>
          <p:nvPr/>
        </p:nvSpPr>
        <p:spPr>
          <a:xfrm>
            <a:off x="307409" y="2855670"/>
            <a:ext cx="3331028" cy="337524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DFB1BDD-EB94-EBE9-2542-47BADB73F71F}"/>
              </a:ext>
            </a:extLst>
          </p:cNvPr>
          <p:cNvGrpSpPr/>
          <p:nvPr/>
        </p:nvGrpSpPr>
        <p:grpSpPr>
          <a:xfrm>
            <a:off x="994680" y="3528526"/>
            <a:ext cx="2180378" cy="2020618"/>
            <a:chOff x="994680" y="3528526"/>
            <a:chExt cx="2180378" cy="2020618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76ED6BD-0A61-ED4B-A68D-8B26DCAC1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696" y="3588487"/>
              <a:ext cx="384081" cy="341406"/>
            </a:xfrm>
            <a:prstGeom prst="rect">
              <a:avLst/>
            </a:prstGeom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4CE917D-FBA1-26DA-545A-F4A83B90A639}"/>
                </a:ext>
              </a:extLst>
            </p:cNvPr>
            <p:cNvSpPr txBox="1"/>
            <p:nvPr/>
          </p:nvSpPr>
          <p:spPr>
            <a:xfrm>
              <a:off x="1378777" y="3528526"/>
              <a:ext cx="1796281" cy="2020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Facebook</a:t>
              </a:r>
              <a:b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abrazalzheimer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Instagram</a:t>
              </a:r>
              <a:b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@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abrazalzheimer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Youtube</a:t>
              </a:r>
              <a:b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ABRAz Alzheimer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B8FEB40D-6FBA-1357-FA75-721FCC9A5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0" y="4346004"/>
              <a:ext cx="384097" cy="3386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065F3DC9-7008-3004-FB92-0ECBB8132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118" y="5134365"/>
              <a:ext cx="384081" cy="341406"/>
            </a:xfrm>
            <a:prstGeom prst="rect">
              <a:avLst/>
            </a:prstGeom>
          </p:spPr>
        </p:pic>
      </p:grp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2FCE0DEC-AC3E-EF7D-0BAF-F0D1E76A23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72" y="339781"/>
            <a:ext cx="3630286" cy="5141670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FA14B14-648B-6459-7A63-20EAEA6B2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772" y="4864300"/>
            <a:ext cx="1956986" cy="19742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6043E4-EDDF-6DC9-D465-EF6CA427B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569" y="4967124"/>
            <a:ext cx="1920795" cy="18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2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F3EF26C-A8E0-1F70-D6EC-1AA56B7708EF}"/>
              </a:ext>
            </a:extLst>
          </p:cNvPr>
          <p:cNvGrpSpPr/>
          <p:nvPr/>
        </p:nvGrpSpPr>
        <p:grpSpPr>
          <a:xfrm>
            <a:off x="1344003" y="5403385"/>
            <a:ext cx="9503993" cy="1173121"/>
            <a:chOff x="1123252" y="5212314"/>
            <a:chExt cx="9503993" cy="1173121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32AA6F0-30FF-872D-A21E-944F143B6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0246" y="5390697"/>
              <a:ext cx="1823192" cy="816355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6401259-C990-A855-1CFB-11B8AF88E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015" b="7701"/>
            <a:stretch/>
          </p:blipFill>
          <p:spPr>
            <a:xfrm>
              <a:off x="5707448" y="5470231"/>
              <a:ext cx="1391916" cy="657286"/>
            </a:xfrm>
            <a:prstGeom prst="rect">
              <a:avLst/>
            </a:prstGeom>
          </p:spPr>
        </p:pic>
        <p:pic>
          <p:nvPicPr>
            <p:cNvPr id="1026" name="Picture 2" descr="Apaz">
              <a:extLst>
                <a:ext uri="{FF2B5EF4-FFF2-40B4-BE49-F238E27FC236}">
                  <a16:creationId xmlns:a16="http://schemas.microsoft.com/office/drawing/2014/main" id="{D8CF4F8B-AFAE-8089-6CE2-5927AE738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74" y="5212314"/>
              <a:ext cx="638699" cy="1173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79728E76-606E-4171-5329-600368131899}"/>
                </a:ext>
              </a:extLst>
            </p:cNvPr>
            <p:cNvGrpSpPr/>
            <p:nvPr/>
          </p:nvGrpSpPr>
          <p:grpSpPr>
            <a:xfrm>
              <a:off x="8506081" y="5506118"/>
              <a:ext cx="2121164" cy="585513"/>
              <a:chOff x="8037971" y="3119241"/>
              <a:chExt cx="2734851" cy="754911"/>
            </a:xfrm>
          </p:grpSpPr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E1E355CF-08CD-14B2-20C5-9434AAE4B55C}"/>
                  </a:ext>
                </a:extLst>
              </p:cNvPr>
              <p:cNvSpPr/>
              <p:nvPr/>
            </p:nvSpPr>
            <p:spPr>
              <a:xfrm>
                <a:off x="8037971" y="3119241"/>
                <a:ext cx="2734851" cy="75491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23" name="Imagem 22">
                <a:extLst>
                  <a:ext uri="{FF2B5EF4-FFF2-40B4-BE49-F238E27FC236}">
                    <a16:creationId xmlns:a16="http://schemas.microsoft.com/office/drawing/2014/main" id="{412FB463-CA4B-871F-AAFF-6E57A5623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789" y="3268096"/>
                <a:ext cx="2425970" cy="457202"/>
              </a:xfrm>
              <a:prstGeom prst="rect">
                <a:avLst/>
              </a:prstGeom>
            </p:spPr>
          </p:pic>
        </p:grpSp>
        <p:pic>
          <p:nvPicPr>
            <p:cNvPr id="3" name="Imagem 2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830E93BC-0250-C977-5FD6-5F52B43C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3252" y="5416425"/>
              <a:ext cx="1992984" cy="764898"/>
            </a:xfrm>
            <a:prstGeom prst="rect">
              <a:avLst/>
            </a:prstGeom>
          </p:spPr>
        </p:pic>
      </p:grp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ADD14DB-0701-3194-8DE6-3B94B24844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92" y="245255"/>
            <a:ext cx="2099814" cy="1350335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F5ABFA4B-ABAD-6918-84B6-2137782321D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477" y="1863981"/>
            <a:ext cx="2215444" cy="1485558"/>
          </a:xfrm>
          <a:prstGeom prst="rect">
            <a:avLst/>
          </a:prstGeom>
        </p:spPr>
      </p:pic>
      <p:pic>
        <p:nvPicPr>
          <p:cNvPr id="14" name="Picture 2" descr="Federação Brasileira das Associações de Alzheimer (Febraz ...">
            <a:extLst>
              <a:ext uri="{FF2B5EF4-FFF2-40B4-BE49-F238E27FC236}">
                <a16:creationId xmlns:a16="http://schemas.microsoft.com/office/drawing/2014/main" id="{4450BA4D-E7FB-9FEE-24EB-E6C3DB683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274" y="3617930"/>
            <a:ext cx="1463451" cy="16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71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4938E-C26C-7822-8216-557FD78EF1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062" y="224211"/>
            <a:ext cx="11191875" cy="1325562"/>
          </a:xfrm>
        </p:spPr>
        <p:txBody>
          <a:bodyPr>
            <a:normAutofit/>
          </a:bodyPr>
          <a:lstStyle/>
          <a:p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Motivo: Demências uma Questão de Saúde Pública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1B4F542-B0C6-9FFC-2B18-03C43255DB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2300" y="1549773"/>
            <a:ext cx="10515600" cy="4400550"/>
          </a:xfrm>
          <a:ln>
            <a:noFill/>
          </a:ln>
        </p:spPr>
        <p:txBody>
          <a:bodyPr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Dados do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relatório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da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situação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global das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demências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saúde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pública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2021 OMS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55,2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milhões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no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mundo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com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demência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2030: 78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milhões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2050: 139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milhões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Estimativa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crescimento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mundial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3 x,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países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baixo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médio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desenvolvimento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5x.</a:t>
            </a:r>
          </a:p>
          <a:p>
            <a:pPr marL="0" indent="0">
              <a:buNone/>
            </a:pPr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Consenso Delphi(2024) </a:t>
            </a:r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2,46 milhões de brasileiros com 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demência. </a:t>
            </a:r>
          </a:p>
          <a:p>
            <a:pPr marL="0" indent="0">
              <a:buNone/>
            </a:pPr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1 em cada 12 idosos no Brasil.  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20% entre os &gt;80 a </a:t>
            </a:r>
            <a:endParaRPr lang="pt-BR" sz="1600" dirty="0">
              <a:solidFill>
                <a:schemeClr val="bg1"/>
              </a:solidFill>
              <a:latin typeface="Montserrat" pitchFamily="2" charset="77"/>
            </a:endParaRPr>
          </a:p>
          <a:p>
            <a:pPr marL="0" indent="0">
              <a:buNone/>
            </a:pPr>
            <a:r>
              <a:rPr lang="pt-BR" sz="1600" b="1" dirty="0">
                <a:solidFill>
                  <a:srgbClr val="FFFF00"/>
                </a:solidFill>
                <a:latin typeface="Montserrat" pitchFamily="2" charset="77"/>
              </a:rPr>
              <a:t>Em 4 décadas 9 milhões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Mulheres 9,1%  Homens 7,7%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Sul:7,3% Norte 8,9% NE 10,1%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pt-BR" altLang="pt-BR" sz="1800" dirty="0">
              <a:latin typeface="+mj-lt"/>
            </a:endParaRPr>
          </a:p>
          <a:p>
            <a:pPr marL="0" indent="0">
              <a:buNone/>
            </a:pPr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pPr marL="0" indent="0">
              <a:buNone/>
            </a:pPr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Poppins Medium" panose="020B0502040204020203" pitchFamily="2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Poppins Medium" panose="020B0502040204020203" pitchFamily="2" charset="0"/>
              </a:rPr>
              <a:t>O objetivo foi debater como melhorar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Poppins Medium" panose="020B0502040204020203" pitchFamily="2" charset="0"/>
              </a:rPr>
              <a:t>ocuidado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Poppins Medium" panose="020B0502040204020203" pitchFamily="2" charset="0"/>
              </a:rPr>
              <a:t> e garantir os direitos das pessoas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Poppins Medium" panose="020B0502040204020203" pitchFamily="2" charset="0"/>
              </a:rPr>
              <a:t>comdemência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Poppins Medium" panose="020B0502040204020203" pitchFamily="2" charset="0"/>
              </a:rPr>
              <a:t> no Brasil.</a:t>
            </a:r>
            <a:endParaRPr kumimoji="0" lang="pt-BR" alt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85D984-1DBD-672D-76DD-C6D086669F9F}"/>
              </a:ext>
            </a:extLst>
          </p:cNvPr>
          <p:cNvSpPr txBox="1"/>
          <p:nvPr/>
        </p:nvSpPr>
        <p:spPr>
          <a:xfrm>
            <a:off x="572300" y="6273427"/>
            <a:ext cx="49427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Global status report on the public health response to dementia OMS- 2021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C4ADBED-D674-3A56-A23D-E2E9B5A2E1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51" y="2894823"/>
            <a:ext cx="4942787" cy="2755356"/>
          </a:xfrm>
          <a:prstGeom prst="rect">
            <a:avLst/>
          </a:prstGeom>
          <a:ln w="28575">
            <a:solidFill>
              <a:srgbClr val="660033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B7674A-3A62-1135-8DE8-3671B9BB8125}"/>
              </a:ext>
            </a:extLst>
          </p:cNvPr>
          <p:cNvSpPr txBox="1"/>
          <p:nvPr/>
        </p:nvSpPr>
        <p:spPr>
          <a:xfrm>
            <a:off x="6862350" y="6019844"/>
            <a:ext cx="4942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 err="1">
                <a:solidFill>
                  <a:schemeClr val="bg1"/>
                </a:solidFill>
                <a:latin typeface="Montserrat" pitchFamily="2" charset="77"/>
              </a:rPr>
              <a:t>Int</a:t>
            </a:r>
            <a:r>
              <a:rPr lang="pt-BR" sz="1200" dirty="0">
                <a:solidFill>
                  <a:schemeClr val="bg1"/>
                </a:solidFill>
                <a:latin typeface="Montserrat" pitchFamily="2" charset="77"/>
              </a:rPr>
              <a:t> J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77"/>
              </a:rPr>
              <a:t>Geriatr</a:t>
            </a:r>
            <a:r>
              <a:rPr lang="pt-BR" sz="12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77"/>
              </a:rPr>
              <a:t>Psychiatry</a:t>
            </a:r>
            <a:endParaRPr lang="pt-BR" sz="1200" dirty="0">
              <a:solidFill>
                <a:schemeClr val="bg1"/>
              </a:solidFill>
              <a:latin typeface="Montserrat" pitchFamily="2" charset="77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Montserrat" pitchFamily="2" charset="77"/>
              </a:rPr>
              <a:t>. 2025 Feb;40(2):e70055. </a:t>
            </a:r>
            <a:r>
              <a:rPr lang="pt-BR" sz="1200" dirty="0" err="1">
                <a:solidFill>
                  <a:schemeClr val="bg1"/>
                </a:solidFill>
                <a:latin typeface="Montserrat" pitchFamily="2" charset="77"/>
              </a:rPr>
              <a:t>doi</a:t>
            </a:r>
            <a:r>
              <a:rPr lang="pt-BR" sz="1200" dirty="0">
                <a:solidFill>
                  <a:schemeClr val="bg1"/>
                </a:solidFill>
                <a:latin typeface="Montserrat" pitchFamily="2" charset="77"/>
              </a:rPr>
              <a:t>: 10.1002/gps.70055</a:t>
            </a:r>
          </a:p>
        </p:txBody>
      </p:sp>
    </p:spTree>
    <p:extLst>
      <p:ext uri="{BB962C8B-B14F-4D97-AF65-F5344CB8AC3E}">
        <p14:creationId xmlns:p14="http://schemas.microsoft.com/office/powerpoint/2010/main" val="1108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"/>
    </mc:Choice>
    <mc:Fallback xmlns="">
      <p:transition spd="slow" advTm="10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453713" y="276088"/>
            <a:ext cx="7439025" cy="987425"/>
          </a:xfrm>
        </p:spPr>
        <p:txBody>
          <a:bodyPr>
            <a:normAutofit/>
          </a:bodyPr>
          <a:lstStyle/>
          <a:p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</a:rPr>
              <a:t>PLANO GLOBAL DE DEMÊNCIA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013" y="1795777"/>
            <a:ext cx="3681755" cy="1806514"/>
          </a:xfrm>
          <a:prstGeom prst="rect">
            <a:avLst/>
          </a:prstGeom>
        </p:spPr>
      </p:pic>
      <p:pic>
        <p:nvPicPr>
          <p:cNvPr id="8" name="Espaço Reservado para Conteúd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3" y="1772417"/>
            <a:ext cx="4169726" cy="376907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730939" y="370287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Organização Mundial de Saúde aprovou o Plano Global de Ação para uma resposta de saúde pública à demência 2017-2025 ("Global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Action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Public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Health Response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Dementia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2017- 2025”), 27 de Maio, de 2017  em Genebra, Suíça.</a:t>
            </a:r>
          </a:p>
          <a:p>
            <a:pPr defTabSz="457200">
              <a:defRPr/>
            </a:pPr>
            <a:r>
              <a:rPr lang="pt-BR" sz="1600" b="1" dirty="0">
                <a:solidFill>
                  <a:srgbClr val="F0B855"/>
                </a:solidFill>
              </a:rPr>
              <a:t>11 países ao redor do mundo: </a:t>
            </a:r>
            <a:r>
              <a:rPr lang="pt-BR" sz="1600" dirty="0">
                <a:solidFill>
                  <a:srgbClr val="F0B855"/>
                </a:solidFill>
              </a:rPr>
              <a:t>Reino Unido (Inglaterra, Escócia, País de Gales, Irlanda do Norte), Austrália, Dinamarca, Finlândia, França, Coreia do Sul, Estados Unidos, Noruega, Holanda, Luxemburgo e Bélgica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4D1434">
                  <a:lumMod val="75000"/>
                  <a:lumOff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453713" y="1588779"/>
            <a:ext cx="11373226" cy="45719"/>
          </a:xfrm>
          <a:prstGeom prst="rect">
            <a:avLst/>
          </a:prstGeom>
          <a:solidFill>
            <a:srgbClr val="F0B85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CED305-4B77-FB94-2A3A-1084DCAD93DB}"/>
              </a:ext>
            </a:extLst>
          </p:cNvPr>
          <p:cNvSpPr txBox="1"/>
          <p:nvPr/>
        </p:nvSpPr>
        <p:spPr>
          <a:xfrm>
            <a:off x="2290458" y="5985286"/>
            <a:ext cx="7103820" cy="646331"/>
          </a:xfrm>
          <a:prstGeom prst="rect">
            <a:avLst/>
          </a:prstGeom>
          <a:solidFill>
            <a:srgbClr val="F0B85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 Plano Nacional de Demência é a ferramenta mais potente na melhoria do apoio e do tratamento da demência em qualquer país.</a:t>
            </a:r>
          </a:p>
        </p:txBody>
      </p:sp>
      <p:sp>
        <p:nvSpPr>
          <p:cNvPr id="6" name="Estrela de 8 Pontas 5">
            <a:extLst>
              <a:ext uri="{FF2B5EF4-FFF2-40B4-BE49-F238E27FC236}">
                <a16:creationId xmlns:a16="http://schemas.microsoft.com/office/drawing/2014/main" id="{A057250F-B101-BEB7-F282-42F5D60ED2F0}"/>
              </a:ext>
            </a:extLst>
          </p:cNvPr>
          <p:cNvSpPr/>
          <p:nvPr/>
        </p:nvSpPr>
        <p:spPr>
          <a:xfrm>
            <a:off x="8122024" y="107472"/>
            <a:ext cx="3628116" cy="1343388"/>
          </a:xfrm>
          <a:prstGeom prst="star8">
            <a:avLst>
              <a:gd name="adj" fmla="val 34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8BED60-D3F9-C48C-4A59-9945E4578529}"/>
              </a:ext>
            </a:extLst>
          </p:cNvPr>
          <p:cNvSpPr txBox="1"/>
          <p:nvPr/>
        </p:nvSpPr>
        <p:spPr>
          <a:xfrm>
            <a:off x="8744891" y="564638"/>
            <a:ext cx="2382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660033"/>
                </a:solidFill>
                <a:latin typeface="Montserrat" pitchFamily="2" charset="77"/>
              </a:rPr>
              <a:t>PRORROGADO POR </a:t>
            </a:r>
          </a:p>
          <a:p>
            <a:pPr algn="ctr"/>
            <a:r>
              <a:rPr lang="pt-BR" sz="1600" b="1" dirty="0">
                <a:solidFill>
                  <a:srgbClr val="660033"/>
                </a:solidFill>
                <a:latin typeface="Montserrat" pitchFamily="2" charset="77"/>
              </a:rPr>
              <a:t>6 ANOS!</a:t>
            </a:r>
          </a:p>
        </p:txBody>
      </p:sp>
    </p:spTree>
    <p:extLst>
      <p:ext uri="{BB962C8B-B14F-4D97-AF65-F5344CB8AC3E}">
        <p14:creationId xmlns:p14="http://schemas.microsoft.com/office/powerpoint/2010/main" val="277728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F766F04A-FE89-D23A-42E4-0DE19FE95E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7847" y="256444"/>
            <a:ext cx="8610600" cy="525463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  <a:latin typeface="Montserrat" pitchFamily="2" charset="77"/>
              </a:rPr>
              <a:t>Lancet </a:t>
            </a:r>
            <a:r>
              <a:rPr lang="pt-BR" b="1" dirty="0" err="1">
                <a:solidFill>
                  <a:schemeClr val="bg1"/>
                </a:solidFill>
                <a:latin typeface="Montserrat" pitchFamily="2" charset="77"/>
              </a:rPr>
              <a:t>Comission</a:t>
            </a:r>
            <a:endParaRPr lang="pt-BR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8E11368F-D7A4-0D33-B189-30FB2E538B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819437" y="987135"/>
            <a:ext cx="3763105" cy="561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D019AC5-37F0-87C1-25C7-EA1A56BD475B}"/>
              </a:ext>
            </a:extLst>
          </p:cNvPr>
          <p:cNvSpPr txBox="1"/>
          <p:nvPr/>
        </p:nvSpPr>
        <p:spPr>
          <a:xfrm>
            <a:off x="4790517" y="5814806"/>
            <a:ext cx="7271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B855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Livingstone G, et al July 31, 2024   DOI: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B855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10.1016/S0140-6736(24)01296-0</a:t>
            </a:r>
            <a:endParaRPr lang="pt-BR" dirty="0">
              <a:solidFill>
                <a:srgbClr val="F0B855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3D3EA9-2F47-B155-E45C-9664626F4117}"/>
              </a:ext>
            </a:extLst>
          </p:cNvPr>
          <p:cNvSpPr txBox="1"/>
          <p:nvPr/>
        </p:nvSpPr>
        <p:spPr>
          <a:xfrm>
            <a:off x="5024779" y="1273182"/>
            <a:ext cx="67010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45% dos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casos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demência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atribuíveis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a 14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fatores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risco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modificáveis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Intervenções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acordo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com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fase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vida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Baixa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reserva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cognitiva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(5%)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Baixa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acusia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Trauma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Craniano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Fatores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risco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CV(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Obesidade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1%,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dislipidemia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7%, HAS 2%,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DM II 2%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tabagismo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2%)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Sedentarismo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Álcool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mais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que 21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unidades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por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semana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Depressão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Isolamento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 social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cs typeface="Times New Roman" panose="02020603050405020304" pitchFamily="18" charset="0"/>
              </a:rPr>
              <a:t>Poluição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Perda</a:t>
            </a: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 visual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4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014F2-5F0B-53B0-2057-8ADAAB16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58C9F30-F5EE-A905-8843-A8DDBD1ABD85}"/>
              </a:ext>
            </a:extLst>
          </p:cNvPr>
          <p:cNvSpPr txBox="1"/>
          <p:nvPr/>
        </p:nvSpPr>
        <p:spPr>
          <a:xfrm>
            <a:off x="304800" y="2864929"/>
            <a:ext cx="28725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Realidade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 Brasileira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0D7F5B-F830-0E43-AD6A-6EF6960F2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266" y="82006"/>
            <a:ext cx="4035902" cy="6693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B24064-D23E-A6BC-6E8F-1369A25D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20" y="5308234"/>
            <a:ext cx="1213209" cy="46333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E34CE43-6591-B486-B54E-C91AD78FAA4F}"/>
              </a:ext>
            </a:extLst>
          </p:cNvPr>
          <p:cNvSpPr txBox="1"/>
          <p:nvPr/>
        </p:nvSpPr>
        <p:spPr>
          <a:xfrm>
            <a:off x="8535729" y="4292571"/>
            <a:ext cx="22250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 60% dos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casos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demência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no Brasil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atribuíveis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 14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fatores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risco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modificáveis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A872432-2603-52AD-614F-9079AE1453C5}"/>
              </a:ext>
            </a:extLst>
          </p:cNvPr>
          <p:cNvSpPr txBox="1"/>
          <p:nvPr/>
        </p:nvSpPr>
        <p:spPr>
          <a:xfrm>
            <a:off x="7929125" y="6283551"/>
            <a:ext cx="3902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Suemoto, Claudia K. et al. The Lancet Regional Health –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Americas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Volume 49, 101209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22ED88-ED67-FD55-AF98-A8EA9C851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53" y="4378036"/>
            <a:ext cx="675021" cy="2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8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25B3D-32BC-B034-10C9-B573F3DF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33E5B74-DA09-DF67-5D78-2186CF30971D}"/>
              </a:ext>
            </a:extLst>
          </p:cNvPr>
          <p:cNvSpPr txBox="1"/>
          <p:nvPr/>
        </p:nvSpPr>
        <p:spPr>
          <a:xfrm>
            <a:off x="258619" y="1327582"/>
            <a:ext cx="11222180" cy="4978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impacto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prevenção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demências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no Brasil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subiu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48- 50% (Lancet Commission 2020) para 60%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quando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aplicado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critérios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2024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avaliando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recente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do ELSI-Brazil study.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maiores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fatores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risco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baixa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escolaridade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infância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(9,5%) 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perda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visual no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envelhecimento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( 9,2%), 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depressão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( 6,3%).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Mulheres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LDL alto 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depressão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variações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hormonais,fatores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socioeconômicos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..)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Homens: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Tabagismo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consumo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excessivo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álcool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Regiões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ricas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impacto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Depressão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Regiões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pobres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impacto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perda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auditiva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idade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Pretos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Maior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impacto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baixa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escolaridade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Brancos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Depressão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C65AFF-EEF7-05F2-922E-76FF033C592A}"/>
              </a:ext>
            </a:extLst>
          </p:cNvPr>
          <p:cNvSpPr txBox="1"/>
          <p:nvPr/>
        </p:nvSpPr>
        <p:spPr>
          <a:xfrm>
            <a:off x="665019" y="374426"/>
            <a:ext cx="106402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The Lancet Regional Health-2025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D2E2A5-A4E1-BD21-02C8-7C8DED71D672}"/>
              </a:ext>
            </a:extLst>
          </p:cNvPr>
          <p:cNvSpPr txBox="1"/>
          <p:nvPr/>
        </p:nvSpPr>
        <p:spPr>
          <a:xfrm>
            <a:off x="7361382" y="6306381"/>
            <a:ext cx="483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Suemoto, Claudia K. et al. The Lancet Regional Health –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Americas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Volume 49, 101209</a:t>
            </a:r>
          </a:p>
        </p:txBody>
      </p:sp>
    </p:spTree>
    <p:extLst>
      <p:ext uri="{BB962C8B-B14F-4D97-AF65-F5344CB8AC3E}">
        <p14:creationId xmlns:p14="http://schemas.microsoft.com/office/powerpoint/2010/main" val="178062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39B6A-135A-9C45-46AF-9219F7A69F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882" y="454202"/>
            <a:ext cx="4182035" cy="791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b="1" kern="1200" dirty="0" err="1">
                <a:solidFill>
                  <a:schemeClr val="bg1"/>
                </a:solidFill>
                <a:latin typeface="Montserrat" pitchFamily="2" charset="77"/>
              </a:rPr>
              <a:t>Subdiagnóstico</a:t>
            </a:r>
            <a:endParaRPr lang="en-US" sz="3500" b="1" kern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39361D-CDC6-1579-44E5-4D892106B4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302" y="3335993"/>
            <a:ext cx="5756500" cy="32124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3BCB882-E6C3-E434-71E1-CCC2B35A7014}"/>
              </a:ext>
            </a:extLst>
          </p:cNvPr>
          <p:cNvSpPr txBox="1"/>
          <p:nvPr/>
        </p:nvSpPr>
        <p:spPr>
          <a:xfrm>
            <a:off x="537883" y="1451529"/>
            <a:ext cx="5862918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alt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ELSI_BR </a:t>
            </a:r>
            <a:r>
              <a:rPr kumimoji="0" lang="pt-BR" alt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5249 indivíduos &gt; 50 anos idade, 70 cidades pequenas, médias e grandes) nas 5 regiões geopolíticas do Brasil.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1 757 480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pessoas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60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anos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vivendo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demência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2 271 314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pessoas com algum declínio cognitivo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Apenas 1,2% da amostra tinha diagnóstico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alt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maioria em fase avançada</a:t>
            </a:r>
            <a:endParaRPr lang="pt-BR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128986-385F-C1BA-3501-8AF1CEA92C5B}"/>
              </a:ext>
            </a:extLst>
          </p:cNvPr>
          <p:cNvSpPr txBox="1"/>
          <p:nvPr/>
        </p:nvSpPr>
        <p:spPr>
          <a:xfrm>
            <a:off x="537882" y="5064887"/>
            <a:ext cx="43826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The Journals of Gerontology: Series 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, Volume 78, Issue 6, June 2023, Pages 1060–1068, 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https://doi.org/10.1093/gerona/glad025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79DA7A9-038C-76D4-B793-B3DC21A0E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41" y="346648"/>
            <a:ext cx="3653561" cy="258198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D19EE9-E3B3-C441-29FA-48BB76882336}"/>
              </a:ext>
            </a:extLst>
          </p:cNvPr>
          <p:cNvSpPr txBox="1"/>
          <p:nvPr/>
        </p:nvSpPr>
        <p:spPr>
          <a:xfrm>
            <a:off x="537882" y="5961279"/>
            <a:ext cx="30783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RENADE</a:t>
            </a:r>
          </a:p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Fonte: BIG DATA ABRAz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579626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1368</Words>
  <Application>Microsoft Office PowerPoint</Application>
  <PresentationFormat>Widescreen</PresentationFormat>
  <Paragraphs>130</Paragraphs>
  <Slides>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Candara</vt:lpstr>
      <vt:lpstr>Century Gothic</vt:lpstr>
      <vt:lpstr>Montserrat</vt:lpstr>
      <vt:lpstr>Poppins Medium</vt:lpstr>
      <vt:lpstr>Source Sans Pro</vt:lpstr>
      <vt:lpstr>Wingdings</vt:lpstr>
      <vt:lpstr>2_Tema do Office</vt:lpstr>
      <vt:lpstr>Tema do Office 2013 - 2022</vt:lpstr>
      <vt:lpstr>Estratégias Integradas para o Cuidado e Gestão das demências no Brasil: Em direção ao Plano Nacional de Demência” Audiência Pública Senado Federal Brasília Setembro de 2025</vt:lpstr>
      <vt:lpstr>Apresentação do PowerPoint</vt:lpstr>
      <vt:lpstr>Apresentação do PowerPoint</vt:lpstr>
      <vt:lpstr>Motivo: Demências uma Questão de Saúde Pública</vt:lpstr>
      <vt:lpstr>PLANO GLOBAL DE DEMÊNCIA</vt:lpstr>
      <vt:lpstr>Lancet Comission</vt:lpstr>
      <vt:lpstr>Apresentação do PowerPoint</vt:lpstr>
      <vt:lpstr>Apresentação do PowerPoint</vt:lpstr>
      <vt:lpstr>Subdiagnóstico</vt:lpstr>
      <vt:lpstr>Desafios do Diagnóstico</vt:lpstr>
      <vt:lpstr>Apresentação do PowerPoint</vt:lpstr>
      <vt:lpstr>Impacto sobre o cuidador</vt:lpstr>
      <vt:lpstr>Sim, temos virtudes!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de Políticas Públicas em Demências- 1ª Conferência Nacional Livre sobre Demências</dc:title>
  <dc:creator>Celene Pinheiro</dc:creator>
  <cp:lastModifiedBy>Celene Pinheiro</cp:lastModifiedBy>
  <cp:revision>9</cp:revision>
  <dcterms:created xsi:type="dcterms:W3CDTF">2023-09-14T00:40:28Z</dcterms:created>
  <dcterms:modified xsi:type="dcterms:W3CDTF">2025-09-25T01:22:38Z</dcterms:modified>
</cp:coreProperties>
</file>