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4592" r:id="rId3"/>
    <p:sldId id="784" r:id="rId4"/>
    <p:sldId id="4497" r:id="rId5"/>
    <p:sldId id="4576" r:id="rId6"/>
    <p:sldId id="4584" r:id="rId7"/>
    <p:sldId id="4577" r:id="rId8"/>
    <p:sldId id="4537" r:id="rId9"/>
    <p:sldId id="4533" r:id="rId10"/>
    <p:sldId id="4538" r:id="rId11"/>
    <p:sldId id="4539" r:id="rId12"/>
    <p:sldId id="4578" r:id="rId13"/>
    <p:sldId id="4460" r:id="rId14"/>
    <p:sldId id="4564" r:id="rId15"/>
    <p:sldId id="4540" r:id="rId16"/>
    <p:sldId id="4589" r:id="rId17"/>
    <p:sldId id="4572" r:id="rId18"/>
    <p:sldId id="4588" r:id="rId19"/>
    <p:sldId id="4557" r:id="rId20"/>
    <p:sldId id="4582" r:id="rId21"/>
    <p:sldId id="4586" r:id="rId22"/>
  </p:sldIdLst>
  <p:sldSz cx="12192000" cy="6858000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92E"/>
    <a:srgbClr val="B78E33"/>
    <a:srgbClr val="001132"/>
    <a:srgbClr val="1A2037"/>
    <a:srgbClr val="CCA901"/>
    <a:srgbClr val="5E8CC8"/>
    <a:srgbClr val="3366FF"/>
    <a:srgbClr val="004F8A"/>
    <a:srgbClr val="BF9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6" autoAdjust="0"/>
    <p:restoredTop sz="84919" autoAdjust="0"/>
  </p:normalViewPr>
  <p:slideViewPr>
    <p:cSldViewPr snapToGrid="0" snapToObjects="1">
      <p:cViewPr varScale="1">
        <p:scale>
          <a:sx n="89" d="100"/>
          <a:sy n="89" d="100"/>
        </p:scale>
        <p:origin x="90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g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44854-8C5D-4FDE-99FE-63EF2A0D2F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C7C78033-F52B-489C-B5F3-0547D9035D82}">
      <dgm:prSet phldrT="[Texto]" custT="1"/>
      <dgm:spPr>
        <a:solidFill>
          <a:srgbClr val="1A2037"/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Times New Roman" panose="02020603050405020304" pitchFamily="18" charset="0"/>
            </a:rPr>
            <a:t>Missão</a:t>
          </a:r>
          <a:endParaRPr lang="pt-BR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35517D-EC0B-41D8-8220-4A0A815DB879}" type="parTrans" cxnId="{AAE53A49-905A-4EB8-A9EE-F004F9917420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06474A-9861-4DBA-980E-F69795D5FC02}" type="sibTrans" cxnId="{AAE53A49-905A-4EB8-A9EE-F004F9917420}">
      <dgm:prSet/>
      <dgm:spPr>
        <a:ln>
          <a:solidFill>
            <a:srgbClr val="002060"/>
          </a:solidFill>
        </a:ln>
      </dgm:spPr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C12D9D-5EAE-1B45-9E13-B2010A0CCC20}">
      <dgm:prSet phldrT="[Texto]" custT="1"/>
      <dgm:spPr>
        <a:solidFill>
          <a:srgbClr val="1A2037"/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Ameaças e Programas Estratégicos</a:t>
          </a:r>
        </a:p>
      </dgm:t>
    </dgm:pt>
    <dgm:pt modelId="{05013BB9-0770-F84E-8740-D4AFF297F45D}" type="parTrans" cxnId="{8DC65007-B724-E445-982C-708E43F9E478}">
      <dgm:prSet/>
      <dgm:spPr/>
      <dgm:t>
        <a:bodyPr/>
        <a:lstStyle/>
        <a:p>
          <a:endParaRPr lang="pt-BR"/>
        </a:p>
      </dgm:t>
    </dgm:pt>
    <dgm:pt modelId="{8335182A-3FCD-7548-8212-9913E2468832}" type="sibTrans" cxnId="{8DC65007-B724-E445-982C-708E43F9E478}">
      <dgm:prSet/>
      <dgm:spPr/>
      <dgm:t>
        <a:bodyPr/>
        <a:lstStyle/>
        <a:p>
          <a:endParaRPr lang="pt-BR"/>
        </a:p>
      </dgm:t>
    </dgm:pt>
    <dgm:pt modelId="{9E25EA59-3534-6144-99D9-723D180B2526}">
      <dgm:prSet phldrT="[Texto]" custT="1"/>
      <dgm:spPr>
        <a:solidFill>
          <a:srgbClr val="1A2037"/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Considerações Finais</a:t>
          </a:r>
        </a:p>
      </dgm:t>
    </dgm:pt>
    <dgm:pt modelId="{A983408C-C351-094F-AB20-B1EF89EFBC21}" type="parTrans" cxnId="{3D5339A9-B220-5E44-8D75-B0B31455665A}">
      <dgm:prSet/>
      <dgm:spPr/>
      <dgm:t>
        <a:bodyPr/>
        <a:lstStyle/>
        <a:p>
          <a:endParaRPr lang="pt-BR"/>
        </a:p>
      </dgm:t>
    </dgm:pt>
    <dgm:pt modelId="{F882077D-12A7-654B-B1F1-4FF1259BFEC8}" type="sibTrans" cxnId="{3D5339A9-B220-5E44-8D75-B0B31455665A}">
      <dgm:prSet/>
      <dgm:spPr/>
      <dgm:t>
        <a:bodyPr/>
        <a:lstStyle/>
        <a:p>
          <a:endParaRPr lang="pt-BR"/>
        </a:p>
      </dgm:t>
    </dgm:pt>
    <dgm:pt modelId="{D37AE313-F0C8-4E82-9B38-2A432A2DC925}">
      <dgm:prSet phldrT="[Texto]" custT="1"/>
      <dgm:spPr>
        <a:solidFill>
          <a:srgbClr val="1A2037"/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Times New Roman" panose="02020603050405020304" pitchFamily="18" charset="0"/>
            </a:rPr>
            <a:t>Patrimônio</a:t>
          </a:r>
          <a:endParaRPr lang="pt-BR" sz="3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E2E93C-B1D0-4BE3-9BDE-0C65C397E022}" type="parTrans" cxnId="{DA9A7B5A-FE2D-4984-B493-64243F18EEA8}">
      <dgm:prSet/>
      <dgm:spPr/>
      <dgm:t>
        <a:bodyPr/>
        <a:lstStyle/>
        <a:p>
          <a:endParaRPr lang="pt-BR"/>
        </a:p>
      </dgm:t>
    </dgm:pt>
    <dgm:pt modelId="{510B9EFA-1D76-4C41-8EF7-A974171BBB9F}" type="sibTrans" cxnId="{DA9A7B5A-FE2D-4984-B493-64243F18EEA8}">
      <dgm:prSet/>
      <dgm:spPr/>
      <dgm:t>
        <a:bodyPr/>
        <a:lstStyle/>
        <a:p>
          <a:endParaRPr lang="pt-BR"/>
        </a:p>
      </dgm:t>
    </dgm:pt>
    <dgm:pt modelId="{1C3D4907-E10B-4039-8604-B248E37971BB}" type="pres">
      <dgm:prSet presAssocID="{03244854-8C5D-4FDE-99FE-63EF2A0D2F78}" presName="Name0" presStyleCnt="0">
        <dgm:presLayoutVars>
          <dgm:chMax val="7"/>
          <dgm:chPref val="7"/>
          <dgm:dir/>
        </dgm:presLayoutVars>
      </dgm:prSet>
      <dgm:spPr/>
    </dgm:pt>
    <dgm:pt modelId="{19CB8E79-99C3-4393-9D66-033EECAA2A48}" type="pres">
      <dgm:prSet presAssocID="{03244854-8C5D-4FDE-99FE-63EF2A0D2F78}" presName="Name1" presStyleCnt="0"/>
      <dgm:spPr/>
    </dgm:pt>
    <dgm:pt modelId="{9BDEFEE9-CD75-4F84-8921-532A5B1AB882}" type="pres">
      <dgm:prSet presAssocID="{03244854-8C5D-4FDE-99FE-63EF2A0D2F78}" presName="cycle" presStyleCnt="0"/>
      <dgm:spPr/>
    </dgm:pt>
    <dgm:pt modelId="{FECFD9D9-39D5-4875-8F73-3C06A40FBD77}" type="pres">
      <dgm:prSet presAssocID="{03244854-8C5D-4FDE-99FE-63EF2A0D2F78}" presName="srcNode" presStyleLbl="node1" presStyleIdx="0" presStyleCnt="4"/>
      <dgm:spPr/>
    </dgm:pt>
    <dgm:pt modelId="{26A9A07F-0BAB-4EFB-BC97-E75F1BA5D98C}" type="pres">
      <dgm:prSet presAssocID="{03244854-8C5D-4FDE-99FE-63EF2A0D2F78}" presName="conn" presStyleLbl="parChTrans1D2" presStyleIdx="0" presStyleCnt="1"/>
      <dgm:spPr/>
    </dgm:pt>
    <dgm:pt modelId="{6B6ACDB2-B04D-4211-A722-F97D4BADFC6C}" type="pres">
      <dgm:prSet presAssocID="{03244854-8C5D-4FDE-99FE-63EF2A0D2F78}" presName="extraNode" presStyleLbl="node1" presStyleIdx="0" presStyleCnt="4"/>
      <dgm:spPr/>
    </dgm:pt>
    <dgm:pt modelId="{C9D5D06A-6A3D-43D9-A406-4C6983F2FF3C}" type="pres">
      <dgm:prSet presAssocID="{03244854-8C5D-4FDE-99FE-63EF2A0D2F78}" presName="dstNode" presStyleLbl="node1" presStyleIdx="0" presStyleCnt="4"/>
      <dgm:spPr/>
    </dgm:pt>
    <dgm:pt modelId="{2A210E35-21E2-4D03-AB08-C1F1EBFF5923}" type="pres">
      <dgm:prSet presAssocID="{C7C78033-F52B-489C-B5F3-0547D9035D82}" presName="text_1" presStyleLbl="node1" presStyleIdx="0" presStyleCnt="4" custLinFactNeighborX="555">
        <dgm:presLayoutVars>
          <dgm:bulletEnabled val="1"/>
        </dgm:presLayoutVars>
      </dgm:prSet>
      <dgm:spPr/>
    </dgm:pt>
    <dgm:pt modelId="{D942B1FD-E01F-49BB-BE65-CBF10778FEC4}" type="pres">
      <dgm:prSet presAssocID="{C7C78033-F52B-489C-B5F3-0547D9035D82}" presName="accent_1" presStyleCnt="0"/>
      <dgm:spPr/>
    </dgm:pt>
    <dgm:pt modelId="{9E7E3395-2092-4DE1-9366-3A58C3B18E35}" type="pres">
      <dgm:prSet presAssocID="{C7C78033-F52B-489C-B5F3-0547D9035D82}" presName="accentRepeatNode" presStyleLbl="solidFgAcc1" presStyleIdx="0" presStyleCnt="4"/>
      <dgm:spPr>
        <a:ln>
          <a:solidFill>
            <a:schemeClr val="tx1">
              <a:alpha val="80000"/>
            </a:schemeClr>
          </a:solidFill>
        </a:ln>
      </dgm:spPr>
    </dgm:pt>
    <dgm:pt modelId="{509FFC6B-1478-4DF2-921E-FA066B827FAC}" type="pres">
      <dgm:prSet presAssocID="{D37AE313-F0C8-4E82-9B38-2A432A2DC925}" presName="text_2" presStyleLbl="node1" presStyleIdx="1" presStyleCnt="4">
        <dgm:presLayoutVars>
          <dgm:bulletEnabled val="1"/>
        </dgm:presLayoutVars>
      </dgm:prSet>
      <dgm:spPr/>
    </dgm:pt>
    <dgm:pt modelId="{E25D42E9-5E64-4EE3-A6E6-24FC2EE19987}" type="pres">
      <dgm:prSet presAssocID="{D37AE313-F0C8-4E82-9B38-2A432A2DC925}" presName="accent_2" presStyleCnt="0"/>
      <dgm:spPr/>
    </dgm:pt>
    <dgm:pt modelId="{38261405-5DAD-47E6-9D11-5E4EEA0ED001}" type="pres">
      <dgm:prSet presAssocID="{D37AE313-F0C8-4E82-9B38-2A432A2DC925}" presName="accentRepeatNode" presStyleLbl="solidFgAcc1" presStyleIdx="1" presStyleCnt="4"/>
      <dgm:spPr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  <a:ln>
          <a:solidFill>
            <a:schemeClr val="tx1">
              <a:alpha val="82000"/>
            </a:schemeClr>
          </a:solidFill>
        </a:ln>
      </dgm:spPr>
    </dgm:pt>
    <dgm:pt modelId="{5E09972A-6169-46A5-BD88-2659C73E6B4C}" type="pres">
      <dgm:prSet presAssocID="{D1C12D9D-5EAE-1B45-9E13-B2010A0CCC20}" presName="text_3" presStyleLbl="node1" presStyleIdx="2" presStyleCnt="4">
        <dgm:presLayoutVars>
          <dgm:bulletEnabled val="1"/>
        </dgm:presLayoutVars>
      </dgm:prSet>
      <dgm:spPr/>
    </dgm:pt>
    <dgm:pt modelId="{AD1A79A7-E698-437F-8757-90C1C4814AB7}" type="pres">
      <dgm:prSet presAssocID="{D1C12D9D-5EAE-1B45-9E13-B2010A0CCC20}" presName="accent_3" presStyleCnt="0"/>
      <dgm:spPr/>
    </dgm:pt>
    <dgm:pt modelId="{F3BA4F36-9AAB-4344-8EA2-97281C4E2B1C}" type="pres">
      <dgm:prSet presAssocID="{D1C12D9D-5EAE-1B45-9E13-B2010A0CCC20}" presName="accentRepeatNode" presStyleLbl="solidFgAcc1" presStyleIdx="2" presStyleCnt="4"/>
      <dgm:spPr>
        <a:ln>
          <a:solidFill>
            <a:schemeClr val="tx1"/>
          </a:solidFill>
        </a:ln>
      </dgm:spPr>
    </dgm:pt>
    <dgm:pt modelId="{87658918-E5B4-4535-87EB-4F83BA0A5899}" type="pres">
      <dgm:prSet presAssocID="{9E25EA59-3534-6144-99D9-723D180B2526}" presName="text_4" presStyleLbl="node1" presStyleIdx="3" presStyleCnt="4">
        <dgm:presLayoutVars>
          <dgm:bulletEnabled val="1"/>
        </dgm:presLayoutVars>
      </dgm:prSet>
      <dgm:spPr/>
    </dgm:pt>
    <dgm:pt modelId="{CBF9049C-ADB1-4325-8948-3DB4E1C000C1}" type="pres">
      <dgm:prSet presAssocID="{9E25EA59-3534-6144-99D9-723D180B2526}" presName="accent_4" presStyleCnt="0"/>
      <dgm:spPr/>
    </dgm:pt>
    <dgm:pt modelId="{43FFC9DE-1BDE-DE4C-A403-6FE1687166FA}" type="pres">
      <dgm:prSet presAssocID="{9E25EA59-3534-6144-99D9-723D180B2526}" presName="accentRepeatNode" presStyleLbl="solidFgAcc1" presStyleIdx="3" presStyleCnt="4"/>
      <dgm:spPr>
        <a:ln>
          <a:solidFill>
            <a:schemeClr val="tx1">
              <a:alpha val="50000"/>
            </a:schemeClr>
          </a:solidFill>
        </a:ln>
      </dgm:spPr>
    </dgm:pt>
  </dgm:ptLst>
  <dgm:cxnLst>
    <dgm:cxn modelId="{8DC65007-B724-E445-982C-708E43F9E478}" srcId="{03244854-8C5D-4FDE-99FE-63EF2A0D2F78}" destId="{D1C12D9D-5EAE-1B45-9E13-B2010A0CCC20}" srcOrd="2" destOrd="0" parTransId="{05013BB9-0770-F84E-8740-D4AFF297F45D}" sibTransId="{8335182A-3FCD-7548-8212-9913E2468832}"/>
    <dgm:cxn modelId="{7C901E38-B923-4CF8-AB32-4DF00C556D52}" type="presOf" srcId="{C7C78033-F52B-489C-B5F3-0547D9035D82}" destId="{2A210E35-21E2-4D03-AB08-C1F1EBFF5923}" srcOrd="0" destOrd="0" presId="urn:microsoft.com/office/officeart/2008/layout/VerticalCurvedList"/>
    <dgm:cxn modelId="{AAE53A49-905A-4EB8-A9EE-F004F9917420}" srcId="{03244854-8C5D-4FDE-99FE-63EF2A0D2F78}" destId="{C7C78033-F52B-489C-B5F3-0547D9035D82}" srcOrd="0" destOrd="0" parTransId="{1B35517D-EC0B-41D8-8220-4A0A815DB879}" sibTransId="{9206474A-9861-4DBA-980E-F69795D5FC02}"/>
    <dgm:cxn modelId="{0267A04A-CDB6-474E-B701-C8E066D7ABD3}" type="presOf" srcId="{D37AE313-F0C8-4E82-9B38-2A432A2DC925}" destId="{509FFC6B-1478-4DF2-921E-FA066B827FAC}" srcOrd="0" destOrd="0" presId="urn:microsoft.com/office/officeart/2008/layout/VerticalCurvedList"/>
    <dgm:cxn modelId="{A0FCC359-9586-4ACA-9191-9042D8FED55D}" type="presOf" srcId="{9E25EA59-3534-6144-99D9-723D180B2526}" destId="{87658918-E5B4-4535-87EB-4F83BA0A5899}" srcOrd="0" destOrd="0" presId="urn:microsoft.com/office/officeart/2008/layout/VerticalCurvedList"/>
    <dgm:cxn modelId="{DA9A7B5A-FE2D-4984-B493-64243F18EEA8}" srcId="{03244854-8C5D-4FDE-99FE-63EF2A0D2F78}" destId="{D37AE313-F0C8-4E82-9B38-2A432A2DC925}" srcOrd="1" destOrd="0" parTransId="{D5E2E93C-B1D0-4BE3-9BDE-0C65C397E022}" sibTransId="{510B9EFA-1D76-4C41-8EF7-A974171BBB9F}"/>
    <dgm:cxn modelId="{32A65087-EEE4-4EB1-AA32-A588D1A0E05C}" type="presOf" srcId="{03244854-8C5D-4FDE-99FE-63EF2A0D2F78}" destId="{1C3D4907-E10B-4039-8604-B248E37971BB}" srcOrd="0" destOrd="0" presId="urn:microsoft.com/office/officeart/2008/layout/VerticalCurvedList"/>
    <dgm:cxn modelId="{3D5339A9-B220-5E44-8D75-B0B31455665A}" srcId="{03244854-8C5D-4FDE-99FE-63EF2A0D2F78}" destId="{9E25EA59-3534-6144-99D9-723D180B2526}" srcOrd="3" destOrd="0" parTransId="{A983408C-C351-094F-AB20-B1EF89EFBC21}" sibTransId="{F882077D-12A7-654B-B1F1-4FF1259BFEC8}"/>
    <dgm:cxn modelId="{D6C321E2-5476-43C0-AAFF-AD22CAB16C9F}" type="presOf" srcId="{9206474A-9861-4DBA-980E-F69795D5FC02}" destId="{26A9A07F-0BAB-4EFB-BC97-E75F1BA5D98C}" srcOrd="0" destOrd="0" presId="urn:microsoft.com/office/officeart/2008/layout/VerticalCurvedList"/>
    <dgm:cxn modelId="{33169CF2-8EEB-4DEC-B5D7-6433D4A07CDE}" type="presOf" srcId="{D1C12D9D-5EAE-1B45-9E13-B2010A0CCC20}" destId="{5E09972A-6169-46A5-BD88-2659C73E6B4C}" srcOrd="0" destOrd="0" presId="urn:microsoft.com/office/officeart/2008/layout/VerticalCurvedList"/>
    <dgm:cxn modelId="{394BBD5D-8B21-4AD6-A5F9-0868175718BE}" type="presParOf" srcId="{1C3D4907-E10B-4039-8604-B248E37971BB}" destId="{19CB8E79-99C3-4393-9D66-033EECAA2A48}" srcOrd="0" destOrd="0" presId="urn:microsoft.com/office/officeart/2008/layout/VerticalCurvedList"/>
    <dgm:cxn modelId="{21F6EB0E-8D23-4898-B3C8-FD4CBCB0E040}" type="presParOf" srcId="{19CB8E79-99C3-4393-9D66-033EECAA2A48}" destId="{9BDEFEE9-CD75-4F84-8921-532A5B1AB882}" srcOrd="0" destOrd="0" presId="urn:microsoft.com/office/officeart/2008/layout/VerticalCurvedList"/>
    <dgm:cxn modelId="{E6B56125-64B0-4E56-8ACF-D492EF57F633}" type="presParOf" srcId="{9BDEFEE9-CD75-4F84-8921-532A5B1AB882}" destId="{FECFD9D9-39D5-4875-8F73-3C06A40FBD77}" srcOrd="0" destOrd="0" presId="urn:microsoft.com/office/officeart/2008/layout/VerticalCurvedList"/>
    <dgm:cxn modelId="{5F97F7BC-D6EE-4E9D-9D21-513E1C717AA9}" type="presParOf" srcId="{9BDEFEE9-CD75-4F84-8921-532A5B1AB882}" destId="{26A9A07F-0BAB-4EFB-BC97-E75F1BA5D98C}" srcOrd="1" destOrd="0" presId="urn:microsoft.com/office/officeart/2008/layout/VerticalCurvedList"/>
    <dgm:cxn modelId="{5CA35CE8-FBE6-4D15-9281-D5393379B9F8}" type="presParOf" srcId="{9BDEFEE9-CD75-4F84-8921-532A5B1AB882}" destId="{6B6ACDB2-B04D-4211-A722-F97D4BADFC6C}" srcOrd="2" destOrd="0" presId="urn:microsoft.com/office/officeart/2008/layout/VerticalCurvedList"/>
    <dgm:cxn modelId="{47093FEF-F912-4512-AD82-6631ADB6F5C7}" type="presParOf" srcId="{9BDEFEE9-CD75-4F84-8921-532A5B1AB882}" destId="{C9D5D06A-6A3D-43D9-A406-4C6983F2FF3C}" srcOrd="3" destOrd="0" presId="urn:microsoft.com/office/officeart/2008/layout/VerticalCurvedList"/>
    <dgm:cxn modelId="{1C7DD5E8-D297-4BF7-A619-48A4A94DCA88}" type="presParOf" srcId="{19CB8E79-99C3-4393-9D66-033EECAA2A48}" destId="{2A210E35-21E2-4D03-AB08-C1F1EBFF5923}" srcOrd="1" destOrd="0" presId="urn:microsoft.com/office/officeart/2008/layout/VerticalCurvedList"/>
    <dgm:cxn modelId="{96DDF792-D553-4277-A777-A9245638E092}" type="presParOf" srcId="{19CB8E79-99C3-4393-9D66-033EECAA2A48}" destId="{D942B1FD-E01F-49BB-BE65-CBF10778FEC4}" srcOrd="2" destOrd="0" presId="urn:microsoft.com/office/officeart/2008/layout/VerticalCurvedList"/>
    <dgm:cxn modelId="{CCFE1F74-9E50-4319-91CC-3A09A6429E69}" type="presParOf" srcId="{D942B1FD-E01F-49BB-BE65-CBF10778FEC4}" destId="{9E7E3395-2092-4DE1-9366-3A58C3B18E35}" srcOrd="0" destOrd="0" presId="urn:microsoft.com/office/officeart/2008/layout/VerticalCurvedList"/>
    <dgm:cxn modelId="{A0BEF218-CE92-4940-A4A2-2D2E9D710A76}" type="presParOf" srcId="{19CB8E79-99C3-4393-9D66-033EECAA2A48}" destId="{509FFC6B-1478-4DF2-921E-FA066B827FAC}" srcOrd="3" destOrd="0" presId="urn:microsoft.com/office/officeart/2008/layout/VerticalCurvedList"/>
    <dgm:cxn modelId="{A7D35E60-5794-4CFE-BC09-9D26906F9A69}" type="presParOf" srcId="{19CB8E79-99C3-4393-9D66-033EECAA2A48}" destId="{E25D42E9-5E64-4EE3-A6E6-24FC2EE19987}" srcOrd="4" destOrd="0" presId="urn:microsoft.com/office/officeart/2008/layout/VerticalCurvedList"/>
    <dgm:cxn modelId="{540BCC02-0189-4424-A97B-74B0EC16B326}" type="presParOf" srcId="{E25D42E9-5E64-4EE3-A6E6-24FC2EE19987}" destId="{38261405-5DAD-47E6-9D11-5E4EEA0ED001}" srcOrd="0" destOrd="0" presId="urn:microsoft.com/office/officeart/2008/layout/VerticalCurvedList"/>
    <dgm:cxn modelId="{1FD82059-9A33-4880-8FDC-A01F80A3B104}" type="presParOf" srcId="{19CB8E79-99C3-4393-9D66-033EECAA2A48}" destId="{5E09972A-6169-46A5-BD88-2659C73E6B4C}" srcOrd="5" destOrd="0" presId="urn:microsoft.com/office/officeart/2008/layout/VerticalCurvedList"/>
    <dgm:cxn modelId="{428D242E-8715-40E8-9ABC-07B4F5231E4A}" type="presParOf" srcId="{19CB8E79-99C3-4393-9D66-033EECAA2A48}" destId="{AD1A79A7-E698-437F-8757-90C1C4814AB7}" srcOrd="6" destOrd="0" presId="urn:microsoft.com/office/officeart/2008/layout/VerticalCurvedList"/>
    <dgm:cxn modelId="{07603A1D-776D-4224-97AE-5F0A77447DF5}" type="presParOf" srcId="{AD1A79A7-E698-437F-8757-90C1C4814AB7}" destId="{F3BA4F36-9AAB-4344-8EA2-97281C4E2B1C}" srcOrd="0" destOrd="0" presId="urn:microsoft.com/office/officeart/2008/layout/VerticalCurvedList"/>
    <dgm:cxn modelId="{76B02EFD-7E20-4B26-B62E-6AA6175F60AB}" type="presParOf" srcId="{19CB8E79-99C3-4393-9D66-033EECAA2A48}" destId="{87658918-E5B4-4535-87EB-4F83BA0A5899}" srcOrd="7" destOrd="0" presId="urn:microsoft.com/office/officeart/2008/layout/VerticalCurvedList"/>
    <dgm:cxn modelId="{B08B268D-7935-4BF7-AD5D-DB24A3AEFD1D}" type="presParOf" srcId="{19CB8E79-99C3-4393-9D66-033EECAA2A48}" destId="{CBF9049C-ADB1-4325-8948-3DB4E1C000C1}" srcOrd="8" destOrd="0" presId="urn:microsoft.com/office/officeart/2008/layout/VerticalCurvedList"/>
    <dgm:cxn modelId="{AC45E6AA-E5E6-44B7-BC6C-7FB25E243F41}" type="presParOf" srcId="{CBF9049C-ADB1-4325-8948-3DB4E1C000C1}" destId="{43FFC9DE-1BDE-DE4C-A403-6FE1687166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244854-8C5D-4FDE-99FE-63EF2A0D2F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C7C78033-F52B-489C-B5F3-0547D9035D82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2800" b="1" dirty="0">
              <a:solidFill>
                <a:schemeClr val="bg1"/>
              </a:solidFill>
              <a:effectLst/>
              <a:latin typeface="+mn-lt"/>
              <a:cs typeface="Times New Roman" panose="02020603050405020304" pitchFamily="18" charset="0"/>
            </a:rPr>
            <a:t>     </a:t>
          </a:r>
          <a:r>
            <a:rPr lang="pt-BR" sz="3600" b="1" dirty="0">
              <a:solidFill>
                <a:schemeClr val="bg1"/>
              </a:solidFill>
              <a:effectLst/>
              <a:latin typeface="+mn-lt"/>
              <a:cs typeface="Times New Roman" panose="02020603050405020304" pitchFamily="18" charset="0"/>
            </a:rPr>
            <a:t>Amazônia Azul</a:t>
          </a:r>
          <a:endParaRPr lang="pt-BR" sz="2800" b="1" dirty="0">
            <a:solidFill>
              <a:schemeClr val="bg1"/>
            </a:solidFill>
            <a:effectLst/>
            <a:latin typeface="+mn-lt"/>
          </a:endParaRPr>
        </a:p>
      </dgm:t>
    </dgm:pt>
    <dgm:pt modelId="{1B35517D-EC0B-41D8-8220-4A0A815DB879}" type="parTrans" cxnId="{AAE53A49-905A-4EB8-A9EE-F004F9917420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06474A-9861-4DBA-980E-F69795D5FC02}" type="sibTrans" cxnId="{AAE53A49-905A-4EB8-A9EE-F004F9917420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94156E-9F3D-6445-9AA3-CC5FA6E7440F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2400" b="1" kern="1200" dirty="0">
              <a:solidFill>
                <a:prstClr val="white">
                  <a:lumMod val="65000"/>
                </a:prstClr>
              </a:solidFill>
              <a:effectLst/>
              <a:latin typeface="+mn-lt"/>
              <a:ea typeface="+mn-ea"/>
              <a:cs typeface="+mn-cs"/>
            </a:rPr>
            <a:t> Entorno Estratégico</a:t>
          </a:r>
        </a:p>
      </dgm:t>
    </dgm:pt>
    <dgm:pt modelId="{E260B120-E370-B444-8FEE-0D14489CB142}" type="parTrans" cxnId="{D04FC847-E752-4A4A-AAB5-1C5E67EA30C6}">
      <dgm:prSet/>
      <dgm:spPr/>
      <dgm:t>
        <a:bodyPr/>
        <a:lstStyle/>
        <a:p>
          <a:endParaRPr lang="pt-BR"/>
        </a:p>
      </dgm:t>
    </dgm:pt>
    <dgm:pt modelId="{3589DA45-2566-764B-8AE4-C5A251366FE6}" type="sibTrans" cxnId="{D04FC847-E752-4A4A-AAB5-1C5E67EA30C6}">
      <dgm:prSet/>
      <dgm:spPr/>
      <dgm:t>
        <a:bodyPr/>
        <a:lstStyle/>
        <a:p>
          <a:endParaRPr lang="pt-BR"/>
        </a:p>
      </dgm:t>
    </dgm:pt>
    <dgm:pt modelId="{D37AE313-F0C8-4E82-9B38-2A432A2DC925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2400" b="1" dirty="0">
              <a:solidFill>
                <a:schemeClr val="bg1">
                  <a:lumMod val="65000"/>
                </a:schemeClr>
              </a:solidFill>
              <a:effectLst/>
              <a:latin typeface="+mn-lt"/>
            </a:rPr>
            <a:t>Compromisso Internacional - SAR</a:t>
          </a:r>
        </a:p>
      </dgm:t>
    </dgm:pt>
    <dgm:pt modelId="{D5E2E93C-B1D0-4BE3-9BDE-0C65C397E022}" type="parTrans" cxnId="{DA9A7B5A-FE2D-4984-B493-64243F18EEA8}">
      <dgm:prSet/>
      <dgm:spPr/>
      <dgm:t>
        <a:bodyPr/>
        <a:lstStyle/>
        <a:p>
          <a:endParaRPr lang="pt-BR"/>
        </a:p>
      </dgm:t>
    </dgm:pt>
    <dgm:pt modelId="{510B9EFA-1D76-4C41-8EF7-A974171BBB9F}" type="sibTrans" cxnId="{DA9A7B5A-FE2D-4984-B493-64243F18EEA8}">
      <dgm:prSet/>
      <dgm:spPr/>
      <dgm:t>
        <a:bodyPr/>
        <a:lstStyle/>
        <a:p>
          <a:endParaRPr lang="pt-BR"/>
        </a:p>
      </dgm:t>
    </dgm:pt>
    <dgm:pt modelId="{1C3D4907-E10B-4039-8604-B248E37971BB}" type="pres">
      <dgm:prSet presAssocID="{03244854-8C5D-4FDE-99FE-63EF2A0D2F78}" presName="Name0" presStyleCnt="0">
        <dgm:presLayoutVars>
          <dgm:chMax val="7"/>
          <dgm:chPref val="7"/>
          <dgm:dir/>
        </dgm:presLayoutVars>
      </dgm:prSet>
      <dgm:spPr/>
    </dgm:pt>
    <dgm:pt modelId="{19CB8E79-99C3-4393-9D66-033EECAA2A48}" type="pres">
      <dgm:prSet presAssocID="{03244854-8C5D-4FDE-99FE-63EF2A0D2F78}" presName="Name1" presStyleCnt="0"/>
      <dgm:spPr/>
    </dgm:pt>
    <dgm:pt modelId="{9BDEFEE9-CD75-4F84-8921-532A5B1AB882}" type="pres">
      <dgm:prSet presAssocID="{03244854-8C5D-4FDE-99FE-63EF2A0D2F78}" presName="cycle" presStyleCnt="0"/>
      <dgm:spPr/>
    </dgm:pt>
    <dgm:pt modelId="{FECFD9D9-39D5-4875-8F73-3C06A40FBD77}" type="pres">
      <dgm:prSet presAssocID="{03244854-8C5D-4FDE-99FE-63EF2A0D2F78}" presName="srcNode" presStyleLbl="node1" presStyleIdx="0" presStyleCnt="3"/>
      <dgm:spPr/>
    </dgm:pt>
    <dgm:pt modelId="{26A9A07F-0BAB-4EFB-BC97-E75F1BA5D98C}" type="pres">
      <dgm:prSet presAssocID="{03244854-8C5D-4FDE-99FE-63EF2A0D2F78}" presName="conn" presStyleLbl="parChTrans1D2" presStyleIdx="0" presStyleCnt="1" custLinFactNeighborY="-44"/>
      <dgm:spPr/>
    </dgm:pt>
    <dgm:pt modelId="{6B6ACDB2-B04D-4211-A722-F97D4BADFC6C}" type="pres">
      <dgm:prSet presAssocID="{03244854-8C5D-4FDE-99FE-63EF2A0D2F78}" presName="extraNode" presStyleLbl="node1" presStyleIdx="0" presStyleCnt="3"/>
      <dgm:spPr/>
    </dgm:pt>
    <dgm:pt modelId="{C9D5D06A-6A3D-43D9-A406-4C6983F2FF3C}" type="pres">
      <dgm:prSet presAssocID="{03244854-8C5D-4FDE-99FE-63EF2A0D2F78}" presName="dstNode" presStyleLbl="node1" presStyleIdx="0" presStyleCnt="3"/>
      <dgm:spPr/>
    </dgm:pt>
    <dgm:pt modelId="{2A210E35-21E2-4D03-AB08-C1F1EBFF5923}" type="pres">
      <dgm:prSet presAssocID="{C7C78033-F52B-489C-B5F3-0547D9035D82}" presName="text_1" presStyleLbl="node1" presStyleIdx="0" presStyleCnt="3" custScaleY="63825" custLinFactNeighborX="555">
        <dgm:presLayoutVars>
          <dgm:bulletEnabled val="1"/>
        </dgm:presLayoutVars>
      </dgm:prSet>
      <dgm:spPr/>
    </dgm:pt>
    <dgm:pt modelId="{D942B1FD-E01F-49BB-BE65-CBF10778FEC4}" type="pres">
      <dgm:prSet presAssocID="{C7C78033-F52B-489C-B5F3-0547D9035D82}" presName="accent_1" presStyleCnt="0"/>
      <dgm:spPr/>
    </dgm:pt>
    <dgm:pt modelId="{9E7E3395-2092-4DE1-9366-3A58C3B18E35}" type="pres">
      <dgm:prSet presAssocID="{C7C78033-F52B-489C-B5F3-0547D9035D82}" presName="accentRepeatNode" presStyleLbl="solidFgAcc1" presStyleIdx="0" presStyleCnt="3"/>
      <dgm:spPr>
        <a:ln w="38100">
          <a:solidFill>
            <a:srgbClr val="002060">
              <a:alpha val="80000"/>
            </a:srgbClr>
          </a:solidFill>
        </a:ln>
      </dgm:spPr>
    </dgm:pt>
    <dgm:pt modelId="{509FFC6B-1478-4DF2-921E-FA066B827FAC}" type="pres">
      <dgm:prSet presAssocID="{D37AE313-F0C8-4E82-9B38-2A432A2DC925}" presName="text_2" presStyleLbl="node1" presStyleIdx="1" presStyleCnt="3" custScaleY="71281" custLinFactNeighborX="2025" custLinFactNeighborY="1576">
        <dgm:presLayoutVars>
          <dgm:bulletEnabled val="1"/>
        </dgm:presLayoutVars>
      </dgm:prSet>
      <dgm:spPr/>
    </dgm:pt>
    <dgm:pt modelId="{E25D42E9-5E64-4EE3-A6E6-24FC2EE19987}" type="pres">
      <dgm:prSet presAssocID="{D37AE313-F0C8-4E82-9B38-2A432A2DC925}" presName="accent_2" presStyleCnt="0"/>
      <dgm:spPr/>
    </dgm:pt>
    <dgm:pt modelId="{38261405-5DAD-47E6-9D11-5E4EEA0ED001}" type="pres">
      <dgm:prSet presAssocID="{D37AE313-F0C8-4E82-9B38-2A432A2DC925}" presName="accentRepeatNode" presStyleLbl="solidFgAcc1" presStyleIdx="1" presStyleCnt="3"/>
      <dgm:spPr>
        <a:ln w="38100">
          <a:solidFill>
            <a:srgbClr val="002060">
              <a:alpha val="70000"/>
            </a:srgbClr>
          </a:solidFill>
        </a:ln>
      </dgm:spPr>
    </dgm:pt>
    <dgm:pt modelId="{909E5C1C-2EF9-45E0-AB0E-ED2FB8AB02CE}" type="pres">
      <dgm:prSet presAssocID="{9C94156E-9F3D-6445-9AA3-CC5FA6E7440F}" presName="text_3" presStyleLbl="node1" presStyleIdx="2" presStyleCnt="3" custScaleX="103771" custScaleY="65154" custLinFactNeighborY="-7880">
        <dgm:presLayoutVars>
          <dgm:bulletEnabled val="1"/>
        </dgm:presLayoutVars>
      </dgm:prSet>
      <dgm:spPr/>
    </dgm:pt>
    <dgm:pt modelId="{E50DBE6D-0842-43CA-85C1-38D9D89A9450}" type="pres">
      <dgm:prSet presAssocID="{9C94156E-9F3D-6445-9AA3-CC5FA6E7440F}" presName="accent_3" presStyleCnt="0"/>
      <dgm:spPr/>
    </dgm:pt>
    <dgm:pt modelId="{8B705FB2-494E-4A4E-88D6-032C1B901944}" type="pres">
      <dgm:prSet presAssocID="{9C94156E-9F3D-6445-9AA3-CC5FA6E7440F}" presName="accentRepeatNode" presStyleLbl="solidFgAcc1" presStyleIdx="2" presStyleCnt="3"/>
      <dgm:spPr>
        <a:ln w="38100">
          <a:solidFill>
            <a:srgbClr val="002060">
              <a:alpha val="77000"/>
            </a:srgbClr>
          </a:solidFill>
        </a:ln>
      </dgm:spPr>
    </dgm:pt>
  </dgm:ptLst>
  <dgm:cxnLst>
    <dgm:cxn modelId="{9CFFDB2C-AA78-4AE4-BB4B-7A611ADDA1DF}" type="presOf" srcId="{D37AE313-F0C8-4E82-9B38-2A432A2DC925}" destId="{509FFC6B-1478-4DF2-921E-FA066B827FAC}" srcOrd="0" destOrd="0" presId="urn:microsoft.com/office/officeart/2008/layout/VerticalCurvedList"/>
    <dgm:cxn modelId="{D04FC847-E752-4A4A-AAB5-1C5E67EA30C6}" srcId="{03244854-8C5D-4FDE-99FE-63EF2A0D2F78}" destId="{9C94156E-9F3D-6445-9AA3-CC5FA6E7440F}" srcOrd="2" destOrd="0" parTransId="{E260B120-E370-B444-8FEE-0D14489CB142}" sibTransId="{3589DA45-2566-764B-8AE4-C5A251366FE6}"/>
    <dgm:cxn modelId="{AAE53A49-905A-4EB8-A9EE-F004F9917420}" srcId="{03244854-8C5D-4FDE-99FE-63EF2A0D2F78}" destId="{C7C78033-F52B-489C-B5F3-0547D9035D82}" srcOrd="0" destOrd="0" parTransId="{1B35517D-EC0B-41D8-8220-4A0A815DB879}" sibTransId="{9206474A-9861-4DBA-980E-F69795D5FC02}"/>
    <dgm:cxn modelId="{13DD0A4E-3456-40FF-9164-838FA5728BE0}" type="presOf" srcId="{03244854-8C5D-4FDE-99FE-63EF2A0D2F78}" destId="{1C3D4907-E10B-4039-8604-B248E37971BB}" srcOrd="0" destOrd="0" presId="urn:microsoft.com/office/officeart/2008/layout/VerticalCurvedList"/>
    <dgm:cxn modelId="{DA9A7B5A-FE2D-4984-B493-64243F18EEA8}" srcId="{03244854-8C5D-4FDE-99FE-63EF2A0D2F78}" destId="{D37AE313-F0C8-4E82-9B38-2A432A2DC925}" srcOrd="1" destOrd="0" parTransId="{D5E2E93C-B1D0-4BE3-9BDE-0C65C397E022}" sibTransId="{510B9EFA-1D76-4C41-8EF7-A974171BBB9F}"/>
    <dgm:cxn modelId="{53363B91-2709-40FB-A75A-6702760502CE}" type="presOf" srcId="{C7C78033-F52B-489C-B5F3-0547D9035D82}" destId="{2A210E35-21E2-4D03-AB08-C1F1EBFF5923}" srcOrd="0" destOrd="0" presId="urn:microsoft.com/office/officeart/2008/layout/VerticalCurvedList"/>
    <dgm:cxn modelId="{EC9019F1-A0BA-4447-864B-3333B1FD4207}" type="presOf" srcId="{9206474A-9861-4DBA-980E-F69795D5FC02}" destId="{26A9A07F-0BAB-4EFB-BC97-E75F1BA5D98C}" srcOrd="0" destOrd="0" presId="urn:microsoft.com/office/officeart/2008/layout/VerticalCurvedList"/>
    <dgm:cxn modelId="{9AB9F4F5-BE9C-4322-9410-A68A07DD8A98}" type="presOf" srcId="{9C94156E-9F3D-6445-9AA3-CC5FA6E7440F}" destId="{909E5C1C-2EF9-45E0-AB0E-ED2FB8AB02CE}" srcOrd="0" destOrd="0" presId="urn:microsoft.com/office/officeart/2008/layout/VerticalCurvedList"/>
    <dgm:cxn modelId="{0BC1EA09-CFAF-4378-9B97-256E20DB3938}" type="presParOf" srcId="{1C3D4907-E10B-4039-8604-B248E37971BB}" destId="{19CB8E79-99C3-4393-9D66-033EECAA2A48}" srcOrd="0" destOrd="0" presId="urn:microsoft.com/office/officeart/2008/layout/VerticalCurvedList"/>
    <dgm:cxn modelId="{06AC64D8-8A6A-485C-ACB4-155A6CDD7B49}" type="presParOf" srcId="{19CB8E79-99C3-4393-9D66-033EECAA2A48}" destId="{9BDEFEE9-CD75-4F84-8921-532A5B1AB882}" srcOrd="0" destOrd="0" presId="urn:microsoft.com/office/officeart/2008/layout/VerticalCurvedList"/>
    <dgm:cxn modelId="{7C61BAB5-47AF-4F9E-9CE0-37853B67089F}" type="presParOf" srcId="{9BDEFEE9-CD75-4F84-8921-532A5B1AB882}" destId="{FECFD9D9-39D5-4875-8F73-3C06A40FBD77}" srcOrd="0" destOrd="0" presId="urn:microsoft.com/office/officeart/2008/layout/VerticalCurvedList"/>
    <dgm:cxn modelId="{4273CCAF-3BA3-466E-BC4D-F655053F3AF3}" type="presParOf" srcId="{9BDEFEE9-CD75-4F84-8921-532A5B1AB882}" destId="{26A9A07F-0BAB-4EFB-BC97-E75F1BA5D98C}" srcOrd="1" destOrd="0" presId="urn:microsoft.com/office/officeart/2008/layout/VerticalCurvedList"/>
    <dgm:cxn modelId="{5CB34637-C00B-4078-A23E-822699DD9A51}" type="presParOf" srcId="{9BDEFEE9-CD75-4F84-8921-532A5B1AB882}" destId="{6B6ACDB2-B04D-4211-A722-F97D4BADFC6C}" srcOrd="2" destOrd="0" presId="urn:microsoft.com/office/officeart/2008/layout/VerticalCurvedList"/>
    <dgm:cxn modelId="{83F3AB70-8E73-4685-BA5E-6CE04880CD16}" type="presParOf" srcId="{9BDEFEE9-CD75-4F84-8921-532A5B1AB882}" destId="{C9D5D06A-6A3D-43D9-A406-4C6983F2FF3C}" srcOrd="3" destOrd="0" presId="urn:microsoft.com/office/officeart/2008/layout/VerticalCurvedList"/>
    <dgm:cxn modelId="{0BE91A82-34CF-4B95-9B15-7ECD68AFA553}" type="presParOf" srcId="{19CB8E79-99C3-4393-9D66-033EECAA2A48}" destId="{2A210E35-21E2-4D03-AB08-C1F1EBFF5923}" srcOrd="1" destOrd="0" presId="urn:microsoft.com/office/officeart/2008/layout/VerticalCurvedList"/>
    <dgm:cxn modelId="{120AB38F-9FED-4003-83C5-E0107A0ABC1A}" type="presParOf" srcId="{19CB8E79-99C3-4393-9D66-033EECAA2A48}" destId="{D942B1FD-E01F-49BB-BE65-CBF10778FEC4}" srcOrd="2" destOrd="0" presId="urn:microsoft.com/office/officeart/2008/layout/VerticalCurvedList"/>
    <dgm:cxn modelId="{32C6B40E-1666-4FD5-AB69-4FB0735C3E63}" type="presParOf" srcId="{D942B1FD-E01F-49BB-BE65-CBF10778FEC4}" destId="{9E7E3395-2092-4DE1-9366-3A58C3B18E35}" srcOrd="0" destOrd="0" presId="urn:microsoft.com/office/officeart/2008/layout/VerticalCurvedList"/>
    <dgm:cxn modelId="{99D96287-73C1-4F70-BBC1-96FF5736BB5D}" type="presParOf" srcId="{19CB8E79-99C3-4393-9D66-033EECAA2A48}" destId="{509FFC6B-1478-4DF2-921E-FA066B827FAC}" srcOrd="3" destOrd="0" presId="urn:microsoft.com/office/officeart/2008/layout/VerticalCurvedList"/>
    <dgm:cxn modelId="{C9F67FE0-F08E-4E50-B91E-C2F91CE6F1FB}" type="presParOf" srcId="{19CB8E79-99C3-4393-9D66-033EECAA2A48}" destId="{E25D42E9-5E64-4EE3-A6E6-24FC2EE19987}" srcOrd="4" destOrd="0" presId="urn:microsoft.com/office/officeart/2008/layout/VerticalCurvedList"/>
    <dgm:cxn modelId="{600BD48B-431B-480D-80C8-DB346A7C14B4}" type="presParOf" srcId="{E25D42E9-5E64-4EE3-A6E6-24FC2EE19987}" destId="{38261405-5DAD-47E6-9D11-5E4EEA0ED001}" srcOrd="0" destOrd="0" presId="urn:microsoft.com/office/officeart/2008/layout/VerticalCurvedList"/>
    <dgm:cxn modelId="{117D2C40-46B9-4EA4-9C3C-B90661E84A86}" type="presParOf" srcId="{19CB8E79-99C3-4393-9D66-033EECAA2A48}" destId="{909E5C1C-2EF9-45E0-AB0E-ED2FB8AB02CE}" srcOrd="5" destOrd="0" presId="urn:microsoft.com/office/officeart/2008/layout/VerticalCurvedList"/>
    <dgm:cxn modelId="{EAB6B508-8258-4916-B83B-94A12475C0CD}" type="presParOf" srcId="{19CB8E79-99C3-4393-9D66-033EECAA2A48}" destId="{E50DBE6D-0842-43CA-85C1-38D9D89A9450}" srcOrd="6" destOrd="0" presId="urn:microsoft.com/office/officeart/2008/layout/VerticalCurvedList"/>
    <dgm:cxn modelId="{EF1F26E7-2822-482C-AA3C-AC1F20C88BC8}" type="presParOf" srcId="{E50DBE6D-0842-43CA-85C1-38D9D89A9450}" destId="{8B705FB2-494E-4A4E-88D6-032C1B90194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244854-8C5D-4FDE-99FE-63EF2A0D2F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C7C78033-F52B-489C-B5F3-0547D9035D82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2000" b="1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    </a:t>
          </a:r>
          <a:r>
            <a:rPr lang="pt-BR" sz="2800" b="1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Amazônia Azul</a:t>
          </a:r>
          <a:endParaRPr lang="pt-BR" sz="2000" b="1" dirty="0">
            <a:solidFill>
              <a:schemeClr val="bg1">
                <a:lumMod val="75000"/>
              </a:schemeClr>
            </a:solidFill>
            <a:effectLst/>
            <a:latin typeface="+mn-lt"/>
          </a:endParaRPr>
        </a:p>
      </dgm:t>
    </dgm:pt>
    <dgm:pt modelId="{1B35517D-EC0B-41D8-8220-4A0A815DB879}" type="parTrans" cxnId="{AAE53A49-905A-4EB8-A9EE-F004F9917420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06474A-9861-4DBA-980E-F69795D5FC02}" type="sibTrans" cxnId="{AAE53A49-905A-4EB8-A9EE-F004F9917420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94156E-9F3D-6445-9AA3-CC5FA6E7440F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2400" b="1" kern="1200" dirty="0">
              <a:solidFill>
                <a:prstClr val="white">
                  <a:lumMod val="65000"/>
                </a:prstClr>
              </a:solidFill>
              <a:effectLst/>
              <a:latin typeface="+mn-lt"/>
              <a:ea typeface="+mn-ea"/>
              <a:cs typeface="+mn-cs"/>
            </a:rPr>
            <a:t> Entorno Estratégico</a:t>
          </a:r>
        </a:p>
      </dgm:t>
    </dgm:pt>
    <dgm:pt modelId="{E260B120-E370-B444-8FEE-0D14489CB142}" type="parTrans" cxnId="{D04FC847-E752-4A4A-AAB5-1C5E67EA30C6}">
      <dgm:prSet/>
      <dgm:spPr/>
      <dgm:t>
        <a:bodyPr/>
        <a:lstStyle/>
        <a:p>
          <a:endParaRPr lang="pt-BR"/>
        </a:p>
      </dgm:t>
    </dgm:pt>
    <dgm:pt modelId="{3589DA45-2566-764B-8AE4-C5A251366FE6}" type="sibTrans" cxnId="{D04FC847-E752-4A4A-AAB5-1C5E67EA30C6}">
      <dgm:prSet/>
      <dgm:spPr/>
      <dgm:t>
        <a:bodyPr/>
        <a:lstStyle/>
        <a:p>
          <a:endParaRPr lang="pt-BR"/>
        </a:p>
      </dgm:t>
    </dgm:pt>
    <dgm:pt modelId="{D37AE313-F0C8-4E82-9B38-2A432A2DC925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3200" b="1" dirty="0">
              <a:solidFill>
                <a:schemeClr val="bg1"/>
              </a:solidFill>
              <a:effectLst/>
              <a:latin typeface="+mn-lt"/>
            </a:rPr>
            <a:t>Compromisso Internacional - SAR</a:t>
          </a:r>
        </a:p>
      </dgm:t>
    </dgm:pt>
    <dgm:pt modelId="{D5E2E93C-B1D0-4BE3-9BDE-0C65C397E022}" type="parTrans" cxnId="{DA9A7B5A-FE2D-4984-B493-64243F18EEA8}">
      <dgm:prSet/>
      <dgm:spPr/>
      <dgm:t>
        <a:bodyPr/>
        <a:lstStyle/>
        <a:p>
          <a:endParaRPr lang="pt-BR"/>
        </a:p>
      </dgm:t>
    </dgm:pt>
    <dgm:pt modelId="{510B9EFA-1D76-4C41-8EF7-A974171BBB9F}" type="sibTrans" cxnId="{DA9A7B5A-FE2D-4984-B493-64243F18EEA8}">
      <dgm:prSet/>
      <dgm:spPr/>
      <dgm:t>
        <a:bodyPr/>
        <a:lstStyle/>
        <a:p>
          <a:endParaRPr lang="pt-BR"/>
        </a:p>
      </dgm:t>
    </dgm:pt>
    <dgm:pt modelId="{1C3D4907-E10B-4039-8604-B248E37971BB}" type="pres">
      <dgm:prSet presAssocID="{03244854-8C5D-4FDE-99FE-63EF2A0D2F78}" presName="Name0" presStyleCnt="0">
        <dgm:presLayoutVars>
          <dgm:chMax val="7"/>
          <dgm:chPref val="7"/>
          <dgm:dir/>
        </dgm:presLayoutVars>
      </dgm:prSet>
      <dgm:spPr/>
    </dgm:pt>
    <dgm:pt modelId="{19CB8E79-99C3-4393-9D66-033EECAA2A48}" type="pres">
      <dgm:prSet presAssocID="{03244854-8C5D-4FDE-99FE-63EF2A0D2F78}" presName="Name1" presStyleCnt="0"/>
      <dgm:spPr/>
    </dgm:pt>
    <dgm:pt modelId="{9BDEFEE9-CD75-4F84-8921-532A5B1AB882}" type="pres">
      <dgm:prSet presAssocID="{03244854-8C5D-4FDE-99FE-63EF2A0D2F78}" presName="cycle" presStyleCnt="0"/>
      <dgm:spPr/>
    </dgm:pt>
    <dgm:pt modelId="{FECFD9D9-39D5-4875-8F73-3C06A40FBD77}" type="pres">
      <dgm:prSet presAssocID="{03244854-8C5D-4FDE-99FE-63EF2A0D2F78}" presName="srcNode" presStyleLbl="node1" presStyleIdx="0" presStyleCnt="3"/>
      <dgm:spPr/>
    </dgm:pt>
    <dgm:pt modelId="{26A9A07F-0BAB-4EFB-BC97-E75F1BA5D98C}" type="pres">
      <dgm:prSet presAssocID="{03244854-8C5D-4FDE-99FE-63EF2A0D2F78}" presName="conn" presStyleLbl="parChTrans1D2" presStyleIdx="0" presStyleCnt="1" custLinFactNeighborY="-44"/>
      <dgm:spPr/>
    </dgm:pt>
    <dgm:pt modelId="{6B6ACDB2-B04D-4211-A722-F97D4BADFC6C}" type="pres">
      <dgm:prSet presAssocID="{03244854-8C5D-4FDE-99FE-63EF2A0D2F78}" presName="extraNode" presStyleLbl="node1" presStyleIdx="0" presStyleCnt="3"/>
      <dgm:spPr/>
    </dgm:pt>
    <dgm:pt modelId="{C9D5D06A-6A3D-43D9-A406-4C6983F2FF3C}" type="pres">
      <dgm:prSet presAssocID="{03244854-8C5D-4FDE-99FE-63EF2A0D2F78}" presName="dstNode" presStyleLbl="node1" presStyleIdx="0" presStyleCnt="3"/>
      <dgm:spPr/>
    </dgm:pt>
    <dgm:pt modelId="{2A210E35-21E2-4D03-AB08-C1F1EBFF5923}" type="pres">
      <dgm:prSet presAssocID="{C7C78033-F52B-489C-B5F3-0547D9035D82}" presName="text_1" presStyleLbl="node1" presStyleIdx="0" presStyleCnt="3" custScaleY="63825" custLinFactNeighborX="555">
        <dgm:presLayoutVars>
          <dgm:bulletEnabled val="1"/>
        </dgm:presLayoutVars>
      </dgm:prSet>
      <dgm:spPr/>
    </dgm:pt>
    <dgm:pt modelId="{D942B1FD-E01F-49BB-BE65-CBF10778FEC4}" type="pres">
      <dgm:prSet presAssocID="{C7C78033-F52B-489C-B5F3-0547D9035D82}" presName="accent_1" presStyleCnt="0"/>
      <dgm:spPr/>
    </dgm:pt>
    <dgm:pt modelId="{9E7E3395-2092-4DE1-9366-3A58C3B18E35}" type="pres">
      <dgm:prSet presAssocID="{C7C78033-F52B-489C-B5F3-0547D9035D82}" presName="accentRepeatNode" presStyleLbl="solidFgAcc1" presStyleIdx="0" presStyleCnt="3"/>
      <dgm:spPr>
        <a:ln w="38100">
          <a:solidFill>
            <a:srgbClr val="002060">
              <a:alpha val="80000"/>
            </a:srgbClr>
          </a:solidFill>
        </a:ln>
      </dgm:spPr>
    </dgm:pt>
    <dgm:pt modelId="{509FFC6B-1478-4DF2-921E-FA066B827FAC}" type="pres">
      <dgm:prSet presAssocID="{D37AE313-F0C8-4E82-9B38-2A432A2DC925}" presName="text_2" presStyleLbl="node1" presStyleIdx="1" presStyleCnt="3" custScaleY="71281" custLinFactNeighborX="2025" custLinFactNeighborY="1576">
        <dgm:presLayoutVars>
          <dgm:bulletEnabled val="1"/>
        </dgm:presLayoutVars>
      </dgm:prSet>
      <dgm:spPr/>
    </dgm:pt>
    <dgm:pt modelId="{E25D42E9-5E64-4EE3-A6E6-24FC2EE19987}" type="pres">
      <dgm:prSet presAssocID="{D37AE313-F0C8-4E82-9B38-2A432A2DC925}" presName="accent_2" presStyleCnt="0"/>
      <dgm:spPr/>
    </dgm:pt>
    <dgm:pt modelId="{38261405-5DAD-47E6-9D11-5E4EEA0ED001}" type="pres">
      <dgm:prSet presAssocID="{D37AE313-F0C8-4E82-9B38-2A432A2DC925}" presName="accentRepeatNode" presStyleLbl="solidFgAcc1" presStyleIdx="1" presStyleCnt="3"/>
      <dgm:spPr>
        <a:ln w="38100">
          <a:solidFill>
            <a:srgbClr val="002060">
              <a:alpha val="70000"/>
            </a:srgbClr>
          </a:solidFill>
        </a:ln>
      </dgm:spPr>
    </dgm:pt>
    <dgm:pt modelId="{909E5C1C-2EF9-45E0-AB0E-ED2FB8AB02CE}" type="pres">
      <dgm:prSet presAssocID="{9C94156E-9F3D-6445-9AA3-CC5FA6E7440F}" presName="text_3" presStyleLbl="node1" presStyleIdx="2" presStyleCnt="3" custScaleX="103771" custScaleY="65154" custLinFactNeighborY="-7880">
        <dgm:presLayoutVars>
          <dgm:bulletEnabled val="1"/>
        </dgm:presLayoutVars>
      </dgm:prSet>
      <dgm:spPr/>
    </dgm:pt>
    <dgm:pt modelId="{E50DBE6D-0842-43CA-85C1-38D9D89A9450}" type="pres">
      <dgm:prSet presAssocID="{9C94156E-9F3D-6445-9AA3-CC5FA6E7440F}" presName="accent_3" presStyleCnt="0"/>
      <dgm:spPr/>
    </dgm:pt>
    <dgm:pt modelId="{8B705FB2-494E-4A4E-88D6-032C1B901944}" type="pres">
      <dgm:prSet presAssocID="{9C94156E-9F3D-6445-9AA3-CC5FA6E7440F}" presName="accentRepeatNode" presStyleLbl="solidFgAcc1" presStyleIdx="2" presStyleCnt="3"/>
      <dgm:spPr>
        <a:ln w="38100">
          <a:solidFill>
            <a:srgbClr val="002060">
              <a:alpha val="77000"/>
            </a:srgbClr>
          </a:solidFill>
        </a:ln>
      </dgm:spPr>
    </dgm:pt>
  </dgm:ptLst>
  <dgm:cxnLst>
    <dgm:cxn modelId="{5EDB710C-9E16-40B5-BA97-D11B522386B0}" type="presOf" srcId="{D37AE313-F0C8-4E82-9B38-2A432A2DC925}" destId="{509FFC6B-1478-4DF2-921E-FA066B827FAC}" srcOrd="0" destOrd="0" presId="urn:microsoft.com/office/officeart/2008/layout/VerticalCurvedList"/>
    <dgm:cxn modelId="{D04FC847-E752-4A4A-AAB5-1C5E67EA30C6}" srcId="{03244854-8C5D-4FDE-99FE-63EF2A0D2F78}" destId="{9C94156E-9F3D-6445-9AA3-CC5FA6E7440F}" srcOrd="2" destOrd="0" parTransId="{E260B120-E370-B444-8FEE-0D14489CB142}" sibTransId="{3589DA45-2566-764B-8AE4-C5A251366FE6}"/>
    <dgm:cxn modelId="{AAE53A49-905A-4EB8-A9EE-F004F9917420}" srcId="{03244854-8C5D-4FDE-99FE-63EF2A0D2F78}" destId="{C7C78033-F52B-489C-B5F3-0547D9035D82}" srcOrd="0" destOrd="0" parTransId="{1B35517D-EC0B-41D8-8220-4A0A815DB879}" sibTransId="{9206474A-9861-4DBA-980E-F69795D5FC02}"/>
    <dgm:cxn modelId="{FDCEA673-7101-4761-BAF0-C5F09554BC3E}" type="presOf" srcId="{9206474A-9861-4DBA-980E-F69795D5FC02}" destId="{26A9A07F-0BAB-4EFB-BC97-E75F1BA5D98C}" srcOrd="0" destOrd="0" presId="urn:microsoft.com/office/officeart/2008/layout/VerticalCurvedList"/>
    <dgm:cxn modelId="{DA9A7B5A-FE2D-4984-B493-64243F18EEA8}" srcId="{03244854-8C5D-4FDE-99FE-63EF2A0D2F78}" destId="{D37AE313-F0C8-4E82-9B38-2A432A2DC925}" srcOrd="1" destOrd="0" parTransId="{D5E2E93C-B1D0-4BE3-9BDE-0C65C397E022}" sibTransId="{510B9EFA-1D76-4C41-8EF7-A974171BBB9F}"/>
    <dgm:cxn modelId="{66514282-C4FC-40A5-8F42-A5BCE920A336}" type="presOf" srcId="{C7C78033-F52B-489C-B5F3-0547D9035D82}" destId="{2A210E35-21E2-4D03-AB08-C1F1EBFF5923}" srcOrd="0" destOrd="0" presId="urn:microsoft.com/office/officeart/2008/layout/VerticalCurvedList"/>
    <dgm:cxn modelId="{5C0E74C4-D710-43E9-A7EB-CCFFD4BB2D26}" type="presOf" srcId="{03244854-8C5D-4FDE-99FE-63EF2A0D2F78}" destId="{1C3D4907-E10B-4039-8604-B248E37971BB}" srcOrd="0" destOrd="0" presId="urn:microsoft.com/office/officeart/2008/layout/VerticalCurvedList"/>
    <dgm:cxn modelId="{3470B8DC-6AC1-49DA-9DC1-7CF673D40650}" type="presOf" srcId="{9C94156E-9F3D-6445-9AA3-CC5FA6E7440F}" destId="{909E5C1C-2EF9-45E0-AB0E-ED2FB8AB02CE}" srcOrd="0" destOrd="0" presId="urn:microsoft.com/office/officeart/2008/layout/VerticalCurvedList"/>
    <dgm:cxn modelId="{5794B3C9-9780-45E2-BEAE-DC0D85DF506E}" type="presParOf" srcId="{1C3D4907-E10B-4039-8604-B248E37971BB}" destId="{19CB8E79-99C3-4393-9D66-033EECAA2A48}" srcOrd="0" destOrd="0" presId="urn:microsoft.com/office/officeart/2008/layout/VerticalCurvedList"/>
    <dgm:cxn modelId="{8BE8D5F3-8BA3-43D1-9AC8-108E7DE02CF5}" type="presParOf" srcId="{19CB8E79-99C3-4393-9D66-033EECAA2A48}" destId="{9BDEFEE9-CD75-4F84-8921-532A5B1AB882}" srcOrd="0" destOrd="0" presId="urn:microsoft.com/office/officeart/2008/layout/VerticalCurvedList"/>
    <dgm:cxn modelId="{2D42268E-8775-4362-ACA1-1C1C5C956DC4}" type="presParOf" srcId="{9BDEFEE9-CD75-4F84-8921-532A5B1AB882}" destId="{FECFD9D9-39D5-4875-8F73-3C06A40FBD77}" srcOrd="0" destOrd="0" presId="urn:microsoft.com/office/officeart/2008/layout/VerticalCurvedList"/>
    <dgm:cxn modelId="{EB528F70-7B25-48FB-B4FF-51E3388A88C4}" type="presParOf" srcId="{9BDEFEE9-CD75-4F84-8921-532A5B1AB882}" destId="{26A9A07F-0BAB-4EFB-BC97-E75F1BA5D98C}" srcOrd="1" destOrd="0" presId="urn:microsoft.com/office/officeart/2008/layout/VerticalCurvedList"/>
    <dgm:cxn modelId="{E6D1AFD5-B772-4F4E-B456-22C53CFF3727}" type="presParOf" srcId="{9BDEFEE9-CD75-4F84-8921-532A5B1AB882}" destId="{6B6ACDB2-B04D-4211-A722-F97D4BADFC6C}" srcOrd="2" destOrd="0" presId="urn:microsoft.com/office/officeart/2008/layout/VerticalCurvedList"/>
    <dgm:cxn modelId="{B1417503-0A16-4F1A-BA76-00AC4F9EA883}" type="presParOf" srcId="{9BDEFEE9-CD75-4F84-8921-532A5B1AB882}" destId="{C9D5D06A-6A3D-43D9-A406-4C6983F2FF3C}" srcOrd="3" destOrd="0" presId="urn:microsoft.com/office/officeart/2008/layout/VerticalCurvedList"/>
    <dgm:cxn modelId="{7FDC4841-01A5-454E-BB5E-AC3CEC3A3569}" type="presParOf" srcId="{19CB8E79-99C3-4393-9D66-033EECAA2A48}" destId="{2A210E35-21E2-4D03-AB08-C1F1EBFF5923}" srcOrd="1" destOrd="0" presId="urn:microsoft.com/office/officeart/2008/layout/VerticalCurvedList"/>
    <dgm:cxn modelId="{6E44D7A8-FF85-450E-8FFD-AB36DEF6790C}" type="presParOf" srcId="{19CB8E79-99C3-4393-9D66-033EECAA2A48}" destId="{D942B1FD-E01F-49BB-BE65-CBF10778FEC4}" srcOrd="2" destOrd="0" presId="urn:microsoft.com/office/officeart/2008/layout/VerticalCurvedList"/>
    <dgm:cxn modelId="{0D3FB9CD-A3B1-4F16-A53A-E48E11304AA0}" type="presParOf" srcId="{D942B1FD-E01F-49BB-BE65-CBF10778FEC4}" destId="{9E7E3395-2092-4DE1-9366-3A58C3B18E35}" srcOrd="0" destOrd="0" presId="urn:microsoft.com/office/officeart/2008/layout/VerticalCurvedList"/>
    <dgm:cxn modelId="{05693EB4-CF95-477F-BAA8-AF11B32BC48D}" type="presParOf" srcId="{19CB8E79-99C3-4393-9D66-033EECAA2A48}" destId="{509FFC6B-1478-4DF2-921E-FA066B827FAC}" srcOrd="3" destOrd="0" presId="urn:microsoft.com/office/officeart/2008/layout/VerticalCurvedList"/>
    <dgm:cxn modelId="{6EB0CC51-4054-4AEC-A8A7-268F40C55393}" type="presParOf" srcId="{19CB8E79-99C3-4393-9D66-033EECAA2A48}" destId="{E25D42E9-5E64-4EE3-A6E6-24FC2EE19987}" srcOrd="4" destOrd="0" presId="urn:microsoft.com/office/officeart/2008/layout/VerticalCurvedList"/>
    <dgm:cxn modelId="{70143791-23B7-42E5-A456-94DCF58958D9}" type="presParOf" srcId="{E25D42E9-5E64-4EE3-A6E6-24FC2EE19987}" destId="{38261405-5DAD-47E6-9D11-5E4EEA0ED001}" srcOrd="0" destOrd="0" presId="urn:microsoft.com/office/officeart/2008/layout/VerticalCurvedList"/>
    <dgm:cxn modelId="{73AEC075-6BD9-4CB6-B619-A33DC7CB1D97}" type="presParOf" srcId="{19CB8E79-99C3-4393-9D66-033EECAA2A48}" destId="{909E5C1C-2EF9-45E0-AB0E-ED2FB8AB02CE}" srcOrd="5" destOrd="0" presId="urn:microsoft.com/office/officeart/2008/layout/VerticalCurvedList"/>
    <dgm:cxn modelId="{F431D2E1-F0D7-4F9E-8BE4-B837466AF9D4}" type="presParOf" srcId="{19CB8E79-99C3-4393-9D66-033EECAA2A48}" destId="{E50DBE6D-0842-43CA-85C1-38D9D89A9450}" srcOrd="6" destOrd="0" presId="urn:microsoft.com/office/officeart/2008/layout/VerticalCurvedList"/>
    <dgm:cxn modelId="{07512309-DB07-44B9-956E-73B698E2D995}" type="presParOf" srcId="{E50DBE6D-0842-43CA-85C1-38D9D89A9450}" destId="{8B705FB2-494E-4A4E-88D6-032C1B90194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244854-8C5D-4FDE-99FE-63EF2A0D2F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C7C78033-F52B-489C-B5F3-0547D9035D82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2000" b="1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    </a:t>
          </a:r>
          <a:r>
            <a:rPr lang="pt-BR" sz="2800" b="1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Amazônia Azul</a:t>
          </a:r>
          <a:endParaRPr lang="pt-BR" sz="2000" b="1" dirty="0">
            <a:solidFill>
              <a:schemeClr val="bg1">
                <a:lumMod val="75000"/>
              </a:schemeClr>
            </a:solidFill>
            <a:effectLst/>
            <a:latin typeface="+mn-lt"/>
          </a:endParaRPr>
        </a:p>
      </dgm:t>
    </dgm:pt>
    <dgm:pt modelId="{1B35517D-EC0B-41D8-8220-4A0A815DB879}" type="parTrans" cxnId="{AAE53A49-905A-4EB8-A9EE-F004F9917420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06474A-9861-4DBA-980E-F69795D5FC02}" type="sibTrans" cxnId="{AAE53A49-905A-4EB8-A9EE-F004F9917420}">
      <dgm:prSet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94156E-9F3D-6445-9AA3-CC5FA6E7440F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3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Entorno Estratégico</a:t>
          </a:r>
        </a:p>
      </dgm:t>
    </dgm:pt>
    <dgm:pt modelId="{E260B120-E370-B444-8FEE-0D14489CB142}" type="parTrans" cxnId="{D04FC847-E752-4A4A-AAB5-1C5E67EA30C6}">
      <dgm:prSet/>
      <dgm:spPr/>
      <dgm:t>
        <a:bodyPr/>
        <a:lstStyle/>
        <a:p>
          <a:endParaRPr lang="pt-BR"/>
        </a:p>
      </dgm:t>
    </dgm:pt>
    <dgm:pt modelId="{3589DA45-2566-764B-8AE4-C5A251366FE6}" type="sibTrans" cxnId="{D04FC847-E752-4A4A-AAB5-1C5E67EA30C6}">
      <dgm:prSet/>
      <dgm:spPr/>
      <dgm:t>
        <a:bodyPr/>
        <a:lstStyle/>
        <a:p>
          <a:endParaRPr lang="pt-BR"/>
        </a:p>
      </dgm:t>
    </dgm:pt>
    <dgm:pt modelId="{D37AE313-F0C8-4E82-9B38-2A432A2DC925}">
      <dgm:prSet phldrT="[Texto]" custT="1"/>
      <dgm:spPr>
        <a:solidFill>
          <a:srgbClr val="1A2037"/>
        </a:solidFill>
      </dgm:spPr>
      <dgm:t>
        <a:bodyPr/>
        <a:lstStyle/>
        <a:p>
          <a:pPr algn="ctr"/>
          <a:r>
            <a:rPr lang="pt-BR" sz="2800" b="1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Compromisso Internacional - SAR</a:t>
          </a:r>
        </a:p>
      </dgm:t>
    </dgm:pt>
    <dgm:pt modelId="{D5E2E93C-B1D0-4BE3-9BDE-0C65C397E022}" type="parTrans" cxnId="{DA9A7B5A-FE2D-4984-B493-64243F18EEA8}">
      <dgm:prSet/>
      <dgm:spPr/>
      <dgm:t>
        <a:bodyPr/>
        <a:lstStyle/>
        <a:p>
          <a:endParaRPr lang="pt-BR"/>
        </a:p>
      </dgm:t>
    </dgm:pt>
    <dgm:pt modelId="{510B9EFA-1D76-4C41-8EF7-A974171BBB9F}" type="sibTrans" cxnId="{DA9A7B5A-FE2D-4984-B493-64243F18EEA8}">
      <dgm:prSet/>
      <dgm:spPr/>
      <dgm:t>
        <a:bodyPr/>
        <a:lstStyle/>
        <a:p>
          <a:endParaRPr lang="pt-BR"/>
        </a:p>
      </dgm:t>
    </dgm:pt>
    <dgm:pt modelId="{1C3D4907-E10B-4039-8604-B248E37971BB}" type="pres">
      <dgm:prSet presAssocID="{03244854-8C5D-4FDE-99FE-63EF2A0D2F78}" presName="Name0" presStyleCnt="0">
        <dgm:presLayoutVars>
          <dgm:chMax val="7"/>
          <dgm:chPref val="7"/>
          <dgm:dir/>
        </dgm:presLayoutVars>
      </dgm:prSet>
      <dgm:spPr/>
    </dgm:pt>
    <dgm:pt modelId="{19CB8E79-99C3-4393-9D66-033EECAA2A48}" type="pres">
      <dgm:prSet presAssocID="{03244854-8C5D-4FDE-99FE-63EF2A0D2F78}" presName="Name1" presStyleCnt="0"/>
      <dgm:spPr/>
    </dgm:pt>
    <dgm:pt modelId="{9BDEFEE9-CD75-4F84-8921-532A5B1AB882}" type="pres">
      <dgm:prSet presAssocID="{03244854-8C5D-4FDE-99FE-63EF2A0D2F78}" presName="cycle" presStyleCnt="0"/>
      <dgm:spPr/>
    </dgm:pt>
    <dgm:pt modelId="{FECFD9D9-39D5-4875-8F73-3C06A40FBD77}" type="pres">
      <dgm:prSet presAssocID="{03244854-8C5D-4FDE-99FE-63EF2A0D2F78}" presName="srcNode" presStyleLbl="node1" presStyleIdx="0" presStyleCnt="3"/>
      <dgm:spPr/>
    </dgm:pt>
    <dgm:pt modelId="{26A9A07F-0BAB-4EFB-BC97-E75F1BA5D98C}" type="pres">
      <dgm:prSet presAssocID="{03244854-8C5D-4FDE-99FE-63EF2A0D2F78}" presName="conn" presStyleLbl="parChTrans1D2" presStyleIdx="0" presStyleCnt="1" custLinFactNeighborY="-44"/>
      <dgm:spPr/>
    </dgm:pt>
    <dgm:pt modelId="{6B6ACDB2-B04D-4211-A722-F97D4BADFC6C}" type="pres">
      <dgm:prSet presAssocID="{03244854-8C5D-4FDE-99FE-63EF2A0D2F78}" presName="extraNode" presStyleLbl="node1" presStyleIdx="0" presStyleCnt="3"/>
      <dgm:spPr/>
    </dgm:pt>
    <dgm:pt modelId="{C9D5D06A-6A3D-43D9-A406-4C6983F2FF3C}" type="pres">
      <dgm:prSet presAssocID="{03244854-8C5D-4FDE-99FE-63EF2A0D2F78}" presName="dstNode" presStyleLbl="node1" presStyleIdx="0" presStyleCnt="3"/>
      <dgm:spPr/>
    </dgm:pt>
    <dgm:pt modelId="{2A210E35-21E2-4D03-AB08-C1F1EBFF5923}" type="pres">
      <dgm:prSet presAssocID="{C7C78033-F52B-489C-B5F3-0547D9035D82}" presName="text_1" presStyleLbl="node1" presStyleIdx="0" presStyleCnt="3" custScaleY="63825" custLinFactNeighborX="555">
        <dgm:presLayoutVars>
          <dgm:bulletEnabled val="1"/>
        </dgm:presLayoutVars>
      </dgm:prSet>
      <dgm:spPr/>
    </dgm:pt>
    <dgm:pt modelId="{D942B1FD-E01F-49BB-BE65-CBF10778FEC4}" type="pres">
      <dgm:prSet presAssocID="{C7C78033-F52B-489C-B5F3-0547D9035D82}" presName="accent_1" presStyleCnt="0"/>
      <dgm:spPr/>
    </dgm:pt>
    <dgm:pt modelId="{9E7E3395-2092-4DE1-9366-3A58C3B18E35}" type="pres">
      <dgm:prSet presAssocID="{C7C78033-F52B-489C-B5F3-0547D9035D82}" presName="accentRepeatNode" presStyleLbl="solidFgAcc1" presStyleIdx="0" presStyleCnt="3"/>
      <dgm:spPr>
        <a:ln w="38100">
          <a:solidFill>
            <a:srgbClr val="002060">
              <a:alpha val="80000"/>
            </a:srgbClr>
          </a:solidFill>
        </a:ln>
      </dgm:spPr>
    </dgm:pt>
    <dgm:pt modelId="{509FFC6B-1478-4DF2-921E-FA066B827FAC}" type="pres">
      <dgm:prSet presAssocID="{D37AE313-F0C8-4E82-9B38-2A432A2DC925}" presName="text_2" presStyleLbl="node1" presStyleIdx="1" presStyleCnt="3" custScaleY="71281" custLinFactNeighborX="2025" custLinFactNeighborY="1576">
        <dgm:presLayoutVars>
          <dgm:bulletEnabled val="1"/>
        </dgm:presLayoutVars>
      </dgm:prSet>
      <dgm:spPr/>
    </dgm:pt>
    <dgm:pt modelId="{E25D42E9-5E64-4EE3-A6E6-24FC2EE19987}" type="pres">
      <dgm:prSet presAssocID="{D37AE313-F0C8-4E82-9B38-2A432A2DC925}" presName="accent_2" presStyleCnt="0"/>
      <dgm:spPr/>
    </dgm:pt>
    <dgm:pt modelId="{38261405-5DAD-47E6-9D11-5E4EEA0ED001}" type="pres">
      <dgm:prSet presAssocID="{D37AE313-F0C8-4E82-9B38-2A432A2DC925}" presName="accentRepeatNode" presStyleLbl="solidFgAcc1" presStyleIdx="1" presStyleCnt="3"/>
      <dgm:spPr>
        <a:ln w="38100">
          <a:solidFill>
            <a:srgbClr val="002060">
              <a:alpha val="70000"/>
            </a:srgbClr>
          </a:solidFill>
        </a:ln>
      </dgm:spPr>
    </dgm:pt>
    <dgm:pt modelId="{909E5C1C-2EF9-45E0-AB0E-ED2FB8AB02CE}" type="pres">
      <dgm:prSet presAssocID="{9C94156E-9F3D-6445-9AA3-CC5FA6E7440F}" presName="text_3" presStyleLbl="node1" presStyleIdx="2" presStyleCnt="3" custScaleX="103771" custScaleY="65154" custLinFactNeighborY="-7880">
        <dgm:presLayoutVars>
          <dgm:bulletEnabled val="1"/>
        </dgm:presLayoutVars>
      </dgm:prSet>
      <dgm:spPr/>
    </dgm:pt>
    <dgm:pt modelId="{E50DBE6D-0842-43CA-85C1-38D9D89A9450}" type="pres">
      <dgm:prSet presAssocID="{9C94156E-9F3D-6445-9AA3-CC5FA6E7440F}" presName="accent_3" presStyleCnt="0"/>
      <dgm:spPr/>
    </dgm:pt>
    <dgm:pt modelId="{8B705FB2-494E-4A4E-88D6-032C1B901944}" type="pres">
      <dgm:prSet presAssocID="{9C94156E-9F3D-6445-9AA3-CC5FA6E7440F}" presName="accentRepeatNode" presStyleLbl="solidFgAcc1" presStyleIdx="2" presStyleCnt="3"/>
      <dgm:spPr>
        <a:ln w="38100">
          <a:solidFill>
            <a:srgbClr val="002060">
              <a:alpha val="77000"/>
            </a:srgbClr>
          </a:solidFill>
        </a:ln>
      </dgm:spPr>
    </dgm:pt>
  </dgm:ptLst>
  <dgm:cxnLst>
    <dgm:cxn modelId="{D04FC847-E752-4A4A-AAB5-1C5E67EA30C6}" srcId="{03244854-8C5D-4FDE-99FE-63EF2A0D2F78}" destId="{9C94156E-9F3D-6445-9AA3-CC5FA6E7440F}" srcOrd="2" destOrd="0" parTransId="{E260B120-E370-B444-8FEE-0D14489CB142}" sibTransId="{3589DA45-2566-764B-8AE4-C5A251366FE6}"/>
    <dgm:cxn modelId="{AAE53A49-905A-4EB8-A9EE-F004F9917420}" srcId="{03244854-8C5D-4FDE-99FE-63EF2A0D2F78}" destId="{C7C78033-F52B-489C-B5F3-0547D9035D82}" srcOrd="0" destOrd="0" parTransId="{1B35517D-EC0B-41D8-8220-4A0A815DB879}" sibTransId="{9206474A-9861-4DBA-980E-F69795D5FC02}"/>
    <dgm:cxn modelId="{BF0CDA72-1191-46F3-BD47-D54518E22E7F}" type="presOf" srcId="{D37AE313-F0C8-4E82-9B38-2A432A2DC925}" destId="{509FFC6B-1478-4DF2-921E-FA066B827FAC}" srcOrd="0" destOrd="0" presId="urn:microsoft.com/office/officeart/2008/layout/VerticalCurvedList"/>
    <dgm:cxn modelId="{84E62A54-DF72-496A-9919-E54900D33FB3}" type="presOf" srcId="{9206474A-9861-4DBA-980E-F69795D5FC02}" destId="{26A9A07F-0BAB-4EFB-BC97-E75F1BA5D98C}" srcOrd="0" destOrd="0" presId="urn:microsoft.com/office/officeart/2008/layout/VerticalCurvedList"/>
    <dgm:cxn modelId="{DA9A7B5A-FE2D-4984-B493-64243F18EEA8}" srcId="{03244854-8C5D-4FDE-99FE-63EF2A0D2F78}" destId="{D37AE313-F0C8-4E82-9B38-2A432A2DC925}" srcOrd="1" destOrd="0" parTransId="{D5E2E93C-B1D0-4BE3-9BDE-0C65C397E022}" sibTransId="{510B9EFA-1D76-4C41-8EF7-A974171BBB9F}"/>
    <dgm:cxn modelId="{B0CEAE5A-87A6-4133-8CC9-475DDEF48176}" type="presOf" srcId="{9C94156E-9F3D-6445-9AA3-CC5FA6E7440F}" destId="{909E5C1C-2EF9-45E0-AB0E-ED2FB8AB02CE}" srcOrd="0" destOrd="0" presId="urn:microsoft.com/office/officeart/2008/layout/VerticalCurvedList"/>
    <dgm:cxn modelId="{3D465393-9D31-4900-840E-CBB70ED4F3BC}" type="presOf" srcId="{03244854-8C5D-4FDE-99FE-63EF2A0D2F78}" destId="{1C3D4907-E10B-4039-8604-B248E37971BB}" srcOrd="0" destOrd="0" presId="urn:microsoft.com/office/officeart/2008/layout/VerticalCurvedList"/>
    <dgm:cxn modelId="{2B97189F-9A4F-4DA7-B7DA-66711966D489}" type="presOf" srcId="{C7C78033-F52B-489C-B5F3-0547D9035D82}" destId="{2A210E35-21E2-4D03-AB08-C1F1EBFF5923}" srcOrd="0" destOrd="0" presId="urn:microsoft.com/office/officeart/2008/layout/VerticalCurvedList"/>
    <dgm:cxn modelId="{6F3FADA6-024A-4548-8380-CFCDA1115A7A}" type="presParOf" srcId="{1C3D4907-E10B-4039-8604-B248E37971BB}" destId="{19CB8E79-99C3-4393-9D66-033EECAA2A48}" srcOrd="0" destOrd="0" presId="urn:microsoft.com/office/officeart/2008/layout/VerticalCurvedList"/>
    <dgm:cxn modelId="{207F1715-02EE-417D-B037-587BD05A5B37}" type="presParOf" srcId="{19CB8E79-99C3-4393-9D66-033EECAA2A48}" destId="{9BDEFEE9-CD75-4F84-8921-532A5B1AB882}" srcOrd="0" destOrd="0" presId="urn:microsoft.com/office/officeart/2008/layout/VerticalCurvedList"/>
    <dgm:cxn modelId="{B1421A0B-91A9-4C6C-98FE-3233DC38244E}" type="presParOf" srcId="{9BDEFEE9-CD75-4F84-8921-532A5B1AB882}" destId="{FECFD9D9-39D5-4875-8F73-3C06A40FBD77}" srcOrd="0" destOrd="0" presId="urn:microsoft.com/office/officeart/2008/layout/VerticalCurvedList"/>
    <dgm:cxn modelId="{5BB88800-F444-49E3-8776-95618859C2F9}" type="presParOf" srcId="{9BDEFEE9-CD75-4F84-8921-532A5B1AB882}" destId="{26A9A07F-0BAB-4EFB-BC97-E75F1BA5D98C}" srcOrd="1" destOrd="0" presId="urn:microsoft.com/office/officeart/2008/layout/VerticalCurvedList"/>
    <dgm:cxn modelId="{D1C8481D-7715-4256-891E-8FF46C30467B}" type="presParOf" srcId="{9BDEFEE9-CD75-4F84-8921-532A5B1AB882}" destId="{6B6ACDB2-B04D-4211-A722-F97D4BADFC6C}" srcOrd="2" destOrd="0" presId="urn:microsoft.com/office/officeart/2008/layout/VerticalCurvedList"/>
    <dgm:cxn modelId="{151ED035-788F-4B35-9896-A02CBC2A7A7B}" type="presParOf" srcId="{9BDEFEE9-CD75-4F84-8921-532A5B1AB882}" destId="{C9D5D06A-6A3D-43D9-A406-4C6983F2FF3C}" srcOrd="3" destOrd="0" presId="urn:microsoft.com/office/officeart/2008/layout/VerticalCurvedList"/>
    <dgm:cxn modelId="{BA6D4EA3-D4D4-466F-80C2-C229E8D51A39}" type="presParOf" srcId="{19CB8E79-99C3-4393-9D66-033EECAA2A48}" destId="{2A210E35-21E2-4D03-AB08-C1F1EBFF5923}" srcOrd="1" destOrd="0" presId="urn:microsoft.com/office/officeart/2008/layout/VerticalCurvedList"/>
    <dgm:cxn modelId="{D51153E8-E70C-4D52-B5BB-7E76F2F208AE}" type="presParOf" srcId="{19CB8E79-99C3-4393-9D66-033EECAA2A48}" destId="{D942B1FD-E01F-49BB-BE65-CBF10778FEC4}" srcOrd="2" destOrd="0" presId="urn:microsoft.com/office/officeart/2008/layout/VerticalCurvedList"/>
    <dgm:cxn modelId="{9CF0714A-6CDB-4CC9-9ED5-D3BC5979BDCC}" type="presParOf" srcId="{D942B1FD-E01F-49BB-BE65-CBF10778FEC4}" destId="{9E7E3395-2092-4DE1-9366-3A58C3B18E35}" srcOrd="0" destOrd="0" presId="urn:microsoft.com/office/officeart/2008/layout/VerticalCurvedList"/>
    <dgm:cxn modelId="{6F0EDDC8-CB99-4C5F-A8FD-DF6C4A20DBA8}" type="presParOf" srcId="{19CB8E79-99C3-4393-9D66-033EECAA2A48}" destId="{509FFC6B-1478-4DF2-921E-FA066B827FAC}" srcOrd="3" destOrd="0" presId="urn:microsoft.com/office/officeart/2008/layout/VerticalCurvedList"/>
    <dgm:cxn modelId="{0E3CD9CD-53FE-46CE-ABBC-25D21D071144}" type="presParOf" srcId="{19CB8E79-99C3-4393-9D66-033EECAA2A48}" destId="{E25D42E9-5E64-4EE3-A6E6-24FC2EE19987}" srcOrd="4" destOrd="0" presId="urn:microsoft.com/office/officeart/2008/layout/VerticalCurvedList"/>
    <dgm:cxn modelId="{14FDD1DC-147D-41A0-8578-96F9016BD206}" type="presParOf" srcId="{E25D42E9-5E64-4EE3-A6E6-24FC2EE19987}" destId="{38261405-5DAD-47E6-9D11-5E4EEA0ED001}" srcOrd="0" destOrd="0" presId="urn:microsoft.com/office/officeart/2008/layout/VerticalCurvedList"/>
    <dgm:cxn modelId="{B420C7FC-B006-41DB-8FB9-97A2B182D7A1}" type="presParOf" srcId="{19CB8E79-99C3-4393-9D66-033EECAA2A48}" destId="{909E5C1C-2EF9-45E0-AB0E-ED2FB8AB02CE}" srcOrd="5" destOrd="0" presId="urn:microsoft.com/office/officeart/2008/layout/VerticalCurvedList"/>
    <dgm:cxn modelId="{3C755942-7A36-40DF-9B3F-ABBAD4E65868}" type="presParOf" srcId="{19CB8E79-99C3-4393-9D66-033EECAA2A48}" destId="{E50DBE6D-0842-43CA-85C1-38D9D89A9450}" srcOrd="6" destOrd="0" presId="urn:microsoft.com/office/officeart/2008/layout/VerticalCurvedList"/>
    <dgm:cxn modelId="{FC6127CA-F69E-4B9A-BEB5-45A60BDFBADD}" type="presParOf" srcId="{E50DBE6D-0842-43CA-85C1-38D9D89A9450}" destId="{8B705FB2-494E-4A4E-88D6-032C1B90194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AF1C01-2CE8-4B83-A373-3C31EF7B7350}" type="doc">
      <dgm:prSet loTypeId="urn:microsoft.com/office/officeart/2005/8/layout/radial1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4DA2F558-B670-44DB-87FA-0E8628AB5EAD}">
      <dgm:prSet phldrT="[Texto]" custT="1"/>
      <dgm:spPr>
        <a:solidFill>
          <a:srgbClr val="92D050"/>
        </a:solidFill>
        <a:ln w="38100"/>
      </dgm:spPr>
      <dgm:t>
        <a:bodyPr/>
        <a:lstStyle/>
        <a:p>
          <a:r>
            <a:rPr lang="pt-BR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CIRM</a:t>
          </a:r>
        </a:p>
      </dgm:t>
    </dgm:pt>
    <dgm:pt modelId="{193D857D-8523-486F-A7C5-63385631B065}" type="parTrans" cxnId="{B8C665DD-7BED-45CA-979F-C12C78FC7DF8}">
      <dgm:prSet/>
      <dgm:spPr/>
      <dgm:t>
        <a:bodyPr/>
        <a:lstStyle/>
        <a:p>
          <a:endParaRPr lang="pt-BR"/>
        </a:p>
      </dgm:t>
    </dgm:pt>
    <dgm:pt modelId="{1406F8BD-53E0-4BAC-9550-5421742164F0}" type="sibTrans" cxnId="{B8C665DD-7BED-45CA-979F-C12C78FC7DF8}">
      <dgm:prSet/>
      <dgm:spPr/>
      <dgm:t>
        <a:bodyPr/>
        <a:lstStyle/>
        <a:p>
          <a:endParaRPr lang="pt-BR"/>
        </a:p>
      </dgm:t>
    </dgm:pt>
    <dgm:pt modelId="{D2912182-C3BF-4132-A85C-23CEA188BC66}">
      <dgm:prSet phldrT="[Texto]" custT="1"/>
      <dgm:spPr>
        <a:solidFill>
          <a:srgbClr val="0066FF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pt-BR" sz="1600" b="1" kern="12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MB</a:t>
          </a:r>
        </a:p>
      </dgm:t>
    </dgm:pt>
    <dgm:pt modelId="{0D5B9913-3442-4E0D-BE1E-34AF4FD837DC}" type="parTrans" cxnId="{60DDF98E-8AF7-4BCB-A1D5-60539141067B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F02CCD56-4CB0-49A9-80EA-4ABBBE4A6775}" type="sibTrans" cxnId="{60DDF98E-8AF7-4BCB-A1D5-60539141067B}">
      <dgm:prSet/>
      <dgm:spPr/>
      <dgm:t>
        <a:bodyPr/>
        <a:lstStyle/>
        <a:p>
          <a:endParaRPr lang="pt-BR"/>
        </a:p>
      </dgm:t>
    </dgm:pt>
    <dgm:pt modelId="{8F685473-8E82-4F72-8F75-61EBDC98A63F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MAPA</a:t>
          </a:r>
        </a:p>
      </dgm:t>
    </dgm:pt>
    <dgm:pt modelId="{7A8AFF17-4821-417F-AA2A-6D21E7C9A5A8}" type="parTrans" cxnId="{4EAC3841-E331-41C4-B484-F581A1702F37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96171472-3CB4-4022-B0C2-DC36F59DB86A}" type="sibTrans" cxnId="{4EAC3841-E331-41C4-B484-F581A1702F37}">
      <dgm:prSet/>
      <dgm:spPr/>
      <dgm:t>
        <a:bodyPr/>
        <a:lstStyle/>
        <a:p>
          <a:endParaRPr lang="pt-BR"/>
        </a:p>
      </dgm:t>
    </dgm:pt>
    <dgm:pt modelId="{245CF47F-AF15-4558-AB92-D63EB824D411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MCTI</a:t>
          </a:r>
        </a:p>
      </dgm:t>
    </dgm:pt>
    <dgm:pt modelId="{48C8DF22-C60D-4AC4-8DB9-71319824B79A}" type="parTrans" cxnId="{D1E2934F-2631-4440-9FF5-01F0C896A467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947B3366-32BC-4985-B131-5B1929CF92ED}" type="sibTrans" cxnId="{D1E2934F-2631-4440-9FF5-01F0C896A467}">
      <dgm:prSet/>
      <dgm:spPr/>
      <dgm:t>
        <a:bodyPr/>
        <a:lstStyle/>
        <a:p>
          <a:endParaRPr lang="pt-BR"/>
        </a:p>
      </dgm:t>
    </dgm:pt>
    <dgm:pt modelId="{3A6E7389-1790-4704-8450-F9F3D35004F8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MRE</a:t>
          </a:r>
        </a:p>
      </dgm:t>
    </dgm:pt>
    <dgm:pt modelId="{4618D92D-F479-43BD-9E59-AC8C6B3ECF8A}" type="parTrans" cxnId="{09D3FFC2-B5CE-46A0-B7EF-C7CF0BCF2B57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AB68DB7E-C19C-4D47-B5C8-11DB40B8353F}" type="sibTrans" cxnId="{09D3FFC2-B5CE-46A0-B7EF-C7CF0BCF2B57}">
      <dgm:prSet/>
      <dgm:spPr/>
      <dgm:t>
        <a:bodyPr/>
        <a:lstStyle/>
        <a:p>
          <a:endParaRPr lang="pt-BR"/>
        </a:p>
      </dgm:t>
    </dgm:pt>
    <dgm:pt modelId="{DBDFE216-20EA-4C2A-942D-2889738D74F6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MJSP</a:t>
          </a:r>
          <a:endParaRPr lang="pt-BR" sz="16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E393384-7443-48CA-9F8A-2284973C9C72}" type="parTrans" cxnId="{935A6861-E8E7-4536-B8C4-F1F871A6F199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AEEEFF1D-237D-45F9-8849-C6447985026E}" type="sibTrans" cxnId="{935A6861-E8E7-4536-B8C4-F1F871A6F199}">
      <dgm:prSet/>
      <dgm:spPr/>
      <dgm:t>
        <a:bodyPr/>
        <a:lstStyle/>
        <a:p>
          <a:endParaRPr lang="pt-BR"/>
        </a:p>
      </dgm:t>
    </dgm:pt>
    <dgm:pt modelId="{D5BE1378-BA49-48B5-A70C-BDD3060F71DC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MME</a:t>
          </a:r>
        </a:p>
      </dgm:t>
    </dgm:pt>
    <dgm:pt modelId="{95F1EBE8-2F4C-41E8-B288-D3A885CCABCA}" type="parTrans" cxnId="{820D743F-BA03-4D7D-B462-D4A7D711F1BD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7025B27-9A28-4BAF-B1F6-D330DF63D9A8}" type="sibTrans" cxnId="{820D743F-BA03-4D7D-B462-D4A7D711F1BD}">
      <dgm:prSet/>
      <dgm:spPr/>
      <dgm:t>
        <a:bodyPr/>
        <a:lstStyle/>
        <a:p>
          <a:endParaRPr lang="pt-BR"/>
        </a:p>
      </dgm:t>
    </dgm:pt>
    <dgm:pt modelId="{A46EF90D-8489-416E-BB7E-C4DFE4E66D1C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MTur</a:t>
          </a:r>
          <a:endParaRPr lang="pt-BR" sz="16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24190FCA-37F7-4195-AEB0-CD7601CABD88}" type="parTrans" cxnId="{3F7BA5A5-3BEF-4164-BDEE-64E465B0EEC9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26DED5C8-1C84-4C88-9954-93570F23187E}" type="sibTrans" cxnId="{3F7BA5A5-3BEF-4164-BDEE-64E465B0EEC9}">
      <dgm:prSet/>
      <dgm:spPr/>
      <dgm:t>
        <a:bodyPr/>
        <a:lstStyle/>
        <a:p>
          <a:endParaRPr lang="pt-BR"/>
        </a:p>
      </dgm:t>
    </dgm:pt>
    <dgm:pt modelId="{D2FDD092-D7A5-4A22-B408-E927E981A037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MS</a:t>
          </a:r>
        </a:p>
      </dgm:t>
    </dgm:pt>
    <dgm:pt modelId="{B0FEA9A6-B720-494D-ABE9-A7D02B433494}" type="parTrans" cxnId="{45DA2537-6FD5-409A-9C76-6B4A933D2FC4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2419E85E-1E5D-4C3D-AFB9-0C0F4EFAF4DE}" type="sibTrans" cxnId="{45DA2537-6FD5-409A-9C76-6B4A933D2FC4}">
      <dgm:prSet/>
      <dgm:spPr/>
      <dgm:t>
        <a:bodyPr/>
        <a:lstStyle/>
        <a:p>
          <a:endParaRPr lang="pt-BR"/>
        </a:p>
      </dgm:t>
    </dgm:pt>
    <dgm:pt modelId="{EFC4211F-D2FB-4C04-B2DA-2FF317CA59F3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MInfra</a:t>
          </a:r>
          <a:endParaRPr lang="pt-BR" sz="13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4871004-25FA-4E6C-9CDE-85BD3EE36BD7}" type="parTrans" cxnId="{BDAD86F6-3D96-4148-AB75-F5AA678C26BF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7925CF88-6C97-4A7E-A9FA-922A8B9AB6C5}" type="sibTrans" cxnId="{BDAD86F6-3D96-4148-AB75-F5AA678C26BF}">
      <dgm:prSet/>
      <dgm:spPr/>
      <dgm:t>
        <a:bodyPr/>
        <a:lstStyle/>
        <a:p>
          <a:endParaRPr lang="pt-BR"/>
        </a:p>
      </dgm:t>
    </dgm:pt>
    <dgm:pt modelId="{36F31F72-3717-46D3-9E5C-B0D6786B2EEC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MMA</a:t>
          </a:r>
          <a:endParaRPr lang="pt-BR" sz="16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3450B63E-EF77-4E17-A6D0-8930E8932745}" type="parTrans" cxnId="{88AE4417-DB86-4179-8E0E-F159197638FC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DB525E6-B910-4594-A2A3-88BA68464965}" type="sibTrans" cxnId="{88AE4417-DB86-4179-8E0E-F159197638FC}">
      <dgm:prSet/>
      <dgm:spPr/>
      <dgm:t>
        <a:bodyPr/>
        <a:lstStyle/>
        <a:p>
          <a:endParaRPr lang="pt-BR"/>
        </a:p>
      </dgm:t>
    </dgm:pt>
    <dgm:pt modelId="{E2DFFF73-A9F0-41EE-988F-E264D64A1DBE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MD</a:t>
          </a:r>
        </a:p>
      </dgm:t>
    </dgm:pt>
    <dgm:pt modelId="{8ADA0B73-8FC8-41CA-833A-BEF50666F40C}" type="parTrans" cxnId="{A37CACEC-5E4E-49F7-91C2-496E927C2E88}">
      <dgm:prSet/>
      <dgm:spPr>
        <a:ln w="38100"/>
      </dgm:spPr>
      <dgm:t>
        <a:bodyPr/>
        <a:lstStyle/>
        <a:p>
          <a:endParaRPr lang="pt-BR"/>
        </a:p>
      </dgm:t>
    </dgm:pt>
    <dgm:pt modelId="{AC620938-BBD0-42D8-B20A-1C51EABA3C64}" type="sibTrans" cxnId="{A37CACEC-5E4E-49F7-91C2-496E927C2E88}">
      <dgm:prSet/>
      <dgm:spPr/>
      <dgm:t>
        <a:bodyPr/>
        <a:lstStyle/>
        <a:p>
          <a:endParaRPr lang="pt-BR"/>
        </a:p>
      </dgm:t>
    </dgm:pt>
    <dgm:pt modelId="{47CD7858-DA5B-4307-B7D3-944A024E7A08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MEC</a:t>
          </a:r>
        </a:p>
      </dgm:t>
    </dgm:pt>
    <dgm:pt modelId="{424B8912-97BE-446C-A0BD-A7A7196497D2}" type="parTrans" cxnId="{34544354-D04E-42F6-87F4-41789D77E206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8A93B54E-AF21-4802-ABFE-BE76DB4E8E2E}" type="sibTrans" cxnId="{34544354-D04E-42F6-87F4-41789D77E206}">
      <dgm:prSet/>
      <dgm:spPr/>
      <dgm:t>
        <a:bodyPr/>
        <a:lstStyle/>
        <a:p>
          <a:endParaRPr lang="pt-BR"/>
        </a:p>
      </dgm:t>
    </dgm:pt>
    <dgm:pt modelId="{0C47A843-6EA0-45F0-87B3-A599D3D4BADE}">
      <dgm:prSet phldrT="[Texto]" custT="1"/>
      <dgm:spPr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CCiv</a:t>
          </a:r>
          <a:endParaRPr lang="pt-BR" sz="18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0B7DE59B-565B-4737-BC20-A13D33F66520}" type="parTrans" cxnId="{B7CC5DD9-57CC-4187-A31A-CAFD1F240A8A}">
      <dgm:prSet custT="1"/>
      <dgm:spPr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BD4C75CC-C835-462F-858B-B74EE5D30AF6}" type="sibTrans" cxnId="{B7CC5DD9-57CC-4187-A31A-CAFD1F240A8A}">
      <dgm:prSet/>
      <dgm:spPr/>
      <dgm:t>
        <a:bodyPr/>
        <a:lstStyle/>
        <a:p>
          <a:endParaRPr lang="pt-BR"/>
        </a:p>
      </dgm:t>
    </dgm:pt>
    <dgm:pt modelId="{5AB135D0-9239-4780-8828-1A982B7D1FC4}" type="pres">
      <dgm:prSet presAssocID="{89AF1C01-2CE8-4B83-A373-3C31EF7B735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E1C9254-3894-4E92-A243-EF7EE7AAF174}" type="pres">
      <dgm:prSet presAssocID="{4DA2F558-B670-44DB-87FA-0E8628AB5EAD}" presName="centerShape" presStyleLbl="node0" presStyleIdx="0" presStyleCnt="1" custScaleX="198235" custScaleY="211182"/>
      <dgm:spPr/>
    </dgm:pt>
    <dgm:pt modelId="{852CBBEA-F488-4CAC-B2FB-A297523D397A}" type="pres">
      <dgm:prSet presAssocID="{0D5B9913-3442-4E0D-BE1E-34AF4FD837DC}" presName="Name9" presStyleLbl="parChTrans1D2" presStyleIdx="0" presStyleCnt="13"/>
      <dgm:spPr>
        <a:xfrm rot="16200000">
          <a:off x="2705529" y="1248440"/>
          <a:ext cx="912405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12405" y="11162"/>
              </a:lnTo>
            </a:path>
          </a:pathLst>
        </a:custGeom>
      </dgm:spPr>
    </dgm:pt>
    <dgm:pt modelId="{35C495CC-3E28-44AA-9BB2-2BA2F0B7D604}" type="pres">
      <dgm:prSet presAssocID="{0D5B9913-3442-4E0D-BE1E-34AF4FD837DC}" presName="connTx" presStyleLbl="parChTrans1D2" presStyleIdx="0" presStyleCnt="13"/>
      <dgm:spPr/>
    </dgm:pt>
    <dgm:pt modelId="{3BDC4985-0A3F-46F1-9DAD-DD17DB03FFC0}" type="pres">
      <dgm:prSet presAssocID="{D2912182-C3BF-4132-A85C-23CEA188BC66}" presName="node" presStyleLbl="node1" presStyleIdx="0" presStyleCnt="13">
        <dgm:presLayoutVars>
          <dgm:bulletEnabled val="1"/>
        </dgm:presLayoutVars>
      </dgm:prSet>
      <dgm:spPr/>
    </dgm:pt>
    <dgm:pt modelId="{FBAFDC19-B42F-451D-B401-B5446739B561}" type="pres">
      <dgm:prSet presAssocID="{0B7DE59B-565B-4737-BC20-A13D33F66520}" presName="Name9" presStyleLbl="parChTrans1D2" presStyleIdx="1" presStyleCnt="13"/>
      <dgm:spPr>
        <a:xfrm rot="17861538">
          <a:off x="3293731" y="1400776"/>
          <a:ext cx="924210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24210" y="11162"/>
              </a:lnTo>
            </a:path>
          </a:pathLst>
        </a:custGeom>
      </dgm:spPr>
    </dgm:pt>
    <dgm:pt modelId="{A7CF7380-8670-4066-A085-DF866356F247}" type="pres">
      <dgm:prSet presAssocID="{0B7DE59B-565B-4737-BC20-A13D33F66520}" presName="connTx" presStyleLbl="parChTrans1D2" presStyleIdx="1" presStyleCnt="13"/>
      <dgm:spPr/>
    </dgm:pt>
    <dgm:pt modelId="{8940C1A9-C4B1-49C7-B130-ACFE141E4634}" type="pres">
      <dgm:prSet presAssocID="{0C47A843-6EA0-45F0-87B3-A599D3D4BADE}" presName="node" presStyleLbl="node1" presStyleIdx="1" presStyleCnt="13">
        <dgm:presLayoutVars>
          <dgm:bulletEnabled val="1"/>
        </dgm:presLayoutVars>
      </dgm:prSet>
      <dgm:spPr>
        <a:xfrm>
          <a:off x="3070835" y="200223"/>
          <a:ext cx="594014" cy="594014"/>
        </a:xfrm>
        <a:prstGeom prst="ellipse">
          <a:avLst/>
        </a:prstGeom>
      </dgm:spPr>
    </dgm:pt>
    <dgm:pt modelId="{FEB2C986-16F5-481A-86B5-41D90FB59A12}" type="pres">
      <dgm:prSet presAssocID="{7A8AFF17-4821-417F-AA2A-6D21E7C9A5A8}" presName="Name9" presStyleLbl="parChTrans1D2" presStyleIdx="2" presStyleCnt="13"/>
      <dgm:spPr>
        <a:xfrm rot="19523077">
          <a:off x="3730210" y="1813238"/>
          <a:ext cx="947824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47824" y="11162"/>
              </a:lnTo>
            </a:path>
          </a:pathLst>
        </a:custGeom>
      </dgm:spPr>
    </dgm:pt>
    <dgm:pt modelId="{934AC07C-2401-4AA6-911D-BA8276E2B899}" type="pres">
      <dgm:prSet presAssocID="{7A8AFF17-4821-417F-AA2A-6D21E7C9A5A8}" presName="connTx" presStyleLbl="parChTrans1D2" presStyleIdx="2" presStyleCnt="13"/>
      <dgm:spPr/>
    </dgm:pt>
    <dgm:pt modelId="{2218A2ED-4209-4F45-A3E1-725AA71B0648}" type="pres">
      <dgm:prSet presAssocID="{8F685473-8E82-4F72-8F75-61EBDC98A63F}" presName="node" presStyleLbl="node1" presStyleIdx="2" presStyleCnt="13">
        <dgm:presLayoutVars>
          <dgm:bulletEnabled val="1"/>
        </dgm:presLayoutVars>
      </dgm:prSet>
      <dgm:spPr>
        <a:xfrm>
          <a:off x="3649576" y="712944"/>
          <a:ext cx="594014" cy="594014"/>
        </a:xfrm>
        <a:prstGeom prst="ellipse">
          <a:avLst/>
        </a:prstGeom>
      </dgm:spPr>
    </dgm:pt>
    <dgm:pt modelId="{B3165855-A322-42F0-B3A9-10344B454B6B}" type="pres">
      <dgm:prSet presAssocID="{48C8DF22-C60D-4AC4-8DB9-71319824B79A}" presName="Name9" presStyleLbl="parChTrans1D2" presStyleIdx="3" presStyleCnt="13"/>
      <dgm:spPr>
        <a:xfrm rot="21184615">
          <a:off x="3930559" y="2380962"/>
          <a:ext cx="962502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62502" y="11162"/>
              </a:lnTo>
            </a:path>
          </a:pathLst>
        </a:custGeom>
      </dgm:spPr>
    </dgm:pt>
    <dgm:pt modelId="{C2DE20FA-8DA7-4FB7-8466-B15901D844AE}" type="pres">
      <dgm:prSet presAssocID="{48C8DF22-C60D-4AC4-8DB9-71319824B79A}" presName="connTx" presStyleLbl="parChTrans1D2" presStyleIdx="3" presStyleCnt="13"/>
      <dgm:spPr/>
    </dgm:pt>
    <dgm:pt modelId="{E2784CC9-09EC-48B5-A0B9-CAC223B28FC6}" type="pres">
      <dgm:prSet presAssocID="{245CF47F-AF15-4558-AB92-D63EB824D411}" presName="node" presStyleLbl="node1" presStyleIdx="3" presStyleCnt="13">
        <dgm:presLayoutVars>
          <dgm:bulletEnabled val="1"/>
        </dgm:presLayoutVars>
      </dgm:prSet>
      <dgm:spPr>
        <a:xfrm>
          <a:off x="3923754" y="1435890"/>
          <a:ext cx="594014" cy="594014"/>
        </a:xfrm>
        <a:prstGeom prst="ellipse">
          <a:avLst/>
        </a:prstGeom>
      </dgm:spPr>
    </dgm:pt>
    <dgm:pt modelId="{46426393-4F70-4751-AE8B-76B87DE243FF}" type="pres">
      <dgm:prSet presAssocID="{4618D92D-F479-43BD-9E59-AC8C6B3ECF8A}" presName="Name9" presStyleLbl="parChTrans1D2" presStyleIdx="4" presStyleCnt="13"/>
      <dgm:spPr>
        <a:xfrm rot="1246154">
          <a:off x="3862942" y="2980211"/>
          <a:ext cx="957299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57299" y="11162"/>
              </a:lnTo>
            </a:path>
          </a:pathLst>
        </a:custGeom>
      </dgm:spPr>
    </dgm:pt>
    <dgm:pt modelId="{3CF30D85-8E4A-4389-ABDC-910E7D074B73}" type="pres">
      <dgm:prSet presAssocID="{4618D92D-F479-43BD-9E59-AC8C6B3ECF8A}" presName="connTx" presStyleLbl="parChTrans1D2" presStyleIdx="4" presStyleCnt="13"/>
      <dgm:spPr/>
    </dgm:pt>
    <dgm:pt modelId="{0017740D-6374-4176-B3AE-6608FA3C9591}" type="pres">
      <dgm:prSet presAssocID="{3A6E7389-1790-4704-8450-F9F3D35004F8}" presName="node" presStyleLbl="node1" presStyleIdx="4" presStyleCnt="13">
        <dgm:presLayoutVars>
          <dgm:bulletEnabled val="1"/>
        </dgm:presLayoutVars>
      </dgm:prSet>
      <dgm:spPr>
        <a:xfrm>
          <a:off x="3830556" y="2203444"/>
          <a:ext cx="594014" cy="594014"/>
        </a:xfrm>
        <a:prstGeom prst="ellipse">
          <a:avLst/>
        </a:prstGeom>
      </dgm:spPr>
    </dgm:pt>
    <dgm:pt modelId="{1571980C-B2F8-482A-8274-7C02C27E0F81}" type="pres">
      <dgm:prSet presAssocID="{3450B63E-EF77-4E17-A6D0-8930E8932745}" presName="Name9" presStyleLbl="parChTrans1D2" presStyleIdx="5" presStyleCnt="13"/>
      <dgm:spPr>
        <a:xfrm rot="2907692">
          <a:off x="3537626" y="3485265"/>
          <a:ext cx="935923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35923" y="11162"/>
              </a:lnTo>
            </a:path>
          </a:pathLst>
        </a:custGeom>
      </dgm:spPr>
    </dgm:pt>
    <dgm:pt modelId="{1DA20E74-C21A-4577-9FF8-E4E017A8AB27}" type="pres">
      <dgm:prSet presAssocID="{3450B63E-EF77-4E17-A6D0-8930E8932745}" presName="connTx" presStyleLbl="parChTrans1D2" presStyleIdx="5" presStyleCnt="13"/>
      <dgm:spPr/>
    </dgm:pt>
    <dgm:pt modelId="{352991AF-630B-4551-9882-AAFAFE404900}" type="pres">
      <dgm:prSet presAssocID="{36F31F72-3717-46D3-9E5C-B0D6786B2EEC}" presName="node" presStyleLbl="node1" presStyleIdx="5" presStyleCnt="13">
        <dgm:presLayoutVars>
          <dgm:bulletEnabled val="1"/>
        </dgm:presLayoutVars>
      </dgm:prSet>
      <dgm:spPr>
        <a:xfrm>
          <a:off x="3391333" y="2839768"/>
          <a:ext cx="594014" cy="594014"/>
        </a:xfrm>
        <a:prstGeom prst="ellipse">
          <a:avLst/>
        </a:prstGeom>
      </dgm:spPr>
    </dgm:pt>
    <dgm:pt modelId="{18B397D1-0443-475C-8309-37E34325FE59}" type="pres">
      <dgm:prSet presAssocID="{424B8912-97BE-446C-A0BD-A7A7196497D2}" presName="Name9" presStyleLbl="parChTrans1D2" presStyleIdx="6" presStyleCnt="13"/>
      <dgm:spPr>
        <a:xfrm rot="4569231">
          <a:off x="3010913" y="3778193"/>
          <a:ext cx="915585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15585" y="11162"/>
              </a:lnTo>
            </a:path>
          </a:pathLst>
        </a:custGeom>
      </dgm:spPr>
    </dgm:pt>
    <dgm:pt modelId="{067541A3-56CC-496A-9EC5-2B5D390EC79E}" type="pres">
      <dgm:prSet presAssocID="{424B8912-97BE-446C-A0BD-A7A7196497D2}" presName="connTx" presStyleLbl="parChTrans1D2" presStyleIdx="6" presStyleCnt="13"/>
      <dgm:spPr/>
    </dgm:pt>
    <dgm:pt modelId="{1C54C496-795D-40AE-A8C2-9BE9CC7D21F6}" type="pres">
      <dgm:prSet presAssocID="{47CD7858-DA5B-4307-B7D3-944A024E7A08}" presName="node" presStyleLbl="node1" presStyleIdx="6" presStyleCnt="13">
        <dgm:presLayoutVars>
          <dgm:bulletEnabled val="1"/>
        </dgm:presLayoutVars>
      </dgm:prSet>
      <dgm:spPr>
        <a:xfrm>
          <a:off x="2706706" y="3199087"/>
          <a:ext cx="594014" cy="594014"/>
        </a:xfrm>
        <a:prstGeom prst="ellipse">
          <a:avLst/>
        </a:prstGeom>
      </dgm:spPr>
    </dgm:pt>
    <dgm:pt modelId="{9535585C-B2D5-42D0-B128-7950280FAA8D}" type="pres">
      <dgm:prSet presAssocID="{4E393384-7443-48CA-9F8A-2284973C9C72}" presName="Name9" presStyleLbl="parChTrans1D2" presStyleIdx="7" presStyleCnt="13"/>
      <dgm:spPr>
        <a:xfrm rot="6230769">
          <a:off x="2396964" y="3778193"/>
          <a:ext cx="915585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15585" y="11162"/>
              </a:lnTo>
            </a:path>
          </a:pathLst>
        </a:custGeom>
      </dgm:spPr>
    </dgm:pt>
    <dgm:pt modelId="{354ECCCD-6A56-4656-A686-FFB3909F5433}" type="pres">
      <dgm:prSet presAssocID="{4E393384-7443-48CA-9F8A-2284973C9C72}" presName="connTx" presStyleLbl="parChTrans1D2" presStyleIdx="7" presStyleCnt="13"/>
      <dgm:spPr/>
    </dgm:pt>
    <dgm:pt modelId="{5481EFD4-DF27-48E2-A6BF-892284477004}" type="pres">
      <dgm:prSet presAssocID="{DBDFE216-20EA-4C2A-942D-2889738D74F6}" presName="node" presStyleLbl="node1" presStyleIdx="7" presStyleCnt="13">
        <dgm:presLayoutVars>
          <dgm:bulletEnabled val="1"/>
        </dgm:presLayoutVars>
      </dgm:prSet>
      <dgm:spPr>
        <a:xfrm>
          <a:off x="2303945" y="3167055"/>
          <a:ext cx="626345" cy="626345"/>
        </a:xfrm>
        <a:prstGeom prst="ellipse">
          <a:avLst/>
        </a:prstGeom>
      </dgm:spPr>
    </dgm:pt>
    <dgm:pt modelId="{272B7082-B042-4D7C-A577-F8F1175C6444}" type="pres">
      <dgm:prSet presAssocID="{95F1EBE8-2F4C-41E8-B288-D3A885CCABCA}" presName="Name9" presStyleLbl="parChTrans1D2" presStyleIdx="8" presStyleCnt="13"/>
      <dgm:spPr>
        <a:xfrm rot="7892308">
          <a:off x="1849913" y="3485265"/>
          <a:ext cx="935923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35923" y="11162"/>
              </a:lnTo>
            </a:path>
          </a:pathLst>
        </a:custGeom>
      </dgm:spPr>
    </dgm:pt>
    <dgm:pt modelId="{6CF82994-AA00-4EED-BD91-AD11CA156633}" type="pres">
      <dgm:prSet presAssocID="{95F1EBE8-2F4C-41E8-B288-D3A885CCABCA}" presName="connTx" presStyleLbl="parChTrans1D2" presStyleIdx="8" presStyleCnt="13"/>
      <dgm:spPr/>
    </dgm:pt>
    <dgm:pt modelId="{FF9B9486-9064-4A0E-A77F-A165BC64F473}" type="pres">
      <dgm:prSet presAssocID="{D5BE1378-BA49-48B5-A70C-BDD3060F71DC}" presName="node" presStyleLbl="node1" presStyleIdx="8" presStyleCnt="13">
        <dgm:presLayoutVars>
          <dgm:bulletEnabled val="1"/>
        </dgm:presLayoutVars>
      </dgm:prSet>
      <dgm:spPr>
        <a:xfrm>
          <a:off x="1248889" y="2839768"/>
          <a:ext cx="594014" cy="594014"/>
        </a:xfrm>
        <a:prstGeom prst="ellipse">
          <a:avLst/>
        </a:prstGeom>
      </dgm:spPr>
    </dgm:pt>
    <dgm:pt modelId="{CF3D135F-B798-4854-B4F1-EC63109F54C2}" type="pres">
      <dgm:prSet presAssocID="{24190FCA-37F7-4195-AEB0-CD7601CABD88}" presName="Name9" presStyleLbl="parChTrans1D2" presStyleIdx="9" presStyleCnt="13"/>
      <dgm:spPr>
        <a:xfrm rot="9553846">
          <a:off x="1503221" y="2980211"/>
          <a:ext cx="957299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57299" y="11162"/>
              </a:lnTo>
            </a:path>
          </a:pathLst>
        </a:custGeom>
      </dgm:spPr>
    </dgm:pt>
    <dgm:pt modelId="{94A9B334-C3C9-43DA-A8F2-DD17BCA800FD}" type="pres">
      <dgm:prSet presAssocID="{24190FCA-37F7-4195-AEB0-CD7601CABD88}" presName="connTx" presStyleLbl="parChTrans1D2" presStyleIdx="9" presStyleCnt="13"/>
      <dgm:spPr/>
    </dgm:pt>
    <dgm:pt modelId="{338263FF-A511-4FE7-B77A-1CB56EE74136}" type="pres">
      <dgm:prSet presAssocID="{A46EF90D-8489-416E-BB7E-C4DFE4E66D1C}" presName="node" presStyleLbl="node1" presStyleIdx="9" presStyleCnt="13">
        <dgm:presLayoutVars>
          <dgm:bulletEnabled val="1"/>
        </dgm:presLayoutVars>
      </dgm:prSet>
      <dgm:spPr>
        <a:xfrm>
          <a:off x="809666" y="2203444"/>
          <a:ext cx="594014" cy="594014"/>
        </a:xfrm>
        <a:prstGeom prst="ellipse">
          <a:avLst/>
        </a:prstGeom>
      </dgm:spPr>
    </dgm:pt>
    <dgm:pt modelId="{A39E1A78-F1DE-44B5-9B98-CB67EAB615A1}" type="pres">
      <dgm:prSet presAssocID="{B0FEA9A6-B720-494D-ABE9-A7D02B433494}" presName="Name9" presStyleLbl="parChTrans1D2" presStyleIdx="10" presStyleCnt="13"/>
      <dgm:spPr>
        <a:xfrm rot="11215385">
          <a:off x="1430402" y="2380962"/>
          <a:ext cx="962502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62502" y="11162"/>
              </a:lnTo>
            </a:path>
          </a:pathLst>
        </a:custGeom>
      </dgm:spPr>
    </dgm:pt>
    <dgm:pt modelId="{D7534F01-D355-4E25-8EAF-28CF7CAD7C96}" type="pres">
      <dgm:prSet presAssocID="{B0FEA9A6-B720-494D-ABE9-A7D02B433494}" presName="connTx" presStyleLbl="parChTrans1D2" presStyleIdx="10" presStyleCnt="13"/>
      <dgm:spPr/>
    </dgm:pt>
    <dgm:pt modelId="{C9869DAD-7017-4D58-9BC9-855CB4EA6F68}" type="pres">
      <dgm:prSet presAssocID="{D2FDD092-D7A5-4A22-B408-E927E981A037}" presName="node" presStyleLbl="node1" presStyleIdx="10" presStyleCnt="13">
        <dgm:presLayoutVars>
          <dgm:bulletEnabled val="1"/>
        </dgm:presLayoutVars>
      </dgm:prSet>
      <dgm:spPr>
        <a:xfrm>
          <a:off x="716468" y="1435890"/>
          <a:ext cx="594014" cy="594014"/>
        </a:xfrm>
        <a:prstGeom prst="ellipse">
          <a:avLst/>
        </a:prstGeom>
      </dgm:spPr>
    </dgm:pt>
    <dgm:pt modelId="{93571658-8C00-4420-B0A9-1B49094E3B6A}" type="pres">
      <dgm:prSet presAssocID="{54871004-25FA-4E6C-9CDE-85BD3EE36BD7}" presName="Name9" presStyleLbl="parChTrans1D2" presStyleIdx="11" presStyleCnt="13"/>
      <dgm:spPr>
        <a:xfrm rot="12886776">
          <a:off x="1638981" y="1807546"/>
          <a:ext cx="957055" cy="22324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57055" y="11162"/>
              </a:lnTo>
            </a:path>
          </a:pathLst>
        </a:custGeom>
      </dgm:spPr>
    </dgm:pt>
    <dgm:pt modelId="{D126125D-DF48-4BF9-B01E-D85BBF622EC4}" type="pres">
      <dgm:prSet presAssocID="{54871004-25FA-4E6C-9CDE-85BD3EE36BD7}" presName="connTx" presStyleLbl="parChTrans1D2" presStyleIdx="11" presStyleCnt="13"/>
      <dgm:spPr/>
    </dgm:pt>
    <dgm:pt modelId="{086999AC-F26D-4E36-B594-BEA71E44245D}" type="pres">
      <dgm:prSet presAssocID="{EFC4211F-D2FB-4C04-B2DA-2FF317CA59F3}" presName="node" presStyleLbl="node1" presStyleIdx="11" presStyleCnt="13" custRadScaleRad="100439" custRadScaleInc="1186">
        <dgm:presLayoutVars>
          <dgm:bulletEnabled val="1"/>
        </dgm:presLayoutVars>
      </dgm:prSet>
      <dgm:spPr>
        <a:xfrm>
          <a:off x="987456" y="705092"/>
          <a:ext cx="594014" cy="594014"/>
        </a:xfrm>
        <a:prstGeom prst="ellipse">
          <a:avLst/>
        </a:prstGeom>
      </dgm:spPr>
    </dgm:pt>
    <dgm:pt modelId="{67A533DD-B8E3-40D5-80C2-9578FADA2A83}" type="pres">
      <dgm:prSet presAssocID="{8ADA0B73-8FC8-41CA-833A-BEF50666F40C}" presName="Name9" presStyleLbl="parChTrans1D2" presStyleIdx="12" presStyleCnt="13"/>
      <dgm:spPr/>
    </dgm:pt>
    <dgm:pt modelId="{40F4E17B-2BD0-4D35-8228-97E90E872938}" type="pres">
      <dgm:prSet presAssocID="{8ADA0B73-8FC8-41CA-833A-BEF50666F40C}" presName="connTx" presStyleLbl="parChTrans1D2" presStyleIdx="12" presStyleCnt="13"/>
      <dgm:spPr/>
    </dgm:pt>
    <dgm:pt modelId="{12C2C5B9-6C9B-4275-B05A-70EFFA019559}" type="pres">
      <dgm:prSet presAssocID="{E2DFFF73-A9F0-41EE-988F-E264D64A1DBE}" presName="node" presStyleLbl="node1" presStyleIdx="12" presStyleCnt="13">
        <dgm:presLayoutVars>
          <dgm:bulletEnabled val="1"/>
        </dgm:presLayoutVars>
      </dgm:prSet>
      <dgm:spPr>
        <a:xfrm>
          <a:off x="1569387" y="200223"/>
          <a:ext cx="594014" cy="594014"/>
        </a:xfrm>
        <a:prstGeom prst="ellipse">
          <a:avLst/>
        </a:prstGeom>
      </dgm:spPr>
    </dgm:pt>
  </dgm:ptLst>
  <dgm:cxnLst>
    <dgm:cxn modelId="{25812E0B-5BB2-4279-BF0B-3DFAC4B1B38C}" type="presOf" srcId="{B0FEA9A6-B720-494D-ABE9-A7D02B433494}" destId="{A39E1A78-F1DE-44B5-9B98-CB67EAB615A1}" srcOrd="0" destOrd="0" presId="urn:microsoft.com/office/officeart/2005/8/layout/radial1"/>
    <dgm:cxn modelId="{D53BF60B-EC56-4E06-9735-73ADAEE50D00}" type="presOf" srcId="{B0FEA9A6-B720-494D-ABE9-A7D02B433494}" destId="{D7534F01-D355-4E25-8EAF-28CF7CAD7C96}" srcOrd="1" destOrd="0" presId="urn:microsoft.com/office/officeart/2005/8/layout/radial1"/>
    <dgm:cxn modelId="{47B86D0E-8BFD-4863-89D7-A10F309497DA}" type="presOf" srcId="{4618D92D-F479-43BD-9E59-AC8C6B3ECF8A}" destId="{3CF30D85-8E4A-4389-ABDC-910E7D074B73}" srcOrd="1" destOrd="0" presId="urn:microsoft.com/office/officeart/2005/8/layout/radial1"/>
    <dgm:cxn modelId="{DD4AF811-44DD-45A9-A144-E1DD7F1119A4}" type="presOf" srcId="{D2912182-C3BF-4132-A85C-23CEA188BC66}" destId="{3BDC4985-0A3F-46F1-9DAD-DD17DB03FFC0}" srcOrd="0" destOrd="0" presId="urn:microsoft.com/office/officeart/2005/8/layout/radial1"/>
    <dgm:cxn modelId="{4A1CC013-A569-4FB7-9A93-2CC4E8064AC3}" type="presOf" srcId="{36F31F72-3717-46D3-9E5C-B0D6786B2EEC}" destId="{352991AF-630B-4551-9882-AAFAFE404900}" srcOrd="0" destOrd="0" presId="urn:microsoft.com/office/officeart/2005/8/layout/radial1"/>
    <dgm:cxn modelId="{72718916-A330-4AB8-841B-0164C43DF0F2}" type="presOf" srcId="{3450B63E-EF77-4E17-A6D0-8930E8932745}" destId="{1DA20E74-C21A-4577-9FF8-E4E017A8AB27}" srcOrd="1" destOrd="0" presId="urn:microsoft.com/office/officeart/2005/8/layout/radial1"/>
    <dgm:cxn modelId="{88AE4417-DB86-4179-8E0E-F159197638FC}" srcId="{4DA2F558-B670-44DB-87FA-0E8628AB5EAD}" destId="{36F31F72-3717-46D3-9E5C-B0D6786B2EEC}" srcOrd="5" destOrd="0" parTransId="{3450B63E-EF77-4E17-A6D0-8930E8932745}" sibTransId="{DDB525E6-B910-4594-A2A3-88BA68464965}"/>
    <dgm:cxn modelId="{1AF8C617-5232-4273-8E50-BFBDC9F023DD}" type="presOf" srcId="{424B8912-97BE-446C-A0BD-A7A7196497D2}" destId="{067541A3-56CC-496A-9EC5-2B5D390EC79E}" srcOrd="1" destOrd="0" presId="urn:microsoft.com/office/officeart/2005/8/layout/radial1"/>
    <dgm:cxn modelId="{79814A29-1777-48E2-A2C5-64B16D936C97}" type="presOf" srcId="{3450B63E-EF77-4E17-A6D0-8930E8932745}" destId="{1571980C-B2F8-482A-8274-7C02C27E0F81}" srcOrd="0" destOrd="0" presId="urn:microsoft.com/office/officeart/2005/8/layout/radial1"/>
    <dgm:cxn modelId="{D5B28F2D-A27B-4C1E-A26A-B8CD9EEE09A9}" type="presOf" srcId="{89AF1C01-2CE8-4B83-A373-3C31EF7B7350}" destId="{5AB135D0-9239-4780-8828-1A982B7D1FC4}" srcOrd="0" destOrd="0" presId="urn:microsoft.com/office/officeart/2005/8/layout/radial1"/>
    <dgm:cxn modelId="{44BF3F35-8C09-4720-AF02-C41A7E620270}" type="presOf" srcId="{0D5B9913-3442-4E0D-BE1E-34AF4FD837DC}" destId="{35C495CC-3E28-44AA-9BB2-2BA2F0B7D604}" srcOrd="1" destOrd="0" presId="urn:microsoft.com/office/officeart/2005/8/layout/radial1"/>
    <dgm:cxn modelId="{45DA2537-6FD5-409A-9C76-6B4A933D2FC4}" srcId="{4DA2F558-B670-44DB-87FA-0E8628AB5EAD}" destId="{D2FDD092-D7A5-4A22-B408-E927E981A037}" srcOrd="10" destOrd="0" parTransId="{B0FEA9A6-B720-494D-ABE9-A7D02B433494}" sibTransId="{2419E85E-1E5D-4C3D-AFB9-0C0F4EFAF4DE}"/>
    <dgm:cxn modelId="{C3ABBE3B-C6BB-4874-828D-926A94674E14}" type="presOf" srcId="{7A8AFF17-4821-417F-AA2A-6D21E7C9A5A8}" destId="{FEB2C986-16F5-481A-86B5-41D90FB59A12}" srcOrd="0" destOrd="0" presId="urn:microsoft.com/office/officeart/2005/8/layout/radial1"/>
    <dgm:cxn modelId="{92184E3F-C23F-4836-9C3D-D5AD76E730C9}" type="presOf" srcId="{95F1EBE8-2F4C-41E8-B288-D3A885CCABCA}" destId="{6CF82994-AA00-4EED-BD91-AD11CA156633}" srcOrd="1" destOrd="0" presId="urn:microsoft.com/office/officeart/2005/8/layout/radial1"/>
    <dgm:cxn modelId="{820D743F-BA03-4D7D-B462-D4A7D711F1BD}" srcId="{4DA2F558-B670-44DB-87FA-0E8628AB5EAD}" destId="{D5BE1378-BA49-48B5-A70C-BDD3060F71DC}" srcOrd="8" destOrd="0" parTransId="{95F1EBE8-2F4C-41E8-B288-D3A885CCABCA}" sibTransId="{D7025B27-9A28-4BAF-B1F6-D330DF63D9A8}"/>
    <dgm:cxn modelId="{4EAC3841-E331-41C4-B484-F581A1702F37}" srcId="{4DA2F558-B670-44DB-87FA-0E8628AB5EAD}" destId="{8F685473-8E82-4F72-8F75-61EBDC98A63F}" srcOrd="2" destOrd="0" parTransId="{7A8AFF17-4821-417F-AA2A-6D21E7C9A5A8}" sibTransId="{96171472-3CB4-4022-B0C2-DC36F59DB86A}"/>
    <dgm:cxn modelId="{935A6861-E8E7-4536-B8C4-F1F871A6F199}" srcId="{4DA2F558-B670-44DB-87FA-0E8628AB5EAD}" destId="{DBDFE216-20EA-4C2A-942D-2889738D74F6}" srcOrd="7" destOrd="0" parTransId="{4E393384-7443-48CA-9F8A-2284973C9C72}" sibTransId="{AEEEFF1D-237D-45F9-8849-C6447985026E}"/>
    <dgm:cxn modelId="{570FFD44-887F-48D7-B363-3260E6A633A1}" type="presOf" srcId="{245CF47F-AF15-4558-AB92-D63EB824D411}" destId="{E2784CC9-09EC-48B5-A0B9-CAC223B28FC6}" srcOrd="0" destOrd="0" presId="urn:microsoft.com/office/officeart/2005/8/layout/radial1"/>
    <dgm:cxn modelId="{502ABE68-65CF-40F4-B9DD-5C70B78C69E7}" type="presOf" srcId="{A46EF90D-8489-416E-BB7E-C4DFE4E66D1C}" destId="{338263FF-A511-4FE7-B77A-1CB56EE74136}" srcOrd="0" destOrd="0" presId="urn:microsoft.com/office/officeart/2005/8/layout/radial1"/>
    <dgm:cxn modelId="{8D24196F-4AFC-4152-8514-431FD551785B}" type="presOf" srcId="{424B8912-97BE-446C-A0BD-A7A7196497D2}" destId="{18B397D1-0443-475C-8309-37E34325FE59}" srcOrd="0" destOrd="0" presId="urn:microsoft.com/office/officeart/2005/8/layout/radial1"/>
    <dgm:cxn modelId="{D1E2934F-2631-4440-9FF5-01F0C896A467}" srcId="{4DA2F558-B670-44DB-87FA-0E8628AB5EAD}" destId="{245CF47F-AF15-4558-AB92-D63EB824D411}" srcOrd="3" destOrd="0" parTransId="{48C8DF22-C60D-4AC4-8DB9-71319824B79A}" sibTransId="{947B3366-32BC-4985-B131-5B1929CF92ED}"/>
    <dgm:cxn modelId="{21425B71-6B8E-4E78-B10D-2D2D8FB59C63}" type="presOf" srcId="{24190FCA-37F7-4195-AEB0-CD7601CABD88}" destId="{94A9B334-C3C9-43DA-A8F2-DD17BCA800FD}" srcOrd="1" destOrd="0" presId="urn:microsoft.com/office/officeart/2005/8/layout/radial1"/>
    <dgm:cxn modelId="{34544354-D04E-42F6-87F4-41789D77E206}" srcId="{4DA2F558-B670-44DB-87FA-0E8628AB5EAD}" destId="{47CD7858-DA5B-4307-B7D3-944A024E7A08}" srcOrd="6" destOrd="0" parTransId="{424B8912-97BE-446C-A0BD-A7A7196497D2}" sibTransId="{8A93B54E-AF21-4802-ABFE-BE76DB4E8E2E}"/>
    <dgm:cxn modelId="{9F37E67A-7A0C-4A64-AC6B-14BA792F6E2A}" type="presOf" srcId="{0C47A843-6EA0-45F0-87B3-A599D3D4BADE}" destId="{8940C1A9-C4B1-49C7-B130-ACFE141E4634}" srcOrd="0" destOrd="0" presId="urn:microsoft.com/office/officeart/2005/8/layout/radial1"/>
    <dgm:cxn modelId="{CCDA4581-8C30-490B-80E1-A7F74FA4EF07}" type="presOf" srcId="{0B7DE59B-565B-4737-BC20-A13D33F66520}" destId="{A7CF7380-8670-4066-A085-DF866356F247}" srcOrd="1" destOrd="0" presId="urn:microsoft.com/office/officeart/2005/8/layout/radial1"/>
    <dgm:cxn modelId="{92243583-5DB8-46D7-85FF-369E7C0ECC13}" type="presOf" srcId="{0D5B9913-3442-4E0D-BE1E-34AF4FD837DC}" destId="{852CBBEA-F488-4CAC-B2FB-A297523D397A}" srcOrd="0" destOrd="0" presId="urn:microsoft.com/office/officeart/2005/8/layout/radial1"/>
    <dgm:cxn modelId="{986C0E87-2661-45A9-A7D7-7A3B93735D6F}" type="presOf" srcId="{47CD7858-DA5B-4307-B7D3-944A024E7A08}" destId="{1C54C496-795D-40AE-A8C2-9BE9CC7D21F6}" srcOrd="0" destOrd="0" presId="urn:microsoft.com/office/officeart/2005/8/layout/radial1"/>
    <dgm:cxn modelId="{60DDF98E-8AF7-4BCB-A1D5-60539141067B}" srcId="{4DA2F558-B670-44DB-87FA-0E8628AB5EAD}" destId="{D2912182-C3BF-4132-A85C-23CEA188BC66}" srcOrd="0" destOrd="0" parTransId="{0D5B9913-3442-4E0D-BE1E-34AF4FD837DC}" sibTransId="{F02CCD56-4CB0-49A9-80EA-4ABBBE4A6775}"/>
    <dgm:cxn modelId="{0A671D91-1D63-46EE-B42D-ECC7E6979E9B}" type="presOf" srcId="{54871004-25FA-4E6C-9CDE-85BD3EE36BD7}" destId="{D126125D-DF48-4BF9-B01E-D85BBF622EC4}" srcOrd="1" destOrd="0" presId="urn:microsoft.com/office/officeart/2005/8/layout/radial1"/>
    <dgm:cxn modelId="{32601299-6AF8-4BAA-ADAF-9FDBB47199B4}" type="presOf" srcId="{8F685473-8E82-4F72-8F75-61EBDC98A63F}" destId="{2218A2ED-4209-4F45-A3E1-725AA71B0648}" srcOrd="0" destOrd="0" presId="urn:microsoft.com/office/officeart/2005/8/layout/radial1"/>
    <dgm:cxn modelId="{7C2CB99A-EF89-488F-9482-F671C19CCB97}" type="presOf" srcId="{E2DFFF73-A9F0-41EE-988F-E264D64A1DBE}" destId="{12C2C5B9-6C9B-4275-B05A-70EFFA019559}" srcOrd="0" destOrd="0" presId="urn:microsoft.com/office/officeart/2005/8/layout/radial1"/>
    <dgm:cxn modelId="{9EC5229C-BAED-4F08-B0D5-8C0DC5BE65F8}" type="presOf" srcId="{24190FCA-37F7-4195-AEB0-CD7601CABD88}" destId="{CF3D135F-B798-4854-B4F1-EC63109F54C2}" srcOrd="0" destOrd="0" presId="urn:microsoft.com/office/officeart/2005/8/layout/radial1"/>
    <dgm:cxn modelId="{39E54EA1-53A3-4639-AF28-426386F5737A}" type="presOf" srcId="{8ADA0B73-8FC8-41CA-833A-BEF50666F40C}" destId="{67A533DD-B8E3-40D5-80C2-9578FADA2A83}" srcOrd="0" destOrd="0" presId="urn:microsoft.com/office/officeart/2005/8/layout/radial1"/>
    <dgm:cxn modelId="{3F7BA5A5-3BEF-4164-BDEE-64E465B0EEC9}" srcId="{4DA2F558-B670-44DB-87FA-0E8628AB5EAD}" destId="{A46EF90D-8489-416E-BB7E-C4DFE4E66D1C}" srcOrd="9" destOrd="0" parTransId="{24190FCA-37F7-4195-AEB0-CD7601CABD88}" sibTransId="{26DED5C8-1C84-4C88-9954-93570F23187E}"/>
    <dgm:cxn modelId="{B54D71AC-B7A7-4C88-A140-C26721489E48}" type="presOf" srcId="{48C8DF22-C60D-4AC4-8DB9-71319824B79A}" destId="{B3165855-A322-42F0-B3A9-10344B454B6B}" srcOrd="0" destOrd="0" presId="urn:microsoft.com/office/officeart/2005/8/layout/radial1"/>
    <dgm:cxn modelId="{CD9AA4AE-5362-4293-8844-CD6F60B19201}" type="presOf" srcId="{DBDFE216-20EA-4C2A-942D-2889738D74F6}" destId="{5481EFD4-DF27-48E2-A6BF-892284477004}" srcOrd="0" destOrd="0" presId="urn:microsoft.com/office/officeart/2005/8/layout/radial1"/>
    <dgm:cxn modelId="{5E8CB3AF-2AAF-4F5D-9FB9-F0013BBFAE48}" type="presOf" srcId="{48C8DF22-C60D-4AC4-8DB9-71319824B79A}" destId="{C2DE20FA-8DA7-4FB7-8466-B15901D844AE}" srcOrd="1" destOrd="0" presId="urn:microsoft.com/office/officeart/2005/8/layout/radial1"/>
    <dgm:cxn modelId="{B9BAEAAF-5FC8-4C24-83F3-1BA1E9448D6B}" type="presOf" srcId="{4DA2F558-B670-44DB-87FA-0E8628AB5EAD}" destId="{9E1C9254-3894-4E92-A243-EF7EE7AAF174}" srcOrd="0" destOrd="0" presId="urn:microsoft.com/office/officeart/2005/8/layout/radial1"/>
    <dgm:cxn modelId="{BC47A4B3-6CB5-4B22-9A5A-18083003A975}" type="presOf" srcId="{3A6E7389-1790-4704-8450-F9F3D35004F8}" destId="{0017740D-6374-4176-B3AE-6608FA3C9591}" srcOrd="0" destOrd="0" presId="urn:microsoft.com/office/officeart/2005/8/layout/radial1"/>
    <dgm:cxn modelId="{86994FBE-5043-4BCC-B31F-0BF64663F5F9}" type="presOf" srcId="{0B7DE59B-565B-4737-BC20-A13D33F66520}" destId="{FBAFDC19-B42F-451D-B401-B5446739B561}" srcOrd="0" destOrd="0" presId="urn:microsoft.com/office/officeart/2005/8/layout/radial1"/>
    <dgm:cxn modelId="{09D3FFC2-B5CE-46A0-B7EF-C7CF0BCF2B57}" srcId="{4DA2F558-B670-44DB-87FA-0E8628AB5EAD}" destId="{3A6E7389-1790-4704-8450-F9F3D35004F8}" srcOrd="4" destOrd="0" parTransId="{4618D92D-F479-43BD-9E59-AC8C6B3ECF8A}" sibTransId="{AB68DB7E-C19C-4D47-B5C8-11DB40B8353F}"/>
    <dgm:cxn modelId="{3C4135C5-8252-4464-B540-071C68633000}" type="presOf" srcId="{D5BE1378-BA49-48B5-A70C-BDD3060F71DC}" destId="{FF9B9486-9064-4A0E-A77F-A165BC64F473}" srcOrd="0" destOrd="0" presId="urn:microsoft.com/office/officeart/2005/8/layout/radial1"/>
    <dgm:cxn modelId="{E4C7D2D0-ED44-4E20-9EB4-431CCA5A6136}" type="presOf" srcId="{7A8AFF17-4821-417F-AA2A-6D21E7C9A5A8}" destId="{934AC07C-2401-4AA6-911D-BA8276E2B899}" srcOrd="1" destOrd="0" presId="urn:microsoft.com/office/officeart/2005/8/layout/radial1"/>
    <dgm:cxn modelId="{BAB68DD2-8D6C-4579-AAC9-82044DD44A3C}" type="presOf" srcId="{4E393384-7443-48CA-9F8A-2284973C9C72}" destId="{9535585C-B2D5-42D0-B128-7950280FAA8D}" srcOrd="0" destOrd="0" presId="urn:microsoft.com/office/officeart/2005/8/layout/radial1"/>
    <dgm:cxn modelId="{B7CC5DD9-57CC-4187-A31A-CAFD1F240A8A}" srcId="{4DA2F558-B670-44DB-87FA-0E8628AB5EAD}" destId="{0C47A843-6EA0-45F0-87B3-A599D3D4BADE}" srcOrd="1" destOrd="0" parTransId="{0B7DE59B-565B-4737-BC20-A13D33F66520}" sibTransId="{BD4C75CC-C835-462F-858B-B74EE5D30AF6}"/>
    <dgm:cxn modelId="{1278EBDC-7DC7-48B3-8BC1-74821DB81587}" type="presOf" srcId="{4618D92D-F479-43BD-9E59-AC8C6B3ECF8A}" destId="{46426393-4F70-4751-AE8B-76B87DE243FF}" srcOrd="0" destOrd="0" presId="urn:microsoft.com/office/officeart/2005/8/layout/radial1"/>
    <dgm:cxn modelId="{B8C665DD-7BED-45CA-979F-C12C78FC7DF8}" srcId="{89AF1C01-2CE8-4B83-A373-3C31EF7B7350}" destId="{4DA2F558-B670-44DB-87FA-0E8628AB5EAD}" srcOrd="0" destOrd="0" parTransId="{193D857D-8523-486F-A7C5-63385631B065}" sibTransId="{1406F8BD-53E0-4BAC-9550-5421742164F0}"/>
    <dgm:cxn modelId="{786292E3-A15C-4B10-826B-F8771DE8A107}" type="presOf" srcId="{D2FDD092-D7A5-4A22-B408-E927E981A037}" destId="{C9869DAD-7017-4D58-9BC9-855CB4EA6F68}" srcOrd="0" destOrd="0" presId="urn:microsoft.com/office/officeart/2005/8/layout/radial1"/>
    <dgm:cxn modelId="{DB0D3CE5-EA1A-4656-8DBA-AEC5F0BF0126}" type="presOf" srcId="{54871004-25FA-4E6C-9CDE-85BD3EE36BD7}" destId="{93571658-8C00-4420-B0A9-1B49094E3B6A}" srcOrd="0" destOrd="0" presId="urn:microsoft.com/office/officeart/2005/8/layout/radial1"/>
    <dgm:cxn modelId="{E5DCB0E6-7ED7-47AE-AC01-44401BA3DA1B}" type="presOf" srcId="{95F1EBE8-2F4C-41E8-B288-D3A885CCABCA}" destId="{272B7082-B042-4D7C-A577-F8F1175C6444}" srcOrd="0" destOrd="0" presId="urn:microsoft.com/office/officeart/2005/8/layout/radial1"/>
    <dgm:cxn modelId="{50E046E7-352C-4DE0-9394-E9E6B17A3123}" type="presOf" srcId="{EFC4211F-D2FB-4C04-B2DA-2FF317CA59F3}" destId="{086999AC-F26D-4E36-B594-BEA71E44245D}" srcOrd="0" destOrd="0" presId="urn:microsoft.com/office/officeart/2005/8/layout/radial1"/>
    <dgm:cxn modelId="{A37CACEC-5E4E-49F7-91C2-496E927C2E88}" srcId="{4DA2F558-B670-44DB-87FA-0E8628AB5EAD}" destId="{E2DFFF73-A9F0-41EE-988F-E264D64A1DBE}" srcOrd="12" destOrd="0" parTransId="{8ADA0B73-8FC8-41CA-833A-BEF50666F40C}" sibTransId="{AC620938-BBD0-42D8-B20A-1C51EABA3C64}"/>
    <dgm:cxn modelId="{BDAD86F6-3D96-4148-AB75-F5AA678C26BF}" srcId="{4DA2F558-B670-44DB-87FA-0E8628AB5EAD}" destId="{EFC4211F-D2FB-4C04-B2DA-2FF317CA59F3}" srcOrd="11" destOrd="0" parTransId="{54871004-25FA-4E6C-9CDE-85BD3EE36BD7}" sibTransId="{7925CF88-6C97-4A7E-A9FA-922A8B9AB6C5}"/>
    <dgm:cxn modelId="{8EF7DEF6-5979-4B6B-B1AC-4520BEBE8F71}" type="presOf" srcId="{4E393384-7443-48CA-9F8A-2284973C9C72}" destId="{354ECCCD-6A56-4656-A686-FFB3909F5433}" srcOrd="1" destOrd="0" presId="urn:microsoft.com/office/officeart/2005/8/layout/radial1"/>
    <dgm:cxn modelId="{F636BAFD-5B25-49CA-96F6-0066F57D8D66}" type="presOf" srcId="{8ADA0B73-8FC8-41CA-833A-BEF50666F40C}" destId="{40F4E17B-2BD0-4D35-8228-97E90E872938}" srcOrd="1" destOrd="0" presId="urn:microsoft.com/office/officeart/2005/8/layout/radial1"/>
    <dgm:cxn modelId="{6722F82B-BDA8-4468-A9E5-E9A849BAB992}" type="presParOf" srcId="{5AB135D0-9239-4780-8828-1A982B7D1FC4}" destId="{9E1C9254-3894-4E92-A243-EF7EE7AAF174}" srcOrd="0" destOrd="0" presId="urn:microsoft.com/office/officeart/2005/8/layout/radial1"/>
    <dgm:cxn modelId="{5C744D52-E099-45B4-A3EF-466C6F203899}" type="presParOf" srcId="{5AB135D0-9239-4780-8828-1A982B7D1FC4}" destId="{852CBBEA-F488-4CAC-B2FB-A297523D397A}" srcOrd="1" destOrd="0" presId="urn:microsoft.com/office/officeart/2005/8/layout/radial1"/>
    <dgm:cxn modelId="{150254EE-0912-4A77-9DF2-B2221116DCBC}" type="presParOf" srcId="{852CBBEA-F488-4CAC-B2FB-A297523D397A}" destId="{35C495CC-3E28-44AA-9BB2-2BA2F0B7D604}" srcOrd="0" destOrd="0" presId="urn:microsoft.com/office/officeart/2005/8/layout/radial1"/>
    <dgm:cxn modelId="{9D8870BB-88F9-485D-BEEE-648B0DEDAA5F}" type="presParOf" srcId="{5AB135D0-9239-4780-8828-1A982B7D1FC4}" destId="{3BDC4985-0A3F-46F1-9DAD-DD17DB03FFC0}" srcOrd="2" destOrd="0" presId="urn:microsoft.com/office/officeart/2005/8/layout/radial1"/>
    <dgm:cxn modelId="{12785D9F-555E-4D76-B563-F533193ECDED}" type="presParOf" srcId="{5AB135D0-9239-4780-8828-1A982B7D1FC4}" destId="{FBAFDC19-B42F-451D-B401-B5446739B561}" srcOrd="3" destOrd="0" presId="urn:microsoft.com/office/officeart/2005/8/layout/radial1"/>
    <dgm:cxn modelId="{5DC4B98D-0629-4F24-B99E-ACDEB1144966}" type="presParOf" srcId="{FBAFDC19-B42F-451D-B401-B5446739B561}" destId="{A7CF7380-8670-4066-A085-DF866356F247}" srcOrd="0" destOrd="0" presId="urn:microsoft.com/office/officeart/2005/8/layout/radial1"/>
    <dgm:cxn modelId="{88C55CDE-FADC-46D0-BFCB-4CDB4B1AEDC5}" type="presParOf" srcId="{5AB135D0-9239-4780-8828-1A982B7D1FC4}" destId="{8940C1A9-C4B1-49C7-B130-ACFE141E4634}" srcOrd="4" destOrd="0" presId="urn:microsoft.com/office/officeart/2005/8/layout/radial1"/>
    <dgm:cxn modelId="{0BB86C73-C181-4A86-93E8-C705D97BEC30}" type="presParOf" srcId="{5AB135D0-9239-4780-8828-1A982B7D1FC4}" destId="{FEB2C986-16F5-481A-86B5-41D90FB59A12}" srcOrd="5" destOrd="0" presId="urn:microsoft.com/office/officeart/2005/8/layout/radial1"/>
    <dgm:cxn modelId="{22C7A1A0-74A7-43D3-87AA-C6A35E997298}" type="presParOf" srcId="{FEB2C986-16F5-481A-86B5-41D90FB59A12}" destId="{934AC07C-2401-4AA6-911D-BA8276E2B899}" srcOrd="0" destOrd="0" presId="urn:microsoft.com/office/officeart/2005/8/layout/radial1"/>
    <dgm:cxn modelId="{FAA4F31E-2AC6-4106-86B9-F6D32A0EE8F3}" type="presParOf" srcId="{5AB135D0-9239-4780-8828-1A982B7D1FC4}" destId="{2218A2ED-4209-4F45-A3E1-725AA71B0648}" srcOrd="6" destOrd="0" presId="urn:microsoft.com/office/officeart/2005/8/layout/radial1"/>
    <dgm:cxn modelId="{FD2DBFC1-A27B-4A52-BC2F-A58F2E539A65}" type="presParOf" srcId="{5AB135D0-9239-4780-8828-1A982B7D1FC4}" destId="{B3165855-A322-42F0-B3A9-10344B454B6B}" srcOrd="7" destOrd="0" presId="urn:microsoft.com/office/officeart/2005/8/layout/radial1"/>
    <dgm:cxn modelId="{564156FE-2453-4887-B0BC-52B9636550A9}" type="presParOf" srcId="{B3165855-A322-42F0-B3A9-10344B454B6B}" destId="{C2DE20FA-8DA7-4FB7-8466-B15901D844AE}" srcOrd="0" destOrd="0" presId="urn:microsoft.com/office/officeart/2005/8/layout/radial1"/>
    <dgm:cxn modelId="{CFE41D18-9EAC-413A-9FB7-329132202A0A}" type="presParOf" srcId="{5AB135D0-9239-4780-8828-1A982B7D1FC4}" destId="{E2784CC9-09EC-48B5-A0B9-CAC223B28FC6}" srcOrd="8" destOrd="0" presId="urn:microsoft.com/office/officeart/2005/8/layout/radial1"/>
    <dgm:cxn modelId="{3A04DE2F-BF24-427E-A791-8460BAB0A578}" type="presParOf" srcId="{5AB135D0-9239-4780-8828-1A982B7D1FC4}" destId="{46426393-4F70-4751-AE8B-76B87DE243FF}" srcOrd="9" destOrd="0" presId="urn:microsoft.com/office/officeart/2005/8/layout/radial1"/>
    <dgm:cxn modelId="{F9AF3DBE-020F-4CDE-9DA9-7527C81E995B}" type="presParOf" srcId="{46426393-4F70-4751-AE8B-76B87DE243FF}" destId="{3CF30D85-8E4A-4389-ABDC-910E7D074B73}" srcOrd="0" destOrd="0" presId="urn:microsoft.com/office/officeart/2005/8/layout/radial1"/>
    <dgm:cxn modelId="{8F7493BE-2082-453D-9BE2-76BA7C1C6548}" type="presParOf" srcId="{5AB135D0-9239-4780-8828-1A982B7D1FC4}" destId="{0017740D-6374-4176-B3AE-6608FA3C9591}" srcOrd="10" destOrd="0" presId="urn:microsoft.com/office/officeart/2005/8/layout/radial1"/>
    <dgm:cxn modelId="{9EA86191-5C2A-47CF-9360-FC2E3BED9FEB}" type="presParOf" srcId="{5AB135D0-9239-4780-8828-1A982B7D1FC4}" destId="{1571980C-B2F8-482A-8274-7C02C27E0F81}" srcOrd="11" destOrd="0" presId="urn:microsoft.com/office/officeart/2005/8/layout/radial1"/>
    <dgm:cxn modelId="{C9F6A874-E216-4BFD-B4C4-1B5D80B766F1}" type="presParOf" srcId="{1571980C-B2F8-482A-8274-7C02C27E0F81}" destId="{1DA20E74-C21A-4577-9FF8-E4E017A8AB27}" srcOrd="0" destOrd="0" presId="urn:microsoft.com/office/officeart/2005/8/layout/radial1"/>
    <dgm:cxn modelId="{4521AE35-39BF-42B9-9791-624D1E9B3E76}" type="presParOf" srcId="{5AB135D0-9239-4780-8828-1A982B7D1FC4}" destId="{352991AF-630B-4551-9882-AAFAFE404900}" srcOrd="12" destOrd="0" presId="urn:microsoft.com/office/officeart/2005/8/layout/radial1"/>
    <dgm:cxn modelId="{AD70C7B9-98C5-4882-9476-3FBA1D8142B4}" type="presParOf" srcId="{5AB135D0-9239-4780-8828-1A982B7D1FC4}" destId="{18B397D1-0443-475C-8309-37E34325FE59}" srcOrd="13" destOrd="0" presId="urn:microsoft.com/office/officeart/2005/8/layout/radial1"/>
    <dgm:cxn modelId="{577F3AE2-E095-4D43-A254-6918BC616745}" type="presParOf" srcId="{18B397D1-0443-475C-8309-37E34325FE59}" destId="{067541A3-56CC-496A-9EC5-2B5D390EC79E}" srcOrd="0" destOrd="0" presId="urn:microsoft.com/office/officeart/2005/8/layout/radial1"/>
    <dgm:cxn modelId="{AA246DC2-4CEE-434E-8080-168123C36E6D}" type="presParOf" srcId="{5AB135D0-9239-4780-8828-1A982B7D1FC4}" destId="{1C54C496-795D-40AE-A8C2-9BE9CC7D21F6}" srcOrd="14" destOrd="0" presId="urn:microsoft.com/office/officeart/2005/8/layout/radial1"/>
    <dgm:cxn modelId="{91893CD2-0415-49AC-B494-24B60D2C76F4}" type="presParOf" srcId="{5AB135D0-9239-4780-8828-1A982B7D1FC4}" destId="{9535585C-B2D5-42D0-B128-7950280FAA8D}" srcOrd="15" destOrd="0" presId="urn:microsoft.com/office/officeart/2005/8/layout/radial1"/>
    <dgm:cxn modelId="{84C92C6A-CF9C-480C-872E-87433039E399}" type="presParOf" srcId="{9535585C-B2D5-42D0-B128-7950280FAA8D}" destId="{354ECCCD-6A56-4656-A686-FFB3909F5433}" srcOrd="0" destOrd="0" presId="urn:microsoft.com/office/officeart/2005/8/layout/radial1"/>
    <dgm:cxn modelId="{0742B364-3E5F-45B7-83A6-8B2C19313BC3}" type="presParOf" srcId="{5AB135D0-9239-4780-8828-1A982B7D1FC4}" destId="{5481EFD4-DF27-48E2-A6BF-892284477004}" srcOrd="16" destOrd="0" presId="urn:microsoft.com/office/officeart/2005/8/layout/radial1"/>
    <dgm:cxn modelId="{28422953-43C3-45C0-9541-94FDDD42C233}" type="presParOf" srcId="{5AB135D0-9239-4780-8828-1A982B7D1FC4}" destId="{272B7082-B042-4D7C-A577-F8F1175C6444}" srcOrd="17" destOrd="0" presId="urn:microsoft.com/office/officeart/2005/8/layout/radial1"/>
    <dgm:cxn modelId="{4834B0D6-82FB-4992-841A-7B363E16E831}" type="presParOf" srcId="{272B7082-B042-4D7C-A577-F8F1175C6444}" destId="{6CF82994-AA00-4EED-BD91-AD11CA156633}" srcOrd="0" destOrd="0" presId="urn:microsoft.com/office/officeart/2005/8/layout/radial1"/>
    <dgm:cxn modelId="{804B2F23-8870-4CF8-A3D5-679B4EBF6514}" type="presParOf" srcId="{5AB135D0-9239-4780-8828-1A982B7D1FC4}" destId="{FF9B9486-9064-4A0E-A77F-A165BC64F473}" srcOrd="18" destOrd="0" presId="urn:microsoft.com/office/officeart/2005/8/layout/radial1"/>
    <dgm:cxn modelId="{344CE5FF-29A2-46B5-A9C6-C11D7FA69B0F}" type="presParOf" srcId="{5AB135D0-9239-4780-8828-1A982B7D1FC4}" destId="{CF3D135F-B798-4854-B4F1-EC63109F54C2}" srcOrd="19" destOrd="0" presId="urn:microsoft.com/office/officeart/2005/8/layout/radial1"/>
    <dgm:cxn modelId="{25CA0186-3CB7-48D2-898B-C6CA1E0BC59A}" type="presParOf" srcId="{CF3D135F-B798-4854-B4F1-EC63109F54C2}" destId="{94A9B334-C3C9-43DA-A8F2-DD17BCA800FD}" srcOrd="0" destOrd="0" presId="urn:microsoft.com/office/officeart/2005/8/layout/radial1"/>
    <dgm:cxn modelId="{55F1C05F-1DE7-440B-B569-E6537BF59D54}" type="presParOf" srcId="{5AB135D0-9239-4780-8828-1A982B7D1FC4}" destId="{338263FF-A511-4FE7-B77A-1CB56EE74136}" srcOrd="20" destOrd="0" presId="urn:microsoft.com/office/officeart/2005/8/layout/radial1"/>
    <dgm:cxn modelId="{D6058598-CC7D-4D60-9E9C-E5D061237FCF}" type="presParOf" srcId="{5AB135D0-9239-4780-8828-1A982B7D1FC4}" destId="{A39E1A78-F1DE-44B5-9B98-CB67EAB615A1}" srcOrd="21" destOrd="0" presId="urn:microsoft.com/office/officeart/2005/8/layout/radial1"/>
    <dgm:cxn modelId="{97939C2C-7915-4EAD-90D7-EF76AD4BFE65}" type="presParOf" srcId="{A39E1A78-F1DE-44B5-9B98-CB67EAB615A1}" destId="{D7534F01-D355-4E25-8EAF-28CF7CAD7C96}" srcOrd="0" destOrd="0" presId="urn:microsoft.com/office/officeart/2005/8/layout/radial1"/>
    <dgm:cxn modelId="{558462C3-9201-45ED-A737-C6AA80CFDAF1}" type="presParOf" srcId="{5AB135D0-9239-4780-8828-1A982B7D1FC4}" destId="{C9869DAD-7017-4D58-9BC9-855CB4EA6F68}" srcOrd="22" destOrd="0" presId="urn:microsoft.com/office/officeart/2005/8/layout/radial1"/>
    <dgm:cxn modelId="{D1EC0414-3E2F-4610-88C3-F57226EDB603}" type="presParOf" srcId="{5AB135D0-9239-4780-8828-1A982B7D1FC4}" destId="{93571658-8C00-4420-B0A9-1B49094E3B6A}" srcOrd="23" destOrd="0" presId="urn:microsoft.com/office/officeart/2005/8/layout/radial1"/>
    <dgm:cxn modelId="{8CB4F737-9F4E-4B52-A853-C931D99D1A66}" type="presParOf" srcId="{93571658-8C00-4420-B0A9-1B49094E3B6A}" destId="{D126125D-DF48-4BF9-B01E-D85BBF622EC4}" srcOrd="0" destOrd="0" presId="urn:microsoft.com/office/officeart/2005/8/layout/radial1"/>
    <dgm:cxn modelId="{2177F5FE-FE51-41E4-96C9-CFEA2983D322}" type="presParOf" srcId="{5AB135D0-9239-4780-8828-1A982B7D1FC4}" destId="{086999AC-F26D-4E36-B594-BEA71E44245D}" srcOrd="24" destOrd="0" presId="urn:microsoft.com/office/officeart/2005/8/layout/radial1"/>
    <dgm:cxn modelId="{0BBBAED0-78ED-4C35-AC4A-24F06C4F93F8}" type="presParOf" srcId="{5AB135D0-9239-4780-8828-1A982B7D1FC4}" destId="{67A533DD-B8E3-40D5-80C2-9578FADA2A83}" srcOrd="25" destOrd="0" presId="urn:microsoft.com/office/officeart/2005/8/layout/radial1"/>
    <dgm:cxn modelId="{DD9AF465-84D0-4C13-99D4-EFF73212F56F}" type="presParOf" srcId="{67A533DD-B8E3-40D5-80C2-9578FADA2A83}" destId="{40F4E17B-2BD0-4D35-8228-97E90E872938}" srcOrd="0" destOrd="0" presId="urn:microsoft.com/office/officeart/2005/8/layout/radial1"/>
    <dgm:cxn modelId="{67088CC3-7880-4FE9-A58D-026AA22B1984}" type="presParOf" srcId="{5AB135D0-9239-4780-8828-1A982B7D1FC4}" destId="{12C2C5B9-6C9B-4275-B05A-70EFFA019559}" srcOrd="2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9A07F-0BAB-4EFB-BC97-E75F1BA5D98C}">
      <dsp:nvSpPr>
        <dsp:cNvPr id="0" name=""/>
        <dsp:cNvSpPr/>
      </dsp:nvSpPr>
      <dsp:spPr>
        <a:xfrm>
          <a:off x="-7056768" y="-1078763"/>
          <a:ext cx="8398009" cy="8398009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10E35-21E2-4D03-AB08-C1F1EBFF5923}">
      <dsp:nvSpPr>
        <dsp:cNvPr id="0" name=""/>
        <dsp:cNvSpPr/>
      </dsp:nvSpPr>
      <dsp:spPr>
        <a:xfrm>
          <a:off x="763550" y="479768"/>
          <a:ext cx="11138653" cy="960035"/>
        </a:xfrm>
        <a:prstGeom prst="rect">
          <a:avLst/>
        </a:prstGeom>
        <a:solidFill>
          <a:srgbClr val="1A20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2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Times New Roman" panose="02020603050405020304" pitchFamily="18" charset="0"/>
            </a:rPr>
            <a:t>Missão</a:t>
          </a:r>
          <a:endParaRPr lang="pt-BR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3550" y="479768"/>
        <a:ext cx="11138653" cy="960035"/>
      </dsp:txXfrm>
    </dsp:sp>
    <dsp:sp modelId="{9E7E3395-2092-4DE1-9366-3A58C3B18E35}">
      <dsp:nvSpPr>
        <dsp:cNvPr id="0" name=""/>
        <dsp:cNvSpPr/>
      </dsp:nvSpPr>
      <dsp:spPr>
        <a:xfrm>
          <a:off x="101708" y="359763"/>
          <a:ext cx="1200044" cy="12000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alpha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FFC6B-1478-4DF2-921E-FA066B827FAC}">
      <dsp:nvSpPr>
        <dsp:cNvPr id="0" name=""/>
        <dsp:cNvSpPr/>
      </dsp:nvSpPr>
      <dsp:spPr>
        <a:xfrm>
          <a:off x="1252142" y="1920071"/>
          <a:ext cx="10588243" cy="960035"/>
        </a:xfrm>
        <a:prstGeom prst="rect">
          <a:avLst/>
        </a:prstGeom>
        <a:solidFill>
          <a:srgbClr val="1A20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2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Times New Roman" panose="02020603050405020304" pitchFamily="18" charset="0"/>
            </a:rPr>
            <a:t>Patrimônio</a:t>
          </a:r>
          <a:endParaRPr lang="pt-BR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52142" y="1920071"/>
        <a:ext cx="10588243" cy="960035"/>
      </dsp:txXfrm>
    </dsp:sp>
    <dsp:sp modelId="{38261405-5DAD-47E6-9D11-5E4EEA0ED001}">
      <dsp:nvSpPr>
        <dsp:cNvPr id="0" name=""/>
        <dsp:cNvSpPr/>
      </dsp:nvSpPr>
      <dsp:spPr>
        <a:xfrm>
          <a:off x="652119" y="1800067"/>
          <a:ext cx="1200044" cy="1200044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  <a:ln w="25400" cap="flat" cmpd="sng" algn="ctr">
          <a:solidFill>
            <a:schemeClr val="tx1">
              <a:alpha val="8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9972A-6169-46A5-BD88-2659C73E6B4C}">
      <dsp:nvSpPr>
        <dsp:cNvPr id="0" name=""/>
        <dsp:cNvSpPr/>
      </dsp:nvSpPr>
      <dsp:spPr>
        <a:xfrm>
          <a:off x="1252142" y="3360375"/>
          <a:ext cx="10588243" cy="960035"/>
        </a:xfrm>
        <a:prstGeom prst="rect">
          <a:avLst/>
        </a:prstGeom>
        <a:solidFill>
          <a:srgbClr val="1A20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2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Ameaças e Programas Estratégicos</a:t>
          </a:r>
        </a:p>
      </dsp:txBody>
      <dsp:txXfrm>
        <a:off x="1252142" y="3360375"/>
        <a:ext cx="10588243" cy="960035"/>
      </dsp:txXfrm>
    </dsp:sp>
    <dsp:sp modelId="{F3BA4F36-9AAB-4344-8EA2-97281C4E2B1C}">
      <dsp:nvSpPr>
        <dsp:cNvPr id="0" name=""/>
        <dsp:cNvSpPr/>
      </dsp:nvSpPr>
      <dsp:spPr>
        <a:xfrm>
          <a:off x="652119" y="3240370"/>
          <a:ext cx="1200044" cy="12000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58918-E5B4-4535-87EB-4F83BA0A5899}">
      <dsp:nvSpPr>
        <dsp:cNvPr id="0" name=""/>
        <dsp:cNvSpPr/>
      </dsp:nvSpPr>
      <dsp:spPr>
        <a:xfrm>
          <a:off x="701731" y="4800678"/>
          <a:ext cx="11138653" cy="960035"/>
        </a:xfrm>
        <a:prstGeom prst="rect">
          <a:avLst/>
        </a:prstGeom>
        <a:solidFill>
          <a:srgbClr val="1A20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28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Considerações Finais</a:t>
          </a:r>
        </a:p>
      </dsp:txBody>
      <dsp:txXfrm>
        <a:off x="701731" y="4800678"/>
        <a:ext cx="11138653" cy="960035"/>
      </dsp:txXfrm>
    </dsp:sp>
    <dsp:sp modelId="{43FFC9DE-1BDE-DE4C-A403-6FE1687166FA}">
      <dsp:nvSpPr>
        <dsp:cNvPr id="0" name=""/>
        <dsp:cNvSpPr/>
      </dsp:nvSpPr>
      <dsp:spPr>
        <a:xfrm>
          <a:off x="101708" y="4680674"/>
          <a:ext cx="1200044" cy="12000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9A07F-0BAB-4EFB-BC97-E75F1BA5D98C}">
      <dsp:nvSpPr>
        <dsp:cNvPr id="0" name=""/>
        <dsp:cNvSpPr/>
      </dsp:nvSpPr>
      <dsp:spPr>
        <a:xfrm>
          <a:off x="-6894172" y="-1050599"/>
          <a:ext cx="8149922" cy="8149922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10E35-21E2-4D03-AB08-C1F1EBFF5923}">
      <dsp:nvSpPr>
        <dsp:cNvPr id="0" name=""/>
        <dsp:cNvSpPr/>
      </dsp:nvSpPr>
      <dsp:spPr>
        <a:xfrm>
          <a:off x="820273" y="824661"/>
          <a:ext cx="5231281" cy="773034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chemeClr val="bg1"/>
              </a:solidFill>
              <a:effectLst/>
              <a:latin typeface="+mn-lt"/>
              <a:cs typeface="Times New Roman" panose="02020603050405020304" pitchFamily="18" charset="0"/>
            </a:rPr>
            <a:t>     </a:t>
          </a:r>
          <a:r>
            <a:rPr lang="pt-BR" sz="3600" b="1" kern="1200" dirty="0">
              <a:solidFill>
                <a:schemeClr val="bg1"/>
              </a:solidFill>
              <a:effectLst/>
              <a:latin typeface="+mn-lt"/>
              <a:cs typeface="Times New Roman" panose="02020603050405020304" pitchFamily="18" charset="0"/>
            </a:rPr>
            <a:t>Amazônia Azul</a:t>
          </a:r>
          <a:endParaRPr lang="pt-BR" sz="2800" b="1" kern="1200" dirty="0">
            <a:solidFill>
              <a:schemeClr val="bg1"/>
            </a:solidFill>
            <a:effectLst/>
            <a:latin typeface="+mn-lt"/>
          </a:endParaRPr>
        </a:p>
      </dsp:txBody>
      <dsp:txXfrm>
        <a:off x="820273" y="824661"/>
        <a:ext cx="5231281" cy="773034"/>
      </dsp:txXfrm>
    </dsp:sp>
    <dsp:sp modelId="{9E7E3395-2092-4DE1-9366-3A58C3B18E35}">
      <dsp:nvSpPr>
        <dsp:cNvPr id="0" name=""/>
        <dsp:cNvSpPr/>
      </dsp:nvSpPr>
      <dsp:spPr>
        <a:xfrm>
          <a:off x="34253" y="454192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8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FFC6B-1478-4DF2-921E-FA066B827FAC}">
      <dsp:nvSpPr>
        <dsp:cNvPr id="0" name=""/>
        <dsp:cNvSpPr/>
      </dsp:nvSpPr>
      <dsp:spPr>
        <a:xfrm>
          <a:off x="1328521" y="2615365"/>
          <a:ext cx="4791017" cy="863340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>
                  <a:lumMod val="65000"/>
                </a:schemeClr>
              </a:solidFill>
              <a:effectLst/>
              <a:latin typeface="+mn-lt"/>
            </a:rPr>
            <a:t>Compromisso Internacional - SAR</a:t>
          </a:r>
        </a:p>
      </dsp:txBody>
      <dsp:txXfrm>
        <a:off x="1328521" y="2615365"/>
        <a:ext cx="4791017" cy="863340"/>
      </dsp:txXfrm>
    </dsp:sp>
    <dsp:sp modelId="{38261405-5DAD-47E6-9D11-5E4EEA0ED001}">
      <dsp:nvSpPr>
        <dsp:cNvPr id="0" name=""/>
        <dsp:cNvSpPr/>
      </dsp:nvSpPr>
      <dsp:spPr>
        <a:xfrm>
          <a:off x="474517" y="2270960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7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E5C1C-2EF9-45E0-AB0E-ED2FB8AB02CE}">
      <dsp:nvSpPr>
        <dsp:cNvPr id="0" name=""/>
        <dsp:cNvSpPr/>
      </dsp:nvSpPr>
      <dsp:spPr>
        <a:xfrm>
          <a:off x="692604" y="4354709"/>
          <a:ext cx="5428553" cy="789131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prstClr val="white">
                  <a:lumMod val="65000"/>
                </a:prstClr>
              </a:solidFill>
              <a:effectLst/>
              <a:latin typeface="+mn-lt"/>
              <a:ea typeface="+mn-ea"/>
              <a:cs typeface="+mn-cs"/>
            </a:rPr>
            <a:t> Entorno Estratégico</a:t>
          </a:r>
        </a:p>
      </dsp:txBody>
      <dsp:txXfrm>
        <a:off x="692604" y="4354709"/>
        <a:ext cx="5428553" cy="789131"/>
      </dsp:txXfrm>
    </dsp:sp>
    <dsp:sp modelId="{8B705FB2-494E-4A4E-88D6-032C1B901944}">
      <dsp:nvSpPr>
        <dsp:cNvPr id="0" name=""/>
        <dsp:cNvSpPr/>
      </dsp:nvSpPr>
      <dsp:spPr>
        <a:xfrm>
          <a:off x="34253" y="4087729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77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9A07F-0BAB-4EFB-BC97-E75F1BA5D98C}">
      <dsp:nvSpPr>
        <dsp:cNvPr id="0" name=""/>
        <dsp:cNvSpPr/>
      </dsp:nvSpPr>
      <dsp:spPr>
        <a:xfrm>
          <a:off x="-6889250" y="-1050599"/>
          <a:ext cx="8149922" cy="8149922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10E35-21E2-4D03-AB08-C1F1EBFF5923}">
      <dsp:nvSpPr>
        <dsp:cNvPr id="0" name=""/>
        <dsp:cNvSpPr/>
      </dsp:nvSpPr>
      <dsp:spPr>
        <a:xfrm>
          <a:off x="822298" y="824661"/>
          <a:ext cx="4709209" cy="773034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    </a:t>
          </a:r>
          <a:r>
            <a:rPr lang="pt-BR" sz="2800" b="1" kern="1200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Amazônia Azul</a:t>
          </a:r>
          <a:endParaRPr lang="pt-BR" sz="2000" b="1" kern="1200" dirty="0">
            <a:solidFill>
              <a:schemeClr val="bg1">
                <a:lumMod val="75000"/>
              </a:schemeClr>
            </a:solidFill>
            <a:effectLst/>
            <a:latin typeface="+mn-lt"/>
          </a:endParaRPr>
        </a:p>
      </dsp:txBody>
      <dsp:txXfrm>
        <a:off x="822298" y="824661"/>
        <a:ext cx="4709209" cy="773034"/>
      </dsp:txXfrm>
    </dsp:sp>
    <dsp:sp modelId="{9E7E3395-2092-4DE1-9366-3A58C3B18E35}">
      <dsp:nvSpPr>
        <dsp:cNvPr id="0" name=""/>
        <dsp:cNvSpPr/>
      </dsp:nvSpPr>
      <dsp:spPr>
        <a:xfrm>
          <a:off x="39175" y="454192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8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FFC6B-1478-4DF2-921E-FA066B827FAC}">
      <dsp:nvSpPr>
        <dsp:cNvPr id="0" name=""/>
        <dsp:cNvSpPr/>
      </dsp:nvSpPr>
      <dsp:spPr>
        <a:xfrm>
          <a:off x="1322871" y="2615365"/>
          <a:ext cx="4268945" cy="863340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schemeClr val="bg1"/>
              </a:solidFill>
              <a:effectLst/>
              <a:latin typeface="+mn-lt"/>
            </a:rPr>
            <a:t>Compromisso Internacional - SAR</a:t>
          </a:r>
        </a:p>
      </dsp:txBody>
      <dsp:txXfrm>
        <a:off x="1322871" y="2615365"/>
        <a:ext cx="4268945" cy="863340"/>
      </dsp:txXfrm>
    </dsp:sp>
    <dsp:sp modelId="{38261405-5DAD-47E6-9D11-5E4EEA0ED001}">
      <dsp:nvSpPr>
        <dsp:cNvPr id="0" name=""/>
        <dsp:cNvSpPr/>
      </dsp:nvSpPr>
      <dsp:spPr>
        <a:xfrm>
          <a:off x="479438" y="2270960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7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E5C1C-2EF9-45E0-AB0E-ED2FB8AB02CE}">
      <dsp:nvSpPr>
        <dsp:cNvPr id="0" name=""/>
        <dsp:cNvSpPr/>
      </dsp:nvSpPr>
      <dsp:spPr>
        <a:xfrm>
          <a:off x="707370" y="4354709"/>
          <a:ext cx="4886793" cy="789131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prstClr val="white">
                  <a:lumMod val="65000"/>
                </a:prstClr>
              </a:solidFill>
              <a:effectLst/>
              <a:latin typeface="+mn-lt"/>
              <a:ea typeface="+mn-ea"/>
              <a:cs typeface="+mn-cs"/>
            </a:rPr>
            <a:t> Entorno Estratégico</a:t>
          </a:r>
        </a:p>
      </dsp:txBody>
      <dsp:txXfrm>
        <a:off x="707370" y="4354709"/>
        <a:ext cx="4886793" cy="789131"/>
      </dsp:txXfrm>
    </dsp:sp>
    <dsp:sp modelId="{8B705FB2-494E-4A4E-88D6-032C1B901944}">
      <dsp:nvSpPr>
        <dsp:cNvPr id="0" name=""/>
        <dsp:cNvSpPr/>
      </dsp:nvSpPr>
      <dsp:spPr>
        <a:xfrm>
          <a:off x="39175" y="4087729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77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9A07F-0BAB-4EFB-BC97-E75F1BA5D98C}">
      <dsp:nvSpPr>
        <dsp:cNvPr id="0" name=""/>
        <dsp:cNvSpPr/>
      </dsp:nvSpPr>
      <dsp:spPr>
        <a:xfrm>
          <a:off x="-6889250" y="-1050599"/>
          <a:ext cx="8149922" cy="8149922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10E35-21E2-4D03-AB08-C1F1EBFF5923}">
      <dsp:nvSpPr>
        <dsp:cNvPr id="0" name=""/>
        <dsp:cNvSpPr/>
      </dsp:nvSpPr>
      <dsp:spPr>
        <a:xfrm>
          <a:off x="822298" y="824661"/>
          <a:ext cx="4709209" cy="773034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     </a:t>
          </a:r>
          <a:r>
            <a:rPr lang="pt-BR" sz="2800" b="1" kern="1200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Amazônia Azul</a:t>
          </a:r>
          <a:endParaRPr lang="pt-BR" sz="2000" b="1" kern="1200" dirty="0">
            <a:solidFill>
              <a:schemeClr val="bg1">
                <a:lumMod val="75000"/>
              </a:schemeClr>
            </a:solidFill>
            <a:effectLst/>
            <a:latin typeface="+mn-lt"/>
          </a:endParaRPr>
        </a:p>
      </dsp:txBody>
      <dsp:txXfrm>
        <a:off x="822298" y="824661"/>
        <a:ext cx="4709209" cy="773034"/>
      </dsp:txXfrm>
    </dsp:sp>
    <dsp:sp modelId="{9E7E3395-2092-4DE1-9366-3A58C3B18E35}">
      <dsp:nvSpPr>
        <dsp:cNvPr id="0" name=""/>
        <dsp:cNvSpPr/>
      </dsp:nvSpPr>
      <dsp:spPr>
        <a:xfrm>
          <a:off x="39175" y="454192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8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FFC6B-1478-4DF2-921E-FA066B827FAC}">
      <dsp:nvSpPr>
        <dsp:cNvPr id="0" name=""/>
        <dsp:cNvSpPr/>
      </dsp:nvSpPr>
      <dsp:spPr>
        <a:xfrm>
          <a:off x="1322871" y="2615365"/>
          <a:ext cx="4268945" cy="863340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chemeClr val="bg1">
                  <a:lumMod val="75000"/>
                </a:schemeClr>
              </a:solidFill>
              <a:effectLst/>
              <a:latin typeface="+mn-lt"/>
              <a:cs typeface="Times New Roman" panose="02020603050405020304" pitchFamily="18" charset="0"/>
            </a:rPr>
            <a:t>Compromisso Internacional - SAR</a:t>
          </a:r>
        </a:p>
      </dsp:txBody>
      <dsp:txXfrm>
        <a:off x="1322871" y="2615365"/>
        <a:ext cx="4268945" cy="863340"/>
      </dsp:txXfrm>
    </dsp:sp>
    <dsp:sp modelId="{38261405-5DAD-47E6-9D11-5E4EEA0ED001}">
      <dsp:nvSpPr>
        <dsp:cNvPr id="0" name=""/>
        <dsp:cNvSpPr/>
      </dsp:nvSpPr>
      <dsp:spPr>
        <a:xfrm>
          <a:off x="479438" y="2270960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7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E5C1C-2EF9-45E0-AB0E-ED2FB8AB02CE}">
      <dsp:nvSpPr>
        <dsp:cNvPr id="0" name=""/>
        <dsp:cNvSpPr/>
      </dsp:nvSpPr>
      <dsp:spPr>
        <a:xfrm>
          <a:off x="707370" y="4354709"/>
          <a:ext cx="4886793" cy="789131"/>
        </a:xfrm>
        <a:prstGeom prst="rect">
          <a:avLst/>
        </a:prstGeom>
        <a:solidFill>
          <a:srgbClr val="1A20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1373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Entorno Estratégico</a:t>
          </a:r>
        </a:p>
      </dsp:txBody>
      <dsp:txXfrm>
        <a:off x="707370" y="4354709"/>
        <a:ext cx="4886793" cy="789131"/>
      </dsp:txXfrm>
    </dsp:sp>
    <dsp:sp modelId="{8B705FB2-494E-4A4E-88D6-032C1B901944}">
      <dsp:nvSpPr>
        <dsp:cNvPr id="0" name=""/>
        <dsp:cNvSpPr/>
      </dsp:nvSpPr>
      <dsp:spPr>
        <a:xfrm>
          <a:off x="39175" y="4087729"/>
          <a:ext cx="1513973" cy="15139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2060">
              <a:alpha val="77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C9254-3894-4E92-A243-EF7EE7AAF174}">
      <dsp:nvSpPr>
        <dsp:cNvPr id="0" name=""/>
        <dsp:cNvSpPr/>
      </dsp:nvSpPr>
      <dsp:spPr>
        <a:xfrm>
          <a:off x="2703251" y="1926779"/>
          <a:ext cx="1744361" cy="1858287"/>
        </a:xfrm>
        <a:prstGeom prst="ellipse">
          <a:avLst/>
        </a:prstGeom>
        <a:solidFill>
          <a:srgbClr val="92D050"/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CIRM</a:t>
          </a:r>
        </a:p>
      </dsp:txBody>
      <dsp:txXfrm>
        <a:off x="2958707" y="2198919"/>
        <a:ext cx="1233449" cy="1314007"/>
      </dsp:txXfrm>
    </dsp:sp>
    <dsp:sp modelId="{852CBBEA-F488-4CAC-B2FB-A297523D397A}">
      <dsp:nvSpPr>
        <dsp:cNvPr id="0" name=""/>
        <dsp:cNvSpPr/>
      </dsp:nvSpPr>
      <dsp:spPr>
        <a:xfrm rot="16200000">
          <a:off x="3063648" y="1403921"/>
          <a:ext cx="1023567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12405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3549842" y="1389406"/>
        <a:ext cx="51178" cy="51178"/>
      </dsp:txXfrm>
    </dsp:sp>
    <dsp:sp modelId="{3BDC4985-0A3F-46F1-9DAD-DD17DB03FFC0}">
      <dsp:nvSpPr>
        <dsp:cNvPr id="0" name=""/>
        <dsp:cNvSpPr/>
      </dsp:nvSpPr>
      <dsp:spPr>
        <a:xfrm>
          <a:off x="3135458" y="23266"/>
          <a:ext cx="879946" cy="879946"/>
        </a:xfrm>
        <a:prstGeom prst="ellipse">
          <a:avLst/>
        </a:prstGeom>
        <a:solidFill>
          <a:srgbClr val="0066FF"/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MB</a:t>
          </a:r>
        </a:p>
      </dsp:txBody>
      <dsp:txXfrm>
        <a:off x="3264323" y="152131"/>
        <a:ext cx="622216" cy="622216"/>
      </dsp:txXfrm>
    </dsp:sp>
    <dsp:sp modelId="{FBAFDC19-B42F-451D-B401-B5446739B561}">
      <dsp:nvSpPr>
        <dsp:cNvPr id="0" name=""/>
        <dsp:cNvSpPr/>
      </dsp:nvSpPr>
      <dsp:spPr>
        <a:xfrm rot="17861538">
          <a:off x="3723580" y="1574834"/>
          <a:ext cx="1036812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24210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216066" y="1559989"/>
        <a:ext cx="51840" cy="51840"/>
      </dsp:txXfrm>
    </dsp:sp>
    <dsp:sp modelId="{8940C1A9-C4B1-49C7-B130-ACFE141E4634}">
      <dsp:nvSpPr>
        <dsp:cNvPr id="0" name=""/>
        <dsp:cNvSpPr/>
      </dsp:nvSpPr>
      <dsp:spPr>
        <a:xfrm>
          <a:off x="4247394" y="297334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CCiv</a:t>
          </a:r>
          <a:endParaRPr lang="pt-BR" sz="18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376259" y="426199"/>
        <a:ext cx="622216" cy="622216"/>
      </dsp:txXfrm>
    </dsp:sp>
    <dsp:sp modelId="{FEB2C986-16F5-481A-86B5-41D90FB59A12}">
      <dsp:nvSpPr>
        <dsp:cNvPr id="0" name=""/>
        <dsp:cNvSpPr/>
      </dsp:nvSpPr>
      <dsp:spPr>
        <a:xfrm rot="19523077">
          <a:off x="4213285" y="2037596"/>
          <a:ext cx="1063307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47824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718356" y="2022088"/>
        <a:ext cx="53165" cy="53165"/>
      </dsp:txXfrm>
    </dsp:sp>
    <dsp:sp modelId="{2218A2ED-4209-4F45-A3E1-725AA71B0648}">
      <dsp:nvSpPr>
        <dsp:cNvPr id="0" name=""/>
        <dsp:cNvSpPr/>
      </dsp:nvSpPr>
      <dsp:spPr>
        <a:xfrm>
          <a:off x="5104599" y="1056751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MAPA</a:t>
          </a:r>
        </a:p>
      </dsp:txBody>
      <dsp:txXfrm>
        <a:off x="5233464" y="1185616"/>
        <a:ext cx="622216" cy="622216"/>
      </dsp:txXfrm>
    </dsp:sp>
    <dsp:sp modelId="{B3165855-A322-42F0-B3A9-10344B454B6B}">
      <dsp:nvSpPr>
        <dsp:cNvPr id="0" name=""/>
        <dsp:cNvSpPr/>
      </dsp:nvSpPr>
      <dsp:spPr>
        <a:xfrm rot="21184615">
          <a:off x="4438065" y="2674551"/>
          <a:ext cx="1079776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62502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950959" y="2658632"/>
        <a:ext cx="53988" cy="53988"/>
      </dsp:txXfrm>
    </dsp:sp>
    <dsp:sp modelId="{E2784CC9-09EC-48B5-A0B9-CAC223B28FC6}">
      <dsp:nvSpPr>
        <dsp:cNvPr id="0" name=""/>
        <dsp:cNvSpPr/>
      </dsp:nvSpPr>
      <dsp:spPr>
        <a:xfrm>
          <a:off x="5510697" y="2127544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MCTI</a:t>
          </a:r>
        </a:p>
      </dsp:txBody>
      <dsp:txXfrm>
        <a:off x="5639562" y="2256409"/>
        <a:ext cx="622216" cy="622216"/>
      </dsp:txXfrm>
    </dsp:sp>
    <dsp:sp modelId="{46426393-4F70-4751-AE8B-76B87DE243FF}">
      <dsp:nvSpPr>
        <dsp:cNvPr id="0" name=""/>
        <dsp:cNvSpPr/>
      </dsp:nvSpPr>
      <dsp:spPr>
        <a:xfrm rot="1246154">
          <a:off x="4362203" y="3346877"/>
          <a:ext cx="1073938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57299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872324" y="3331103"/>
        <a:ext cx="53696" cy="53696"/>
      </dsp:txXfrm>
    </dsp:sp>
    <dsp:sp modelId="{0017740D-6374-4176-B3AE-6608FA3C9591}">
      <dsp:nvSpPr>
        <dsp:cNvPr id="0" name=""/>
        <dsp:cNvSpPr/>
      </dsp:nvSpPr>
      <dsp:spPr>
        <a:xfrm>
          <a:off x="5372657" y="3264407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MRE</a:t>
          </a:r>
        </a:p>
      </dsp:txBody>
      <dsp:txXfrm>
        <a:off x="5501522" y="3393272"/>
        <a:ext cx="622216" cy="622216"/>
      </dsp:txXfrm>
    </dsp:sp>
    <dsp:sp modelId="{1571980C-B2F8-482A-8274-7C02C27E0F81}">
      <dsp:nvSpPr>
        <dsp:cNvPr id="0" name=""/>
        <dsp:cNvSpPr/>
      </dsp:nvSpPr>
      <dsp:spPr>
        <a:xfrm rot="2907692">
          <a:off x="3997217" y="3913522"/>
          <a:ext cx="1049954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35923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4495945" y="3898348"/>
        <a:ext cx="52497" cy="52497"/>
      </dsp:txXfrm>
    </dsp:sp>
    <dsp:sp modelId="{352991AF-630B-4551-9882-AAFAFE404900}">
      <dsp:nvSpPr>
        <dsp:cNvPr id="0" name=""/>
        <dsp:cNvSpPr/>
      </dsp:nvSpPr>
      <dsp:spPr>
        <a:xfrm>
          <a:off x="4722101" y="4206900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MMA</a:t>
          </a:r>
          <a:endParaRPr lang="pt-BR" sz="16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4850966" y="4335765"/>
        <a:ext cx="622216" cy="622216"/>
      </dsp:txXfrm>
    </dsp:sp>
    <dsp:sp modelId="{18B397D1-0443-475C-8309-37E34325FE59}">
      <dsp:nvSpPr>
        <dsp:cNvPr id="0" name=""/>
        <dsp:cNvSpPr/>
      </dsp:nvSpPr>
      <dsp:spPr>
        <a:xfrm rot="4569231">
          <a:off x="3406273" y="4242172"/>
          <a:ext cx="1027135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15585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3894163" y="4227569"/>
        <a:ext cx="51356" cy="51356"/>
      </dsp:txXfrm>
    </dsp:sp>
    <dsp:sp modelId="{1C54C496-795D-40AE-A8C2-9BE9CC7D21F6}">
      <dsp:nvSpPr>
        <dsp:cNvPr id="0" name=""/>
        <dsp:cNvSpPr/>
      </dsp:nvSpPr>
      <dsp:spPr>
        <a:xfrm>
          <a:off x="3708065" y="4739107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MEC</a:t>
          </a:r>
        </a:p>
      </dsp:txBody>
      <dsp:txXfrm>
        <a:off x="3836930" y="4867972"/>
        <a:ext cx="622216" cy="622216"/>
      </dsp:txXfrm>
    </dsp:sp>
    <dsp:sp modelId="{9535585C-B2D5-42D0-B128-7950280FAA8D}">
      <dsp:nvSpPr>
        <dsp:cNvPr id="0" name=""/>
        <dsp:cNvSpPr/>
      </dsp:nvSpPr>
      <dsp:spPr>
        <a:xfrm rot="6230769">
          <a:off x="2717454" y="4242172"/>
          <a:ext cx="1027135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15585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205344" y="4227569"/>
        <a:ext cx="51356" cy="51356"/>
      </dsp:txXfrm>
    </dsp:sp>
    <dsp:sp modelId="{5481EFD4-DF27-48E2-A6BF-892284477004}">
      <dsp:nvSpPr>
        <dsp:cNvPr id="0" name=""/>
        <dsp:cNvSpPr/>
      </dsp:nvSpPr>
      <dsp:spPr>
        <a:xfrm>
          <a:off x="2562852" y="4739107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MJSP</a:t>
          </a:r>
          <a:endParaRPr lang="pt-BR" sz="16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2691717" y="4867972"/>
        <a:ext cx="622216" cy="622216"/>
      </dsp:txXfrm>
    </dsp:sp>
    <dsp:sp modelId="{272B7082-B042-4D7C-A577-F8F1175C6444}">
      <dsp:nvSpPr>
        <dsp:cNvPr id="0" name=""/>
        <dsp:cNvSpPr/>
      </dsp:nvSpPr>
      <dsp:spPr>
        <a:xfrm rot="7892308">
          <a:off x="2103692" y="3913522"/>
          <a:ext cx="1049954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35923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602420" y="3898348"/>
        <a:ext cx="52497" cy="52497"/>
      </dsp:txXfrm>
    </dsp:sp>
    <dsp:sp modelId="{FF9B9486-9064-4A0E-A77F-A165BC64F473}">
      <dsp:nvSpPr>
        <dsp:cNvPr id="0" name=""/>
        <dsp:cNvSpPr/>
      </dsp:nvSpPr>
      <dsp:spPr>
        <a:xfrm>
          <a:off x="1548816" y="4206900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MME</a:t>
          </a:r>
        </a:p>
      </dsp:txBody>
      <dsp:txXfrm>
        <a:off x="1677681" y="4335765"/>
        <a:ext cx="622216" cy="622216"/>
      </dsp:txXfrm>
    </dsp:sp>
    <dsp:sp modelId="{CF3D135F-B798-4854-B4F1-EC63109F54C2}">
      <dsp:nvSpPr>
        <dsp:cNvPr id="0" name=""/>
        <dsp:cNvSpPr/>
      </dsp:nvSpPr>
      <dsp:spPr>
        <a:xfrm rot="9553846">
          <a:off x="1714721" y="3346877"/>
          <a:ext cx="1073938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57299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224842" y="3331103"/>
        <a:ext cx="53696" cy="53696"/>
      </dsp:txXfrm>
    </dsp:sp>
    <dsp:sp modelId="{338263FF-A511-4FE7-B77A-1CB56EE74136}">
      <dsp:nvSpPr>
        <dsp:cNvPr id="0" name=""/>
        <dsp:cNvSpPr/>
      </dsp:nvSpPr>
      <dsp:spPr>
        <a:xfrm>
          <a:off x="898260" y="3264407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MTur</a:t>
          </a:r>
          <a:endParaRPr lang="pt-BR" sz="16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1027125" y="3393272"/>
        <a:ext cx="622216" cy="622216"/>
      </dsp:txXfrm>
    </dsp:sp>
    <dsp:sp modelId="{A39E1A78-F1DE-44B5-9B98-CB67EAB615A1}">
      <dsp:nvSpPr>
        <dsp:cNvPr id="0" name=""/>
        <dsp:cNvSpPr/>
      </dsp:nvSpPr>
      <dsp:spPr>
        <a:xfrm rot="11215385">
          <a:off x="1633022" y="2674551"/>
          <a:ext cx="1079776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62502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145915" y="2658632"/>
        <a:ext cx="53988" cy="53988"/>
      </dsp:txXfrm>
    </dsp:sp>
    <dsp:sp modelId="{C9869DAD-7017-4D58-9BC9-855CB4EA6F68}">
      <dsp:nvSpPr>
        <dsp:cNvPr id="0" name=""/>
        <dsp:cNvSpPr/>
      </dsp:nvSpPr>
      <dsp:spPr>
        <a:xfrm>
          <a:off x="760220" y="2127544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MS</a:t>
          </a:r>
        </a:p>
      </dsp:txBody>
      <dsp:txXfrm>
        <a:off x="889085" y="2256409"/>
        <a:ext cx="622216" cy="622216"/>
      </dsp:txXfrm>
    </dsp:sp>
    <dsp:sp modelId="{93571658-8C00-4420-B0A9-1B49094E3B6A}">
      <dsp:nvSpPr>
        <dsp:cNvPr id="0" name=""/>
        <dsp:cNvSpPr/>
      </dsp:nvSpPr>
      <dsp:spPr>
        <a:xfrm rot="12886776">
          <a:off x="1867037" y="2031209"/>
          <a:ext cx="1073663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162"/>
              </a:moveTo>
              <a:lnTo>
                <a:pt x="957055" y="1116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377027" y="2015442"/>
        <a:ext cx="53683" cy="53683"/>
      </dsp:txXfrm>
    </dsp:sp>
    <dsp:sp modelId="{086999AC-F26D-4E36-B594-BEA71E44245D}">
      <dsp:nvSpPr>
        <dsp:cNvPr id="0" name=""/>
        <dsp:cNvSpPr/>
      </dsp:nvSpPr>
      <dsp:spPr>
        <a:xfrm>
          <a:off x="1161594" y="1045121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spc="-1" dirty="0" err="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MInfra</a:t>
          </a:r>
          <a:endParaRPr lang="pt-BR" sz="1300" b="1" kern="1200" spc="-1" dirty="0">
            <a:solidFill>
              <a:srgbClr val="002060"/>
            </a:solidFill>
            <a:uFill>
              <a:solidFill>
                <a:srgbClr val="FFFFFF"/>
              </a:solidFill>
            </a:u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1290459" y="1173986"/>
        <a:ext cx="622216" cy="622216"/>
      </dsp:txXfrm>
    </dsp:sp>
    <dsp:sp modelId="{67A533DD-B8E3-40D5-80C2-9578FADA2A83}">
      <dsp:nvSpPr>
        <dsp:cNvPr id="0" name=""/>
        <dsp:cNvSpPr/>
      </dsp:nvSpPr>
      <dsp:spPr>
        <a:xfrm rot="14538462">
          <a:off x="2390471" y="1574834"/>
          <a:ext cx="1036812" cy="22149"/>
        </a:xfrm>
        <a:custGeom>
          <a:avLst/>
          <a:gdLst/>
          <a:ahLst/>
          <a:cxnLst/>
          <a:rect l="0" t="0" r="0" b="0"/>
          <a:pathLst>
            <a:path>
              <a:moveTo>
                <a:pt x="0" y="11074"/>
              </a:moveTo>
              <a:lnTo>
                <a:pt x="1036812" y="1107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2882956" y="1559989"/>
        <a:ext cx="51840" cy="51840"/>
      </dsp:txXfrm>
    </dsp:sp>
    <dsp:sp modelId="{12C2C5B9-6C9B-4275-B05A-70EFFA019559}">
      <dsp:nvSpPr>
        <dsp:cNvPr id="0" name=""/>
        <dsp:cNvSpPr/>
      </dsp:nvSpPr>
      <dsp:spPr>
        <a:xfrm>
          <a:off x="2023523" y="297334"/>
          <a:ext cx="879946" cy="87994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prstClr val="black">
              <a:shade val="80000"/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MD</a:t>
          </a:r>
        </a:p>
      </dsp:txBody>
      <dsp:txXfrm>
        <a:off x="2152388" y="426199"/>
        <a:ext cx="622216" cy="622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4" cy="51350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48F40B3D-E73D-4B89-8C10-07BA8025DD57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D302649B-127D-4CE8-9D3D-EDAFD41009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932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350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9016E2C9-BF3E-1B44-8C4D-2487663C347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1" rIns="99041" bIns="49521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9041" tIns="49521" rIns="99041" bIns="49521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E1EF42F2-8B7E-0442-9974-C2FF908F25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77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42F2-8B7E-0442-9974-C2FF908F253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915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42F2-8B7E-0442-9974-C2FF908F253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786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2778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9036">
              <a:defRPr/>
            </a:pPr>
            <a:fld id="{2C61DF65-A832-41C5-A62B-F06A7C5A2BD5}" type="slidenum">
              <a:rPr lang="pt-BR" smtClean="0">
                <a:solidFill>
                  <a:prstClr val="black"/>
                </a:solidFill>
              </a:rPr>
              <a:pPr defTabSz="979036">
                <a:defRPr/>
              </a:pPr>
              <a:t>20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5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2778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05">
              <a:defRPr/>
            </a:pPr>
            <a:fld id="{2C61DF65-A832-41C5-A62B-F06A7C5A2BD5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90405">
                <a:defRPr/>
              </a:pPr>
              <a:t>2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9083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2778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9036">
              <a:defRPr/>
            </a:pPr>
            <a:fld id="{2C61DF65-A832-41C5-A62B-F06A7C5A2BD5}" type="slidenum">
              <a:rPr lang="pt-BR" smtClean="0">
                <a:solidFill>
                  <a:prstClr val="black"/>
                </a:solidFill>
              </a:rPr>
              <a:pPr defTabSz="979036">
                <a:defRPr/>
              </a:pPr>
              <a:t>3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9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2778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9036">
              <a:defRPr/>
            </a:pPr>
            <a:fld id="{2C61DF65-A832-41C5-A62B-F06A7C5A2BD5}" type="slidenum">
              <a:rPr lang="pt-BR" smtClean="0">
                <a:solidFill>
                  <a:prstClr val="black"/>
                </a:solidFill>
              </a:rPr>
              <a:pPr defTabSz="979036">
                <a:defRPr/>
              </a:pPr>
              <a:t>4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74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F42F2-8B7E-0442-9974-C2FF908F253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198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2778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9036">
              <a:defRPr/>
            </a:pPr>
            <a:fld id="{2C61DF65-A832-41C5-A62B-F06A7C5A2BD5}" type="slidenum">
              <a:rPr lang="pt-BR" smtClean="0">
                <a:solidFill>
                  <a:prstClr val="black"/>
                </a:solidFill>
              </a:rPr>
              <a:pPr defTabSz="979036">
                <a:defRPr/>
              </a:pPr>
              <a:t>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51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42F2-8B7E-0442-9974-C2FF908F253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71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F42F2-8B7E-0442-9974-C2FF908F253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29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2778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9036">
              <a:defRPr/>
            </a:pPr>
            <a:fld id="{2C61DF65-A832-41C5-A62B-F06A7C5A2BD5}" type="slidenum">
              <a:rPr lang="pt-BR" smtClean="0">
                <a:solidFill>
                  <a:prstClr val="black"/>
                </a:solidFill>
              </a:rPr>
              <a:pPr defTabSz="979036">
                <a:defRPr/>
              </a:pPr>
              <a:t>11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6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F2286-44B1-3F45-B0E9-50B72F5AF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38A546-0338-AC41-B813-3AB65F7FF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52B1A6-9413-774D-AF65-656205347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2778F4-17E5-F34D-8332-A75135773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CF67CE-302E-654C-AD8C-3DF52CFC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19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9CF35-CA73-B744-8B62-757094C3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35E09D-B6E8-6E49-B2CD-2486F52F2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52DA12-3BB7-034B-9F09-24C481CE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99D238-88A0-3941-9621-49C09B72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05E051-3B07-9D46-BE3A-3684B2B6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208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1CCC17-0482-554F-9739-5FC003BD1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037D92-59D6-7B4B-BC13-5038059ACD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3AB684-2409-564D-A6A5-A542FEB4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CAC041-F4B4-2F44-ACFC-1D6350A5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9BFCAF-D4BB-144D-920E-50EA7B04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220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72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77766-DFD8-4E44-9ACD-B811BB8F9B01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9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9C7-3902-4121-AFFD-3BA962E8F04F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5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8283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1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6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B977-EA6D-42E0-B848-FFEC520414B5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17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1112-F22B-4FB5-9BAA-4CCDA54B863D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23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7" y="1535113"/>
            <a:ext cx="5386919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1" indent="0">
              <a:buNone/>
              <a:defRPr sz="2700" b="1"/>
            </a:lvl2pPr>
            <a:lvl3pPr marL="1218910" indent="0">
              <a:buNone/>
              <a:defRPr sz="2400" b="1"/>
            </a:lvl3pPr>
            <a:lvl4pPr marL="1828364" indent="0">
              <a:buNone/>
              <a:defRPr sz="2000" b="1"/>
            </a:lvl4pPr>
            <a:lvl5pPr marL="2437818" indent="0">
              <a:buNone/>
              <a:defRPr sz="2000" b="1"/>
            </a:lvl5pPr>
            <a:lvl6pPr marL="3047270" indent="0">
              <a:buNone/>
              <a:defRPr sz="2000" b="1"/>
            </a:lvl6pPr>
            <a:lvl7pPr marL="3656719" indent="0">
              <a:buNone/>
              <a:defRPr sz="2000" b="1"/>
            </a:lvl7pPr>
            <a:lvl8pPr marL="4266176" indent="0">
              <a:buNone/>
              <a:defRPr sz="2000" b="1"/>
            </a:lvl8pPr>
            <a:lvl9pPr marL="4875631" indent="0">
              <a:buNone/>
              <a:defRPr sz="20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7" y="2174875"/>
            <a:ext cx="5386919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1" indent="0">
              <a:buNone/>
              <a:defRPr sz="2700" b="1"/>
            </a:lvl2pPr>
            <a:lvl3pPr marL="1218910" indent="0">
              <a:buNone/>
              <a:defRPr sz="2400" b="1"/>
            </a:lvl3pPr>
            <a:lvl4pPr marL="1828364" indent="0">
              <a:buNone/>
              <a:defRPr sz="2000" b="1"/>
            </a:lvl4pPr>
            <a:lvl5pPr marL="2437818" indent="0">
              <a:buNone/>
              <a:defRPr sz="2000" b="1"/>
            </a:lvl5pPr>
            <a:lvl6pPr marL="3047270" indent="0">
              <a:buNone/>
              <a:defRPr sz="2000" b="1"/>
            </a:lvl6pPr>
            <a:lvl7pPr marL="3656719" indent="0">
              <a:buNone/>
              <a:defRPr sz="2000" b="1"/>
            </a:lvl7pPr>
            <a:lvl8pPr marL="4266176" indent="0">
              <a:buNone/>
              <a:defRPr sz="2000" b="1"/>
            </a:lvl8pPr>
            <a:lvl9pPr marL="4875631" indent="0">
              <a:buNone/>
              <a:defRPr sz="20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CF831-02AA-40F0-B7DF-EDEED035897E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01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ED8E8-A54D-424F-ABF6-B49E747FC59D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1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FA67-28DA-4A19-8022-24CBFC49652B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2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CF01B-E1D2-184C-BBFC-93C60F35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05D51A-379A-F149-A2D5-C15B4A7AF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746A2E-7A4C-8843-8E33-10E3BDE1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CD1757-EA9A-6B43-8244-EB924A575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0756DF-0048-EB49-BC48-9A8AE722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773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273062"/>
            <a:ext cx="6815668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51" indent="0">
              <a:buNone/>
              <a:defRPr sz="1600"/>
            </a:lvl2pPr>
            <a:lvl3pPr marL="1218910" indent="0">
              <a:buNone/>
              <a:defRPr sz="1300"/>
            </a:lvl3pPr>
            <a:lvl4pPr marL="1828364" indent="0">
              <a:buNone/>
              <a:defRPr sz="1200"/>
            </a:lvl4pPr>
            <a:lvl5pPr marL="2437818" indent="0">
              <a:buNone/>
              <a:defRPr sz="1200"/>
            </a:lvl5pPr>
            <a:lvl6pPr marL="3047270" indent="0">
              <a:buNone/>
              <a:defRPr sz="1200"/>
            </a:lvl6pPr>
            <a:lvl7pPr marL="3656719" indent="0">
              <a:buNone/>
              <a:defRPr sz="1200"/>
            </a:lvl7pPr>
            <a:lvl8pPr marL="4266176" indent="0">
              <a:buNone/>
              <a:defRPr sz="1200"/>
            </a:lvl8pPr>
            <a:lvl9pPr marL="4875631" indent="0">
              <a:buNone/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4C96-4896-4174-ABCB-3C37F5B90423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35" y="6442249"/>
            <a:ext cx="1693332" cy="3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38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4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51" indent="0">
              <a:buNone/>
              <a:defRPr sz="3700"/>
            </a:lvl2pPr>
            <a:lvl3pPr marL="1218910" indent="0">
              <a:buNone/>
              <a:defRPr sz="3200"/>
            </a:lvl3pPr>
            <a:lvl4pPr marL="1828364" indent="0">
              <a:buNone/>
              <a:defRPr sz="2700"/>
            </a:lvl4pPr>
            <a:lvl5pPr marL="2437818" indent="0">
              <a:buNone/>
              <a:defRPr sz="2700"/>
            </a:lvl5pPr>
            <a:lvl6pPr marL="3047270" indent="0">
              <a:buNone/>
              <a:defRPr sz="2700"/>
            </a:lvl6pPr>
            <a:lvl7pPr marL="3656719" indent="0">
              <a:buNone/>
              <a:defRPr sz="2700"/>
            </a:lvl7pPr>
            <a:lvl8pPr marL="4266176" indent="0">
              <a:buNone/>
              <a:defRPr sz="2700"/>
            </a:lvl8pPr>
            <a:lvl9pPr marL="4875631" indent="0">
              <a:buNone/>
              <a:defRPr sz="27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51" indent="0">
              <a:buNone/>
              <a:defRPr sz="1600"/>
            </a:lvl2pPr>
            <a:lvl3pPr marL="1218910" indent="0">
              <a:buNone/>
              <a:defRPr sz="1300"/>
            </a:lvl3pPr>
            <a:lvl4pPr marL="1828364" indent="0">
              <a:buNone/>
              <a:defRPr sz="1200"/>
            </a:lvl4pPr>
            <a:lvl5pPr marL="2437818" indent="0">
              <a:buNone/>
              <a:defRPr sz="1200"/>
            </a:lvl5pPr>
            <a:lvl6pPr marL="3047270" indent="0">
              <a:buNone/>
              <a:defRPr sz="1200"/>
            </a:lvl6pPr>
            <a:lvl7pPr marL="3656719" indent="0">
              <a:buNone/>
              <a:defRPr sz="1200"/>
            </a:lvl7pPr>
            <a:lvl8pPr marL="4266176" indent="0">
              <a:buNone/>
              <a:defRPr sz="1200"/>
            </a:lvl8pPr>
            <a:lvl9pPr marL="4875631" indent="0">
              <a:buNone/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5C20A-6F47-4877-8912-61B68991D7B5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35" y="6442249"/>
            <a:ext cx="1693332" cy="3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8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5FD1-C496-43C5-B6C9-804C931CEC9E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35" y="6442249"/>
            <a:ext cx="1693332" cy="3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3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274644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24F06-AFC5-4B2A-82B2-31B05131B1CC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35" y="6442249"/>
            <a:ext cx="1693332" cy="3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6F217-F4D2-2E44-B6C2-768AF1C1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FE50A2-24B6-324E-A3CF-BBE3C692A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D3BC0A-3D43-A04E-922E-EF45588E7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B3C8BC-E21E-AE4E-B14D-692DD396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E4605-EBD5-6C48-AA18-F65594B30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84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5CBEE-647E-EC46-A52F-4A6A972D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BA2D7E-CF12-5C48-A206-0948925CE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A46AF53-E2F8-B847-AD3E-C84C0A5C4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145151-C05C-E747-82DE-17591053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AA7994-69C2-A642-A8E3-B51C8A99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9CEE2C-1AA8-8143-B20C-0C8EDDA9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34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0263D-F48F-4C4A-92CB-89359420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D46405-CE8B-4D4C-8D82-8FF9D9FB0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597A53-4B5E-F54F-A84E-FEAF284A0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9AF6F4-341B-1948-9195-422C04774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12627CF-1A5F-E04C-AB2B-38ACF8071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2BAF781-ABD7-0244-8CAE-17A71BC0A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AC99B65-DF2E-8C47-B489-32ACF28A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C2CEC6D-6A31-6B4D-99CD-7B323A20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31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BB0510-6AD9-A942-94CF-B8A607A9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1DB02D-4A8C-5243-A978-8E57ED7D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1583794-5EAA-D448-A274-19451C51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B525FF-966A-C147-8049-D4819B0D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042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70FBE78-3524-F142-8891-974D21FB2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DD69AC-95EB-0746-9060-FD032948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989D4E-3A1D-444E-B6A6-01D2FCB6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56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E3583-F80E-4E47-8496-2D6A6E74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27DAFF-6DB1-1A47-AB85-2ECE89ADA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6E75C5-2BCE-5D41-B8ED-CEC50D060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9673BB-A7EF-ED46-A678-56B39B06F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D48654-BB91-6C45-A75B-A088462F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304664-E824-F84B-A388-497F44C4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31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402BE-2376-9A4E-9CB4-392672A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776876B-7F6C-E441-99BA-8CB1DDDF0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313466-1A20-C043-BC86-8887A532F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A907C0-9F9E-E341-8D61-E632BE4B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886F0F-8F6F-4343-AB9B-234074BB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2F48B6-F941-DE4D-AADB-0FA25D57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058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7D8D961-C02A-EB4E-8711-39D97898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B71562-CB85-7343-B4F7-3D3E2DD16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1DC507-AAA1-144F-BB6E-B85B248E4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0DDE-F475-6349-B7D5-958CF0AEB984}" type="datetimeFigureOut">
              <a:rPr lang="pt-BR" smtClean="0"/>
              <a:t>28/04/2021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4059F2-520B-1948-9235-08685A731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F511A5-1EB1-3D46-929F-7F8D3B242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4A7F7-26EB-DB4E-98CF-8D91F50CDB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36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93" tIns="60946" rIns="121893" bIns="60946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93" tIns="60946" rIns="121893" bIns="60946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1" y="6356356"/>
            <a:ext cx="28448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l" defTabSz="1218910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D3D99-F10F-403B-BE23-54CF3DD7D165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28/04/2021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ctr" defTabSz="1218910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121893" tIns="60946" rIns="121893" bIns="60946" rtlCol="0" anchor="ctr"/>
          <a:lstStyle>
            <a:lvl1pPr algn="r" defTabSz="1218910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1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2189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7" indent="-457087" algn="l" defTabSz="12189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66" indent="-380909" algn="l" defTabSz="12189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37" indent="-304724" algn="l" defTabSz="12189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88" indent="-304724" algn="l" defTabSz="12189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45" indent="-304724" algn="l" defTabSz="121891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95" indent="-304724" algn="l" defTabSz="12189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52" indent="-304724" algn="l" defTabSz="12189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906" indent="-304724" algn="l" defTabSz="12189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57" indent="-304724" algn="l" defTabSz="12189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1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10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64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18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70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19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76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31" algn="l" defTabSz="1218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4.jpe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15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7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fif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385740" y="2169702"/>
            <a:ext cx="10806260" cy="1554162"/>
          </a:xfrm>
          <a:prstGeom prst="rect">
            <a:avLst/>
          </a:prstGeom>
          <a:solidFill>
            <a:srgbClr val="001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77927">
              <a:defRPr/>
            </a:pPr>
            <a:endParaRPr lang="pt-BR" sz="1425">
              <a:solidFill>
                <a:prstClr val="white"/>
              </a:solidFill>
            </a:endParaRPr>
          </a:p>
        </p:txBody>
      </p:sp>
      <p:sp>
        <p:nvSpPr>
          <p:cNvPr id="48133" name="Subtitle 6"/>
          <p:cNvSpPr txBox="1">
            <a:spLocks/>
          </p:cNvSpPr>
          <p:nvPr/>
        </p:nvSpPr>
        <p:spPr bwMode="auto">
          <a:xfrm>
            <a:off x="7947026" y="5372101"/>
            <a:ext cx="24352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19" tIns="40809" rIns="81619" bIns="40809"/>
          <a:lstStyle>
            <a:lvl1pPr defTabSz="815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8159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8159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8159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888"/>
              </a:spcBef>
              <a:buNone/>
            </a:pPr>
            <a:endParaRPr lang="pt-BR" altLang="pt-BR" sz="1800">
              <a:solidFill>
                <a:srgbClr val="FFFFFF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8134" name="Picture 2" descr="T:\000_AAA_Clientes\AAA_MarcaDaMarinha\NOVOS_DistintivoDaMatrinha\DistintivoDaMarinha_Colorid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" y="459170"/>
            <a:ext cx="2517907" cy="338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464E151-8578-4CD4-B8C2-B387406C6A7E}"/>
              </a:ext>
            </a:extLst>
          </p:cNvPr>
          <p:cNvSpPr/>
          <p:nvPr/>
        </p:nvSpPr>
        <p:spPr>
          <a:xfrm>
            <a:off x="174143" y="4439743"/>
            <a:ext cx="11843714" cy="584771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marL="0" marR="0" lvl="0" indent="0" algn="ctr" defTabSz="903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i="1" dirty="0">
                <a:solidFill>
                  <a:srgbClr val="001132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“Protegendo nossas riquezas, cuidando da nossa gente”</a:t>
            </a:r>
            <a:endParaRPr kumimoji="0" lang="pt-BR" sz="3200" b="1" i="1" u="none" strike="noStrike" kern="1200" cap="none" spc="0" normalizeH="0" baseline="0" noProof="0" dirty="0">
              <a:ln>
                <a:noFill/>
              </a:ln>
              <a:solidFill>
                <a:srgbClr val="001132"/>
              </a:solidFill>
              <a:uLnTx/>
              <a:uFillTx/>
              <a:latin typeface="Brush Script MT" panose="030608020404060703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C649EC26-68CC-42F9-A718-729E8570B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613" y="2183304"/>
            <a:ext cx="86634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77927">
              <a:defRPr/>
            </a:pPr>
            <a:r>
              <a:rPr lang="en-US" altLang="ko-KR" sz="4800" b="1" dirty="0" err="1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Comissão</a:t>
            </a:r>
            <a:r>
              <a:rPr lang="en-US" altLang="ko-KR" sz="4800" b="1" dirty="0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US" altLang="ko-KR" sz="4800" b="1" dirty="0" err="1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Relações</a:t>
            </a:r>
            <a:r>
              <a:rPr lang="en-US" altLang="ko-KR" sz="4800" b="1" dirty="0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sz="4800" b="1" dirty="0" err="1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Exteriores</a:t>
            </a:r>
            <a:r>
              <a:rPr lang="en-US" altLang="ko-KR" sz="4800" b="1" dirty="0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algn="ctr" defTabSz="677927">
              <a:defRPr/>
            </a:pPr>
            <a:r>
              <a:rPr lang="en-US" altLang="ko-KR" sz="4800" b="1" dirty="0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 </a:t>
            </a:r>
            <a:r>
              <a:rPr lang="en-US" altLang="ko-KR" sz="4800" b="1" dirty="0" err="1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Defesa</a:t>
            </a:r>
            <a:r>
              <a:rPr lang="en-US" altLang="ko-KR" sz="4800" b="1" dirty="0">
                <a:solidFill>
                  <a:srgbClr val="FDB92E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Nacional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AA273C5-0E77-4269-88CE-30CDDD5C57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32274" y="5210620"/>
            <a:ext cx="2517906" cy="167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D9C3174-70DB-43F7-A682-E53803CD404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7295" y="5210620"/>
            <a:ext cx="2517906" cy="167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878D0D8-A18F-49B7-9830-903CF516AC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33403" y="5178834"/>
            <a:ext cx="2547839" cy="170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08A880A-A1D3-4A0E-84B2-CE24A154C9A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72807" y="5178833"/>
            <a:ext cx="2557418" cy="170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5F46D14-1E4F-4B0F-96A6-622B82EDCD7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42446" y="5178834"/>
            <a:ext cx="2549429" cy="170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407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521A862-3C0B-44FC-8F16-524CD5EF4F52}"/>
              </a:ext>
            </a:extLst>
          </p:cNvPr>
          <p:cNvSpPr txBox="1"/>
          <p:nvPr/>
        </p:nvSpPr>
        <p:spPr>
          <a:xfrm>
            <a:off x="774221" y="5544751"/>
            <a:ext cx="531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5400" b="1"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pt-BR" sz="4800" dirty="0"/>
              <a:t>55 milhões km</a:t>
            </a:r>
            <a:r>
              <a:rPr lang="pt-BR" sz="4800" baseline="30000" dirty="0"/>
              <a:t>2</a:t>
            </a:r>
          </a:p>
          <a:p>
            <a:pPr algn="ctr"/>
            <a:r>
              <a:rPr lang="pt-BR" sz="4800" baseline="30000" dirty="0"/>
              <a:t>PND-END</a:t>
            </a:r>
            <a:endParaRPr lang="pt-BR" sz="4800" dirty="0"/>
          </a:p>
        </p:txBody>
      </p:sp>
      <p:sp>
        <p:nvSpPr>
          <p:cNvPr id="10" name="Espaço Reservado para Número de Slide 2">
            <a:extLst>
              <a:ext uri="{FF2B5EF4-FFF2-40B4-BE49-F238E27FC236}">
                <a16:creationId xmlns:a16="http://schemas.microsoft.com/office/drawing/2014/main" id="{FC46A496-8DA9-4951-840D-E14766AE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656" y="6354230"/>
            <a:ext cx="2844800" cy="365125"/>
          </a:xfrm>
        </p:spPr>
        <p:txBody>
          <a:bodyPr/>
          <a:lstStyle/>
          <a:p>
            <a:pPr marL="0" marR="0" lvl="0" indent="0" algn="r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846794331"/>
              </p:ext>
            </p:extLst>
          </p:nvPr>
        </p:nvGraphicFramePr>
        <p:xfrm>
          <a:off x="6486117" y="802105"/>
          <a:ext cx="5633339" cy="605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Imagem 14">
            <a:extLst>
              <a:ext uri="{FF2B5EF4-FFF2-40B4-BE49-F238E27FC236}">
                <a16:creationId xmlns:a16="http://schemas.microsoft.com/office/drawing/2014/main" id="{3ED02625-95B5-4F24-9C74-333C952E36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l="62324" t="17482" r="7406" b="38785"/>
          <a:stretch/>
        </p:blipFill>
        <p:spPr>
          <a:xfrm>
            <a:off x="6785379" y="1567364"/>
            <a:ext cx="1014036" cy="89792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C1ED7DE-9FEA-47E4-AA52-D21DFA434D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4482" y="3429000"/>
            <a:ext cx="1103487" cy="79202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1"/>
            <a:ext cx="12192001" cy="663461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Patrimônio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A1D5741-FC35-4977-B97A-D35D5853D2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259" y="1338147"/>
            <a:ext cx="6136747" cy="4338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DF00C96-CDEA-4442-AD16-AA08597D2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59" y="4221029"/>
            <a:ext cx="1716190" cy="1460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DF00C96-CDEA-4442-AD16-AA08597D2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6712" y="5087303"/>
            <a:ext cx="1135335" cy="106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7BBCF9CB-75ED-406B-815A-7B96B4C82890}"/>
              </a:ext>
            </a:extLst>
          </p:cNvPr>
          <p:cNvGrpSpPr/>
          <p:nvPr/>
        </p:nvGrpSpPr>
        <p:grpSpPr>
          <a:xfrm>
            <a:off x="3761426" y="3245804"/>
            <a:ext cx="853920" cy="1326195"/>
            <a:chOff x="3893906" y="3264833"/>
            <a:chExt cx="730630" cy="1099121"/>
          </a:xfrm>
        </p:grpSpPr>
        <p:sp>
          <p:nvSpPr>
            <p:cNvPr id="2" name="Seta: para a Direita 1">
              <a:extLst>
                <a:ext uri="{FF2B5EF4-FFF2-40B4-BE49-F238E27FC236}">
                  <a16:creationId xmlns:a16="http://schemas.microsoft.com/office/drawing/2014/main" id="{5DDC1B53-B121-4A12-86B8-AB0957EBE8B5}"/>
                </a:ext>
              </a:extLst>
            </p:cNvPr>
            <p:cNvSpPr/>
            <p:nvPr/>
          </p:nvSpPr>
          <p:spPr>
            <a:xfrm>
              <a:off x="3893906" y="3264833"/>
              <a:ext cx="678095" cy="244011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F9C1ED4B-DE51-485C-98CA-D04671A2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93906" y="3572438"/>
              <a:ext cx="730630" cy="7915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C0000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82B70923-089B-4F4C-9853-4E79A9C723C1}"/>
              </a:ext>
            </a:extLst>
          </p:cNvPr>
          <p:cNvSpPr/>
          <p:nvPr/>
        </p:nvSpPr>
        <p:spPr>
          <a:xfrm>
            <a:off x="3431569" y="2557619"/>
            <a:ext cx="674095" cy="294423"/>
          </a:xfrm>
          <a:prstGeom prst="rightArrow">
            <a:avLst/>
          </a:prstGeom>
          <a:solidFill>
            <a:srgbClr val="C00000"/>
          </a:solidFill>
          <a:ln>
            <a:solidFill>
              <a:srgbClr val="1A2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A73008D4-A199-4936-B969-247D566C5B20}"/>
              </a:ext>
            </a:extLst>
          </p:cNvPr>
          <p:cNvSpPr/>
          <p:nvPr/>
        </p:nvSpPr>
        <p:spPr>
          <a:xfrm>
            <a:off x="3170694" y="4458983"/>
            <a:ext cx="359617" cy="729753"/>
          </a:xfrm>
          <a:prstGeom prst="downArrow">
            <a:avLst/>
          </a:prstGeom>
          <a:solidFill>
            <a:srgbClr val="C00000"/>
          </a:solidFill>
          <a:ln>
            <a:solidFill>
              <a:srgbClr val="1A2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927036-9E56-4F0A-9556-33F7588C2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889" y1="81333" x2="48889" y2="8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102" y="2821055"/>
            <a:ext cx="1071562" cy="10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1406EC7-5D7A-483C-82DE-1E6064089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100" y="564323"/>
            <a:ext cx="1982518" cy="26551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15A447-E3B6-4B54-8E24-B6190861F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392" r="2440" b="36122"/>
          <a:stretch/>
        </p:blipFill>
        <p:spPr>
          <a:xfrm>
            <a:off x="5225610" y="1172281"/>
            <a:ext cx="6240519" cy="169422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3CF09FD-D345-40E8-B099-D943F18FE789}"/>
              </a:ext>
            </a:extLst>
          </p:cNvPr>
          <p:cNvSpPr/>
          <p:nvPr/>
        </p:nvSpPr>
        <p:spPr>
          <a:xfrm>
            <a:off x="250874" y="6211673"/>
            <a:ext cx="11690252" cy="64632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marL="0" marR="0" lvl="0" indent="0" algn="ctr" defTabSz="903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i="1" dirty="0">
                <a:solidFill>
                  <a:srgbClr val="1A2037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“Protegendo nossas riquezas, cuidando da nossa gente”</a:t>
            </a:r>
            <a:endParaRPr kumimoji="0" lang="pt-BR" sz="3600" b="1" i="1" u="none" strike="noStrike" kern="1200" cap="none" spc="0" normalizeH="0" baseline="0" noProof="0" dirty="0">
              <a:ln>
                <a:noFill/>
              </a:ln>
              <a:solidFill>
                <a:srgbClr val="1A2037"/>
              </a:solidFill>
              <a:uLnTx/>
              <a:uFillTx/>
              <a:latin typeface="Brush Script MT" panose="030608020404060703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14286" y="4207746"/>
            <a:ext cx="873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1A20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 Estratégicos </a:t>
            </a:r>
          </a:p>
          <a:p>
            <a:pPr algn="ctr"/>
            <a:endParaRPr lang="pt-BR" sz="6000" b="1" dirty="0">
              <a:solidFill>
                <a:srgbClr val="1A20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59992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9">
            <a:extLst>
              <a:ext uri="{FF2B5EF4-FFF2-40B4-BE49-F238E27FC236}">
                <a16:creationId xmlns:a16="http://schemas.microsoft.com/office/drawing/2014/main" id="{4534498A-A1B5-47E9-B1D1-EEAA9A9AFAAD}"/>
              </a:ext>
            </a:extLst>
          </p:cNvPr>
          <p:cNvSpPr/>
          <p:nvPr/>
        </p:nvSpPr>
        <p:spPr>
          <a:xfrm>
            <a:off x="6579076" y="867884"/>
            <a:ext cx="1581150" cy="1415240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6">
            <a:extLst>
              <a:ext uri="{FF2B5EF4-FFF2-40B4-BE49-F238E27FC236}">
                <a16:creationId xmlns:a16="http://schemas.microsoft.com/office/drawing/2014/main" id="{B0355F07-4673-4FB8-BED7-41DB5F340F81}"/>
              </a:ext>
            </a:extLst>
          </p:cNvPr>
          <p:cNvSpPr/>
          <p:nvPr/>
        </p:nvSpPr>
        <p:spPr>
          <a:xfrm>
            <a:off x="2035968" y="2833250"/>
            <a:ext cx="1581149" cy="144023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20">
            <a:extLst>
              <a:ext uri="{FF2B5EF4-FFF2-40B4-BE49-F238E27FC236}">
                <a16:creationId xmlns:a16="http://schemas.microsoft.com/office/drawing/2014/main" id="{0C37B166-57C8-4B18-94FE-E75DE6A67019}"/>
              </a:ext>
            </a:extLst>
          </p:cNvPr>
          <p:cNvSpPr/>
          <p:nvPr/>
        </p:nvSpPr>
        <p:spPr>
          <a:xfrm>
            <a:off x="484342" y="904444"/>
            <a:ext cx="1668233" cy="141524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21">
            <a:extLst>
              <a:ext uri="{FF2B5EF4-FFF2-40B4-BE49-F238E27FC236}">
                <a16:creationId xmlns:a16="http://schemas.microsoft.com/office/drawing/2014/main" id="{4AD05DDF-59F8-4233-ABD5-44F292A2876A}"/>
              </a:ext>
            </a:extLst>
          </p:cNvPr>
          <p:cNvSpPr/>
          <p:nvPr/>
        </p:nvSpPr>
        <p:spPr>
          <a:xfrm>
            <a:off x="3587925" y="867884"/>
            <a:ext cx="1581150" cy="1415240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22">
            <a:extLst>
              <a:ext uri="{FF2B5EF4-FFF2-40B4-BE49-F238E27FC236}">
                <a16:creationId xmlns:a16="http://schemas.microsoft.com/office/drawing/2014/main" id="{FB35265C-7CD1-4215-A6D1-5D06D91ACF0A}"/>
              </a:ext>
            </a:extLst>
          </p:cNvPr>
          <p:cNvSpPr/>
          <p:nvPr/>
        </p:nvSpPr>
        <p:spPr>
          <a:xfrm>
            <a:off x="9655932" y="867884"/>
            <a:ext cx="1581149" cy="1415240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23">
            <a:extLst>
              <a:ext uri="{FF2B5EF4-FFF2-40B4-BE49-F238E27FC236}">
                <a16:creationId xmlns:a16="http://schemas.microsoft.com/office/drawing/2014/main" id="{1F57C4E6-902E-4233-B785-DEB8BA244CC1}"/>
              </a:ext>
            </a:extLst>
          </p:cNvPr>
          <p:cNvSpPr/>
          <p:nvPr/>
        </p:nvSpPr>
        <p:spPr>
          <a:xfrm>
            <a:off x="8133498" y="2728054"/>
            <a:ext cx="1581149" cy="1415240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24">
            <a:extLst>
              <a:ext uri="{FF2B5EF4-FFF2-40B4-BE49-F238E27FC236}">
                <a16:creationId xmlns:a16="http://schemas.microsoft.com/office/drawing/2014/main" id="{12831DDB-2230-4B3E-BCCC-B1955CE5CEF7}"/>
              </a:ext>
            </a:extLst>
          </p:cNvPr>
          <p:cNvSpPr/>
          <p:nvPr/>
        </p:nvSpPr>
        <p:spPr>
          <a:xfrm>
            <a:off x="9504694" y="4730128"/>
            <a:ext cx="1662057" cy="1520505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25">
            <a:extLst>
              <a:ext uri="{FF2B5EF4-FFF2-40B4-BE49-F238E27FC236}">
                <a16:creationId xmlns:a16="http://schemas.microsoft.com/office/drawing/2014/main" id="{320E339E-1B7E-482C-9883-AF45A2D0E9FE}"/>
              </a:ext>
            </a:extLst>
          </p:cNvPr>
          <p:cNvSpPr/>
          <p:nvPr/>
        </p:nvSpPr>
        <p:spPr>
          <a:xfrm>
            <a:off x="6570844" y="4696929"/>
            <a:ext cx="1668234" cy="1581631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26">
            <a:extLst>
              <a:ext uri="{FF2B5EF4-FFF2-40B4-BE49-F238E27FC236}">
                <a16:creationId xmlns:a16="http://schemas.microsoft.com/office/drawing/2014/main" id="{68B979B9-B486-4D62-B20E-19D72B00DD3C}"/>
              </a:ext>
            </a:extLst>
          </p:cNvPr>
          <p:cNvSpPr/>
          <p:nvPr/>
        </p:nvSpPr>
        <p:spPr>
          <a:xfrm>
            <a:off x="3544382" y="4828421"/>
            <a:ext cx="1581151" cy="141524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  <a:ln w="38100" cmpd="sng"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CB7804B-F9AC-4976-A274-EE9A1EA2597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1256" y="2989015"/>
            <a:ext cx="1469254" cy="1665154"/>
          </a:xfrm>
          <a:prstGeom prst="rect">
            <a:avLst/>
          </a:prstGeom>
        </p:spPr>
      </p:pic>
      <p:sp>
        <p:nvSpPr>
          <p:cNvPr id="68" name="CaixaDeTexto 67">
            <a:extLst>
              <a:ext uri="{FF2B5EF4-FFF2-40B4-BE49-F238E27FC236}">
                <a16:creationId xmlns:a16="http://schemas.microsoft.com/office/drawing/2014/main" id="{7A5CFE3A-A48E-4E95-AD20-6739E053C6DA}"/>
              </a:ext>
            </a:extLst>
          </p:cNvPr>
          <p:cNvSpPr txBox="1"/>
          <p:nvPr/>
        </p:nvSpPr>
        <p:spPr>
          <a:xfrm>
            <a:off x="1238371" y="2276861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Ameaças Cibernéticas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04B8AE73-FB9D-4321-BA14-689D39169835}"/>
              </a:ext>
            </a:extLst>
          </p:cNvPr>
          <p:cNvSpPr txBox="1"/>
          <p:nvPr/>
        </p:nvSpPr>
        <p:spPr>
          <a:xfrm>
            <a:off x="4202795" y="2289296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Pirataria</a:t>
            </a:r>
            <a:endParaRPr lang="pt-BR" sz="2400" dirty="0"/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4C3194B2-979F-4C77-B64D-01E41DBE367F}"/>
              </a:ext>
            </a:extLst>
          </p:cNvPr>
          <p:cNvSpPr txBox="1"/>
          <p:nvPr/>
        </p:nvSpPr>
        <p:spPr>
          <a:xfrm>
            <a:off x="-1746304" y="2302538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Pesca Ilegal</a:t>
            </a:r>
            <a:endParaRPr lang="pt-BR" sz="2400" dirty="0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F339CCD-9941-4763-97DF-816D7BD1FE72}"/>
              </a:ext>
            </a:extLst>
          </p:cNvPr>
          <p:cNvSpPr txBox="1"/>
          <p:nvPr/>
        </p:nvSpPr>
        <p:spPr>
          <a:xfrm>
            <a:off x="-313587" y="4206736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Defesa da Soberania</a:t>
            </a:r>
            <a:endParaRPr lang="pt-BR" sz="2400" dirty="0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ECA9A111-E7C7-4258-BB36-ACE0451956E2}"/>
              </a:ext>
            </a:extLst>
          </p:cNvPr>
          <p:cNvSpPr txBox="1"/>
          <p:nvPr/>
        </p:nvSpPr>
        <p:spPr>
          <a:xfrm>
            <a:off x="5764834" y="4132925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Recursos Naturais</a:t>
            </a:r>
            <a:endParaRPr lang="pt-BR" sz="2400" dirty="0"/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4E03AD1B-1935-4EB3-9106-112AE151B6E1}"/>
              </a:ext>
            </a:extLst>
          </p:cNvPr>
          <p:cNvSpPr txBox="1"/>
          <p:nvPr/>
        </p:nvSpPr>
        <p:spPr>
          <a:xfrm>
            <a:off x="1219034" y="6201001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Terrorismo</a:t>
            </a:r>
            <a:endParaRPr lang="pt-BR" sz="2400" dirty="0"/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9A4B41EC-322A-4850-94F3-AD434C7C64C6}"/>
              </a:ext>
            </a:extLst>
          </p:cNvPr>
          <p:cNvSpPr txBox="1"/>
          <p:nvPr/>
        </p:nvSpPr>
        <p:spPr>
          <a:xfrm>
            <a:off x="4249886" y="6224168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Questões Ambientais</a:t>
            </a:r>
            <a:endParaRPr lang="pt-BR" sz="2400" dirty="0"/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ECD9813A-F7C1-430B-BDD8-2AAEE64F6D77}"/>
              </a:ext>
            </a:extLst>
          </p:cNvPr>
          <p:cNvSpPr txBox="1"/>
          <p:nvPr/>
        </p:nvSpPr>
        <p:spPr>
          <a:xfrm>
            <a:off x="7280739" y="6198363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Biopirataria</a:t>
            </a:r>
            <a:endParaRPr lang="pt-BR" sz="2400" dirty="0"/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ECC3E48A-7CF4-4AF6-BF53-289D5DA43091}"/>
              </a:ext>
            </a:extLst>
          </p:cNvPr>
          <p:cNvSpPr txBox="1"/>
          <p:nvPr/>
        </p:nvSpPr>
        <p:spPr>
          <a:xfrm>
            <a:off x="7420241" y="2290728"/>
            <a:ext cx="628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Conflitos Urbanos</a:t>
            </a:r>
            <a:endParaRPr lang="pt-BR" sz="24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2B63D9F-6992-42D5-AB33-5226A264D843}"/>
              </a:ext>
            </a:extLst>
          </p:cNvPr>
          <p:cNvSpPr txBox="1"/>
          <p:nvPr/>
        </p:nvSpPr>
        <p:spPr>
          <a:xfrm>
            <a:off x="-2458899" y="6098662"/>
            <a:ext cx="770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Territorialização </a:t>
            </a:r>
          </a:p>
          <a:p>
            <a:pPr lvl="0" algn="ctr"/>
            <a:r>
              <a:rPr lang="pt-BR" sz="2400" b="1" dirty="0">
                <a:cs typeface="Times New Roman" panose="02020603050405020304" pitchFamily="18" charset="0"/>
              </a:rPr>
              <a:t>dos oceanos</a:t>
            </a:r>
            <a:endParaRPr lang="pt-BR"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06EBE4D-4E99-4804-96EF-2C11AB24D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669" y="4654169"/>
            <a:ext cx="1578310" cy="1542983"/>
          </a:xfrm>
          <a:prstGeom prst="ellipse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1"/>
            <a:ext cx="12192001" cy="670646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Ameaças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973053" y="3269092"/>
            <a:ext cx="1583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 Black" panose="020B0A04020102020204" pitchFamily="34" charset="0"/>
              </a:rPr>
              <a:t>AMEAÇAS</a:t>
            </a:r>
            <a:endParaRPr lang="pt-B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1364"/>
            <a:ext cx="12192001" cy="662897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Principais Programas Estratégicos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50B53974-0213-438E-9D32-982F1E5888B8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14" y="1161215"/>
            <a:ext cx="2226490" cy="1362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Imagem 5" descr="Formatura na Escola Naval.JPG">
            <a:extLst>
              <a:ext uri="{FF2B5EF4-FFF2-40B4-BE49-F238E27FC236}">
                <a16:creationId xmlns:a16="http://schemas.microsoft.com/office/drawing/2014/main" id="{E3BC79BA-5696-407B-8BD4-E8C11916BA96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/>
          <a:srcRect t="7059" b="8237"/>
          <a:stretch>
            <a:fillRect/>
          </a:stretch>
        </p:blipFill>
        <p:spPr bwMode="auto">
          <a:xfrm rot="160788">
            <a:off x="4095244" y="2631042"/>
            <a:ext cx="4001509" cy="1961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9DA56E82-4F27-4C72-AD8E-8706D47D7DED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6401" y="1115123"/>
            <a:ext cx="2226490" cy="1362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A0A009-EA3D-44A3-B769-C880990748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36" t="10314" r="5879"/>
          <a:stretch/>
        </p:blipFill>
        <p:spPr>
          <a:xfrm>
            <a:off x="9047181" y="1129249"/>
            <a:ext cx="2532374" cy="1534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54CB272-E052-40F3-8826-2F9551826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04" y="4259345"/>
            <a:ext cx="2234132" cy="1463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FA83105-934E-4F3B-909A-233C6F5B3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2351" y="4262245"/>
            <a:ext cx="2124023" cy="1381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EEA8DD47-4E62-4E2E-8CF9-1FA2E68F4FCD}"/>
              </a:ext>
            </a:extLst>
          </p:cNvPr>
          <p:cNvSpPr txBox="1"/>
          <p:nvPr/>
        </p:nvSpPr>
        <p:spPr>
          <a:xfrm>
            <a:off x="693437" y="2690336"/>
            <a:ext cx="2767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100" b="1" dirty="0">
                <a:cs typeface="Times New Roman" panose="02020603050405020304" pitchFamily="18" charset="0"/>
              </a:rPr>
              <a:t>Construção do Núcleo do Poder Naval</a:t>
            </a:r>
            <a:endParaRPr lang="pt-BR" sz="2100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1B0E5ED-1F08-42C4-AAB6-3C730F7163F0}"/>
              </a:ext>
            </a:extLst>
          </p:cNvPr>
          <p:cNvSpPr txBox="1"/>
          <p:nvPr/>
        </p:nvSpPr>
        <p:spPr>
          <a:xfrm>
            <a:off x="415915" y="5892004"/>
            <a:ext cx="2296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100" b="1" dirty="0">
                <a:cs typeface="Times New Roman" panose="02020603050405020304" pitchFamily="18" charset="0"/>
              </a:rPr>
              <a:t>Programa Nuclear </a:t>
            </a:r>
          </a:p>
          <a:p>
            <a:pPr lvl="0" algn="ctr"/>
            <a:r>
              <a:rPr lang="pt-BR" sz="2100" b="1" dirty="0">
                <a:cs typeface="Times New Roman" panose="02020603050405020304" pitchFamily="18" charset="0"/>
              </a:rPr>
              <a:t>da Marinha</a:t>
            </a:r>
            <a:endParaRPr lang="pt-BR" sz="2100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4AC9893-3352-458E-88FA-0D15FCDC943C}"/>
              </a:ext>
            </a:extLst>
          </p:cNvPr>
          <p:cNvSpPr txBox="1"/>
          <p:nvPr/>
        </p:nvSpPr>
        <p:spPr>
          <a:xfrm>
            <a:off x="3778602" y="4814786"/>
            <a:ext cx="452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200" b="1" dirty="0">
                <a:cs typeface="Times New Roman" panose="02020603050405020304" pitchFamily="18" charset="0"/>
              </a:rPr>
              <a:t>Pessoal - Nosso </a:t>
            </a:r>
          </a:p>
          <a:p>
            <a:pPr lvl="0" algn="ctr"/>
            <a:r>
              <a:rPr lang="pt-BR" sz="3200" b="1" dirty="0">
                <a:cs typeface="Times New Roman" panose="02020603050405020304" pitchFamily="18" charset="0"/>
              </a:rPr>
              <a:t>Maior Patrimônio</a:t>
            </a:r>
            <a:endParaRPr lang="pt-BR" sz="4000" dirty="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3DA195F-FAE4-4D9A-B8DA-08D11662D771}"/>
              </a:ext>
            </a:extLst>
          </p:cNvPr>
          <p:cNvSpPr txBox="1"/>
          <p:nvPr/>
        </p:nvSpPr>
        <p:spPr>
          <a:xfrm>
            <a:off x="8971129" y="2810318"/>
            <a:ext cx="3030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100" b="1" dirty="0">
                <a:cs typeface="Times New Roman" panose="02020603050405020304" pitchFamily="18" charset="0"/>
              </a:rPr>
              <a:t>Obtenção da Capacidade Operacional Plena</a:t>
            </a:r>
            <a:endParaRPr lang="pt-BR" sz="21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D912756-59B3-4EC6-ADE8-2A01EE067180}"/>
              </a:ext>
            </a:extLst>
          </p:cNvPr>
          <p:cNvSpPr txBox="1"/>
          <p:nvPr/>
        </p:nvSpPr>
        <p:spPr>
          <a:xfrm>
            <a:off x="9422781" y="5730422"/>
            <a:ext cx="24734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100" b="1" dirty="0">
                <a:cs typeface="Times New Roman" panose="02020603050405020304" pitchFamily="18" charset="0"/>
              </a:rPr>
              <a:t>Sistema de </a:t>
            </a:r>
          </a:p>
          <a:p>
            <a:pPr lvl="0" algn="ctr"/>
            <a:r>
              <a:rPr lang="pt-BR" sz="2100" b="1" dirty="0">
                <a:cs typeface="Times New Roman" panose="02020603050405020304" pitchFamily="18" charset="0"/>
              </a:rPr>
              <a:t>Gerenciamento da Amazônia Azul</a:t>
            </a:r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10913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3300"/>
            <a:ext cx="12192001" cy="673091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Programas Estratégicos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50B53974-0213-438E-9D32-982F1E5888B8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3456" y="1607640"/>
            <a:ext cx="3253760" cy="2062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9DA56E82-4F27-4C72-AD8E-8706D47D7DED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4711" y="1682565"/>
            <a:ext cx="3254400" cy="206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EEA8DD47-4E62-4E2E-8CF9-1FA2E68F4FCD}"/>
              </a:ext>
            </a:extLst>
          </p:cNvPr>
          <p:cNvSpPr txBox="1"/>
          <p:nvPr/>
        </p:nvSpPr>
        <p:spPr>
          <a:xfrm>
            <a:off x="1538395" y="836189"/>
            <a:ext cx="9115207" cy="646331"/>
          </a:xfrm>
          <a:prstGeom prst="rect">
            <a:avLst/>
          </a:prstGeom>
          <a:solidFill>
            <a:srgbClr val="1A2037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BR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Construção do Núcleo do Poder Naval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2" name="Seta para baixo 1"/>
          <p:cNvSpPr/>
          <p:nvPr/>
        </p:nvSpPr>
        <p:spPr>
          <a:xfrm>
            <a:off x="2918839" y="3909116"/>
            <a:ext cx="1193864" cy="767252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9838DC-12FB-3D42-BDD3-9127DE2A2F07}"/>
              </a:ext>
            </a:extLst>
          </p:cNvPr>
          <p:cNvSpPr txBox="1"/>
          <p:nvPr/>
        </p:nvSpPr>
        <p:spPr>
          <a:xfrm>
            <a:off x="6149600" y="4704267"/>
            <a:ext cx="5053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PFCT: </a:t>
            </a:r>
          </a:p>
          <a:p>
            <a:r>
              <a:rPr lang="pt-BR" dirty="0"/>
              <a:t>2.000 empregos diretos </a:t>
            </a:r>
          </a:p>
          <a:p>
            <a:r>
              <a:rPr lang="pt-BR" dirty="0"/>
              <a:t> 6.000 indiretos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0142591-E1D7-6B42-96D1-931BB290D10F}"/>
              </a:ext>
            </a:extLst>
          </p:cNvPr>
          <p:cNvSpPr txBox="1"/>
          <p:nvPr/>
        </p:nvSpPr>
        <p:spPr>
          <a:xfrm>
            <a:off x="467771" y="4676368"/>
            <a:ext cx="6095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600" b="1">
                <a:cs typeface="Times New Roman" panose="02020603050405020304" pitchFamily="18" charset="0"/>
              </a:defRPr>
            </a:lvl1pPr>
          </a:lstStyle>
          <a:p>
            <a:r>
              <a:rPr lang="pt-BR" sz="3200" dirty="0"/>
              <a:t>PROSUB: </a:t>
            </a:r>
          </a:p>
          <a:p>
            <a:r>
              <a:rPr lang="pt-BR" sz="3200" dirty="0"/>
              <a:t>24.000 empregos diretos</a:t>
            </a:r>
          </a:p>
          <a:p>
            <a:r>
              <a:rPr lang="pt-BR" sz="3200" dirty="0"/>
              <a:t>40.000 empregos indiretos</a:t>
            </a:r>
          </a:p>
          <a:p>
            <a:r>
              <a:rPr lang="pt-BR" sz="3200" dirty="0"/>
              <a:t>Impostos arrecadados: R$ 1bi</a:t>
            </a:r>
          </a:p>
        </p:txBody>
      </p:sp>
      <p:sp>
        <p:nvSpPr>
          <p:cNvPr id="15" name="Seta para baixo 14"/>
          <p:cNvSpPr/>
          <p:nvPr/>
        </p:nvSpPr>
        <p:spPr>
          <a:xfrm>
            <a:off x="8079299" y="3945410"/>
            <a:ext cx="1193864" cy="767252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17">
            <a:extLst>
              <a:ext uri="{FF2B5EF4-FFF2-40B4-BE49-F238E27FC236}">
                <a16:creationId xmlns:a16="http://schemas.microsoft.com/office/drawing/2014/main" id="{79B163BE-C2E6-42D5-9BB7-B196F59D722A}"/>
              </a:ext>
            </a:extLst>
          </p:cNvPr>
          <p:cNvSpPr/>
          <p:nvPr/>
        </p:nvSpPr>
        <p:spPr>
          <a:xfrm>
            <a:off x="7217030" y="6232830"/>
            <a:ext cx="2918401" cy="490447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1A2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CAPITALIZAÇÃO</a:t>
            </a:r>
          </a:p>
        </p:txBody>
      </p:sp>
    </p:spTree>
    <p:extLst>
      <p:ext uri="{BB962C8B-B14F-4D97-AF65-F5344CB8AC3E}">
        <p14:creationId xmlns:p14="http://schemas.microsoft.com/office/powerpoint/2010/main" val="9213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3300"/>
            <a:ext cx="12192001" cy="673091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Programas Estratégicos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EA8DD47-4E62-4E2E-8CF9-1FA2E68F4FCD}"/>
              </a:ext>
            </a:extLst>
          </p:cNvPr>
          <p:cNvSpPr txBox="1"/>
          <p:nvPr/>
        </p:nvSpPr>
        <p:spPr>
          <a:xfrm>
            <a:off x="1522352" y="761462"/>
            <a:ext cx="9115207" cy="646331"/>
          </a:xfrm>
          <a:prstGeom prst="rect">
            <a:avLst/>
          </a:prstGeom>
          <a:solidFill>
            <a:srgbClr val="1A2037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BR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Programa Nuclear da Marinha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9838DC-12FB-3D42-BDD3-9127DE2A2F07}"/>
              </a:ext>
            </a:extLst>
          </p:cNvPr>
          <p:cNvSpPr txBox="1"/>
          <p:nvPr/>
        </p:nvSpPr>
        <p:spPr>
          <a:xfrm>
            <a:off x="3449512" y="6096538"/>
            <a:ext cx="505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cs typeface="Times New Roman" panose="02020603050405020304" pitchFamily="18" charset="0"/>
              </a:defRPr>
            </a:lvl1pPr>
          </a:lstStyle>
          <a:p>
            <a:r>
              <a:rPr lang="pt-BR" sz="2800" dirty="0" err="1"/>
              <a:t>Radiofármacos</a:t>
            </a:r>
            <a:r>
              <a:rPr lang="pt-BR" sz="2800" dirty="0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0142591-E1D7-6B42-96D1-931BB290D10F}"/>
              </a:ext>
            </a:extLst>
          </p:cNvPr>
          <p:cNvSpPr txBox="1"/>
          <p:nvPr/>
        </p:nvSpPr>
        <p:spPr>
          <a:xfrm>
            <a:off x="7664171" y="6059904"/>
            <a:ext cx="486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600" b="1">
                <a:cs typeface="Times New Roman" panose="02020603050405020304" pitchFamily="18" charset="0"/>
              </a:defRPr>
            </a:lvl1pPr>
          </a:lstStyle>
          <a:p>
            <a:r>
              <a:rPr lang="pt-BR" sz="2800" dirty="0"/>
              <a:t>Irradiação de Alimentos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AFC23A6-0317-4809-811A-6C948ADB7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6872" y="4025077"/>
            <a:ext cx="3468806" cy="1923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73" y="4051799"/>
            <a:ext cx="3221341" cy="1897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0B53974-0213-438E-9D32-982F1E5888B8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8775" y="1532203"/>
            <a:ext cx="3434493" cy="1794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6ADE814-0781-4761-9941-DFC88D873AE5}"/>
              </a:ext>
            </a:extLst>
          </p:cNvPr>
          <p:cNvSpPr txBox="1"/>
          <p:nvPr/>
        </p:nvSpPr>
        <p:spPr>
          <a:xfrm>
            <a:off x="3649390" y="3315853"/>
            <a:ext cx="505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cs typeface="Times New Roman" panose="02020603050405020304" pitchFamily="18" charset="0"/>
              </a:defRPr>
            </a:lvl1pPr>
          </a:lstStyle>
          <a:p>
            <a:r>
              <a:rPr lang="pt-BR" sz="2800" dirty="0"/>
              <a:t>SN-BR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7B11E7-A81A-4256-98EF-78D71181D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31" y="4025077"/>
            <a:ext cx="3072110" cy="1968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0EAA364-6C83-4C68-B2A6-27E46EDB67EA}"/>
              </a:ext>
            </a:extLst>
          </p:cNvPr>
          <p:cNvSpPr txBox="1"/>
          <p:nvPr/>
        </p:nvSpPr>
        <p:spPr>
          <a:xfrm>
            <a:off x="426425" y="6096538"/>
            <a:ext cx="347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cs typeface="Times New Roman" panose="02020603050405020304" pitchFamily="18" charset="0"/>
              </a:defRPr>
            </a:lvl1pPr>
          </a:lstStyle>
          <a:p>
            <a:r>
              <a:rPr lang="pt-BR" sz="2800" dirty="0"/>
              <a:t>Energia</a:t>
            </a:r>
          </a:p>
        </p:txBody>
      </p:sp>
    </p:spTree>
    <p:extLst>
      <p:ext uri="{BB962C8B-B14F-4D97-AF65-F5344CB8AC3E}">
        <p14:creationId xmlns:p14="http://schemas.microsoft.com/office/powerpoint/2010/main" val="278647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6AA657C-74E1-4653-A254-DC299677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622" y="4034555"/>
            <a:ext cx="2547582" cy="268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3300"/>
            <a:ext cx="12192001" cy="673091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Programas Estratégicos: </a:t>
            </a:r>
            <a:r>
              <a:rPr lang="pt-BR" sz="4000" b="1" dirty="0" err="1"/>
              <a:t>SisGAAz</a:t>
            </a:r>
            <a:endParaRPr lang="pt-BR" sz="40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1B921B-17AE-4D9B-9F55-41D3D4A9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33" y="984984"/>
            <a:ext cx="7262671" cy="1612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4596C6-97D3-4D76-A1A0-052482CFA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026" y="4398493"/>
            <a:ext cx="3429149" cy="2058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8E952CD-FEC0-494D-8436-372BC6301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11" y="2418831"/>
            <a:ext cx="3908841" cy="3959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6E8A502-35DA-46A6-A5A3-68165D131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701" y="1242083"/>
            <a:ext cx="5149755" cy="2710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92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3300"/>
            <a:ext cx="12192001" cy="673091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Programas Estratégicos: </a:t>
            </a:r>
            <a:r>
              <a:rPr lang="pt-BR" sz="4000" b="1" dirty="0" err="1"/>
              <a:t>SisGAAz</a:t>
            </a:r>
            <a:endParaRPr lang="pt-BR" sz="4000" b="1" dirty="0"/>
          </a:p>
        </p:txBody>
      </p:sp>
      <p:pic>
        <p:nvPicPr>
          <p:cNvPr id="3" name="Imagem 2" descr="Navio na água&#10;&#10;Descrição gerada automaticamente">
            <a:extLst>
              <a:ext uri="{FF2B5EF4-FFF2-40B4-BE49-F238E27FC236}">
                <a16:creationId xmlns:a16="http://schemas.microsoft.com/office/drawing/2014/main" id="{EEF40BDF-DAE5-45B0-B3F3-7C9175291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434" y="1903969"/>
            <a:ext cx="2168471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m 15" descr="Mapa&#10;&#10;Descrição gerada automaticamente com confiança média">
            <a:extLst>
              <a:ext uri="{FF2B5EF4-FFF2-40B4-BE49-F238E27FC236}">
                <a16:creationId xmlns:a16="http://schemas.microsoft.com/office/drawing/2014/main" id="{D8639B14-8845-4EDE-BDD4-896A9181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4" y="771389"/>
            <a:ext cx="5077401" cy="3945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tângulo de cantos arredondados 3"/>
          <p:cNvSpPr/>
          <p:nvPr/>
        </p:nvSpPr>
        <p:spPr>
          <a:xfrm>
            <a:off x="275774" y="5292397"/>
            <a:ext cx="2481942" cy="1158494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1A2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Monitoramento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919265" y="5292397"/>
            <a:ext cx="2433910" cy="1158494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1A2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Proteção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164" y="1876418"/>
            <a:ext cx="2208495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55" y="5151644"/>
            <a:ext cx="222105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53" y="3514031"/>
            <a:ext cx="2226854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585" y="5151644"/>
            <a:ext cx="2220172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tângulo de cantos arredondados 14">
            <a:extLst>
              <a:ext uri="{FF2B5EF4-FFF2-40B4-BE49-F238E27FC236}">
                <a16:creationId xmlns:a16="http://schemas.microsoft.com/office/drawing/2014/main" id="{F096E86C-5175-48B8-ACB5-FABBC36541E5}"/>
              </a:ext>
            </a:extLst>
          </p:cNvPr>
          <p:cNvSpPr/>
          <p:nvPr/>
        </p:nvSpPr>
        <p:spPr>
          <a:xfrm>
            <a:off x="6098966" y="901575"/>
            <a:ext cx="5054791" cy="593208"/>
          </a:xfrm>
          <a:prstGeom prst="roundRect">
            <a:avLst/>
          </a:prstGeom>
          <a:solidFill>
            <a:srgbClr val="C00000"/>
          </a:solidFill>
          <a:ln w="57150" cap="flat" cmpd="sng" algn="ctr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9525" tIns="9525" rIns="9525" bIns="9525" numCol="1" spcCol="127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Emprego Dual</a:t>
            </a:r>
          </a:p>
        </p:txBody>
      </p:sp>
      <p:pic>
        <p:nvPicPr>
          <p:cNvPr id="17" name="Imagem 16" descr="Tartaruga nadando no fundo do mar&#10;&#10;Descrição gerada automaticamente com confiança média">
            <a:extLst>
              <a:ext uri="{FF2B5EF4-FFF2-40B4-BE49-F238E27FC236}">
                <a16:creationId xmlns:a16="http://schemas.microsoft.com/office/drawing/2014/main" id="{54AB5C0A-BB0D-4C76-BCDA-063B576EC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3585" y="3514031"/>
            <a:ext cx="2155789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51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1364"/>
            <a:ext cx="12192001" cy="662897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Programas Estratégicos: </a:t>
            </a:r>
            <a:r>
              <a:rPr lang="pt-BR" sz="4000" b="1" dirty="0" err="1"/>
              <a:t>SisGAAz</a:t>
            </a:r>
            <a:endParaRPr lang="pt-BR" sz="4000" b="1" dirty="0"/>
          </a:p>
        </p:txBody>
      </p: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BA18F6B9-2D16-4B40-8ABC-72F2A2F09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832030"/>
              </p:ext>
            </p:extLst>
          </p:nvPr>
        </p:nvGraphicFramePr>
        <p:xfrm>
          <a:off x="-332969" y="926922"/>
          <a:ext cx="7150864" cy="564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" name="Retângulo de cantos arredondados 36">
            <a:extLst>
              <a:ext uri="{FF2B5EF4-FFF2-40B4-BE49-F238E27FC236}">
                <a16:creationId xmlns:a16="http://schemas.microsoft.com/office/drawing/2014/main" id="{F096E86C-5175-48B8-ACB5-FABBC36541E5}"/>
              </a:ext>
            </a:extLst>
          </p:cNvPr>
          <p:cNvSpPr/>
          <p:nvPr/>
        </p:nvSpPr>
        <p:spPr>
          <a:xfrm>
            <a:off x="5955056" y="5607123"/>
            <a:ext cx="5564703" cy="998765"/>
          </a:xfrm>
          <a:prstGeom prst="roundRect">
            <a:avLst/>
          </a:prstGeom>
          <a:solidFill>
            <a:srgbClr val="C00000"/>
          </a:solidFill>
          <a:ln w="57150" cap="flat" cmpd="sng" algn="ctr">
            <a:solidFill>
              <a:srgbClr val="FF00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9525" tIns="9525" rIns="9525" bIns="9525" numCol="1" spcCol="1270" anchor="ctr" anchorCtr="0">
            <a:no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Ação Orçamentária : </a:t>
            </a:r>
            <a:r>
              <a:rPr lang="pt-BR" sz="36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2E97</a:t>
            </a:r>
          </a:p>
        </p:txBody>
      </p:sp>
      <p:pic>
        <p:nvPicPr>
          <p:cNvPr id="39" name="Picture 2" descr="Mealheiro Do Porco Em Período Da Crise Econômica Ilustração Stock -  Ilustração de crise, porco: 132554702">
            <a:extLst>
              <a:ext uri="{FF2B5EF4-FFF2-40B4-BE49-F238E27FC236}">
                <a16:creationId xmlns:a16="http://schemas.microsoft.com/office/drawing/2014/main" id="{55D747F4-2338-43CE-8E23-FCA2134A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58" b="92842" l="7000" r="93250">
                        <a14:foregroundMark x1="23750" y1="7158" x2="24625" y2="10105"/>
                        <a14:foregroundMark x1="19375" y1="29263" x2="22875" y2="37474"/>
                        <a14:foregroundMark x1="7000" y1="49474" x2="10625" y2="53053"/>
                        <a14:foregroundMark x1="46500" y1="35158" x2="46375" y2="54105"/>
                        <a14:foregroundMark x1="46375" y1="54105" x2="47750" y2="62316"/>
                        <a14:foregroundMark x1="47750" y1="62316" x2="48125" y2="62526"/>
                        <a14:foregroundMark x1="32000" y1="91579" x2="32000" y2="91579"/>
                        <a14:foregroundMark x1="90625" y1="38737" x2="90625" y2="38737"/>
                        <a14:foregroundMark x1="93250" y1="32842" x2="93250" y2="32842"/>
                        <a14:foregroundMark x1="63250" y1="92842" x2="63250" y2="92842"/>
                        <a14:backgroundMark x1="47625" y1="92842" x2="47625" y2="92842"/>
                        <a14:backgroundMark x1="26000" y1="93895" x2="26000" y2="93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2613" y="3307848"/>
            <a:ext cx="3693955" cy="208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Agrupar 41">
            <a:extLst>
              <a:ext uri="{FF2B5EF4-FFF2-40B4-BE49-F238E27FC236}">
                <a16:creationId xmlns:a16="http://schemas.microsoft.com/office/drawing/2014/main" id="{9C797557-5C97-4B56-BF50-91AC66BD4624}"/>
              </a:ext>
            </a:extLst>
          </p:cNvPr>
          <p:cNvGrpSpPr/>
          <p:nvPr/>
        </p:nvGrpSpPr>
        <p:grpSpPr>
          <a:xfrm>
            <a:off x="5678597" y="350459"/>
            <a:ext cx="4504975" cy="3356076"/>
            <a:chOff x="7502630" y="1376762"/>
            <a:chExt cx="4576341" cy="4223391"/>
          </a:xfrm>
        </p:grpSpPr>
        <p:pic>
          <p:nvPicPr>
            <p:cNvPr id="44" name="Picture 2" descr="Saco De Dinheiro, Saco De Clipart, Clipart De Dinheiro, Desenho Animado  Imagem PNG e PSD Para Download Gratuito | Sacos de dinheiro, Dinheiro  desenho, Imagens de dinheiro">
              <a:extLst>
                <a:ext uri="{FF2B5EF4-FFF2-40B4-BE49-F238E27FC236}">
                  <a16:creationId xmlns:a16="http://schemas.microsoft.com/office/drawing/2014/main" id="{1F6A6FD9-0223-462E-9FC3-22ABD9354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25" b="89925" l="10000" r="97231">
                          <a14:foregroundMark x1="92000" y1="68271" x2="92000" y2="74436"/>
                          <a14:foregroundMark x1="94769" y1="72932" x2="97231" y2="73534"/>
                          <a14:foregroundMark x1="70923" y1="55038" x2="80308" y2="568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0407" y="1376762"/>
              <a:ext cx="4128564" cy="4223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73E0274C-9421-4117-8DE0-AA351DC3B51A}"/>
                </a:ext>
              </a:extLst>
            </p:cNvPr>
            <p:cNvSpPr/>
            <p:nvPr/>
          </p:nvSpPr>
          <p:spPr>
            <a:xfrm>
              <a:off x="7502630" y="3929592"/>
              <a:ext cx="4418906" cy="8037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pt-BR" sz="4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Seta: Curva para a Esquerda 1">
            <a:extLst>
              <a:ext uri="{FF2B5EF4-FFF2-40B4-BE49-F238E27FC236}">
                <a16:creationId xmlns:a16="http://schemas.microsoft.com/office/drawing/2014/main" id="{A634CB31-3615-484D-ADFC-5AA96365DD1C}"/>
              </a:ext>
            </a:extLst>
          </p:cNvPr>
          <p:cNvSpPr/>
          <p:nvPr/>
        </p:nvSpPr>
        <p:spPr>
          <a:xfrm>
            <a:off x="10427498" y="2028497"/>
            <a:ext cx="1268682" cy="2636594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1364"/>
            <a:ext cx="12192001" cy="662897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Considerações Finais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AA753B4-C79D-4706-9E37-693C9CDCDC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5491" y="1943771"/>
            <a:ext cx="2774514" cy="314444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43" y="517331"/>
            <a:ext cx="5812375" cy="55568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56752"/>
            <a:ext cx="4337447" cy="433744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947089" y="2481949"/>
            <a:ext cx="248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 Black" panose="020B0A04020102020204" pitchFamily="34" charset="0"/>
              </a:rPr>
              <a:t>AMEAÇAS</a:t>
            </a:r>
          </a:p>
        </p:txBody>
      </p:sp>
    </p:spTree>
    <p:extLst>
      <p:ext uri="{BB962C8B-B14F-4D97-AF65-F5344CB8AC3E}">
        <p14:creationId xmlns:p14="http://schemas.microsoft.com/office/powerpoint/2010/main" val="26725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9274656" y="6354230"/>
            <a:ext cx="2844800" cy="365125"/>
          </a:xfrm>
        </p:spPr>
        <p:txBody>
          <a:bodyPr/>
          <a:lstStyle/>
          <a:p>
            <a:pPr marL="0" marR="0" lvl="0" indent="0" algn="r" defTabSz="1218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154175442"/>
              </p:ext>
            </p:extLst>
          </p:nvPr>
        </p:nvGraphicFramePr>
        <p:xfrm>
          <a:off x="19245" y="689559"/>
          <a:ext cx="11929947" cy="6240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741A26D3-24A0-42DE-85C3-B24A1FE37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982" y="1235645"/>
            <a:ext cx="521772" cy="69335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B6BF98F-D70D-4B24-814F-1A724F77FD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91" t="7109" r="63393" b="73078"/>
          <a:stretch/>
        </p:blipFill>
        <p:spPr>
          <a:xfrm>
            <a:off x="852464" y="4175864"/>
            <a:ext cx="651044" cy="70580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CE034FD-0788-4149-A2C1-227CDF127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982" y="5769073"/>
            <a:ext cx="497327" cy="49732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1"/>
            <a:ext cx="12192001" cy="653193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Roteiro</a:t>
            </a:r>
          </a:p>
        </p:txBody>
      </p:sp>
    </p:spTree>
    <p:extLst>
      <p:ext uri="{BB962C8B-B14F-4D97-AF65-F5344CB8AC3E}">
        <p14:creationId xmlns:p14="http://schemas.microsoft.com/office/powerpoint/2010/main" val="1600217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E4FBD68-8B3E-4451-82B5-F32E447C6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567" y="1027009"/>
            <a:ext cx="3950667" cy="394841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3CF09FD-D345-40E8-B099-D943F18FE789}"/>
              </a:ext>
            </a:extLst>
          </p:cNvPr>
          <p:cNvSpPr/>
          <p:nvPr/>
        </p:nvSpPr>
        <p:spPr>
          <a:xfrm>
            <a:off x="143710" y="5855151"/>
            <a:ext cx="11843714" cy="76943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marL="0" marR="0" lvl="0" indent="0" algn="ctr" defTabSz="903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i="1" dirty="0">
                <a:solidFill>
                  <a:srgbClr val="1A2037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“Protegendo nossas riquezas, cuidando da nossa gente”</a:t>
            </a:r>
            <a:endParaRPr kumimoji="0" lang="pt-BR" sz="4400" b="1" i="1" u="none" strike="noStrike" kern="1200" cap="none" spc="0" normalizeH="0" baseline="0" noProof="0" dirty="0">
              <a:ln>
                <a:noFill/>
              </a:ln>
              <a:solidFill>
                <a:srgbClr val="1A2037"/>
              </a:solidFill>
              <a:uLnTx/>
              <a:uFillTx/>
              <a:latin typeface="Brush Script MT" panose="030608020404060703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1406EC7-5D7A-483C-82DE-1E6064089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766" y="1156101"/>
            <a:ext cx="2571099" cy="34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24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1406EC7-5D7A-483C-82DE-1E6064089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100" y="564323"/>
            <a:ext cx="1982518" cy="26551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15A447-E3B6-4B54-8E24-B6190861F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392" r="2440" b="36122"/>
          <a:stretch/>
        </p:blipFill>
        <p:spPr>
          <a:xfrm>
            <a:off x="5225610" y="1172281"/>
            <a:ext cx="6240519" cy="169422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3CF09FD-D345-40E8-B099-D943F18FE789}"/>
              </a:ext>
            </a:extLst>
          </p:cNvPr>
          <p:cNvSpPr/>
          <p:nvPr/>
        </p:nvSpPr>
        <p:spPr>
          <a:xfrm>
            <a:off x="250874" y="6211673"/>
            <a:ext cx="11690252" cy="64632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marL="0" marR="0" lvl="0" indent="0" algn="ctr" defTabSz="903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i="1" dirty="0">
                <a:solidFill>
                  <a:srgbClr val="1A2037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“Protegendo nossas riquezas, cuidando da nossa gente”</a:t>
            </a:r>
            <a:endParaRPr kumimoji="0" lang="pt-BR" sz="3600" b="1" i="1" u="none" strike="noStrike" kern="1200" cap="none" spc="0" normalizeH="0" baseline="0" noProof="0" dirty="0">
              <a:ln>
                <a:noFill/>
              </a:ln>
              <a:solidFill>
                <a:srgbClr val="1A2037"/>
              </a:solidFill>
              <a:uLnTx/>
              <a:uFillTx/>
              <a:latin typeface="Brush Script MT" panose="030608020404060703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418114" y="4207746"/>
            <a:ext cx="5355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1A20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Missão</a:t>
            </a:r>
          </a:p>
        </p:txBody>
      </p:sp>
    </p:spTree>
    <p:extLst>
      <p:ext uri="{BB962C8B-B14F-4D97-AF65-F5344CB8AC3E}">
        <p14:creationId xmlns:p14="http://schemas.microsoft.com/office/powerpoint/2010/main" val="110407498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6F57A5F-3773-4493-A28B-A9A703E9C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346" y="5009447"/>
            <a:ext cx="2437527" cy="1828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34316F3-2701-3141-92BD-71AF91666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57" y="725246"/>
            <a:ext cx="9603316" cy="8309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84" tIns="45718" rIns="91384" bIns="45718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969">
              <a:defRPr/>
            </a:pPr>
            <a:r>
              <a:rPr lang="pt-BR" sz="4800" b="1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Preparar e empregar o </a:t>
            </a:r>
            <a:r>
              <a:rPr lang="pt-BR" sz="4800" b="1" i="1" dirty="0">
                <a:solidFill>
                  <a:srgbClr val="C00000"/>
                </a:solidFill>
                <a:latin typeface="Calibri"/>
              </a:rPr>
              <a:t>Poder Naval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34316F3-2701-3141-92BD-71AF91666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35" y="1829337"/>
            <a:ext cx="11206222" cy="27392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84" tIns="45718" rIns="91384" bIns="45718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571500" indent="-571500" defTabSz="913969">
              <a:buFont typeface="Arial" panose="020B0604020202020204" pitchFamily="34" charset="0"/>
              <a:buChar char="•"/>
              <a:defRPr/>
            </a:pPr>
            <a:r>
              <a:rPr lang="pt-BR" sz="4400" b="1" i="1" dirty="0">
                <a:solidFill>
                  <a:srgbClr val="C00000"/>
                </a:solidFill>
                <a:latin typeface="Calibri"/>
              </a:rPr>
              <a:t>Defesa da Pátria</a:t>
            </a:r>
            <a:r>
              <a:rPr lang="pt-BR" sz="4000" b="1" i="1" dirty="0">
                <a:solidFill>
                  <a:srgbClr val="C00000"/>
                </a:solidFill>
                <a:latin typeface="Calibri"/>
              </a:rPr>
              <a:t>;</a:t>
            </a:r>
            <a:endParaRPr lang="pt-BR" sz="2800" b="1" i="1" dirty="0">
              <a:solidFill>
                <a:srgbClr val="C00000"/>
              </a:solidFill>
              <a:latin typeface="Calibri"/>
            </a:endParaRPr>
          </a:p>
          <a:p>
            <a:pPr marL="571500" lvl="1" indent="-571500" defTabSz="913969">
              <a:buFont typeface="Arial" panose="020B0604020202020204" pitchFamily="34" charset="0"/>
              <a:buChar char="•"/>
              <a:defRPr/>
            </a:pPr>
            <a:r>
              <a:rPr lang="pt-BR" sz="2800" b="1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Garantia dos poderes constitucionais e, por iniciativa de qualquer destes, da lei e da ordem; </a:t>
            </a:r>
          </a:p>
          <a:p>
            <a:pPr marL="571500" lvl="1" indent="-571500" defTabSz="913969">
              <a:buFont typeface="Arial" panose="020B0604020202020204" pitchFamily="34" charset="0"/>
              <a:buChar char="•"/>
              <a:defRPr/>
            </a:pPr>
            <a:r>
              <a:rPr lang="pt-BR" sz="2800" b="1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Cumprimento das atribuições subsidiárias previstas em Lei; e</a:t>
            </a:r>
          </a:p>
          <a:p>
            <a:pPr marL="571500" lvl="1" indent="-571500" defTabSz="913969">
              <a:buFont typeface="Arial" panose="020B0604020202020204" pitchFamily="34" charset="0"/>
              <a:buChar char="•"/>
              <a:defRPr/>
            </a:pPr>
            <a:r>
              <a:rPr lang="pt-BR" sz="4400" b="1" i="1" dirty="0">
                <a:solidFill>
                  <a:srgbClr val="C00000"/>
                </a:solidFill>
                <a:latin typeface="Calibri"/>
              </a:rPr>
              <a:t>Apoio à Política Externa.</a:t>
            </a:r>
            <a:endParaRPr lang="pt-BR" sz="4000" b="1" i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34316F3-2701-3141-92BD-71AF91666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59" y="1408548"/>
            <a:ext cx="6936509" cy="4616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84" tIns="45718" rIns="91384" bIns="45718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3969">
              <a:defRPr/>
            </a:pPr>
            <a:r>
              <a:rPr lang="pt-BR" sz="2400" b="1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a fim de contribuir  para: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0B53974-0213-438E-9D32-982F1E5888B8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127" y="5009447"/>
            <a:ext cx="2655655" cy="1793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DA56E82-4F27-4C72-AD8E-8706D47D7DED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5495" y="5009447"/>
            <a:ext cx="2772545" cy="1793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823" y="5009447"/>
            <a:ext cx="2779484" cy="1801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114CD30-9045-40D4-AC3B-2BF168CD94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936" b="1177"/>
          <a:stretch/>
        </p:blipFill>
        <p:spPr>
          <a:xfrm>
            <a:off x="4962368" y="4699171"/>
            <a:ext cx="2485392" cy="2114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1"/>
            <a:ext cx="12192001" cy="653193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Missão</a:t>
            </a:r>
          </a:p>
        </p:txBody>
      </p:sp>
    </p:spTree>
    <p:extLst>
      <p:ext uri="{BB962C8B-B14F-4D97-AF65-F5344CB8AC3E}">
        <p14:creationId xmlns:p14="http://schemas.microsoft.com/office/powerpoint/2010/main" val="70464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1"/>
            <a:ext cx="12192001" cy="653193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Missão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3DDF9FF-1B04-487D-8362-97C9140A98F8}"/>
              </a:ext>
            </a:extLst>
          </p:cNvPr>
          <p:cNvGrpSpPr/>
          <p:nvPr/>
        </p:nvGrpSpPr>
        <p:grpSpPr>
          <a:xfrm>
            <a:off x="240460" y="894736"/>
            <a:ext cx="3467341" cy="1838062"/>
            <a:chOff x="240460" y="894736"/>
            <a:chExt cx="3467341" cy="1838062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43E9EB83-8C4A-4E5B-8EE7-4A558D104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60" y="894736"/>
              <a:ext cx="3467341" cy="183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7CECAB19-C425-4E64-A8EB-0BC789052415}"/>
                </a:ext>
              </a:extLst>
            </p:cNvPr>
            <p:cNvSpPr/>
            <p:nvPr/>
          </p:nvSpPr>
          <p:spPr>
            <a:xfrm>
              <a:off x="2317049" y="2351247"/>
              <a:ext cx="1273567" cy="266501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MAR2021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98A2634-97CA-4009-87DD-A94CA61BF06B}"/>
              </a:ext>
            </a:extLst>
          </p:cNvPr>
          <p:cNvGrpSpPr/>
          <p:nvPr/>
        </p:nvGrpSpPr>
        <p:grpSpPr>
          <a:xfrm>
            <a:off x="300830" y="2732798"/>
            <a:ext cx="3172601" cy="2038137"/>
            <a:chOff x="300830" y="2732798"/>
            <a:chExt cx="3172601" cy="2038137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A152DCEF-3F9D-4FC7-85BC-0B56844A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830" y="2732798"/>
              <a:ext cx="3112231" cy="2038137"/>
            </a:xfrm>
            <a:prstGeom prst="rect">
              <a:avLst/>
            </a:prstGeom>
          </p:spPr>
        </p:pic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0611F9A0-903F-4C9D-9ECD-1A85CBFCFBFF}"/>
                </a:ext>
              </a:extLst>
            </p:cNvPr>
            <p:cNvSpPr/>
            <p:nvPr/>
          </p:nvSpPr>
          <p:spPr>
            <a:xfrm>
              <a:off x="2199864" y="4447485"/>
              <a:ext cx="1273567" cy="266501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ABR2019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2C5FFFE-F102-484B-8AC8-FFBB4500B492}"/>
              </a:ext>
            </a:extLst>
          </p:cNvPr>
          <p:cNvGrpSpPr/>
          <p:nvPr/>
        </p:nvGrpSpPr>
        <p:grpSpPr>
          <a:xfrm>
            <a:off x="300830" y="4884450"/>
            <a:ext cx="3467341" cy="1973550"/>
            <a:chOff x="300830" y="4884450"/>
            <a:chExt cx="3467341" cy="1973550"/>
          </a:xfrm>
        </p:grpSpPr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CD1F05B0-1D80-494B-B375-1A391BBC5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30" y="4884450"/>
              <a:ext cx="3467341" cy="197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6D141F3E-C5CA-4542-AE8B-CDF10C715C2C}"/>
                </a:ext>
              </a:extLst>
            </p:cNvPr>
            <p:cNvSpPr/>
            <p:nvPr/>
          </p:nvSpPr>
          <p:spPr>
            <a:xfrm>
              <a:off x="2199864" y="6492486"/>
              <a:ext cx="1273567" cy="266501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FEV2021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20F070C-DA41-4921-90F7-23B82FB08DAA}"/>
              </a:ext>
            </a:extLst>
          </p:cNvPr>
          <p:cNvGrpSpPr/>
          <p:nvPr/>
        </p:nvGrpSpPr>
        <p:grpSpPr>
          <a:xfrm>
            <a:off x="3768171" y="880222"/>
            <a:ext cx="4267200" cy="4395788"/>
            <a:chOff x="3768171" y="880222"/>
            <a:chExt cx="4267200" cy="4395788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EB07754E-ABF2-41AB-980A-EF1ED02A9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171" y="880222"/>
              <a:ext cx="4267200" cy="439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2B3549F3-EA37-458A-86F7-390153F50E1E}"/>
                </a:ext>
              </a:extLst>
            </p:cNvPr>
            <p:cNvSpPr/>
            <p:nvPr/>
          </p:nvSpPr>
          <p:spPr>
            <a:xfrm>
              <a:off x="6446628" y="4908734"/>
              <a:ext cx="1273567" cy="266501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FEV2021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5502730-CB33-4F89-8764-90BFE7A45879}"/>
              </a:ext>
            </a:extLst>
          </p:cNvPr>
          <p:cNvGrpSpPr/>
          <p:nvPr/>
        </p:nvGrpSpPr>
        <p:grpSpPr>
          <a:xfrm>
            <a:off x="4285398" y="5340961"/>
            <a:ext cx="3448108" cy="1515964"/>
            <a:chOff x="4285398" y="5340961"/>
            <a:chExt cx="3448108" cy="1515964"/>
          </a:xfrm>
        </p:grpSpPr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A1573C62-F85F-4C52-AF30-19C6592B4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398" y="5340961"/>
              <a:ext cx="3448108" cy="151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A765AC49-910A-4270-8AB7-08BA91191FBB}"/>
                </a:ext>
              </a:extLst>
            </p:cNvPr>
            <p:cNvSpPr/>
            <p:nvPr/>
          </p:nvSpPr>
          <p:spPr>
            <a:xfrm>
              <a:off x="6446627" y="6575061"/>
              <a:ext cx="1273567" cy="266501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JUL2021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65B03A4-6CF6-499C-AE80-48A51CDB0221}"/>
              </a:ext>
            </a:extLst>
          </p:cNvPr>
          <p:cNvGrpSpPr/>
          <p:nvPr/>
        </p:nvGrpSpPr>
        <p:grpSpPr>
          <a:xfrm>
            <a:off x="8305145" y="4075397"/>
            <a:ext cx="3920357" cy="2715961"/>
            <a:chOff x="8305145" y="4075397"/>
            <a:chExt cx="3920357" cy="2715961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145" y="4075397"/>
              <a:ext cx="3920357" cy="2662288"/>
            </a:xfrm>
            <a:prstGeom prst="rect">
              <a:avLst/>
            </a:prstGeom>
          </p:spPr>
        </p:pic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F420C336-16B0-4E73-BBA5-DE2502C3E5DF}"/>
                </a:ext>
              </a:extLst>
            </p:cNvPr>
            <p:cNvSpPr/>
            <p:nvPr/>
          </p:nvSpPr>
          <p:spPr>
            <a:xfrm>
              <a:off x="10760778" y="6524857"/>
              <a:ext cx="1273567" cy="266501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ABR2021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9B9F3CB-A7D8-4E44-9009-FB4A04054188}"/>
              </a:ext>
            </a:extLst>
          </p:cNvPr>
          <p:cNvGrpSpPr/>
          <p:nvPr/>
        </p:nvGrpSpPr>
        <p:grpSpPr>
          <a:xfrm>
            <a:off x="8305145" y="863400"/>
            <a:ext cx="3738268" cy="3122174"/>
            <a:chOff x="8305145" y="863400"/>
            <a:chExt cx="3738268" cy="3122174"/>
          </a:xfrm>
        </p:grpSpPr>
        <p:grpSp>
          <p:nvGrpSpPr>
            <p:cNvPr id="17" name="Grupo 24">
              <a:extLst>
                <a:ext uri="{FF2B5EF4-FFF2-40B4-BE49-F238E27FC236}">
                  <a16:creationId xmlns:a16="http://schemas.microsoft.com/office/drawing/2014/main" id="{9A2A2369-D8C4-4908-B616-947747B3DD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5145" y="863400"/>
              <a:ext cx="3729200" cy="2777378"/>
              <a:chOff x="6938963" y="4602163"/>
              <a:chExt cx="2762250" cy="2584450"/>
            </a:xfrm>
          </p:grpSpPr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0CE57A3E-1C4E-49A5-AB6D-CC20AA42AB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41" t="21107" r="28233" b="6532"/>
              <a:stretch>
                <a:fillRect/>
              </a:stretch>
            </p:blipFill>
            <p:spPr bwMode="auto">
              <a:xfrm>
                <a:off x="7108825" y="5510213"/>
                <a:ext cx="2447925" cy="167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id="{EB652697-7C1E-45A4-AF0D-3030E8EEC8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6" t="13069" r="86182" b="80508"/>
              <a:stretch>
                <a:fillRect/>
              </a:stretch>
            </p:blipFill>
            <p:spPr bwMode="auto">
              <a:xfrm>
                <a:off x="7972425" y="4602163"/>
                <a:ext cx="792163" cy="350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Imagem 22">
                <a:extLst>
                  <a:ext uri="{FF2B5EF4-FFF2-40B4-BE49-F238E27FC236}">
                    <a16:creationId xmlns:a16="http://schemas.microsoft.com/office/drawing/2014/main" id="{40044D68-7BAC-45ED-AFCD-F395ABDF7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10" t="29128" r="17513" b="56114"/>
              <a:stretch>
                <a:fillRect/>
              </a:stretch>
            </p:blipFill>
            <p:spPr bwMode="auto">
              <a:xfrm>
                <a:off x="6938963" y="4967288"/>
                <a:ext cx="2762250" cy="346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57AC1F49-2D28-4AD2-9485-50838C8C67EA}"/>
                </a:ext>
              </a:extLst>
            </p:cNvPr>
            <p:cNvSpPr/>
            <p:nvPr/>
          </p:nvSpPr>
          <p:spPr>
            <a:xfrm>
              <a:off x="10769846" y="3719073"/>
              <a:ext cx="1273567" cy="266501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DEZ2020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79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1406EC7-5D7A-483C-82DE-1E6064089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100" y="564323"/>
            <a:ext cx="1982518" cy="26551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15A447-E3B6-4B54-8E24-B6190861F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392" r="2440" b="36122"/>
          <a:stretch/>
        </p:blipFill>
        <p:spPr>
          <a:xfrm>
            <a:off x="5225610" y="1172281"/>
            <a:ext cx="6240519" cy="169422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3CF09FD-D345-40E8-B099-D943F18FE789}"/>
              </a:ext>
            </a:extLst>
          </p:cNvPr>
          <p:cNvSpPr/>
          <p:nvPr/>
        </p:nvSpPr>
        <p:spPr>
          <a:xfrm>
            <a:off x="250874" y="6211673"/>
            <a:ext cx="11690252" cy="646327"/>
          </a:xfrm>
          <a:prstGeom prst="rect">
            <a:avLst/>
          </a:prstGeom>
        </p:spPr>
        <p:txBody>
          <a:bodyPr wrap="square" lIns="91422" tIns="45718" rIns="91422" bIns="45718">
            <a:spAutoFit/>
          </a:bodyPr>
          <a:lstStyle/>
          <a:p>
            <a:pPr marL="0" marR="0" lvl="0" indent="0" algn="ctr" defTabSz="903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i="1" dirty="0">
                <a:solidFill>
                  <a:srgbClr val="1A2037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“Protegendo nossas riquezas, cuidando da nossa gente”</a:t>
            </a:r>
            <a:endParaRPr kumimoji="0" lang="pt-BR" sz="3600" b="1" i="1" u="none" strike="noStrike" kern="1200" cap="none" spc="0" normalizeH="0" baseline="0" noProof="0" dirty="0">
              <a:ln>
                <a:noFill/>
              </a:ln>
              <a:solidFill>
                <a:srgbClr val="1A2037"/>
              </a:solidFill>
              <a:uLnTx/>
              <a:uFillTx/>
              <a:latin typeface="Brush Script MT" panose="030608020404060703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14286" y="4207746"/>
            <a:ext cx="873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1A20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Patrimônio </a:t>
            </a:r>
          </a:p>
          <a:p>
            <a:pPr algn="ctr"/>
            <a:endParaRPr lang="pt-BR" sz="6000" b="1" dirty="0">
              <a:solidFill>
                <a:srgbClr val="1A20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03239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1"/>
            <a:ext cx="12192001" cy="640491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Patrimônio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345457104"/>
              </p:ext>
            </p:extLst>
          </p:nvPr>
        </p:nvGraphicFramePr>
        <p:xfrm>
          <a:off x="5860124" y="640490"/>
          <a:ext cx="6155411" cy="605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3ED02625-95B5-4F24-9C74-333C952E3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324" t="17482" r="7406" b="38785"/>
          <a:stretch/>
        </p:blipFill>
        <p:spPr>
          <a:xfrm>
            <a:off x="6086475" y="1520958"/>
            <a:ext cx="1103487" cy="97713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114CD30-9045-40D4-AC3B-2BF168CD94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936" b="1177"/>
          <a:stretch/>
        </p:blipFill>
        <p:spPr>
          <a:xfrm>
            <a:off x="242073" y="820784"/>
            <a:ext cx="5618051" cy="4779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C1ED7DE-9FEA-47E4-AA52-D21DFA434D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5245" y="3385531"/>
            <a:ext cx="1127544" cy="76012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56343" y="6359434"/>
            <a:ext cx="4106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60.000 km hidrovias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DF00C96-CDEA-4442-AD16-AA08597D2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6102753" y="5065708"/>
            <a:ext cx="1135335" cy="106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9ACA85ED-BBBA-433A-BC01-C95163FE1A9B}"/>
              </a:ext>
            </a:extLst>
          </p:cNvPr>
          <p:cNvGrpSpPr/>
          <p:nvPr/>
        </p:nvGrpSpPr>
        <p:grpSpPr>
          <a:xfrm>
            <a:off x="326905" y="5440707"/>
            <a:ext cx="5153081" cy="1138773"/>
            <a:chOff x="326905" y="4731795"/>
            <a:chExt cx="5153081" cy="1138773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8521A862-3C0B-44FC-8F16-524CD5EF4F52}"/>
                </a:ext>
              </a:extLst>
            </p:cNvPr>
            <p:cNvSpPr txBox="1"/>
            <p:nvPr/>
          </p:nvSpPr>
          <p:spPr>
            <a:xfrm>
              <a:off x="326905" y="4731795"/>
              <a:ext cx="515308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>
                  <a:cs typeface="Times New Roman" panose="02020603050405020304" pitchFamily="18" charset="0"/>
                </a:rPr>
                <a:t>5,7</a:t>
              </a:r>
              <a:r>
                <a:rPr lang="pt-BR" sz="2400" b="1" dirty="0">
                  <a:cs typeface="Times New Roman" panose="02020603050405020304" pitchFamily="18" charset="0"/>
                </a:rPr>
                <a:t> </a:t>
              </a:r>
              <a:r>
                <a:rPr lang="pt-BR" sz="3200" b="1" dirty="0">
                  <a:cs typeface="Times New Roman" panose="02020603050405020304" pitchFamily="18" charset="0"/>
                </a:rPr>
                <a:t>milhões de km</a:t>
              </a:r>
              <a:r>
                <a:rPr lang="pt-BR" sz="3200" b="1" baseline="30000" dirty="0">
                  <a:cs typeface="Times New Roman" panose="02020603050405020304" pitchFamily="18" charset="0"/>
                </a:rPr>
                <a:t>2</a:t>
              </a:r>
              <a:endParaRPr lang="pt-BR" sz="3200" b="1" dirty="0">
                <a:cs typeface="Times New Roman" panose="02020603050405020304" pitchFamily="18" charset="0"/>
              </a:endParaRPr>
            </a:p>
            <a:p>
              <a:r>
                <a:rPr lang="pt-BR" sz="3200" b="1" dirty="0">
                  <a:cs typeface="Times New Roman" panose="02020603050405020304" pitchFamily="18" charset="0"/>
                </a:rPr>
                <a:t>                 </a:t>
              </a:r>
              <a:r>
                <a:rPr lang="pt-BR" sz="2400" b="1" dirty="0">
                  <a:cs typeface="Times New Roman" panose="02020603050405020304" pitchFamily="18" charset="0"/>
                </a:rPr>
                <a:t>3,6   &amp;  21                  </a:t>
              </a:r>
              <a:r>
                <a:rPr lang="pt-BR" sz="3200" b="1" dirty="0">
                  <a:cs typeface="Times New Roman" panose="02020603050405020304" pitchFamily="18" charset="0"/>
                </a:rPr>
                <a:t> </a:t>
              </a:r>
              <a:r>
                <a:rPr lang="pt-BR" sz="3200" b="1" baseline="30000" dirty="0">
                  <a:cs typeface="Times New Roman" panose="02020603050405020304" pitchFamily="18" charset="0"/>
                </a:rPr>
                <a:t>                 </a:t>
              </a:r>
              <a:endParaRPr lang="pt-BR" sz="2400" dirty="0"/>
            </a:p>
          </p:txBody>
        </p:sp>
        <p:pic>
          <p:nvPicPr>
            <p:cNvPr id="2050" name="Picture 2" descr="Bandeira Do Brasil 150x90 Cm Alta Qualidade | Mercado Livre">
              <a:extLst>
                <a:ext uri="{FF2B5EF4-FFF2-40B4-BE49-F238E27FC236}">
                  <a16:creationId xmlns:a16="http://schemas.microsoft.com/office/drawing/2014/main" id="{8D325CFC-889F-4B3D-93DC-F2A4E8976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934" y="5426173"/>
              <a:ext cx="513444" cy="33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4794639-D96D-458A-89CC-A40841F11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3397" y="5436932"/>
              <a:ext cx="455278" cy="3039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2" descr="Bandeira Do Brasil 150x90 Cm Alta Qualidade | Mercado Livre">
              <a:extLst>
                <a:ext uri="{FF2B5EF4-FFF2-40B4-BE49-F238E27FC236}">
                  <a16:creationId xmlns:a16="http://schemas.microsoft.com/office/drawing/2014/main" id="{96FC45D6-8F79-4386-AA4F-4F2E667D9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953" y="5426173"/>
              <a:ext cx="513444" cy="33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55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5CD17C1E-0BEC-449A-9623-268EF247E638}"/>
              </a:ext>
            </a:extLst>
          </p:cNvPr>
          <p:cNvGrpSpPr/>
          <p:nvPr/>
        </p:nvGrpSpPr>
        <p:grpSpPr>
          <a:xfrm>
            <a:off x="160703" y="688844"/>
            <a:ext cx="11087286" cy="3463291"/>
            <a:chOff x="160703" y="688844"/>
            <a:chExt cx="11087286" cy="3463291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314D3E96-2980-4DCA-A425-69F9DF7B3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bg2">
                  <a:lumMod val="75000"/>
                  <a:tint val="45000"/>
                  <a:satMod val="400000"/>
                </a:schemeClr>
              </a:duotone>
            </a:blip>
            <a:srcRect l="41201" t="27202" r="41000" b="39400"/>
            <a:stretch/>
          </p:blipFill>
          <p:spPr>
            <a:xfrm>
              <a:off x="1135997" y="908507"/>
              <a:ext cx="1197147" cy="2246331"/>
            </a:xfrm>
            <a:prstGeom prst="rect">
              <a:avLst/>
            </a:prstGeom>
          </p:spPr>
        </p:pic>
        <p:pic>
          <p:nvPicPr>
            <p:cNvPr id="2051" name="Imagem 2050">
              <a:extLst>
                <a:ext uri="{FF2B5EF4-FFF2-40B4-BE49-F238E27FC236}">
                  <a16:creationId xmlns:a16="http://schemas.microsoft.com/office/drawing/2014/main" id="{39C3A5CB-5884-444C-8022-9B3118B84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 l="17445" t="19382" r="14018" b="22050"/>
            <a:stretch/>
          </p:blipFill>
          <p:spPr>
            <a:xfrm>
              <a:off x="4600087" y="688844"/>
              <a:ext cx="1698871" cy="1451762"/>
            </a:xfrm>
            <a:prstGeom prst="rect">
              <a:avLst/>
            </a:prstGeom>
          </p:spPr>
        </p:pic>
        <p:pic>
          <p:nvPicPr>
            <p:cNvPr id="2053" name="Imagem 2052">
              <a:extLst>
                <a:ext uri="{FF2B5EF4-FFF2-40B4-BE49-F238E27FC236}">
                  <a16:creationId xmlns:a16="http://schemas.microsoft.com/office/drawing/2014/main" id="{4E3A5659-C274-4329-AEEF-290F4A3A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0213" y="800997"/>
              <a:ext cx="1856181" cy="1856181"/>
            </a:xfrm>
            <a:prstGeom prst="rect">
              <a:avLst/>
            </a:prstGeom>
          </p:spPr>
        </p:pic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ACE22778-E0DF-4176-A16D-01EB14CD20FE}"/>
                </a:ext>
              </a:extLst>
            </p:cNvPr>
            <p:cNvSpPr txBox="1"/>
            <p:nvPr/>
          </p:nvSpPr>
          <p:spPr>
            <a:xfrm>
              <a:off x="160703" y="2951806"/>
              <a:ext cx="30656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pt-B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95%  </a:t>
              </a:r>
              <a:r>
                <a:rPr lang="pt-B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Petróleo</a:t>
              </a:r>
            </a:p>
            <a:p>
              <a:pPr lvl="0" algn="ctr"/>
              <a:r>
                <a:rPr lang="pt-B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80%  </a:t>
              </a:r>
              <a:r>
                <a:rPr lang="pt-B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Gás </a:t>
              </a:r>
              <a:endParaRPr lang="pt-BR" sz="2400" dirty="0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BC5596EC-0980-4376-91F4-6E6E2E45B726}"/>
                </a:ext>
              </a:extLst>
            </p:cNvPr>
            <p:cNvSpPr txBox="1"/>
            <p:nvPr/>
          </p:nvSpPr>
          <p:spPr>
            <a:xfrm>
              <a:off x="7792650" y="2371582"/>
              <a:ext cx="34553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pt-B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95% </a:t>
              </a:r>
              <a:r>
                <a:rPr lang="pt-B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Comércio exterior</a:t>
              </a:r>
              <a:endParaRPr lang="pt-BR" sz="2400" dirty="0"/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82C0601D-B342-4214-81C0-1481AEF659A1}"/>
                </a:ext>
              </a:extLst>
            </p:cNvPr>
            <p:cNvSpPr txBox="1"/>
            <p:nvPr/>
          </p:nvSpPr>
          <p:spPr>
            <a:xfrm>
              <a:off x="3813505" y="1889804"/>
              <a:ext cx="28190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pt-B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 45% </a:t>
              </a:r>
              <a:r>
                <a:rPr lang="pt-B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Pescado</a:t>
              </a:r>
              <a:endParaRPr lang="pt-BR" sz="2400" dirty="0"/>
            </a:p>
          </p:txBody>
        </p:sp>
      </p:grpSp>
      <p:pic>
        <p:nvPicPr>
          <p:cNvPr id="2057" name="Imagem 2056">
            <a:extLst>
              <a:ext uri="{FF2B5EF4-FFF2-40B4-BE49-F238E27FC236}">
                <a16:creationId xmlns:a16="http://schemas.microsoft.com/office/drawing/2014/main" id="{71D87012-341A-4FEF-B72A-5D0AEC20C2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1" r="5992" b="31095"/>
          <a:stretch/>
        </p:blipFill>
        <p:spPr>
          <a:xfrm>
            <a:off x="2642236" y="1825820"/>
            <a:ext cx="5393304" cy="295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1">
                <a:lumMod val="40000"/>
                <a:lumOff val="60000"/>
                <a:alpha val="45000"/>
              </a:scheme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041B3873-EBA3-45FA-B568-F3326C69AE10}"/>
              </a:ext>
            </a:extLst>
          </p:cNvPr>
          <p:cNvGrpSpPr/>
          <p:nvPr/>
        </p:nvGrpSpPr>
        <p:grpSpPr>
          <a:xfrm>
            <a:off x="633729" y="3859795"/>
            <a:ext cx="11294090" cy="2794198"/>
            <a:chOff x="633729" y="3859795"/>
            <a:chExt cx="11294090" cy="2794198"/>
          </a:xfrm>
        </p:grpSpPr>
        <p:pic>
          <p:nvPicPr>
            <p:cNvPr id="46" name="Picture 2" descr="Imagens de Ponto de interrogação, fotografias de stock Ponto de interrogação  | Depositphotos">
              <a:extLst>
                <a:ext uri="{FF2B5EF4-FFF2-40B4-BE49-F238E27FC236}">
                  <a16:creationId xmlns:a16="http://schemas.microsoft.com/office/drawing/2014/main" id="{9E7EB033-82E7-4971-84BE-F21C8CB56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47167" y1="5000" x2="47167" y2="5000"/>
                          <a14:foregroundMark x1="45500" y1="79167" x2="50833" y2="82333"/>
                          <a14:foregroundMark x1="33333" y1="13000" x2="35500" y2="10167"/>
                          <a14:foregroundMark x1="36167" y1="9167" x2="42167" y2="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012" y="5557300"/>
              <a:ext cx="1038425" cy="85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Imagens de Ponto de interrogação, fotografias de stock Ponto de interrogação  | Depositphotos">
              <a:extLst>
                <a:ext uri="{FF2B5EF4-FFF2-40B4-BE49-F238E27FC236}">
                  <a16:creationId xmlns:a16="http://schemas.microsoft.com/office/drawing/2014/main" id="{ECD43DC0-DEB4-4994-9C23-1BF631432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47167" y1="5000" x2="47167" y2="5000"/>
                          <a14:foregroundMark x1="45500" y1="79167" x2="50833" y2="82333"/>
                          <a14:foregroundMark x1="33333" y1="13000" x2="35500" y2="10167"/>
                          <a14:foregroundMark x1="36167" y1="9167" x2="42167" y2="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791" y="5844068"/>
              <a:ext cx="989599" cy="80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Imagens de Ponto de interrogação, fotografias de stock Ponto de interrogação  | Depositphotos">
              <a:extLst>
                <a:ext uri="{FF2B5EF4-FFF2-40B4-BE49-F238E27FC236}">
                  <a16:creationId xmlns:a16="http://schemas.microsoft.com/office/drawing/2014/main" id="{2D2E8AD2-0F6A-4C3F-A1D1-F7B29E111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47167" y1="5000" x2="47167" y2="5000"/>
                          <a14:foregroundMark x1="45500" y1="79167" x2="50833" y2="82333"/>
                          <a14:foregroundMark x1="33333" y1="13000" x2="35500" y2="10167"/>
                          <a14:foregroundMark x1="36167" y1="9167" x2="42167" y2="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29" y="5765573"/>
              <a:ext cx="922664" cy="84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AAF2D63-7030-409F-8313-04A68F2E1A14}"/>
                </a:ext>
              </a:extLst>
            </p:cNvPr>
            <p:cNvSpPr txBox="1"/>
            <p:nvPr/>
          </p:nvSpPr>
          <p:spPr>
            <a:xfrm>
              <a:off x="1299199" y="5925866"/>
              <a:ext cx="227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 % </a:t>
              </a:r>
              <a:r>
                <a:rPr lang="pt-B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Turismo</a:t>
              </a:r>
              <a:endParaRPr lang="pt-BR" sz="2400" dirty="0"/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3BB2B1E-5FE5-4AC2-BCA6-B6B6C2FD4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rcRect l="18277" t="17723" r="15647" b="32917"/>
            <a:stretch/>
          </p:blipFill>
          <p:spPr>
            <a:xfrm>
              <a:off x="1391894" y="4616663"/>
              <a:ext cx="1615626" cy="1206843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258F0A1-4671-479F-85F4-2174063E2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biLevel thresh="75000"/>
            </a:blip>
            <a:stretch>
              <a:fillRect/>
            </a:stretch>
          </p:blipFill>
          <p:spPr>
            <a:xfrm>
              <a:off x="5219836" y="4955881"/>
              <a:ext cx="1202366" cy="1164961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F4FD36A-884F-43BE-9E05-E7870D1B972A}"/>
                </a:ext>
              </a:extLst>
            </p:cNvPr>
            <p:cNvSpPr txBox="1"/>
            <p:nvPr/>
          </p:nvSpPr>
          <p:spPr>
            <a:xfrm>
              <a:off x="4351656" y="5982631"/>
              <a:ext cx="3571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 % </a:t>
              </a:r>
              <a:r>
                <a:rPr lang="pt-B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Recursos não vivos</a:t>
              </a:r>
              <a:endParaRPr lang="pt-BR" sz="2000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F75D5E8-C22E-46A9-9997-754712D1D257}"/>
                </a:ext>
              </a:extLst>
            </p:cNvPr>
            <p:cNvSpPr txBox="1"/>
            <p:nvPr/>
          </p:nvSpPr>
          <p:spPr>
            <a:xfrm>
              <a:off x="8342455" y="5427090"/>
              <a:ext cx="35853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pt-B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% </a:t>
              </a:r>
              <a:r>
                <a:rPr lang="pt-B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t>Recursos biotecnológicos</a:t>
              </a:r>
              <a:endParaRPr lang="pt-BR" sz="2000" dirty="0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F99A488-B76D-4006-BE67-1EC688B17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522" t="38952" r="30053" b="20478"/>
            <a:stretch/>
          </p:blipFill>
          <p:spPr>
            <a:xfrm>
              <a:off x="9122602" y="3859795"/>
              <a:ext cx="1686693" cy="2110407"/>
            </a:xfrm>
            <a:prstGeom prst="rect">
              <a:avLst/>
            </a:prstGeom>
          </p:spPr>
        </p:pic>
      </p:grpSp>
      <p:sp>
        <p:nvSpPr>
          <p:cNvPr id="22" name="Retângulo 21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1"/>
            <a:ext cx="12192001" cy="680312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Patrimônio</a:t>
            </a:r>
          </a:p>
        </p:txBody>
      </p:sp>
    </p:spTree>
    <p:extLst>
      <p:ext uri="{BB962C8B-B14F-4D97-AF65-F5344CB8AC3E}">
        <p14:creationId xmlns:p14="http://schemas.microsoft.com/office/powerpoint/2010/main" val="11638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521A862-3C0B-44FC-8F16-524CD5EF4F52}"/>
              </a:ext>
            </a:extLst>
          </p:cNvPr>
          <p:cNvSpPr txBox="1"/>
          <p:nvPr/>
        </p:nvSpPr>
        <p:spPr>
          <a:xfrm>
            <a:off x="64168" y="5591170"/>
            <a:ext cx="65112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cs typeface="Times New Roman" panose="02020603050405020304" pitchFamily="18" charset="0"/>
              </a:rPr>
              <a:t>14 milhões de km</a:t>
            </a:r>
            <a:r>
              <a:rPr lang="pt-BR" sz="4800" b="1" baseline="30000" dirty="0"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pt-BR" sz="2800" b="1" dirty="0">
                <a:cs typeface="Times New Roman" panose="02020603050405020304" pitchFamily="18" charset="0"/>
              </a:rPr>
              <a:t>(Autoridade Marítima - LC nº97 de 1999)</a:t>
            </a:r>
            <a:endParaRPr lang="pt-BR" sz="28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EB87562-087C-E341-AA5C-0D3FFAEB04B8}"/>
              </a:ext>
            </a:extLst>
          </p:cNvPr>
          <p:cNvSpPr/>
          <p:nvPr/>
        </p:nvSpPr>
        <p:spPr>
          <a:xfrm>
            <a:off x="-1" y="-1"/>
            <a:ext cx="12192001" cy="680190"/>
          </a:xfrm>
          <a:prstGeom prst="rect">
            <a:avLst/>
          </a:prstGeom>
          <a:solidFill>
            <a:srgbClr val="1A203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/>
              <a:t>Patrimônio</a:t>
            </a:r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2341561007"/>
              </p:ext>
            </p:extLst>
          </p:nvPr>
        </p:nvGraphicFramePr>
        <p:xfrm>
          <a:off x="6494493" y="802105"/>
          <a:ext cx="5633339" cy="605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3ED02625-95B5-4F24-9C74-333C952E36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2324" t="17482" r="7406" b="38785"/>
          <a:stretch/>
        </p:blipFill>
        <p:spPr>
          <a:xfrm>
            <a:off x="6816201" y="1567364"/>
            <a:ext cx="1014036" cy="8979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C1ED7DE-9FEA-47E4-AA52-D21DFA434D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482" y="3429000"/>
            <a:ext cx="1103487" cy="79202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F08F5E0-2805-4E7B-AFD8-02952758E3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3" r="6140"/>
          <a:stretch/>
        </p:blipFill>
        <p:spPr>
          <a:xfrm>
            <a:off x="146265" y="1217060"/>
            <a:ext cx="6201963" cy="4406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4DF00C96-CDEA-4442-AD16-AA08597D2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6726986" y="5087303"/>
            <a:ext cx="1135335" cy="1069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03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7452</TotalTime>
  <Words>358</Words>
  <Application>Microsoft Office PowerPoint</Application>
  <PresentationFormat>Widescreen</PresentationFormat>
  <Paragraphs>131</Paragraphs>
  <Slides>20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Arial Narrow</vt:lpstr>
      <vt:lpstr>Brush Script MT</vt:lpstr>
      <vt:lpstr>Calibri</vt:lpstr>
      <vt:lpstr>Calibri Light</vt:lpstr>
      <vt:lpstr>Mongolian Baiti</vt:lpstr>
      <vt:lpstr>Times New Roman</vt:lpstr>
      <vt:lpstr>Tema do Office</vt:lpstr>
      <vt:lpstr>6_Tema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Biondi</dc:creator>
  <cp:lastModifiedBy>87302471</cp:lastModifiedBy>
  <cp:revision>330</cp:revision>
  <cp:lastPrinted>2021-01-25T21:55:07Z</cp:lastPrinted>
  <dcterms:created xsi:type="dcterms:W3CDTF">2021-01-22T15:10:45Z</dcterms:created>
  <dcterms:modified xsi:type="dcterms:W3CDTF">2021-04-28T23:26:16Z</dcterms:modified>
</cp:coreProperties>
</file>