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62E7F25-DBC4-4137-BAE6-236DC0781CB2}" type="datetimeFigureOut">
              <a:rPr lang="pt-BR" smtClean="0"/>
              <a:t>05/07/2023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AAB63B2-C030-4979-9A6E-8DFC486614D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3359" y="4653136"/>
            <a:ext cx="5256584" cy="792088"/>
          </a:xfrm>
        </p:spPr>
        <p:txBody>
          <a:bodyPr>
            <a:normAutofit/>
          </a:bodyPr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  <a:latin typeface="+mj-lt"/>
              </a:rPr>
              <a:t>Fonte: EPE</a:t>
            </a:r>
            <a:endParaRPr lang="pt-BR" sz="2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2F1F2A4-A735-A1E2-3993-7EC62B47E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336812"/>
            <a:ext cx="2761689" cy="296715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7B8189A1-98DE-5C9F-C586-F0D4A04245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1555" y="1263746"/>
            <a:ext cx="3024336" cy="311328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77641B1-B069-60D3-A818-AE35F7B96604}"/>
              </a:ext>
            </a:extLst>
          </p:cNvPr>
          <p:cNvSpPr txBox="1"/>
          <p:nvPr/>
        </p:nvSpPr>
        <p:spPr>
          <a:xfrm>
            <a:off x="1115616" y="908720"/>
            <a:ext cx="28101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solidFill>
                  <a:srgbClr val="3B3838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Mapa de potencial eólico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990E6C28-1F46-E763-5DA9-B57222708C74}"/>
              </a:ext>
            </a:extLst>
          </p:cNvPr>
          <p:cNvSpPr txBox="1"/>
          <p:nvPr/>
        </p:nvSpPr>
        <p:spPr>
          <a:xfrm>
            <a:off x="4932040" y="894414"/>
            <a:ext cx="29648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solidFill>
                  <a:srgbClr val="3B3838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Mapa de potencial solar</a:t>
            </a:r>
          </a:p>
        </p:txBody>
      </p:sp>
    </p:spTree>
    <p:extLst>
      <p:ext uri="{BB962C8B-B14F-4D97-AF65-F5344CB8AC3E}">
        <p14:creationId xmlns:p14="http://schemas.microsoft.com/office/powerpoint/2010/main" val="1087700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5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Resolução Homologatória 3216/2023</a:t>
            </a:r>
            <a:br>
              <a:rPr lang="pt-BR" sz="25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5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Aneel</a:t>
            </a:r>
            <a:endParaRPr lang="pt-BR" sz="25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599" y="1600200"/>
            <a:ext cx="7318801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0486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46" y="828862"/>
            <a:ext cx="7609970" cy="5048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0736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lho">
  <a:themeElements>
    <a:clrScheme name="Brilh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lh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14</Words>
  <Application>Microsoft Office PowerPoint</Application>
  <PresentationFormat>Apresentação na tela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Brilho</vt:lpstr>
      <vt:lpstr>Apresentação do PowerPoint</vt:lpstr>
      <vt:lpstr>Resolução Homologatória 3216/2023 Aneel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Luziane da Silva Sousa</dc:creator>
  <cp:lastModifiedBy>Luziane da Silva Sousa</cp:lastModifiedBy>
  <cp:revision>6</cp:revision>
  <dcterms:created xsi:type="dcterms:W3CDTF">2023-07-05T14:15:35Z</dcterms:created>
  <dcterms:modified xsi:type="dcterms:W3CDTF">2023-07-05T15:49:12Z</dcterms:modified>
</cp:coreProperties>
</file>