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68" r:id="rId3"/>
    <p:sldId id="328" r:id="rId4"/>
    <p:sldId id="329" r:id="rId5"/>
    <p:sldId id="278" r:id="rId6"/>
    <p:sldId id="330" r:id="rId7"/>
    <p:sldId id="331" r:id="rId8"/>
    <p:sldId id="334" r:id="rId9"/>
    <p:sldId id="335" r:id="rId10"/>
    <p:sldId id="336" r:id="rId11"/>
    <p:sldId id="320" r:id="rId12"/>
    <p:sldId id="280" r:id="rId13"/>
    <p:sldId id="318" r:id="rId14"/>
    <p:sldId id="315" r:id="rId15"/>
    <p:sldId id="316" r:id="rId16"/>
    <p:sldId id="324" r:id="rId17"/>
    <p:sldId id="323" r:id="rId18"/>
    <p:sldId id="322" r:id="rId19"/>
    <p:sldId id="326" r:id="rId20"/>
    <p:sldId id="279" r:id="rId21"/>
    <p:sldId id="337" r:id="rId22"/>
    <p:sldId id="338" r:id="rId23"/>
    <p:sldId id="333" r:id="rId2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1DA55-1B5C-46FB-A209-4060AFAB3A53}" type="datetimeFigureOut">
              <a:rPr lang="pt-BR" smtClean="0"/>
              <a:pPr/>
              <a:t>17/10/2023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5F76D9-271C-498A-98CC-E11B3CD76895}" type="slidenum">
              <a:rPr lang="pt-BR" smtClean="0"/>
              <a:pPr/>
              <a:t>‹nº›</a:t>
            </a:fld>
            <a:endParaRPr lang="pt-BR"/>
          </a:p>
        </p:txBody>
      </p:sp>
    </p:spTree>
    <p:extLst>
      <p:ext uri="{BB962C8B-B14F-4D97-AF65-F5344CB8AC3E}">
        <p14:creationId xmlns:p14="http://schemas.microsoft.com/office/powerpoint/2010/main" val="2841187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2:notes"/>
          <p:cNvSpPr txBox="1">
            <a:spLocks noGrp="1"/>
          </p:cNvSpPr>
          <p:nvPr>
            <p:ph type="body" idx="1"/>
          </p:nvPr>
        </p:nvSpPr>
        <p:spPr>
          <a:xfrm>
            <a:off x="710400" y="4861425"/>
            <a:ext cx="56832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136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txBox="1">
            <a:spLocks noGrp="1"/>
          </p:cNvSpPr>
          <p:nvPr>
            <p:ph type="body" idx="1"/>
          </p:nvPr>
        </p:nvSpPr>
        <p:spPr>
          <a:xfrm>
            <a:off x="710400" y="4861425"/>
            <a:ext cx="56832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2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4910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1:notes"/>
          <p:cNvSpPr txBox="1">
            <a:spLocks noGrp="1"/>
          </p:cNvSpPr>
          <p:nvPr>
            <p:ph type="body" idx="1"/>
          </p:nvPr>
        </p:nvSpPr>
        <p:spPr>
          <a:xfrm>
            <a:off x="710400" y="4861425"/>
            <a:ext cx="56832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8" name="Google Shape;478;p2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5937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txBox="1">
            <a:spLocks noGrp="1"/>
          </p:cNvSpPr>
          <p:nvPr>
            <p:ph type="body" idx="1"/>
          </p:nvPr>
        </p:nvSpPr>
        <p:spPr>
          <a:xfrm>
            <a:off x="710400" y="4861425"/>
            <a:ext cx="56832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2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2158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2:notes"/>
          <p:cNvSpPr txBox="1">
            <a:spLocks noGrp="1"/>
          </p:cNvSpPr>
          <p:nvPr>
            <p:ph type="body" idx="1"/>
          </p:nvPr>
        </p:nvSpPr>
        <p:spPr>
          <a:xfrm>
            <a:off x="710400" y="4861425"/>
            <a:ext cx="56832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3085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2:notes"/>
          <p:cNvSpPr txBox="1">
            <a:spLocks noGrp="1"/>
          </p:cNvSpPr>
          <p:nvPr>
            <p:ph type="body" idx="1"/>
          </p:nvPr>
        </p:nvSpPr>
        <p:spPr>
          <a:xfrm>
            <a:off x="710400" y="4861425"/>
            <a:ext cx="56832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12: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1736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1:notes"/>
          <p:cNvSpPr txBox="1">
            <a:spLocks noGrp="1"/>
          </p:cNvSpPr>
          <p:nvPr>
            <p:ph type="body" idx="1"/>
          </p:nvPr>
        </p:nvSpPr>
        <p:spPr>
          <a:xfrm>
            <a:off x="710400" y="4861425"/>
            <a:ext cx="56832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8" name="Google Shape;478;p21: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552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4f4d6a4555_0_191:notes"/>
          <p:cNvSpPr txBox="1">
            <a:spLocks noGrp="1"/>
          </p:cNvSpPr>
          <p:nvPr>
            <p:ph type="body" idx="1"/>
          </p:nvPr>
        </p:nvSpPr>
        <p:spPr>
          <a:xfrm>
            <a:off x="710400" y="4861425"/>
            <a:ext cx="5683200" cy="460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g4f4d6a4555_0_191: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373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4f4d6a4555_0_127:notes"/>
          <p:cNvSpPr txBox="1">
            <a:spLocks noGrp="1"/>
          </p:cNvSpPr>
          <p:nvPr>
            <p:ph type="body" idx="1"/>
          </p:nvPr>
        </p:nvSpPr>
        <p:spPr>
          <a:xfrm>
            <a:off x="710400" y="4861425"/>
            <a:ext cx="5683200" cy="460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1" name="Google Shape;351;g4f4d6a4555_0_127: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2355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ço reservado para a imagem do slide 1">
            <a:extLst>
              <a:ext uri="{FF2B5EF4-FFF2-40B4-BE49-F238E27FC236}">
                <a16:creationId xmlns="" xmlns:a16="http://schemas.microsoft.com/office/drawing/2014/main" id="{951C6D56-22FA-4777-9470-C870F6DF56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Espaço reservado para anotações 2">
            <a:extLst>
              <a:ext uri="{FF2B5EF4-FFF2-40B4-BE49-F238E27FC236}">
                <a16:creationId xmlns="" xmlns:a16="http://schemas.microsoft.com/office/drawing/2014/main" id="{2A6308CE-5E95-413F-A3F4-DD2805E92A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pt-BR" altLang="pt-BR" noProof="1"/>
          </a:p>
        </p:txBody>
      </p:sp>
      <p:sp>
        <p:nvSpPr>
          <p:cNvPr id="14340" name="Espaço Reservado para o Número do Slide 3">
            <a:extLst>
              <a:ext uri="{FF2B5EF4-FFF2-40B4-BE49-F238E27FC236}">
                <a16:creationId xmlns="" xmlns:a16="http://schemas.microsoft.com/office/drawing/2014/main" id="{7919C7F3-07EE-4EAA-9A89-27E84088C9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049A3B0-4108-4556-8F34-C24EA74273B1}" type="slidenum">
              <a:rPr altLang="pt-BR">
                <a:solidFill>
                  <a:prstClr val="black"/>
                </a:solidFill>
              </a:rPr>
              <a:pPr/>
              <a:t>22</a:t>
            </a:fld>
            <a:endParaRPr lang="pt-BR" altLang="pt-BR">
              <a:solidFill>
                <a:prstClr val="black"/>
              </a:solidFill>
            </a:endParaRPr>
          </a:p>
        </p:txBody>
      </p:sp>
    </p:spTree>
    <p:extLst>
      <p:ext uri="{BB962C8B-B14F-4D97-AF65-F5344CB8AC3E}">
        <p14:creationId xmlns:p14="http://schemas.microsoft.com/office/powerpoint/2010/main" val="105584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5:notes"/>
          <p:cNvSpPr txBox="1">
            <a:spLocks noGrp="1"/>
          </p:cNvSpPr>
          <p:nvPr>
            <p:ph type="body" idx="1"/>
          </p:nvPr>
        </p:nvSpPr>
        <p:spPr>
          <a:xfrm>
            <a:off x="710400" y="4861425"/>
            <a:ext cx="56832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15: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6855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4f4d6a4555_0_108:notes"/>
          <p:cNvSpPr txBox="1">
            <a:spLocks noGrp="1"/>
          </p:cNvSpPr>
          <p:nvPr>
            <p:ph type="body" idx="1"/>
          </p:nvPr>
        </p:nvSpPr>
        <p:spPr>
          <a:xfrm>
            <a:off x="710400" y="4861425"/>
            <a:ext cx="5683200" cy="460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g4f4d6a4555_0_108: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6613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20:notes"/>
          <p:cNvSpPr txBox="1">
            <a:spLocks noGrp="1"/>
          </p:cNvSpPr>
          <p:nvPr>
            <p:ph type="body" idx="1"/>
          </p:nvPr>
        </p:nvSpPr>
        <p:spPr>
          <a:xfrm>
            <a:off x="710400" y="4861425"/>
            <a:ext cx="56832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20: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70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txBox="1">
            <a:spLocks noGrp="1"/>
          </p:cNvSpPr>
          <p:nvPr>
            <p:ph type="body" idx="1"/>
          </p:nvPr>
        </p:nvSpPr>
        <p:spPr>
          <a:xfrm>
            <a:off x="710400" y="4861425"/>
            <a:ext cx="56832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18: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8815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9:notes"/>
          <p:cNvSpPr txBox="1">
            <a:spLocks noGrp="1"/>
          </p:cNvSpPr>
          <p:nvPr>
            <p:ph type="body" idx="1"/>
          </p:nvPr>
        </p:nvSpPr>
        <p:spPr>
          <a:xfrm>
            <a:off x="710400" y="4861425"/>
            <a:ext cx="56832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p1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964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4f4d6a4555_0_191:notes"/>
          <p:cNvSpPr txBox="1">
            <a:spLocks noGrp="1"/>
          </p:cNvSpPr>
          <p:nvPr>
            <p:ph type="body" idx="1"/>
          </p:nvPr>
        </p:nvSpPr>
        <p:spPr>
          <a:xfrm>
            <a:off x="710400" y="4861425"/>
            <a:ext cx="5683200" cy="460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g4f4d6a4555_0_191: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596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4f4d6a4555_0_213:notes"/>
          <p:cNvSpPr txBox="1">
            <a:spLocks noGrp="1"/>
          </p:cNvSpPr>
          <p:nvPr>
            <p:ph type="body" idx="1"/>
          </p:nvPr>
        </p:nvSpPr>
        <p:spPr>
          <a:xfrm>
            <a:off x="710400" y="4861425"/>
            <a:ext cx="5683200" cy="460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g4f4d6a4555_0_213:notes"/>
          <p:cNvSpPr>
            <a:spLocks noGrp="1" noRot="1" noChangeAspect="1"/>
          </p:cNvSpPr>
          <p:nvPr>
            <p:ph type="sldImg" idx="2"/>
          </p:nvPr>
        </p:nvSpPr>
        <p:spPr>
          <a:xfrm>
            <a:off x="142875"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2445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txBox="1">
            <a:spLocks noGrp="1"/>
          </p:cNvSpPr>
          <p:nvPr>
            <p:ph type="body" idx="1"/>
          </p:nvPr>
        </p:nvSpPr>
        <p:spPr>
          <a:xfrm>
            <a:off x="710400" y="4861425"/>
            <a:ext cx="5683225" cy="4605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1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1428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56BFD2F-48DE-42B9-BE36-C289DDABD90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 xmlns:a16="http://schemas.microsoft.com/office/drawing/2014/main" id="{D4A5EFC3-3925-4147-AD3D-EC23C85286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 xmlns:a16="http://schemas.microsoft.com/office/drawing/2014/main" id="{C50665F4-F020-4B5A-865D-887248E1CEF2}"/>
              </a:ext>
            </a:extLst>
          </p:cNvPr>
          <p:cNvSpPr>
            <a:spLocks noGrp="1"/>
          </p:cNvSpPr>
          <p:nvPr>
            <p:ph type="dt" sz="half" idx="10"/>
          </p:nvPr>
        </p:nvSpPr>
        <p:spPr/>
        <p:txBody>
          <a:bodyPr/>
          <a:lstStyle/>
          <a:p>
            <a:fld id="{A87B6777-52F8-4080-B8FD-7A5F00622757}" type="datetimeFigureOut">
              <a:rPr lang="pt-BR" smtClean="0"/>
              <a:pPr/>
              <a:t>17/10/2023</a:t>
            </a:fld>
            <a:endParaRPr lang="pt-BR"/>
          </a:p>
        </p:txBody>
      </p:sp>
      <p:sp>
        <p:nvSpPr>
          <p:cNvPr id="5" name="Espaço Reservado para Rodapé 4">
            <a:extLst>
              <a:ext uri="{FF2B5EF4-FFF2-40B4-BE49-F238E27FC236}">
                <a16:creationId xmlns="" xmlns:a16="http://schemas.microsoft.com/office/drawing/2014/main" id="{58A39B9D-2C6F-4513-A63F-69C3B2A73D6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8A2D514B-2453-474E-8A77-1C68D35E639C}"/>
              </a:ext>
            </a:extLst>
          </p:cNvPr>
          <p:cNvSpPr>
            <a:spLocks noGrp="1"/>
          </p:cNvSpPr>
          <p:nvPr>
            <p:ph type="sldNum" sz="quarter" idx="12"/>
          </p:nvPr>
        </p:nvSpPr>
        <p:spPr/>
        <p:txBody>
          <a:bodyPr/>
          <a:lstStyle/>
          <a:p>
            <a:fld id="{EC181A4E-0202-4A86-8BB2-DAEA6D906333}" type="slidenum">
              <a:rPr lang="pt-BR" smtClean="0"/>
              <a:pPr/>
              <a:t>‹nº›</a:t>
            </a:fld>
            <a:endParaRPr lang="pt-BR"/>
          </a:p>
        </p:txBody>
      </p:sp>
    </p:spTree>
    <p:extLst>
      <p:ext uri="{BB962C8B-B14F-4D97-AF65-F5344CB8AC3E}">
        <p14:creationId xmlns:p14="http://schemas.microsoft.com/office/powerpoint/2010/main" val="409637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5955E20-35B1-4093-8182-DC0033E68F46}"/>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4E1BF58D-26C5-444A-910B-3457E9FEEC5F}"/>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DD5AAA22-3558-46E0-B22E-FE242FF2699A}"/>
              </a:ext>
            </a:extLst>
          </p:cNvPr>
          <p:cNvSpPr>
            <a:spLocks noGrp="1"/>
          </p:cNvSpPr>
          <p:nvPr>
            <p:ph type="dt" sz="half" idx="10"/>
          </p:nvPr>
        </p:nvSpPr>
        <p:spPr/>
        <p:txBody>
          <a:bodyPr/>
          <a:lstStyle/>
          <a:p>
            <a:fld id="{A87B6777-52F8-4080-B8FD-7A5F00622757}" type="datetimeFigureOut">
              <a:rPr lang="pt-BR" smtClean="0"/>
              <a:pPr/>
              <a:t>17/10/2023</a:t>
            </a:fld>
            <a:endParaRPr lang="pt-BR"/>
          </a:p>
        </p:txBody>
      </p:sp>
      <p:sp>
        <p:nvSpPr>
          <p:cNvPr id="5" name="Espaço Reservado para Rodapé 4">
            <a:extLst>
              <a:ext uri="{FF2B5EF4-FFF2-40B4-BE49-F238E27FC236}">
                <a16:creationId xmlns="" xmlns:a16="http://schemas.microsoft.com/office/drawing/2014/main" id="{ED2206E8-4E24-48AF-A612-5954C48E7EE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DAB68454-7CA3-4403-8DCF-18365F409394}"/>
              </a:ext>
            </a:extLst>
          </p:cNvPr>
          <p:cNvSpPr>
            <a:spLocks noGrp="1"/>
          </p:cNvSpPr>
          <p:nvPr>
            <p:ph type="sldNum" sz="quarter" idx="12"/>
          </p:nvPr>
        </p:nvSpPr>
        <p:spPr/>
        <p:txBody>
          <a:bodyPr/>
          <a:lstStyle/>
          <a:p>
            <a:fld id="{EC181A4E-0202-4A86-8BB2-DAEA6D906333}" type="slidenum">
              <a:rPr lang="pt-BR" smtClean="0"/>
              <a:pPr/>
              <a:t>‹nº›</a:t>
            </a:fld>
            <a:endParaRPr lang="pt-BR"/>
          </a:p>
        </p:txBody>
      </p:sp>
    </p:spTree>
    <p:extLst>
      <p:ext uri="{BB962C8B-B14F-4D97-AF65-F5344CB8AC3E}">
        <p14:creationId xmlns:p14="http://schemas.microsoft.com/office/powerpoint/2010/main" val="804338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9B14D177-7445-4E7A-BAF5-C30C361F34E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0749FFBE-F2C3-40AD-88F1-DB670D838A49}"/>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1F80E1FE-5401-4D63-BB41-C760C44A899C}"/>
              </a:ext>
            </a:extLst>
          </p:cNvPr>
          <p:cNvSpPr>
            <a:spLocks noGrp="1"/>
          </p:cNvSpPr>
          <p:nvPr>
            <p:ph type="dt" sz="half" idx="10"/>
          </p:nvPr>
        </p:nvSpPr>
        <p:spPr/>
        <p:txBody>
          <a:bodyPr/>
          <a:lstStyle/>
          <a:p>
            <a:fld id="{A87B6777-52F8-4080-B8FD-7A5F00622757}" type="datetimeFigureOut">
              <a:rPr lang="pt-BR" smtClean="0"/>
              <a:pPr/>
              <a:t>17/10/2023</a:t>
            </a:fld>
            <a:endParaRPr lang="pt-BR"/>
          </a:p>
        </p:txBody>
      </p:sp>
      <p:sp>
        <p:nvSpPr>
          <p:cNvPr id="5" name="Espaço Reservado para Rodapé 4">
            <a:extLst>
              <a:ext uri="{FF2B5EF4-FFF2-40B4-BE49-F238E27FC236}">
                <a16:creationId xmlns="" xmlns:a16="http://schemas.microsoft.com/office/drawing/2014/main" id="{3E40E4FF-6EC2-42D2-AFC3-87B823FAD85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8269E86D-1A1E-49DB-A19F-82D8380C1576}"/>
              </a:ext>
            </a:extLst>
          </p:cNvPr>
          <p:cNvSpPr>
            <a:spLocks noGrp="1"/>
          </p:cNvSpPr>
          <p:nvPr>
            <p:ph type="sldNum" sz="quarter" idx="12"/>
          </p:nvPr>
        </p:nvSpPr>
        <p:spPr/>
        <p:txBody>
          <a:bodyPr/>
          <a:lstStyle/>
          <a:p>
            <a:fld id="{EC181A4E-0202-4A86-8BB2-DAEA6D906333}" type="slidenum">
              <a:rPr lang="pt-BR" smtClean="0"/>
              <a:pPr/>
              <a:t>‹nº›</a:t>
            </a:fld>
            <a:endParaRPr lang="pt-BR"/>
          </a:p>
        </p:txBody>
      </p:sp>
    </p:spTree>
    <p:extLst>
      <p:ext uri="{BB962C8B-B14F-4D97-AF65-F5344CB8AC3E}">
        <p14:creationId xmlns:p14="http://schemas.microsoft.com/office/powerpoint/2010/main" val="1323681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056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004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653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 xmlns:a16="http://schemas.microsoft.com/office/drawing/2014/main" id="{B008ED1B-2BC6-440E-A202-73B819761A08}"/>
              </a:ext>
            </a:extLst>
          </p:cNvPr>
          <p:cNvSpPr>
            <a:spLocks noGrp="1"/>
          </p:cNvSpPr>
          <p:nvPr>
            <p:ph type="dt" sz="half" idx="10"/>
          </p:nvPr>
        </p:nvSpPr>
        <p:spPr/>
        <p:txBody>
          <a:bodyPr/>
          <a:lstStyle>
            <a:lvl1pPr>
              <a:defRPr/>
            </a:lvl1pPr>
          </a:lstStyle>
          <a:p>
            <a:pPr>
              <a:defRPr/>
            </a:pPr>
            <a:fld id="{599383D2-945E-49E0-B4B4-F30BC6D0806D}" type="datetime1">
              <a:rPr lang="pt-BR">
                <a:solidFill>
                  <a:prstClr val="black">
                    <a:tint val="75000"/>
                  </a:prstClr>
                </a:solidFill>
              </a:rPr>
              <a:pPr>
                <a:defRPr/>
              </a:pPr>
              <a:t>17/10/2023</a:t>
            </a:fld>
            <a:endParaRPr lang="pt-BR">
              <a:solidFill>
                <a:prstClr val="black">
                  <a:tint val="75000"/>
                </a:prstClr>
              </a:solidFill>
            </a:endParaRPr>
          </a:p>
        </p:txBody>
      </p:sp>
      <p:sp>
        <p:nvSpPr>
          <p:cNvPr id="5" name="Espaço Reservado para Rodapé 4">
            <a:extLst>
              <a:ext uri="{FF2B5EF4-FFF2-40B4-BE49-F238E27FC236}">
                <a16:creationId xmlns="" xmlns:a16="http://schemas.microsoft.com/office/drawing/2014/main" id="{2135FFE3-FF2C-49FA-ABB8-D2A2805A0793}"/>
              </a:ext>
            </a:extLst>
          </p:cNvPr>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a:extLst>
              <a:ext uri="{FF2B5EF4-FFF2-40B4-BE49-F238E27FC236}">
                <a16:creationId xmlns="" xmlns:a16="http://schemas.microsoft.com/office/drawing/2014/main" id="{A67D9FB7-4E05-49F2-8F54-9D2004B0A0BC}"/>
              </a:ext>
            </a:extLst>
          </p:cNvPr>
          <p:cNvSpPr>
            <a:spLocks noGrp="1"/>
          </p:cNvSpPr>
          <p:nvPr>
            <p:ph type="sldNum" sz="quarter" idx="12"/>
          </p:nvPr>
        </p:nvSpPr>
        <p:spPr/>
        <p:txBody>
          <a:bodyPr/>
          <a:lstStyle>
            <a:lvl1pPr>
              <a:defRPr/>
            </a:lvl1pPr>
          </a:lstStyle>
          <a:p>
            <a:pPr>
              <a:defRPr/>
            </a:pPr>
            <a:fld id="{2A0E5871-471B-42F7-BC8A-42381511DE80}" type="slidenum">
              <a:rPr altLang="pt-BR"/>
              <a:pPr>
                <a:defRPr/>
              </a:pPr>
              <a:t>‹nº›</a:t>
            </a:fld>
            <a:endParaRPr lang="pt-BR" altLang="pt-BR"/>
          </a:p>
        </p:txBody>
      </p:sp>
    </p:spTree>
    <p:extLst>
      <p:ext uri="{BB962C8B-B14F-4D97-AF65-F5344CB8AC3E}">
        <p14:creationId xmlns:p14="http://schemas.microsoft.com/office/powerpoint/2010/main" val="3780844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DADEE0E8-8EAE-46B0-9E9A-D206C9BCB293}"/>
              </a:ext>
            </a:extLst>
          </p:cNvPr>
          <p:cNvSpPr>
            <a:spLocks noGrp="1"/>
          </p:cNvSpPr>
          <p:nvPr>
            <p:ph type="dt" sz="half" idx="10"/>
          </p:nvPr>
        </p:nvSpPr>
        <p:spPr/>
        <p:txBody>
          <a:bodyPr/>
          <a:lstStyle>
            <a:lvl1pPr>
              <a:defRPr/>
            </a:lvl1pPr>
          </a:lstStyle>
          <a:p>
            <a:pPr>
              <a:defRPr/>
            </a:pPr>
            <a:fld id="{F0D32B9F-95EE-4391-838A-E3D78F90339A}" type="datetime1">
              <a:rPr lang="pt-BR">
                <a:solidFill>
                  <a:prstClr val="black">
                    <a:tint val="75000"/>
                  </a:prstClr>
                </a:solidFill>
              </a:rPr>
              <a:pPr>
                <a:defRPr/>
              </a:pPr>
              <a:t>17/10/2023</a:t>
            </a:fld>
            <a:endParaRPr lang="pt-BR">
              <a:solidFill>
                <a:prstClr val="black">
                  <a:tint val="75000"/>
                </a:prstClr>
              </a:solidFill>
            </a:endParaRPr>
          </a:p>
        </p:txBody>
      </p:sp>
      <p:sp>
        <p:nvSpPr>
          <p:cNvPr id="5" name="Espaço Reservado para Rodapé 4">
            <a:extLst>
              <a:ext uri="{FF2B5EF4-FFF2-40B4-BE49-F238E27FC236}">
                <a16:creationId xmlns="" xmlns:a16="http://schemas.microsoft.com/office/drawing/2014/main" id="{12C9E1D2-5F58-4AAF-B6BD-E7195D3697C0}"/>
              </a:ext>
            </a:extLst>
          </p:cNvPr>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a:extLst>
              <a:ext uri="{FF2B5EF4-FFF2-40B4-BE49-F238E27FC236}">
                <a16:creationId xmlns="" xmlns:a16="http://schemas.microsoft.com/office/drawing/2014/main" id="{5C90E00B-1577-413B-B31D-13FE5C25517F}"/>
              </a:ext>
            </a:extLst>
          </p:cNvPr>
          <p:cNvSpPr>
            <a:spLocks noGrp="1"/>
          </p:cNvSpPr>
          <p:nvPr>
            <p:ph type="sldNum" sz="quarter" idx="12"/>
          </p:nvPr>
        </p:nvSpPr>
        <p:spPr/>
        <p:txBody>
          <a:bodyPr/>
          <a:lstStyle>
            <a:lvl1pPr>
              <a:defRPr/>
            </a:lvl1pPr>
          </a:lstStyle>
          <a:p>
            <a:pPr>
              <a:defRPr/>
            </a:pPr>
            <a:fld id="{93B4752D-F7E0-4DAF-ABAB-7C64FA1ABD35}" type="slidenum">
              <a:rPr altLang="pt-BR"/>
              <a:pPr>
                <a:defRPr/>
              </a:pPr>
              <a:t>‹nº›</a:t>
            </a:fld>
            <a:endParaRPr lang="pt-BR" altLang="pt-BR"/>
          </a:p>
        </p:txBody>
      </p:sp>
    </p:spTree>
    <p:extLst>
      <p:ext uri="{BB962C8B-B14F-4D97-AF65-F5344CB8AC3E}">
        <p14:creationId xmlns:p14="http://schemas.microsoft.com/office/powerpoint/2010/main" val="424566536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 xmlns:a16="http://schemas.microsoft.com/office/drawing/2014/main" id="{44B26914-27F0-486E-9DB8-4D00921407DE}"/>
              </a:ext>
            </a:extLst>
          </p:cNvPr>
          <p:cNvSpPr>
            <a:spLocks noGrp="1"/>
          </p:cNvSpPr>
          <p:nvPr>
            <p:ph type="dt" sz="half" idx="10"/>
          </p:nvPr>
        </p:nvSpPr>
        <p:spPr/>
        <p:txBody>
          <a:bodyPr/>
          <a:lstStyle>
            <a:lvl1pPr>
              <a:defRPr/>
            </a:lvl1pPr>
          </a:lstStyle>
          <a:p>
            <a:pPr>
              <a:defRPr/>
            </a:pPr>
            <a:fld id="{6BC1B850-E567-431E-BC2E-832A076CA593}" type="datetime1">
              <a:rPr lang="pt-BR">
                <a:solidFill>
                  <a:prstClr val="black">
                    <a:tint val="75000"/>
                  </a:prstClr>
                </a:solidFill>
              </a:rPr>
              <a:pPr>
                <a:defRPr/>
              </a:pPr>
              <a:t>17/10/2023</a:t>
            </a:fld>
            <a:endParaRPr lang="pt-BR">
              <a:solidFill>
                <a:prstClr val="black">
                  <a:tint val="75000"/>
                </a:prstClr>
              </a:solidFill>
            </a:endParaRPr>
          </a:p>
        </p:txBody>
      </p:sp>
      <p:sp>
        <p:nvSpPr>
          <p:cNvPr id="5" name="Espaço Reservado para Rodapé 4">
            <a:extLst>
              <a:ext uri="{FF2B5EF4-FFF2-40B4-BE49-F238E27FC236}">
                <a16:creationId xmlns="" xmlns:a16="http://schemas.microsoft.com/office/drawing/2014/main" id="{D937309D-8540-4B7B-92DE-461318D8810B}"/>
              </a:ext>
            </a:extLst>
          </p:cNvPr>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a:extLst>
              <a:ext uri="{FF2B5EF4-FFF2-40B4-BE49-F238E27FC236}">
                <a16:creationId xmlns="" xmlns:a16="http://schemas.microsoft.com/office/drawing/2014/main" id="{9D026EA8-4521-4230-9849-BA3F9037D35B}"/>
              </a:ext>
            </a:extLst>
          </p:cNvPr>
          <p:cNvSpPr>
            <a:spLocks noGrp="1"/>
          </p:cNvSpPr>
          <p:nvPr>
            <p:ph type="sldNum" sz="quarter" idx="12"/>
          </p:nvPr>
        </p:nvSpPr>
        <p:spPr/>
        <p:txBody>
          <a:bodyPr/>
          <a:lstStyle>
            <a:lvl1pPr>
              <a:defRPr/>
            </a:lvl1pPr>
          </a:lstStyle>
          <a:p>
            <a:pPr>
              <a:defRPr/>
            </a:pPr>
            <a:fld id="{CB0EC77C-F96D-4AFA-B158-C9CDD9753E68}" type="slidenum">
              <a:rPr altLang="pt-BR"/>
              <a:pPr>
                <a:defRPr/>
              </a:pPr>
              <a:t>‹nº›</a:t>
            </a:fld>
            <a:endParaRPr lang="pt-BR" altLang="pt-BR"/>
          </a:p>
        </p:txBody>
      </p:sp>
    </p:spTree>
    <p:extLst>
      <p:ext uri="{BB962C8B-B14F-4D97-AF65-F5344CB8AC3E}">
        <p14:creationId xmlns:p14="http://schemas.microsoft.com/office/powerpoint/2010/main" val="3835351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 xmlns:a16="http://schemas.microsoft.com/office/drawing/2014/main" id="{DEFB8A1F-173F-4297-A845-B31BE72FA95E}"/>
              </a:ext>
            </a:extLst>
          </p:cNvPr>
          <p:cNvSpPr>
            <a:spLocks noGrp="1"/>
          </p:cNvSpPr>
          <p:nvPr>
            <p:ph type="dt" sz="half" idx="10"/>
          </p:nvPr>
        </p:nvSpPr>
        <p:spPr/>
        <p:txBody>
          <a:bodyPr/>
          <a:lstStyle>
            <a:lvl1pPr>
              <a:defRPr/>
            </a:lvl1pPr>
          </a:lstStyle>
          <a:p>
            <a:pPr>
              <a:defRPr/>
            </a:pPr>
            <a:fld id="{F359B47A-56AA-4886-852E-D443CE95B2D4}" type="datetime1">
              <a:rPr lang="pt-BR">
                <a:solidFill>
                  <a:prstClr val="black">
                    <a:tint val="75000"/>
                  </a:prstClr>
                </a:solidFill>
              </a:rPr>
              <a:pPr>
                <a:defRPr/>
              </a:pPr>
              <a:t>17/10/2023</a:t>
            </a:fld>
            <a:endParaRPr lang="pt-BR">
              <a:solidFill>
                <a:prstClr val="black">
                  <a:tint val="75000"/>
                </a:prstClr>
              </a:solidFill>
            </a:endParaRPr>
          </a:p>
        </p:txBody>
      </p:sp>
      <p:sp>
        <p:nvSpPr>
          <p:cNvPr id="6" name="Espaço Reservado para Rodapé 4">
            <a:extLst>
              <a:ext uri="{FF2B5EF4-FFF2-40B4-BE49-F238E27FC236}">
                <a16:creationId xmlns="" xmlns:a16="http://schemas.microsoft.com/office/drawing/2014/main" id="{358673ED-FA0D-45A4-ACAF-C4908DF76A0D}"/>
              </a:ext>
            </a:extLst>
          </p:cNvPr>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a:extLst>
              <a:ext uri="{FF2B5EF4-FFF2-40B4-BE49-F238E27FC236}">
                <a16:creationId xmlns="" xmlns:a16="http://schemas.microsoft.com/office/drawing/2014/main" id="{82C86352-5442-408B-9DD2-52C8B0E4A88C}"/>
              </a:ext>
            </a:extLst>
          </p:cNvPr>
          <p:cNvSpPr>
            <a:spLocks noGrp="1"/>
          </p:cNvSpPr>
          <p:nvPr>
            <p:ph type="sldNum" sz="quarter" idx="12"/>
          </p:nvPr>
        </p:nvSpPr>
        <p:spPr/>
        <p:txBody>
          <a:bodyPr/>
          <a:lstStyle>
            <a:lvl1pPr>
              <a:defRPr/>
            </a:lvl1pPr>
          </a:lstStyle>
          <a:p>
            <a:pPr>
              <a:defRPr/>
            </a:pPr>
            <a:fld id="{6B1BDB01-2901-470B-891B-B21E504DBF11}" type="slidenum">
              <a:rPr altLang="pt-BR"/>
              <a:pPr>
                <a:defRPr/>
              </a:pPr>
              <a:t>‹nº›</a:t>
            </a:fld>
            <a:endParaRPr lang="pt-BR" altLang="pt-BR"/>
          </a:p>
        </p:txBody>
      </p:sp>
    </p:spTree>
    <p:extLst>
      <p:ext uri="{BB962C8B-B14F-4D97-AF65-F5344CB8AC3E}">
        <p14:creationId xmlns:p14="http://schemas.microsoft.com/office/powerpoint/2010/main" val="327565394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 xmlns:a16="http://schemas.microsoft.com/office/drawing/2014/main" id="{AD4F271F-336E-48F3-9F34-013F8B94E6FA}"/>
              </a:ext>
            </a:extLst>
          </p:cNvPr>
          <p:cNvSpPr>
            <a:spLocks noGrp="1"/>
          </p:cNvSpPr>
          <p:nvPr>
            <p:ph type="dt" sz="half" idx="10"/>
          </p:nvPr>
        </p:nvSpPr>
        <p:spPr/>
        <p:txBody>
          <a:bodyPr/>
          <a:lstStyle>
            <a:lvl1pPr>
              <a:defRPr/>
            </a:lvl1pPr>
          </a:lstStyle>
          <a:p>
            <a:pPr>
              <a:defRPr/>
            </a:pPr>
            <a:fld id="{DC9B8AEF-9BE6-43EC-90AA-E31EFAC0EB6A}" type="datetime1">
              <a:rPr lang="pt-BR">
                <a:solidFill>
                  <a:prstClr val="black">
                    <a:tint val="75000"/>
                  </a:prstClr>
                </a:solidFill>
              </a:rPr>
              <a:pPr>
                <a:defRPr/>
              </a:pPr>
              <a:t>17/10/2023</a:t>
            </a:fld>
            <a:endParaRPr lang="pt-BR">
              <a:solidFill>
                <a:prstClr val="black">
                  <a:tint val="75000"/>
                </a:prstClr>
              </a:solidFill>
            </a:endParaRPr>
          </a:p>
        </p:txBody>
      </p:sp>
      <p:sp>
        <p:nvSpPr>
          <p:cNvPr id="8" name="Espaço Reservado para Rodapé 4">
            <a:extLst>
              <a:ext uri="{FF2B5EF4-FFF2-40B4-BE49-F238E27FC236}">
                <a16:creationId xmlns="" xmlns:a16="http://schemas.microsoft.com/office/drawing/2014/main" id="{16BE2D61-E9B4-4127-971F-8FE8CAB10A78}"/>
              </a:ext>
            </a:extLst>
          </p:cNvPr>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a:extLst>
              <a:ext uri="{FF2B5EF4-FFF2-40B4-BE49-F238E27FC236}">
                <a16:creationId xmlns="" xmlns:a16="http://schemas.microsoft.com/office/drawing/2014/main" id="{741D72BF-A0A1-4FEB-9E0B-6D50CEEDB121}"/>
              </a:ext>
            </a:extLst>
          </p:cNvPr>
          <p:cNvSpPr>
            <a:spLocks noGrp="1"/>
          </p:cNvSpPr>
          <p:nvPr>
            <p:ph type="sldNum" sz="quarter" idx="12"/>
          </p:nvPr>
        </p:nvSpPr>
        <p:spPr/>
        <p:txBody>
          <a:bodyPr/>
          <a:lstStyle>
            <a:lvl1pPr>
              <a:defRPr/>
            </a:lvl1pPr>
          </a:lstStyle>
          <a:p>
            <a:pPr>
              <a:defRPr/>
            </a:pPr>
            <a:fld id="{D00090B3-65F9-4A8F-B1C4-00F8415D501F}" type="slidenum">
              <a:rPr altLang="pt-BR"/>
              <a:pPr>
                <a:defRPr/>
              </a:pPr>
              <a:t>‹nº›</a:t>
            </a:fld>
            <a:endParaRPr lang="pt-BR" altLang="pt-BR"/>
          </a:p>
        </p:txBody>
      </p:sp>
    </p:spTree>
    <p:extLst>
      <p:ext uri="{BB962C8B-B14F-4D97-AF65-F5344CB8AC3E}">
        <p14:creationId xmlns:p14="http://schemas.microsoft.com/office/powerpoint/2010/main" val="3232390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90AAA01-5C49-42C2-8ECF-545D9E652AA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9454F151-2540-4C94-A109-92C3D510E8BF}"/>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06A3DE5E-A25A-4B7C-98BE-0802B3F1A3A0}"/>
              </a:ext>
            </a:extLst>
          </p:cNvPr>
          <p:cNvSpPr>
            <a:spLocks noGrp="1"/>
          </p:cNvSpPr>
          <p:nvPr>
            <p:ph type="dt" sz="half" idx="10"/>
          </p:nvPr>
        </p:nvSpPr>
        <p:spPr/>
        <p:txBody>
          <a:bodyPr/>
          <a:lstStyle/>
          <a:p>
            <a:fld id="{A87B6777-52F8-4080-B8FD-7A5F00622757}" type="datetimeFigureOut">
              <a:rPr lang="pt-BR" smtClean="0"/>
              <a:pPr/>
              <a:t>17/10/2023</a:t>
            </a:fld>
            <a:endParaRPr lang="pt-BR"/>
          </a:p>
        </p:txBody>
      </p:sp>
      <p:sp>
        <p:nvSpPr>
          <p:cNvPr id="5" name="Espaço Reservado para Rodapé 4">
            <a:extLst>
              <a:ext uri="{FF2B5EF4-FFF2-40B4-BE49-F238E27FC236}">
                <a16:creationId xmlns="" xmlns:a16="http://schemas.microsoft.com/office/drawing/2014/main" id="{48998340-83F7-49C7-A0C1-0E017FA54FA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19C72CEE-1D2C-4290-9090-A23EFD38C91B}"/>
              </a:ext>
            </a:extLst>
          </p:cNvPr>
          <p:cNvSpPr>
            <a:spLocks noGrp="1"/>
          </p:cNvSpPr>
          <p:nvPr>
            <p:ph type="sldNum" sz="quarter" idx="12"/>
          </p:nvPr>
        </p:nvSpPr>
        <p:spPr/>
        <p:txBody>
          <a:bodyPr/>
          <a:lstStyle/>
          <a:p>
            <a:fld id="{EC181A4E-0202-4A86-8BB2-DAEA6D906333}" type="slidenum">
              <a:rPr lang="pt-BR" smtClean="0"/>
              <a:pPr/>
              <a:t>‹nº›</a:t>
            </a:fld>
            <a:endParaRPr lang="pt-BR"/>
          </a:p>
        </p:txBody>
      </p:sp>
    </p:spTree>
    <p:extLst>
      <p:ext uri="{BB962C8B-B14F-4D97-AF65-F5344CB8AC3E}">
        <p14:creationId xmlns:p14="http://schemas.microsoft.com/office/powerpoint/2010/main" val="965556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3">
            <a:extLst>
              <a:ext uri="{FF2B5EF4-FFF2-40B4-BE49-F238E27FC236}">
                <a16:creationId xmlns="" xmlns:a16="http://schemas.microsoft.com/office/drawing/2014/main" id="{D5859249-4E25-48AD-9445-8C2995890BB1}"/>
              </a:ext>
            </a:extLst>
          </p:cNvPr>
          <p:cNvSpPr>
            <a:spLocks noGrp="1"/>
          </p:cNvSpPr>
          <p:nvPr>
            <p:ph type="dt" sz="half" idx="10"/>
          </p:nvPr>
        </p:nvSpPr>
        <p:spPr/>
        <p:txBody>
          <a:bodyPr/>
          <a:lstStyle>
            <a:lvl1pPr>
              <a:defRPr/>
            </a:lvl1pPr>
          </a:lstStyle>
          <a:p>
            <a:pPr>
              <a:defRPr/>
            </a:pPr>
            <a:fld id="{7805CF49-41B8-43E8-8344-34451A1D8175}" type="datetime1">
              <a:rPr lang="pt-BR">
                <a:solidFill>
                  <a:prstClr val="black">
                    <a:tint val="75000"/>
                  </a:prstClr>
                </a:solidFill>
              </a:rPr>
              <a:pPr>
                <a:defRPr/>
              </a:pPr>
              <a:t>17/10/2023</a:t>
            </a:fld>
            <a:endParaRPr lang="pt-BR">
              <a:solidFill>
                <a:prstClr val="black">
                  <a:tint val="75000"/>
                </a:prstClr>
              </a:solidFill>
            </a:endParaRPr>
          </a:p>
        </p:txBody>
      </p:sp>
      <p:sp>
        <p:nvSpPr>
          <p:cNvPr id="4" name="Espaço Reservado para Rodapé 4">
            <a:extLst>
              <a:ext uri="{FF2B5EF4-FFF2-40B4-BE49-F238E27FC236}">
                <a16:creationId xmlns="" xmlns:a16="http://schemas.microsoft.com/office/drawing/2014/main" id="{ECAE3FFE-F12B-47F3-A0DF-8E887BD387A1}"/>
              </a:ext>
            </a:extLst>
          </p:cNvPr>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a:extLst>
              <a:ext uri="{FF2B5EF4-FFF2-40B4-BE49-F238E27FC236}">
                <a16:creationId xmlns="" xmlns:a16="http://schemas.microsoft.com/office/drawing/2014/main" id="{188E1163-E483-4729-94E0-8D61A70AC1BD}"/>
              </a:ext>
            </a:extLst>
          </p:cNvPr>
          <p:cNvSpPr>
            <a:spLocks noGrp="1"/>
          </p:cNvSpPr>
          <p:nvPr>
            <p:ph type="sldNum" sz="quarter" idx="12"/>
          </p:nvPr>
        </p:nvSpPr>
        <p:spPr/>
        <p:txBody>
          <a:bodyPr/>
          <a:lstStyle>
            <a:lvl1pPr>
              <a:defRPr/>
            </a:lvl1pPr>
          </a:lstStyle>
          <a:p>
            <a:pPr>
              <a:defRPr/>
            </a:pPr>
            <a:fld id="{4D9FC37D-7AE3-4D3D-B5FB-F1E521EAD7E5}" type="slidenum">
              <a:rPr altLang="pt-BR"/>
              <a:pPr>
                <a:defRPr/>
              </a:pPr>
              <a:t>‹nº›</a:t>
            </a:fld>
            <a:endParaRPr lang="pt-BR" altLang="pt-BR"/>
          </a:p>
        </p:txBody>
      </p:sp>
    </p:spTree>
    <p:extLst>
      <p:ext uri="{BB962C8B-B14F-4D97-AF65-F5344CB8AC3E}">
        <p14:creationId xmlns:p14="http://schemas.microsoft.com/office/powerpoint/2010/main" val="309405909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 xmlns:a16="http://schemas.microsoft.com/office/drawing/2014/main" id="{976F855C-26E9-4CF2-A122-E5ABF763DB60}"/>
              </a:ext>
            </a:extLst>
          </p:cNvPr>
          <p:cNvSpPr>
            <a:spLocks noGrp="1"/>
          </p:cNvSpPr>
          <p:nvPr>
            <p:ph type="dt" sz="half" idx="10"/>
          </p:nvPr>
        </p:nvSpPr>
        <p:spPr/>
        <p:txBody>
          <a:bodyPr/>
          <a:lstStyle>
            <a:lvl1pPr>
              <a:defRPr/>
            </a:lvl1pPr>
          </a:lstStyle>
          <a:p>
            <a:pPr>
              <a:defRPr/>
            </a:pPr>
            <a:fld id="{0D9D4950-07A8-4B69-A1F7-AFD6AB9A51AE}" type="datetime1">
              <a:rPr lang="pt-BR">
                <a:solidFill>
                  <a:prstClr val="black">
                    <a:tint val="75000"/>
                  </a:prstClr>
                </a:solidFill>
              </a:rPr>
              <a:pPr>
                <a:defRPr/>
              </a:pPr>
              <a:t>17/10/2023</a:t>
            </a:fld>
            <a:endParaRPr lang="pt-BR">
              <a:solidFill>
                <a:prstClr val="black">
                  <a:tint val="75000"/>
                </a:prstClr>
              </a:solidFill>
            </a:endParaRPr>
          </a:p>
        </p:txBody>
      </p:sp>
      <p:sp>
        <p:nvSpPr>
          <p:cNvPr id="3" name="Espaço Reservado para Rodapé 4">
            <a:extLst>
              <a:ext uri="{FF2B5EF4-FFF2-40B4-BE49-F238E27FC236}">
                <a16:creationId xmlns="" xmlns:a16="http://schemas.microsoft.com/office/drawing/2014/main" id="{4E146667-8EF3-4F3D-ACA1-6AD4C9585AD3}"/>
              </a:ext>
            </a:extLst>
          </p:cNvPr>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a:extLst>
              <a:ext uri="{FF2B5EF4-FFF2-40B4-BE49-F238E27FC236}">
                <a16:creationId xmlns="" xmlns:a16="http://schemas.microsoft.com/office/drawing/2014/main" id="{3D6C988B-570C-49A2-A1E1-07B7C8A03195}"/>
              </a:ext>
            </a:extLst>
          </p:cNvPr>
          <p:cNvSpPr>
            <a:spLocks noGrp="1"/>
          </p:cNvSpPr>
          <p:nvPr>
            <p:ph type="sldNum" sz="quarter" idx="12"/>
          </p:nvPr>
        </p:nvSpPr>
        <p:spPr/>
        <p:txBody>
          <a:bodyPr/>
          <a:lstStyle>
            <a:lvl1pPr>
              <a:defRPr/>
            </a:lvl1pPr>
          </a:lstStyle>
          <a:p>
            <a:pPr>
              <a:defRPr/>
            </a:pPr>
            <a:fld id="{B158B8AA-DE88-4040-8566-460D2F738FEE}" type="slidenum">
              <a:rPr altLang="pt-BR"/>
              <a:pPr>
                <a:defRPr/>
              </a:pPr>
              <a:t>‹nº›</a:t>
            </a:fld>
            <a:endParaRPr lang="pt-BR" altLang="pt-BR"/>
          </a:p>
        </p:txBody>
      </p:sp>
    </p:spTree>
    <p:extLst>
      <p:ext uri="{BB962C8B-B14F-4D97-AF65-F5344CB8AC3E}">
        <p14:creationId xmlns:p14="http://schemas.microsoft.com/office/powerpoint/2010/main" val="230984079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3">
            <a:extLst>
              <a:ext uri="{FF2B5EF4-FFF2-40B4-BE49-F238E27FC236}">
                <a16:creationId xmlns="" xmlns:a16="http://schemas.microsoft.com/office/drawing/2014/main" id="{5A6937C9-F8D8-4C74-9DAD-4DBAAAEBD84D}"/>
              </a:ext>
            </a:extLst>
          </p:cNvPr>
          <p:cNvSpPr>
            <a:spLocks noGrp="1"/>
          </p:cNvSpPr>
          <p:nvPr>
            <p:ph type="dt" sz="half" idx="10"/>
          </p:nvPr>
        </p:nvSpPr>
        <p:spPr/>
        <p:txBody>
          <a:bodyPr/>
          <a:lstStyle>
            <a:lvl1pPr>
              <a:defRPr/>
            </a:lvl1pPr>
          </a:lstStyle>
          <a:p>
            <a:pPr>
              <a:defRPr/>
            </a:pPr>
            <a:fld id="{ADE1900A-7453-4E00-A0A2-CEE942D05E5F}" type="datetime1">
              <a:rPr lang="pt-BR">
                <a:solidFill>
                  <a:prstClr val="black">
                    <a:tint val="75000"/>
                  </a:prstClr>
                </a:solidFill>
              </a:rPr>
              <a:pPr>
                <a:defRPr/>
              </a:pPr>
              <a:t>17/10/2023</a:t>
            </a:fld>
            <a:endParaRPr lang="pt-BR">
              <a:solidFill>
                <a:prstClr val="black">
                  <a:tint val="75000"/>
                </a:prstClr>
              </a:solidFill>
            </a:endParaRPr>
          </a:p>
        </p:txBody>
      </p:sp>
      <p:sp>
        <p:nvSpPr>
          <p:cNvPr id="6" name="Espaço Reservado para Rodapé 4">
            <a:extLst>
              <a:ext uri="{FF2B5EF4-FFF2-40B4-BE49-F238E27FC236}">
                <a16:creationId xmlns="" xmlns:a16="http://schemas.microsoft.com/office/drawing/2014/main" id="{7CEC20E5-4F00-488F-A9F8-6D3D8764EFE5}"/>
              </a:ext>
            </a:extLst>
          </p:cNvPr>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a:extLst>
              <a:ext uri="{FF2B5EF4-FFF2-40B4-BE49-F238E27FC236}">
                <a16:creationId xmlns="" xmlns:a16="http://schemas.microsoft.com/office/drawing/2014/main" id="{D04DF7AA-2690-4560-BD45-8AEC152DCACC}"/>
              </a:ext>
            </a:extLst>
          </p:cNvPr>
          <p:cNvSpPr>
            <a:spLocks noGrp="1"/>
          </p:cNvSpPr>
          <p:nvPr>
            <p:ph type="sldNum" sz="quarter" idx="12"/>
          </p:nvPr>
        </p:nvSpPr>
        <p:spPr/>
        <p:txBody>
          <a:bodyPr/>
          <a:lstStyle>
            <a:lvl1pPr>
              <a:defRPr/>
            </a:lvl1pPr>
          </a:lstStyle>
          <a:p>
            <a:pPr>
              <a:defRPr/>
            </a:pPr>
            <a:fld id="{DD6F010B-BFC5-46A2-94A8-7ABAA035654B}" type="slidenum">
              <a:rPr altLang="pt-BR"/>
              <a:pPr>
                <a:defRPr/>
              </a:pPr>
              <a:t>‹nº›</a:t>
            </a:fld>
            <a:endParaRPr lang="pt-BR" altLang="pt-BR"/>
          </a:p>
        </p:txBody>
      </p:sp>
    </p:spTree>
    <p:extLst>
      <p:ext uri="{BB962C8B-B14F-4D97-AF65-F5344CB8AC3E}">
        <p14:creationId xmlns:p14="http://schemas.microsoft.com/office/powerpoint/2010/main" val="1601971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3">
            <a:extLst>
              <a:ext uri="{FF2B5EF4-FFF2-40B4-BE49-F238E27FC236}">
                <a16:creationId xmlns="" xmlns:a16="http://schemas.microsoft.com/office/drawing/2014/main" id="{F18DBC10-7143-4268-8625-633826C3BE23}"/>
              </a:ext>
            </a:extLst>
          </p:cNvPr>
          <p:cNvSpPr>
            <a:spLocks noGrp="1"/>
          </p:cNvSpPr>
          <p:nvPr>
            <p:ph type="dt" sz="half" idx="10"/>
          </p:nvPr>
        </p:nvSpPr>
        <p:spPr/>
        <p:txBody>
          <a:bodyPr/>
          <a:lstStyle>
            <a:lvl1pPr>
              <a:defRPr/>
            </a:lvl1pPr>
          </a:lstStyle>
          <a:p>
            <a:pPr>
              <a:defRPr/>
            </a:pPr>
            <a:fld id="{EF72442C-391C-4432-80F2-5D17D632B6E5}" type="datetime1">
              <a:rPr lang="pt-BR">
                <a:solidFill>
                  <a:prstClr val="black">
                    <a:tint val="75000"/>
                  </a:prstClr>
                </a:solidFill>
              </a:rPr>
              <a:pPr>
                <a:defRPr/>
              </a:pPr>
              <a:t>17/10/2023</a:t>
            </a:fld>
            <a:endParaRPr lang="pt-BR">
              <a:solidFill>
                <a:prstClr val="black">
                  <a:tint val="75000"/>
                </a:prstClr>
              </a:solidFill>
            </a:endParaRPr>
          </a:p>
        </p:txBody>
      </p:sp>
      <p:sp>
        <p:nvSpPr>
          <p:cNvPr id="6" name="Espaço Reservado para Rodapé 4">
            <a:extLst>
              <a:ext uri="{FF2B5EF4-FFF2-40B4-BE49-F238E27FC236}">
                <a16:creationId xmlns="" xmlns:a16="http://schemas.microsoft.com/office/drawing/2014/main" id="{D53B5525-3B03-4D35-B77B-AE33167B3BBF}"/>
              </a:ext>
            </a:extLst>
          </p:cNvPr>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a:extLst>
              <a:ext uri="{FF2B5EF4-FFF2-40B4-BE49-F238E27FC236}">
                <a16:creationId xmlns="" xmlns:a16="http://schemas.microsoft.com/office/drawing/2014/main" id="{F573E6AD-D34C-4B5E-A94B-2E0754641CC1}"/>
              </a:ext>
            </a:extLst>
          </p:cNvPr>
          <p:cNvSpPr>
            <a:spLocks noGrp="1"/>
          </p:cNvSpPr>
          <p:nvPr>
            <p:ph type="sldNum" sz="quarter" idx="12"/>
          </p:nvPr>
        </p:nvSpPr>
        <p:spPr/>
        <p:txBody>
          <a:bodyPr/>
          <a:lstStyle>
            <a:lvl1pPr>
              <a:defRPr/>
            </a:lvl1pPr>
          </a:lstStyle>
          <a:p>
            <a:pPr>
              <a:defRPr/>
            </a:pPr>
            <a:fld id="{4DED62E3-B4D5-4797-B2AC-986999AFCAEC}" type="slidenum">
              <a:rPr altLang="pt-BR"/>
              <a:pPr>
                <a:defRPr/>
              </a:pPr>
              <a:t>‹nº›</a:t>
            </a:fld>
            <a:endParaRPr lang="pt-BR" altLang="pt-BR"/>
          </a:p>
        </p:txBody>
      </p:sp>
    </p:spTree>
    <p:extLst>
      <p:ext uri="{BB962C8B-B14F-4D97-AF65-F5344CB8AC3E}">
        <p14:creationId xmlns:p14="http://schemas.microsoft.com/office/powerpoint/2010/main" val="4140584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485B3B52-182A-4A4D-996A-EA1D2A09813D}"/>
              </a:ext>
            </a:extLst>
          </p:cNvPr>
          <p:cNvSpPr>
            <a:spLocks noGrp="1"/>
          </p:cNvSpPr>
          <p:nvPr>
            <p:ph type="dt" sz="half" idx="10"/>
          </p:nvPr>
        </p:nvSpPr>
        <p:spPr/>
        <p:txBody>
          <a:bodyPr/>
          <a:lstStyle>
            <a:lvl1pPr>
              <a:defRPr/>
            </a:lvl1pPr>
          </a:lstStyle>
          <a:p>
            <a:pPr>
              <a:defRPr/>
            </a:pPr>
            <a:fld id="{3A7CBF04-994C-4EB7-8818-A0084A5A7FF8}" type="datetime1">
              <a:rPr lang="pt-BR">
                <a:solidFill>
                  <a:prstClr val="black">
                    <a:tint val="75000"/>
                  </a:prstClr>
                </a:solidFill>
              </a:rPr>
              <a:pPr>
                <a:defRPr/>
              </a:pPr>
              <a:t>17/10/2023</a:t>
            </a:fld>
            <a:endParaRPr lang="pt-BR">
              <a:solidFill>
                <a:prstClr val="black">
                  <a:tint val="75000"/>
                </a:prstClr>
              </a:solidFill>
            </a:endParaRPr>
          </a:p>
        </p:txBody>
      </p:sp>
      <p:sp>
        <p:nvSpPr>
          <p:cNvPr id="5" name="Espaço Reservado para Rodapé 4">
            <a:extLst>
              <a:ext uri="{FF2B5EF4-FFF2-40B4-BE49-F238E27FC236}">
                <a16:creationId xmlns="" xmlns:a16="http://schemas.microsoft.com/office/drawing/2014/main" id="{D1B71523-7B3C-43A8-9A54-C636597B7E2B}"/>
              </a:ext>
            </a:extLst>
          </p:cNvPr>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a:extLst>
              <a:ext uri="{FF2B5EF4-FFF2-40B4-BE49-F238E27FC236}">
                <a16:creationId xmlns="" xmlns:a16="http://schemas.microsoft.com/office/drawing/2014/main" id="{919872AF-3390-4A25-ABD0-BEBB4878B98C}"/>
              </a:ext>
            </a:extLst>
          </p:cNvPr>
          <p:cNvSpPr>
            <a:spLocks noGrp="1"/>
          </p:cNvSpPr>
          <p:nvPr>
            <p:ph type="sldNum" sz="quarter" idx="12"/>
          </p:nvPr>
        </p:nvSpPr>
        <p:spPr/>
        <p:txBody>
          <a:bodyPr/>
          <a:lstStyle>
            <a:lvl1pPr>
              <a:defRPr/>
            </a:lvl1pPr>
          </a:lstStyle>
          <a:p>
            <a:pPr>
              <a:defRPr/>
            </a:pPr>
            <a:fld id="{ED89A0EE-31FB-4785-9FC1-8B6D6553942B}" type="slidenum">
              <a:rPr altLang="pt-BR"/>
              <a:pPr>
                <a:defRPr/>
              </a:pPr>
              <a:t>‹nº›</a:t>
            </a:fld>
            <a:endParaRPr lang="pt-BR" altLang="pt-BR"/>
          </a:p>
        </p:txBody>
      </p:sp>
    </p:spTree>
    <p:extLst>
      <p:ext uri="{BB962C8B-B14F-4D97-AF65-F5344CB8AC3E}">
        <p14:creationId xmlns:p14="http://schemas.microsoft.com/office/powerpoint/2010/main" val="1078449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C7A324C9-5B17-42EF-B067-D274F25AC520}"/>
              </a:ext>
            </a:extLst>
          </p:cNvPr>
          <p:cNvSpPr>
            <a:spLocks noGrp="1"/>
          </p:cNvSpPr>
          <p:nvPr>
            <p:ph type="dt" sz="half" idx="10"/>
          </p:nvPr>
        </p:nvSpPr>
        <p:spPr/>
        <p:txBody>
          <a:bodyPr/>
          <a:lstStyle>
            <a:lvl1pPr>
              <a:defRPr/>
            </a:lvl1pPr>
          </a:lstStyle>
          <a:p>
            <a:pPr>
              <a:defRPr/>
            </a:pPr>
            <a:fld id="{B7E7273E-BD6B-4E78-9246-4E6926808604}" type="datetime1">
              <a:rPr lang="pt-BR">
                <a:solidFill>
                  <a:prstClr val="black">
                    <a:tint val="75000"/>
                  </a:prstClr>
                </a:solidFill>
              </a:rPr>
              <a:pPr>
                <a:defRPr/>
              </a:pPr>
              <a:t>17/10/2023</a:t>
            </a:fld>
            <a:endParaRPr lang="pt-BR">
              <a:solidFill>
                <a:prstClr val="black">
                  <a:tint val="75000"/>
                </a:prstClr>
              </a:solidFill>
            </a:endParaRPr>
          </a:p>
        </p:txBody>
      </p:sp>
      <p:sp>
        <p:nvSpPr>
          <p:cNvPr id="5" name="Espaço Reservado para Rodapé 4">
            <a:extLst>
              <a:ext uri="{FF2B5EF4-FFF2-40B4-BE49-F238E27FC236}">
                <a16:creationId xmlns="" xmlns:a16="http://schemas.microsoft.com/office/drawing/2014/main" id="{7AF326B1-3A93-445A-A83E-AC28AA0B966C}"/>
              </a:ext>
            </a:extLst>
          </p:cNvPr>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a:extLst>
              <a:ext uri="{FF2B5EF4-FFF2-40B4-BE49-F238E27FC236}">
                <a16:creationId xmlns="" xmlns:a16="http://schemas.microsoft.com/office/drawing/2014/main" id="{2AE1629B-2A51-4DAE-A8D7-B4ED4F508FA8}"/>
              </a:ext>
            </a:extLst>
          </p:cNvPr>
          <p:cNvSpPr>
            <a:spLocks noGrp="1"/>
          </p:cNvSpPr>
          <p:nvPr>
            <p:ph type="sldNum" sz="quarter" idx="12"/>
          </p:nvPr>
        </p:nvSpPr>
        <p:spPr/>
        <p:txBody>
          <a:bodyPr/>
          <a:lstStyle>
            <a:lvl1pPr>
              <a:defRPr/>
            </a:lvl1pPr>
          </a:lstStyle>
          <a:p>
            <a:pPr>
              <a:defRPr/>
            </a:pPr>
            <a:fld id="{D2BDD8EE-D142-445B-B7BD-647690CE060D}" type="slidenum">
              <a:rPr altLang="pt-BR"/>
              <a:pPr>
                <a:defRPr/>
              </a:pPr>
              <a:t>‹nº›</a:t>
            </a:fld>
            <a:endParaRPr lang="pt-BR" altLang="pt-BR"/>
          </a:p>
        </p:txBody>
      </p:sp>
    </p:spTree>
    <p:extLst>
      <p:ext uri="{BB962C8B-B14F-4D97-AF65-F5344CB8AC3E}">
        <p14:creationId xmlns:p14="http://schemas.microsoft.com/office/powerpoint/2010/main" val="40791542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 X Número e ícone">
    <p:spTree>
      <p:nvGrpSpPr>
        <p:cNvPr id="1" name=""/>
        <p:cNvGrpSpPr/>
        <p:nvPr/>
      </p:nvGrpSpPr>
      <p:grpSpPr>
        <a:xfrm>
          <a:off x="0" y="0"/>
          <a:ext cx="0" cy="0"/>
          <a:chOff x="0" y="0"/>
          <a:chExt cx="0" cy="0"/>
        </a:xfrm>
      </p:grpSpPr>
      <p:sp>
        <p:nvSpPr>
          <p:cNvPr id="20" name="Forma livre: Forma 8">
            <a:extLst>
              <a:ext uri="{FF2B5EF4-FFF2-40B4-BE49-F238E27FC236}">
                <a16:creationId xmlns="" xmlns:a16="http://schemas.microsoft.com/office/drawing/2014/main" id="{D0F52EDE-127D-4BEF-9E4D-F47E30D64397}"/>
              </a:ext>
            </a:extLst>
          </p:cNvPr>
          <p:cNvSpPr/>
          <p:nvPr userDrawn="1"/>
        </p:nvSpPr>
        <p:spPr>
          <a:xfrm rot="5400000">
            <a:off x="6962775" y="1628775"/>
            <a:ext cx="6858000" cy="360045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pt-BR" dirty="0">
              <a:solidFill>
                <a:prstClr val="white"/>
              </a:solidFill>
            </a:endParaRPr>
          </a:p>
        </p:txBody>
      </p:sp>
      <p:sp>
        <p:nvSpPr>
          <p:cNvPr id="24" name="Espaço Reservado para Imagem 23"/>
          <p:cNvSpPr>
            <a:spLocks noGrp="1"/>
          </p:cNvSpPr>
          <p:nvPr>
            <p:ph type="pic" sz="quarter" idx="12"/>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lIns="0" tIns="1764000" rIns="0" rtlCol="0">
            <a:noAutofit/>
          </a:bodyPr>
          <a:lstStyle>
            <a:lvl1pPr marL="0" indent="0" algn="ctr">
              <a:lnSpc>
                <a:spcPct val="100000"/>
              </a:lnSpc>
              <a:buNone/>
              <a:defRPr sz="1200" i="1">
                <a:solidFill>
                  <a:schemeClr val="bg1"/>
                </a:solidFill>
              </a:defRPr>
            </a:lvl1pPr>
          </a:lstStyle>
          <a:p>
            <a:pPr lvl="0"/>
            <a:r>
              <a:rPr lang="pt-BR" noProof="0"/>
              <a:t>Clique no ícone para adicionar uma imagem</a:t>
            </a:r>
            <a:endParaRPr lang="pt-BR" noProof="0" dirty="0"/>
          </a:p>
        </p:txBody>
      </p:sp>
      <p:sp>
        <p:nvSpPr>
          <p:cNvPr id="2" name="Título 1"/>
          <p:cNvSpPr>
            <a:spLocks noGrp="1"/>
          </p:cNvSpPr>
          <p:nvPr>
            <p:ph type="title"/>
          </p:nvPr>
        </p:nvSpPr>
        <p:spPr>
          <a:xfrm>
            <a:off x="684000" y="808185"/>
            <a:ext cx="7560000" cy="360000"/>
          </a:xfrm>
        </p:spPr>
        <p:txBody>
          <a:bodyPr rtlCol="0"/>
          <a:lstStyle>
            <a:lvl1pPr>
              <a:defRPr cap="all" baseline="0">
                <a:solidFill>
                  <a:schemeClr val="bg1"/>
                </a:solidFill>
              </a:defRPr>
            </a:lvl1pPr>
          </a:lstStyle>
          <a:p>
            <a:r>
              <a:rPr lang="pt-BR" noProof="0"/>
              <a:t>Clique para editar o título Mestre</a:t>
            </a:r>
            <a:endParaRPr lang="pt-BR" noProof="0" dirty="0"/>
          </a:p>
        </p:txBody>
      </p:sp>
      <p:sp>
        <p:nvSpPr>
          <p:cNvPr id="5" name="Espaço Reservado para Texto 4"/>
          <p:cNvSpPr>
            <a:spLocks noGrp="1"/>
          </p:cNvSpPr>
          <p:nvPr>
            <p:ph type="body" sz="quarter" idx="13"/>
          </p:nvPr>
        </p:nvSpPr>
        <p:spPr>
          <a:xfrm>
            <a:off x="684213" y="3079573"/>
            <a:ext cx="1652587" cy="435600"/>
          </a:xfrm>
          <a:solidFill>
            <a:schemeClr val="tx2">
              <a:alpha val="70000"/>
            </a:schemeClr>
          </a:solidFill>
        </p:spPr>
        <p:txBody>
          <a:bodyPr rtlCol="0"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pt-BR" noProof="0"/>
              <a:t>Clique para editar os estilos de texto Mestres</a:t>
            </a:r>
          </a:p>
        </p:txBody>
      </p:sp>
      <p:sp>
        <p:nvSpPr>
          <p:cNvPr id="11" name="Espaço Reservado para Texto 10"/>
          <p:cNvSpPr>
            <a:spLocks noGrp="1"/>
          </p:cNvSpPr>
          <p:nvPr>
            <p:ph type="body" sz="quarter" idx="14"/>
          </p:nvPr>
        </p:nvSpPr>
        <p:spPr>
          <a:xfrm>
            <a:off x="510455" y="3799847"/>
            <a:ext cx="1999889" cy="846137"/>
          </a:xfrm>
        </p:spPr>
        <p:txBody>
          <a:bodyPr rtlCol="0"/>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pt-BR" noProof="0"/>
              <a:t>Clique para editar os estilos de texto Mestres</a:t>
            </a:r>
          </a:p>
        </p:txBody>
      </p:sp>
      <p:sp>
        <p:nvSpPr>
          <p:cNvPr id="12" name="Espaço Reservado para Texto 4"/>
          <p:cNvSpPr>
            <a:spLocks noGrp="1"/>
          </p:cNvSpPr>
          <p:nvPr>
            <p:ph type="body" sz="quarter" idx="15"/>
          </p:nvPr>
        </p:nvSpPr>
        <p:spPr>
          <a:xfrm>
            <a:off x="2971013" y="3079573"/>
            <a:ext cx="1652587" cy="435600"/>
          </a:xfrm>
          <a:solidFill>
            <a:schemeClr val="tx2">
              <a:alpha val="70000"/>
            </a:schemeClr>
          </a:solidFill>
        </p:spPr>
        <p:txBody>
          <a:bodyPr rtlCol="0"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pt-BR" noProof="0"/>
              <a:t>Clique para editar os estilos de texto Mestres</a:t>
            </a:r>
          </a:p>
        </p:txBody>
      </p:sp>
      <p:sp>
        <p:nvSpPr>
          <p:cNvPr id="13" name="Espaço Reservado para Texto 10"/>
          <p:cNvSpPr>
            <a:spLocks noGrp="1"/>
          </p:cNvSpPr>
          <p:nvPr>
            <p:ph type="body" sz="quarter" idx="16"/>
          </p:nvPr>
        </p:nvSpPr>
        <p:spPr>
          <a:xfrm>
            <a:off x="2797255" y="3799847"/>
            <a:ext cx="1999889" cy="846137"/>
          </a:xfrm>
        </p:spPr>
        <p:txBody>
          <a:bodyPr rtlCol="0"/>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pt-BR" noProof="0"/>
              <a:t>Clique para editar os estilos de texto Mestres</a:t>
            </a:r>
          </a:p>
        </p:txBody>
      </p:sp>
      <p:sp>
        <p:nvSpPr>
          <p:cNvPr id="14" name="Espaço Reservado para Texto 4"/>
          <p:cNvSpPr>
            <a:spLocks noGrp="1"/>
          </p:cNvSpPr>
          <p:nvPr>
            <p:ph type="body" sz="quarter" idx="17"/>
          </p:nvPr>
        </p:nvSpPr>
        <p:spPr>
          <a:xfrm>
            <a:off x="5269707" y="3079573"/>
            <a:ext cx="1652587" cy="435600"/>
          </a:xfrm>
          <a:solidFill>
            <a:schemeClr val="tx2">
              <a:alpha val="70000"/>
            </a:schemeClr>
          </a:solidFill>
        </p:spPr>
        <p:txBody>
          <a:bodyPr rtlCol="0"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pt-BR" noProof="0"/>
              <a:t>Clique para editar os estilos de texto Mestres</a:t>
            </a:r>
          </a:p>
        </p:txBody>
      </p:sp>
      <p:sp>
        <p:nvSpPr>
          <p:cNvPr id="15" name="Espaço Reservado para Texto 10"/>
          <p:cNvSpPr>
            <a:spLocks noGrp="1"/>
          </p:cNvSpPr>
          <p:nvPr>
            <p:ph type="body" sz="quarter" idx="18"/>
          </p:nvPr>
        </p:nvSpPr>
        <p:spPr>
          <a:xfrm>
            <a:off x="5096056" y="3799847"/>
            <a:ext cx="1999889" cy="846137"/>
          </a:xfrm>
        </p:spPr>
        <p:txBody>
          <a:bodyPr rtlCol="0"/>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pt-BR" noProof="0"/>
              <a:t>Clique para editar os estilos de texto Mestres</a:t>
            </a:r>
          </a:p>
        </p:txBody>
      </p:sp>
      <p:sp>
        <p:nvSpPr>
          <p:cNvPr id="16" name="Espaço Reservado para Texto 4"/>
          <p:cNvSpPr>
            <a:spLocks noGrp="1"/>
          </p:cNvSpPr>
          <p:nvPr>
            <p:ph type="body" sz="quarter" idx="19"/>
          </p:nvPr>
        </p:nvSpPr>
        <p:spPr>
          <a:xfrm>
            <a:off x="7544613" y="3079573"/>
            <a:ext cx="1652587" cy="435600"/>
          </a:xfrm>
          <a:solidFill>
            <a:schemeClr val="tx2">
              <a:alpha val="70000"/>
            </a:schemeClr>
          </a:solidFill>
        </p:spPr>
        <p:txBody>
          <a:bodyPr rtlCol="0"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pt-BR" noProof="0"/>
              <a:t>Clique para editar os estilos de texto Mestres</a:t>
            </a:r>
          </a:p>
        </p:txBody>
      </p:sp>
      <p:sp>
        <p:nvSpPr>
          <p:cNvPr id="17" name="Espaço Reservado para Texto 10"/>
          <p:cNvSpPr>
            <a:spLocks noGrp="1"/>
          </p:cNvSpPr>
          <p:nvPr>
            <p:ph type="body" sz="quarter" idx="20"/>
          </p:nvPr>
        </p:nvSpPr>
        <p:spPr>
          <a:xfrm>
            <a:off x="7370855" y="3799847"/>
            <a:ext cx="1999889" cy="846137"/>
          </a:xfrm>
        </p:spPr>
        <p:txBody>
          <a:bodyPr rtlCol="0"/>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pt-BR" noProof="0"/>
              <a:t>Clique para editar os estilos de texto Mestres</a:t>
            </a:r>
          </a:p>
        </p:txBody>
      </p:sp>
      <p:sp>
        <p:nvSpPr>
          <p:cNvPr id="18" name="Espaço Reservado para Texto 4"/>
          <p:cNvSpPr>
            <a:spLocks noGrp="1"/>
          </p:cNvSpPr>
          <p:nvPr>
            <p:ph type="body" sz="quarter" idx="21"/>
          </p:nvPr>
        </p:nvSpPr>
        <p:spPr>
          <a:xfrm>
            <a:off x="9831412" y="3079573"/>
            <a:ext cx="1652587" cy="435600"/>
          </a:xfrm>
          <a:solidFill>
            <a:schemeClr val="tx2">
              <a:alpha val="70000"/>
            </a:schemeClr>
          </a:solidFill>
        </p:spPr>
        <p:txBody>
          <a:bodyPr rtlCol="0" anchor="ctr"/>
          <a:lstStyle>
            <a:lvl1pPr marL="0" indent="0" algn="ctr">
              <a:buNone/>
              <a:defRPr sz="2400" b="1" cap="all" baseline="0">
                <a:solidFill>
                  <a:schemeClr val="accent1"/>
                </a:solidFill>
                <a:latin typeface="+mj-lt"/>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pt-BR" noProof="0"/>
              <a:t>Clique para editar os estilos de texto Mestres</a:t>
            </a:r>
          </a:p>
        </p:txBody>
      </p:sp>
      <p:sp>
        <p:nvSpPr>
          <p:cNvPr id="19" name="Espaço Reservado para Texto 10"/>
          <p:cNvSpPr>
            <a:spLocks noGrp="1"/>
          </p:cNvSpPr>
          <p:nvPr>
            <p:ph type="body" sz="quarter" idx="22"/>
          </p:nvPr>
        </p:nvSpPr>
        <p:spPr>
          <a:xfrm>
            <a:off x="9657654" y="3799847"/>
            <a:ext cx="1999889" cy="846137"/>
          </a:xfrm>
        </p:spPr>
        <p:txBody>
          <a:bodyPr rtlCol="0"/>
          <a:lstStyle>
            <a:lvl1pPr marL="0" indent="0" algn="ctr">
              <a:buNone/>
              <a:defRPr>
                <a:solidFill>
                  <a:schemeClr val="bg1"/>
                </a:solidFill>
              </a:defRPr>
            </a:lvl1pPr>
            <a:lvl2pPr marL="266700" indent="0">
              <a:buNone/>
              <a:defRPr>
                <a:solidFill>
                  <a:schemeClr val="bg1"/>
                </a:solidFill>
              </a:defRPr>
            </a:lvl2pPr>
            <a:lvl3pPr marL="447675" indent="0">
              <a:buNone/>
              <a:defRPr>
                <a:solidFill>
                  <a:schemeClr val="bg1"/>
                </a:solidFill>
              </a:defRPr>
            </a:lvl3pPr>
            <a:lvl4pPr marL="628650" indent="0">
              <a:buNone/>
              <a:defRPr>
                <a:solidFill>
                  <a:schemeClr val="bg1"/>
                </a:solidFill>
              </a:defRPr>
            </a:lvl4pPr>
            <a:lvl5pPr marL="809625" indent="0">
              <a:buNone/>
              <a:defRPr>
                <a:solidFill>
                  <a:schemeClr val="bg1"/>
                </a:solidFill>
              </a:defRPr>
            </a:lvl5pPr>
          </a:lstStyle>
          <a:p>
            <a:pPr lvl="0"/>
            <a:r>
              <a:rPr lang="pt-BR" noProof="0"/>
              <a:t>Clique para editar os estilos de texto Mestres</a:t>
            </a:r>
          </a:p>
        </p:txBody>
      </p:sp>
      <p:sp>
        <p:nvSpPr>
          <p:cNvPr id="22" name="Subtítulo 2"/>
          <p:cNvSpPr>
            <a:spLocks noGrp="1"/>
          </p:cNvSpPr>
          <p:nvPr>
            <p:ph type="subTitle" idx="1"/>
          </p:nvPr>
        </p:nvSpPr>
        <p:spPr>
          <a:xfrm>
            <a:off x="5101000" y="5271502"/>
            <a:ext cx="1990001" cy="620016"/>
          </a:xfrm>
          <a:gradFill>
            <a:gsLst>
              <a:gs pos="0">
                <a:schemeClr val="tx2"/>
              </a:gs>
              <a:gs pos="100000">
                <a:schemeClr val="accent2"/>
              </a:gs>
            </a:gsLst>
            <a:lin ang="14400000" scaled="0"/>
          </a:gradFill>
        </p:spPr>
        <p:txBody>
          <a:bodyPr lIns="0" rtlCol="0" anchor="ctr"/>
          <a:lstStyle>
            <a:lvl1pPr marL="0" indent="0" algn="ctr">
              <a:buNone/>
              <a:defRPr sz="2400" b="1"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noProof="0"/>
              <a:t>Clique para editar o estilo do subtítulo Mestre</a:t>
            </a:r>
            <a:endParaRPr lang="pt-BR" noProof="0" dirty="0"/>
          </a:p>
        </p:txBody>
      </p:sp>
      <p:sp>
        <p:nvSpPr>
          <p:cNvPr id="26" name="Espaço Reservado para Imagem 25"/>
          <p:cNvSpPr>
            <a:spLocks noGrp="1"/>
          </p:cNvSpPr>
          <p:nvPr>
            <p:ph type="pic" sz="quarter" idx="23"/>
          </p:nvPr>
        </p:nvSpPr>
        <p:spPr>
          <a:xfrm>
            <a:off x="1098550" y="2217585"/>
            <a:ext cx="823913" cy="823913"/>
          </a:xfrm>
        </p:spPr>
        <p:txBody>
          <a:bodyPr rtlCol="0" anchor="ctr"/>
          <a:lstStyle>
            <a:lvl1pPr marL="0" indent="0" algn="ctr">
              <a:buNone/>
              <a:defRPr sz="1050" i="1">
                <a:solidFill>
                  <a:schemeClr val="bg1"/>
                </a:solidFill>
              </a:defRPr>
            </a:lvl1pPr>
          </a:lstStyle>
          <a:p>
            <a:pPr lvl="0"/>
            <a:r>
              <a:rPr lang="pt-BR" noProof="0"/>
              <a:t>Clique no ícone para adicionar uma imagem</a:t>
            </a:r>
            <a:endParaRPr lang="pt-BR" noProof="0" dirty="0"/>
          </a:p>
        </p:txBody>
      </p:sp>
      <p:sp>
        <p:nvSpPr>
          <p:cNvPr id="27" name="Espaço Reservado para Imagem 25"/>
          <p:cNvSpPr>
            <a:spLocks noGrp="1"/>
          </p:cNvSpPr>
          <p:nvPr>
            <p:ph type="pic" sz="quarter" idx="24"/>
          </p:nvPr>
        </p:nvSpPr>
        <p:spPr>
          <a:xfrm>
            <a:off x="3385350" y="2217585"/>
            <a:ext cx="823913" cy="823913"/>
          </a:xfrm>
        </p:spPr>
        <p:txBody>
          <a:bodyPr rtlCol="0" anchor="ctr"/>
          <a:lstStyle>
            <a:lvl1pPr marL="0" indent="0" algn="ctr">
              <a:buNone/>
              <a:defRPr sz="1050" i="1">
                <a:solidFill>
                  <a:schemeClr val="bg1"/>
                </a:solidFill>
              </a:defRPr>
            </a:lvl1pPr>
          </a:lstStyle>
          <a:p>
            <a:pPr lvl="0"/>
            <a:r>
              <a:rPr lang="pt-BR" noProof="0"/>
              <a:t>Clique no ícone para adicionar uma imagem</a:t>
            </a:r>
            <a:endParaRPr lang="pt-BR" noProof="0" dirty="0"/>
          </a:p>
        </p:txBody>
      </p:sp>
      <p:sp>
        <p:nvSpPr>
          <p:cNvPr id="28" name="Espaço Reservado para Imagem 25"/>
          <p:cNvSpPr>
            <a:spLocks noGrp="1"/>
          </p:cNvSpPr>
          <p:nvPr>
            <p:ph type="pic" sz="quarter" idx="25"/>
          </p:nvPr>
        </p:nvSpPr>
        <p:spPr>
          <a:xfrm>
            <a:off x="5684044" y="2217585"/>
            <a:ext cx="823913" cy="823913"/>
          </a:xfrm>
        </p:spPr>
        <p:txBody>
          <a:bodyPr rtlCol="0" anchor="ctr"/>
          <a:lstStyle>
            <a:lvl1pPr marL="0" indent="0" algn="ctr">
              <a:buNone/>
              <a:defRPr sz="1050" i="1">
                <a:solidFill>
                  <a:schemeClr val="bg1"/>
                </a:solidFill>
              </a:defRPr>
            </a:lvl1pPr>
          </a:lstStyle>
          <a:p>
            <a:pPr lvl="0"/>
            <a:r>
              <a:rPr lang="pt-BR" noProof="0"/>
              <a:t>Clique no ícone para adicionar uma imagem</a:t>
            </a:r>
            <a:endParaRPr lang="pt-BR" noProof="0" dirty="0"/>
          </a:p>
        </p:txBody>
      </p:sp>
      <p:sp>
        <p:nvSpPr>
          <p:cNvPr id="29" name="Espaço Reservado para Imagem 25"/>
          <p:cNvSpPr>
            <a:spLocks noGrp="1"/>
          </p:cNvSpPr>
          <p:nvPr>
            <p:ph type="pic" sz="quarter" idx="26"/>
          </p:nvPr>
        </p:nvSpPr>
        <p:spPr>
          <a:xfrm>
            <a:off x="7958950" y="2217585"/>
            <a:ext cx="823913" cy="823913"/>
          </a:xfrm>
        </p:spPr>
        <p:txBody>
          <a:bodyPr rtlCol="0" anchor="ctr"/>
          <a:lstStyle>
            <a:lvl1pPr marL="0" indent="0" algn="ctr">
              <a:buNone/>
              <a:defRPr sz="1050" i="1">
                <a:solidFill>
                  <a:schemeClr val="bg1"/>
                </a:solidFill>
              </a:defRPr>
            </a:lvl1pPr>
          </a:lstStyle>
          <a:p>
            <a:pPr lvl="0"/>
            <a:r>
              <a:rPr lang="pt-BR" noProof="0"/>
              <a:t>Clique no ícone para adicionar uma imagem</a:t>
            </a:r>
            <a:endParaRPr lang="pt-BR" noProof="0" dirty="0"/>
          </a:p>
        </p:txBody>
      </p:sp>
      <p:sp>
        <p:nvSpPr>
          <p:cNvPr id="30" name="Espaço Reservado para Imagem 25"/>
          <p:cNvSpPr>
            <a:spLocks noGrp="1"/>
          </p:cNvSpPr>
          <p:nvPr>
            <p:ph type="pic" sz="quarter" idx="27"/>
          </p:nvPr>
        </p:nvSpPr>
        <p:spPr>
          <a:xfrm>
            <a:off x="10245749" y="2217585"/>
            <a:ext cx="823913" cy="823913"/>
          </a:xfrm>
        </p:spPr>
        <p:txBody>
          <a:bodyPr rtlCol="0" anchor="ctr"/>
          <a:lstStyle>
            <a:lvl1pPr marL="0" indent="0" algn="ctr">
              <a:buNone/>
              <a:defRPr sz="1050" i="1">
                <a:solidFill>
                  <a:schemeClr val="bg1"/>
                </a:solidFill>
              </a:defRPr>
            </a:lvl1pPr>
          </a:lstStyle>
          <a:p>
            <a:pPr lvl="0"/>
            <a:r>
              <a:rPr lang="pt-BR" noProof="0"/>
              <a:t>Clique no ícone para adicionar uma imagem</a:t>
            </a:r>
            <a:endParaRPr lang="pt-BR" noProof="0" dirty="0"/>
          </a:p>
        </p:txBody>
      </p:sp>
      <p:sp>
        <p:nvSpPr>
          <p:cNvPr id="21" name="Espaço Reservado para Rodapé 6">
            <a:extLst>
              <a:ext uri="{FF2B5EF4-FFF2-40B4-BE49-F238E27FC236}">
                <a16:creationId xmlns="" xmlns:a16="http://schemas.microsoft.com/office/drawing/2014/main" id="{B859C191-A259-4782-96C2-565A83C0C167}"/>
              </a:ext>
            </a:extLst>
          </p:cNvPr>
          <p:cNvSpPr>
            <a:spLocks noGrp="1"/>
          </p:cNvSpPr>
          <p:nvPr>
            <p:ph type="ftr" sz="quarter" idx="28"/>
          </p:nvPr>
        </p:nvSpPr>
        <p:spPr/>
        <p:txBody>
          <a:bodyPr/>
          <a:lstStyle>
            <a:lvl1pPr>
              <a:defRPr noProof="0">
                <a:solidFill>
                  <a:schemeClr val="bg1"/>
                </a:solidFill>
              </a:defRPr>
            </a:lvl1pPr>
          </a:lstStyle>
          <a:p>
            <a:pPr>
              <a:defRPr/>
            </a:pPr>
            <a:endParaRPr lang="pt-BR">
              <a:solidFill>
                <a:prstClr val="white"/>
              </a:solidFill>
            </a:endParaRPr>
          </a:p>
        </p:txBody>
      </p:sp>
      <p:sp>
        <p:nvSpPr>
          <p:cNvPr id="23" name="Espaço reservado para o número do slide 7">
            <a:extLst>
              <a:ext uri="{FF2B5EF4-FFF2-40B4-BE49-F238E27FC236}">
                <a16:creationId xmlns="" xmlns:a16="http://schemas.microsoft.com/office/drawing/2014/main" id="{E533C3BF-D1FB-4EA0-94EA-82B0F716EAC0}"/>
              </a:ext>
            </a:extLst>
          </p:cNvPr>
          <p:cNvSpPr>
            <a:spLocks noGrp="1"/>
          </p:cNvSpPr>
          <p:nvPr>
            <p:ph type="sldNum" sz="quarter" idx="29"/>
          </p:nvPr>
        </p:nvSpPr>
        <p:spPr/>
        <p:txBody>
          <a:bodyPr/>
          <a:lstStyle>
            <a:lvl1pPr>
              <a:defRPr smtClean="0"/>
            </a:lvl1pPr>
          </a:lstStyle>
          <a:p>
            <a:pPr>
              <a:defRPr/>
            </a:pPr>
            <a:fld id="{D9903BBF-94B9-4704-AA6B-BE7DBC7B1077}" type="slidenum">
              <a:rPr lang="pt-BR" altLang="pt-BR"/>
              <a:pPr>
                <a:defRPr/>
              </a:pPr>
              <a:t>‹nº›</a:t>
            </a:fld>
            <a:endParaRPr lang="pt-BR" altLang="pt-BR"/>
          </a:p>
        </p:txBody>
      </p:sp>
    </p:spTree>
    <p:extLst>
      <p:ext uri="{BB962C8B-B14F-4D97-AF65-F5344CB8AC3E}">
        <p14:creationId xmlns:p14="http://schemas.microsoft.com/office/powerpoint/2010/main" val="101448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B42CA95-1318-44BF-82A1-B6607C663FC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 xmlns:a16="http://schemas.microsoft.com/office/drawing/2014/main" id="{676CABED-EB27-48E1-A8E5-EC3D79E1DE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 xmlns:a16="http://schemas.microsoft.com/office/drawing/2014/main" id="{00E0F62E-80BD-4341-9061-CEBC4470287A}"/>
              </a:ext>
            </a:extLst>
          </p:cNvPr>
          <p:cNvSpPr>
            <a:spLocks noGrp="1"/>
          </p:cNvSpPr>
          <p:nvPr>
            <p:ph type="dt" sz="half" idx="10"/>
          </p:nvPr>
        </p:nvSpPr>
        <p:spPr/>
        <p:txBody>
          <a:bodyPr/>
          <a:lstStyle/>
          <a:p>
            <a:fld id="{A87B6777-52F8-4080-B8FD-7A5F00622757}" type="datetimeFigureOut">
              <a:rPr lang="pt-BR" smtClean="0"/>
              <a:pPr/>
              <a:t>17/10/2023</a:t>
            </a:fld>
            <a:endParaRPr lang="pt-BR"/>
          </a:p>
        </p:txBody>
      </p:sp>
      <p:sp>
        <p:nvSpPr>
          <p:cNvPr id="5" name="Espaço Reservado para Rodapé 4">
            <a:extLst>
              <a:ext uri="{FF2B5EF4-FFF2-40B4-BE49-F238E27FC236}">
                <a16:creationId xmlns="" xmlns:a16="http://schemas.microsoft.com/office/drawing/2014/main" id="{6C5B4CC6-55A3-4146-8A8D-075E6B4C436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93EF737A-BEDC-441F-B7DC-2A2BBDE7E7F6}"/>
              </a:ext>
            </a:extLst>
          </p:cNvPr>
          <p:cNvSpPr>
            <a:spLocks noGrp="1"/>
          </p:cNvSpPr>
          <p:nvPr>
            <p:ph type="sldNum" sz="quarter" idx="12"/>
          </p:nvPr>
        </p:nvSpPr>
        <p:spPr/>
        <p:txBody>
          <a:bodyPr/>
          <a:lstStyle/>
          <a:p>
            <a:fld id="{EC181A4E-0202-4A86-8BB2-DAEA6D906333}" type="slidenum">
              <a:rPr lang="pt-BR" smtClean="0"/>
              <a:pPr/>
              <a:t>‹nº›</a:t>
            </a:fld>
            <a:endParaRPr lang="pt-BR"/>
          </a:p>
        </p:txBody>
      </p:sp>
    </p:spTree>
    <p:extLst>
      <p:ext uri="{BB962C8B-B14F-4D97-AF65-F5344CB8AC3E}">
        <p14:creationId xmlns:p14="http://schemas.microsoft.com/office/powerpoint/2010/main" val="3483211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A195C4B-2189-4AEC-B98C-7DEFA24B164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0ACFD7C7-526D-4385-A946-C2642BB7D11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 xmlns:a16="http://schemas.microsoft.com/office/drawing/2014/main" id="{48979A7F-16BC-4229-8742-E37FB3B7BA7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 xmlns:a16="http://schemas.microsoft.com/office/drawing/2014/main" id="{5662793A-4007-47C9-A9BC-E53F399D7B4E}"/>
              </a:ext>
            </a:extLst>
          </p:cNvPr>
          <p:cNvSpPr>
            <a:spLocks noGrp="1"/>
          </p:cNvSpPr>
          <p:nvPr>
            <p:ph type="dt" sz="half" idx="10"/>
          </p:nvPr>
        </p:nvSpPr>
        <p:spPr/>
        <p:txBody>
          <a:bodyPr/>
          <a:lstStyle/>
          <a:p>
            <a:fld id="{A87B6777-52F8-4080-B8FD-7A5F00622757}" type="datetimeFigureOut">
              <a:rPr lang="pt-BR" smtClean="0"/>
              <a:pPr/>
              <a:t>17/10/2023</a:t>
            </a:fld>
            <a:endParaRPr lang="pt-BR"/>
          </a:p>
        </p:txBody>
      </p:sp>
      <p:sp>
        <p:nvSpPr>
          <p:cNvPr id="6" name="Espaço Reservado para Rodapé 5">
            <a:extLst>
              <a:ext uri="{FF2B5EF4-FFF2-40B4-BE49-F238E27FC236}">
                <a16:creationId xmlns="" xmlns:a16="http://schemas.microsoft.com/office/drawing/2014/main" id="{732BBC3A-A006-42E5-B0CA-D5B8E86BEBD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14D3DDA6-62DF-4F02-8043-574585778B08}"/>
              </a:ext>
            </a:extLst>
          </p:cNvPr>
          <p:cNvSpPr>
            <a:spLocks noGrp="1"/>
          </p:cNvSpPr>
          <p:nvPr>
            <p:ph type="sldNum" sz="quarter" idx="12"/>
          </p:nvPr>
        </p:nvSpPr>
        <p:spPr/>
        <p:txBody>
          <a:bodyPr/>
          <a:lstStyle/>
          <a:p>
            <a:fld id="{EC181A4E-0202-4A86-8BB2-DAEA6D906333}" type="slidenum">
              <a:rPr lang="pt-BR" smtClean="0"/>
              <a:pPr/>
              <a:t>‹nº›</a:t>
            </a:fld>
            <a:endParaRPr lang="pt-BR"/>
          </a:p>
        </p:txBody>
      </p:sp>
    </p:spTree>
    <p:extLst>
      <p:ext uri="{BB962C8B-B14F-4D97-AF65-F5344CB8AC3E}">
        <p14:creationId xmlns:p14="http://schemas.microsoft.com/office/powerpoint/2010/main" val="115565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AD45853-4A09-4646-8E4B-3ACCB8D6283B}"/>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 xmlns:a16="http://schemas.microsoft.com/office/drawing/2014/main" id="{141B8D4A-5157-460D-A7F5-5B6722A78B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 xmlns:a16="http://schemas.microsoft.com/office/drawing/2014/main" id="{1AA40699-A96B-4839-A5C3-5BFE591538E7}"/>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 xmlns:a16="http://schemas.microsoft.com/office/drawing/2014/main" id="{8358B0BF-D49A-4C64-AB76-8D36F7A7EC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 xmlns:a16="http://schemas.microsoft.com/office/drawing/2014/main" id="{17D2C94C-9F0A-4850-9CB0-E8D750C84D81}"/>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 xmlns:a16="http://schemas.microsoft.com/office/drawing/2014/main" id="{91992E4E-61BC-4B21-9B0F-1542C036B934}"/>
              </a:ext>
            </a:extLst>
          </p:cNvPr>
          <p:cNvSpPr>
            <a:spLocks noGrp="1"/>
          </p:cNvSpPr>
          <p:nvPr>
            <p:ph type="dt" sz="half" idx="10"/>
          </p:nvPr>
        </p:nvSpPr>
        <p:spPr/>
        <p:txBody>
          <a:bodyPr/>
          <a:lstStyle/>
          <a:p>
            <a:fld id="{A87B6777-52F8-4080-B8FD-7A5F00622757}" type="datetimeFigureOut">
              <a:rPr lang="pt-BR" smtClean="0"/>
              <a:pPr/>
              <a:t>17/10/2023</a:t>
            </a:fld>
            <a:endParaRPr lang="pt-BR"/>
          </a:p>
        </p:txBody>
      </p:sp>
      <p:sp>
        <p:nvSpPr>
          <p:cNvPr id="8" name="Espaço Reservado para Rodapé 7">
            <a:extLst>
              <a:ext uri="{FF2B5EF4-FFF2-40B4-BE49-F238E27FC236}">
                <a16:creationId xmlns="" xmlns:a16="http://schemas.microsoft.com/office/drawing/2014/main" id="{84046DF0-A9ED-490B-BDF8-7892397CF407}"/>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 xmlns:a16="http://schemas.microsoft.com/office/drawing/2014/main" id="{F4A0F155-B2F4-491B-ADF1-C9EDEA37864E}"/>
              </a:ext>
            </a:extLst>
          </p:cNvPr>
          <p:cNvSpPr>
            <a:spLocks noGrp="1"/>
          </p:cNvSpPr>
          <p:nvPr>
            <p:ph type="sldNum" sz="quarter" idx="12"/>
          </p:nvPr>
        </p:nvSpPr>
        <p:spPr/>
        <p:txBody>
          <a:bodyPr/>
          <a:lstStyle/>
          <a:p>
            <a:fld id="{EC181A4E-0202-4A86-8BB2-DAEA6D906333}" type="slidenum">
              <a:rPr lang="pt-BR" smtClean="0"/>
              <a:pPr/>
              <a:t>‹nº›</a:t>
            </a:fld>
            <a:endParaRPr lang="pt-BR"/>
          </a:p>
        </p:txBody>
      </p:sp>
    </p:spTree>
    <p:extLst>
      <p:ext uri="{BB962C8B-B14F-4D97-AF65-F5344CB8AC3E}">
        <p14:creationId xmlns:p14="http://schemas.microsoft.com/office/powerpoint/2010/main" val="35805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0A7B761-8FA1-4E2A-B732-79CD424DB30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 xmlns:a16="http://schemas.microsoft.com/office/drawing/2014/main" id="{5C80E0C9-BD5E-4E05-AED2-AD2BD1259D58}"/>
              </a:ext>
            </a:extLst>
          </p:cNvPr>
          <p:cNvSpPr>
            <a:spLocks noGrp="1"/>
          </p:cNvSpPr>
          <p:nvPr>
            <p:ph type="dt" sz="half" idx="10"/>
          </p:nvPr>
        </p:nvSpPr>
        <p:spPr/>
        <p:txBody>
          <a:bodyPr/>
          <a:lstStyle/>
          <a:p>
            <a:fld id="{A87B6777-52F8-4080-B8FD-7A5F00622757}" type="datetimeFigureOut">
              <a:rPr lang="pt-BR" smtClean="0"/>
              <a:pPr/>
              <a:t>17/10/2023</a:t>
            </a:fld>
            <a:endParaRPr lang="pt-BR"/>
          </a:p>
        </p:txBody>
      </p:sp>
      <p:sp>
        <p:nvSpPr>
          <p:cNvPr id="4" name="Espaço Reservado para Rodapé 3">
            <a:extLst>
              <a:ext uri="{FF2B5EF4-FFF2-40B4-BE49-F238E27FC236}">
                <a16:creationId xmlns="" xmlns:a16="http://schemas.microsoft.com/office/drawing/2014/main" id="{63F91124-635F-44F6-9037-6B32543F2B9E}"/>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 xmlns:a16="http://schemas.microsoft.com/office/drawing/2014/main" id="{E0160CD6-5EAC-4FCC-9282-14101D97C6F0}"/>
              </a:ext>
            </a:extLst>
          </p:cNvPr>
          <p:cNvSpPr>
            <a:spLocks noGrp="1"/>
          </p:cNvSpPr>
          <p:nvPr>
            <p:ph type="sldNum" sz="quarter" idx="12"/>
          </p:nvPr>
        </p:nvSpPr>
        <p:spPr/>
        <p:txBody>
          <a:bodyPr/>
          <a:lstStyle/>
          <a:p>
            <a:fld id="{EC181A4E-0202-4A86-8BB2-DAEA6D906333}" type="slidenum">
              <a:rPr lang="pt-BR" smtClean="0"/>
              <a:pPr/>
              <a:t>‹nº›</a:t>
            </a:fld>
            <a:endParaRPr lang="pt-BR"/>
          </a:p>
        </p:txBody>
      </p:sp>
    </p:spTree>
    <p:extLst>
      <p:ext uri="{BB962C8B-B14F-4D97-AF65-F5344CB8AC3E}">
        <p14:creationId xmlns:p14="http://schemas.microsoft.com/office/powerpoint/2010/main" val="48530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 xmlns:a16="http://schemas.microsoft.com/office/drawing/2014/main" id="{5FBC3F46-08F7-40CA-92B7-E08C029B43A8}"/>
              </a:ext>
            </a:extLst>
          </p:cNvPr>
          <p:cNvSpPr>
            <a:spLocks noGrp="1"/>
          </p:cNvSpPr>
          <p:nvPr>
            <p:ph type="dt" sz="half" idx="10"/>
          </p:nvPr>
        </p:nvSpPr>
        <p:spPr/>
        <p:txBody>
          <a:bodyPr/>
          <a:lstStyle/>
          <a:p>
            <a:fld id="{A87B6777-52F8-4080-B8FD-7A5F00622757}" type="datetimeFigureOut">
              <a:rPr lang="pt-BR" smtClean="0"/>
              <a:pPr/>
              <a:t>17/10/2023</a:t>
            </a:fld>
            <a:endParaRPr lang="pt-BR"/>
          </a:p>
        </p:txBody>
      </p:sp>
      <p:sp>
        <p:nvSpPr>
          <p:cNvPr id="3" name="Espaço Reservado para Rodapé 2">
            <a:extLst>
              <a:ext uri="{FF2B5EF4-FFF2-40B4-BE49-F238E27FC236}">
                <a16:creationId xmlns="" xmlns:a16="http://schemas.microsoft.com/office/drawing/2014/main" id="{694BAF3F-ABA8-43C0-9FCD-BC20AAA0B39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 xmlns:a16="http://schemas.microsoft.com/office/drawing/2014/main" id="{3D88FC3D-31C2-4316-A07E-B57415C2BA18}"/>
              </a:ext>
            </a:extLst>
          </p:cNvPr>
          <p:cNvSpPr>
            <a:spLocks noGrp="1"/>
          </p:cNvSpPr>
          <p:nvPr>
            <p:ph type="sldNum" sz="quarter" idx="12"/>
          </p:nvPr>
        </p:nvSpPr>
        <p:spPr/>
        <p:txBody>
          <a:bodyPr/>
          <a:lstStyle/>
          <a:p>
            <a:fld id="{EC181A4E-0202-4A86-8BB2-DAEA6D906333}" type="slidenum">
              <a:rPr lang="pt-BR" smtClean="0"/>
              <a:pPr/>
              <a:t>‹nº›</a:t>
            </a:fld>
            <a:endParaRPr lang="pt-BR"/>
          </a:p>
        </p:txBody>
      </p:sp>
    </p:spTree>
    <p:extLst>
      <p:ext uri="{BB962C8B-B14F-4D97-AF65-F5344CB8AC3E}">
        <p14:creationId xmlns:p14="http://schemas.microsoft.com/office/powerpoint/2010/main" val="3862974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606478D-02B1-4194-B9DE-61FDA4FC42C4}"/>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 xmlns:a16="http://schemas.microsoft.com/office/drawing/2014/main" id="{4CD3709B-EE28-4DBF-817D-7BB47FB783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 xmlns:a16="http://schemas.microsoft.com/office/drawing/2014/main" id="{C4AB26C6-F970-442C-9DDF-EC94F5DD0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 xmlns:a16="http://schemas.microsoft.com/office/drawing/2014/main" id="{6DEE5064-4DFD-42BF-98C8-A2BA1DB91DB2}"/>
              </a:ext>
            </a:extLst>
          </p:cNvPr>
          <p:cNvSpPr>
            <a:spLocks noGrp="1"/>
          </p:cNvSpPr>
          <p:nvPr>
            <p:ph type="dt" sz="half" idx="10"/>
          </p:nvPr>
        </p:nvSpPr>
        <p:spPr/>
        <p:txBody>
          <a:bodyPr/>
          <a:lstStyle/>
          <a:p>
            <a:fld id="{A87B6777-52F8-4080-B8FD-7A5F00622757}" type="datetimeFigureOut">
              <a:rPr lang="pt-BR" smtClean="0"/>
              <a:pPr/>
              <a:t>17/10/2023</a:t>
            </a:fld>
            <a:endParaRPr lang="pt-BR"/>
          </a:p>
        </p:txBody>
      </p:sp>
      <p:sp>
        <p:nvSpPr>
          <p:cNvPr id="6" name="Espaço Reservado para Rodapé 5">
            <a:extLst>
              <a:ext uri="{FF2B5EF4-FFF2-40B4-BE49-F238E27FC236}">
                <a16:creationId xmlns="" xmlns:a16="http://schemas.microsoft.com/office/drawing/2014/main" id="{A2D37FDF-6161-4BF3-89D1-09A1489AF5D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E24F3D54-5E6C-466D-B6AD-9DBDCC4E489B}"/>
              </a:ext>
            </a:extLst>
          </p:cNvPr>
          <p:cNvSpPr>
            <a:spLocks noGrp="1"/>
          </p:cNvSpPr>
          <p:nvPr>
            <p:ph type="sldNum" sz="quarter" idx="12"/>
          </p:nvPr>
        </p:nvSpPr>
        <p:spPr/>
        <p:txBody>
          <a:bodyPr/>
          <a:lstStyle/>
          <a:p>
            <a:fld id="{EC181A4E-0202-4A86-8BB2-DAEA6D906333}" type="slidenum">
              <a:rPr lang="pt-BR" smtClean="0"/>
              <a:pPr/>
              <a:t>‹nº›</a:t>
            </a:fld>
            <a:endParaRPr lang="pt-BR"/>
          </a:p>
        </p:txBody>
      </p:sp>
    </p:spTree>
    <p:extLst>
      <p:ext uri="{BB962C8B-B14F-4D97-AF65-F5344CB8AC3E}">
        <p14:creationId xmlns:p14="http://schemas.microsoft.com/office/powerpoint/2010/main" val="220344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1DC9258-3286-4E96-916C-E25B7D2E8DD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 xmlns:a16="http://schemas.microsoft.com/office/drawing/2014/main" id="{71CBF0FA-44A1-416F-BF7C-A22423803A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 xmlns:a16="http://schemas.microsoft.com/office/drawing/2014/main" id="{32288270-A6D8-4ECE-8FED-1F3618866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 xmlns:a16="http://schemas.microsoft.com/office/drawing/2014/main" id="{649777C0-201B-4B2D-BA0F-9FD6A1A43B8F}"/>
              </a:ext>
            </a:extLst>
          </p:cNvPr>
          <p:cNvSpPr>
            <a:spLocks noGrp="1"/>
          </p:cNvSpPr>
          <p:nvPr>
            <p:ph type="dt" sz="half" idx="10"/>
          </p:nvPr>
        </p:nvSpPr>
        <p:spPr/>
        <p:txBody>
          <a:bodyPr/>
          <a:lstStyle/>
          <a:p>
            <a:fld id="{A87B6777-52F8-4080-B8FD-7A5F00622757}" type="datetimeFigureOut">
              <a:rPr lang="pt-BR" smtClean="0"/>
              <a:pPr/>
              <a:t>17/10/2023</a:t>
            </a:fld>
            <a:endParaRPr lang="pt-BR"/>
          </a:p>
        </p:txBody>
      </p:sp>
      <p:sp>
        <p:nvSpPr>
          <p:cNvPr id="6" name="Espaço Reservado para Rodapé 5">
            <a:extLst>
              <a:ext uri="{FF2B5EF4-FFF2-40B4-BE49-F238E27FC236}">
                <a16:creationId xmlns="" xmlns:a16="http://schemas.microsoft.com/office/drawing/2014/main" id="{D3635ECA-E117-41E0-990A-F294435BFE3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D1502E92-2B8E-4395-BD67-D0575197E7E6}"/>
              </a:ext>
            </a:extLst>
          </p:cNvPr>
          <p:cNvSpPr>
            <a:spLocks noGrp="1"/>
          </p:cNvSpPr>
          <p:nvPr>
            <p:ph type="sldNum" sz="quarter" idx="12"/>
          </p:nvPr>
        </p:nvSpPr>
        <p:spPr/>
        <p:txBody>
          <a:bodyPr/>
          <a:lstStyle/>
          <a:p>
            <a:fld id="{EC181A4E-0202-4A86-8BB2-DAEA6D906333}" type="slidenum">
              <a:rPr lang="pt-BR" smtClean="0"/>
              <a:pPr/>
              <a:t>‹nº›</a:t>
            </a:fld>
            <a:endParaRPr lang="pt-BR"/>
          </a:p>
        </p:txBody>
      </p:sp>
    </p:spTree>
    <p:extLst>
      <p:ext uri="{BB962C8B-B14F-4D97-AF65-F5344CB8AC3E}">
        <p14:creationId xmlns:p14="http://schemas.microsoft.com/office/powerpoint/2010/main" val="2486099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 xmlns:a16="http://schemas.microsoft.com/office/drawing/2014/main" id="{2995806B-069B-44F3-A6BF-A10E95B04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 xmlns:a16="http://schemas.microsoft.com/office/drawing/2014/main" id="{7871227D-A02E-4C52-B3C2-C1DF077DA8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710C1DFB-6445-4AA4-8BEF-4E16DF6316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B6777-52F8-4080-B8FD-7A5F00622757}" type="datetimeFigureOut">
              <a:rPr lang="pt-BR" smtClean="0"/>
              <a:pPr/>
              <a:t>17/10/2023</a:t>
            </a:fld>
            <a:endParaRPr lang="pt-BR"/>
          </a:p>
        </p:txBody>
      </p:sp>
      <p:sp>
        <p:nvSpPr>
          <p:cNvPr id="5" name="Espaço Reservado para Rodapé 4">
            <a:extLst>
              <a:ext uri="{FF2B5EF4-FFF2-40B4-BE49-F238E27FC236}">
                <a16:creationId xmlns="" xmlns:a16="http://schemas.microsoft.com/office/drawing/2014/main" id="{3E7C1648-6F94-4C28-94F5-9C729A360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 xmlns:a16="http://schemas.microsoft.com/office/drawing/2014/main" id="{62E545AB-2697-4909-A089-E62472D824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81A4E-0202-4A86-8BB2-DAEA6D906333}" type="slidenum">
              <a:rPr lang="pt-BR" smtClean="0"/>
              <a:pPr/>
              <a:t>‹nº›</a:t>
            </a:fld>
            <a:endParaRPr lang="pt-BR"/>
          </a:p>
        </p:txBody>
      </p:sp>
    </p:spTree>
    <p:extLst>
      <p:ext uri="{BB962C8B-B14F-4D97-AF65-F5344CB8AC3E}">
        <p14:creationId xmlns:p14="http://schemas.microsoft.com/office/powerpoint/2010/main" val="33876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 xmlns:a16="http://schemas.microsoft.com/office/drawing/2014/main" id="{69D994EC-875E-464B-944B-7A31BB0A6DC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título Mestre</a:t>
            </a:r>
          </a:p>
        </p:txBody>
      </p:sp>
      <p:sp>
        <p:nvSpPr>
          <p:cNvPr id="1027" name="Espaço Reservado para Texto 2">
            <a:extLst>
              <a:ext uri="{FF2B5EF4-FFF2-40B4-BE49-F238E27FC236}">
                <a16:creationId xmlns="" xmlns:a16="http://schemas.microsoft.com/office/drawing/2014/main" id="{FBD6861C-41D7-4141-91D3-285B4C38020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de texto Mestres</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 xmlns:a16="http://schemas.microsoft.com/office/drawing/2014/main" id="{B8F1485D-3F3B-4733-95C9-40DBE3651B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noProof="1">
                <a:solidFill>
                  <a:schemeClr val="tx1">
                    <a:tint val="75000"/>
                  </a:schemeClr>
                </a:solidFill>
                <a:latin typeface="+mn-lt"/>
              </a:defRPr>
            </a:lvl1pPr>
          </a:lstStyle>
          <a:p>
            <a:pPr>
              <a:defRPr/>
            </a:pPr>
            <a:fld id="{3F7CDEFB-83C4-4814-8FEB-927B4BDB5ED4}" type="datetime1">
              <a:rPr lang="pt-BR">
                <a:solidFill>
                  <a:prstClr val="black">
                    <a:tint val="75000"/>
                  </a:prstClr>
                </a:solidFill>
              </a:rPr>
              <a:pPr>
                <a:defRPr/>
              </a:pPr>
              <a:t>17/10/2023</a:t>
            </a:fld>
            <a:endParaRPr lang="pt-BR">
              <a:solidFill>
                <a:prstClr val="black">
                  <a:tint val="75000"/>
                </a:prstClr>
              </a:solidFill>
            </a:endParaRPr>
          </a:p>
        </p:txBody>
      </p:sp>
      <p:sp>
        <p:nvSpPr>
          <p:cNvPr id="5" name="Espaço Reservado para Rodapé 4">
            <a:extLst>
              <a:ext uri="{FF2B5EF4-FFF2-40B4-BE49-F238E27FC236}">
                <a16:creationId xmlns="" xmlns:a16="http://schemas.microsoft.com/office/drawing/2014/main" id="{BB7390B4-F18A-44A8-AEDC-EA9BD94B7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noProof="1">
                <a:solidFill>
                  <a:schemeClr val="tx1">
                    <a:tint val="75000"/>
                  </a:schemeClr>
                </a:solidFill>
                <a:latin typeface="+mn-lt"/>
              </a:defRPr>
            </a:lvl1pPr>
          </a:lstStyle>
          <a:p>
            <a:pPr>
              <a:defRPr/>
            </a:pPr>
            <a:endParaRPr lang="pt-BR">
              <a:solidFill>
                <a:prstClr val="black">
                  <a:tint val="75000"/>
                </a:prstClr>
              </a:solidFill>
            </a:endParaRPr>
          </a:p>
        </p:txBody>
      </p:sp>
      <p:sp>
        <p:nvSpPr>
          <p:cNvPr id="6" name="Espaço Reservado para Número de Slide 5">
            <a:extLst>
              <a:ext uri="{FF2B5EF4-FFF2-40B4-BE49-F238E27FC236}">
                <a16:creationId xmlns="" xmlns:a16="http://schemas.microsoft.com/office/drawing/2014/main" id="{1ABDD857-8BD7-4729-B9C7-C76FFA13A3C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noProof="1" smtClean="0">
                <a:solidFill>
                  <a:srgbClr val="898989"/>
                </a:solidFill>
              </a:defRPr>
            </a:lvl1pPr>
          </a:lstStyle>
          <a:p>
            <a:pPr fontAlgn="base">
              <a:spcBef>
                <a:spcPct val="0"/>
              </a:spcBef>
              <a:spcAft>
                <a:spcPct val="0"/>
              </a:spcAft>
              <a:defRPr/>
            </a:pPr>
            <a:fld id="{4FE18A5D-35F3-45FA-B0A1-6C3FBB763143}" type="slidenum">
              <a:rPr altLang="pt-BR"/>
              <a:pPr fontAlgn="base">
                <a:spcBef>
                  <a:spcPct val="0"/>
                </a:spcBef>
                <a:spcAft>
                  <a:spcPct val="0"/>
                </a:spcAft>
                <a:defRPr/>
              </a:pPr>
              <a:t>‹nº›</a:t>
            </a:fld>
            <a:endParaRPr lang="pt-BR" altLang="pt-BR"/>
          </a:p>
        </p:txBody>
      </p:sp>
    </p:spTree>
    <p:extLst>
      <p:ext uri="{BB962C8B-B14F-4D97-AF65-F5344CB8AC3E}">
        <p14:creationId xmlns:p14="http://schemas.microsoft.com/office/powerpoint/2010/main" val="113147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emais.estadao.com.br/blogs/joel-renno/depressao-pos-parto-aumenta-risco-de-morte-por-causas-nao-naturai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emais.estadao.com.br/blogs/joel-renno/depressao-pos-parto-aumenta-risco-de-morte-por-causas-nao-naturais/" TargetMode="External"/><Relationship Id="rId5" Type="http://schemas.openxmlformats.org/officeDocument/2006/relationships/image" Target="../media/image6.png"/><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s://observatoriomanaus.com/2019/08/mulher-com-depressao-pos-parto-comete-suicidio-no-viaduto-do-japiim-imagens-fortes/" TargetMode="Externa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hyperlink" Target="http://www.escoladaparentalidade.com.b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Shape 280"/>
        <p:cNvGrpSpPr/>
        <p:nvPr/>
      </p:nvGrpSpPr>
      <p:grpSpPr>
        <a:xfrm>
          <a:off x="0" y="0"/>
          <a:ext cx="0" cy="0"/>
          <a:chOff x="0" y="0"/>
          <a:chExt cx="0" cy="0"/>
        </a:xfrm>
      </p:grpSpPr>
      <p:pic>
        <p:nvPicPr>
          <p:cNvPr id="281" name="Google Shape;281;p37"/>
          <p:cNvPicPr preferRelativeResize="0"/>
          <p:nvPr/>
        </p:nvPicPr>
        <p:blipFill rotWithShape="1">
          <a:blip r:embed="rId4" cstate="print">
            <a:alphaModFix amt="13000"/>
          </a:blip>
          <a:srcRect l="1171" t="19242" r="1171" b="3418"/>
          <a:stretch/>
        </p:blipFill>
        <p:spPr>
          <a:xfrm>
            <a:off x="0" y="-1"/>
            <a:ext cx="12192000" cy="6439076"/>
          </a:xfrm>
          <a:prstGeom prst="rect">
            <a:avLst/>
          </a:prstGeom>
          <a:noFill/>
          <a:ln>
            <a:noFill/>
          </a:ln>
        </p:spPr>
      </p:pic>
      <p:sp>
        <p:nvSpPr>
          <p:cNvPr id="282" name="Google Shape;282;p37"/>
          <p:cNvSpPr txBox="1">
            <a:spLocks noGrp="1"/>
          </p:cNvSpPr>
          <p:nvPr>
            <p:ph type="ctrTitle"/>
          </p:nvPr>
        </p:nvSpPr>
        <p:spPr>
          <a:xfrm>
            <a:off x="1524000" y="914400"/>
            <a:ext cx="9144000" cy="1698171"/>
          </a:xfrm>
          <a:prstGeom prst="rect">
            <a:avLst/>
          </a:prstGeom>
          <a:noFill/>
          <a:ln>
            <a:noFill/>
          </a:ln>
        </p:spPr>
        <p:txBody>
          <a:bodyPr spcFirstLastPara="1" wrap="square" lIns="91425" tIns="45700" rIns="91425" bIns="45700" anchor="t" anchorCtr="0">
            <a:noAutofit/>
          </a:bodyPr>
          <a:lstStyle/>
          <a:p>
            <a:r>
              <a:rPr lang="pt-BR" sz="4000" b="1" dirty="0" smtClean="0">
                <a:solidFill>
                  <a:schemeClr val="bg1"/>
                </a:solidFill>
                <a:latin typeface="Arial Black" pitchFamily="34" charset="0"/>
              </a:rPr>
              <a:t>Audiência pública sobre Depressão pós-parto</a:t>
            </a:r>
            <a:endParaRPr lang="pt-BR" sz="4000" b="1" dirty="0">
              <a:solidFill>
                <a:schemeClr val="bg1"/>
              </a:solidFill>
              <a:latin typeface="Arial Black" pitchFamily="34" charset="0"/>
            </a:endParaRPr>
          </a:p>
        </p:txBody>
      </p:sp>
      <p:sp>
        <p:nvSpPr>
          <p:cNvPr id="283" name="Google Shape;283;p37"/>
          <p:cNvSpPr txBox="1">
            <a:spLocks noGrp="1"/>
          </p:cNvSpPr>
          <p:nvPr>
            <p:ph type="subTitle" idx="1"/>
          </p:nvPr>
        </p:nvSpPr>
        <p:spPr>
          <a:xfrm>
            <a:off x="4271554" y="2952206"/>
            <a:ext cx="7920445" cy="333102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endParaRPr lang="en-US" sz="2500" b="1" dirty="0" smtClean="0">
              <a:solidFill>
                <a:srgbClr val="FFFFFF"/>
              </a:solidFill>
              <a:latin typeface="Arial"/>
              <a:ea typeface="Arial"/>
              <a:cs typeface="Arial"/>
              <a:sym typeface="Arial"/>
            </a:endParaRPr>
          </a:p>
          <a:p>
            <a:pPr marL="0" lvl="0" indent="0" algn="l" rtl="0">
              <a:lnSpc>
                <a:spcPct val="90000"/>
              </a:lnSpc>
              <a:spcBef>
                <a:spcPts val="0"/>
              </a:spcBef>
              <a:spcAft>
                <a:spcPts val="0"/>
              </a:spcAft>
              <a:buClr>
                <a:schemeClr val="dk1"/>
              </a:buClr>
              <a:buSzPts val="2400"/>
              <a:buNone/>
            </a:pPr>
            <a:r>
              <a:rPr lang="en-US" sz="2500" b="1" dirty="0" smtClean="0">
                <a:solidFill>
                  <a:srgbClr val="FFFFFF"/>
                </a:solidFill>
                <a:latin typeface="Arial Black" pitchFamily="34" charset="0"/>
                <a:ea typeface="Arial"/>
                <a:cs typeface="Arial"/>
                <a:sym typeface="Arial"/>
              </a:rPr>
              <a:t>Prof</a:t>
            </a:r>
            <a:r>
              <a:rPr lang="en-US" sz="2500" b="1" dirty="0">
                <a:solidFill>
                  <a:srgbClr val="FFFFFF"/>
                </a:solidFill>
                <a:latin typeface="Arial Black" pitchFamily="34" charset="0"/>
                <a:ea typeface="Arial"/>
                <a:cs typeface="Arial"/>
                <a:sym typeface="Arial"/>
              </a:rPr>
              <a:t>. </a:t>
            </a:r>
            <a:r>
              <a:rPr lang="en-US" sz="2500" b="1" dirty="0" err="1" smtClean="0">
                <a:solidFill>
                  <a:srgbClr val="FFFFFF"/>
                </a:solidFill>
                <a:latin typeface="Arial Black" pitchFamily="34" charset="0"/>
                <a:ea typeface="Arial"/>
                <a:cs typeface="Arial"/>
                <a:sym typeface="Arial"/>
              </a:rPr>
              <a:t>Pós</a:t>
            </a:r>
            <a:r>
              <a:rPr lang="en-US" sz="2500" b="1" dirty="0" smtClean="0">
                <a:solidFill>
                  <a:srgbClr val="FFFFFF"/>
                </a:solidFill>
                <a:latin typeface="Arial Black" pitchFamily="34" charset="0"/>
                <a:ea typeface="Arial"/>
                <a:cs typeface="Arial"/>
                <a:sym typeface="Arial"/>
              </a:rPr>
              <a:t>-Dra</a:t>
            </a:r>
            <a:r>
              <a:rPr lang="en-US" sz="2500" b="1" dirty="0">
                <a:solidFill>
                  <a:srgbClr val="FFFFFF"/>
                </a:solidFill>
                <a:latin typeface="Arial Black" pitchFamily="34" charset="0"/>
                <a:ea typeface="Arial"/>
                <a:cs typeface="Arial"/>
                <a:sym typeface="Arial"/>
              </a:rPr>
              <a:t>. Alessandra </a:t>
            </a:r>
            <a:r>
              <a:rPr lang="en-US" sz="2500" b="1" dirty="0" err="1">
                <a:solidFill>
                  <a:srgbClr val="FFFFFF"/>
                </a:solidFill>
                <a:latin typeface="Arial Black" pitchFamily="34" charset="0"/>
                <a:ea typeface="Arial"/>
                <a:cs typeface="Arial"/>
                <a:sym typeface="Arial"/>
              </a:rPr>
              <a:t>Arrais</a:t>
            </a:r>
            <a:endParaRPr sz="2500" b="1" dirty="0">
              <a:solidFill>
                <a:srgbClr val="FFFFFF"/>
              </a:solidFill>
              <a:latin typeface="Arial Black" pitchFamily="34" charset="0"/>
              <a:ea typeface="Arial"/>
              <a:cs typeface="Arial"/>
              <a:sym typeface="Arial"/>
            </a:endParaRPr>
          </a:p>
          <a:p>
            <a:pPr marL="0" lvl="0" indent="0" algn="l" rtl="0">
              <a:lnSpc>
                <a:spcPct val="90000"/>
              </a:lnSpc>
              <a:spcBef>
                <a:spcPts val="1000"/>
              </a:spcBef>
              <a:spcAft>
                <a:spcPts val="0"/>
              </a:spcAft>
              <a:buClr>
                <a:schemeClr val="dk1"/>
              </a:buClr>
              <a:buSzPts val="2400"/>
              <a:buNone/>
            </a:pPr>
            <a:r>
              <a:rPr lang="en-US" sz="2000" b="1" dirty="0" smtClean="0">
                <a:solidFill>
                  <a:srgbClr val="FFFFFF"/>
                </a:solidFill>
                <a:latin typeface="Arial Black" pitchFamily="34" charset="0"/>
                <a:ea typeface="Arial"/>
                <a:cs typeface="Arial"/>
                <a:sym typeface="Arial"/>
              </a:rPr>
              <a:t>ESCS/HMIB/SES-DF/ EPP</a:t>
            </a:r>
          </a:p>
          <a:p>
            <a:pPr marL="0" lvl="0" indent="0" algn="l" rtl="0">
              <a:lnSpc>
                <a:spcPct val="90000"/>
              </a:lnSpc>
              <a:spcBef>
                <a:spcPts val="1000"/>
              </a:spcBef>
              <a:spcAft>
                <a:spcPts val="0"/>
              </a:spcAft>
              <a:buClr>
                <a:schemeClr val="dk1"/>
              </a:buClr>
              <a:buSzPts val="2400"/>
              <a:buNone/>
            </a:pPr>
            <a:endParaRPr lang="en-US" sz="2000" b="1" dirty="0" smtClean="0">
              <a:solidFill>
                <a:srgbClr val="FFFFFF"/>
              </a:solidFill>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lang="en-US" sz="2000" b="1" dirty="0" smtClean="0">
              <a:solidFill>
                <a:srgbClr val="FFFFFF"/>
              </a:solidFill>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lang="en-US" sz="2000" b="1" dirty="0" smtClean="0">
              <a:solidFill>
                <a:srgbClr val="FFFFFF"/>
              </a:solidFill>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endParaRPr lang="en-US" sz="2000" b="1" dirty="0" smtClean="0">
              <a:solidFill>
                <a:srgbClr val="FFFFFF"/>
              </a:solidFill>
              <a:latin typeface="Arial"/>
              <a:ea typeface="Arial"/>
              <a:cs typeface="Arial"/>
              <a:sym typeface="Arial"/>
            </a:endParaRPr>
          </a:p>
          <a:p>
            <a:pPr marL="0" lvl="0" indent="0" algn="l" rtl="0">
              <a:lnSpc>
                <a:spcPct val="90000"/>
              </a:lnSpc>
              <a:spcBef>
                <a:spcPts val="1000"/>
              </a:spcBef>
              <a:spcAft>
                <a:spcPts val="0"/>
              </a:spcAft>
              <a:buClr>
                <a:schemeClr val="dk1"/>
              </a:buClr>
              <a:buSzPts val="2400"/>
              <a:buNone/>
            </a:pPr>
            <a:r>
              <a:rPr lang="en-US" sz="2000" b="1" dirty="0" err="1" smtClean="0">
                <a:solidFill>
                  <a:srgbClr val="FFFFFF"/>
                </a:solidFill>
                <a:latin typeface="Arial"/>
                <a:ea typeface="Arial"/>
                <a:cs typeface="Arial"/>
                <a:sym typeface="Arial"/>
              </a:rPr>
              <a:t>Comissão</a:t>
            </a:r>
            <a:r>
              <a:rPr lang="en-US" sz="2000" b="1" dirty="0" smtClean="0">
                <a:solidFill>
                  <a:srgbClr val="FFFFFF"/>
                </a:solidFill>
                <a:latin typeface="Arial"/>
                <a:ea typeface="Arial"/>
                <a:cs typeface="Arial"/>
                <a:sym typeface="Arial"/>
              </a:rPr>
              <a:t> de </a:t>
            </a:r>
            <a:r>
              <a:rPr lang="en-US" sz="2000" b="1" dirty="0" err="1">
                <a:solidFill>
                  <a:srgbClr val="FFFFFF"/>
                </a:solidFill>
                <a:latin typeface="Arial"/>
                <a:ea typeface="Arial"/>
                <a:cs typeface="Arial"/>
                <a:sym typeface="Arial"/>
              </a:rPr>
              <a:t>A</a:t>
            </a:r>
            <a:r>
              <a:rPr lang="en-US" sz="2000" b="1" dirty="0" err="1" smtClean="0">
                <a:solidFill>
                  <a:srgbClr val="FFFFFF"/>
                </a:solidFill>
                <a:latin typeface="Arial"/>
                <a:ea typeface="Arial"/>
                <a:cs typeface="Arial"/>
                <a:sym typeface="Arial"/>
              </a:rPr>
              <a:t>ssuntos</a:t>
            </a:r>
            <a:r>
              <a:rPr lang="en-US" sz="2000" b="1" dirty="0" smtClean="0">
                <a:solidFill>
                  <a:srgbClr val="FFFFFF"/>
                </a:solidFill>
                <a:latin typeface="Arial"/>
                <a:ea typeface="Arial"/>
                <a:cs typeface="Arial"/>
                <a:sym typeface="Arial"/>
              </a:rPr>
              <a:t> </a:t>
            </a:r>
            <a:r>
              <a:rPr lang="en-US" sz="2000" b="1" dirty="0" err="1" smtClean="0">
                <a:solidFill>
                  <a:srgbClr val="FFFFFF"/>
                </a:solidFill>
                <a:latin typeface="Arial"/>
                <a:ea typeface="Arial"/>
                <a:cs typeface="Arial"/>
                <a:sym typeface="Arial"/>
              </a:rPr>
              <a:t>Sociais</a:t>
            </a:r>
            <a:r>
              <a:rPr lang="en-US" sz="2000" b="1" dirty="0" smtClean="0">
                <a:solidFill>
                  <a:srgbClr val="FFFFFF"/>
                </a:solidFill>
                <a:latin typeface="Arial"/>
                <a:ea typeface="Arial"/>
                <a:cs typeface="Arial"/>
                <a:sym typeface="Arial"/>
              </a:rPr>
              <a:t> do </a:t>
            </a:r>
            <a:r>
              <a:rPr lang="en-US" sz="2000" b="1" dirty="0" err="1" smtClean="0">
                <a:solidFill>
                  <a:srgbClr val="FFFFFF"/>
                </a:solidFill>
                <a:latin typeface="Arial"/>
                <a:ea typeface="Arial"/>
                <a:cs typeface="Arial"/>
                <a:sym typeface="Arial"/>
              </a:rPr>
              <a:t>Senado</a:t>
            </a:r>
            <a:r>
              <a:rPr lang="en-US" sz="2000" b="1" dirty="0" smtClean="0">
                <a:solidFill>
                  <a:srgbClr val="FFFFFF"/>
                </a:solidFill>
                <a:latin typeface="Arial"/>
                <a:ea typeface="Arial"/>
                <a:cs typeface="Arial"/>
                <a:sym typeface="Arial"/>
              </a:rPr>
              <a:t> Federal - CAS</a:t>
            </a:r>
            <a:endParaRPr lang="en-US" sz="2000" b="1" dirty="0" smtClean="0">
              <a:solidFill>
                <a:srgbClr val="FFFFFF"/>
              </a:solidFill>
              <a:latin typeface="Arial"/>
              <a:ea typeface="Arial"/>
              <a:cs typeface="Arial"/>
              <a:sym typeface="Arial"/>
            </a:endParaRPr>
          </a:p>
        </p:txBody>
      </p:sp>
      <p:sp>
        <p:nvSpPr>
          <p:cNvPr id="284" name="Google Shape;284;p37"/>
          <p:cNvSpPr/>
          <p:nvPr/>
        </p:nvSpPr>
        <p:spPr>
          <a:xfrm>
            <a:off x="2805497" y="3167933"/>
            <a:ext cx="1262700" cy="1262700"/>
          </a:xfrm>
          <a:prstGeom prst="ellipse">
            <a:avLst/>
          </a:prstGeom>
          <a:solidFill>
            <a:srgbClr val="99999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37"/>
          <p:cNvGrpSpPr/>
          <p:nvPr/>
        </p:nvGrpSpPr>
        <p:grpSpPr>
          <a:xfrm>
            <a:off x="-35960" y="6439075"/>
            <a:ext cx="12282171" cy="569255"/>
            <a:chOff x="-145123" y="6439334"/>
            <a:chExt cx="12517500" cy="569255"/>
          </a:xfrm>
        </p:grpSpPr>
        <p:sp>
          <p:nvSpPr>
            <p:cNvPr id="286" name="Google Shape;286;p37"/>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7"/>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288" name="Google Shape;288;p37"/>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pic>
        <p:nvPicPr>
          <p:cNvPr id="289" name="Google Shape;289;p37"/>
          <p:cNvPicPr preferRelativeResize="0"/>
          <p:nvPr/>
        </p:nvPicPr>
        <p:blipFill>
          <a:blip r:embed="rId5" cstate="print">
            <a:alphaModFix/>
          </a:blip>
          <a:stretch>
            <a:fillRect/>
          </a:stretch>
        </p:blipFill>
        <p:spPr>
          <a:xfrm>
            <a:off x="2805509" y="3181006"/>
            <a:ext cx="1262700" cy="1262730"/>
          </a:xfrm>
          <a:prstGeom prst="rect">
            <a:avLst/>
          </a:prstGeom>
          <a:noFill/>
          <a:ln>
            <a:noFill/>
          </a:ln>
        </p:spPr>
      </p:pic>
      <p:pic>
        <p:nvPicPr>
          <p:cNvPr id="11" name="Google Shape;544;p54"/>
          <p:cNvPicPr preferRelativeResize="0"/>
          <p:nvPr/>
        </p:nvPicPr>
        <p:blipFill>
          <a:blip r:embed="rId6" cstate="print">
            <a:alphaModFix/>
          </a:blip>
          <a:stretch>
            <a:fillRect/>
          </a:stretch>
        </p:blipFill>
        <p:spPr>
          <a:xfrm>
            <a:off x="10266136" y="231239"/>
            <a:ext cx="1671700" cy="1671700"/>
          </a:xfrm>
          <a:prstGeom prst="rect">
            <a:avLst/>
          </a:prstGeom>
          <a:noFill/>
          <a:ln>
            <a:noFill/>
          </a:ln>
        </p:spPr>
      </p:pic>
      <p:pic>
        <p:nvPicPr>
          <p:cNvPr id="12" name="Google Shape;543;p54"/>
          <p:cNvPicPr preferRelativeResize="0"/>
          <p:nvPr/>
        </p:nvPicPr>
        <p:blipFill>
          <a:blip r:embed="rId7" cstate="print">
            <a:alphaModFix/>
          </a:blip>
          <a:stretch>
            <a:fillRect/>
          </a:stretch>
        </p:blipFill>
        <p:spPr>
          <a:xfrm>
            <a:off x="10520299" y="1794349"/>
            <a:ext cx="1671700" cy="1671700"/>
          </a:xfrm>
          <a:prstGeom prst="rect">
            <a:avLst/>
          </a:prstGeom>
          <a:noFill/>
          <a:ln>
            <a:noFill/>
          </a:ln>
        </p:spPr>
      </p:pic>
      <p:pic>
        <p:nvPicPr>
          <p:cNvPr id="14" name="Google Shape;460;p48"/>
          <p:cNvPicPr preferRelativeResize="0"/>
          <p:nvPr/>
        </p:nvPicPr>
        <p:blipFill>
          <a:blip r:embed="rId8" cstate="print">
            <a:alphaModFix/>
          </a:blip>
          <a:stretch>
            <a:fillRect/>
          </a:stretch>
        </p:blipFill>
        <p:spPr>
          <a:xfrm>
            <a:off x="10266136" y="3418951"/>
            <a:ext cx="1894115" cy="1828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8"/>
          <p:cNvSpPr/>
          <p:nvPr/>
        </p:nvSpPr>
        <p:spPr>
          <a:xfrm>
            <a:off x="6143125" y="633750"/>
            <a:ext cx="4983300" cy="4983300"/>
          </a:xfrm>
          <a:prstGeom prst="ellipse">
            <a:avLst/>
          </a:prstGeom>
          <a:noFill/>
          <a:ln w="28575" cap="flat" cmpd="sng">
            <a:solidFill>
              <a:srgbClr val="8EAB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8"/>
          <p:cNvSpPr txBox="1">
            <a:spLocks noGrp="1"/>
          </p:cNvSpPr>
          <p:nvPr>
            <p:ph type="body" idx="1"/>
          </p:nvPr>
        </p:nvSpPr>
        <p:spPr>
          <a:xfrm>
            <a:off x="931950" y="1685109"/>
            <a:ext cx="5211300" cy="3597516"/>
          </a:xfrm>
          <a:prstGeom prst="rect">
            <a:avLst/>
          </a:prstGeom>
          <a:noFill/>
          <a:ln>
            <a:noFill/>
          </a:ln>
        </p:spPr>
        <p:txBody>
          <a:bodyPr spcFirstLastPara="1" wrap="square" lIns="91425" tIns="45700" rIns="91425" bIns="45700" anchor="t" anchorCtr="0">
            <a:noAutofit/>
          </a:bodyPr>
          <a:lstStyle/>
          <a:p>
            <a:pPr marL="0" indent="0">
              <a:buNone/>
            </a:pPr>
            <a:r>
              <a:rPr lang="pt-BR" sz="3600" b="1" dirty="0" smtClean="0">
                <a:latin typeface="Arial Black" pitchFamily="34" charset="0"/>
                <a:ea typeface="Times New Roman" pitchFamily="18" charset="0"/>
                <a:cs typeface="Times New Roman" pitchFamily="18" charset="0"/>
              </a:rPr>
              <a:t>“Depressão pós- parto aumenta risco de morte por causas não naturais</a:t>
            </a:r>
            <a:r>
              <a:rPr lang="pt-BR" sz="1400" b="1" dirty="0" smtClean="0">
                <a:latin typeface="Arial Black" pitchFamily="34" charset="0"/>
                <a:ea typeface="Times New Roman" pitchFamily="18" charset="0"/>
                <a:cs typeface="Times New Roman" pitchFamily="18" charset="0"/>
              </a:rPr>
              <a:t>” </a:t>
            </a:r>
            <a:r>
              <a:rPr lang="pt-BR" sz="1400" cap="all" dirty="0" smtClean="0">
                <a:latin typeface="Arial Black" pitchFamily="34" charset="0"/>
              </a:rPr>
              <a:t>(RENNÓ, 2016)</a:t>
            </a:r>
          </a:p>
          <a:p>
            <a:pPr marL="0" indent="0" algn="r">
              <a:buNone/>
            </a:pPr>
            <a:endParaRPr lang="pt-BR" sz="2000" cap="all" dirty="0" smtClean="0"/>
          </a:p>
          <a:p>
            <a:pPr marL="0" indent="0" algn="r">
              <a:buNone/>
            </a:pPr>
            <a:endParaRPr lang="pt-BR" sz="2000" cap="all" dirty="0" smtClean="0"/>
          </a:p>
          <a:p>
            <a:pPr marL="0" indent="0" algn="r">
              <a:buNone/>
            </a:pPr>
            <a:endParaRPr lang="pt-BR" sz="2000" cap="all" dirty="0" smtClean="0"/>
          </a:p>
          <a:p>
            <a:pPr marL="0" indent="0" algn="r">
              <a:buNone/>
            </a:pPr>
            <a:r>
              <a:rPr lang="pt-BR" sz="1400" dirty="0" smtClean="0">
                <a:hlinkClick r:id="rId3"/>
              </a:rPr>
              <a:t>https://emais.estadao.com.br/blogs/joel-renno/depressao-pos-parto-aumenta-risco-de-morte-por-causas-nao-naturais</a:t>
            </a:r>
            <a:r>
              <a:rPr lang="pt-BR" sz="2000" dirty="0" smtClean="0">
                <a:hlinkClick r:id="rId3"/>
              </a:rPr>
              <a:t>/</a:t>
            </a:r>
            <a:endParaRPr lang="pt-BR" sz="2000" dirty="0" smtClean="0"/>
          </a:p>
          <a:p>
            <a:pPr marL="0" indent="0">
              <a:buNone/>
            </a:pPr>
            <a:endParaRPr lang="pt-BR" sz="3600" b="1" dirty="0" smtClean="0">
              <a:latin typeface="Arial Black" pitchFamily="34" charset="0"/>
              <a:cs typeface="Times New Roman" pitchFamily="18" charset="0"/>
            </a:endParaRPr>
          </a:p>
          <a:p>
            <a:pPr marL="0" indent="0">
              <a:buNone/>
            </a:pPr>
            <a:endParaRPr lang="pt-BR" sz="3600" b="1" dirty="0" smtClean="0">
              <a:latin typeface="Arial Black" pitchFamily="34" charset="0"/>
              <a:cs typeface="Arial" pitchFamily="34" charset="0"/>
            </a:endParaRPr>
          </a:p>
          <a:p>
            <a:pPr marL="0" lvl="0" indent="0">
              <a:buNone/>
            </a:pPr>
            <a:r>
              <a:rPr lang="en-US" sz="3600" i="0" u="none" dirty="0">
                <a:latin typeface="Arial Black" pitchFamily="34" charset="0"/>
                <a:ea typeface="Arial"/>
                <a:cs typeface="Arial"/>
                <a:sym typeface="Arial"/>
              </a:rPr>
              <a:t>		</a:t>
            </a:r>
            <a:endParaRPr sz="3600" dirty="0">
              <a:latin typeface="Arial Black" pitchFamily="34" charset="0"/>
              <a:ea typeface="Arial"/>
              <a:cs typeface="Arial"/>
              <a:sym typeface="Arial"/>
            </a:endParaRPr>
          </a:p>
        </p:txBody>
      </p:sp>
      <p:pic>
        <p:nvPicPr>
          <p:cNvPr id="455" name="Google Shape;455;p48"/>
          <p:cNvPicPr preferRelativeResize="0"/>
          <p:nvPr/>
        </p:nvPicPr>
        <p:blipFill>
          <a:blip r:embed="rId4" cstate="print">
            <a:alphaModFix/>
          </a:blip>
          <a:stretch>
            <a:fillRect/>
          </a:stretch>
        </p:blipFill>
        <p:spPr>
          <a:xfrm rot="-5400000" flipH="1">
            <a:off x="41850" y="-740359"/>
            <a:ext cx="2034600" cy="2821650"/>
          </a:xfrm>
          <a:prstGeom prst="rect">
            <a:avLst/>
          </a:prstGeom>
          <a:noFill/>
          <a:ln>
            <a:noFill/>
          </a:ln>
        </p:spPr>
      </p:pic>
      <p:grpSp>
        <p:nvGrpSpPr>
          <p:cNvPr id="2" name="Google Shape;456;p48"/>
          <p:cNvGrpSpPr/>
          <p:nvPr/>
        </p:nvGrpSpPr>
        <p:grpSpPr>
          <a:xfrm>
            <a:off x="-35960" y="6439075"/>
            <a:ext cx="12282171" cy="569255"/>
            <a:chOff x="-145123" y="6439334"/>
            <a:chExt cx="12517500" cy="569255"/>
          </a:xfrm>
        </p:grpSpPr>
        <p:sp>
          <p:nvSpPr>
            <p:cNvPr id="457" name="Google Shape;457;p48"/>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8"/>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459" name="Google Shape;459;p48"/>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pic>
        <p:nvPicPr>
          <p:cNvPr id="460" name="Google Shape;460;p48"/>
          <p:cNvPicPr preferRelativeResize="0"/>
          <p:nvPr/>
        </p:nvPicPr>
        <p:blipFill>
          <a:blip r:embed="rId5" cstate="print">
            <a:alphaModFix/>
          </a:blip>
          <a:stretch>
            <a:fillRect/>
          </a:stretch>
        </p:blipFill>
        <p:spPr>
          <a:xfrm>
            <a:off x="7010451" y="1356812"/>
            <a:ext cx="4895874" cy="4895874"/>
          </a:xfrm>
          <a:prstGeom prst="rect">
            <a:avLst/>
          </a:prstGeom>
          <a:noFill/>
          <a:ln>
            <a:noFill/>
          </a:ln>
        </p:spPr>
      </p:pic>
      <p:pic>
        <p:nvPicPr>
          <p:cNvPr id="461" name="Google Shape;461;p48"/>
          <p:cNvPicPr preferRelativeResize="0"/>
          <p:nvPr/>
        </p:nvPicPr>
        <p:blipFill rotWithShape="1">
          <a:blip r:embed="rId6" cstate="print">
            <a:alphaModFix/>
          </a:blip>
          <a:srcRect/>
          <a:stretch/>
        </p:blipFill>
        <p:spPr>
          <a:xfrm>
            <a:off x="5702325" y="359675"/>
            <a:ext cx="2674276" cy="26742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49"/>
          <p:cNvPicPr preferRelativeResize="0"/>
          <p:nvPr/>
        </p:nvPicPr>
        <p:blipFill rotWithShape="1">
          <a:blip r:embed="rId3" cstate="print">
            <a:alphaModFix/>
          </a:blip>
          <a:srcRect l="-1283" t="3623" r="16285"/>
          <a:stretch/>
        </p:blipFill>
        <p:spPr>
          <a:xfrm>
            <a:off x="6143300" y="0"/>
            <a:ext cx="6048700" cy="6858000"/>
          </a:xfrm>
          <a:prstGeom prst="rect">
            <a:avLst/>
          </a:prstGeom>
          <a:noFill/>
          <a:ln>
            <a:noFill/>
          </a:ln>
        </p:spPr>
      </p:pic>
      <p:sp>
        <p:nvSpPr>
          <p:cNvPr id="467" name="Google Shape;467;p49"/>
          <p:cNvSpPr txBox="1">
            <a:spLocks noGrp="1"/>
          </p:cNvSpPr>
          <p:nvPr>
            <p:ph type="body" idx="1"/>
          </p:nvPr>
        </p:nvSpPr>
        <p:spPr>
          <a:xfrm>
            <a:off x="931950" y="313509"/>
            <a:ext cx="5378700" cy="5493541"/>
          </a:xfrm>
          <a:prstGeom prst="rect">
            <a:avLst/>
          </a:prstGeom>
          <a:noFill/>
          <a:ln>
            <a:noFill/>
          </a:ln>
        </p:spPr>
        <p:txBody>
          <a:bodyPr spcFirstLastPara="1" wrap="square" lIns="91425" tIns="45700" rIns="91425" bIns="45700" anchor="t" anchorCtr="0">
            <a:noAutofit/>
          </a:bodyPr>
          <a:lstStyle/>
          <a:p>
            <a:pPr marL="0" indent="0" algn="just">
              <a:spcBef>
                <a:spcPts val="0"/>
              </a:spcBef>
              <a:buClr>
                <a:schemeClr val="dk1"/>
              </a:buClr>
              <a:buSzPts val="1100"/>
            </a:pPr>
            <a:endParaRPr lang="pt-BR" sz="2000" dirty="0" smtClean="0"/>
          </a:p>
          <a:p>
            <a:r>
              <a:rPr lang="pt-BR" dirty="0" smtClean="0">
                <a:latin typeface="Arial Black" pitchFamily="34" charset="0"/>
              </a:rPr>
              <a:t>A depressão pós-parto é um dos principais fatores de risco para o suicídio materno. </a:t>
            </a:r>
          </a:p>
          <a:p>
            <a:r>
              <a:rPr lang="pt-BR" dirty="0" smtClean="0">
                <a:latin typeface="Arial Black" pitchFamily="34" charset="0"/>
              </a:rPr>
              <a:t>Não existem dados nacionais oficiais.</a:t>
            </a:r>
          </a:p>
          <a:p>
            <a:r>
              <a:rPr lang="pt-BR" dirty="0" smtClean="0">
                <a:latin typeface="Arial Black" pitchFamily="34" charset="0"/>
              </a:rPr>
              <a:t>Tentativas prévias, histórico familiar e outros transtornos além da depressão, como o bipolar, também devem ser levados em consideração. </a:t>
            </a:r>
          </a:p>
          <a:p>
            <a:endParaRPr lang="pt-BR" sz="2000" dirty="0"/>
          </a:p>
        </p:txBody>
      </p:sp>
      <p:pic>
        <p:nvPicPr>
          <p:cNvPr id="469" name="Google Shape;469;p49"/>
          <p:cNvPicPr preferRelativeResize="0"/>
          <p:nvPr/>
        </p:nvPicPr>
        <p:blipFill>
          <a:blip r:embed="rId4" cstate="print">
            <a:alphaModFix/>
          </a:blip>
          <a:stretch>
            <a:fillRect/>
          </a:stretch>
        </p:blipFill>
        <p:spPr>
          <a:xfrm rot="-5400000" flipH="1">
            <a:off x="41850" y="-740359"/>
            <a:ext cx="2034600" cy="2821650"/>
          </a:xfrm>
          <a:prstGeom prst="rect">
            <a:avLst/>
          </a:prstGeom>
          <a:noFill/>
          <a:ln>
            <a:noFill/>
          </a:ln>
        </p:spPr>
      </p:pic>
      <p:grpSp>
        <p:nvGrpSpPr>
          <p:cNvPr id="470" name="Google Shape;470;p49"/>
          <p:cNvGrpSpPr/>
          <p:nvPr/>
        </p:nvGrpSpPr>
        <p:grpSpPr>
          <a:xfrm>
            <a:off x="-35960" y="6439075"/>
            <a:ext cx="12282171" cy="569255"/>
            <a:chOff x="-145123" y="6439334"/>
            <a:chExt cx="12517500" cy="569255"/>
          </a:xfrm>
        </p:grpSpPr>
        <p:sp>
          <p:nvSpPr>
            <p:cNvPr id="471" name="Google Shape;471;p49"/>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9"/>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473" name="Google Shape;473;p49"/>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sp>
        <p:nvSpPr>
          <p:cNvPr id="474" name="Google Shape;474;p49"/>
          <p:cNvSpPr/>
          <p:nvPr/>
        </p:nvSpPr>
        <p:spPr>
          <a:xfrm>
            <a:off x="6080701" y="3947100"/>
            <a:ext cx="2910900" cy="29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5" name="Google Shape;475;p49"/>
          <p:cNvPicPr preferRelativeResize="0"/>
          <p:nvPr/>
        </p:nvPicPr>
        <p:blipFill>
          <a:blip r:embed="rId5" cstate="print">
            <a:alphaModFix/>
          </a:blip>
          <a:stretch>
            <a:fillRect/>
          </a:stretch>
        </p:blipFill>
        <p:spPr>
          <a:xfrm>
            <a:off x="6956098" y="4954530"/>
            <a:ext cx="1501015" cy="150101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41"/>
          <p:cNvPicPr preferRelativeResize="0"/>
          <p:nvPr/>
        </p:nvPicPr>
        <p:blipFill rotWithShape="1">
          <a:blip r:embed="rId3" cstate="print">
            <a:alphaModFix/>
          </a:blip>
          <a:srcRect l="4406" t="3053"/>
          <a:stretch/>
        </p:blipFill>
        <p:spPr>
          <a:xfrm flipH="1">
            <a:off x="5354926" y="0"/>
            <a:ext cx="6837074" cy="6934026"/>
          </a:xfrm>
          <a:prstGeom prst="rect">
            <a:avLst/>
          </a:prstGeom>
          <a:noFill/>
          <a:ln>
            <a:noFill/>
          </a:ln>
        </p:spPr>
      </p:pic>
      <p:sp>
        <p:nvSpPr>
          <p:cNvPr id="337" name="Google Shape;337;p41"/>
          <p:cNvSpPr txBox="1">
            <a:spLocks noGrp="1"/>
          </p:cNvSpPr>
          <p:nvPr>
            <p:ph type="body" idx="1"/>
          </p:nvPr>
        </p:nvSpPr>
        <p:spPr>
          <a:xfrm>
            <a:off x="1201783" y="653143"/>
            <a:ext cx="4193176" cy="5786846"/>
          </a:xfrm>
          <a:prstGeom prst="rect">
            <a:avLst/>
          </a:prstGeom>
          <a:noFill/>
          <a:ln>
            <a:noFill/>
          </a:ln>
        </p:spPr>
        <p:txBody>
          <a:bodyPr spcFirstLastPara="1" wrap="square" lIns="91425" tIns="45700" rIns="91425" bIns="45700" anchor="t" anchorCtr="0">
            <a:noAutofit/>
          </a:bodyPr>
          <a:lstStyle/>
          <a:p>
            <a:pPr marL="0" lvl="0" indent="0">
              <a:buNone/>
            </a:pPr>
            <a:r>
              <a:rPr lang="pt-BR" sz="2400" dirty="0" smtClean="0">
                <a:latin typeface="Arial Black" pitchFamily="34" charset="0"/>
              </a:rPr>
              <a:t>Há ainda uma negligência quanto ao diagnóstico de DPP e as triagens de novos casos são ignoradas. </a:t>
            </a:r>
          </a:p>
          <a:p>
            <a:pPr marL="0" lvl="0" indent="0">
              <a:buNone/>
            </a:pPr>
            <a:endParaRPr lang="pt-BR" sz="2400" dirty="0" smtClean="0">
              <a:latin typeface="Arial Black" pitchFamily="34" charset="0"/>
            </a:endParaRPr>
          </a:p>
          <a:p>
            <a:pPr marL="0" indent="0">
              <a:buNone/>
            </a:pPr>
            <a:r>
              <a:rPr lang="pt-BR" sz="2400" dirty="0" smtClean="0">
                <a:latin typeface="Arial Black" pitchFamily="34" charset="0"/>
              </a:rPr>
              <a:t>Médicos e profissionais de  diversas especialidades devem  atentar para os sintomas de ansiedade e humor rebaixado em mulheres no período puerperal</a:t>
            </a:r>
            <a:r>
              <a:rPr lang="pt-BR" sz="2000" dirty="0" smtClean="0">
                <a:latin typeface="Arial Black" pitchFamily="34" charset="0"/>
              </a:rPr>
              <a:t>.</a:t>
            </a:r>
          </a:p>
          <a:p>
            <a:pPr marL="0" indent="0">
              <a:spcBef>
                <a:spcPts val="0"/>
              </a:spcBef>
              <a:buNone/>
            </a:pPr>
            <a:endParaRPr sz="2000" i="0" u="none" dirty="0">
              <a:solidFill>
                <a:schemeClr val="dk1"/>
              </a:solidFill>
              <a:latin typeface="Arial"/>
              <a:ea typeface="Arial"/>
              <a:cs typeface="Arial"/>
              <a:sym typeface="Arial"/>
            </a:endParaRPr>
          </a:p>
        </p:txBody>
      </p:sp>
      <p:pic>
        <p:nvPicPr>
          <p:cNvPr id="338" name="Google Shape;338;p41"/>
          <p:cNvPicPr preferRelativeResize="0"/>
          <p:nvPr/>
        </p:nvPicPr>
        <p:blipFill>
          <a:blip r:embed="rId4" cstate="print">
            <a:alphaModFix/>
          </a:blip>
          <a:stretch>
            <a:fillRect/>
          </a:stretch>
        </p:blipFill>
        <p:spPr>
          <a:xfrm rot="-5400000" flipH="1">
            <a:off x="54913" y="-777201"/>
            <a:ext cx="2034600" cy="2821650"/>
          </a:xfrm>
          <a:prstGeom prst="rect">
            <a:avLst/>
          </a:prstGeom>
          <a:noFill/>
          <a:ln>
            <a:noFill/>
          </a:ln>
        </p:spPr>
      </p:pic>
      <p:grpSp>
        <p:nvGrpSpPr>
          <p:cNvPr id="2" name="Google Shape;339;p41"/>
          <p:cNvGrpSpPr/>
          <p:nvPr/>
        </p:nvGrpSpPr>
        <p:grpSpPr>
          <a:xfrm>
            <a:off x="-35960" y="6439075"/>
            <a:ext cx="12282171" cy="569255"/>
            <a:chOff x="-145123" y="6439334"/>
            <a:chExt cx="12517500" cy="569255"/>
          </a:xfrm>
        </p:grpSpPr>
        <p:sp>
          <p:nvSpPr>
            <p:cNvPr id="340" name="Google Shape;340;p41"/>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1"/>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342" name="Google Shape;342;p41"/>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pic>
        <p:nvPicPr>
          <p:cNvPr id="346" name="Google Shape;346;p41"/>
          <p:cNvPicPr preferRelativeResize="0"/>
          <p:nvPr/>
        </p:nvPicPr>
        <p:blipFill>
          <a:blip r:embed="rId5" cstate="print">
            <a:alphaModFix/>
          </a:blip>
          <a:stretch>
            <a:fillRect/>
          </a:stretch>
        </p:blipFill>
        <p:spPr>
          <a:xfrm>
            <a:off x="5203505" y="320176"/>
            <a:ext cx="870977" cy="870986"/>
          </a:xfrm>
          <a:prstGeom prst="rect">
            <a:avLst/>
          </a:prstGeom>
          <a:noFill/>
          <a:ln>
            <a:noFill/>
          </a:ln>
        </p:spPr>
      </p:pic>
      <p:pic>
        <p:nvPicPr>
          <p:cNvPr id="347" name="Google Shape;347;p41"/>
          <p:cNvPicPr preferRelativeResize="0"/>
          <p:nvPr/>
        </p:nvPicPr>
        <p:blipFill>
          <a:blip r:embed="rId5" cstate="print">
            <a:alphaModFix/>
          </a:blip>
          <a:stretch>
            <a:fillRect/>
          </a:stretch>
        </p:blipFill>
        <p:spPr>
          <a:xfrm>
            <a:off x="200310" y="3024186"/>
            <a:ext cx="870977" cy="870986"/>
          </a:xfrm>
          <a:prstGeom prst="rect">
            <a:avLst/>
          </a:prstGeom>
          <a:noFill/>
          <a:ln>
            <a:noFill/>
          </a:ln>
        </p:spPr>
      </p:pic>
      <p:pic>
        <p:nvPicPr>
          <p:cNvPr id="348" name="Google Shape;348;p41"/>
          <p:cNvPicPr preferRelativeResize="0"/>
          <p:nvPr/>
        </p:nvPicPr>
        <p:blipFill>
          <a:blip r:embed="rId5" cstate="print">
            <a:alphaModFix/>
          </a:blip>
          <a:stretch>
            <a:fillRect/>
          </a:stretch>
        </p:blipFill>
        <p:spPr>
          <a:xfrm>
            <a:off x="5242440" y="5480005"/>
            <a:ext cx="870977" cy="87098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47"/>
          <p:cNvPicPr preferRelativeResize="0"/>
          <p:nvPr/>
        </p:nvPicPr>
        <p:blipFill rotWithShape="1">
          <a:blip r:embed="rId3" cstate="print">
            <a:alphaModFix/>
          </a:blip>
          <a:srcRect t="3262" r="6576" b="3262"/>
          <a:stretch/>
        </p:blipFill>
        <p:spPr>
          <a:xfrm>
            <a:off x="5337400" y="0"/>
            <a:ext cx="6854600" cy="6858000"/>
          </a:xfrm>
          <a:prstGeom prst="rect">
            <a:avLst/>
          </a:prstGeom>
          <a:noFill/>
          <a:ln>
            <a:noFill/>
          </a:ln>
        </p:spPr>
      </p:pic>
      <p:sp>
        <p:nvSpPr>
          <p:cNvPr id="439" name="Google Shape;439;p47"/>
          <p:cNvSpPr txBox="1">
            <a:spLocks noGrp="1"/>
          </p:cNvSpPr>
          <p:nvPr>
            <p:ph type="body" idx="1"/>
          </p:nvPr>
        </p:nvSpPr>
        <p:spPr>
          <a:xfrm>
            <a:off x="931950" y="1175657"/>
            <a:ext cx="4253400" cy="4183068"/>
          </a:xfrm>
          <a:prstGeom prst="rect">
            <a:avLst/>
          </a:prstGeom>
          <a:noFill/>
          <a:ln>
            <a:noFill/>
          </a:ln>
        </p:spPr>
        <p:txBody>
          <a:bodyPr spcFirstLastPara="1" wrap="square" lIns="91425" tIns="45700" rIns="91425" bIns="45700" anchor="t" anchorCtr="0">
            <a:noAutofit/>
          </a:bodyPr>
          <a:lstStyle/>
          <a:p>
            <a:pPr marL="0" lvl="0" indent="0">
              <a:spcBef>
                <a:spcPts val="0"/>
              </a:spcBef>
              <a:buNone/>
            </a:pPr>
            <a:r>
              <a:rPr lang="pt-BR" dirty="0" smtClean="0">
                <a:latin typeface="Arial Black" pitchFamily="34" charset="0"/>
              </a:rPr>
              <a:t>Atentar também para os fatores de risco: ansiedade gestacional, eventos estressantes, como a morte de alguém querido, divórcio, dificuldades financeiras ou perda do emprego.</a:t>
            </a:r>
            <a:endParaRPr lang="pt-BR" dirty="0" smtClean="0">
              <a:latin typeface="Arial Black" pitchFamily="34" charset="0"/>
              <a:ea typeface="Arial"/>
              <a:cs typeface="Arial"/>
              <a:sym typeface="Arial"/>
            </a:endParaRPr>
          </a:p>
          <a:p>
            <a:pPr marL="0" indent="0">
              <a:spcBef>
                <a:spcPts val="0"/>
              </a:spcBef>
              <a:buNone/>
            </a:pPr>
            <a:r>
              <a:rPr lang="pt-BR" dirty="0" smtClean="0">
                <a:latin typeface="Arial Black" pitchFamily="34" charset="0"/>
                <a:ea typeface="Times New Roman" pitchFamily="18" charset="0"/>
                <a:cs typeface="Times New Roman" pitchFamily="18" charset="0"/>
              </a:rPr>
              <a:t> </a:t>
            </a:r>
            <a:endParaRPr lang="pt-BR" dirty="0" smtClean="0">
              <a:latin typeface="Arial Black" pitchFamily="34" charset="0"/>
              <a:cs typeface="Arial" pitchFamily="34" charset="0"/>
            </a:endParaRPr>
          </a:p>
          <a:p>
            <a:pPr marL="0" lvl="0" indent="0">
              <a:spcBef>
                <a:spcPts val="0"/>
              </a:spcBef>
              <a:buNone/>
            </a:pPr>
            <a:endParaRPr sz="2000" dirty="0">
              <a:latin typeface="Arial"/>
              <a:ea typeface="Arial"/>
              <a:cs typeface="Arial"/>
              <a:sym typeface="Arial"/>
            </a:endParaRPr>
          </a:p>
        </p:txBody>
      </p:sp>
      <p:pic>
        <p:nvPicPr>
          <p:cNvPr id="441" name="Google Shape;441;p47"/>
          <p:cNvPicPr preferRelativeResize="0"/>
          <p:nvPr/>
        </p:nvPicPr>
        <p:blipFill>
          <a:blip r:embed="rId4" cstate="print">
            <a:alphaModFix/>
          </a:blip>
          <a:stretch>
            <a:fillRect/>
          </a:stretch>
        </p:blipFill>
        <p:spPr>
          <a:xfrm rot="-5400000" flipH="1">
            <a:off x="146353" y="-740359"/>
            <a:ext cx="2034600" cy="2821650"/>
          </a:xfrm>
          <a:prstGeom prst="rect">
            <a:avLst/>
          </a:prstGeom>
          <a:noFill/>
          <a:ln>
            <a:noFill/>
          </a:ln>
        </p:spPr>
      </p:pic>
      <p:grpSp>
        <p:nvGrpSpPr>
          <p:cNvPr id="2" name="Google Shape;442;p47"/>
          <p:cNvGrpSpPr/>
          <p:nvPr/>
        </p:nvGrpSpPr>
        <p:grpSpPr>
          <a:xfrm>
            <a:off x="-35960" y="6439075"/>
            <a:ext cx="12282171" cy="569255"/>
            <a:chOff x="-145123" y="6439334"/>
            <a:chExt cx="12517500" cy="569255"/>
          </a:xfrm>
        </p:grpSpPr>
        <p:sp>
          <p:nvSpPr>
            <p:cNvPr id="443" name="Google Shape;443;p47"/>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7"/>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445" name="Google Shape;445;p47"/>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sp>
        <p:nvSpPr>
          <p:cNvPr id="446" name="Google Shape;446;p47"/>
          <p:cNvSpPr/>
          <p:nvPr/>
        </p:nvSpPr>
        <p:spPr>
          <a:xfrm>
            <a:off x="4820307" y="3947100"/>
            <a:ext cx="2910900" cy="29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7" name="Google Shape;447;p47"/>
          <p:cNvPicPr preferRelativeResize="0"/>
          <p:nvPr/>
        </p:nvPicPr>
        <p:blipFill>
          <a:blip r:embed="rId5" cstate="print">
            <a:alphaModFix/>
          </a:blip>
          <a:stretch>
            <a:fillRect/>
          </a:stretch>
        </p:blipFill>
        <p:spPr>
          <a:xfrm>
            <a:off x="5433827" y="4592879"/>
            <a:ext cx="1501015" cy="15010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0"/>
          <p:cNvSpPr txBox="1">
            <a:spLocks noGrp="1"/>
          </p:cNvSpPr>
          <p:nvPr>
            <p:ph type="body" idx="1"/>
          </p:nvPr>
        </p:nvSpPr>
        <p:spPr>
          <a:xfrm>
            <a:off x="892762" y="1476104"/>
            <a:ext cx="4815900" cy="4278302"/>
          </a:xfrm>
          <a:prstGeom prst="rect">
            <a:avLst/>
          </a:prstGeom>
          <a:noFill/>
          <a:ln>
            <a:noFill/>
          </a:ln>
        </p:spPr>
        <p:txBody>
          <a:bodyPr spcFirstLastPara="1" wrap="square" lIns="91425" tIns="45700" rIns="91425" bIns="45700" anchor="t" anchorCtr="0">
            <a:noAutofit/>
          </a:bodyPr>
          <a:lstStyle/>
          <a:p>
            <a:pPr>
              <a:buNone/>
            </a:pPr>
            <a:r>
              <a:rPr lang="pt-BR" sz="3600" b="1" dirty="0" smtClean="0">
                <a:latin typeface="Arial Black" pitchFamily="34" charset="0"/>
              </a:rPr>
              <a:t>" Casos de suicídio em quadros de depressão pós-parto ainda são tabus."</a:t>
            </a:r>
          </a:p>
          <a:p>
            <a:r>
              <a:rPr lang="pt-BR" sz="1600" i="0" u="none" dirty="0" smtClean="0">
                <a:solidFill>
                  <a:schemeClr val="dk1"/>
                </a:solidFill>
                <a:latin typeface="Arial"/>
                <a:ea typeface="Arial"/>
                <a:cs typeface="Arial"/>
                <a:sym typeface="Arial"/>
              </a:rPr>
              <a:t>	</a:t>
            </a:r>
            <a:endParaRPr lang="pt-BR" sz="1600" dirty="0" smtClean="0">
              <a:solidFill>
                <a:schemeClr val="dk1"/>
              </a:solidFill>
              <a:latin typeface="Arial"/>
              <a:ea typeface="Arial"/>
              <a:cs typeface="Arial"/>
              <a:sym typeface="Arial"/>
            </a:endParaRPr>
          </a:p>
          <a:p>
            <a:r>
              <a:rPr lang="pt-BR" sz="1400" dirty="0" smtClean="0"/>
              <a:t>https://www.gazetadopovo.com.br/viver-bem/saude-e-bem-estar/depressao-pos-parto-grave-pode-apresentar-risco-de-suicidio/</a:t>
            </a:r>
            <a:endParaRPr lang="pt-BR" sz="1400" dirty="0"/>
          </a:p>
        </p:txBody>
      </p:sp>
      <p:pic>
        <p:nvPicPr>
          <p:cNvPr id="482" name="Google Shape;482;p50"/>
          <p:cNvPicPr preferRelativeResize="0"/>
          <p:nvPr/>
        </p:nvPicPr>
        <p:blipFill>
          <a:blip r:embed="rId3" cstate="print">
            <a:alphaModFix/>
          </a:blip>
          <a:stretch>
            <a:fillRect/>
          </a:stretch>
        </p:blipFill>
        <p:spPr>
          <a:xfrm rot="-5400000" flipH="1">
            <a:off x="393525" y="-576405"/>
            <a:ext cx="2034600" cy="2821650"/>
          </a:xfrm>
          <a:prstGeom prst="rect">
            <a:avLst/>
          </a:prstGeom>
          <a:noFill/>
          <a:ln>
            <a:noFill/>
          </a:ln>
        </p:spPr>
      </p:pic>
      <p:grpSp>
        <p:nvGrpSpPr>
          <p:cNvPr id="2" name="Google Shape;483;p50"/>
          <p:cNvGrpSpPr/>
          <p:nvPr/>
        </p:nvGrpSpPr>
        <p:grpSpPr>
          <a:xfrm>
            <a:off x="-35960" y="6439075"/>
            <a:ext cx="12282171" cy="569255"/>
            <a:chOff x="-145123" y="6439334"/>
            <a:chExt cx="12517500" cy="569255"/>
          </a:xfrm>
        </p:grpSpPr>
        <p:sp>
          <p:nvSpPr>
            <p:cNvPr id="484" name="Google Shape;484;p50"/>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0"/>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486" name="Google Shape;486;p50"/>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sp>
        <p:nvSpPr>
          <p:cNvPr id="487" name="Google Shape;487;p50"/>
          <p:cNvSpPr/>
          <p:nvPr/>
        </p:nvSpPr>
        <p:spPr>
          <a:xfrm>
            <a:off x="6596350" y="399175"/>
            <a:ext cx="3245700" cy="3245700"/>
          </a:xfrm>
          <a:prstGeom prst="ellipse">
            <a:avLst/>
          </a:prstGeom>
          <a:noFill/>
          <a:ln w="28575" cap="flat" cmpd="sng">
            <a:solidFill>
              <a:srgbClr val="8EAB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8" name="Google Shape;488;p50"/>
          <p:cNvPicPr preferRelativeResize="0"/>
          <p:nvPr/>
        </p:nvPicPr>
        <p:blipFill>
          <a:blip r:embed="rId4" cstate="print">
            <a:alphaModFix/>
          </a:blip>
          <a:stretch>
            <a:fillRect/>
          </a:stretch>
        </p:blipFill>
        <p:spPr>
          <a:xfrm>
            <a:off x="6596350" y="954700"/>
            <a:ext cx="5302500" cy="5302500"/>
          </a:xfrm>
          <a:prstGeom prst="rect">
            <a:avLst/>
          </a:prstGeom>
          <a:noFill/>
          <a:ln>
            <a:noFill/>
          </a:ln>
        </p:spPr>
      </p:pic>
      <p:pic>
        <p:nvPicPr>
          <p:cNvPr id="12" name="Google Shape;363;p42"/>
          <p:cNvPicPr preferRelativeResize="0"/>
          <p:nvPr/>
        </p:nvPicPr>
        <p:blipFill>
          <a:blip r:embed="rId5" cstate="print">
            <a:alphaModFix/>
          </a:blip>
          <a:stretch>
            <a:fillRect/>
          </a:stretch>
        </p:blipFill>
        <p:spPr>
          <a:xfrm>
            <a:off x="6011344" y="4555034"/>
            <a:ext cx="2105824" cy="21058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9" name="Google Shape;439;p47"/>
          <p:cNvSpPr txBox="1">
            <a:spLocks noGrp="1"/>
          </p:cNvSpPr>
          <p:nvPr>
            <p:ph type="body" idx="1"/>
          </p:nvPr>
        </p:nvSpPr>
        <p:spPr>
          <a:xfrm>
            <a:off x="918886" y="1162594"/>
            <a:ext cx="5416599" cy="4911634"/>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1100"/>
              <a:buNone/>
            </a:pPr>
            <a:r>
              <a:rPr lang="pt-BR" dirty="0" smtClean="0">
                <a:latin typeface="Arial Black" pitchFamily="34" charset="0"/>
              </a:rPr>
              <a:t>Entidades britânicas, como a Royal </a:t>
            </a:r>
            <a:r>
              <a:rPr lang="pt-BR" dirty="0" err="1" smtClean="0">
                <a:latin typeface="Arial Black" pitchFamily="34" charset="0"/>
              </a:rPr>
              <a:t>College</a:t>
            </a:r>
            <a:r>
              <a:rPr lang="pt-BR" dirty="0" smtClean="0">
                <a:latin typeface="Arial Black" pitchFamily="34" charset="0"/>
              </a:rPr>
              <a:t> </a:t>
            </a:r>
            <a:r>
              <a:rPr lang="pt-BR" dirty="0" err="1" smtClean="0">
                <a:latin typeface="Arial Black" pitchFamily="34" charset="0"/>
              </a:rPr>
              <a:t>of</a:t>
            </a:r>
            <a:r>
              <a:rPr lang="pt-BR" dirty="0" smtClean="0">
                <a:latin typeface="Arial Black" pitchFamily="34" charset="0"/>
              </a:rPr>
              <a:t> </a:t>
            </a:r>
            <a:r>
              <a:rPr lang="pt-BR" dirty="0" err="1" smtClean="0">
                <a:latin typeface="Arial Black" pitchFamily="34" charset="0"/>
              </a:rPr>
              <a:t>Psychiatrists</a:t>
            </a:r>
            <a:r>
              <a:rPr lang="pt-BR" dirty="0" smtClean="0">
                <a:latin typeface="Arial Black" pitchFamily="34" charset="0"/>
              </a:rPr>
              <a:t>, monitoram estatísticas em seu país e pelo mundo, ano passado publicaram índices que apontam que o suicídio correspondeu a 25% das mortes entre mulheres nos primeiros 12 meses após dar a luz.</a:t>
            </a:r>
            <a:endParaRPr lang="pt-BR" sz="2000" dirty="0" smtClean="0">
              <a:solidFill>
                <a:schemeClr val="dk1"/>
              </a:solidFill>
              <a:latin typeface="Arial Black" pitchFamily="34" charset="0"/>
            </a:endParaRPr>
          </a:p>
        </p:txBody>
      </p:sp>
      <p:pic>
        <p:nvPicPr>
          <p:cNvPr id="441" name="Google Shape;441;p47"/>
          <p:cNvPicPr preferRelativeResize="0"/>
          <p:nvPr/>
        </p:nvPicPr>
        <p:blipFill>
          <a:blip r:embed="rId3" cstate="print">
            <a:alphaModFix/>
          </a:blip>
          <a:stretch>
            <a:fillRect/>
          </a:stretch>
        </p:blipFill>
        <p:spPr>
          <a:xfrm rot="-5400000" flipH="1">
            <a:off x="159416" y="-688107"/>
            <a:ext cx="2034600" cy="2821650"/>
          </a:xfrm>
          <a:prstGeom prst="rect">
            <a:avLst/>
          </a:prstGeom>
          <a:noFill/>
          <a:ln>
            <a:noFill/>
          </a:ln>
        </p:spPr>
      </p:pic>
      <p:grpSp>
        <p:nvGrpSpPr>
          <p:cNvPr id="2" name="Google Shape;442;p47"/>
          <p:cNvGrpSpPr/>
          <p:nvPr/>
        </p:nvGrpSpPr>
        <p:grpSpPr>
          <a:xfrm>
            <a:off x="-35960" y="6439075"/>
            <a:ext cx="12282171" cy="569255"/>
            <a:chOff x="-145123" y="6439334"/>
            <a:chExt cx="12517500" cy="569255"/>
          </a:xfrm>
        </p:grpSpPr>
        <p:sp>
          <p:nvSpPr>
            <p:cNvPr id="443" name="Google Shape;443;p47"/>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7"/>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445" name="Google Shape;445;p47"/>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sp>
        <p:nvSpPr>
          <p:cNvPr id="446" name="Google Shape;446;p47"/>
          <p:cNvSpPr/>
          <p:nvPr/>
        </p:nvSpPr>
        <p:spPr>
          <a:xfrm>
            <a:off x="7550444" y="2006872"/>
            <a:ext cx="2910900" cy="29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7" name="Google Shape;447;p47"/>
          <p:cNvPicPr preferRelativeResize="0"/>
          <p:nvPr/>
        </p:nvPicPr>
        <p:blipFill>
          <a:blip r:embed="rId4" cstate="print">
            <a:alphaModFix/>
          </a:blip>
          <a:stretch>
            <a:fillRect/>
          </a:stretch>
        </p:blipFill>
        <p:spPr>
          <a:xfrm>
            <a:off x="10495043" y="255332"/>
            <a:ext cx="1501015" cy="1501015"/>
          </a:xfrm>
          <a:prstGeom prst="rect">
            <a:avLst/>
          </a:prstGeom>
          <a:noFill/>
          <a:ln>
            <a:noFill/>
          </a:ln>
        </p:spPr>
      </p:pic>
      <p:pic>
        <p:nvPicPr>
          <p:cNvPr id="12" name="Google Shape;460;p48"/>
          <p:cNvPicPr preferRelativeResize="0"/>
          <p:nvPr/>
        </p:nvPicPr>
        <p:blipFill>
          <a:blip r:embed="rId5" cstate="print">
            <a:alphaModFix/>
          </a:blip>
          <a:stretch>
            <a:fillRect/>
          </a:stretch>
        </p:blipFill>
        <p:spPr>
          <a:xfrm>
            <a:off x="6518366" y="1175657"/>
            <a:ext cx="5673634" cy="568234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Shape 280"/>
        <p:cNvGrpSpPr/>
        <p:nvPr/>
      </p:nvGrpSpPr>
      <p:grpSpPr>
        <a:xfrm>
          <a:off x="0" y="0"/>
          <a:ext cx="0" cy="0"/>
          <a:chOff x="0" y="0"/>
          <a:chExt cx="0" cy="0"/>
        </a:xfrm>
      </p:grpSpPr>
      <p:pic>
        <p:nvPicPr>
          <p:cNvPr id="281" name="Google Shape;281;p37"/>
          <p:cNvPicPr preferRelativeResize="0"/>
          <p:nvPr/>
        </p:nvPicPr>
        <p:blipFill rotWithShape="1">
          <a:blip r:embed="rId4" cstate="print">
            <a:alphaModFix amt="13000"/>
          </a:blip>
          <a:srcRect l="1171" t="19242" r="1171" b="3418"/>
          <a:stretch/>
        </p:blipFill>
        <p:spPr>
          <a:xfrm>
            <a:off x="0" y="-1"/>
            <a:ext cx="12192000" cy="6439076"/>
          </a:xfrm>
          <a:prstGeom prst="rect">
            <a:avLst/>
          </a:prstGeom>
          <a:noFill/>
          <a:ln>
            <a:noFill/>
          </a:ln>
        </p:spPr>
      </p:pic>
      <p:sp>
        <p:nvSpPr>
          <p:cNvPr id="282" name="Google Shape;282;p37"/>
          <p:cNvSpPr txBox="1">
            <a:spLocks noGrp="1"/>
          </p:cNvSpPr>
          <p:nvPr>
            <p:ph type="ctrTitle"/>
          </p:nvPr>
        </p:nvSpPr>
        <p:spPr>
          <a:xfrm>
            <a:off x="1524000" y="483326"/>
            <a:ext cx="5438503" cy="2129245"/>
          </a:xfrm>
          <a:prstGeom prst="rect">
            <a:avLst/>
          </a:prstGeom>
          <a:noFill/>
          <a:ln>
            <a:noFill/>
          </a:ln>
        </p:spPr>
        <p:txBody>
          <a:bodyPr spcFirstLastPara="1" wrap="square" lIns="91425" tIns="45700" rIns="91425" bIns="45700" anchor="t" anchorCtr="0">
            <a:noAutofit/>
          </a:bodyPr>
          <a:lstStyle/>
          <a:p>
            <a:r>
              <a:rPr lang="pt-BR" sz="4000" b="1" dirty="0" smtClean="0"/>
              <a:t/>
            </a:r>
            <a:br>
              <a:rPr lang="pt-BR" sz="4000" b="1" dirty="0" smtClean="0"/>
            </a:br>
            <a:r>
              <a:rPr lang="pt-BR" sz="3200" dirty="0" smtClean="0">
                <a:solidFill>
                  <a:schemeClr val="bg1"/>
                </a:solidFill>
                <a:latin typeface="Arial Black" pitchFamily="34" charset="0"/>
              </a:rPr>
              <a:t>O risco de suicídio no primeiro ano do pós-parto, em mulheres com transtornos mentais severos, aumentou drasticamente em quase 300 vezes. </a:t>
            </a:r>
            <a:r>
              <a:rPr lang="pt-BR" sz="1200" dirty="0" smtClean="0">
                <a:solidFill>
                  <a:schemeClr val="bg1"/>
                </a:solidFill>
                <a:latin typeface="Arial Black" pitchFamily="34" charset="0"/>
                <a:ea typeface="Times New Roman" pitchFamily="18" charset="0"/>
                <a:cs typeface="Times New Roman" pitchFamily="18" charset="0"/>
              </a:rPr>
              <a:t>(Estudo dinamarquês) </a:t>
            </a:r>
            <a:r>
              <a:rPr lang="pt-BR" sz="4000" dirty="0" smtClean="0">
                <a:solidFill>
                  <a:schemeClr val="bg1"/>
                </a:solidFill>
                <a:latin typeface="Arial Black" pitchFamily="34" charset="0"/>
              </a:rPr>
              <a:t/>
            </a:r>
            <a:br>
              <a:rPr lang="pt-BR" sz="4000" dirty="0" smtClean="0">
                <a:solidFill>
                  <a:schemeClr val="bg1"/>
                </a:solidFill>
                <a:latin typeface="Arial Black" pitchFamily="34" charset="0"/>
              </a:rPr>
            </a:br>
            <a:r>
              <a:rPr lang="pt-BR" sz="4000" dirty="0" smtClean="0">
                <a:latin typeface="Arial Black" pitchFamily="34" charset="0"/>
              </a:rPr>
              <a:t/>
            </a:r>
            <a:br>
              <a:rPr lang="pt-BR" sz="4000" dirty="0" smtClean="0">
                <a:latin typeface="Arial Black" pitchFamily="34" charset="0"/>
              </a:rPr>
            </a:br>
            <a:endParaRPr lang="pt-BR" sz="2000" b="1" dirty="0" smtClean="0">
              <a:latin typeface="Arial Black" pitchFamily="34" charset="0"/>
            </a:endParaRPr>
          </a:p>
        </p:txBody>
      </p:sp>
      <p:grpSp>
        <p:nvGrpSpPr>
          <p:cNvPr id="2" name="Google Shape;285;p37"/>
          <p:cNvGrpSpPr/>
          <p:nvPr/>
        </p:nvGrpSpPr>
        <p:grpSpPr>
          <a:xfrm>
            <a:off x="-35960" y="6439075"/>
            <a:ext cx="12282171" cy="569255"/>
            <a:chOff x="-145123" y="6439334"/>
            <a:chExt cx="12517500" cy="569255"/>
          </a:xfrm>
        </p:grpSpPr>
        <p:sp>
          <p:nvSpPr>
            <p:cNvPr id="286" name="Google Shape;286;p37"/>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7"/>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288" name="Google Shape;288;p37"/>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pic>
        <p:nvPicPr>
          <p:cNvPr id="9" name="Google Shape;460;p48"/>
          <p:cNvPicPr preferRelativeResize="0"/>
          <p:nvPr/>
        </p:nvPicPr>
        <p:blipFill>
          <a:blip r:embed="rId5" cstate="print">
            <a:alphaModFix/>
          </a:blip>
          <a:stretch>
            <a:fillRect/>
          </a:stretch>
        </p:blipFill>
        <p:spPr>
          <a:xfrm>
            <a:off x="7276010" y="640080"/>
            <a:ext cx="4915990" cy="5408023"/>
          </a:xfrm>
          <a:prstGeom prst="rect">
            <a:avLst/>
          </a:prstGeom>
          <a:noFill/>
          <a:ln>
            <a:noFill/>
          </a:ln>
        </p:spPr>
      </p:pic>
      <p:sp>
        <p:nvSpPr>
          <p:cNvPr id="10" name="Retângulo 9"/>
          <p:cNvSpPr/>
          <p:nvPr/>
        </p:nvSpPr>
        <p:spPr>
          <a:xfrm>
            <a:off x="1018903" y="5590903"/>
            <a:ext cx="7106194" cy="523220"/>
          </a:xfrm>
          <a:prstGeom prst="rect">
            <a:avLst/>
          </a:prstGeom>
        </p:spPr>
        <p:txBody>
          <a:bodyPr wrap="square">
            <a:spAutoFit/>
          </a:bodyPr>
          <a:lstStyle/>
          <a:p>
            <a:r>
              <a:rPr lang="pt-BR" sz="1400" dirty="0" smtClean="0">
                <a:hlinkClick r:id="rId6"/>
              </a:rPr>
              <a:t>https://emais.estadao.com.br/blogs/joel-renno/depressao-pos-parto-aumenta-risco-de-morte-por-causas-nao-naturais/</a:t>
            </a:r>
            <a:endParaRPr lang="pt-BR"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Shape 280"/>
        <p:cNvGrpSpPr/>
        <p:nvPr/>
      </p:nvGrpSpPr>
      <p:grpSpPr>
        <a:xfrm>
          <a:off x="0" y="0"/>
          <a:ext cx="0" cy="0"/>
          <a:chOff x="0" y="0"/>
          <a:chExt cx="0" cy="0"/>
        </a:xfrm>
      </p:grpSpPr>
      <p:pic>
        <p:nvPicPr>
          <p:cNvPr id="281" name="Google Shape;281;p37"/>
          <p:cNvPicPr preferRelativeResize="0"/>
          <p:nvPr/>
        </p:nvPicPr>
        <p:blipFill rotWithShape="1">
          <a:blip r:embed="rId4" cstate="print">
            <a:alphaModFix amt="13000"/>
          </a:blip>
          <a:srcRect l="1171" t="19242" r="1171" b="3418"/>
          <a:stretch/>
        </p:blipFill>
        <p:spPr>
          <a:xfrm>
            <a:off x="0" y="-1"/>
            <a:ext cx="12192000" cy="6439076"/>
          </a:xfrm>
          <a:prstGeom prst="rect">
            <a:avLst/>
          </a:prstGeom>
          <a:noFill/>
          <a:ln>
            <a:noFill/>
          </a:ln>
        </p:spPr>
      </p:pic>
      <p:sp>
        <p:nvSpPr>
          <p:cNvPr id="282" name="Google Shape;282;p37"/>
          <p:cNvSpPr txBox="1">
            <a:spLocks noGrp="1"/>
          </p:cNvSpPr>
          <p:nvPr>
            <p:ph type="ctrTitle"/>
          </p:nvPr>
        </p:nvSpPr>
        <p:spPr>
          <a:xfrm>
            <a:off x="339634" y="169818"/>
            <a:ext cx="6648995" cy="2442754"/>
          </a:xfrm>
          <a:prstGeom prst="rect">
            <a:avLst/>
          </a:prstGeom>
          <a:noFill/>
          <a:ln>
            <a:noFill/>
          </a:ln>
        </p:spPr>
        <p:txBody>
          <a:bodyPr spcFirstLastPara="1" wrap="square" lIns="91425" tIns="45700" rIns="91425" bIns="45700" anchor="t" anchorCtr="0">
            <a:noAutofit/>
          </a:bodyPr>
          <a:lstStyle/>
          <a:p>
            <a:r>
              <a:rPr lang="pt-BR" sz="4000" b="1" dirty="0" smtClean="0">
                <a:solidFill>
                  <a:schemeClr val="bg1"/>
                </a:solidFill>
                <a:latin typeface="Arial Black" pitchFamily="34" charset="0"/>
              </a:rPr>
              <a:t/>
            </a:r>
            <a:br>
              <a:rPr lang="pt-BR" sz="4000" b="1" dirty="0" smtClean="0">
                <a:solidFill>
                  <a:schemeClr val="bg1"/>
                </a:solidFill>
                <a:latin typeface="Arial Black" pitchFamily="34" charset="0"/>
              </a:rPr>
            </a:br>
            <a:r>
              <a:rPr lang="pt-BR" sz="2000" b="1" dirty="0" smtClean="0">
                <a:solidFill>
                  <a:schemeClr val="bg1"/>
                </a:solidFill>
                <a:latin typeface="Arial Black" pitchFamily="34" charset="0"/>
              </a:rPr>
              <a:t> </a:t>
            </a:r>
            <a:r>
              <a:rPr lang="pt-BR" sz="2800" b="1" dirty="0" smtClean="0">
                <a:solidFill>
                  <a:schemeClr val="bg1"/>
                </a:solidFill>
                <a:latin typeface="Arial Black" pitchFamily="34" charset="0"/>
              </a:rPr>
              <a:t>Mulher com depressão pós-parto comete suicídio no viaduto do Japiim;</a:t>
            </a:r>
            <a:br>
              <a:rPr lang="pt-BR" sz="2800" b="1" dirty="0" smtClean="0">
                <a:solidFill>
                  <a:schemeClr val="bg1"/>
                </a:solidFill>
                <a:latin typeface="Arial Black" pitchFamily="34" charset="0"/>
              </a:rPr>
            </a:br>
            <a:r>
              <a:rPr lang="pt-BR" sz="2000" b="1" dirty="0" smtClean="0">
                <a:solidFill>
                  <a:schemeClr val="bg1"/>
                </a:solidFill>
                <a:latin typeface="Arial Black" pitchFamily="34" charset="0"/>
              </a:rPr>
              <a:t/>
            </a:r>
            <a:br>
              <a:rPr lang="pt-BR" sz="2000" b="1" dirty="0" smtClean="0">
                <a:solidFill>
                  <a:schemeClr val="bg1"/>
                </a:solidFill>
                <a:latin typeface="Arial Black" pitchFamily="34" charset="0"/>
              </a:rPr>
            </a:br>
            <a:r>
              <a:rPr lang="pt-BR" sz="2000" dirty="0" smtClean="0">
                <a:solidFill>
                  <a:schemeClr val="bg1"/>
                </a:solidFill>
                <a:latin typeface="Arial Black" pitchFamily="34" charset="0"/>
              </a:rPr>
              <a:t>(em 16 de agosto de 2019) </a:t>
            </a:r>
            <a:br>
              <a:rPr lang="pt-BR" sz="2000" dirty="0" smtClean="0">
                <a:solidFill>
                  <a:schemeClr val="bg1"/>
                </a:solidFill>
                <a:latin typeface="Arial Black" pitchFamily="34" charset="0"/>
              </a:rPr>
            </a:br>
            <a:r>
              <a:rPr lang="pt-BR" sz="2000" dirty="0" smtClean="0">
                <a:solidFill>
                  <a:schemeClr val="bg1"/>
                </a:solidFill>
                <a:latin typeface="Arial Black" pitchFamily="34" charset="0"/>
              </a:rPr>
              <a:t/>
            </a:r>
            <a:br>
              <a:rPr lang="pt-BR" sz="2000" dirty="0" smtClean="0">
                <a:solidFill>
                  <a:schemeClr val="bg1"/>
                </a:solidFill>
                <a:latin typeface="Arial Black" pitchFamily="34" charset="0"/>
              </a:rPr>
            </a:br>
            <a:r>
              <a:rPr lang="pt-BR" sz="2000" b="1" dirty="0" smtClean="0">
                <a:solidFill>
                  <a:schemeClr val="bg1"/>
                </a:solidFill>
                <a:latin typeface="Arial Black" pitchFamily="34" charset="0"/>
              </a:rPr>
              <a:t>Manaus –</a:t>
            </a:r>
            <a:r>
              <a:rPr lang="pt-BR" sz="2000" dirty="0" smtClean="0">
                <a:solidFill>
                  <a:schemeClr val="bg1"/>
                </a:solidFill>
                <a:latin typeface="Arial Black" pitchFamily="34" charset="0"/>
              </a:rPr>
              <a:t> Na madrugada desta sexta-feira (16),  por volta das 4h48 o corpo de uma mulher até o momento sem identificação foi removido pelo Instituto Médico Legal  (IML).</a:t>
            </a:r>
            <a:br>
              <a:rPr lang="pt-BR" sz="2000" dirty="0" smtClean="0">
                <a:solidFill>
                  <a:schemeClr val="bg1"/>
                </a:solidFill>
                <a:latin typeface="Arial Black" pitchFamily="34" charset="0"/>
              </a:rPr>
            </a:br>
            <a:r>
              <a:rPr lang="pt-BR" sz="2000" dirty="0" smtClean="0">
                <a:solidFill>
                  <a:schemeClr val="bg1"/>
                </a:solidFill>
                <a:latin typeface="Arial Black" pitchFamily="34" charset="0"/>
              </a:rPr>
              <a:t>O corpo da mulher foi encontrado pendurado com um fio no pescoço em um dos postes de luz do principal viaduto do bairro Japim na Zona Sul de Manaus. Segundo informações de familiares a jovem estaria com depressão pós-parto.</a:t>
            </a:r>
            <a:br>
              <a:rPr lang="pt-BR" sz="2000" dirty="0" smtClean="0">
                <a:solidFill>
                  <a:schemeClr val="bg1"/>
                </a:solidFill>
                <a:latin typeface="Arial Black" pitchFamily="34" charset="0"/>
              </a:rPr>
            </a:br>
            <a:r>
              <a:rPr lang="pt-BR" sz="2000" dirty="0" smtClean="0">
                <a:solidFill>
                  <a:schemeClr val="bg1"/>
                </a:solidFill>
                <a:latin typeface="Arial Black" pitchFamily="34" charset="0"/>
              </a:rPr>
              <a:t/>
            </a:r>
            <a:br>
              <a:rPr lang="pt-BR" sz="2000" dirty="0" smtClean="0">
                <a:solidFill>
                  <a:schemeClr val="bg1"/>
                </a:solidFill>
                <a:latin typeface="Arial Black" pitchFamily="34" charset="0"/>
              </a:rPr>
            </a:br>
            <a:r>
              <a:rPr lang="pt-BR" sz="2000" dirty="0" smtClean="0">
                <a:hlinkClick r:id="rId5"/>
              </a:rPr>
              <a:t> </a:t>
            </a:r>
            <a:r>
              <a:rPr lang="pt-BR" sz="1600" dirty="0" smtClean="0">
                <a:solidFill>
                  <a:schemeClr val="bg1"/>
                </a:solidFill>
                <a:hlinkClick r:id="rId5"/>
              </a:rPr>
              <a:t>https://observatoriomanaus.com/2019/08/mulher-com-depressao-pos-parto-comete-suicidio-no-viaduto-do-japiim-imagens-fortes/ </a:t>
            </a:r>
            <a:r>
              <a:rPr lang="pt-BR" sz="2000" dirty="0" smtClean="0">
                <a:solidFill>
                  <a:schemeClr val="bg1"/>
                </a:solidFill>
                <a:latin typeface="Arial Black" pitchFamily="34" charset="0"/>
              </a:rPr>
              <a:t/>
            </a:r>
            <a:br>
              <a:rPr lang="pt-BR" sz="2000" dirty="0" smtClean="0">
                <a:solidFill>
                  <a:schemeClr val="bg1"/>
                </a:solidFill>
                <a:latin typeface="Arial Black" pitchFamily="34" charset="0"/>
              </a:rPr>
            </a:br>
            <a:endParaRPr lang="pt-BR" sz="2000" b="1" dirty="0" smtClean="0">
              <a:solidFill>
                <a:schemeClr val="bg1"/>
              </a:solidFill>
              <a:latin typeface="Arial Black" pitchFamily="34" charset="0"/>
            </a:endParaRPr>
          </a:p>
        </p:txBody>
      </p:sp>
      <p:grpSp>
        <p:nvGrpSpPr>
          <p:cNvPr id="2" name="Google Shape;285;p37"/>
          <p:cNvGrpSpPr/>
          <p:nvPr/>
        </p:nvGrpSpPr>
        <p:grpSpPr>
          <a:xfrm>
            <a:off x="-35960" y="6439075"/>
            <a:ext cx="12282171" cy="569255"/>
            <a:chOff x="-145123" y="6439334"/>
            <a:chExt cx="12517500" cy="569255"/>
          </a:xfrm>
        </p:grpSpPr>
        <p:sp>
          <p:nvSpPr>
            <p:cNvPr id="286" name="Google Shape;286;p37"/>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7"/>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288" name="Google Shape;288;p37"/>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pic>
        <p:nvPicPr>
          <p:cNvPr id="10" name="Google Shape;438;p47"/>
          <p:cNvPicPr preferRelativeResize="0"/>
          <p:nvPr/>
        </p:nvPicPr>
        <p:blipFill rotWithShape="1">
          <a:blip r:embed="rId6" cstate="print">
            <a:alphaModFix/>
          </a:blip>
          <a:srcRect t="3262" r="6576" b="3262"/>
          <a:stretch/>
        </p:blipFill>
        <p:spPr>
          <a:xfrm>
            <a:off x="7563394" y="0"/>
            <a:ext cx="4628606" cy="63485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0"/>
          <p:cNvSpPr txBox="1">
            <a:spLocks noGrp="1"/>
          </p:cNvSpPr>
          <p:nvPr>
            <p:ph type="body" idx="1"/>
          </p:nvPr>
        </p:nvSpPr>
        <p:spPr>
          <a:xfrm>
            <a:off x="1502229" y="156755"/>
            <a:ext cx="4206432" cy="5597652"/>
          </a:xfrm>
          <a:prstGeom prst="rect">
            <a:avLst/>
          </a:prstGeom>
          <a:noFill/>
          <a:ln>
            <a:noFill/>
          </a:ln>
        </p:spPr>
        <p:txBody>
          <a:bodyPr spcFirstLastPara="1" wrap="square" lIns="91425" tIns="45700" rIns="91425" bIns="45700" anchor="t" anchorCtr="0">
            <a:noAutofit/>
          </a:bodyPr>
          <a:lstStyle/>
          <a:p>
            <a:pPr>
              <a:buNone/>
            </a:pPr>
            <a:r>
              <a:rPr lang="pt-BR" b="1" dirty="0" smtClean="0">
                <a:latin typeface="Arial Black" pitchFamily="34" charset="0"/>
              </a:rPr>
              <a:t>" E</a:t>
            </a:r>
            <a:r>
              <a:rPr lang="pt-BR" dirty="0" smtClean="0">
                <a:latin typeface="Arial Black" pitchFamily="34" charset="0"/>
              </a:rPr>
              <a:t>m casos raros, quando uma depressão pós-parto severa não é detectada, e sobretudo se progride para uma psicose pós-parto, podem ocorrer abortamento induzido, suicídio e até homicídio do bebê pela mãe.”</a:t>
            </a:r>
          </a:p>
          <a:p>
            <a:pPr>
              <a:buNone/>
            </a:pPr>
            <a:endParaRPr lang="pt-BR" dirty="0" smtClean="0">
              <a:latin typeface="Arial Black" pitchFamily="34" charset="0"/>
            </a:endParaRPr>
          </a:p>
          <a:p>
            <a:pPr algn="r">
              <a:buNone/>
            </a:pPr>
            <a:r>
              <a:rPr lang="pt-BR" sz="1400" dirty="0" smtClean="0"/>
              <a:t>Dr. Carlos Eduardo Rosa -  Faculdade de Medicina de Ribeirão Preto (FMRP) da USP</a:t>
            </a:r>
          </a:p>
          <a:p>
            <a:pPr>
              <a:buNone/>
            </a:pPr>
            <a:endParaRPr lang="pt-BR" sz="2400" b="1" dirty="0" smtClean="0">
              <a:latin typeface="Arial Black" pitchFamily="34" charset="0"/>
            </a:endParaRPr>
          </a:p>
          <a:p>
            <a:pPr>
              <a:buNone/>
            </a:pPr>
            <a:r>
              <a:rPr lang="pt-BR" sz="1600" i="0" u="none" dirty="0" smtClean="0">
                <a:solidFill>
                  <a:schemeClr val="dk1"/>
                </a:solidFill>
                <a:latin typeface="Arial"/>
                <a:ea typeface="Arial"/>
                <a:cs typeface="Arial"/>
                <a:sym typeface="Arial"/>
              </a:rPr>
              <a:t>	</a:t>
            </a:r>
            <a:endParaRPr lang="pt-BR" sz="1600" dirty="0" smtClean="0">
              <a:solidFill>
                <a:schemeClr val="dk1"/>
              </a:solidFill>
              <a:latin typeface="Arial"/>
              <a:ea typeface="Arial"/>
              <a:cs typeface="Arial"/>
              <a:sym typeface="Arial"/>
            </a:endParaRPr>
          </a:p>
          <a:p>
            <a:endParaRPr lang="pt-BR" sz="1400" dirty="0"/>
          </a:p>
        </p:txBody>
      </p:sp>
      <p:pic>
        <p:nvPicPr>
          <p:cNvPr id="482" name="Google Shape;482;p50"/>
          <p:cNvPicPr preferRelativeResize="0"/>
          <p:nvPr/>
        </p:nvPicPr>
        <p:blipFill>
          <a:blip r:embed="rId3" cstate="print">
            <a:alphaModFix/>
          </a:blip>
          <a:stretch>
            <a:fillRect/>
          </a:stretch>
        </p:blipFill>
        <p:spPr>
          <a:xfrm rot="-5400000" flipH="1">
            <a:off x="393525" y="-576405"/>
            <a:ext cx="2034600" cy="2821650"/>
          </a:xfrm>
          <a:prstGeom prst="rect">
            <a:avLst/>
          </a:prstGeom>
          <a:noFill/>
          <a:ln>
            <a:noFill/>
          </a:ln>
        </p:spPr>
      </p:pic>
      <p:grpSp>
        <p:nvGrpSpPr>
          <p:cNvPr id="2" name="Google Shape;483;p50"/>
          <p:cNvGrpSpPr/>
          <p:nvPr/>
        </p:nvGrpSpPr>
        <p:grpSpPr>
          <a:xfrm>
            <a:off x="-35960" y="6439075"/>
            <a:ext cx="12282171" cy="569255"/>
            <a:chOff x="-145123" y="6439334"/>
            <a:chExt cx="12517500" cy="569255"/>
          </a:xfrm>
        </p:grpSpPr>
        <p:sp>
          <p:nvSpPr>
            <p:cNvPr id="484" name="Google Shape;484;p50"/>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0"/>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486" name="Google Shape;486;p50"/>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sp>
        <p:nvSpPr>
          <p:cNvPr id="487" name="Google Shape;487;p50"/>
          <p:cNvSpPr/>
          <p:nvPr/>
        </p:nvSpPr>
        <p:spPr>
          <a:xfrm>
            <a:off x="6596350" y="399175"/>
            <a:ext cx="3245700" cy="3245700"/>
          </a:xfrm>
          <a:prstGeom prst="ellipse">
            <a:avLst/>
          </a:prstGeom>
          <a:noFill/>
          <a:ln w="28575" cap="flat" cmpd="sng">
            <a:solidFill>
              <a:srgbClr val="8EAB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8" name="Google Shape;488;p50"/>
          <p:cNvPicPr preferRelativeResize="0"/>
          <p:nvPr/>
        </p:nvPicPr>
        <p:blipFill>
          <a:blip r:embed="rId4" cstate="print">
            <a:alphaModFix/>
          </a:blip>
          <a:stretch>
            <a:fillRect/>
          </a:stretch>
        </p:blipFill>
        <p:spPr>
          <a:xfrm>
            <a:off x="6596350" y="954700"/>
            <a:ext cx="5302500" cy="5302500"/>
          </a:xfrm>
          <a:prstGeom prst="rect">
            <a:avLst/>
          </a:prstGeom>
          <a:noFill/>
          <a:ln>
            <a:noFill/>
          </a:ln>
        </p:spPr>
      </p:pic>
      <p:pic>
        <p:nvPicPr>
          <p:cNvPr id="12" name="Google Shape;363;p42"/>
          <p:cNvPicPr preferRelativeResize="0"/>
          <p:nvPr/>
        </p:nvPicPr>
        <p:blipFill>
          <a:blip r:embed="rId5" cstate="print">
            <a:alphaModFix/>
          </a:blip>
          <a:stretch>
            <a:fillRect/>
          </a:stretch>
        </p:blipFill>
        <p:spPr>
          <a:xfrm>
            <a:off x="6011344" y="4555034"/>
            <a:ext cx="2105824" cy="21058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8"/>
          <p:cNvSpPr/>
          <p:nvPr/>
        </p:nvSpPr>
        <p:spPr>
          <a:xfrm>
            <a:off x="6143125" y="633750"/>
            <a:ext cx="4983300" cy="4983300"/>
          </a:xfrm>
          <a:prstGeom prst="ellipse">
            <a:avLst/>
          </a:prstGeom>
          <a:noFill/>
          <a:ln w="28575" cap="flat" cmpd="sng">
            <a:solidFill>
              <a:srgbClr val="8EAB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8"/>
          <p:cNvSpPr txBox="1">
            <a:spLocks noGrp="1"/>
          </p:cNvSpPr>
          <p:nvPr>
            <p:ph type="body" idx="1"/>
          </p:nvPr>
        </p:nvSpPr>
        <p:spPr>
          <a:xfrm>
            <a:off x="931950" y="1188719"/>
            <a:ext cx="5211300" cy="4093905"/>
          </a:xfrm>
          <a:prstGeom prst="rect">
            <a:avLst/>
          </a:prstGeom>
          <a:noFill/>
          <a:ln>
            <a:noFill/>
          </a:ln>
        </p:spPr>
        <p:txBody>
          <a:bodyPr spcFirstLastPara="1" wrap="square" lIns="91425" tIns="45700" rIns="91425" bIns="45700" anchor="t" anchorCtr="0">
            <a:noAutofit/>
          </a:bodyPr>
          <a:lstStyle/>
          <a:p>
            <a:pPr marL="0" lvl="0" indent="0">
              <a:buNone/>
            </a:pPr>
            <a:r>
              <a:rPr lang="pt-BR" sz="2000" dirty="0" smtClean="0"/>
              <a:t> </a:t>
            </a:r>
          </a:p>
        </p:txBody>
      </p:sp>
      <p:pic>
        <p:nvPicPr>
          <p:cNvPr id="455" name="Google Shape;455;p48"/>
          <p:cNvPicPr preferRelativeResize="0"/>
          <p:nvPr/>
        </p:nvPicPr>
        <p:blipFill>
          <a:blip r:embed="rId3" cstate="print">
            <a:alphaModFix/>
          </a:blip>
          <a:stretch>
            <a:fillRect/>
          </a:stretch>
        </p:blipFill>
        <p:spPr>
          <a:xfrm rot="-5400000" flipH="1">
            <a:off x="41850" y="-740359"/>
            <a:ext cx="2034600" cy="2821650"/>
          </a:xfrm>
          <a:prstGeom prst="rect">
            <a:avLst/>
          </a:prstGeom>
          <a:noFill/>
          <a:ln>
            <a:noFill/>
          </a:ln>
        </p:spPr>
      </p:pic>
      <p:grpSp>
        <p:nvGrpSpPr>
          <p:cNvPr id="456" name="Google Shape;456;p48"/>
          <p:cNvGrpSpPr/>
          <p:nvPr/>
        </p:nvGrpSpPr>
        <p:grpSpPr>
          <a:xfrm>
            <a:off x="-35960" y="6439075"/>
            <a:ext cx="12282171" cy="569255"/>
            <a:chOff x="-145123" y="6439334"/>
            <a:chExt cx="12517500" cy="569255"/>
          </a:xfrm>
        </p:grpSpPr>
        <p:sp>
          <p:nvSpPr>
            <p:cNvPr id="457" name="Google Shape;457;p48"/>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8"/>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459" name="Google Shape;459;p48"/>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pic>
        <p:nvPicPr>
          <p:cNvPr id="461" name="Google Shape;461;p48"/>
          <p:cNvPicPr preferRelativeResize="0"/>
          <p:nvPr/>
        </p:nvPicPr>
        <p:blipFill rotWithShape="1">
          <a:blip r:embed="rId4" cstate="print">
            <a:alphaModFix/>
          </a:blip>
          <a:srcRect/>
          <a:stretch/>
        </p:blipFill>
        <p:spPr>
          <a:xfrm>
            <a:off x="6525285" y="215984"/>
            <a:ext cx="2674276" cy="2674276"/>
          </a:xfrm>
          <a:prstGeom prst="rect">
            <a:avLst/>
          </a:prstGeom>
          <a:noFill/>
          <a:ln>
            <a:noFill/>
          </a:ln>
        </p:spPr>
      </p:pic>
      <p:pic>
        <p:nvPicPr>
          <p:cNvPr id="14" name="Google Shape;489;p50"/>
          <p:cNvPicPr preferRelativeResize="0"/>
          <p:nvPr/>
        </p:nvPicPr>
        <p:blipFill>
          <a:blip r:embed="rId5" cstate="print">
            <a:alphaModFix/>
          </a:blip>
          <a:stretch>
            <a:fillRect/>
          </a:stretch>
        </p:blipFill>
        <p:spPr>
          <a:xfrm>
            <a:off x="7667897" y="2090395"/>
            <a:ext cx="4524103" cy="4414908"/>
          </a:xfrm>
          <a:prstGeom prst="rect">
            <a:avLst/>
          </a:prstGeom>
          <a:noFill/>
          <a:ln>
            <a:noFill/>
          </a:ln>
        </p:spPr>
      </p:pic>
      <p:sp>
        <p:nvSpPr>
          <p:cNvPr id="15" name="Retângulo 14"/>
          <p:cNvSpPr/>
          <p:nvPr/>
        </p:nvSpPr>
        <p:spPr>
          <a:xfrm>
            <a:off x="927464" y="1306284"/>
            <a:ext cx="4362994" cy="4832092"/>
          </a:xfrm>
          <a:prstGeom prst="rect">
            <a:avLst/>
          </a:prstGeom>
        </p:spPr>
        <p:txBody>
          <a:bodyPr wrap="square">
            <a:spAutoFit/>
          </a:bodyPr>
          <a:lstStyle/>
          <a:p>
            <a:r>
              <a:rPr lang="pt-BR" sz="2800" dirty="0" smtClean="0">
                <a:latin typeface="Arial Black" pitchFamily="34" charset="0"/>
              </a:rPr>
              <a:t>O risco de suicídio no período pós-parto demanda atenção especial para este grupo vulnerável de mulheres.</a:t>
            </a:r>
          </a:p>
          <a:p>
            <a:r>
              <a:rPr lang="pt-BR" sz="2800" dirty="0" smtClean="0">
                <a:latin typeface="Arial Black" pitchFamily="34" charset="0"/>
              </a:rPr>
              <a:t>Para isso o rastreamento, diagnóstico e tratamento precoce são essenciais. </a:t>
            </a:r>
          </a:p>
        </p:txBody>
      </p:sp>
      <p:sp>
        <p:nvSpPr>
          <p:cNvPr id="16" name="Retângulo 15"/>
          <p:cNvSpPr/>
          <p:nvPr/>
        </p:nvSpPr>
        <p:spPr>
          <a:xfrm>
            <a:off x="1528354" y="404949"/>
            <a:ext cx="8791303" cy="584775"/>
          </a:xfrm>
          <a:prstGeom prst="rect">
            <a:avLst/>
          </a:prstGeom>
        </p:spPr>
        <p:txBody>
          <a:bodyPr wrap="square">
            <a:spAutoFit/>
          </a:bodyPr>
          <a:lstStyle/>
          <a:p>
            <a:r>
              <a:rPr lang="pt-BR" sz="3200" dirty="0" smtClean="0">
                <a:latin typeface="Arial Black" pitchFamily="34" charset="0"/>
              </a:rPr>
              <a:t>Como ajudar?</a:t>
            </a:r>
            <a:endParaRPr lang="pt-BR"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40"/>
          <p:cNvPicPr preferRelativeResize="0"/>
          <p:nvPr/>
        </p:nvPicPr>
        <p:blipFill rotWithShape="1">
          <a:blip r:embed="rId3" cstate="print">
            <a:alphaModFix/>
          </a:blip>
          <a:srcRect l="55883"/>
          <a:stretch/>
        </p:blipFill>
        <p:spPr>
          <a:xfrm>
            <a:off x="9646275" y="278325"/>
            <a:ext cx="2599928" cy="6579678"/>
          </a:xfrm>
          <a:prstGeom prst="rect">
            <a:avLst/>
          </a:prstGeom>
          <a:noFill/>
          <a:ln>
            <a:noFill/>
          </a:ln>
        </p:spPr>
      </p:pic>
      <p:pic>
        <p:nvPicPr>
          <p:cNvPr id="325" name="Google Shape;325;p40"/>
          <p:cNvPicPr preferRelativeResize="0"/>
          <p:nvPr/>
        </p:nvPicPr>
        <p:blipFill>
          <a:blip r:embed="rId4" cstate="print">
            <a:alphaModFix/>
          </a:blip>
          <a:stretch>
            <a:fillRect/>
          </a:stretch>
        </p:blipFill>
        <p:spPr>
          <a:xfrm rot="-5400000" flipH="1">
            <a:off x="41850" y="-816390"/>
            <a:ext cx="2034600" cy="2821650"/>
          </a:xfrm>
          <a:prstGeom prst="rect">
            <a:avLst/>
          </a:prstGeom>
          <a:noFill/>
          <a:ln>
            <a:noFill/>
          </a:ln>
        </p:spPr>
      </p:pic>
      <p:grpSp>
        <p:nvGrpSpPr>
          <p:cNvPr id="326" name="Google Shape;326;p40"/>
          <p:cNvGrpSpPr/>
          <p:nvPr/>
        </p:nvGrpSpPr>
        <p:grpSpPr>
          <a:xfrm>
            <a:off x="-35960" y="6439075"/>
            <a:ext cx="12282171" cy="569255"/>
            <a:chOff x="-145123" y="6439334"/>
            <a:chExt cx="12517500" cy="569255"/>
          </a:xfrm>
        </p:grpSpPr>
        <p:sp>
          <p:nvSpPr>
            <p:cNvPr id="327" name="Google Shape;327;p40"/>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329" name="Google Shape;329;p40"/>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sp>
        <p:nvSpPr>
          <p:cNvPr id="330" name="Google Shape;330;p40"/>
          <p:cNvSpPr txBox="1">
            <a:spLocks noGrp="1"/>
          </p:cNvSpPr>
          <p:nvPr>
            <p:ph type="title"/>
          </p:nvPr>
        </p:nvSpPr>
        <p:spPr>
          <a:xfrm>
            <a:off x="931950" y="878675"/>
            <a:ext cx="11259900" cy="569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3500" b="1">
                <a:solidFill>
                  <a:srgbClr val="8EAB32"/>
                </a:solidFill>
                <a:latin typeface="Comfortaa"/>
                <a:ea typeface="Comfortaa"/>
                <a:cs typeface="Comfortaa"/>
                <a:sym typeface="Comfortaa"/>
              </a:rPr>
              <a:t>Adoecimentos Psíquicos Puerperais</a:t>
            </a:r>
            <a:endParaRPr sz="3500" b="1">
              <a:solidFill>
                <a:srgbClr val="8EAB32"/>
              </a:solidFill>
              <a:latin typeface="Comfortaa"/>
              <a:ea typeface="Comfortaa"/>
              <a:cs typeface="Comfortaa"/>
              <a:sym typeface="Comfortaa"/>
            </a:endParaRPr>
          </a:p>
        </p:txBody>
      </p:sp>
      <p:pic>
        <p:nvPicPr>
          <p:cNvPr id="331" name="Google Shape;331;p40"/>
          <p:cNvPicPr preferRelativeResize="0"/>
          <p:nvPr/>
        </p:nvPicPr>
        <p:blipFill>
          <a:blip r:embed="rId5" cstate="print">
            <a:alphaModFix/>
          </a:blip>
          <a:stretch>
            <a:fillRect/>
          </a:stretch>
        </p:blipFill>
        <p:spPr>
          <a:xfrm>
            <a:off x="1023525" y="1838431"/>
            <a:ext cx="8389452" cy="4173073"/>
          </a:xfrm>
          <a:prstGeom prst="rect">
            <a:avLst/>
          </a:prstGeom>
          <a:noFill/>
          <a:ln>
            <a:noFill/>
          </a:ln>
        </p:spPr>
      </p:pic>
    </p:spTree>
    <p:extLst>
      <p:ext uri="{BB962C8B-B14F-4D97-AF65-F5344CB8AC3E}">
        <p14:creationId xmlns:p14="http://schemas.microsoft.com/office/powerpoint/2010/main" val="3835534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2"/>
          <p:cNvSpPr/>
          <p:nvPr/>
        </p:nvSpPr>
        <p:spPr>
          <a:xfrm>
            <a:off x="5763149" y="550227"/>
            <a:ext cx="5528700" cy="5528700"/>
          </a:xfrm>
          <a:prstGeom prst="ellipse">
            <a:avLst/>
          </a:prstGeom>
          <a:noFill/>
          <a:ln w="28575" cap="flat" cmpd="sng">
            <a:solidFill>
              <a:srgbClr val="8EAB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4" name="Google Shape;354;p42"/>
          <p:cNvPicPr preferRelativeResize="0"/>
          <p:nvPr/>
        </p:nvPicPr>
        <p:blipFill>
          <a:blip r:embed="rId3" cstate="print">
            <a:alphaModFix/>
          </a:blip>
          <a:stretch>
            <a:fillRect/>
          </a:stretch>
        </p:blipFill>
        <p:spPr>
          <a:xfrm rot="-5400000" flipH="1">
            <a:off x="41850" y="-816390"/>
            <a:ext cx="2034600" cy="2821650"/>
          </a:xfrm>
          <a:prstGeom prst="rect">
            <a:avLst/>
          </a:prstGeom>
          <a:noFill/>
          <a:ln>
            <a:noFill/>
          </a:ln>
        </p:spPr>
      </p:pic>
      <p:grpSp>
        <p:nvGrpSpPr>
          <p:cNvPr id="2" name="Google Shape;355;p42"/>
          <p:cNvGrpSpPr/>
          <p:nvPr/>
        </p:nvGrpSpPr>
        <p:grpSpPr>
          <a:xfrm>
            <a:off x="-35960" y="6439075"/>
            <a:ext cx="12282171" cy="569255"/>
            <a:chOff x="-145123" y="6439334"/>
            <a:chExt cx="12517500" cy="569255"/>
          </a:xfrm>
        </p:grpSpPr>
        <p:sp>
          <p:nvSpPr>
            <p:cNvPr id="356" name="Google Shape;356;p42"/>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2"/>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358" name="Google Shape;358;p42"/>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sp>
        <p:nvSpPr>
          <p:cNvPr id="360" name="Google Shape;360;p42"/>
          <p:cNvSpPr txBox="1"/>
          <p:nvPr/>
        </p:nvSpPr>
        <p:spPr>
          <a:xfrm>
            <a:off x="931950" y="875211"/>
            <a:ext cx="4502199" cy="4650189"/>
          </a:xfrm>
          <a:prstGeom prst="rect">
            <a:avLst/>
          </a:prstGeom>
          <a:noFill/>
          <a:ln>
            <a:noFill/>
          </a:ln>
        </p:spPr>
        <p:txBody>
          <a:bodyPr spcFirstLastPara="1" wrap="square" lIns="91425" tIns="91425" rIns="91425" bIns="91425" anchor="t" anchorCtr="0">
            <a:noAutofit/>
          </a:bodyPr>
          <a:lstStyle/>
          <a:p>
            <a:pPr lvl="0" fontAlgn="base">
              <a:spcBef>
                <a:spcPct val="0"/>
              </a:spcBef>
              <a:spcAft>
                <a:spcPct val="0"/>
              </a:spcAft>
            </a:pPr>
            <a:r>
              <a:rPr lang="pt-BR" sz="3200" dirty="0" smtClean="0">
                <a:latin typeface="Arial Black" pitchFamily="34" charset="0"/>
              </a:rPr>
              <a:t>Os índices de DPP no Brasil (26,3%) estão acima da média mundial (19,2%) e necessitam de políticas públicas urgentes. </a:t>
            </a:r>
            <a:r>
              <a:rPr lang="pt-BR" sz="3200" dirty="0" smtClean="0"/>
              <a:t>  </a:t>
            </a:r>
          </a:p>
          <a:p>
            <a:pPr lvl="0" fontAlgn="base">
              <a:spcBef>
                <a:spcPct val="0"/>
              </a:spcBef>
              <a:spcAft>
                <a:spcPct val="0"/>
              </a:spcAft>
            </a:pPr>
            <a:endParaRPr sz="1400" dirty="0"/>
          </a:p>
        </p:txBody>
      </p:sp>
      <p:pic>
        <p:nvPicPr>
          <p:cNvPr id="361" name="Google Shape;361;p42"/>
          <p:cNvPicPr preferRelativeResize="0"/>
          <p:nvPr/>
        </p:nvPicPr>
        <p:blipFill>
          <a:blip r:embed="rId4" cstate="print">
            <a:alphaModFix/>
          </a:blip>
          <a:stretch>
            <a:fillRect/>
          </a:stretch>
        </p:blipFill>
        <p:spPr>
          <a:xfrm>
            <a:off x="5459038" y="373100"/>
            <a:ext cx="2863498" cy="2863502"/>
          </a:xfrm>
          <a:prstGeom prst="rect">
            <a:avLst/>
          </a:prstGeom>
          <a:noFill/>
          <a:ln>
            <a:noFill/>
          </a:ln>
        </p:spPr>
      </p:pic>
      <p:pic>
        <p:nvPicPr>
          <p:cNvPr id="362" name="Google Shape;362;p42"/>
          <p:cNvPicPr preferRelativeResize="0"/>
          <p:nvPr/>
        </p:nvPicPr>
        <p:blipFill>
          <a:blip r:embed="rId5" cstate="print">
            <a:alphaModFix/>
          </a:blip>
          <a:stretch>
            <a:fillRect/>
          </a:stretch>
        </p:blipFill>
        <p:spPr>
          <a:xfrm>
            <a:off x="7171100" y="1465875"/>
            <a:ext cx="4716624" cy="4716626"/>
          </a:xfrm>
          <a:prstGeom prst="rect">
            <a:avLst/>
          </a:prstGeom>
          <a:noFill/>
          <a:ln>
            <a:noFill/>
          </a:ln>
        </p:spPr>
      </p:pic>
      <p:sp>
        <p:nvSpPr>
          <p:cNvPr id="14" name="Retângulo 13"/>
          <p:cNvSpPr/>
          <p:nvPr/>
        </p:nvSpPr>
        <p:spPr>
          <a:xfrm>
            <a:off x="1018903" y="5590903"/>
            <a:ext cx="4441371" cy="523220"/>
          </a:xfrm>
          <a:prstGeom prst="rect">
            <a:avLst/>
          </a:prstGeom>
        </p:spPr>
        <p:txBody>
          <a:bodyPr wrap="square">
            <a:spAutoFit/>
          </a:bodyPr>
          <a:lstStyle/>
          <a:p>
            <a:r>
              <a:rPr lang="pt-BR" sz="1400" dirty="0" smtClean="0"/>
              <a:t>Dr. Carlos Eduardo Rosa -  Faculdade de Medicina de Ribeirão Preto (FMRP) da USP</a:t>
            </a:r>
            <a:endParaRPr lang="pt-BR" sz="1400" dirty="0"/>
          </a:p>
        </p:txBody>
      </p:sp>
    </p:spTree>
    <p:extLst>
      <p:ext uri="{BB962C8B-B14F-4D97-AF65-F5344CB8AC3E}">
        <p14:creationId xmlns:p14="http://schemas.microsoft.com/office/powerpoint/2010/main" val="2960799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a:solidFill>
                  <a:schemeClr val="accent6">
                    <a:lumMod val="75000"/>
                  </a:schemeClr>
                </a:solidFill>
                <a:latin typeface="Comfortaa"/>
              </a:rPr>
              <a:t>Projetos de lei em tramitação no </a:t>
            </a:r>
            <a:br>
              <a:rPr lang="pt-BR" b="1" dirty="0">
                <a:solidFill>
                  <a:schemeClr val="accent6">
                    <a:lumMod val="75000"/>
                  </a:schemeClr>
                </a:solidFill>
                <a:latin typeface="Comfortaa"/>
              </a:rPr>
            </a:br>
            <a:r>
              <a:rPr lang="pt-BR" b="1" dirty="0">
                <a:solidFill>
                  <a:schemeClr val="accent6">
                    <a:lumMod val="75000"/>
                  </a:schemeClr>
                </a:solidFill>
                <a:latin typeface="Comfortaa"/>
              </a:rPr>
              <a:t>Senado e na Câmara dos Deputados</a:t>
            </a:r>
            <a:endParaRPr lang="pt-BR" dirty="0"/>
          </a:p>
        </p:txBody>
      </p:sp>
      <p:sp>
        <p:nvSpPr>
          <p:cNvPr id="3" name="Espaço Reservado para Conteúdo 2"/>
          <p:cNvSpPr>
            <a:spLocks noGrp="1"/>
          </p:cNvSpPr>
          <p:nvPr>
            <p:ph idx="1"/>
          </p:nvPr>
        </p:nvSpPr>
        <p:spPr/>
        <p:txBody>
          <a:bodyPr/>
          <a:lstStyle/>
          <a:p>
            <a:r>
              <a:rPr lang="pt-BR" b="1" dirty="0"/>
              <a:t>PL 702/2015: Autoria Deputado Federal Célio Silveira ( MDB-GO</a:t>
            </a:r>
            <a:r>
              <a:rPr lang="pt-BR" b="1" dirty="0" smtClean="0"/>
              <a:t>). Apresentação em 12/03/2015. “Dispõe sobrea avaliação psicológica de gestantes e puérperas.”</a:t>
            </a:r>
          </a:p>
          <a:p>
            <a:r>
              <a:rPr lang="pt-BR" b="1" dirty="0" smtClean="0"/>
              <a:t>PCL 98/2018 : Aprovação em revisão: “Inclusão do rastreamento de sintomas depressivos em gestantes entre as ações previstas no pré-natal”. Relatora Senadora </a:t>
            </a:r>
            <a:r>
              <a:rPr lang="pt-BR" b="1" dirty="0"/>
              <a:t>L</a:t>
            </a:r>
            <a:r>
              <a:rPr lang="pt-BR" b="1" dirty="0" smtClean="0"/>
              <a:t>eila Barros ( PDT-DF). </a:t>
            </a:r>
          </a:p>
          <a:p>
            <a:r>
              <a:rPr lang="pt-BR" b="1" dirty="0" smtClean="0"/>
              <a:t>PL 1637/2022: Substitutivo do Senado Federal. Aguardando parecer do relator da Comissão de defesa dos Direitos da Mulher (CMULHER). Relatora designada Dep. </a:t>
            </a:r>
            <a:r>
              <a:rPr lang="pt-BR" b="1" dirty="0" err="1" smtClean="0"/>
              <a:t>Tábata</a:t>
            </a:r>
            <a:r>
              <a:rPr lang="pt-BR" b="1" dirty="0" smtClean="0"/>
              <a:t> Amaral ( PSB-SP)</a:t>
            </a:r>
          </a:p>
          <a:p>
            <a:endParaRPr lang="pt-BR" dirty="0" smtClean="0"/>
          </a:p>
          <a:p>
            <a:pPr marL="0" indent="0">
              <a:buNone/>
            </a:pPr>
            <a:endParaRPr lang="pt-BR" dirty="0" smtClean="0"/>
          </a:p>
        </p:txBody>
      </p:sp>
      <p:pic>
        <p:nvPicPr>
          <p:cNvPr id="4" name="Google Shape;441;p47"/>
          <p:cNvPicPr preferRelativeResize="0"/>
          <p:nvPr/>
        </p:nvPicPr>
        <p:blipFill>
          <a:blip r:embed="rId2" cstate="print">
            <a:alphaModFix/>
          </a:blip>
          <a:stretch>
            <a:fillRect/>
          </a:stretch>
        </p:blipFill>
        <p:spPr>
          <a:xfrm rot="-5400000" flipH="1">
            <a:off x="198052" y="-613078"/>
            <a:ext cx="2034600" cy="2821650"/>
          </a:xfrm>
          <a:prstGeom prst="rect">
            <a:avLst/>
          </a:prstGeom>
          <a:noFill/>
          <a:ln>
            <a:noFill/>
          </a:ln>
        </p:spPr>
      </p:pic>
    </p:spTree>
    <p:extLst>
      <p:ext uri="{BB962C8B-B14F-4D97-AF65-F5344CB8AC3E}">
        <p14:creationId xmlns:p14="http://schemas.microsoft.com/office/powerpoint/2010/main" val="1408414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13000"/>
            <a:lum/>
          </a:blip>
          <a:srcRect/>
          <a:stretch>
            <a:fillRect t="-9000" b="-9000"/>
          </a:stretch>
        </a:blipFill>
        <a:effectLst/>
      </p:bgPr>
    </p:bg>
    <p:spTree>
      <p:nvGrpSpPr>
        <p:cNvPr id="1" name=""/>
        <p:cNvGrpSpPr/>
        <p:nvPr/>
      </p:nvGrpSpPr>
      <p:grpSpPr>
        <a:xfrm>
          <a:off x="0" y="0"/>
          <a:ext cx="0" cy="0"/>
          <a:chOff x="0" y="0"/>
          <a:chExt cx="0" cy="0"/>
        </a:xfrm>
      </p:grpSpPr>
      <p:sp>
        <p:nvSpPr>
          <p:cNvPr id="11" name="Retângulo 10">
            <a:extLst>
              <a:ext uri="{FF2B5EF4-FFF2-40B4-BE49-F238E27FC236}">
                <a16:creationId xmlns="" xmlns:a16="http://schemas.microsoft.com/office/drawing/2014/main" id="{AC82A7F6-59CE-47C7-B0DB-B77929D3C174}"/>
              </a:ext>
            </a:extLst>
          </p:cNvPr>
          <p:cNvSpPr/>
          <p:nvPr/>
        </p:nvSpPr>
        <p:spPr>
          <a:xfrm>
            <a:off x="860494" y="1709980"/>
            <a:ext cx="7112000" cy="2184400"/>
          </a:xfrm>
          <a:prstGeom prst="rect">
            <a:avLst/>
          </a:prstGeom>
          <a:solidFill>
            <a:srgbClr val="000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solidFill>
                <a:prstClr val="white"/>
              </a:solidFill>
            </a:endParaRPr>
          </a:p>
        </p:txBody>
      </p:sp>
      <p:sp>
        <p:nvSpPr>
          <p:cNvPr id="13315" name="CaixaDeTexto 11">
            <a:extLst>
              <a:ext uri="{FF2B5EF4-FFF2-40B4-BE49-F238E27FC236}">
                <a16:creationId xmlns="" xmlns:a16="http://schemas.microsoft.com/office/drawing/2014/main" id="{E5EB6A9D-98E7-4F71-AC91-CD1DB044009C}"/>
              </a:ext>
            </a:extLst>
          </p:cNvPr>
          <p:cNvSpPr txBox="1">
            <a:spLocks noChangeArrowheads="1"/>
          </p:cNvSpPr>
          <p:nvPr/>
        </p:nvSpPr>
        <p:spPr bwMode="auto">
          <a:xfrm>
            <a:off x="1782710" y="2102876"/>
            <a:ext cx="470863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pt-BR" altLang="pt-BR" sz="6000" dirty="0" smtClean="0">
                <a:solidFill>
                  <a:prstClr val="white"/>
                </a:solidFill>
                <a:latin typeface="Times New Roman" panose="02020603050405020304" pitchFamily="18" charset="0"/>
                <a:cs typeface="Times New Roman" panose="02020603050405020304" pitchFamily="18" charset="0"/>
              </a:rPr>
              <a:t>Obrigada!</a:t>
            </a:r>
            <a:endParaRPr lang="pt-BR" altLang="pt-BR" sz="6000" dirty="0">
              <a:solidFill>
                <a:prstClr val="white"/>
              </a:solidFill>
              <a:latin typeface="Times New Roman" panose="02020603050405020304" pitchFamily="18" charset="0"/>
              <a:cs typeface="Times New Roman" panose="02020603050405020304" pitchFamily="18" charset="0"/>
            </a:endParaRPr>
          </a:p>
        </p:txBody>
      </p:sp>
      <p:grpSp>
        <p:nvGrpSpPr>
          <p:cNvPr id="13316" name="Agrupar 4">
            <a:extLst>
              <a:ext uri="{FF2B5EF4-FFF2-40B4-BE49-F238E27FC236}">
                <a16:creationId xmlns="" xmlns:a16="http://schemas.microsoft.com/office/drawing/2014/main" id="{0D057450-779B-423A-8097-6686AD0605F5}"/>
              </a:ext>
            </a:extLst>
          </p:cNvPr>
          <p:cNvGrpSpPr>
            <a:grpSpLocks/>
          </p:cNvGrpSpPr>
          <p:nvPr/>
        </p:nvGrpSpPr>
        <p:grpSpPr bwMode="auto">
          <a:xfrm>
            <a:off x="848789" y="4063319"/>
            <a:ext cx="3592512" cy="330200"/>
            <a:chOff x="2757488" y="4224338"/>
            <a:chExt cx="3592512" cy="330200"/>
          </a:xfrm>
        </p:grpSpPr>
        <p:sp>
          <p:nvSpPr>
            <p:cNvPr id="13330" name="Espaço Reservado para Texto 3">
              <a:extLst>
                <a:ext uri="{FF2B5EF4-FFF2-40B4-BE49-F238E27FC236}">
                  <a16:creationId xmlns="" xmlns:a16="http://schemas.microsoft.com/office/drawing/2014/main" id="{E0490E89-67F3-407B-AC97-80A9001F796F}"/>
                </a:ext>
              </a:extLst>
            </p:cNvPr>
            <p:cNvSpPr txBox="1">
              <a:spLocks noChangeArrowheads="1"/>
            </p:cNvSpPr>
            <p:nvPr/>
          </p:nvSpPr>
          <p:spPr bwMode="auto">
            <a:xfrm>
              <a:off x="3035300" y="4224338"/>
              <a:ext cx="3314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spcAft>
                  <a:spcPct val="0"/>
                </a:spcAft>
                <a:buFont typeface="Arial" panose="020B0604020202020204" pitchFamily="34" charset="0"/>
                <a:buNone/>
              </a:pPr>
              <a:r>
                <a:rPr lang="pt-BR" altLang="pt-BR" sz="1800" b="1" dirty="0">
                  <a:solidFill>
                    <a:srgbClr val="0070C0"/>
                  </a:solidFill>
                  <a:latin typeface="Times New Roman" panose="02020603050405020304" pitchFamily="18" charset="0"/>
                  <a:cs typeface="Times New Roman" panose="02020603050405020304" pitchFamily="18" charset="0"/>
                </a:rPr>
                <a:t>Alessandra Arrais</a:t>
              </a:r>
            </a:p>
            <a:p>
              <a:pPr fontAlgn="base">
                <a:spcAft>
                  <a:spcPct val="0"/>
                </a:spcAft>
                <a:buFont typeface="Arial" panose="020B0604020202020204" pitchFamily="34" charset="0"/>
                <a:buNone/>
              </a:pPr>
              <a:r>
                <a:rPr lang="pt-BR" altLang="pt-BR" sz="1800" dirty="0" smtClean="0">
                  <a:solidFill>
                    <a:srgbClr val="0070C0"/>
                  </a:solidFill>
                  <a:latin typeface="Times New Roman" panose="02020603050405020304" pitchFamily="18" charset="0"/>
                  <a:cs typeface="Times New Roman" panose="02020603050405020304" pitchFamily="18" charset="0"/>
                </a:rPr>
                <a:t> </a:t>
              </a:r>
              <a:endParaRPr lang="pt-BR" altLang="pt-BR" sz="1800" dirty="0">
                <a:solidFill>
                  <a:srgbClr val="0070C0"/>
                </a:solidFill>
                <a:latin typeface="Times New Roman" panose="02020603050405020304" pitchFamily="18" charset="0"/>
                <a:cs typeface="Times New Roman" panose="02020603050405020304" pitchFamily="18" charset="0"/>
              </a:endParaRPr>
            </a:p>
          </p:txBody>
        </p:sp>
        <p:grpSp>
          <p:nvGrpSpPr>
            <p:cNvPr id="13331" name="Grupo 54" descr="Ícone de Pessoa">
              <a:extLst>
                <a:ext uri="{FF2B5EF4-FFF2-40B4-BE49-F238E27FC236}">
                  <a16:creationId xmlns="" xmlns:a16="http://schemas.microsoft.com/office/drawing/2014/main" id="{AF4305BE-2BA4-4AC1-8BE3-DCF84073B68B}"/>
                </a:ext>
              </a:extLst>
            </p:cNvPr>
            <p:cNvGrpSpPr>
              <a:grpSpLocks/>
            </p:cNvGrpSpPr>
            <p:nvPr/>
          </p:nvGrpSpPr>
          <p:grpSpPr bwMode="auto">
            <a:xfrm>
              <a:off x="2757488" y="4224338"/>
              <a:ext cx="298450" cy="298450"/>
              <a:chOff x="1334697" y="4580661"/>
              <a:chExt cx="360000" cy="360000"/>
            </a:xfrm>
          </p:grpSpPr>
          <p:grpSp>
            <p:nvGrpSpPr>
              <p:cNvPr id="13332" name="Grupo 55">
                <a:extLst>
                  <a:ext uri="{FF2B5EF4-FFF2-40B4-BE49-F238E27FC236}">
                    <a16:creationId xmlns="" xmlns:a16="http://schemas.microsoft.com/office/drawing/2014/main" id="{56154744-851B-44A4-B147-70ED807D236A}"/>
                  </a:ext>
                </a:extLst>
              </p:cNvPr>
              <p:cNvGrpSpPr>
                <a:grpSpLocks/>
              </p:cNvGrpSpPr>
              <p:nvPr/>
            </p:nvGrpSpPr>
            <p:grpSpPr bwMode="auto">
              <a:xfrm>
                <a:off x="1421012" y="4633770"/>
                <a:ext cx="180975" cy="231457"/>
                <a:chOff x="1443237" y="4633770"/>
                <a:chExt cx="180975" cy="231457"/>
              </a:xfrm>
            </p:grpSpPr>
            <p:sp>
              <p:nvSpPr>
                <p:cNvPr id="13334" name="Forma Livre: Forma 16">
                  <a:extLst>
                    <a:ext uri="{FF2B5EF4-FFF2-40B4-BE49-F238E27FC236}">
                      <a16:creationId xmlns="" xmlns:a16="http://schemas.microsoft.com/office/drawing/2014/main" id="{95B2690A-A1EA-481A-AB47-ACF0A528B5E3}"/>
                    </a:ext>
                  </a:extLst>
                </p:cNvPr>
                <p:cNvSpPr>
                  <a:spLocks/>
                </p:cNvSpPr>
                <p:nvPr/>
              </p:nvSpPr>
              <p:spPr bwMode="auto">
                <a:xfrm>
                  <a:off x="1478480" y="4633770"/>
                  <a:ext cx="114300" cy="114300"/>
                </a:xfrm>
                <a:custGeom>
                  <a:avLst/>
                  <a:gdLst>
                    <a:gd name="T0" fmla="*/ 118110 w 114300"/>
                    <a:gd name="T1" fmla="*/ 59055 h 114300"/>
                    <a:gd name="T2" fmla="*/ 59055 w 114300"/>
                    <a:gd name="T3" fmla="*/ 118110 h 114300"/>
                    <a:gd name="T4" fmla="*/ 0 w 114300"/>
                    <a:gd name="T5" fmla="*/ 59055 h 114300"/>
                    <a:gd name="T6" fmla="*/ 59055 w 114300"/>
                    <a:gd name="T7" fmla="*/ 0 h 114300"/>
                    <a:gd name="T8" fmla="*/ 118110 w 114300"/>
                    <a:gd name="T9" fmla="*/ 59055 h 114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300" h="114300">
                      <a:moveTo>
                        <a:pt x="118110" y="59055"/>
                      </a:moveTo>
                      <a:cubicBezTo>
                        <a:pt x="118110" y="91440"/>
                        <a:pt x="91440" y="118110"/>
                        <a:pt x="59055" y="118110"/>
                      </a:cubicBezTo>
                      <a:cubicBezTo>
                        <a:pt x="26670" y="118110"/>
                        <a:pt x="0" y="91440"/>
                        <a:pt x="0" y="59055"/>
                      </a:cubicBezTo>
                      <a:cubicBezTo>
                        <a:pt x="0" y="26670"/>
                        <a:pt x="26670" y="0"/>
                        <a:pt x="59055" y="0"/>
                      </a:cubicBezTo>
                      <a:cubicBezTo>
                        <a:pt x="91440" y="0"/>
                        <a:pt x="118110" y="25718"/>
                        <a:pt x="118110" y="59055"/>
                      </a:cubicBezTo>
                      <a:close/>
                    </a:path>
                  </a:pathLst>
                </a:custGeom>
                <a:solidFill>
                  <a:srgbClr val="FFFFFF"/>
                </a:solidFill>
                <a:ln w="23813" cap="flat">
                  <a:solidFill>
                    <a:schemeClr val="accent1">
                      <a:lumMod val="75000"/>
                    </a:schemeClr>
                  </a:solidFill>
                  <a:prstDash val="solid"/>
                  <a:miter lim="800000"/>
                  <a:headEnd/>
                  <a:tailEnd/>
                </a:ln>
              </p:spPr>
              <p:txBody>
                <a:bodyPr anchor="ctr"/>
                <a:lstStyle/>
                <a:p>
                  <a:pPr eaLnBrk="0" fontAlgn="base" hangingPunct="0">
                    <a:spcBef>
                      <a:spcPct val="0"/>
                    </a:spcBef>
                    <a:spcAft>
                      <a:spcPct val="0"/>
                    </a:spcAft>
                  </a:pPr>
                  <a:endParaRPr lang="pt-BR" dirty="0">
                    <a:solidFill>
                      <a:prstClr val="black"/>
                    </a:solidFill>
                  </a:endParaRPr>
                </a:p>
              </p:txBody>
            </p:sp>
            <p:sp>
              <p:nvSpPr>
                <p:cNvPr id="13335" name="Forma livre: Forma 58">
                  <a:extLst>
                    <a:ext uri="{FF2B5EF4-FFF2-40B4-BE49-F238E27FC236}">
                      <a16:creationId xmlns="" xmlns:a16="http://schemas.microsoft.com/office/drawing/2014/main" id="{B4C70840-2218-4602-BE8A-C6E184F6D858}"/>
                    </a:ext>
                  </a:extLst>
                </p:cNvPr>
                <p:cNvSpPr>
                  <a:spLocks/>
                </p:cNvSpPr>
                <p:nvPr/>
              </p:nvSpPr>
              <p:spPr bwMode="auto">
                <a:xfrm>
                  <a:off x="1443237" y="4798553"/>
                  <a:ext cx="180975" cy="66674"/>
                </a:xfrm>
                <a:custGeom>
                  <a:avLst/>
                  <a:gdLst>
                    <a:gd name="T0" fmla="*/ 0 w 180975"/>
                    <a:gd name="T1" fmla="*/ 72390 h 66675"/>
                    <a:gd name="T2" fmla="*/ 94298 w 180975"/>
                    <a:gd name="T3" fmla="*/ 0 h 66675"/>
                    <a:gd name="T4" fmla="*/ 188595 w 180975"/>
                    <a:gd name="T5" fmla="*/ 72390 h 66675"/>
                    <a:gd name="T6" fmla="*/ 0 60000 65536"/>
                    <a:gd name="T7" fmla="*/ 0 60000 65536"/>
                    <a:gd name="T8" fmla="*/ 0 60000 65536"/>
                  </a:gdLst>
                  <a:ahLst/>
                  <a:cxnLst>
                    <a:cxn ang="T6">
                      <a:pos x="T0" y="T1"/>
                    </a:cxn>
                    <a:cxn ang="T7">
                      <a:pos x="T2" y="T3"/>
                    </a:cxn>
                    <a:cxn ang="T8">
                      <a:pos x="T4" y="T5"/>
                    </a:cxn>
                  </a:cxnLst>
                  <a:rect l="0" t="0" r="r" b="b"/>
                  <a:pathLst>
                    <a:path w="180975" h="66675">
                      <a:moveTo>
                        <a:pt x="0" y="72390"/>
                      </a:moveTo>
                      <a:cubicBezTo>
                        <a:pt x="0" y="20955"/>
                        <a:pt x="41910" y="0"/>
                        <a:pt x="94298" y="0"/>
                      </a:cubicBezTo>
                      <a:cubicBezTo>
                        <a:pt x="146685" y="0"/>
                        <a:pt x="188595" y="20955"/>
                        <a:pt x="188595" y="72390"/>
                      </a:cubicBezTo>
                    </a:path>
                  </a:pathLst>
                </a:custGeom>
                <a:solidFill>
                  <a:srgbClr val="FFFFFF"/>
                </a:solidFill>
                <a:ln w="23813" cap="flat">
                  <a:solidFill>
                    <a:schemeClr val="accent1">
                      <a:lumMod val="75000"/>
                    </a:schemeClr>
                  </a:solidFill>
                  <a:prstDash val="solid"/>
                  <a:miter lim="800000"/>
                  <a:headEnd/>
                  <a:tailEnd/>
                </a:ln>
              </p:spPr>
              <p:txBody>
                <a:bodyPr anchor="ctr"/>
                <a:lstStyle/>
                <a:p>
                  <a:pPr eaLnBrk="0" fontAlgn="base" hangingPunct="0">
                    <a:spcBef>
                      <a:spcPct val="0"/>
                    </a:spcBef>
                    <a:spcAft>
                      <a:spcPct val="0"/>
                    </a:spcAft>
                  </a:pPr>
                  <a:endParaRPr lang="pt-BR" dirty="0">
                    <a:solidFill>
                      <a:prstClr val="black"/>
                    </a:solidFill>
                  </a:endParaRPr>
                </a:p>
              </p:txBody>
            </p:sp>
          </p:grpSp>
          <p:sp>
            <p:nvSpPr>
              <p:cNvPr id="16" name="Forma Livre: Forma 15">
                <a:extLst>
                  <a:ext uri="{FF2B5EF4-FFF2-40B4-BE49-F238E27FC236}">
                    <a16:creationId xmlns="" xmlns:a16="http://schemas.microsoft.com/office/drawing/2014/main" id="{8EC2DC0C-7B6C-4B48-B5C0-F500198E4E01}"/>
                  </a:ext>
                </a:extLst>
              </p:cNvPr>
              <p:cNvSpPr/>
              <p:nvPr/>
            </p:nvSpPr>
            <p:spPr>
              <a:xfrm>
                <a:off x="1334697" y="4580661"/>
                <a:ext cx="360000" cy="360000"/>
              </a:xfrm>
              <a:custGeom>
                <a:avLst/>
                <a:gdLst>
                  <a:gd name="connsiteX0" fmla="*/ 0 w 360000"/>
                  <a:gd name="connsiteY0" fmla="*/ 0 h 360000"/>
                  <a:gd name="connsiteX1" fmla="*/ 83322 w 360000"/>
                  <a:gd name="connsiteY1" fmla="*/ 0 h 360000"/>
                  <a:gd name="connsiteX2" fmla="*/ 83322 w 360000"/>
                  <a:gd name="connsiteY2" fmla="*/ 68850 h 360000"/>
                  <a:gd name="connsiteX3" fmla="*/ 276679 w 360000"/>
                  <a:gd name="connsiteY3" fmla="*/ 68850 h 360000"/>
                  <a:gd name="connsiteX4" fmla="*/ 276679 w 360000"/>
                  <a:gd name="connsiteY4" fmla="*/ 0 h 360000"/>
                  <a:gd name="connsiteX5" fmla="*/ 360000 w 360000"/>
                  <a:gd name="connsiteY5" fmla="*/ 0 h 360000"/>
                  <a:gd name="connsiteX6" fmla="*/ 360000 w 360000"/>
                  <a:gd name="connsiteY6" fmla="*/ 360000 h 360000"/>
                  <a:gd name="connsiteX7" fmla="*/ 0 w 360000"/>
                  <a:gd name="connsiteY7" fmla="*/ 360000 h 360000"/>
                  <a:gd name="connsiteX0" fmla="*/ 276679 w 368119"/>
                  <a:gd name="connsiteY0" fmla="*/ 68850 h 360000"/>
                  <a:gd name="connsiteX1" fmla="*/ 276679 w 368119"/>
                  <a:gd name="connsiteY1" fmla="*/ 0 h 360000"/>
                  <a:gd name="connsiteX2" fmla="*/ 360000 w 368119"/>
                  <a:gd name="connsiteY2" fmla="*/ 0 h 360000"/>
                  <a:gd name="connsiteX3" fmla="*/ 360000 w 368119"/>
                  <a:gd name="connsiteY3" fmla="*/ 360000 h 360000"/>
                  <a:gd name="connsiteX4" fmla="*/ 0 w 368119"/>
                  <a:gd name="connsiteY4" fmla="*/ 360000 h 360000"/>
                  <a:gd name="connsiteX5" fmla="*/ 0 w 368119"/>
                  <a:gd name="connsiteY5" fmla="*/ 0 h 360000"/>
                  <a:gd name="connsiteX6" fmla="*/ 83322 w 368119"/>
                  <a:gd name="connsiteY6" fmla="*/ 0 h 360000"/>
                  <a:gd name="connsiteX7" fmla="*/ 83322 w 368119"/>
                  <a:gd name="connsiteY7" fmla="*/ 68850 h 360000"/>
                  <a:gd name="connsiteX8" fmla="*/ 368119 w 368119"/>
                  <a:gd name="connsiteY8" fmla="*/ 160290 h 360000"/>
                  <a:gd name="connsiteX0" fmla="*/ 276679 w 360000"/>
                  <a:gd name="connsiteY0" fmla="*/ 68850 h 360000"/>
                  <a:gd name="connsiteX1" fmla="*/ 276679 w 360000"/>
                  <a:gd name="connsiteY1" fmla="*/ 0 h 360000"/>
                  <a:gd name="connsiteX2" fmla="*/ 360000 w 360000"/>
                  <a:gd name="connsiteY2" fmla="*/ 0 h 360000"/>
                  <a:gd name="connsiteX3" fmla="*/ 360000 w 360000"/>
                  <a:gd name="connsiteY3" fmla="*/ 360000 h 360000"/>
                  <a:gd name="connsiteX4" fmla="*/ 0 w 360000"/>
                  <a:gd name="connsiteY4" fmla="*/ 360000 h 360000"/>
                  <a:gd name="connsiteX5" fmla="*/ 0 w 360000"/>
                  <a:gd name="connsiteY5" fmla="*/ 0 h 360000"/>
                  <a:gd name="connsiteX6" fmla="*/ 83322 w 360000"/>
                  <a:gd name="connsiteY6" fmla="*/ 0 h 360000"/>
                  <a:gd name="connsiteX7" fmla="*/ 83322 w 360000"/>
                  <a:gd name="connsiteY7" fmla="*/ 68850 h 360000"/>
                  <a:gd name="connsiteX0" fmla="*/ 276679 w 360000"/>
                  <a:gd name="connsiteY0" fmla="*/ 68850 h 360000"/>
                  <a:gd name="connsiteX1" fmla="*/ 276679 w 360000"/>
                  <a:gd name="connsiteY1" fmla="*/ 0 h 360000"/>
                  <a:gd name="connsiteX2" fmla="*/ 360000 w 360000"/>
                  <a:gd name="connsiteY2" fmla="*/ 0 h 360000"/>
                  <a:gd name="connsiteX3" fmla="*/ 360000 w 360000"/>
                  <a:gd name="connsiteY3" fmla="*/ 360000 h 360000"/>
                  <a:gd name="connsiteX4" fmla="*/ 0 w 360000"/>
                  <a:gd name="connsiteY4" fmla="*/ 360000 h 360000"/>
                  <a:gd name="connsiteX5" fmla="*/ 0 w 360000"/>
                  <a:gd name="connsiteY5" fmla="*/ 0 h 360000"/>
                  <a:gd name="connsiteX6" fmla="*/ 83322 w 360000"/>
                  <a:gd name="connsiteY6" fmla="*/ 0 h 360000"/>
                  <a:gd name="connsiteX0" fmla="*/ 276679 w 360000"/>
                  <a:gd name="connsiteY0" fmla="*/ 0 h 360000"/>
                  <a:gd name="connsiteX1" fmla="*/ 360000 w 360000"/>
                  <a:gd name="connsiteY1" fmla="*/ 0 h 360000"/>
                  <a:gd name="connsiteX2" fmla="*/ 360000 w 360000"/>
                  <a:gd name="connsiteY2" fmla="*/ 360000 h 360000"/>
                  <a:gd name="connsiteX3" fmla="*/ 0 w 360000"/>
                  <a:gd name="connsiteY3" fmla="*/ 360000 h 360000"/>
                  <a:gd name="connsiteX4" fmla="*/ 0 w 360000"/>
                  <a:gd name="connsiteY4" fmla="*/ 0 h 360000"/>
                  <a:gd name="connsiteX5" fmla="*/ 83322 w 360000"/>
                  <a:gd name="connsiteY5" fmla="*/ 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000" h="360000">
                    <a:moveTo>
                      <a:pt x="276679" y="0"/>
                    </a:moveTo>
                    <a:lnTo>
                      <a:pt x="360000" y="0"/>
                    </a:lnTo>
                    <a:lnTo>
                      <a:pt x="360000" y="360000"/>
                    </a:lnTo>
                    <a:lnTo>
                      <a:pt x="0" y="360000"/>
                    </a:lnTo>
                    <a:lnTo>
                      <a:pt x="0" y="0"/>
                    </a:lnTo>
                    <a:lnTo>
                      <a:pt x="83322" y="0"/>
                    </a:lnTo>
                  </a:path>
                </a:pathLst>
              </a:custGeom>
              <a:noFill/>
              <a:ln w="9525" cap="flat">
                <a:solidFill>
                  <a:srgbClr val="7030A0"/>
                </a:solidFill>
                <a:prstDash val="solid"/>
                <a:miter/>
              </a:ln>
            </p:spPr>
            <p:txBody>
              <a:bodyPr anchor="ctr"/>
              <a:lstStyle/>
              <a:p>
                <a:pPr>
                  <a:defRPr/>
                </a:pPr>
                <a:endParaRPr lang="pt-BR" sz="1200" dirty="0">
                  <a:solidFill>
                    <a:prstClr val="black"/>
                  </a:solidFill>
                  <a:latin typeface="Times New Roman" panose="02020603050405020304" pitchFamily="18" charset="0"/>
                  <a:cs typeface="Times New Roman" panose="02020603050405020304" pitchFamily="18" charset="0"/>
                </a:endParaRPr>
              </a:p>
            </p:txBody>
          </p:sp>
        </p:grpSp>
      </p:grpSp>
      <p:grpSp>
        <p:nvGrpSpPr>
          <p:cNvPr id="13317" name="Agrupar 1">
            <a:extLst>
              <a:ext uri="{FF2B5EF4-FFF2-40B4-BE49-F238E27FC236}">
                <a16:creationId xmlns="" xmlns:a16="http://schemas.microsoft.com/office/drawing/2014/main" id="{443D5E6F-D881-4EE9-A56D-2F966D7FB4DD}"/>
              </a:ext>
            </a:extLst>
          </p:cNvPr>
          <p:cNvGrpSpPr>
            <a:grpSpLocks/>
          </p:cNvGrpSpPr>
          <p:nvPr/>
        </p:nvGrpSpPr>
        <p:grpSpPr bwMode="auto">
          <a:xfrm>
            <a:off x="848789" y="4464668"/>
            <a:ext cx="3598862" cy="330200"/>
            <a:chOff x="2760663" y="5057775"/>
            <a:chExt cx="3598862" cy="330200"/>
          </a:xfrm>
        </p:grpSpPr>
        <p:sp>
          <p:nvSpPr>
            <p:cNvPr id="13324" name="Espaço Reservado para Texto 4">
              <a:extLst>
                <a:ext uri="{FF2B5EF4-FFF2-40B4-BE49-F238E27FC236}">
                  <a16:creationId xmlns="" xmlns:a16="http://schemas.microsoft.com/office/drawing/2014/main" id="{9102C791-5763-4287-99C2-CBE287A36221}"/>
                </a:ext>
              </a:extLst>
            </p:cNvPr>
            <p:cNvSpPr txBox="1">
              <a:spLocks noChangeArrowheads="1"/>
            </p:cNvSpPr>
            <p:nvPr/>
          </p:nvSpPr>
          <p:spPr bwMode="auto">
            <a:xfrm>
              <a:off x="3044825" y="5057775"/>
              <a:ext cx="33147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spcAft>
                  <a:spcPct val="0"/>
                </a:spcAft>
                <a:buFont typeface="Arial" panose="020B0604020202020204" pitchFamily="34" charset="0"/>
                <a:buNone/>
              </a:pPr>
              <a:r>
                <a:rPr lang="pt-BR" altLang="pt-BR" sz="1800" b="1" dirty="0" smtClean="0">
                  <a:solidFill>
                    <a:prstClr val="black"/>
                  </a:solidFill>
                  <a:latin typeface="Times New Roman" panose="02020603050405020304" pitchFamily="18" charset="0"/>
                  <a:cs typeface="Times New Roman" panose="02020603050405020304" pitchFamily="18" charset="0"/>
                </a:rPr>
                <a:t>alearrais@gmail.com</a:t>
              </a:r>
              <a:endParaRPr lang="pt-BR" altLang="pt-BR" sz="1800" b="1" dirty="0">
                <a:solidFill>
                  <a:prstClr val="black"/>
                </a:solidFill>
                <a:latin typeface="Times New Roman" panose="02020603050405020304" pitchFamily="18" charset="0"/>
                <a:cs typeface="Times New Roman" panose="02020603050405020304" pitchFamily="18" charset="0"/>
              </a:endParaRPr>
            </a:p>
          </p:txBody>
        </p:sp>
        <p:grpSp>
          <p:nvGrpSpPr>
            <p:cNvPr id="13325" name="Grupo 49" descr="Ícone de Email">
              <a:extLst>
                <a:ext uri="{FF2B5EF4-FFF2-40B4-BE49-F238E27FC236}">
                  <a16:creationId xmlns="" xmlns:a16="http://schemas.microsoft.com/office/drawing/2014/main" id="{8CACCEB0-D763-4539-B6D5-86945003A7F4}"/>
                </a:ext>
              </a:extLst>
            </p:cNvPr>
            <p:cNvGrpSpPr>
              <a:grpSpLocks/>
            </p:cNvGrpSpPr>
            <p:nvPr/>
          </p:nvGrpSpPr>
          <p:grpSpPr bwMode="auto">
            <a:xfrm>
              <a:off x="2760663" y="5068888"/>
              <a:ext cx="296862" cy="298450"/>
              <a:chOff x="1334697" y="5102537"/>
              <a:chExt cx="360000" cy="360000"/>
            </a:xfrm>
          </p:grpSpPr>
          <p:grpSp>
            <p:nvGrpSpPr>
              <p:cNvPr id="13326" name="Grupo 50">
                <a:extLst>
                  <a:ext uri="{FF2B5EF4-FFF2-40B4-BE49-F238E27FC236}">
                    <a16:creationId xmlns="" xmlns:a16="http://schemas.microsoft.com/office/drawing/2014/main" id="{21516478-B9AE-4441-AA4D-4338F695FD61}"/>
                  </a:ext>
                </a:extLst>
              </p:cNvPr>
              <p:cNvGrpSpPr>
                <a:grpSpLocks/>
              </p:cNvGrpSpPr>
              <p:nvPr/>
            </p:nvGrpSpPr>
            <p:grpSpPr bwMode="auto">
              <a:xfrm>
                <a:off x="1413695" y="5129259"/>
                <a:ext cx="257175" cy="257175"/>
                <a:chOff x="1423220" y="5138784"/>
                <a:chExt cx="257175" cy="257175"/>
              </a:xfrm>
            </p:grpSpPr>
            <p:sp>
              <p:nvSpPr>
                <p:cNvPr id="13328" name="Forma Livre: Forma 21">
                  <a:extLst>
                    <a:ext uri="{FF2B5EF4-FFF2-40B4-BE49-F238E27FC236}">
                      <a16:creationId xmlns="" xmlns:a16="http://schemas.microsoft.com/office/drawing/2014/main" id="{8172784D-2684-42EA-A741-4DEE78CD6B08}"/>
                    </a:ext>
                  </a:extLst>
                </p:cNvPr>
                <p:cNvSpPr>
                  <a:spLocks/>
                </p:cNvSpPr>
                <p:nvPr/>
              </p:nvSpPr>
              <p:spPr bwMode="auto">
                <a:xfrm>
                  <a:off x="1423220" y="5138784"/>
                  <a:ext cx="257175" cy="257175"/>
                </a:xfrm>
                <a:custGeom>
                  <a:avLst/>
                  <a:gdLst>
                    <a:gd name="T0" fmla="*/ 0 w 257175"/>
                    <a:gd name="T1" fmla="*/ 163664 h 257175"/>
                    <a:gd name="T2" fmla="*/ 163664 w 257175"/>
                    <a:gd name="T3" fmla="*/ 0 h 257175"/>
                    <a:gd name="T4" fmla="*/ 261323 w 257175"/>
                    <a:gd name="T5" fmla="*/ 97659 h 257175"/>
                    <a:gd name="T6" fmla="*/ 97659 w 257175"/>
                    <a:gd name="T7" fmla="*/ 261323 h 257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7175" h="257175">
                      <a:moveTo>
                        <a:pt x="0" y="163664"/>
                      </a:moveTo>
                      <a:lnTo>
                        <a:pt x="163664" y="0"/>
                      </a:lnTo>
                      <a:lnTo>
                        <a:pt x="261323" y="97659"/>
                      </a:lnTo>
                      <a:lnTo>
                        <a:pt x="97659" y="261323"/>
                      </a:lnTo>
                      <a:lnTo>
                        <a:pt x="0" y="163664"/>
                      </a:lnTo>
                      <a:close/>
                    </a:path>
                  </a:pathLst>
                </a:custGeom>
                <a:noFill/>
                <a:ln w="23813" cap="flat">
                  <a:solidFill>
                    <a:schemeClr val="accent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eaLnBrk="0" fontAlgn="base" hangingPunct="0">
                    <a:spcBef>
                      <a:spcPct val="0"/>
                    </a:spcBef>
                    <a:spcAft>
                      <a:spcPct val="0"/>
                    </a:spcAft>
                  </a:pPr>
                  <a:endParaRPr lang="pt-BR" dirty="0">
                    <a:solidFill>
                      <a:prstClr val="black"/>
                    </a:solidFill>
                  </a:endParaRPr>
                </a:p>
              </p:txBody>
            </p:sp>
            <p:sp>
              <p:nvSpPr>
                <p:cNvPr id="13329" name="Forma livre: Forma 53">
                  <a:extLst>
                    <a:ext uri="{FF2B5EF4-FFF2-40B4-BE49-F238E27FC236}">
                      <a16:creationId xmlns="" xmlns:a16="http://schemas.microsoft.com/office/drawing/2014/main" id="{B5CF950C-799F-4D51-B2E7-EE1F292FEC42}"/>
                    </a:ext>
                  </a:extLst>
                </p:cNvPr>
                <p:cNvSpPr>
                  <a:spLocks/>
                </p:cNvSpPr>
                <p:nvPr/>
              </p:nvSpPr>
              <p:spPr bwMode="auto">
                <a:xfrm>
                  <a:off x="1427045" y="5144212"/>
                  <a:ext cx="161925" cy="161925"/>
                </a:xfrm>
                <a:custGeom>
                  <a:avLst/>
                  <a:gdLst>
                    <a:gd name="T0" fmla="*/ 0 w 161925"/>
                    <a:gd name="T1" fmla="*/ 162878 h 161925"/>
                    <a:gd name="T2" fmla="*/ 141923 w 161925"/>
                    <a:gd name="T3" fmla="*/ 135255 h 161925"/>
                    <a:gd name="T4" fmla="*/ 162878 w 161925"/>
                    <a:gd name="T5" fmla="*/ 0 h 161925"/>
                    <a:gd name="T6" fmla="*/ 0 60000 65536"/>
                    <a:gd name="T7" fmla="*/ 0 60000 65536"/>
                    <a:gd name="T8" fmla="*/ 0 60000 65536"/>
                  </a:gdLst>
                  <a:ahLst/>
                  <a:cxnLst>
                    <a:cxn ang="T6">
                      <a:pos x="T0" y="T1"/>
                    </a:cxn>
                    <a:cxn ang="T7">
                      <a:pos x="T2" y="T3"/>
                    </a:cxn>
                    <a:cxn ang="T8">
                      <a:pos x="T4" y="T5"/>
                    </a:cxn>
                  </a:cxnLst>
                  <a:rect l="0" t="0" r="r" b="b"/>
                  <a:pathLst>
                    <a:path w="161925" h="161925">
                      <a:moveTo>
                        <a:pt x="0" y="162878"/>
                      </a:moveTo>
                      <a:lnTo>
                        <a:pt x="141923" y="135255"/>
                      </a:lnTo>
                      <a:lnTo>
                        <a:pt x="162878" y="0"/>
                      </a:lnTo>
                    </a:path>
                  </a:pathLst>
                </a:custGeom>
                <a:noFill/>
                <a:ln w="23813" cap="flat">
                  <a:solidFill>
                    <a:schemeClr val="accent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eaLnBrk="0" fontAlgn="base" hangingPunct="0">
                    <a:spcBef>
                      <a:spcPct val="0"/>
                    </a:spcBef>
                    <a:spcAft>
                      <a:spcPct val="0"/>
                    </a:spcAft>
                  </a:pPr>
                  <a:endParaRPr lang="pt-BR" dirty="0">
                    <a:solidFill>
                      <a:prstClr val="black"/>
                    </a:solidFill>
                  </a:endParaRPr>
                </a:p>
              </p:txBody>
            </p:sp>
          </p:grpSp>
          <p:sp>
            <p:nvSpPr>
              <p:cNvPr id="21" name="Forma Livre: Forma 20">
                <a:extLst>
                  <a:ext uri="{FF2B5EF4-FFF2-40B4-BE49-F238E27FC236}">
                    <a16:creationId xmlns="" xmlns:a16="http://schemas.microsoft.com/office/drawing/2014/main" id="{A0723C3E-BB12-4479-AC18-07938EC6F518}"/>
                  </a:ext>
                </a:extLst>
              </p:cNvPr>
              <p:cNvSpPr/>
              <p:nvPr/>
            </p:nvSpPr>
            <p:spPr>
              <a:xfrm>
                <a:off x="1334697" y="5102537"/>
                <a:ext cx="360000" cy="360000"/>
              </a:xfrm>
              <a:custGeom>
                <a:avLst/>
                <a:gdLst>
                  <a:gd name="connsiteX0" fmla="*/ 0 w 360000"/>
                  <a:gd name="connsiteY0" fmla="*/ 0 h 360000"/>
                  <a:gd name="connsiteX1" fmla="*/ 185104 w 360000"/>
                  <a:gd name="connsiteY1" fmla="*/ 0 h 360000"/>
                  <a:gd name="connsiteX2" fmla="*/ 185104 w 360000"/>
                  <a:gd name="connsiteY2" fmla="*/ 172694 h 360000"/>
                  <a:gd name="connsiteX3" fmla="*/ 360000 w 360000"/>
                  <a:gd name="connsiteY3" fmla="*/ 172694 h 360000"/>
                  <a:gd name="connsiteX4" fmla="*/ 360000 w 360000"/>
                  <a:gd name="connsiteY4" fmla="*/ 360000 h 360000"/>
                  <a:gd name="connsiteX5" fmla="*/ 0 w 360000"/>
                  <a:gd name="connsiteY5" fmla="*/ 360000 h 360000"/>
                  <a:gd name="connsiteX0" fmla="*/ 185104 w 360000"/>
                  <a:gd name="connsiteY0" fmla="*/ 172694 h 360000"/>
                  <a:gd name="connsiteX1" fmla="*/ 360000 w 360000"/>
                  <a:gd name="connsiteY1" fmla="*/ 172694 h 360000"/>
                  <a:gd name="connsiteX2" fmla="*/ 360000 w 360000"/>
                  <a:gd name="connsiteY2" fmla="*/ 360000 h 360000"/>
                  <a:gd name="connsiteX3" fmla="*/ 0 w 360000"/>
                  <a:gd name="connsiteY3" fmla="*/ 360000 h 360000"/>
                  <a:gd name="connsiteX4" fmla="*/ 0 w 360000"/>
                  <a:gd name="connsiteY4" fmla="*/ 0 h 360000"/>
                  <a:gd name="connsiteX5" fmla="*/ 185104 w 360000"/>
                  <a:gd name="connsiteY5" fmla="*/ 0 h 360000"/>
                  <a:gd name="connsiteX6" fmla="*/ 276544 w 360000"/>
                  <a:gd name="connsiteY6" fmla="*/ 264134 h 360000"/>
                  <a:gd name="connsiteX0" fmla="*/ 185104 w 360000"/>
                  <a:gd name="connsiteY0" fmla="*/ 172694 h 360000"/>
                  <a:gd name="connsiteX1" fmla="*/ 360000 w 360000"/>
                  <a:gd name="connsiteY1" fmla="*/ 172694 h 360000"/>
                  <a:gd name="connsiteX2" fmla="*/ 360000 w 360000"/>
                  <a:gd name="connsiteY2" fmla="*/ 360000 h 360000"/>
                  <a:gd name="connsiteX3" fmla="*/ 0 w 360000"/>
                  <a:gd name="connsiteY3" fmla="*/ 360000 h 360000"/>
                  <a:gd name="connsiteX4" fmla="*/ 0 w 360000"/>
                  <a:gd name="connsiteY4" fmla="*/ 0 h 360000"/>
                  <a:gd name="connsiteX5" fmla="*/ 185104 w 360000"/>
                  <a:gd name="connsiteY5" fmla="*/ 0 h 360000"/>
                  <a:gd name="connsiteX0" fmla="*/ 360000 w 360000"/>
                  <a:gd name="connsiteY0" fmla="*/ 172694 h 360000"/>
                  <a:gd name="connsiteX1" fmla="*/ 360000 w 360000"/>
                  <a:gd name="connsiteY1" fmla="*/ 360000 h 360000"/>
                  <a:gd name="connsiteX2" fmla="*/ 0 w 360000"/>
                  <a:gd name="connsiteY2" fmla="*/ 360000 h 360000"/>
                  <a:gd name="connsiteX3" fmla="*/ 0 w 360000"/>
                  <a:gd name="connsiteY3" fmla="*/ 0 h 360000"/>
                  <a:gd name="connsiteX4" fmla="*/ 185104 w 360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 h="360000">
                    <a:moveTo>
                      <a:pt x="360000" y="172694"/>
                    </a:moveTo>
                    <a:lnTo>
                      <a:pt x="360000" y="360000"/>
                    </a:lnTo>
                    <a:lnTo>
                      <a:pt x="0" y="360000"/>
                    </a:lnTo>
                    <a:lnTo>
                      <a:pt x="0" y="0"/>
                    </a:lnTo>
                    <a:lnTo>
                      <a:pt x="185104" y="0"/>
                    </a:lnTo>
                  </a:path>
                </a:pathLst>
              </a:custGeom>
              <a:noFill/>
              <a:ln w="9525" cap="flat">
                <a:solidFill>
                  <a:schemeClr val="bg1">
                    <a:lumMod val="75000"/>
                  </a:schemeClr>
                </a:solidFill>
                <a:prstDash val="solid"/>
                <a:miter/>
              </a:ln>
            </p:spPr>
            <p:txBody>
              <a:bodyPr anchor="ctr"/>
              <a:lstStyle/>
              <a:p>
                <a:pPr>
                  <a:defRPr/>
                </a:pPr>
                <a:endParaRPr lang="pt-BR" sz="1200" dirty="0">
                  <a:solidFill>
                    <a:prstClr val="black"/>
                  </a:solidFill>
                  <a:latin typeface="Times New Roman" panose="02020603050405020304" pitchFamily="18" charset="0"/>
                  <a:cs typeface="Times New Roman" panose="02020603050405020304" pitchFamily="18" charset="0"/>
                </a:endParaRPr>
              </a:p>
            </p:txBody>
          </p:sp>
        </p:grpSp>
      </p:grpSp>
      <p:grpSp>
        <p:nvGrpSpPr>
          <p:cNvPr id="13318" name="Agrupar 5">
            <a:extLst>
              <a:ext uri="{FF2B5EF4-FFF2-40B4-BE49-F238E27FC236}">
                <a16:creationId xmlns="" xmlns:a16="http://schemas.microsoft.com/office/drawing/2014/main" id="{89B2889D-E00E-4DC2-B0ED-2F1E4D73D4A4}"/>
              </a:ext>
            </a:extLst>
          </p:cNvPr>
          <p:cNvGrpSpPr>
            <a:grpSpLocks/>
          </p:cNvGrpSpPr>
          <p:nvPr/>
        </p:nvGrpSpPr>
        <p:grpSpPr bwMode="auto">
          <a:xfrm>
            <a:off x="833052" y="4815476"/>
            <a:ext cx="9373937" cy="330200"/>
            <a:chOff x="2757488" y="4664075"/>
            <a:chExt cx="6507420" cy="330200"/>
          </a:xfrm>
        </p:grpSpPr>
        <p:sp>
          <p:nvSpPr>
            <p:cNvPr id="9" name="Forma Livre: Forma 8">
              <a:extLst>
                <a:ext uri="{FF2B5EF4-FFF2-40B4-BE49-F238E27FC236}">
                  <a16:creationId xmlns="" xmlns:a16="http://schemas.microsoft.com/office/drawing/2014/main" id="{F40C3D4E-EB64-4AA6-ADC2-416810B545BF}"/>
                </a:ext>
              </a:extLst>
            </p:cNvPr>
            <p:cNvSpPr/>
            <p:nvPr/>
          </p:nvSpPr>
          <p:spPr>
            <a:xfrm>
              <a:off x="2757488" y="4664075"/>
              <a:ext cx="298450" cy="296862"/>
            </a:xfrm>
            <a:custGeom>
              <a:avLst/>
              <a:gdLst>
                <a:gd name="connsiteX0" fmla="*/ 0 w 360000"/>
                <a:gd name="connsiteY0" fmla="*/ 0 h 360000"/>
                <a:gd name="connsiteX1" fmla="*/ 185104 w 360000"/>
                <a:gd name="connsiteY1" fmla="*/ 0 h 360000"/>
                <a:gd name="connsiteX2" fmla="*/ 185104 w 360000"/>
                <a:gd name="connsiteY2" fmla="*/ 172694 h 360000"/>
                <a:gd name="connsiteX3" fmla="*/ 360000 w 360000"/>
                <a:gd name="connsiteY3" fmla="*/ 172694 h 360000"/>
                <a:gd name="connsiteX4" fmla="*/ 360000 w 360000"/>
                <a:gd name="connsiteY4" fmla="*/ 360000 h 360000"/>
                <a:gd name="connsiteX5" fmla="*/ 0 w 360000"/>
                <a:gd name="connsiteY5" fmla="*/ 360000 h 360000"/>
                <a:gd name="connsiteX0" fmla="*/ 185104 w 360000"/>
                <a:gd name="connsiteY0" fmla="*/ 172694 h 360000"/>
                <a:gd name="connsiteX1" fmla="*/ 360000 w 360000"/>
                <a:gd name="connsiteY1" fmla="*/ 172694 h 360000"/>
                <a:gd name="connsiteX2" fmla="*/ 360000 w 360000"/>
                <a:gd name="connsiteY2" fmla="*/ 360000 h 360000"/>
                <a:gd name="connsiteX3" fmla="*/ 0 w 360000"/>
                <a:gd name="connsiteY3" fmla="*/ 360000 h 360000"/>
                <a:gd name="connsiteX4" fmla="*/ 0 w 360000"/>
                <a:gd name="connsiteY4" fmla="*/ 0 h 360000"/>
                <a:gd name="connsiteX5" fmla="*/ 185104 w 360000"/>
                <a:gd name="connsiteY5" fmla="*/ 0 h 360000"/>
                <a:gd name="connsiteX6" fmla="*/ 276544 w 360000"/>
                <a:gd name="connsiteY6" fmla="*/ 264134 h 360000"/>
                <a:gd name="connsiteX0" fmla="*/ 185104 w 360000"/>
                <a:gd name="connsiteY0" fmla="*/ 172694 h 360000"/>
                <a:gd name="connsiteX1" fmla="*/ 360000 w 360000"/>
                <a:gd name="connsiteY1" fmla="*/ 172694 h 360000"/>
                <a:gd name="connsiteX2" fmla="*/ 360000 w 360000"/>
                <a:gd name="connsiteY2" fmla="*/ 360000 h 360000"/>
                <a:gd name="connsiteX3" fmla="*/ 0 w 360000"/>
                <a:gd name="connsiteY3" fmla="*/ 360000 h 360000"/>
                <a:gd name="connsiteX4" fmla="*/ 0 w 360000"/>
                <a:gd name="connsiteY4" fmla="*/ 0 h 360000"/>
                <a:gd name="connsiteX5" fmla="*/ 185104 w 360000"/>
                <a:gd name="connsiteY5" fmla="*/ 0 h 360000"/>
                <a:gd name="connsiteX0" fmla="*/ 360000 w 360000"/>
                <a:gd name="connsiteY0" fmla="*/ 172694 h 360000"/>
                <a:gd name="connsiteX1" fmla="*/ 360000 w 360000"/>
                <a:gd name="connsiteY1" fmla="*/ 360000 h 360000"/>
                <a:gd name="connsiteX2" fmla="*/ 0 w 360000"/>
                <a:gd name="connsiteY2" fmla="*/ 360000 h 360000"/>
                <a:gd name="connsiteX3" fmla="*/ 0 w 360000"/>
                <a:gd name="connsiteY3" fmla="*/ 0 h 360000"/>
                <a:gd name="connsiteX4" fmla="*/ 185104 w 360000"/>
                <a:gd name="connsiteY4" fmla="*/ 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 h="360000">
                  <a:moveTo>
                    <a:pt x="360000" y="172694"/>
                  </a:moveTo>
                  <a:lnTo>
                    <a:pt x="360000" y="360000"/>
                  </a:lnTo>
                  <a:lnTo>
                    <a:pt x="0" y="360000"/>
                  </a:lnTo>
                  <a:lnTo>
                    <a:pt x="0" y="0"/>
                  </a:lnTo>
                  <a:lnTo>
                    <a:pt x="185104" y="0"/>
                  </a:lnTo>
                </a:path>
              </a:pathLst>
            </a:custGeom>
            <a:noFill/>
            <a:ln w="9525" cap="flat">
              <a:solidFill>
                <a:schemeClr val="bg1">
                  <a:lumMod val="75000"/>
                </a:schemeClr>
              </a:solidFill>
              <a:prstDash val="solid"/>
              <a:miter/>
            </a:ln>
          </p:spPr>
          <p:txBody>
            <a:bodyPr anchor="ctr"/>
            <a:lstStyle/>
            <a:p>
              <a:pPr>
                <a:defRPr/>
              </a:pPr>
              <a:endParaRPr lang="pt-BR" sz="1200" dirty="0">
                <a:solidFill>
                  <a:prstClr val="black"/>
                </a:solidFill>
                <a:latin typeface="Times New Roman" panose="02020603050405020304" pitchFamily="18" charset="0"/>
                <a:cs typeface="Times New Roman" panose="02020603050405020304" pitchFamily="18" charset="0"/>
              </a:endParaRPr>
            </a:p>
          </p:txBody>
        </p:sp>
        <p:grpSp>
          <p:nvGrpSpPr>
            <p:cNvPr id="13321" name="Agrupar 2">
              <a:extLst>
                <a:ext uri="{FF2B5EF4-FFF2-40B4-BE49-F238E27FC236}">
                  <a16:creationId xmlns="" xmlns:a16="http://schemas.microsoft.com/office/drawing/2014/main" id="{4C1CA5C0-058B-4759-A7E1-5B68F616CE2E}"/>
                </a:ext>
              </a:extLst>
            </p:cNvPr>
            <p:cNvGrpSpPr>
              <a:grpSpLocks/>
            </p:cNvGrpSpPr>
            <p:nvPr/>
          </p:nvGrpSpPr>
          <p:grpSpPr bwMode="auto">
            <a:xfrm>
              <a:off x="2776538" y="4664075"/>
              <a:ext cx="6488370" cy="330200"/>
              <a:chOff x="2776538" y="4664075"/>
              <a:chExt cx="6488370" cy="330200"/>
            </a:xfrm>
          </p:grpSpPr>
          <p:sp>
            <p:nvSpPr>
              <p:cNvPr id="13322" name="Espaço Reservado para Texto 4">
                <a:extLst>
                  <a:ext uri="{FF2B5EF4-FFF2-40B4-BE49-F238E27FC236}">
                    <a16:creationId xmlns="" xmlns:a16="http://schemas.microsoft.com/office/drawing/2014/main" id="{DEB38EA8-DFF7-40D0-B44A-C04F23C41800}"/>
                  </a:ext>
                </a:extLst>
              </p:cNvPr>
              <p:cNvSpPr txBox="1">
                <a:spLocks noChangeArrowheads="1"/>
              </p:cNvSpPr>
              <p:nvPr/>
            </p:nvSpPr>
            <p:spPr bwMode="auto">
              <a:xfrm>
                <a:off x="3055937" y="4664075"/>
                <a:ext cx="6208971"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spcAft>
                    <a:spcPct val="0"/>
                  </a:spcAft>
                  <a:buFont typeface="Arial" panose="020B0604020202020204" pitchFamily="34" charset="0"/>
                  <a:buNone/>
                </a:pPr>
                <a:r>
                  <a:rPr lang="en-US" sz="1800" b="1" dirty="0" smtClean="0">
                    <a:solidFill>
                      <a:prstClr val="black"/>
                    </a:solidFill>
                    <a:latin typeface="Times New Roman" panose="02020603050405020304" pitchFamily="18" charset="0"/>
                    <a:ea typeface="Comfortaa"/>
                    <a:cs typeface="Times New Roman" panose="02020603050405020304" pitchFamily="18" charset="0"/>
                    <a:sym typeface="Comfortaa"/>
                  </a:rPr>
                  <a:t>@</a:t>
                </a:r>
                <a:r>
                  <a:rPr lang="en-US" sz="1800" b="1" dirty="0" err="1">
                    <a:solidFill>
                      <a:prstClr val="black"/>
                    </a:solidFill>
                    <a:latin typeface="Times New Roman" panose="02020603050405020304" pitchFamily="18" charset="0"/>
                    <a:ea typeface="Comfortaa"/>
                    <a:cs typeface="Times New Roman" panose="02020603050405020304" pitchFamily="18" charset="0"/>
                    <a:sym typeface="Comfortaa"/>
                  </a:rPr>
                  <a:t>arrais.alessandra</a:t>
                </a:r>
                <a:r>
                  <a:rPr lang="en-US" sz="1800" b="1" dirty="0">
                    <a:solidFill>
                      <a:prstClr val="black"/>
                    </a:solidFill>
                    <a:latin typeface="Times New Roman" panose="02020603050405020304" pitchFamily="18" charset="0"/>
                    <a:ea typeface="Comfortaa"/>
                    <a:cs typeface="Times New Roman" panose="02020603050405020304" pitchFamily="18" charset="0"/>
                    <a:sym typeface="Comfortaa"/>
                  </a:rPr>
                  <a:t/>
                </a:r>
                <a:br>
                  <a:rPr lang="en-US" sz="1800" b="1" dirty="0">
                    <a:solidFill>
                      <a:prstClr val="black"/>
                    </a:solidFill>
                    <a:latin typeface="Times New Roman" panose="02020603050405020304" pitchFamily="18" charset="0"/>
                    <a:ea typeface="Comfortaa"/>
                    <a:cs typeface="Times New Roman" panose="02020603050405020304" pitchFamily="18" charset="0"/>
                    <a:sym typeface="Comfortaa"/>
                  </a:rPr>
                </a:br>
                <a:r>
                  <a:rPr lang="en-US" sz="1800" b="1" dirty="0" smtClean="0">
                    <a:solidFill>
                      <a:prstClr val="black"/>
                    </a:solidFill>
                    <a:latin typeface="Times New Roman" panose="02020603050405020304" pitchFamily="18" charset="0"/>
                    <a:ea typeface="Comfortaa"/>
                    <a:cs typeface="Times New Roman" panose="02020603050405020304" pitchFamily="18" charset="0"/>
                    <a:sym typeface="Comfortaa"/>
                  </a:rPr>
                  <a:t>@</a:t>
                </a:r>
                <a:r>
                  <a:rPr lang="en-US" sz="1800" b="1" dirty="0" err="1" smtClean="0">
                    <a:solidFill>
                      <a:prstClr val="black"/>
                    </a:solidFill>
                    <a:latin typeface="Times New Roman" panose="02020603050405020304" pitchFamily="18" charset="0"/>
                    <a:ea typeface="Comfortaa"/>
                    <a:cs typeface="Times New Roman" panose="02020603050405020304" pitchFamily="18" charset="0"/>
                    <a:sym typeface="Comfortaa"/>
                  </a:rPr>
                  <a:t>escoladaparentalidade</a:t>
                </a:r>
                <a:endParaRPr lang="en-US" sz="1800" b="1" dirty="0">
                  <a:solidFill>
                    <a:prstClr val="black"/>
                  </a:solidFill>
                  <a:latin typeface="Times New Roman" panose="02020603050405020304" pitchFamily="18" charset="0"/>
                  <a:ea typeface="Comfortaa"/>
                  <a:cs typeface="Times New Roman" panose="02020603050405020304" pitchFamily="18" charset="0"/>
                  <a:sym typeface="Comfortaa"/>
                </a:endParaRPr>
              </a:p>
              <a:p>
                <a:pPr fontAlgn="base">
                  <a:spcAft>
                    <a:spcPct val="0"/>
                  </a:spcAft>
                  <a:buFont typeface="Arial" panose="020B0604020202020204" pitchFamily="34" charset="0"/>
                  <a:buNone/>
                </a:pPr>
                <a:r>
                  <a:rPr lang="en-US" sz="1800" b="1" dirty="0" err="1" smtClean="0">
                    <a:solidFill>
                      <a:prstClr val="black"/>
                    </a:solidFill>
                    <a:latin typeface="Times New Roman" panose="02020603050405020304" pitchFamily="18" charset="0"/>
                    <a:ea typeface="Comfortaa"/>
                    <a:cs typeface="Times New Roman" panose="02020603050405020304" pitchFamily="18" charset="0"/>
                    <a:sym typeface="Comfortaa"/>
                  </a:rPr>
                  <a:t>EPP:</a:t>
                </a:r>
                <a:r>
                  <a:rPr lang="en-US" sz="1800" dirty="0" err="1" smtClean="0">
                    <a:solidFill>
                      <a:prstClr val="black"/>
                    </a:solidFill>
                    <a:uFill>
                      <a:noFill/>
                    </a:uFill>
                    <a:latin typeface="Times New Roman" panose="02020603050405020304" pitchFamily="18" charset="0"/>
                    <a:ea typeface="Calibri"/>
                    <a:cs typeface="Times New Roman" panose="02020603050405020304" pitchFamily="18" charset="0"/>
                    <a:sym typeface="Calibri"/>
                    <a:hlinkClick r:id="rId4"/>
                  </a:rPr>
                  <a:t>www.escoladaparentalidade.com.br</a:t>
                </a:r>
                <a:endParaRPr lang="pt-BR" sz="1800" dirty="0">
                  <a:solidFill>
                    <a:prstClr val="black"/>
                  </a:solidFill>
                  <a:latin typeface="Times New Roman" panose="02020603050405020304" pitchFamily="18" charset="0"/>
                  <a:cs typeface="Times New Roman" panose="02020603050405020304" pitchFamily="18" charset="0"/>
                </a:endParaRPr>
              </a:p>
              <a:p>
                <a:pPr fontAlgn="base">
                  <a:spcAft>
                    <a:spcPct val="0"/>
                  </a:spcAft>
                  <a:buFont typeface="Arial" panose="020B0604020202020204" pitchFamily="34" charset="0"/>
                  <a:buNone/>
                </a:pPr>
                <a:endParaRPr lang="pt-BR" altLang="pt-BR" sz="1800" dirty="0">
                  <a:solidFill>
                    <a:prstClr val="black"/>
                  </a:solidFill>
                  <a:latin typeface="Times New Roman" panose="02020603050405020304" pitchFamily="18" charset="0"/>
                  <a:cs typeface="Times New Roman" panose="02020603050405020304" pitchFamily="18" charset="0"/>
                </a:endParaRPr>
              </a:p>
            </p:txBody>
          </p:sp>
          <p:pic>
            <p:nvPicPr>
              <p:cNvPr id="14347" name="Gráfico 3" descr="Conexões">
                <a:extLst>
                  <a:ext uri="{FF2B5EF4-FFF2-40B4-BE49-F238E27FC236}">
                    <a16:creationId xmlns="" xmlns:a16="http://schemas.microsoft.com/office/drawing/2014/main" id="{8687143C-6641-4209-9E88-68B71FBC977C}"/>
                  </a:ext>
                </a:extLst>
              </p:cNvPr>
              <p:cNvPicPr>
                <a:picLocks noChangeAspect="1" noChangeArrowheads="1"/>
              </p:cNvPicPr>
              <p:nvPr/>
            </p:nvPicPr>
            <p:blipFill>
              <a:blip r:embed="rId5"/>
              <a:srcRect/>
              <a:stretch>
                <a:fillRect/>
              </a:stretch>
            </p:blipFill>
            <p:spPr bwMode="auto">
              <a:xfrm>
                <a:off x="2776538" y="4689475"/>
                <a:ext cx="279400" cy="277813"/>
              </a:xfrm>
              <a:prstGeom prst="rect">
                <a:avLst/>
              </a:prstGeom>
              <a:noFill/>
              <a:ln>
                <a:noFill/>
              </a:ln>
            </p:spPr>
          </p:pic>
        </p:grpSp>
      </p:grpSp>
      <p:pic>
        <p:nvPicPr>
          <p:cNvPr id="24" name="Google Shape;289;p37"/>
          <p:cNvPicPr preferRelativeResize="0"/>
          <p:nvPr/>
        </p:nvPicPr>
        <p:blipFill>
          <a:blip r:embed="rId6" cstate="print">
            <a:alphaModFix/>
          </a:blip>
          <a:stretch>
            <a:fillRect/>
          </a:stretch>
        </p:blipFill>
        <p:spPr>
          <a:xfrm>
            <a:off x="6077774" y="2389943"/>
            <a:ext cx="1262700" cy="1262730"/>
          </a:xfrm>
          <a:prstGeom prst="rect">
            <a:avLst/>
          </a:prstGeom>
          <a:noFill/>
          <a:ln>
            <a:noFill/>
          </a:ln>
        </p:spPr>
      </p:pic>
      <p:pic>
        <p:nvPicPr>
          <p:cNvPr id="10242" name="Picture 2" descr="D:\Alessandra\EPP - Escola de Profissionais da Parentalidade\logo EP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2396" y="211383"/>
            <a:ext cx="2238714" cy="2017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85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4"/>
          <p:cNvSpPr/>
          <p:nvPr/>
        </p:nvSpPr>
        <p:spPr>
          <a:xfrm>
            <a:off x="7373050" y="757025"/>
            <a:ext cx="4181700" cy="4181700"/>
          </a:xfrm>
          <a:prstGeom prst="ellipse">
            <a:avLst/>
          </a:prstGeom>
          <a:noFill/>
          <a:ln w="28575" cap="flat" cmpd="sng">
            <a:solidFill>
              <a:srgbClr val="8EAB32"/>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3" name="Google Shape;383;p44"/>
          <p:cNvSpPr txBox="1">
            <a:spLocks noGrp="1"/>
          </p:cNvSpPr>
          <p:nvPr>
            <p:ph type="body" idx="1"/>
          </p:nvPr>
        </p:nvSpPr>
        <p:spPr>
          <a:xfrm>
            <a:off x="931950" y="2136196"/>
            <a:ext cx="6260700" cy="34923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None/>
            </a:pPr>
            <a:r>
              <a:rPr lang="en-US" sz="2000" i="0" u="none">
                <a:solidFill>
                  <a:schemeClr val="dk1"/>
                </a:solidFill>
                <a:latin typeface="Arial"/>
                <a:ea typeface="Arial"/>
                <a:cs typeface="Arial"/>
                <a:sym typeface="Arial"/>
              </a:rPr>
              <a:t>A DPP é uma condição prevalente que afeta globalmente as mulheres puérperas (Bottino, 2011). </a:t>
            </a:r>
            <a:endParaRPr sz="2000">
              <a:latin typeface="Arial"/>
              <a:ea typeface="Arial"/>
              <a:cs typeface="Arial"/>
              <a:sym typeface="Arial"/>
            </a:endParaRPr>
          </a:p>
          <a:p>
            <a:pPr marL="0" marR="0" lvl="0" indent="0" algn="l" rtl="0">
              <a:lnSpc>
                <a:spcPct val="90000"/>
              </a:lnSpc>
              <a:spcBef>
                <a:spcPts val="1000"/>
              </a:spcBef>
              <a:spcAft>
                <a:spcPts val="0"/>
              </a:spcAft>
              <a:buNone/>
            </a:pPr>
            <a:r>
              <a:rPr lang="en-US" sz="2000" b="1" i="0" u="none">
                <a:solidFill>
                  <a:srgbClr val="8EAB32"/>
                </a:solidFill>
                <a:latin typeface="Arial"/>
                <a:ea typeface="Arial"/>
                <a:cs typeface="Arial"/>
                <a:sym typeface="Arial"/>
              </a:rPr>
              <a:t>Sintomas</a:t>
            </a:r>
            <a:endParaRPr sz="2000" b="1">
              <a:solidFill>
                <a:srgbClr val="8EAB32"/>
              </a:solidFill>
              <a:latin typeface="Arial"/>
              <a:ea typeface="Arial"/>
              <a:cs typeface="Arial"/>
              <a:sym typeface="Arial"/>
            </a:endParaRPr>
          </a:p>
          <a:p>
            <a:pPr marL="0" marR="0" lvl="0" indent="0" algn="l" rtl="0">
              <a:lnSpc>
                <a:spcPct val="90000"/>
              </a:lnSpc>
              <a:spcBef>
                <a:spcPts val="1000"/>
              </a:spcBef>
              <a:spcAft>
                <a:spcPts val="0"/>
              </a:spcAft>
              <a:buNone/>
            </a:pPr>
            <a:r>
              <a:rPr lang="en-US" sz="2000">
                <a:latin typeface="Arial"/>
                <a:ea typeface="Arial"/>
                <a:cs typeface="Arial"/>
                <a:sym typeface="Arial"/>
              </a:rPr>
              <a:t>T</a:t>
            </a:r>
            <a:r>
              <a:rPr lang="en-US" sz="2000" i="0" u="none">
                <a:solidFill>
                  <a:schemeClr val="dk1"/>
                </a:solidFill>
                <a:latin typeface="Arial"/>
                <a:ea typeface="Arial"/>
                <a:cs typeface="Arial"/>
                <a:sym typeface="Arial"/>
              </a:rPr>
              <a:t>risteza prolongada, perda de autoestima, perda de motivação, profundo retraimento, pode ter reação maníaca, preocupação com aspecto físico, limpeza exagerada do ambiente, choro frequente, sentimentos de desamparo e culpa, desinteresse sexual e sensação de incapacidade de lidar com novas situações da maternidade. </a:t>
            </a:r>
            <a:endParaRPr sz="2000">
              <a:latin typeface="Arial"/>
              <a:ea typeface="Arial"/>
              <a:cs typeface="Arial"/>
              <a:sym typeface="Arial"/>
            </a:endParaRPr>
          </a:p>
          <a:p>
            <a:pPr marL="0" marR="0" lvl="0" indent="0" algn="l" rtl="0">
              <a:lnSpc>
                <a:spcPct val="90000"/>
              </a:lnSpc>
              <a:spcBef>
                <a:spcPts val="1000"/>
              </a:spcBef>
              <a:spcAft>
                <a:spcPts val="0"/>
              </a:spcAft>
              <a:buNone/>
            </a:pPr>
            <a:endParaRPr sz="2000" i="0" u="none">
              <a:solidFill>
                <a:schemeClr val="dk1"/>
              </a:solidFill>
              <a:latin typeface="Arial"/>
              <a:ea typeface="Arial"/>
              <a:cs typeface="Arial"/>
              <a:sym typeface="Arial"/>
            </a:endParaRPr>
          </a:p>
        </p:txBody>
      </p:sp>
      <p:sp>
        <p:nvSpPr>
          <p:cNvPr id="384" name="Google Shape;384;p44"/>
          <p:cNvSpPr txBox="1"/>
          <p:nvPr/>
        </p:nvSpPr>
        <p:spPr>
          <a:xfrm>
            <a:off x="931950" y="5745219"/>
            <a:ext cx="6011100" cy="431700"/>
          </a:xfrm>
          <a:prstGeom prst="rect">
            <a:avLst/>
          </a:prstGeom>
          <a:noFill/>
          <a:ln>
            <a:noFill/>
          </a:ln>
        </p:spPr>
        <p:txBody>
          <a:bodyPr spcFirstLastPara="1" wrap="square" lIns="91425" tIns="45700" rIns="91425" bIns="45700" anchor="t" anchorCtr="0">
            <a:noAutofit/>
          </a:bodyPr>
          <a:lstStyle/>
          <a:p>
            <a:pPr>
              <a:buClr>
                <a:prstClr val="black"/>
              </a:buClr>
              <a:buSzPts val="1100"/>
              <a:buFont typeface="Calibri"/>
              <a:buNone/>
            </a:pPr>
            <a:r>
              <a:rPr lang="en-US" sz="1100">
                <a:solidFill>
                  <a:prstClr val="black"/>
                </a:solidFill>
                <a:ea typeface="Calibri"/>
                <a:cs typeface="Calibri"/>
                <a:sym typeface="Calibri"/>
              </a:rPr>
              <a:t>(RUSCH ET AL, 2007; ARRAIS, 2015; FRIZZO; PICCININI, 2005; BORTOLETTI, 2007,</a:t>
            </a:r>
            <a:r>
              <a:rPr lang="en-US">
                <a:solidFill>
                  <a:prstClr val="black"/>
                </a:solidFill>
              </a:rPr>
              <a:t> </a:t>
            </a:r>
            <a:r>
              <a:rPr lang="en-US" sz="1100">
                <a:solidFill>
                  <a:prstClr val="black"/>
                </a:solidFill>
                <a:ea typeface="Calibri"/>
                <a:cs typeface="Calibri"/>
                <a:sym typeface="Calibri"/>
              </a:rPr>
              <a:t>YAMAGUCHI, 2007)</a:t>
            </a:r>
            <a:endParaRPr>
              <a:solidFill>
                <a:prstClr val="black"/>
              </a:solidFill>
            </a:endParaRPr>
          </a:p>
        </p:txBody>
      </p:sp>
      <p:grpSp>
        <p:nvGrpSpPr>
          <p:cNvPr id="385" name="Google Shape;385;p44"/>
          <p:cNvGrpSpPr/>
          <p:nvPr/>
        </p:nvGrpSpPr>
        <p:grpSpPr>
          <a:xfrm>
            <a:off x="-35960" y="6439075"/>
            <a:ext cx="12282171" cy="569255"/>
            <a:chOff x="-145123" y="6439334"/>
            <a:chExt cx="12517500" cy="569255"/>
          </a:xfrm>
        </p:grpSpPr>
        <p:sp>
          <p:nvSpPr>
            <p:cNvPr id="386" name="Google Shape;386;p44"/>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7" name="Google Shape;387;p44"/>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388" name="Google Shape;388;p44"/>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algn="r"/>
              <a:r>
                <a:rPr lang="en-US" sz="1200" b="1">
                  <a:solidFill>
                    <a:srgbClr val="666666"/>
                  </a:solidFill>
                </a:rPr>
                <a:t>www.oceaning.com.br</a:t>
              </a:r>
              <a:endParaRPr sz="1200" b="1">
                <a:solidFill>
                  <a:srgbClr val="666666"/>
                </a:solidFill>
              </a:endParaRPr>
            </a:p>
          </p:txBody>
        </p:sp>
      </p:grpSp>
      <p:sp>
        <p:nvSpPr>
          <p:cNvPr id="389" name="Google Shape;389;p44"/>
          <p:cNvSpPr txBox="1">
            <a:spLocks noGrp="1"/>
          </p:cNvSpPr>
          <p:nvPr>
            <p:ph type="title"/>
          </p:nvPr>
        </p:nvSpPr>
        <p:spPr>
          <a:xfrm>
            <a:off x="931949" y="878675"/>
            <a:ext cx="5754675" cy="1125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3500" b="1" dirty="0" err="1" smtClean="0">
                <a:solidFill>
                  <a:srgbClr val="8EAB32"/>
                </a:solidFill>
                <a:latin typeface="Comfortaa"/>
                <a:ea typeface="Comfortaa"/>
                <a:cs typeface="Comfortaa"/>
                <a:sym typeface="Comfortaa"/>
              </a:rPr>
              <a:t>Depressão</a:t>
            </a:r>
            <a:r>
              <a:rPr lang="en-US" sz="3500" b="1" dirty="0" smtClean="0">
                <a:solidFill>
                  <a:srgbClr val="8EAB32"/>
                </a:solidFill>
                <a:latin typeface="Comfortaa"/>
                <a:ea typeface="Comfortaa"/>
                <a:cs typeface="Comfortaa"/>
                <a:sym typeface="Comfortaa"/>
              </a:rPr>
              <a:t> </a:t>
            </a:r>
            <a:r>
              <a:rPr lang="en-US" sz="3500" b="1" dirty="0" err="1" smtClean="0">
                <a:solidFill>
                  <a:srgbClr val="8EAB32"/>
                </a:solidFill>
                <a:latin typeface="Comfortaa"/>
                <a:ea typeface="Comfortaa"/>
                <a:cs typeface="Comfortaa"/>
                <a:sym typeface="Comfortaa"/>
              </a:rPr>
              <a:t>Pós-parto</a:t>
            </a:r>
            <a:endParaRPr sz="3500" b="1" dirty="0">
              <a:solidFill>
                <a:srgbClr val="8EAB32"/>
              </a:solidFill>
              <a:latin typeface="Comfortaa"/>
              <a:ea typeface="Comfortaa"/>
              <a:cs typeface="Comfortaa"/>
              <a:sym typeface="Comfortaa"/>
            </a:endParaRPr>
          </a:p>
        </p:txBody>
      </p:sp>
      <p:pic>
        <p:nvPicPr>
          <p:cNvPr id="390" name="Google Shape;390;p44"/>
          <p:cNvPicPr preferRelativeResize="0"/>
          <p:nvPr/>
        </p:nvPicPr>
        <p:blipFill>
          <a:blip r:embed="rId3" cstate="print">
            <a:alphaModFix/>
          </a:blip>
          <a:stretch>
            <a:fillRect/>
          </a:stretch>
        </p:blipFill>
        <p:spPr>
          <a:xfrm rot="-5400000" flipH="1">
            <a:off x="41850" y="-740359"/>
            <a:ext cx="2034600" cy="2821650"/>
          </a:xfrm>
          <a:prstGeom prst="rect">
            <a:avLst/>
          </a:prstGeom>
          <a:noFill/>
          <a:ln>
            <a:noFill/>
          </a:ln>
        </p:spPr>
      </p:pic>
      <p:pic>
        <p:nvPicPr>
          <p:cNvPr id="391" name="Google Shape;391;p44"/>
          <p:cNvPicPr preferRelativeResize="0"/>
          <p:nvPr/>
        </p:nvPicPr>
        <p:blipFill>
          <a:blip r:embed="rId4" cstate="print">
            <a:alphaModFix/>
          </a:blip>
          <a:stretch>
            <a:fillRect/>
          </a:stretch>
        </p:blipFill>
        <p:spPr>
          <a:xfrm>
            <a:off x="7116625" y="1581775"/>
            <a:ext cx="4694550" cy="4694550"/>
          </a:xfrm>
          <a:prstGeom prst="rect">
            <a:avLst/>
          </a:prstGeom>
          <a:noFill/>
          <a:ln>
            <a:noFill/>
          </a:ln>
        </p:spPr>
      </p:pic>
      <p:pic>
        <p:nvPicPr>
          <p:cNvPr id="392" name="Google Shape;392;p44"/>
          <p:cNvPicPr preferRelativeResize="0"/>
          <p:nvPr/>
        </p:nvPicPr>
        <p:blipFill>
          <a:blip r:embed="rId5" cstate="print">
            <a:alphaModFix/>
          </a:blip>
          <a:stretch>
            <a:fillRect/>
          </a:stretch>
        </p:blipFill>
        <p:spPr>
          <a:xfrm>
            <a:off x="6943050" y="393362"/>
            <a:ext cx="2096224" cy="2096226"/>
          </a:xfrm>
          <a:prstGeom prst="rect">
            <a:avLst/>
          </a:prstGeom>
          <a:noFill/>
          <a:ln>
            <a:noFill/>
          </a:ln>
        </p:spPr>
      </p:pic>
    </p:spTree>
    <p:extLst>
      <p:ext uri="{BB962C8B-B14F-4D97-AF65-F5344CB8AC3E}">
        <p14:creationId xmlns:p14="http://schemas.microsoft.com/office/powerpoint/2010/main" val="1558281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9" name="Google Shape;439;p47"/>
          <p:cNvSpPr txBox="1">
            <a:spLocks noGrp="1"/>
          </p:cNvSpPr>
          <p:nvPr>
            <p:ph type="body" idx="1"/>
          </p:nvPr>
        </p:nvSpPr>
        <p:spPr>
          <a:xfrm>
            <a:off x="338550" y="798490"/>
            <a:ext cx="6711861" cy="5275738"/>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1100"/>
              <a:buNone/>
            </a:pPr>
            <a:endParaRPr lang="pt-BR" sz="2000" dirty="0" smtClean="0">
              <a:solidFill>
                <a:schemeClr val="dk1"/>
              </a:solidFill>
            </a:endParaRPr>
          </a:p>
        </p:txBody>
      </p:sp>
      <p:sp>
        <p:nvSpPr>
          <p:cNvPr id="440" name="Google Shape;440;p47"/>
          <p:cNvSpPr txBox="1">
            <a:spLocks noGrp="1"/>
          </p:cNvSpPr>
          <p:nvPr>
            <p:ph type="title"/>
          </p:nvPr>
        </p:nvSpPr>
        <p:spPr>
          <a:xfrm>
            <a:off x="931949" y="248194"/>
            <a:ext cx="8855996" cy="1039693"/>
          </a:xfrm>
          <a:prstGeom prst="rect">
            <a:avLst/>
          </a:prstGeom>
          <a:noFill/>
          <a:ln>
            <a:noFill/>
          </a:ln>
        </p:spPr>
        <p:txBody>
          <a:bodyPr spcFirstLastPara="1" wrap="square" lIns="91425" tIns="45700" rIns="91425" bIns="45700" anchor="t" anchorCtr="0">
            <a:noAutofit/>
          </a:bodyPr>
          <a:lstStyle/>
          <a:p>
            <a:pPr algn="ctr"/>
            <a:r>
              <a:rPr lang="pt-BR" sz="3600" b="1" dirty="0" smtClean="0">
                <a:solidFill>
                  <a:schemeClr val="accent6">
                    <a:lumMod val="75000"/>
                  </a:schemeClr>
                </a:solidFill>
                <a:latin typeface="Comfortaa"/>
              </a:rPr>
              <a:t>Caracterização da DPP</a:t>
            </a:r>
            <a:endParaRPr lang="pt-BR" sz="3600" b="1" dirty="0">
              <a:solidFill>
                <a:schemeClr val="accent6">
                  <a:lumMod val="75000"/>
                </a:schemeClr>
              </a:solidFill>
              <a:latin typeface="Comfortaa"/>
            </a:endParaRPr>
          </a:p>
        </p:txBody>
      </p:sp>
      <p:pic>
        <p:nvPicPr>
          <p:cNvPr id="441" name="Google Shape;441;p47"/>
          <p:cNvPicPr preferRelativeResize="0"/>
          <p:nvPr/>
        </p:nvPicPr>
        <p:blipFill>
          <a:blip r:embed="rId3" cstate="print">
            <a:alphaModFix/>
          </a:blip>
          <a:stretch>
            <a:fillRect/>
          </a:stretch>
        </p:blipFill>
        <p:spPr>
          <a:xfrm rot="-5400000" flipH="1">
            <a:off x="198052" y="-613078"/>
            <a:ext cx="2034600" cy="2821650"/>
          </a:xfrm>
          <a:prstGeom prst="rect">
            <a:avLst/>
          </a:prstGeom>
          <a:noFill/>
          <a:ln>
            <a:noFill/>
          </a:ln>
        </p:spPr>
      </p:pic>
      <p:grpSp>
        <p:nvGrpSpPr>
          <p:cNvPr id="442" name="Google Shape;442;p47"/>
          <p:cNvGrpSpPr/>
          <p:nvPr/>
        </p:nvGrpSpPr>
        <p:grpSpPr>
          <a:xfrm>
            <a:off x="-35960" y="6439075"/>
            <a:ext cx="12282171" cy="569255"/>
            <a:chOff x="-145123" y="6439334"/>
            <a:chExt cx="12517500" cy="569255"/>
          </a:xfrm>
        </p:grpSpPr>
        <p:sp>
          <p:nvSpPr>
            <p:cNvPr id="443" name="Google Shape;443;p47"/>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7"/>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445" name="Google Shape;445;p47"/>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b="1">
                  <a:solidFill>
                    <a:srgbClr val="666666"/>
                  </a:solidFill>
                </a:rPr>
                <a:t>www.oceaning.com.br</a:t>
              </a:r>
              <a:endParaRPr sz="1200" b="1">
                <a:solidFill>
                  <a:srgbClr val="666666"/>
                </a:solidFill>
              </a:endParaRPr>
            </a:p>
          </p:txBody>
        </p:sp>
      </p:grpSp>
      <p:sp>
        <p:nvSpPr>
          <p:cNvPr id="446" name="Google Shape;446;p47"/>
          <p:cNvSpPr/>
          <p:nvPr/>
        </p:nvSpPr>
        <p:spPr>
          <a:xfrm>
            <a:off x="7550444" y="2006872"/>
            <a:ext cx="2910900" cy="29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7" name="Google Shape;447;p47"/>
          <p:cNvPicPr preferRelativeResize="0"/>
          <p:nvPr/>
        </p:nvPicPr>
        <p:blipFill>
          <a:blip r:embed="rId4" cstate="print">
            <a:alphaModFix/>
          </a:blip>
          <a:stretch>
            <a:fillRect/>
          </a:stretch>
        </p:blipFill>
        <p:spPr>
          <a:xfrm>
            <a:off x="10495043" y="255332"/>
            <a:ext cx="1501015" cy="1501015"/>
          </a:xfrm>
          <a:prstGeom prst="rect">
            <a:avLst/>
          </a:prstGeom>
          <a:noFill/>
          <a:ln>
            <a:noFill/>
          </a:ln>
        </p:spPr>
      </p:pic>
      <p:pic>
        <p:nvPicPr>
          <p:cNvPr id="12" name="Google Shape;460;p48"/>
          <p:cNvPicPr preferRelativeResize="0"/>
          <p:nvPr/>
        </p:nvPicPr>
        <p:blipFill>
          <a:blip r:embed="rId5" cstate="print">
            <a:alphaModFix/>
          </a:blip>
          <a:stretch>
            <a:fillRect/>
          </a:stretch>
        </p:blipFill>
        <p:spPr>
          <a:xfrm>
            <a:off x="7300563" y="966132"/>
            <a:ext cx="4945647" cy="5682343"/>
          </a:xfrm>
          <a:prstGeom prst="rect">
            <a:avLst/>
          </a:prstGeom>
          <a:noFill/>
          <a:ln>
            <a:noFill/>
          </a:ln>
        </p:spPr>
      </p:pic>
      <p:sp>
        <p:nvSpPr>
          <p:cNvPr id="2" name="Retângulo 1"/>
          <p:cNvSpPr/>
          <p:nvPr/>
        </p:nvSpPr>
        <p:spPr>
          <a:xfrm>
            <a:off x="338549" y="1120462"/>
            <a:ext cx="6711862" cy="4893647"/>
          </a:xfrm>
          <a:prstGeom prst="rect">
            <a:avLst/>
          </a:prstGeom>
        </p:spPr>
        <p:txBody>
          <a:bodyPr wrap="square">
            <a:spAutoFit/>
          </a:bodyPr>
          <a:lstStyle/>
          <a:p>
            <a:pPr marL="285750" lvl="0" indent="-285750">
              <a:buFont typeface="Arial" panose="020B0604020202020204" pitchFamily="34" charset="0"/>
              <a:buChar char="•"/>
            </a:pPr>
            <a:r>
              <a:rPr lang="pt-BR" sz="2400" dirty="0">
                <a:solidFill>
                  <a:prstClr val="black"/>
                </a:solidFill>
                <a:latin typeface="Arial" panose="020B0604020202020204" pitchFamily="34" charset="0"/>
                <a:cs typeface="Arial" panose="020B0604020202020204" pitchFamily="34" charset="0"/>
              </a:rPr>
              <a:t>No Brasil, 1 a cada 4 mulheres, apresenta sintomas de DPP.</a:t>
            </a:r>
          </a:p>
          <a:p>
            <a:pPr marL="285750" lvl="0" indent="-285750">
              <a:buFont typeface="Arial" panose="020B0604020202020204" pitchFamily="34" charset="0"/>
              <a:buChar char="•"/>
            </a:pPr>
            <a:r>
              <a:rPr lang="pt-BR" sz="2400" dirty="0">
                <a:solidFill>
                  <a:prstClr val="black"/>
                </a:solidFill>
                <a:latin typeface="Arial" panose="020B0604020202020204" pitchFamily="34" charset="0"/>
                <a:cs typeface="Arial" panose="020B0604020202020204" pitchFamily="34" charset="0"/>
              </a:rPr>
              <a:t> A prevalência de 25% desse distúrbio no país é mais elevada que a de 19,8% estimada pela Organização Mundial da Saúde (OMS) para as puérperas de países de baixa renda. </a:t>
            </a:r>
          </a:p>
          <a:p>
            <a:pPr marL="285750" lvl="0" indent="-285750">
              <a:buFont typeface="Arial" panose="020B0604020202020204" pitchFamily="34" charset="0"/>
              <a:buChar char="•"/>
            </a:pPr>
            <a:r>
              <a:rPr lang="pt-BR" sz="2400" dirty="0">
                <a:solidFill>
                  <a:prstClr val="black"/>
                </a:solidFill>
                <a:latin typeface="Arial" panose="020B0604020202020204" pitchFamily="34" charset="0"/>
                <a:cs typeface="Arial" panose="020B0604020202020204" pitchFamily="34" charset="0"/>
              </a:rPr>
              <a:t>As mães brasileiras que apresentaram sintomas de DPP são, em sua maioria, da cor parda, de baixa condição socioeconômica, com antecedentes de transtorno mental, com hábitos não saudáveis, como o uso excessivo de álcool, paridade alta e que não planejaram a gravidez.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5"/>
          <p:cNvSpPr txBox="1">
            <a:spLocks noGrp="1"/>
          </p:cNvSpPr>
          <p:nvPr>
            <p:ph type="body" idx="1"/>
          </p:nvPr>
        </p:nvSpPr>
        <p:spPr>
          <a:xfrm>
            <a:off x="6099525" y="1637900"/>
            <a:ext cx="5936400" cy="413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a:latin typeface="Arial"/>
                <a:ea typeface="Arial"/>
                <a:cs typeface="Arial"/>
                <a:sym typeface="Arial"/>
              </a:rPr>
              <a:t>R</a:t>
            </a:r>
            <a:r>
              <a:rPr lang="en-US" sz="2000" i="0" u="none">
                <a:solidFill>
                  <a:schemeClr val="dk1"/>
                </a:solidFill>
                <a:latin typeface="Arial"/>
                <a:ea typeface="Arial"/>
                <a:cs typeface="Arial"/>
                <a:sym typeface="Arial"/>
              </a:rPr>
              <a:t>elação marital empobrecida; </a:t>
            </a:r>
            <a:endParaRPr sz="2000">
              <a:latin typeface="Arial"/>
              <a:ea typeface="Arial"/>
              <a:cs typeface="Arial"/>
              <a:sym typeface="Arial"/>
            </a:endParaRPr>
          </a:p>
          <a:p>
            <a:pPr marL="0" marR="0" lvl="0" indent="0" algn="l" rtl="0">
              <a:lnSpc>
                <a:spcPct val="100000"/>
              </a:lnSpc>
              <a:spcBef>
                <a:spcPts val="1000"/>
              </a:spcBef>
              <a:spcAft>
                <a:spcPts val="0"/>
              </a:spcAft>
              <a:buNone/>
            </a:pPr>
            <a:r>
              <a:rPr lang="en-US" sz="2000">
                <a:latin typeface="Arial"/>
                <a:ea typeface="Arial"/>
                <a:cs typeface="Arial"/>
                <a:sym typeface="Arial"/>
              </a:rPr>
              <a:t>E</a:t>
            </a:r>
            <a:r>
              <a:rPr lang="en-US" sz="2000" i="0" u="none">
                <a:solidFill>
                  <a:schemeClr val="dk1"/>
                </a:solidFill>
                <a:latin typeface="Arial"/>
                <a:ea typeface="Arial"/>
                <a:cs typeface="Arial"/>
                <a:sym typeface="Arial"/>
              </a:rPr>
              <a:t>vento de vida </a:t>
            </a:r>
            <a:r>
              <a:rPr lang="en-US" sz="2000">
                <a:latin typeface="Arial"/>
                <a:ea typeface="Arial"/>
                <a:cs typeface="Arial"/>
                <a:sym typeface="Arial"/>
              </a:rPr>
              <a:t>estresante</a:t>
            </a:r>
            <a:r>
              <a:rPr lang="en-US" sz="2000" i="0" u="none">
                <a:solidFill>
                  <a:schemeClr val="dk1"/>
                </a:solidFill>
                <a:latin typeface="Arial"/>
                <a:ea typeface="Arial"/>
                <a:cs typeface="Arial"/>
                <a:sym typeface="Arial"/>
              </a:rPr>
              <a:t>; </a:t>
            </a:r>
            <a:endParaRPr sz="2000">
              <a:latin typeface="Arial"/>
              <a:ea typeface="Arial"/>
              <a:cs typeface="Arial"/>
              <a:sym typeface="Arial"/>
            </a:endParaRPr>
          </a:p>
          <a:p>
            <a:pPr marL="0" marR="0" lvl="0" indent="0" algn="l" rtl="0">
              <a:lnSpc>
                <a:spcPct val="100000"/>
              </a:lnSpc>
              <a:spcBef>
                <a:spcPts val="1000"/>
              </a:spcBef>
              <a:spcAft>
                <a:spcPts val="0"/>
              </a:spcAft>
              <a:buNone/>
            </a:pPr>
            <a:r>
              <a:rPr lang="en-US" sz="2000">
                <a:latin typeface="Arial"/>
                <a:ea typeface="Arial"/>
                <a:cs typeface="Arial"/>
                <a:sym typeface="Arial"/>
              </a:rPr>
              <a:t>F</a:t>
            </a:r>
            <a:r>
              <a:rPr lang="en-US" sz="2000" i="0" u="none">
                <a:solidFill>
                  <a:schemeClr val="dk1"/>
                </a:solidFill>
                <a:latin typeface="Arial"/>
                <a:ea typeface="Arial"/>
                <a:cs typeface="Arial"/>
                <a:sym typeface="Arial"/>
              </a:rPr>
              <a:t>alta de apoio social; </a:t>
            </a:r>
            <a:endParaRPr sz="2000">
              <a:latin typeface="Arial"/>
              <a:ea typeface="Arial"/>
              <a:cs typeface="Arial"/>
              <a:sym typeface="Arial"/>
            </a:endParaRPr>
          </a:p>
          <a:p>
            <a:pPr marL="0" marR="0" lvl="0" indent="0" algn="l" rtl="0">
              <a:lnSpc>
                <a:spcPct val="100000"/>
              </a:lnSpc>
              <a:spcBef>
                <a:spcPts val="1000"/>
              </a:spcBef>
              <a:spcAft>
                <a:spcPts val="0"/>
              </a:spcAft>
              <a:buNone/>
            </a:pPr>
            <a:r>
              <a:rPr lang="en-US" sz="2000">
                <a:latin typeface="Arial"/>
                <a:ea typeface="Arial"/>
                <a:cs typeface="Arial"/>
                <a:sym typeface="Arial"/>
              </a:rPr>
              <a:t>H</a:t>
            </a:r>
            <a:r>
              <a:rPr lang="en-US" sz="2000" i="0" u="none">
                <a:solidFill>
                  <a:schemeClr val="dk1"/>
                </a:solidFill>
                <a:latin typeface="Arial"/>
                <a:ea typeface="Arial"/>
                <a:cs typeface="Arial"/>
                <a:sym typeface="Arial"/>
              </a:rPr>
              <a:t>istória psiquiátrica pessoal e/ou familiar; </a:t>
            </a:r>
            <a:endParaRPr sz="2000">
              <a:latin typeface="Arial"/>
              <a:ea typeface="Arial"/>
              <a:cs typeface="Arial"/>
              <a:sym typeface="Arial"/>
            </a:endParaRPr>
          </a:p>
          <a:p>
            <a:pPr marL="0" marR="0" lvl="0" indent="0" algn="l" rtl="0">
              <a:lnSpc>
                <a:spcPct val="100000"/>
              </a:lnSpc>
              <a:spcBef>
                <a:spcPts val="1000"/>
              </a:spcBef>
              <a:spcAft>
                <a:spcPts val="0"/>
              </a:spcAft>
              <a:buNone/>
            </a:pPr>
            <a:r>
              <a:rPr lang="en-US" sz="2000">
                <a:latin typeface="Arial"/>
                <a:ea typeface="Arial"/>
                <a:cs typeface="Arial"/>
                <a:sym typeface="Arial"/>
              </a:rPr>
              <a:t>I</a:t>
            </a:r>
            <a:r>
              <a:rPr lang="en-US" sz="2000" i="0" u="none">
                <a:solidFill>
                  <a:schemeClr val="dk1"/>
                </a:solidFill>
                <a:latin typeface="Arial"/>
                <a:ea typeface="Arial"/>
                <a:cs typeface="Arial"/>
                <a:sym typeface="Arial"/>
              </a:rPr>
              <a:t>dealização da maternidade; </a:t>
            </a:r>
            <a:endParaRPr sz="2000">
              <a:latin typeface="Arial"/>
              <a:ea typeface="Arial"/>
              <a:cs typeface="Arial"/>
              <a:sym typeface="Arial"/>
            </a:endParaRPr>
          </a:p>
          <a:p>
            <a:pPr marL="0" marR="0" lvl="0" indent="0" algn="l" rtl="0">
              <a:lnSpc>
                <a:spcPct val="100000"/>
              </a:lnSpc>
              <a:spcBef>
                <a:spcPts val="1000"/>
              </a:spcBef>
              <a:spcAft>
                <a:spcPts val="0"/>
              </a:spcAft>
              <a:buNone/>
            </a:pPr>
            <a:r>
              <a:rPr lang="en-US" sz="2000">
                <a:latin typeface="Arial"/>
                <a:ea typeface="Arial"/>
                <a:cs typeface="Arial"/>
                <a:sym typeface="Arial"/>
              </a:rPr>
              <a:t>E</a:t>
            </a:r>
            <a:r>
              <a:rPr lang="en-US" sz="2000" i="0" u="none">
                <a:solidFill>
                  <a:schemeClr val="dk1"/>
                </a:solidFill>
                <a:latin typeface="Arial"/>
                <a:ea typeface="Arial"/>
                <a:cs typeface="Arial"/>
                <a:sym typeface="Arial"/>
              </a:rPr>
              <a:t>xistência de episódios depressivos anteriores; </a:t>
            </a:r>
            <a:endParaRPr sz="2000">
              <a:latin typeface="Arial"/>
              <a:ea typeface="Arial"/>
              <a:cs typeface="Arial"/>
              <a:sym typeface="Arial"/>
            </a:endParaRPr>
          </a:p>
          <a:p>
            <a:pPr marL="0" marR="0" lvl="0" indent="0" algn="l" rtl="0">
              <a:lnSpc>
                <a:spcPct val="100000"/>
              </a:lnSpc>
              <a:spcBef>
                <a:spcPts val="1000"/>
              </a:spcBef>
              <a:spcAft>
                <a:spcPts val="0"/>
              </a:spcAft>
              <a:buNone/>
            </a:pPr>
            <a:r>
              <a:rPr lang="en-US" sz="2000">
                <a:latin typeface="Arial"/>
                <a:ea typeface="Arial"/>
                <a:cs typeface="Arial"/>
                <a:sym typeface="Arial"/>
              </a:rPr>
              <a:t>A</a:t>
            </a:r>
            <a:r>
              <a:rPr lang="en-US" sz="2000" i="0" u="none">
                <a:solidFill>
                  <a:schemeClr val="dk1"/>
                </a:solidFill>
                <a:latin typeface="Arial"/>
                <a:ea typeface="Arial"/>
                <a:cs typeface="Arial"/>
                <a:sym typeface="Arial"/>
              </a:rPr>
              <a:t>mbivalência acentuada dos futuros pais durante a gravidez; </a:t>
            </a:r>
            <a:endParaRPr sz="2000">
              <a:latin typeface="Arial"/>
              <a:ea typeface="Arial"/>
              <a:cs typeface="Arial"/>
              <a:sym typeface="Arial"/>
            </a:endParaRPr>
          </a:p>
          <a:p>
            <a:pPr marL="0" marR="0" lvl="0" indent="0" algn="l" rtl="0">
              <a:lnSpc>
                <a:spcPct val="100000"/>
              </a:lnSpc>
              <a:spcBef>
                <a:spcPts val="1000"/>
              </a:spcBef>
              <a:spcAft>
                <a:spcPts val="0"/>
              </a:spcAft>
              <a:buNone/>
            </a:pPr>
            <a:r>
              <a:rPr lang="en-US" sz="2000">
                <a:latin typeface="Arial"/>
                <a:ea typeface="Arial"/>
                <a:cs typeface="Arial"/>
                <a:sym typeface="Arial"/>
              </a:rPr>
              <a:t>D</a:t>
            </a:r>
            <a:r>
              <a:rPr lang="en-US" sz="2000" i="0" u="none">
                <a:solidFill>
                  <a:schemeClr val="dk1"/>
                </a:solidFill>
                <a:latin typeface="Arial"/>
                <a:ea typeface="Arial"/>
                <a:cs typeface="Arial"/>
                <a:sym typeface="Arial"/>
              </a:rPr>
              <a:t>ificuldades financeiras no pós-parto</a:t>
            </a:r>
            <a:r>
              <a:rPr lang="en-US" sz="2000">
                <a:latin typeface="Arial"/>
                <a:ea typeface="Arial"/>
                <a:cs typeface="Arial"/>
                <a:sym typeface="Arial"/>
              </a:rPr>
              <a:t>;</a:t>
            </a:r>
            <a:endParaRPr sz="2000">
              <a:latin typeface="Arial"/>
              <a:ea typeface="Arial"/>
              <a:cs typeface="Arial"/>
              <a:sym typeface="Arial"/>
            </a:endParaRPr>
          </a:p>
          <a:p>
            <a:pPr marL="0" marR="0" lvl="0" indent="0" algn="l" rtl="0">
              <a:lnSpc>
                <a:spcPct val="100000"/>
              </a:lnSpc>
              <a:spcBef>
                <a:spcPts val="1000"/>
              </a:spcBef>
              <a:spcAft>
                <a:spcPts val="0"/>
              </a:spcAft>
              <a:buNone/>
            </a:pPr>
            <a:r>
              <a:rPr lang="en-US" sz="2000" i="0" u="none">
                <a:solidFill>
                  <a:schemeClr val="dk1"/>
                </a:solidFill>
                <a:latin typeface="Arial"/>
                <a:ea typeface="Arial"/>
                <a:cs typeface="Arial"/>
                <a:sym typeface="Arial"/>
              </a:rPr>
              <a:t>Depressão e ansiedade gestacional</a:t>
            </a:r>
            <a:r>
              <a:rPr lang="en-US" sz="2000">
                <a:latin typeface="Arial"/>
                <a:ea typeface="Arial"/>
                <a:cs typeface="Arial"/>
                <a:sym typeface="Arial"/>
              </a:rPr>
              <a:t>.</a:t>
            </a:r>
            <a:endParaRPr sz="2000">
              <a:latin typeface="Arial"/>
              <a:ea typeface="Arial"/>
              <a:cs typeface="Arial"/>
              <a:sym typeface="Arial"/>
            </a:endParaRPr>
          </a:p>
          <a:p>
            <a:pPr marL="0" marR="0" lvl="0" indent="0" algn="l" rtl="0">
              <a:lnSpc>
                <a:spcPct val="100000"/>
              </a:lnSpc>
              <a:spcBef>
                <a:spcPts val="1000"/>
              </a:spcBef>
              <a:spcAft>
                <a:spcPts val="0"/>
              </a:spcAft>
              <a:buNone/>
            </a:pPr>
            <a:endParaRPr sz="2000" i="0" u="none">
              <a:solidFill>
                <a:schemeClr val="dk1"/>
              </a:solidFill>
              <a:latin typeface="Arial"/>
              <a:ea typeface="Arial"/>
              <a:cs typeface="Arial"/>
              <a:sym typeface="Arial"/>
            </a:endParaRPr>
          </a:p>
        </p:txBody>
      </p:sp>
      <p:sp>
        <p:nvSpPr>
          <p:cNvPr id="398" name="Google Shape;398;p45"/>
          <p:cNvSpPr txBox="1"/>
          <p:nvPr/>
        </p:nvSpPr>
        <p:spPr>
          <a:xfrm>
            <a:off x="1328250" y="2169450"/>
            <a:ext cx="4116600" cy="3711900"/>
          </a:xfrm>
          <a:prstGeom prst="rect">
            <a:avLst/>
          </a:prstGeom>
          <a:noFill/>
          <a:ln>
            <a:noFill/>
          </a:ln>
        </p:spPr>
        <p:txBody>
          <a:bodyPr spcFirstLastPara="1" wrap="square" lIns="91425" tIns="45700" rIns="91425" bIns="45700" anchor="t" anchorCtr="0">
            <a:noAutofit/>
          </a:bodyPr>
          <a:lstStyle/>
          <a:p>
            <a:pPr>
              <a:lnSpc>
                <a:spcPct val="150000"/>
              </a:lnSpc>
            </a:pPr>
            <a:r>
              <a:rPr lang="en-US" sz="2000">
                <a:solidFill>
                  <a:prstClr val="black"/>
                </a:solidFill>
              </a:rPr>
              <a:t>A</a:t>
            </a:r>
            <a:r>
              <a:rPr lang="en-US" sz="2000">
                <a:solidFill>
                  <a:prstClr val="black"/>
                </a:solidFill>
                <a:latin typeface="Arial"/>
                <a:ea typeface="Arial"/>
                <a:cs typeface="Arial"/>
                <a:sym typeface="Arial"/>
              </a:rPr>
              <a:t>poio de uma outra mulher;</a:t>
            </a:r>
            <a:endParaRPr sz="2000">
              <a:solidFill>
                <a:prstClr val="black"/>
              </a:solidFill>
            </a:endParaRPr>
          </a:p>
          <a:p>
            <a:pPr>
              <a:lnSpc>
                <a:spcPct val="150000"/>
              </a:lnSpc>
            </a:pPr>
            <a:r>
              <a:rPr lang="en-US" sz="2000">
                <a:solidFill>
                  <a:prstClr val="black"/>
                </a:solidFill>
              </a:rPr>
              <a:t>S</a:t>
            </a:r>
            <a:r>
              <a:rPr lang="en-US" sz="2000">
                <a:solidFill>
                  <a:prstClr val="black"/>
                </a:solidFill>
                <a:latin typeface="Arial"/>
                <a:ea typeface="Arial"/>
                <a:cs typeface="Arial"/>
                <a:sym typeface="Arial"/>
              </a:rPr>
              <a:t>uporte emocional do marido; </a:t>
            </a:r>
            <a:endParaRPr sz="2000">
              <a:solidFill>
                <a:prstClr val="black"/>
              </a:solidFill>
            </a:endParaRPr>
          </a:p>
          <a:p>
            <a:pPr>
              <a:lnSpc>
                <a:spcPct val="150000"/>
              </a:lnSpc>
            </a:pPr>
            <a:r>
              <a:rPr lang="en-US" sz="2000">
                <a:solidFill>
                  <a:prstClr val="black"/>
                </a:solidFill>
              </a:rPr>
              <a:t>T</a:t>
            </a:r>
            <a:r>
              <a:rPr lang="en-US" sz="2000">
                <a:solidFill>
                  <a:prstClr val="black"/>
                </a:solidFill>
                <a:latin typeface="Arial"/>
                <a:ea typeface="Arial"/>
                <a:cs typeface="Arial"/>
                <a:sym typeface="Arial"/>
              </a:rPr>
              <a:t>rabalho de prevenção, como o pré-natal psicológico; </a:t>
            </a:r>
            <a:endParaRPr sz="2000">
              <a:solidFill>
                <a:prstClr val="black"/>
              </a:solidFill>
            </a:endParaRPr>
          </a:p>
          <a:p>
            <a:pPr>
              <a:lnSpc>
                <a:spcPct val="150000"/>
              </a:lnSpc>
            </a:pPr>
            <a:r>
              <a:rPr lang="en-US" sz="2000">
                <a:solidFill>
                  <a:prstClr val="black"/>
                </a:solidFill>
              </a:rPr>
              <a:t>S</a:t>
            </a:r>
            <a:r>
              <a:rPr lang="en-US" sz="2000">
                <a:solidFill>
                  <a:prstClr val="black"/>
                </a:solidFill>
                <a:latin typeface="Arial"/>
                <a:ea typeface="Arial"/>
                <a:cs typeface="Arial"/>
                <a:sym typeface="Arial"/>
              </a:rPr>
              <a:t>uporte social; </a:t>
            </a:r>
            <a:endParaRPr sz="2000">
              <a:solidFill>
                <a:prstClr val="black"/>
              </a:solidFill>
            </a:endParaRPr>
          </a:p>
          <a:p>
            <a:pPr>
              <a:lnSpc>
                <a:spcPct val="150000"/>
              </a:lnSpc>
            </a:pPr>
            <a:r>
              <a:rPr lang="en-US" sz="2000">
                <a:solidFill>
                  <a:prstClr val="black"/>
                </a:solidFill>
                <a:latin typeface="Arial"/>
                <a:ea typeface="Arial"/>
                <a:cs typeface="Arial"/>
                <a:sym typeface="Arial"/>
              </a:rPr>
              <a:t>Intervenção multidisciplinar,</a:t>
            </a:r>
            <a:endParaRPr sz="2000">
              <a:solidFill>
                <a:prstClr val="black"/>
              </a:solidFill>
            </a:endParaRPr>
          </a:p>
          <a:p>
            <a:pPr>
              <a:lnSpc>
                <a:spcPct val="150000"/>
              </a:lnSpc>
            </a:pPr>
            <a:r>
              <a:rPr lang="en-US" sz="2000">
                <a:solidFill>
                  <a:prstClr val="black"/>
                </a:solidFill>
                <a:latin typeface="Arial"/>
                <a:ea typeface="Arial"/>
                <a:cs typeface="Arial"/>
                <a:sym typeface="Arial"/>
              </a:rPr>
              <a:t>Parto humanizado,</a:t>
            </a:r>
            <a:r>
              <a:rPr lang="en-US" sz="2000">
                <a:solidFill>
                  <a:prstClr val="black"/>
                </a:solidFill>
              </a:rPr>
              <a:t/>
            </a:r>
            <a:br>
              <a:rPr lang="en-US" sz="2000">
                <a:solidFill>
                  <a:prstClr val="black"/>
                </a:solidFill>
              </a:rPr>
            </a:br>
            <a:r>
              <a:rPr lang="en-US" sz="2000">
                <a:solidFill>
                  <a:prstClr val="black"/>
                </a:solidFill>
                <a:latin typeface="Arial"/>
                <a:ea typeface="Arial"/>
                <a:cs typeface="Arial"/>
                <a:sym typeface="Arial"/>
              </a:rPr>
              <a:t>não traumático.</a:t>
            </a:r>
            <a:endParaRPr sz="2000">
              <a:solidFill>
                <a:prstClr val="black"/>
              </a:solidFill>
            </a:endParaRPr>
          </a:p>
        </p:txBody>
      </p:sp>
      <p:sp>
        <p:nvSpPr>
          <p:cNvPr id="399" name="Google Shape;399;p45"/>
          <p:cNvSpPr txBox="1">
            <a:spLocks noGrp="1"/>
          </p:cNvSpPr>
          <p:nvPr>
            <p:ph type="title"/>
          </p:nvPr>
        </p:nvSpPr>
        <p:spPr>
          <a:xfrm>
            <a:off x="931950" y="771450"/>
            <a:ext cx="4909200" cy="114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3500" b="1">
                <a:solidFill>
                  <a:srgbClr val="8EAB32"/>
                </a:solidFill>
                <a:latin typeface="Comfortaa"/>
                <a:ea typeface="Comfortaa"/>
                <a:cs typeface="Comfortaa"/>
                <a:sym typeface="Comfortaa"/>
              </a:rPr>
              <a:t>Fatores de Risco</a:t>
            </a:r>
            <a:endParaRPr sz="3500" b="1">
              <a:solidFill>
                <a:srgbClr val="8EAB32"/>
              </a:solidFill>
              <a:latin typeface="Comfortaa"/>
              <a:ea typeface="Comfortaa"/>
              <a:cs typeface="Comfortaa"/>
              <a:sym typeface="Comfortaa"/>
            </a:endParaRPr>
          </a:p>
          <a:p>
            <a:pPr marL="0" lvl="0" indent="0" algn="l" rtl="0">
              <a:lnSpc>
                <a:spcPct val="90000"/>
              </a:lnSpc>
              <a:spcBef>
                <a:spcPts val="0"/>
              </a:spcBef>
              <a:spcAft>
                <a:spcPts val="0"/>
              </a:spcAft>
              <a:buClr>
                <a:schemeClr val="dk1"/>
              </a:buClr>
              <a:buSzPts val="4400"/>
              <a:buFont typeface="Calibri"/>
              <a:buNone/>
            </a:pPr>
            <a:r>
              <a:rPr lang="en-US" sz="3500" b="1">
                <a:solidFill>
                  <a:srgbClr val="8EAB32"/>
                </a:solidFill>
                <a:latin typeface="Comfortaa"/>
                <a:ea typeface="Comfortaa"/>
                <a:cs typeface="Comfortaa"/>
                <a:sym typeface="Comfortaa"/>
              </a:rPr>
              <a:t>e de Proteção</a:t>
            </a:r>
            <a:endParaRPr sz="3500" b="1">
              <a:solidFill>
                <a:srgbClr val="8EAB32"/>
              </a:solidFill>
              <a:latin typeface="Comfortaa"/>
              <a:ea typeface="Comfortaa"/>
              <a:cs typeface="Comfortaa"/>
              <a:sym typeface="Comfortaa"/>
            </a:endParaRPr>
          </a:p>
        </p:txBody>
      </p:sp>
      <p:pic>
        <p:nvPicPr>
          <p:cNvPr id="400" name="Google Shape;400;p45"/>
          <p:cNvPicPr preferRelativeResize="0"/>
          <p:nvPr/>
        </p:nvPicPr>
        <p:blipFill>
          <a:blip r:embed="rId3" cstate="print">
            <a:alphaModFix/>
          </a:blip>
          <a:stretch>
            <a:fillRect/>
          </a:stretch>
        </p:blipFill>
        <p:spPr>
          <a:xfrm rot="-5400000" flipH="1">
            <a:off x="41850" y="-816390"/>
            <a:ext cx="2034600" cy="2821650"/>
          </a:xfrm>
          <a:prstGeom prst="rect">
            <a:avLst/>
          </a:prstGeom>
          <a:noFill/>
          <a:ln>
            <a:noFill/>
          </a:ln>
        </p:spPr>
      </p:pic>
      <p:grpSp>
        <p:nvGrpSpPr>
          <p:cNvPr id="401" name="Google Shape;401;p45"/>
          <p:cNvGrpSpPr/>
          <p:nvPr/>
        </p:nvGrpSpPr>
        <p:grpSpPr>
          <a:xfrm>
            <a:off x="-35960" y="6439075"/>
            <a:ext cx="12282171" cy="569255"/>
            <a:chOff x="-145123" y="6439334"/>
            <a:chExt cx="12517500" cy="569255"/>
          </a:xfrm>
        </p:grpSpPr>
        <p:sp>
          <p:nvSpPr>
            <p:cNvPr id="402" name="Google Shape;402;p45"/>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3" name="Google Shape;403;p45"/>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404" name="Google Shape;404;p45"/>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algn="r"/>
              <a:r>
                <a:rPr lang="en-US" sz="1200" b="1">
                  <a:solidFill>
                    <a:srgbClr val="666666"/>
                  </a:solidFill>
                </a:rPr>
                <a:t>www.oceaning.com.br</a:t>
              </a:r>
              <a:endParaRPr sz="1200" b="1">
                <a:solidFill>
                  <a:srgbClr val="666666"/>
                </a:solidFill>
              </a:endParaRPr>
            </a:p>
          </p:txBody>
        </p:sp>
      </p:grpSp>
      <p:pic>
        <p:nvPicPr>
          <p:cNvPr id="405" name="Google Shape;405;p45"/>
          <p:cNvPicPr preferRelativeResize="0"/>
          <p:nvPr/>
        </p:nvPicPr>
        <p:blipFill>
          <a:blip r:embed="rId4" cstate="print">
            <a:alphaModFix/>
          </a:blip>
          <a:stretch>
            <a:fillRect/>
          </a:stretch>
        </p:blipFill>
        <p:spPr>
          <a:xfrm>
            <a:off x="5835750" y="1716900"/>
            <a:ext cx="228525" cy="228532"/>
          </a:xfrm>
          <a:prstGeom prst="rect">
            <a:avLst/>
          </a:prstGeom>
          <a:noFill/>
          <a:ln>
            <a:noFill/>
          </a:ln>
        </p:spPr>
      </p:pic>
      <p:pic>
        <p:nvPicPr>
          <p:cNvPr id="406" name="Google Shape;406;p45"/>
          <p:cNvPicPr preferRelativeResize="0"/>
          <p:nvPr/>
        </p:nvPicPr>
        <p:blipFill>
          <a:blip r:embed="rId4" cstate="print">
            <a:alphaModFix/>
          </a:blip>
          <a:stretch>
            <a:fillRect/>
          </a:stretch>
        </p:blipFill>
        <p:spPr>
          <a:xfrm>
            <a:off x="5835750" y="2153167"/>
            <a:ext cx="228525" cy="228532"/>
          </a:xfrm>
          <a:prstGeom prst="rect">
            <a:avLst/>
          </a:prstGeom>
          <a:noFill/>
          <a:ln>
            <a:noFill/>
          </a:ln>
        </p:spPr>
      </p:pic>
      <p:pic>
        <p:nvPicPr>
          <p:cNvPr id="407" name="Google Shape;407;p45"/>
          <p:cNvPicPr preferRelativeResize="0"/>
          <p:nvPr/>
        </p:nvPicPr>
        <p:blipFill>
          <a:blip r:embed="rId4" cstate="print">
            <a:alphaModFix/>
          </a:blip>
          <a:stretch>
            <a:fillRect/>
          </a:stretch>
        </p:blipFill>
        <p:spPr>
          <a:xfrm>
            <a:off x="5835750" y="2575792"/>
            <a:ext cx="228525" cy="228532"/>
          </a:xfrm>
          <a:prstGeom prst="rect">
            <a:avLst/>
          </a:prstGeom>
          <a:noFill/>
          <a:ln>
            <a:noFill/>
          </a:ln>
        </p:spPr>
      </p:pic>
      <p:pic>
        <p:nvPicPr>
          <p:cNvPr id="408" name="Google Shape;408;p45"/>
          <p:cNvPicPr preferRelativeResize="0"/>
          <p:nvPr/>
        </p:nvPicPr>
        <p:blipFill>
          <a:blip r:embed="rId4" cstate="print">
            <a:alphaModFix/>
          </a:blip>
          <a:stretch>
            <a:fillRect/>
          </a:stretch>
        </p:blipFill>
        <p:spPr>
          <a:xfrm>
            <a:off x="5835750" y="2995456"/>
            <a:ext cx="228525" cy="228532"/>
          </a:xfrm>
          <a:prstGeom prst="rect">
            <a:avLst/>
          </a:prstGeom>
          <a:noFill/>
          <a:ln>
            <a:noFill/>
          </a:ln>
        </p:spPr>
      </p:pic>
      <p:pic>
        <p:nvPicPr>
          <p:cNvPr id="409" name="Google Shape;409;p45"/>
          <p:cNvPicPr preferRelativeResize="0"/>
          <p:nvPr/>
        </p:nvPicPr>
        <p:blipFill>
          <a:blip r:embed="rId4" cstate="print">
            <a:alphaModFix/>
          </a:blip>
          <a:stretch>
            <a:fillRect/>
          </a:stretch>
        </p:blipFill>
        <p:spPr>
          <a:xfrm>
            <a:off x="5835750" y="3441812"/>
            <a:ext cx="228525" cy="228532"/>
          </a:xfrm>
          <a:prstGeom prst="rect">
            <a:avLst/>
          </a:prstGeom>
          <a:noFill/>
          <a:ln>
            <a:noFill/>
          </a:ln>
        </p:spPr>
      </p:pic>
      <p:pic>
        <p:nvPicPr>
          <p:cNvPr id="410" name="Google Shape;410;p45"/>
          <p:cNvPicPr preferRelativeResize="0"/>
          <p:nvPr/>
        </p:nvPicPr>
        <p:blipFill>
          <a:blip r:embed="rId4" cstate="print">
            <a:alphaModFix/>
          </a:blip>
          <a:stretch>
            <a:fillRect/>
          </a:stretch>
        </p:blipFill>
        <p:spPr>
          <a:xfrm>
            <a:off x="5835750" y="3869118"/>
            <a:ext cx="228525" cy="228532"/>
          </a:xfrm>
          <a:prstGeom prst="rect">
            <a:avLst/>
          </a:prstGeom>
          <a:noFill/>
          <a:ln>
            <a:noFill/>
          </a:ln>
        </p:spPr>
      </p:pic>
      <p:pic>
        <p:nvPicPr>
          <p:cNvPr id="411" name="Google Shape;411;p45"/>
          <p:cNvPicPr preferRelativeResize="0"/>
          <p:nvPr/>
        </p:nvPicPr>
        <p:blipFill>
          <a:blip r:embed="rId4" cstate="print">
            <a:alphaModFix/>
          </a:blip>
          <a:stretch>
            <a:fillRect/>
          </a:stretch>
        </p:blipFill>
        <p:spPr>
          <a:xfrm>
            <a:off x="5835750" y="4302593"/>
            <a:ext cx="228525" cy="228532"/>
          </a:xfrm>
          <a:prstGeom prst="rect">
            <a:avLst/>
          </a:prstGeom>
          <a:noFill/>
          <a:ln>
            <a:noFill/>
          </a:ln>
        </p:spPr>
      </p:pic>
      <p:pic>
        <p:nvPicPr>
          <p:cNvPr id="412" name="Google Shape;412;p45"/>
          <p:cNvPicPr preferRelativeResize="0"/>
          <p:nvPr/>
        </p:nvPicPr>
        <p:blipFill>
          <a:blip r:embed="rId4" cstate="print">
            <a:alphaModFix/>
          </a:blip>
          <a:stretch>
            <a:fillRect/>
          </a:stretch>
        </p:blipFill>
        <p:spPr>
          <a:xfrm>
            <a:off x="5835750" y="5021643"/>
            <a:ext cx="228525" cy="228532"/>
          </a:xfrm>
          <a:prstGeom prst="rect">
            <a:avLst/>
          </a:prstGeom>
          <a:noFill/>
          <a:ln>
            <a:noFill/>
          </a:ln>
        </p:spPr>
      </p:pic>
      <p:pic>
        <p:nvPicPr>
          <p:cNvPr id="413" name="Google Shape;413;p45"/>
          <p:cNvPicPr preferRelativeResize="0"/>
          <p:nvPr/>
        </p:nvPicPr>
        <p:blipFill>
          <a:blip r:embed="rId4" cstate="print">
            <a:alphaModFix/>
          </a:blip>
          <a:stretch>
            <a:fillRect/>
          </a:stretch>
        </p:blipFill>
        <p:spPr>
          <a:xfrm>
            <a:off x="5835750" y="5450268"/>
            <a:ext cx="228525" cy="228532"/>
          </a:xfrm>
          <a:prstGeom prst="rect">
            <a:avLst/>
          </a:prstGeom>
          <a:noFill/>
          <a:ln>
            <a:noFill/>
          </a:ln>
        </p:spPr>
      </p:pic>
      <p:pic>
        <p:nvPicPr>
          <p:cNvPr id="414" name="Google Shape;414;p45"/>
          <p:cNvPicPr preferRelativeResize="0"/>
          <p:nvPr/>
        </p:nvPicPr>
        <p:blipFill>
          <a:blip r:embed="rId5" cstate="print">
            <a:alphaModFix/>
          </a:blip>
          <a:stretch>
            <a:fillRect/>
          </a:stretch>
        </p:blipFill>
        <p:spPr>
          <a:xfrm>
            <a:off x="1099725" y="2259825"/>
            <a:ext cx="228525" cy="228525"/>
          </a:xfrm>
          <a:prstGeom prst="rect">
            <a:avLst/>
          </a:prstGeom>
          <a:noFill/>
          <a:ln>
            <a:noFill/>
          </a:ln>
        </p:spPr>
      </p:pic>
      <p:pic>
        <p:nvPicPr>
          <p:cNvPr id="415" name="Google Shape;415;p45"/>
          <p:cNvPicPr preferRelativeResize="0"/>
          <p:nvPr/>
        </p:nvPicPr>
        <p:blipFill>
          <a:blip r:embed="rId5" cstate="print">
            <a:alphaModFix/>
          </a:blip>
          <a:stretch>
            <a:fillRect/>
          </a:stretch>
        </p:blipFill>
        <p:spPr>
          <a:xfrm>
            <a:off x="1099725" y="2707500"/>
            <a:ext cx="228525" cy="228525"/>
          </a:xfrm>
          <a:prstGeom prst="rect">
            <a:avLst/>
          </a:prstGeom>
          <a:noFill/>
          <a:ln>
            <a:noFill/>
          </a:ln>
        </p:spPr>
      </p:pic>
      <p:pic>
        <p:nvPicPr>
          <p:cNvPr id="416" name="Google Shape;416;p45"/>
          <p:cNvPicPr preferRelativeResize="0"/>
          <p:nvPr/>
        </p:nvPicPr>
        <p:blipFill>
          <a:blip r:embed="rId5" cstate="print">
            <a:alphaModFix/>
          </a:blip>
          <a:stretch>
            <a:fillRect/>
          </a:stretch>
        </p:blipFill>
        <p:spPr>
          <a:xfrm>
            <a:off x="1099725" y="3171900"/>
            <a:ext cx="228525" cy="228525"/>
          </a:xfrm>
          <a:prstGeom prst="rect">
            <a:avLst/>
          </a:prstGeom>
          <a:noFill/>
          <a:ln>
            <a:noFill/>
          </a:ln>
        </p:spPr>
      </p:pic>
      <p:pic>
        <p:nvPicPr>
          <p:cNvPr id="417" name="Google Shape;417;p45"/>
          <p:cNvPicPr preferRelativeResize="0"/>
          <p:nvPr/>
        </p:nvPicPr>
        <p:blipFill>
          <a:blip r:embed="rId5" cstate="print">
            <a:alphaModFix/>
          </a:blip>
          <a:stretch>
            <a:fillRect/>
          </a:stretch>
        </p:blipFill>
        <p:spPr>
          <a:xfrm>
            <a:off x="1099725" y="4089875"/>
            <a:ext cx="228525" cy="228525"/>
          </a:xfrm>
          <a:prstGeom prst="rect">
            <a:avLst/>
          </a:prstGeom>
          <a:noFill/>
          <a:ln>
            <a:noFill/>
          </a:ln>
        </p:spPr>
      </p:pic>
      <p:pic>
        <p:nvPicPr>
          <p:cNvPr id="418" name="Google Shape;418;p45"/>
          <p:cNvPicPr preferRelativeResize="0"/>
          <p:nvPr/>
        </p:nvPicPr>
        <p:blipFill>
          <a:blip r:embed="rId5" cstate="print">
            <a:alphaModFix/>
          </a:blip>
          <a:stretch>
            <a:fillRect/>
          </a:stretch>
        </p:blipFill>
        <p:spPr>
          <a:xfrm>
            <a:off x="1099725" y="4559000"/>
            <a:ext cx="228525" cy="228525"/>
          </a:xfrm>
          <a:prstGeom prst="rect">
            <a:avLst/>
          </a:prstGeom>
          <a:noFill/>
          <a:ln>
            <a:noFill/>
          </a:ln>
        </p:spPr>
      </p:pic>
      <p:pic>
        <p:nvPicPr>
          <p:cNvPr id="419" name="Google Shape;419;p45"/>
          <p:cNvPicPr preferRelativeResize="0"/>
          <p:nvPr/>
        </p:nvPicPr>
        <p:blipFill>
          <a:blip r:embed="rId5" cstate="print">
            <a:alphaModFix/>
          </a:blip>
          <a:stretch>
            <a:fillRect/>
          </a:stretch>
        </p:blipFill>
        <p:spPr>
          <a:xfrm>
            <a:off x="1099725" y="4998700"/>
            <a:ext cx="228525" cy="228525"/>
          </a:xfrm>
          <a:prstGeom prst="rect">
            <a:avLst/>
          </a:prstGeom>
          <a:noFill/>
          <a:ln>
            <a:noFill/>
          </a:ln>
        </p:spPr>
      </p:pic>
    </p:spTree>
    <p:extLst>
      <p:ext uri="{BB962C8B-B14F-4D97-AF65-F5344CB8AC3E}">
        <p14:creationId xmlns:p14="http://schemas.microsoft.com/office/powerpoint/2010/main" val="1805899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6"/>
          <p:cNvSpPr txBox="1">
            <a:spLocks noGrp="1"/>
          </p:cNvSpPr>
          <p:nvPr>
            <p:ph type="body" idx="1"/>
          </p:nvPr>
        </p:nvSpPr>
        <p:spPr>
          <a:xfrm>
            <a:off x="838200" y="2533113"/>
            <a:ext cx="4438500" cy="3149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000" i="0" u="none">
                <a:solidFill>
                  <a:schemeClr val="dk1"/>
                </a:solidFill>
                <a:latin typeface="Arial"/>
                <a:ea typeface="Arial"/>
                <a:cs typeface="Arial"/>
                <a:sym typeface="Arial"/>
              </a:rPr>
              <a:t>O conhecimento dos fatores de risco e de proteção da DPP é importante para o planejamento e execução de ações preventivas, como o Pré-Natal Psicológico, uma vez que, a intervenção precoce, utilizando uma estratégia psicoterapêutica específica entre as gestantes, pode resultar em uma redução significativa na sintomatologia depressiva.</a:t>
            </a:r>
            <a:endParaRPr sz="2000" i="0" u="none">
              <a:solidFill>
                <a:schemeClr val="dk1"/>
              </a:solidFill>
              <a:latin typeface="Arial"/>
              <a:ea typeface="Arial"/>
              <a:cs typeface="Arial"/>
              <a:sym typeface="Arial"/>
            </a:endParaRPr>
          </a:p>
        </p:txBody>
      </p:sp>
      <p:sp>
        <p:nvSpPr>
          <p:cNvPr id="425" name="Google Shape;425;p46"/>
          <p:cNvSpPr txBox="1"/>
          <p:nvPr/>
        </p:nvSpPr>
        <p:spPr>
          <a:xfrm>
            <a:off x="6142650" y="2367988"/>
            <a:ext cx="4623000" cy="3149700"/>
          </a:xfrm>
          <a:prstGeom prst="rect">
            <a:avLst/>
          </a:prstGeom>
          <a:noFill/>
          <a:ln>
            <a:noFill/>
          </a:ln>
        </p:spPr>
        <p:txBody>
          <a:bodyPr spcFirstLastPara="1" wrap="square" lIns="91425" tIns="91425" rIns="91425" bIns="91425" anchor="t" anchorCtr="0">
            <a:noAutofit/>
          </a:bodyPr>
          <a:lstStyle/>
          <a:p>
            <a:pPr>
              <a:lnSpc>
                <a:spcPct val="90000"/>
              </a:lnSpc>
              <a:spcBef>
                <a:spcPts val="1000"/>
              </a:spcBef>
              <a:buClr>
                <a:prstClr val="black"/>
              </a:buClr>
              <a:buSzPts val="1100"/>
              <a:buFont typeface="Arial"/>
              <a:buNone/>
            </a:pPr>
            <a:r>
              <a:rPr lang="en-US" sz="2000">
                <a:solidFill>
                  <a:prstClr val="black"/>
                </a:solidFill>
              </a:rPr>
              <a:t>Considerando que as consultas de pré-natal auxiliam a equipe multidisciplinar a identificar os fatores de risco e de proteção para a DPP, proporcionando às gestantes melhores condições de enfrentamento, esse tema assume grande importância clínica, com repercussões para a saúde pública, em especial quando se considera sua repercussão social.</a:t>
            </a:r>
            <a:endParaRPr>
              <a:solidFill>
                <a:prstClr val="black"/>
              </a:solidFill>
              <a:ea typeface="Calibri"/>
              <a:cs typeface="Calibri"/>
              <a:sym typeface="Calibri"/>
            </a:endParaRPr>
          </a:p>
        </p:txBody>
      </p:sp>
      <p:sp>
        <p:nvSpPr>
          <p:cNvPr id="426" name="Google Shape;426;p46"/>
          <p:cNvSpPr txBox="1">
            <a:spLocks noGrp="1"/>
          </p:cNvSpPr>
          <p:nvPr>
            <p:ph type="title"/>
          </p:nvPr>
        </p:nvSpPr>
        <p:spPr>
          <a:xfrm>
            <a:off x="931950" y="771450"/>
            <a:ext cx="4623000" cy="114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3500" b="1">
                <a:solidFill>
                  <a:srgbClr val="8EAB32"/>
                </a:solidFill>
                <a:latin typeface="Comfortaa"/>
                <a:ea typeface="Comfortaa"/>
                <a:cs typeface="Comfortaa"/>
                <a:sym typeface="Comfortaa"/>
              </a:rPr>
              <a:t>Fatores de Risco</a:t>
            </a:r>
            <a:endParaRPr sz="3500" b="1">
              <a:solidFill>
                <a:srgbClr val="8EAB32"/>
              </a:solidFill>
              <a:latin typeface="Comfortaa"/>
              <a:ea typeface="Comfortaa"/>
              <a:cs typeface="Comfortaa"/>
              <a:sym typeface="Comfortaa"/>
            </a:endParaRPr>
          </a:p>
          <a:p>
            <a:pPr marL="0" lvl="0" indent="0" algn="l" rtl="0">
              <a:lnSpc>
                <a:spcPct val="90000"/>
              </a:lnSpc>
              <a:spcBef>
                <a:spcPts val="0"/>
              </a:spcBef>
              <a:spcAft>
                <a:spcPts val="0"/>
              </a:spcAft>
              <a:buClr>
                <a:schemeClr val="dk1"/>
              </a:buClr>
              <a:buSzPts val="4400"/>
              <a:buFont typeface="Calibri"/>
              <a:buNone/>
            </a:pPr>
            <a:r>
              <a:rPr lang="en-US" sz="3500" b="1">
                <a:solidFill>
                  <a:srgbClr val="8EAB32"/>
                </a:solidFill>
                <a:latin typeface="Comfortaa"/>
                <a:ea typeface="Comfortaa"/>
                <a:cs typeface="Comfortaa"/>
                <a:sym typeface="Comfortaa"/>
              </a:rPr>
              <a:t>e de Proteção</a:t>
            </a:r>
            <a:endParaRPr sz="3500" b="1">
              <a:solidFill>
                <a:srgbClr val="8EAB32"/>
              </a:solidFill>
              <a:latin typeface="Comfortaa"/>
              <a:ea typeface="Comfortaa"/>
              <a:cs typeface="Comfortaa"/>
              <a:sym typeface="Comfortaa"/>
            </a:endParaRPr>
          </a:p>
        </p:txBody>
      </p:sp>
      <p:pic>
        <p:nvPicPr>
          <p:cNvPr id="427" name="Google Shape;427;p46"/>
          <p:cNvPicPr preferRelativeResize="0"/>
          <p:nvPr/>
        </p:nvPicPr>
        <p:blipFill>
          <a:blip r:embed="rId3" cstate="print">
            <a:alphaModFix/>
          </a:blip>
          <a:stretch>
            <a:fillRect/>
          </a:stretch>
        </p:blipFill>
        <p:spPr>
          <a:xfrm rot="-5400000" flipH="1">
            <a:off x="41850" y="-816390"/>
            <a:ext cx="2034600" cy="2821650"/>
          </a:xfrm>
          <a:prstGeom prst="rect">
            <a:avLst/>
          </a:prstGeom>
          <a:noFill/>
          <a:ln>
            <a:noFill/>
          </a:ln>
        </p:spPr>
      </p:pic>
      <p:grpSp>
        <p:nvGrpSpPr>
          <p:cNvPr id="428" name="Google Shape;428;p46"/>
          <p:cNvGrpSpPr/>
          <p:nvPr/>
        </p:nvGrpSpPr>
        <p:grpSpPr>
          <a:xfrm>
            <a:off x="-35960" y="6439075"/>
            <a:ext cx="12282171" cy="569255"/>
            <a:chOff x="-145123" y="6439334"/>
            <a:chExt cx="12517500" cy="569255"/>
          </a:xfrm>
        </p:grpSpPr>
        <p:sp>
          <p:nvSpPr>
            <p:cNvPr id="429" name="Google Shape;429;p46"/>
            <p:cNvSpPr/>
            <p:nvPr/>
          </p:nvSpPr>
          <p:spPr>
            <a:xfrm>
              <a:off x="-145123" y="6439334"/>
              <a:ext cx="12517500" cy="418800"/>
            </a:xfrm>
            <a:prstGeom prst="rect">
              <a:avLst/>
            </a:prstGeom>
            <a:solidFill>
              <a:srgbClr val="FFFFFF"/>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30" name="Google Shape;430;p46"/>
            <p:cNvSpPr txBox="1"/>
            <p:nvPr/>
          </p:nvSpPr>
          <p:spPr>
            <a:xfrm>
              <a:off x="317017" y="6474589"/>
              <a:ext cx="6028500" cy="534000"/>
            </a:xfrm>
            <a:prstGeom prst="rect">
              <a:avLst/>
            </a:prstGeom>
            <a:noFill/>
            <a:ln>
              <a:noFill/>
            </a:ln>
          </p:spPr>
          <p:txBody>
            <a:bodyPr spcFirstLastPara="1" wrap="square" lIns="91425" tIns="91425" rIns="91425" bIns="91425" anchor="t" anchorCtr="0">
              <a:noAutofit/>
            </a:bodyPr>
            <a:lstStyle/>
            <a:p>
              <a:r>
                <a:rPr lang="en-US" sz="1100">
                  <a:solidFill>
                    <a:srgbClr val="666666"/>
                  </a:solidFill>
                </a:rPr>
                <a:t>Apresentação produzida por </a:t>
              </a:r>
              <a:r>
                <a:rPr lang="en-US" sz="1100" b="1">
                  <a:solidFill>
                    <a:srgbClr val="666666"/>
                  </a:solidFill>
                </a:rPr>
                <a:t>Oceaning Estratégia e Marketing</a:t>
              </a:r>
              <a:endParaRPr sz="1100" b="1">
                <a:solidFill>
                  <a:srgbClr val="666666"/>
                </a:solidFill>
              </a:endParaRPr>
            </a:p>
          </p:txBody>
        </p:sp>
        <p:sp>
          <p:nvSpPr>
            <p:cNvPr id="431" name="Google Shape;431;p46"/>
            <p:cNvSpPr txBox="1"/>
            <p:nvPr/>
          </p:nvSpPr>
          <p:spPr>
            <a:xfrm>
              <a:off x="5837517" y="6474589"/>
              <a:ext cx="6028500" cy="534000"/>
            </a:xfrm>
            <a:prstGeom prst="rect">
              <a:avLst/>
            </a:prstGeom>
            <a:noFill/>
            <a:ln>
              <a:noFill/>
            </a:ln>
          </p:spPr>
          <p:txBody>
            <a:bodyPr spcFirstLastPara="1" wrap="square" lIns="91425" tIns="91425" rIns="91425" bIns="91425" anchor="t" anchorCtr="0">
              <a:noAutofit/>
            </a:bodyPr>
            <a:lstStyle/>
            <a:p>
              <a:pPr algn="r"/>
              <a:r>
                <a:rPr lang="en-US" sz="1200" b="1">
                  <a:solidFill>
                    <a:srgbClr val="666666"/>
                  </a:solidFill>
                </a:rPr>
                <a:t>www.oceaning.com.br</a:t>
              </a:r>
              <a:endParaRPr sz="1200" b="1">
                <a:solidFill>
                  <a:srgbClr val="666666"/>
                </a:solidFill>
              </a:endParaRPr>
            </a:p>
          </p:txBody>
        </p:sp>
      </p:grpSp>
      <p:pic>
        <p:nvPicPr>
          <p:cNvPr id="432" name="Google Shape;432;p46"/>
          <p:cNvPicPr preferRelativeResize="0"/>
          <p:nvPr/>
        </p:nvPicPr>
        <p:blipFill>
          <a:blip r:embed="rId4" cstate="print">
            <a:alphaModFix/>
          </a:blip>
          <a:stretch>
            <a:fillRect/>
          </a:stretch>
        </p:blipFill>
        <p:spPr>
          <a:xfrm>
            <a:off x="9250767" y="847475"/>
            <a:ext cx="1271583" cy="1271625"/>
          </a:xfrm>
          <a:prstGeom prst="rect">
            <a:avLst/>
          </a:prstGeom>
          <a:noFill/>
          <a:ln>
            <a:noFill/>
          </a:ln>
        </p:spPr>
      </p:pic>
      <p:pic>
        <p:nvPicPr>
          <p:cNvPr id="433" name="Google Shape;433;p46"/>
          <p:cNvPicPr preferRelativeResize="0"/>
          <p:nvPr/>
        </p:nvPicPr>
        <p:blipFill>
          <a:blip r:embed="rId5" cstate="print">
            <a:alphaModFix/>
          </a:blip>
          <a:stretch>
            <a:fillRect/>
          </a:stretch>
        </p:blipFill>
        <p:spPr>
          <a:xfrm>
            <a:off x="7674925" y="847475"/>
            <a:ext cx="1271583" cy="1271583"/>
          </a:xfrm>
          <a:prstGeom prst="rect">
            <a:avLst/>
          </a:prstGeom>
          <a:noFill/>
          <a:ln>
            <a:noFill/>
          </a:ln>
        </p:spPr>
      </p:pic>
    </p:spTree>
    <p:extLst>
      <p:ext uri="{BB962C8B-B14F-4D97-AF65-F5344CB8AC3E}">
        <p14:creationId xmlns:p14="http://schemas.microsoft.com/office/powerpoint/2010/main" val="4250140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Uma imagem contendo homem, em pé, cd&#10;&#10;Descrição gerada automaticamente">
            <a:extLst>
              <a:ext uri="{FF2B5EF4-FFF2-40B4-BE49-F238E27FC236}">
                <a16:creationId xmlns="" xmlns:a16="http://schemas.microsoft.com/office/drawing/2014/main" id="{D11670A7-3C55-4C0B-94DA-882FBF3A0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693"/>
            <a:ext cx="12192000" cy="6858000"/>
          </a:xfrm>
          <a:prstGeom prst="rect">
            <a:avLst/>
          </a:prstGeom>
        </p:spPr>
      </p:pic>
      <p:sp>
        <p:nvSpPr>
          <p:cNvPr id="2" name="CaixaDeTexto 1">
            <a:extLst>
              <a:ext uri="{FF2B5EF4-FFF2-40B4-BE49-F238E27FC236}">
                <a16:creationId xmlns="" xmlns:a16="http://schemas.microsoft.com/office/drawing/2014/main" id="{05D39C38-ACC2-42DB-B474-74790B877ADF}"/>
              </a:ext>
            </a:extLst>
          </p:cNvPr>
          <p:cNvSpPr txBox="1"/>
          <p:nvPr/>
        </p:nvSpPr>
        <p:spPr>
          <a:xfrm>
            <a:off x="708338" y="687295"/>
            <a:ext cx="10409605" cy="830997"/>
          </a:xfrm>
          <a:prstGeom prst="rect">
            <a:avLst/>
          </a:prstGeom>
          <a:noFill/>
        </p:spPr>
        <p:txBody>
          <a:bodyPr wrap="square" rtlCol="0">
            <a:spAutoFit/>
          </a:bodyPr>
          <a:lstStyle/>
          <a:p>
            <a:pPr algn="ctr"/>
            <a:r>
              <a:rPr lang="en-US" sz="4800" b="1" dirty="0" smtClean="0">
                <a:solidFill>
                  <a:schemeClr val="accent6">
                    <a:lumMod val="75000"/>
                  </a:schemeClr>
                </a:solidFill>
                <a:latin typeface="Comfortaa"/>
                <a:ea typeface="Comfortaa"/>
                <a:cs typeface="Comfortaa"/>
                <a:sym typeface="Comfortaa"/>
              </a:rPr>
              <a:t>Como </a:t>
            </a:r>
            <a:r>
              <a:rPr lang="en-US" sz="4800" b="1" dirty="0" err="1" smtClean="0">
                <a:solidFill>
                  <a:schemeClr val="accent6">
                    <a:lumMod val="75000"/>
                  </a:schemeClr>
                </a:solidFill>
                <a:latin typeface="Comfortaa"/>
                <a:ea typeface="Comfortaa"/>
                <a:cs typeface="Comfortaa"/>
                <a:sym typeface="Comfortaa"/>
              </a:rPr>
              <a:t>abordar</a:t>
            </a:r>
            <a:r>
              <a:rPr lang="en-US" sz="4800" b="1" dirty="0" smtClean="0">
                <a:solidFill>
                  <a:schemeClr val="accent6">
                    <a:lumMod val="75000"/>
                  </a:schemeClr>
                </a:solidFill>
                <a:latin typeface="Comfortaa"/>
                <a:ea typeface="Comfortaa"/>
                <a:cs typeface="Comfortaa"/>
                <a:sym typeface="Comfortaa"/>
              </a:rPr>
              <a:t> a </a:t>
            </a:r>
            <a:r>
              <a:rPr lang="en-US" sz="4800" b="1" dirty="0" err="1" smtClean="0">
                <a:solidFill>
                  <a:schemeClr val="accent6">
                    <a:lumMod val="75000"/>
                  </a:schemeClr>
                </a:solidFill>
                <a:latin typeface="Comfortaa"/>
                <a:ea typeface="Comfortaa"/>
                <a:cs typeface="Comfortaa"/>
                <a:sym typeface="Comfortaa"/>
              </a:rPr>
              <a:t>mulher</a:t>
            </a:r>
            <a:r>
              <a:rPr lang="en-US" sz="4800" b="1" dirty="0" smtClean="0">
                <a:solidFill>
                  <a:schemeClr val="accent6">
                    <a:lumMod val="75000"/>
                  </a:schemeClr>
                </a:solidFill>
                <a:latin typeface="Comfortaa"/>
                <a:ea typeface="Comfortaa"/>
                <a:cs typeface="Comfortaa"/>
                <a:sym typeface="Comfortaa"/>
              </a:rPr>
              <a:t> com DPP</a:t>
            </a:r>
            <a:endParaRPr lang="pt-BR" sz="4500" b="1" dirty="0">
              <a:solidFill>
                <a:schemeClr val="accent6">
                  <a:lumMod val="75000"/>
                </a:schemeClr>
              </a:solidFill>
              <a:latin typeface="Gilroy-Bold" panose="00000800000000000000" pitchFamily="2" charset="0"/>
            </a:endParaRPr>
          </a:p>
        </p:txBody>
      </p:sp>
      <p:sp>
        <p:nvSpPr>
          <p:cNvPr id="5" name="CaixaDeTexto 4">
            <a:extLst>
              <a:ext uri="{FF2B5EF4-FFF2-40B4-BE49-F238E27FC236}">
                <a16:creationId xmlns="" xmlns:a16="http://schemas.microsoft.com/office/drawing/2014/main" id="{AF4CE670-42CC-4899-A58D-358BF4CF4C61}"/>
              </a:ext>
            </a:extLst>
          </p:cNvPr>
          <p:cNvSpPr txBox="1"/>
          <p:nvPr/>
        </p:nvSpPr>
        <p:spPr>
          <a:xfrm>
            <a:off x="1121113" y="1836660"/>
            <a:ext cx="5963478" cy="3724096"/>
          </a:xfrm>
          <a:prstGeom prst="rect">
            <a:avLst/>
          </a:prstGeom>
          <a:noFill/>
        </p:spPr>
        <p:txBody>
          <a:bodyPr wrap="square" rtlCol="0">
            <a:spAutoFit/>
          </a:bodyPr>
          <a:lstStyle/>
          <a:p>
            <a:r>
              <a:rPr lang="pt-BR" sz="2000" dirty="0" smtClean="0">
                <a:solidFill>
                  <a:prstClr val="black"/>
                </a:solidFill>
                <a:latin typeface="Arial" panose="020B0604020202020204" pitchFamily="34" charset="0"/>
                <a:cs typeface="Arial" panose="020B0604020202020204" pitchFamily="34" charset="0"/>
              </a:rPr>
              <a:t>Levanta-se o questionamento</a:t>
            </a:r>
            <a:r>
              <a:rPr lang="pt-BR" sz="2000" dirty="0">
                <a:solidFill>
                  <a:prstClr val="black"/>
                </a:solidFill>
                <a:latin typeface="Arial" panose="020B0604020202020204" pitchFamily="34" charset="0"/>
                <a:cs typeface="Arial" panose="020B0604020202020204" pitchFamily="34" charset="0"/>
              </a:rPr>
              <a:t>: seria a DPP uma</a:t>
            </a:r>
          </a:p>
          <a:p>
            <a:r>
              <a:rPr lang="pt-BR" sz="2000" dirty="0">
                <a:solidFill>
                  <a:prstClr val="black"/>
                </a:solidFill>
                <a:latin typeface="Arial" panose="020B0604020202020204" pitchFamily="34" charset="0"/>
                <a:cs typeface="Arial" panose="020B0604020202020204" pitchFamily="34" charset="0"/>
              </a:rPr>
              <a:t>psicopatologia, conforme a Classificação Internacional de Doenças (CID-10) sob a rubrica de</a:t>
            </a:r>
          </a:p>
          <a:p>
            <a:r>
              <a:rPr lang="pt-BR" sz="2000" dirty="0">
                <a:solidFill>
                  <a:prstClr val="black"/>
                </a:solidFill>
                <a:latin typeface="Arial" panose="020B0604020202020204" pitchFamily="34" charset="0"/>
                <a:cs typeface="Arial" panose="020B0604020202020204" pitchFamily="34" charset="0"/>
              </a:rPr>
              <a:t>F53.0 ou trata-se apenas de mais uma maneira de vivenciar a maternidade? Talvez ela seja uma</a:t>
            </a:r>
          </a:p>
          <a:p>
            <a:r>
              <a:rPr lang="pt-BR" sz="2000" dirty="0">
                <a:solidFill>
                  <a:prstClr val="black"/>
                </a:solidFill>
                <a:latin typeface="Arial" panose="020B0604020202020204" pitchFamily="34" charset="0"/>
                <a:cs typeface="Arial" panose="020B0604020202020204" pitchFamily="34" charset="0"/>
              </a:rPr>
              <a:t>das formas mais sofridas, porém não menos legítima que as formas mais convencionais de ser</a:t>
            </a:r>
          </a:p>
          <a:p>
            <a:r>
              <a:rPr lang="pt-BR" sz="2000" dirty="0">
                <a:solidFill>
                  <a:prstClr val="black"/>
                </a:solidFill>
                <a:latin typeface="Arial" panose="020B0604020202020204" pitchFamily="34" charset="0"/>
                <a:cs typeface="Arial" panose="020B0604020202020204" pitchFamily="34" charset="0"/>
              </a:rPr>
              <a:t>mãe. Por meio dos sintomas depressivos, a mãe não estaria apenas revelando o lado obscuro da</a:t>
            </a:r>
          </a:p>
          <a:p>
            <a:r>
              <a:rPr lang="pt-BR" sz="2000" dirty="0">
                <a:solidFill>
                  <a:prstClr val="black"/>
                </a:solidFill>
                <a:latin typeface="Arial" panose="020B0604020202020204" pitchFamily="34" charset="0"/>
                <a:cs typeface="Arial" panose="020B0604020202020204" pitchFamily="34" charset="0"/>
              </a:rPr>
              <a:t>maternidade, socialmente </a:t>
            </a:r>
            <a:r>
              <a:rPr lang="pt-BR" sz="2000" dirty="0" smtClean="0">
                <a:solidFill>
                  <a:prstClr val="black"/>
                </a:solidFill>
                <a:latin typeface="Arial" panose="020B0604020202020204" pitchFamily="34" charset="0"/>
                <a:cs typeface="Arial" panose="020B0604020202020204" pitchFamily="34" charset="0"/>
              </a:rPr>
              <a:t>negado?</a:t>
            </a:r>
            <a:endParaRPr lang="pt-BR" sz="2000" dirty="0">
              <a:solidFill>
                <a:prstClr val="black"/>
              </a:solidFill>
              <a:latin typeface="Arial" panose="020B0604020202020204" pitchFamily="34" charset="0"/>
              <a:cs typeface="Arial" panose="020B0604020202020204" pitchFamily="34" charset="0"/>
            </a:endParaRPr>
          </a:p>
          <a:p>
            <a:pPr algn="r"/>
            <a:r>
              <a:rPr lang="pt-BR" sz="1600" dirty="0" smtClean="0">
                <a:solidFill>
                  <a:prstClr val="black"/>
                </a:solidFill>
              </a:rPr>
              <a:t>( Arrais, 2005).</a:t>
            </a:r>
            <a:endParaRPr lang="pt-BR" sz="2400" dirty="0">
              <a:solidFill>
                <a:prstClr val="black"/>
              </a:solidFill>
            </a:endParaRPr>
          </a:p>
        </p:txBody>
      </p:sp>
      <p:sp>
        <p:nvSpPr>
          <p:cNvPr id="8" name="CaixaDeTexto 7">
            <a:extLst>
              <a:ext uri="{FF2B5EF4-FFF2-40B4-BE49-F238E27FC236}">
                <a16:creationId xmlns="" xmlns:a16="http://schemas.microsoft.com/office/drawing/2014/main" id="{478CEA49-D008-49E8-AF46-E150B3F5D356}"/>
              </a:ext>
            </a:extLst>
          </p:cNvPr>
          <p:cNvSpPr txBox="1"/>
          <p:nvPr/>
        </p:nvSpPr>
        <p:spPr>
          <a:xfrm>
            <a:off x="7725211" y="3190473"/>
            <a:ext cx="2862453" cy="477054"/>
          </a:xfrm>
          <a:prstGeom prst="rect">
            <a:avLst/>
          </a:prstGeom>
          <a:noFill/>
        </p:spPr>
        <p:txBody>
          <a:bodyPr wrap="square" rtlCol="0">
            <a:spAutoFit/>
          </a:bodyPr>
          <a:lstStyle/>
          <a:p>
            <a:pPr algn="ctr"/>
            <a:r>
              <a:rPr lang="pt-BR" sz="2500" dirty="0" smtClean="0">
                <a:solidFill>
                  <a:prstClr val="black"/>
                </a:solidFill>
                <a:latin typeface="Calibri Light" panose="020F0302020204030204"/>
              </a:rPr>
              <a:t>IMAGEM AQUI</a:t>
            </a:r>
            <a:endParaRPr lang="pt-BR" sz="2500" dirty="0">
              <a:solidFill>
                <a:prstClr val="black"/>
              </a:solidFill>
              <a:latin typeface="Calibri Light" panose="020F0302020204030204"/>
            </a:endParaRPr>
          </a:p>
        </p:txBody>
      </p:sp>
      <p:pic>
        <p:nvPicPr>
          <p:cNvPr id="10" name="Google Shape;460;p48"/>
          <p:cNvPicPr preferRelativeResize="0"/>
          <p:nvPr/>
        </p:nvPicPr>
        <p:blipFill>
          <a:blip r:embed="rId3" cstate="print">
            <a:alphaModFix/>
          </a:blip>
          <a:stretch>
            <a:fillRect/>
          </a:stretch>
        </p:blipFill>
        <p:spPr>
          <a:xfrm>
            <a:off x="7010451" y="1356812"/>
            <a:ext cx="4895874" cy="4895874"/>
          </a:xfrm>
          <a:prstGeom prst="rect">
            <a:avLst/>
          </a:prstGeom>
          <a:noFill/>
          <a:ln>
            <a:noFill/>
          </a:ln>
        </p:spPr>
      </p:pic>
      <p:pic>
        <p:nvPicPr>
          <p:cNvPr id="11" name="Google Shape;441;p47"/>
          <p:cNvPicPr preferRelativeResize="0"/>
          <p:nvPr/>
        </p:nvPicPr>
        <p:blipFill>
          <a:blip r:embed="rId4" cstate="print">
            <a:alphaModFix/>
          </a:blip>
          <a:stretch>
            <a:fillRect/>
          </a:stretch>
        </p:blipFill>
        <p:spPr>
          <a:xfrm rot="-5400000" flipH="1">
            <a:off x="198052" y="-613078"/>
            <a:ext cx="2034600" cy="2821650"/>
          </a:xfrm>
          <a:prstGeom prst="rect">
            <a:avLst/>
          </a:prstGeom>
          <a:noFill/>
          <a:ln>
            <a:noFill/>
          </a:ln>
        </p:spPr>
      </p:pic>
    </p:spTree>
    <p:extLst>
      <p:ext uri="{BB962C8B-B14F-4D97-AF65-F5344CB8AC3E}">
        <p14:creationId xmlns:p14="http://schemas.microsoft.com/office/powerpoint/2010/main" val="494662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Uma imagem contendo homem, em pé, cd&#10;&#10;Descrição gerada automaticamente">
            <a:extLst>
              <a:ext uri="{FF2B5EF4-FFF2-40B4-BE49-F238E27FC236}">
                <a16:creationId xmlns="" xmlns:a16="http://schemas.microsoft.com/office/drawing/2014/main" id="{BF0488EF-57D5-48A4-82A3-F6B9208FC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92000" cy="6858000"/>
          </a:xfrm>
          <a:prstGeom prst="rect">
            <a:avLst/>
          </a:prstGeom>
        </p:spPr>
      </p:pic>
      <p:sp>
        <p:nvSpPr>
          <p:cNvPr id="5" name="CaixaDeTexto 4">
            <a:extLst>
              <a:ext uri="{FF2B5EF4-FFF2-40B4-BE49-F238E27FC236}">
                <a16:creationId xmlns="" xmlns:a16="http://schemas.microsoft.com/office/drawing/2014/main" id="{AF4CE670-42CC-4899-A58D-358BF4CF4C61}"/>
              </a:ext>
            </a:extLst>
          </p:cNvPr>
          <p:cNvSpPr txBox="1"/>
          <p:nvPr/>
        </p:nvSpPr>
        <p:spPr>
          <a:xfrm>
            <a:off x="290286" y="1456736"/>
            <a:ext cx="5478127" cy="4708981"/>
          </a:xfrm>
          <a:prstGeom prst="rect">
            <a:avLst/>
          </a:prstGeom>
          <a:noFill/>
        </p:spPr>
        <p:txBody>
          <a:bodyPr wrap="square" rtlCol="0">
            <a:spAutoFit/>
          </a:bodyPr>
          <a:lstStyle/>
          <a:p>
            <a:r>
              <a:rPr lang="pt-BR" sz="2000" dirty="0">
                <a:solidFill>
                  <a:prstClr val="black"/>
                </a:solidFill>
                <a:latin typeface="Arial" panose="020B0604020202020204" pitchFamily="34" charset="0"/>
                <a:cs typeface="Arial" panose="020B0604020202020204" pitchFamily="34" charset="0"/>
              </a:rPr>
              <a:t>A pressão social sobre a mãe, sobretudo atualmente, em que a mulher acumula várias </a:t>
            </a:r>
            <a:r>
              <a:rPr lang="pt-BR" sz="2000" dirty="0" smtClean="0">
                <a:solidFill>
                  <a:prstClr val="black"/>
                </a:solidFill>
                <a:latin typeface="Arial" panose="020B0604020202020204" pitchFamily="34" charset="0"/>
                <a:cs typeface="Arial" panose="020B0604020202020204" pitchFamily="34" charset="0"/>
              </a:rPr>
              <a:t>outras funções</a:t>
            </a:r>
            <a:r>
              <a:rPr lang="pt-BR" sz="2000" dirty="0">
                <a:solidFill>
                  <a:prstClr val="black"/>
                </a:solidFill>
                <a:latin typeface="Arial" panose="020B0604020202020204" pitchFamily="34" charset="0"/>
                <a:cs typeface="Arial" panose="020B0604020202020204" pitchFamily="34" charset="0"/>
              </a:rPr>
              <a:t>, faz com que ela não se sinta autêntica e capaz, e sim “defeituosa” e </a:t>
            </a:r>
            <a:r>
              <a:rPr lang="pt-BR" sz="2000" dirty="0" smtClean="0">
                <a:solidFill>
                  <a:prstClr val="black"/>
                </a:solidFill>
                <a:latin typeface="Arial" panose="020B0604020202020204" pitchFamily="34" charset="0"/>
                <a:cs typeface="Arial" panose="020B0604020202020204" pitchFamily="34" charset="0"/>
              </a:rPr>
              <a:t>incompetente para </a:t>
            </a:r>
            <a:r>
              <a:rPr lang="pt-BR" sz="2000" dirty="0">
                <a:solidFill>
                  <a:prstClr val="black"/>
                </a:solidFill>
                <a:latin typeface="Arial" panose="020B0604020202020204" pitchFamily="34" charset="0"/>
                <a:cs typeface="Arial" panose="020B0604020202020204" pitchFamily="34" charset="0"/>
              </a:rPr>
              <a:t>ser mãe; levando-a muitas vezes à depressão. </a:t>
            </a:r>
            <a:endParaRPr lang="pt-BR" sz="2000" dirty="0" smtClean="0">
              <a:solidFill>
                <a:prstClr val="black"/>
              </a:solidFill>
              <a:latin typeface="Arial" panose="020B0604020202020204" pitchFamily="34" charset="0"/>
              <a:cs typeface="Arial" panose="020B0604020202020204" pitchFamily="34" charset="0"/>
            </a:endParaRPr>
          </a:p>
          <a:p>
            <a:r>
              <a:rPr lang="pt-BR" sz="2000" dirty="0" smtClean="0">
                <a:solidFill>
                  <a:prstClr val="black"/>
                </a:solidFill>
                <a:latin typeface="Arial" panose="020B0604020202020204" pitchFamily="34" charset="0"/>
                <a:cs typeface="Arial" panose="020B0604020202020204" pitchFamily="34" charset="0"/>
              </a:rPr>
              <a:t>Esses </a:t>
            </a:r>
            <a:r>
              <a:rPr lang="pt-BR" sz="2000" dirty="0">
                <a:solidFill>
                  <a:prstClr val="black"/>
                </a:solidFill>
                <a:latin typeface="Arial" panose="020B0604020202020204" pitchFamily="34" charset="0"/>
                <a:cs typeface="Arial" panose="020B0604020202020204" pitchFamily="34" charset="0"/>
              </a:rPr>
              <a:t>elementos apareceram como</a:t>
            </a:r>
          </a:p>
          <a:p>
            <a:r>
              <a:rPr lang="pt-BR" sz="2000" dirty="0">
                <a:solidFill>
                  <a:prstClr val="black"/>
                </a:solidFill>
                <a:latin typeface="Arial" panose="020B0604020202020204" pitchFamily="34" charset="0"/>
                <a:cs typeface="Arial" panose="020B0604020202020204" pitchFamily="34" charset="0"/>
              </a:rPr>
              <a:t>atributos relacionados à subjetividade social dominante sobre a mulher e a maternidade e, </a:t>
            </a:r>
            <a:r>
              <a:rPr lang="pt-BR" sz="2000" dirty="0" smtClean="0">
                <a:solidFill>
                  <a:prstClr val="black"/>
                </a:solidFill>
                <a:latin typeface="Arial" panose="020B0604020202020204" pitchFamily="34" charset="0"/>
                <a:cs typeface="Arial" panose="020B0604020202020204" pitchFamily="34" charset="0"/>
              </a:rPr>
              <a:t>em vários </a:t>
            </a:r>
            <a:r>
              <a:rPr lang="pt-BR" sz="2000" dirty="0">
                <a:solidFill>
                  <a:prstClr val="black"/>
                </a:solidFill>
                <a:latin typeface="Arial" panose="020B0604020202020204" pitchFamily="34" charset="0"/>
                <a:cs typeface="Arial" panose="020B0604020202020204" pitchFamily="34" charset="0"/>
              </a:rPr>
              <a:t>casos, estavam associados a “clichês sociais” que têm acompanhado as mulheres </a:t>
            </a:r>
            <a:r>
              <a:rPr lang="pt-BR" sz="2000" dirty="0" smtClean="0">
                <a:solidFill>
                  <a:prstClr val="black"/>
                </a:solidFill>
                <a:latin typeface="Arial" panose="020B0604020202020204" pitchFamily="34" charset="0"/>
                <a:cs typeface="Arial" panose="020B0604020202020204" pitchFamily="34" charset="0"/>
              </a:rPr>
              <a:t>nos últimos </a:t>
            </a:r>
            <a:r>
              <a:rPr lang="pt-BR" sz="2000" dirty="0">
                <a:solidFill>
                  <a:prstClr val="black"/>
                </a:solidFill>
                <a:latin typeface="Arial" panose="020B0604020202020204" pitchFamily="34" charset="0"/>
                <a:cs typeface="Arial" panose="020B0604020202020204" pitchFamily="34" charset="0"/>
              </a:rPr>
              <a:t>séculos, como “ser mãe é padecer no paraíso”, “toda mulher nasceu para ser mãe</a:t>
            </a:r>
            <a:r>
              <a:rPr lang="pt-BR" sz="2000" dirty="0" smtClean="0">
                <a:solidFill>
                  <a:prstClr val="black"/>
                </a:solidFill>
                <a:latin typeface="Arial" panose="020B0604020202020204" pitchFamily="34" charset="0"/>
                <a:cs typeface="Arial" panose="020B0604020202020204" pitchFamily="34" charset="0"/>
              </a:rPr>
              <a:t>”, “</a:t>
            </a:r>
            <a:r>
              <a:rPr lang="pt-BR" sz="2000" dirty="0">
                <a:solidFill>
                  <a:prstClr val="black"/>
                </a:solidFill>
                <a:latin typeface="Arial" panose="020B0604020202020204" pitchFamily="34" charset="0"/>
                <a:cs typeface="Arial" panose="020B0604020202020204" pitchFamily="34" charset="0"/>
              </a:rPr>
              <a:t>toda mãe tem uma predisposição inata ao sacrifício”. </a:t>
            </a:r>
          </a:p>
        </p:txBody>
      </p:sp>
      <p:cxnSp>
        <p:nvCxnSpPr>
          <p:cNvPr id="9" name="Conector reto 8">
            <a:extLst>
              <a:ext uri="{FF2B5EF4-FFF2-40B4-BE49-F238E27FC236}">
                <a16:creationId xmlns="" xmlns:a16="http://schemas.microsoft.com/office/drawing/2014/main" id="{2A0316A6-4796-45EB-BA6C-509AAA5537BA}"/>
              </a:ext>
            </a:extLst>
          </p:cNvPr>
          <p:cNvCxnSpPr/>
          <p:nvPr/>
        </p:nvCxnSpPr>
        <p:spPr>
          <a:xfrm>
            <a:off x="6012024" y="3062122"/>
            <a:ext cx="0" cy="210871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 xmlns:a16="http://schemas.microsoft.com/office/drawing/2014/main" id="{C3640928-424A-4F7A-950F-6C8460FB6B90}"/>
              </a:ext>
            </a:extLst>
          </p:cNvPr>
          <p:cNvSpPr txBox="1"/>
          <p:nvPr/>
        </p:nvSpPr>
        <p:spPr>
          <a:xfrm>
            <a:off x="1335314" y="687295"/>
            <a:ext cx="9390743" cy="769441"/>
          </a:xfrm>
          <a:prstGeom prst="rect">
            <a:avLst/>
          </a:prstGeom>
          <a:noFill/>
        </p:spPr>
        <p:txBody>
          <a:bodyPr wrap="square" rtlCol="0">
            <a:spAutoFit/>
          </a:bodyPr>
          <a:lstStyle/>
          <a:p>
            <a:pPr algn="ctr"/>
            <a:r>
              <a:rPr lang="en-US" sz="4400" b="1" dirty="0">
                <a:solidFill>
                  <a:schemeClr val="accent6">
                    <a:lumMod val="75000"/>
                  </a:schemeClr>
                </a:solidFill>
                <a:latin typeface="Comfortaa"/>
                <a:ea typeface="Comfortaa"/>
                <a:cs typeface="Comfortaa"/>
                <a:sym typeface="Comfortaa"/>
              </a:rPr>
              <a:t>Como </a:t>
            </a:r>
            <a:r>
              <a:rPr lang="en-US" sz="4400" b="1" dirty="0" err="1">
                <a:solidFill>
                  <a:schemeClr val="accent6">
                    <a:lumMod val="75000"/>
                  </a:schemeClr>
                </a:solidFill>
                <a:latin typeface="Comfortaa"/>
                <a:ea typeface="Comfortaa"/>
                <a:cs typeface="Comfortaa"/>
                <a:sym typeface="Comfortaa"/>
              </a:rPr>
              <a:t>abordar</a:t>
            </a:r>
            <a:r>
              <a:rPr lang="en-US" sz="4400" b="1" dirty="0">
                <a:solidFill>
                  <a:schemeClr val="accent6">
                    <a:lumMod val="75000"/>
                  </a:schemeClr>
                </a:solidFill>
                <a:latin typeface="Comfortaa"/>
                <a:ea typeface="Comfortaa"/>
                <a:cs typeface="Comfortaa"/>
                <a:sym typeface="Comfortaa"/>
              </a:rPr>
              <a:t> a </a:t>
            </a:r>
            <a:r>
              <a:rPr lang="en-US" sz="4400" b="1" dirty="0" err="1">
                <a:solidFill>
                  <a:schemeClr val="accent6">
                    <a:lumMod val="75000"/>
                  </a:schemeClr>
                </a:solidFill>
                <a:latin typeface="Comfortaa"/>
                <a:ea typeface="Comfortaa"/>
                <a:cs typeface="Comfortaa"/>
                <a:sym typeface="Comfortaa"/>
              </a:rPr>
              <a:t>mulher</a:t>
            </a:r>
            <a:r>
              <a:rPr lang="en-US" sz="4400" b="1" dirty="0">
                <a:solidFill>
                  <a:schemeClr val="accent6">
                    <a:lumMod val="75000"/>
                  </a:schemeClr>
                </a:solidFill>
                <a:latin typeface="Comfortaa"/>
                <a:ea typeface="Comfortaa"/>
                <a:cs typeface="Comfortaa"/>
                <a:sym typeface="Comfortaa"/>
              </a:rPr>
              <a:t> com DPP</a:t>
            </a:r>
            <a:endParaRPr lang="pt-BR" sz="4400" b="1" dirty="0">
              <a:solidFill>
                <a:schemeClr val="accent6">
                  <a:lumMod val="75000"/>
                </a:schemeClr>
              </a:solidFill>
              <a:latin typeface="Gilroy-Bold" panose="00000800000000000000" pitchFamily="2" charset="0"/>
            </a:endParaRPr>
          </a:p>
        </p:txBody>
      </p:sp>
      <p:pic>
        <p:nvPicPr>
          <p:cNvPr id="15" name="Google Shape;489;p50"/>
          <p:cNvPicPr preferRelativeResize="0"/>
          <p:nvPr/>
        </p:nvPicPr>
        <p:blipFill>
          <a:blip r:embed="rId3" cstate="print">
            <a:alphaModFix/>
          </a:blip>
          <a:stretch>
            <a:fillRect/>
          </a:stretch>
        </p:blipFill>
        <p:spPr>
          <a:xfrm>
            <a:off x="6908800" y="1857829"/>
            <a:ext cx="3817257" cy="3556000"/>
          </a:xfrm>
          <a:prstGeom prst="rect">
            <a:avLst/>
          </a:prstGeom>
          <a:noFill/>
          <a:ln>
            <a:noFill/>
          </a:ln>
        </p:spPr>
      </p:pic>
      <p:pic>
        <p:nvPicPr>
          <p:cNvPr id="8" name="Google Shape;441;p47"/>
          <p:cNvPicPr preferRelativeResize="0"/>
          <p:nvPr/>
        </p:nvPicPr>
        <p:blipFill>
          <a:blip r:embed="rId4" cstate="print">
            <a:alphaModFix/>
          </a:blip>
          <a:stretch>
            <a:fillRect/>
          </a:stretch>
        </p:blipFill>
        <p:spPr>
          <a:xfrm rot="-5400000" flipH="1">
            <a:off x="198052" y="-613078"/>
            <a:ext cx="2034600" cy="2821650"/>
          </a:xfrm>
          <a:prstGeom prst="rect">
            <a:avLst/>
          </a:prstGeom>
          <a:noFill/>
          <a:ln>
            <a:noFill/>
          </a:ln>
        </p:spPr>
      </p:pic>
    </p:spTree>
    <p:extLst>
      <p:ext uri="{BB962C8B-B14F-4D97-AF65-F5344CB8AC3E}">
        <p14:creationId xmlns:p14="http://schemas.microsoft.com/office/powerpoint/2010/main" val="1630694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descr="Uma imagem contendo homem, em pé, cd&#10;&#10;Descrição gerada automaticamente">
            <a:extLst>
              <a:ext uri="{FF2B5EF4-FFF2-40B4-BE49-F238E27FC236}">
                <a16:creationId xmlns="" xmlns:a16="http://schemas.microsoft.com/office/drawing/2014/main" id="{BF0488EF-57D5-48A4-82A3-F6B9208FC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92000" cy="6858000"/>
          </a:xfrm>
          <a:prstGeom prst="rect">
            <a:avLst/>
          </a:prstGeom>
        </p:spPr>
      </p:pic>
      <p:sp>
        <p:nvSpPr>
          <p:cNvPr id="5" name="CaixaDeTexto 4">
            <a:extLst>
              <a:ext uri="{FF2B5EF4-FFF2-40B4-BE49-F238E27FC236}">
                <a16:creationId xmlns="" xmlns:a16="http://schemas.microsoft.com/office/drawing/2014/main" id="{AF4CE670-42CC-4899-A58D-358BF4CF4C61}"/>
              </a:ext>
            </a:extLst>
          </p:cNvPr>
          <p:cNvSpPr txBox="1"/>
          <p:nvPr/>
        </p:nvSpPr>
        <p:spPr>
          <a:xfrm>
            <a:off x="1007417" y="2438541"/>
            <a:ext cx="4760996" cy="3477875"/>
          </a:xfrm>
          <a:prstGeom prst="rect">
            <a:avLst/>
          </a:prstGeom>
          <a:noFill/>
        </p:spPr>
        <p:txBody>
          <a:bodyPr wrap="square" rtlCol="0">
            <a:spAutoFit/>
          </a:bodyPr>
          <a:lstStyle/>
          <a:p>
            <a:r>
              <a:rPr lang="pt-BR" sz="2000" dirty="0" smtClean="0">
                <a:solidFill>
                  <a:prstClr val="black"/>
                </a:solidFill>
                <a:latin typeface="Arial" panose="020B0604020202020204" pitchFamily="34" charset="0"/>
                <a:cs typeface="Arial" panose="020B0604020202020204" pitchFamily="34" charset="0"/>
              </a:rPr>
              <a:t>Esses </a:t>
            </a:r>
            <a:r>
              <a:rPr lang="pt-BR" sz="2000" dirty="0">
                <a:solidFill>
                  <a:prstClr val="black"/>
                </a:solidFill>
                <a:latin typeface="Arial" panose="020B0604020202020204" pitchFamily="34" charset="0"/>
                <a:cs typeface="Arial" panose="020B0604020202020204" pitchFamily="34" charset="0"/>
              </a:rPr>
              <a:t>sentidos, em um imaginário de</a:t>
            </a:r>
          </a:p>
          <a:p>
            <a:r>
              <a:rPr lang="pt-BR" sz="2000" dirty="0">
                <a:solidFill>
                  <a:prstClr val="black"/>
                </a:solidFill>
                <a:latin typeface="Arial" panose="020B0604020202020204" pitchFamily="34" charset="0"/>
                <a:cs typeface="Arial" panose="020B0604020202020204" pitchFamily="34" charset="0"/>
              </a:rPr>
              <a:t>valores, “aprisiona” as mulheres em uma posição volitiva para serem “as mães perfeitas</a:t>
            </a:r>
            <a:r>
              <a:rPr lang="pt-BR" sz="2000" dirty="0" smtClean="0">
                <a:solidFill>
                  <a:prstClr val="black"/>
                </a:solidFill>
                <a:latin typeface="Arial" panose="020B0604020202020204" pitchFamily="34" charset="0"/>
                <a:cs typeface="Arial" panose="020B0604020202020204" pitchFamily="34" charset="0"/>
              </a:rPr>
              <a:t>”.</a:t>
            </a:r>
          </a:p>
          <a:p>
            <a:endParaRPr lang="pt-BR" sz="2000" dirty="0" smtClean="0">
              <a:solidFill>
                <a:prstClr val="black"/>
              </a:solidFill>
              <a:latin typeface="Arial" panose="020B0604020202020204" pitchFamily="34" charset="0"/>
              <a:cs typeface="Arial" panose="020B0604020202020204" pitchFamily="34" charset="0"/>
            </a:endParaRPr>
          </a:p>
          <a:p>
            <a:r>
              <a:rPr lang="pt-BR" sz="2000" dirty="0">
                <a:solidFill>
                  <a:prstClr val="black"/>
                </a:solidFill>
                <a:latin typeface="Arial" panose="020B0604020202020204" pitchFamily="34" charset="0"/>
                <a:cs typeface="Arial" panose="020B0604020202020204" pitchFamily="34" charset="0"/>
              </a:rPr>
              <a:t>Acredita-se ser imprescindível a “</a:t>
            </a:r>
            <a:r>
              <a:rPr lang="pt-BR" sz="2000" dirty="0" err="1">
                <a:solidFill>
                  <a:prstClr val="black"/>
                </a:solidFill>
                <a:latin typeface="Arial" panose="020B0604020202020204" pitchFamily="34" charset="0"/>
                <a:cs typeface="Arial" panose="020B0604020202020204" pitchFamily="34" charset="0"/>
              </a:rPr>
              <a:t>desculpabilização</a:t>
            </a:r>
            <a:r>
              <a:rPr lang="pt-BR" sz="2000" dirty="0">
                <a:solidFill>
                  <a:prstClr val="black"/>
                </a:solidFill>
                <a:latin typeface="Arial" panose="020B0604020202020204" pitchFamily="34" charset="0"/>
                <a:cs typeface="Arial" panose="020B0604020202020204" pitchFamily="34" charset="0"/>
              </a:rPr>
              <a:t>” com relação às mães e incentivá-las</a:t>
            </a:r>
          </a:p>
          <a:p>
            <a:r>
              <a:rPr lang="pt-BR" sz="2000" dirty="0">
                <a:solidFill>
                  <a:prstClr val="black"/>
                </a:solidFill>
                <a:latin typeface="Arial" panose="020B0604020202020204" pitchFamily="34" charset="0"/>
                <a:cs typeface="Arial" panose="020B0604020202020204" pitchFamily="34" charset="0"/>
              </a:rPr>
              <a:t>ao compartilhamento de responsabilidades entre mães, pais, familiares e toda a </a:t>
            </a:r>
            <a:r>
              <a:rPr lang="pt-BR" sz="2000" dirty="0" smtClean="0">
                <a:solidFill>
                  <a:prstClr val="black"/>
                </a:solidFill>
                <a:latin typeface="Arial" panose="020B0604020202020204" pitchFamily="34" charset="0"/>
                <a:cs typeface="Arial" panose="020B0604020202020204" pitchFamily="34" charset="0"/>
              </a:rPr>
              <a:t>sociedade.</a:t>
            </a:r>
            <a:endParaRPr lang="pt-BR" sz="2000" dirty="0">
              <a:solidFill>
                <a:prstClr val="black"/>
              </a:solidFill>
              <a:latin typeface="Arial" panose="020B0604020202020204" pitchFamily="34" charset="0"/>
              <a:cs typeface="Arial" panose="020B0604020202020204" pitchFamily="34" charset="0"/>
            </a:endParaRPr>
          </a:p>
        </p:txBody>
      </p:sp>
      <p:cxnSp>
        <p:nvCxnSpPr>
          <p:cNvPr id="9" name="Conector reto 8">
            <a:extLst>
              <a:ext uri="{FF2B5EF4-FFF2-40B4-BE49-F238E27FC236}">
                <a16:creationId xmlns="" xmlns:a16="http://schemas.microsoft.com/office/drawing/2014/main" id="{2A0316A6-4796-45EB-BA6C-509AAA5537BA}"/>
              </a:ext>
            </a:extLst>
          </p:cNvPr>
          <p:cNvCxnSpPr/>
          <p:nvPr/>
        </p:nvCxnSpPr>
        <p:spPr>
          <a:xfrm>
            <a:off x="6012024" y="3062122"/>
            <a:ext cx="0" cy="2108719"/>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CaixaDeTexto 9">
            <a:extLst>
              <a:ext uri="{FF2B5EF4-FFF2-40B4-BE49-F238E27FC236}">
                <a16:creationId xmlns="" xmlns:a16="http://schemas.microsoft.com/office/drawing/2014/main" id="{C3640928-424A-4F7A-950F-6C8460FB6B90}"/>
              </a:ext>
            </a:extLst>
          </p:cNvPr>
          <p:cNvSpPr txBox="1"/>
          <p:nvPr/>
        </p:nvSpPr>
        <p:spPr>
          <a:xfrm>
            <a:off x="1335314" y="687295"/>
            <a:ext cx="9390743" cy="769441"/>
          </a:xfrm>
          <a:prstGeom prst="rect">
            <a:avLst/>
          </a:prstGeom>
          <a:noFill/>
        </p:spPr>
        <p:txBody>
          <a:bodyPr wrap="square" rtlCol="0">
            <a:spAutoFit/>
          </a:bodyPr>
          <a:lstStyle/>
          <a:p>
            <a:pPr algn="ctr"/>
            <a:r>
              <a:rPr lang="en-US" sz="4400" b="1" dirty="0">
                <a:solidFill>
                  <a:schemeClr val="accent6">
                    <a:lumMod val="75000"/>
                  </a:schemeClr>
                </a:solidFill>
                <a:latin typeface="Comfortaa"/>
                <a:ea typeface="Comfortaa"/>
                <a:cs typeface="Comfortaa"/>
                <a:sym typeface="Comfortaa"/>
              </a:rPr>
              <a:t>Como </a:t>
            </a:r>
            <a:r>
              <a:rPr lang="en-US" sz="4400" b="1" dirty="0" err="1">
                <a:solidFill>
                  <a:schemeClr val="accent6">
                    <a:lumMod val="75000"/>
                  </a:schemeClr>
                </a:solidFill>
                <a:latin typeface="Comfortaa"/>
                <a:ea typeface="Comfortaa"/>
                <a:cs typeface="Comfortaa"/>
                <a:sym typeface="Comfortaa"/>
              </a:rPr>
              <a:t>abordar</a:t>
            </a:r>
            <a:r>
              <a:rPr lang="en-US" sz="4400" b="1" dirty="0">
                <a:solidFill>
                  <a:schemeClr val="accent6">
                    <a:lumMod val="75000"/>
                  </a:schemeClr>
                </a:solidFill>
                <a:latin typeface="Comfortaa"/>
                <a:ea typeface="Comfortaa"/>
                <a:cs typeface="Comfortaa"/>
                <a:sym typeface="Comfortaa"/>
              </a:rPr>
              <a:t> a </a:t>
            </a:r>
            <a:r>
              <a:rPr lang="en-US" sz="4400" b="1" dirty="0" err="1">
                <a:solidFill>
                  <a:schemeClr val="accent6">
                    <a:lumMod val="75000"/>
                  </a:schemeClr>
                </a:solidFill>
                <a:latin typeface="Comfortaa"/>
                <a:ea typeface="Comfortaa"/>
                <a:cs typeface="Comfortaa"/>
                <a:sym typeface="Comfortaa"/>
              </a:rPr>
              <a:t>mulher</a:t>
            </a:r>
            <a:r>
              <a:rPr lang="en-US" sz="4400" b="1" dirty="0">
                <a:solidFill>
                  <a:schemeClr val="accent6">
                    <a:lumMod val="75000"/>
                  </a:schemeClr>
                </a:solidFill>
                <a:latin typeface="Comfortaa"/>
                <a:ea typeface="Comfortaa"/>
                <a:cs typeface="Comfortaa"/>
                <a:sym typeface="Comfortaa"/>
              </a:rPr>
              <a:t> com DPP</a:t>
            </a:r>
            <a:endParaRPr lang="pt-BR" sz="4400" b="1" dirty="0">
              <a:solidFill>
                <a:schemeClr val="accent6">
                  <a:lumMod val="75000"/>
                </a:schemeClr>
              </a:solidFill>
              <a:latin typeface="Gilroy-Bold" panose="00000800000000000000" pitchFamily="2" charset="0"/>
            </a:endParaRPr>
          </a:p>
        </p:txBody>
      </p:sp>
      <p:sp>
        <p:nvSpPr>
          <p:cNvPr id="12" name="CaixaDeTexto 11">
            <a:extLst>
              <a:ext uri="{FF2B5EF4-FFF2-40B4-BE49-F238E27FC236}">
                <a16:creationId xmlns="" xmlns:a16="http://schemas.microsoft.com/office/drawing/2014/main" id="{B95F0301-BDDB-4377-B5AF-371C210AD08C}"/>
              </a:ext>
            </a:extLst>
          </p:cNvPr>
          <p:cNvSpPr txBox="1"/>
          <p:nvPr/>
        </p:nvSpPr>
        <p:spPr>
          <a:xfrm>
            <a:off x="5031457" y="1362863"/>
            <a:ext cx="2187428" cy="400110"/>
          </a:xfrm>
          <a:prstGeom prst="rect">
            <a:avLst/>
          </a:prstGeom>
          <a:noFill/>
        </p:spPr>
        <p:txBody>
          <a:bodyPr wrap="square" rtlCol="0">
            <a:spAutoFit/>
          </a:bodyPr>
          <a:lstStyle/>
          <a:p>
            <a:pPr algn="ctr"/>
            <a:endParaRPr lang="pt-BR" sz="2000" dirty="0">
              <a:solidFill>
                <a:srgbClr val="E7E6E6">
                  <a:lumMod val="75000"/>
                </a:srgbClr>
              </a:solidFill>
              <a:latin typeface="Montserrat" panose="00000500000000000000" pitchFamily="2" charset="0"/>
            </a:endParaRPr>
          </a:p>
        </p:txBody>
      </p:sp>
      <p:pic>
        <p:nvPicPr>
          <p:cNvPr id="16" name="Google Shape;544;p54"/>
          <p:cNvPicPr preferRelativeResize="0"/>
          <p:nvPr/>
        </p:nvPicPr>
        <p:blipFill>
          <a:blip r:embed="rId3" cstate="print">
            <a:alphaModFix/>
          </a:blip>
          <a:stretch>
            <a:fillRect/>
          </a:stretch>
        </p:blipFill>
        <p:spPr>
          <a:xfrm>
            <a:off x="9560609" y="1107096"/>
            <a:ext cx="2560321" cy="2495004"/>
          </a:xfrm>
          <a:prstGeom prst="rect">
            <a:avLst/>
          </a:prstGeom>
          <a:noFill/>
          <a:ln>
            <a:noFill/>
          </a:ln>
        </p:spPr>
      </p:pic>
      <p:pic>
        <p:nvPicPr>
          <p:cNvPr id="17" name="Google Shape;362;p42"/>
          <p:cNvPicPr preferRelativeResize="0"/>
          <p:nvPr/>
        </p:nvPicPr>
        <p:blipFill>
          <a:blip r:embed="rId4" cstate="print">
            <a:alphaModFix/>
          </a:blip>
          <a:stretch>
            <a:fillRect/>
          </a:stretch>
        </p:blipFill>
        <p:spPr>
          <a:xfrm>
            <a:off x="6009433" y="1645936"/>
            <a:ext cx="4716624" cy="4716626"/>
          </a:xfrm>
          <a:prstGeom prst="rect">
            <a:avLst/>
          </a:prstGeom>
          <a:noFill/>
          <a:ln>
            <a:noFill/>
          </a:ln>
        </p:spPr>
      </p:pic>
      <p:pic>
        <p:nvPicPr>
          <p:cNvPr id="13" name="Google Shape;441;p47"/>
          <p:cNvPicPr preferRelativeResize="0"/>
          <p:nvPr/>
        </p:nvPicPr>
        <p:blipFill>
          <a:blip r:embed="rId5" cstate="print">
            <a:alphaModFix/>
          </a:blip>
          <a:stretch>
            <a:fillRect/>
          </a:stretch>
        </p:blipFill>
        <p:spPr>
          <a:xfrm rot="-5400000" flipH="1">
            <a:off x="198052" y="-613078"/>
            <a:ext cx="2034600" cy="2821650"/>
          </a:xfrm>
          <a:prstGeom prst="rect">
            <a:avLst/>
          </a:prstGeom>
          <a:noFill/>
          <a:ln>
            <a:noFill/>
          </a:ln>
        </p:spPr>
      </p:pic>
    </p:spTree>
    <p:extLst>
      <p:ext uri="{BB962C8B-B14F-4D97-AF65-F5344CB8AC3E}">
        <p14:creationId xmlns:p14="http://schemas.microsoft.com/office/powerpoint/2010/main" val="1892034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Personalizada 10">
      <a:dk1>
        <a:sysClr val="windowText" lastClr="000000"/>
      </a:dk1>
      <a:lt1>
        <a:sysClr val="window" lastClr="FFFFFF"/>
      </a:lt1>
      <a:dk2>
        <a:srgbClr val="0F6FC6"/>
      </a:dk2>
      <a:lt2>
        <a:srgbClr val="0075A2"/>
      </a:lt2>
      <a:accent1>
        <a:srgbClr val="0075A2"/>
      </a:accent1>
      <a:accent2>
        <a:srgbClr val="546321"/>
      </a:accent2>
      <a:accent3>
        <a:srgbClr val="009DD9"/>
      </a:accent3>
      <a:accent4>
        <a:srgbClr val="009DD9"/>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1236</Words>
  <Application>Microsoft Office PowerPoint</Application>
  <PresentationFormat>Widescreen</PresentationFormat>
  <Paragraphs>139</Paragraphs>
  <Slides>22</Slides>
  <Notes>18</Notes>
  <HiddenSlides>0</HiddenSlides>
  <MMClips>0</MMClips>
  <ScaleCrop>false</ScaleCrop>
  <HeadingPairs>
    <vt:vector size="6" baseType="variant">
      <vt:variant>
        <vt:lpstr>Fontes usadas</vt:lpstr>
      </vt:variant>
      <vt:variant>
        <vt:i4>8</vt:i4>
      </vt:variant>
      <vt:variant>
        <vt:lpstr>Tema</vt:lpstr>
      </vt:variant>
      <vt:variant>
        <vt:i4>2</vt:i4>
      </vt:variant>
      <vt:variant>
        <vt:lpstr>Títulos de slides</vt:lpstr>
      </vt:variant>
      <vt:variant>
        <vt:i4>22</vt:i4>
      </vt:variant>
    </vt:vector>
  </HeadingPairs>
  <TitlesOfParts>
    <vt:vector size="32" baseType="lpstr">
      <vt:lpstr>Arial</vt:lpstr>
      <vt:lpstr>Arial Black</vt:lpstr>
      <vt:lpstr>Calibri</vt:lpstr>
      <vt:lpstr>Calibri Light</vt:lpstr>
      <vt:lpstr>Comfortaa</vt:lpstr>
      <vt:lpstr>Gilroy-Bold</vt:lpstr>
      <vt:lpstr>Montserrat</vt:lpstr>
      <vt:lpstr>Times New Roman</vt:lpstr>
      <vt:lpstr>Tema do Office</vt:lpstr>
      <vt:lpstr>1_Tema do Office</vt:lpstr>
      <vt:lpstr>Audiência pública sobre Depressão pós-parto</vt:lpstr>
      <vt:lpstr>Adoecimentos Psíquicos Puerperais</vt:lpstr>
      <vt:lpstr>Depressão Pós-parto</vt:lpstr>
      <vt:lpstr>Caracterização da DPP</vt:lpstr>
      <vt:lpstr>Fatores de Risco e de Proteção</vt:lpstr>
      <vt:lpstr>Fatores de Risco e de Proteção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O risco de suicídio no primeiro ano do pós-parto, em mulheres com transtornos mentais severos, aumentou drasticamente em quase 300 vezes. (Estudo dinamarquês)   </vt:lpstr>
      <vt:lpstr>  Mulher com depressão pós-parto comete suicídio no viaduto do Japiim;  (em 16 de agosto de 2019)   Manaus – Na madrugada desta sexta-feira (16),  por volta das 4h48 o corpo de uma mulher até o momento sem identificação foi removido pelo Instituto Médico Legal  (IML). O corpo da mulher foi encontrado pendurado com um fio no pescoço em um dos postes de luz do principal viaduto do bairro Japim na Zona Sul de Manaus. Segundo informações de familiares a jovem estaria com depressão pós-parto.   https://observatoriomanaus.com/2019/08/mulher-com-depressao-pos-parto-comete-suicidio-no-viaduto-do-japiim-imagens-fortes/  </vt:lpstr>
      <vt:lpstr>Apresentação do PowerPoint</vt:lpstr>
      <vt:lpstr>Apresentação do PowerPoint</vt:lpstr>
      <vt:lpstr>Apresentação do PowerPoint</vt:lpstr>
      <vt:lpstr>Projetos de lei em tramitação no  Senado e na Câmara dos Deputados</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Adoecimento no ciclo gravídico-puerperal</dc:title>
  <dc:creator>Bianca Amorim</dc:creator>
  <cp:lastModifiedBy>Alessandra da Rocha Arrais</cp:lastModifiedBy>
  <cp:revision>65</cp:revision>
  <dcterms:created xsi:type="dcterms:W3CDTF">2019-05-15T00:50:48Z</dcterms:created>
  <dcterms:modified xsi:type="dcterms:W3CDTF">2023-10-17T13:37:14Z</dcterms:modified>
</cp:coreProperties>
</file>