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5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6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7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8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933" r:id="rId2"/>
    <p:sldMasterId id="2147483954" r:id="rId3"/>
    <p:sldMasterId id="2147484018" r:id="rId4"/>
    <p:sldMasterId id="2147484327" r:id="rId5"/>
    <p:sldMasterId id="2147484354" r:id="rId6"/>
    <p:sldMasterId id="2147484384" r:id="rId7"/>
    <p:sldMasterId id="2147484434" r:id="rId8"/>
    <p:sldMasterId id="2147484458" r:id="rId9"/>
  </p:sldMasterIdLst>
  <p:notesMasterIdLst>
    <p:notesMasterId r:id="rId27"/>
  </p:notesMasterIdLst>
  <p:sldIdLst>
    <p:sldId id="257" r:id="rId10"/>
    <p:sldId id="310" r:id="rId11"/>
    <p:sldId id="311" r:id="rId12"/>
    <p:sldId id="312" r:id="rId13"/>
    <p:sldId id="331" r:id="rId14"/>
    <p:sldId id="332" r:id="rId15"/>
    <p:sldId id="398" r:id="rId16"/>
    <p:sldId id="335" r:id="rId17"/>
    <p:sldId id="385" r:id="rId18"/>
    <p:sldId id="389" r:id="rId19"/>
    <p:sldId id="397" r:id="rId20"/>
    <p:sldId id="336" r:id="rId21"/>
    <p:sldId id="337" r:id="rId22"/>
    <p:sldId id="354" r:id="rId23"/>
    <p:sldId id="359" r:id="rId24"/>
    <p:sldId id="396" r:id="rId25"/>
    <p:sldId id="384" r:id="rId2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3366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092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572" y="124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E6D2AB-FD01-4152-82A6-20138E87DBB0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E13C758-6EB2-49EE-8339-2978103D061F}">
      <dgm:prSet custT="1"/>
      <dgm:spPr/>
      <dgm:t>
        <a:bodyPr/>
        <a:lstStyle/>
        <a:p>
          <a:pPr rtl="0"/>
          <a:r>
            <a:rPr lang="en-US" sz="1600" b="1" i="1" dirty="0" smtClean="0"/>
            <a:t>Nos </a:t>
          </a:r>
          <a:r>
            <a:rPr lang="en-US" sz="1600" b="1" i="1" dirty="0" err="1" smtClean="0"/>
            <a:t>últimos</a:t>
          </a:r>
          <a:r>
            <a:rPr lang="en-US" sz="1600" b="1" i="1" dirty="0" smtClean="0"/>
            <a:t> 10 </a:t>
          </a:r>
          <a:r>
            <a:rPr lang="en-US" sz="1600" b="1" i="1" dirty="0" err="1" smtClean="0"/>
            <a:t>anos</a:t>
          </a:r>
          <a:r>
            <a:rPr lang="en-US" sz="1600" b="1" i="1" dirty="0" smtClean="0"/>
            <a:t> a </a:t>
          </a:r>
          <a:r>
            <a:rPr lang="en-US" sz="1600" b="1" i="1" dirty="0" err="1" smtClean="0"/>
            <a:t>agricultura</a:t>
          </a:r>
          <a:r>
            <a:rPr lang="en-US" sz="1600" b="1" i="1" dirty="0" smtClean="0"/>
            <a:t> </a:t>
          </a:r>
          <a:r>
            <a:rPr lang="en-US" sz="1600" b="1" i="1" dirty="0" err="1" smtClean="0"/>
            <a:t>expandiu</a:t>
          </a:r>
          <a:r>
            <a:rPr lang="en-US" sz="1600" b="1" i="1" dirty="0" smtClean="0"/>
            <a:t> com </a:t>
          </a:r>
          <a:r>
            <a:rPr lang="en-US" sz="1600" b="1" i="1" dirty="0" err="1" smtClean="0"/>
            <a:t>diminuição</a:t>
          </a:r>
          <a:r>
            <a:rPr lang="en-US" sz="1600" b="1" i="1" dirty="0" smtClean="0"/>
            <a:t> </a:t>
          </a:r>
          <a:r>
            <a:rPr lang="en-US" sz="1600" b="1" i="1" dirty="0" err="1" smtClean="0"/>
            <a:t>nas</a:t>
          </a:r>
          <a:r>
            <a:rPr lang="en-US" sz="1600" b="1" i="1" dirty="0" smtClean="0"/>
            <a:t> </a:t>
          </a:r>
          <a:r>
            <a:rPr lang="en-US" sz="1600" b="1" i="1" dirty="0" err="1" smtClean="0"/>
            <a:t>emissões</a:t>
          </a:r>
          <a:r>
            <a:rPr lang="en-US" sz="1600" b="1" i="1" dirty="0" smtClean="0"/>
            <a:t> de GEEs e no </a:t>
          </a:r>
          <a:r>
            <a:rPr lang="en-US" sz="1600" b="1" i="1" dirty="0" err="1" smtClean="0"/>
            <a:t>desmatamento</a:t>
          </a:r>
          <a:r>
            <a:rPr lang="en-US" sz="1600" b="1" i="1" dirty="0" smtClean="0"/>
            <a:t> .</a:t>
          </a:r>
          <a:endParaRPr lang="pt-BR" sz="1600" dirty="0"/>
        </a:p>
      </dgm:t>
    </dgm:pt>
    <dgm:pt modelId="{2A54DB3B-27C6-4CE7-BE83-18DAFF6C6D14}" type="parTrans" cxnId="{A0EA9FC5-00CC-4C02-B4F9-892D63F9FE41}">
      <dgm:prSet/>
      <dgm:spPr/>
      <dgm:t>
        <a:bodyPr/>
        <a:lstStyle/>
        <a:p>
          <a:endParaRPr lang="pt-BR"/>
        </a:p>
      </dgm:t>
    </dgm:pt>
    <dgm:pt modelId="{FDD81A22-7803-4763-B49C-2A3356522A9A}" type="sibTrans" cxnId="{A0EA9FC5-00CC-4C02-B4F9-892D63F9FE41}">
      <dgm:prSet/>
      <dgm:spPr/>
      <dgm:t>
        <a:bodyPr/>
        <a:lstStyle/>
        <a:p>
          <a:endParaRPr lang="pt-BR"/>
        </a:p>
      </dgm:t>
    </dgm:pt>
    <dgm:pt modelId="{33A9D0D7-AE21-4757-AF09-AE1A07E63E36}" type="pres">
      <dgm:prSet presAssocID="{BAE6D2AB-FD01-4152-82A6-20138E87DBB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90AC3E8-77AB-4BE1-A56C-9B33BA5CBE6E}" type="pres">
      <dgm:prSet presAssocID="{3E13C758-6EB2-49EE-8339-2978103D061F}" presName="parentText" presStyleLbl="node1" presStyleIdx="0" presStyleCnt="1" custLinFactNeighborX="3812" custLinFactNeighborY="90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E6DC0CCA-17B1-473C-9336-CA95668F01A4}" type="presOf" srcId="{3E13C758-6EB2-49EE-8339-2978103D061F}" destId="{590AC3E8-77AB-4BE1-A56C-9B33BA5CBE6E}" srcOrd="0" destOrd="0" presId="urn:microsoft.com/office/officeart/2005/8/layout/vList2"/>
    <dgm:cxn modelId="{A0EA9FC5-00CC-4C02-B4F9-892D63F9FE41}" srcId="{BAE6D2AB-FD01-4152-82A6-20138E87DBB0}" destId="{3E13C758-6EB2-49EE-8339-2978103D061F}" srcOrd="0" destOrd="0" parTransId="{2A54DB3B-27C6-4CE7-BE83-18DAFF6C6D14}" sibTransId="{FDD81A22-7803-4763-B49C-2A3356522A9A}"/>
    <dgm:cxn modelId="{B9361841-88A0-4001-B997-979A25E75B3C}" type="presOf" srcId="{BAE6D2AB-FD01-4152-82A6-20138E87DBB0}" destId="{33A9D0D7-AE21-4757-AF09-AE1A07E63E36}" srcOrd="0" destOrd="0" presId="urn:microsoft.com/office/officeart/2005/8/layout/vList2"/>
    <dgm:cxn modelId="{485DECB8-E36F-41BF-9345-4F4D75A0E794}" type="presParOf" srcId="{33A9D0D7-AE21-4757-AF09-AE1A07E63E36}" destId="{590AC3E8-77AB-4BE1-A56C-9B33BA5CBE6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45102C-E3FC-4CBD-847B-A352662E507E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1829C2DC-E45F-4CAA-9FB2-797C64F1EC92}">
      <dgm:prSet custT="1"/>
      <dgm:spPr/>
      <dgm:t>
        <a:bodyPr/>
        <a:lstStyle/>
        <a:p>
          <a:pPr algn="ctr" rtl="0"/>
          <a:r>
            <a:rPr lang="en-US" sz="1600" b="1" i="1" dirty="0" smtClean="0"/>
            <a:t>Nos </a:t>
          </a:r>
          <a:r>
            <a:rPr lang="en-US" sz="1600" b="1" i="1" dirty="0" err="1" smtClean="0"/>
            <a:t>últimos</a:t>
          </a:r>
          <a:r>
            <a:rPr lang="en-US" sz="1600" b="1" i="1" dirty="0" smtClean="0"/>
            <a:t> 40 </a:t>
          </a:r>
          <a:r>
            <a:rPr lang="en-US" sz="1600" b="1" i="1" dirty="0" err="1" smtClean="0"/>
            <a:t>anos</a:t>
          </a:r>
          <a:r>
            <a:rPr lang="en-US" sz="1600" b="1" i="1" dirty="0" smtClean="0"/>
            <a:t> o </a:t>
          </a:r>
          <a:r>
            <a:rPr lang="en-US" sz="1600" b="1" i="1" dirty="0" err="1" smtClean="0"/>
            <a:t>país</a:t>
          </a:r>
          <a:r>
            <a:rPr lang="en-US" sz="1600" b="1" i="1" dirty="0" smtClean="0"/>
            <a:t> </a:t>
          </a:r>
          <a:r>
            <a:rPr lang="en-US" sz="1600" b="1" i="1" dirty="0" err="1" smtClean="0"/>
            <a:t>venceu</a:t>
          </a:r>
          <a:r>
            <a:rPr lang="en-US" sz="1600" b="1" i="1" dirty="0" smtClean="0"/>
            <a:t> a </a:t>
          </a:r>
          <a:r>
            <a:rPr lang="en-US" sz="1600" b="1" i="1" dirty="0" err="1" smtClean="0"/>
            <a:t>insegurança</a:t>
          </a:r>
          <a:r>
            <a:rPr lang="en-US" sz="1600" b="1" i="1" dirty="0" smtClean="0"/>
            <a:t> </a:t>
          </a:r>
          <a:r>
            <a:rPr lang="en-US" sz="1600" b="1" i="1" dirty="0" err="1" smtClean="0"/>
            <a:t>alimentar</a:t>
          </a:r>
          <a:r>
            <a:rPr lang="en-US" sz="1600" b="1" i="1" dirty="0" smtClean="0"/>
            <a:t> e se </a:t>
          </a:r>
          <a:r>
            <a:rPr lang="en-US" sz="1600" b="1" i="1" dirty="0" err="1" smtClean="0"/>
            <a:t>tornou</a:t>
          </a:r>
          <a:r>
            <a:rPr lang="en-US" sz="1600" b="1" i="1" dirty="0" smtClean="0"/>
            <a:t> um dos </a:t>
          </a:r>
          <a:r>
            <a:rPr lang="en-US" sz="1600" b="1" i="1" dirty="0" err="1" smtClean="0"/>
            <a:t>maiores</a:t>
          </a:r>
          <a:r>
            <a:rPr lang="en-US" sz="1600" b="1" i="1" dirty="0" smtClean="0"/>
            <a:t> </a:t>
          </a:r>
          <a:r>
            <a:rPr lang="en-US" sz="1600" b="1" i="1" dirty="0" err="1" smtClean="0"/>
            <a:t>exportadores</a:t>
          </a:r>
          <a:r>
            <a:rPr lang="en-US" sz="1600" b="1" i="1" dirty="0" smtClean="0"/>
            <a:t> de </a:t>
          </a:r>
          <a:r>
            <a:rPr lang="en-US" sz="1600" b="1" i="1" dirty="0" err="1" smtClean="0"/>
            <a:t>alimentos</a:t>
          </a:r>
          <a:r>
            <a:rPr lang="en-US" sz="1600" b="1" i="1" dirty="0" smtClean="0"/>
            <a:t>.</a:t>
          </a:r>
          <a:endParaRPr lang="pt-BR" sz="1600" dirty="0"/>
        </a:p>
      </dgm:t>
    </dgm:pt>
    <dgm:pt modelId="{AC07F4F4-DFE8-4863-8BDE-70DC9E477BA4}" type="parTrans" cxnId="{915D3540-3D48-4B11-8FD8-CB8552E7B038}">
      <dgm:prSet/>
      <dgm:spPr/>
      <dgm:t>
        <a:bodyPr/>
        <a:lstStyle/>
        <a:p>
          <a:pPr algn="ctr"/>
          <a:endParaRPr lang="pt-BR" sz="1400"/>
        </a:p>
      </dgm:t>
    </dgm:pt>
    <dgm:pt modelId="{18050572-7D40-4024-9C86-D292A17355F6}" type="sibTrans" cxnId="{915D3540-3D48-4B11-8FD8-CB8552E7B038}">
      <dgm:prSet/>
      <dgm:spPr/>
      <dgm:t>
        <a:bodyPr/>
        <a:lstStyle/>
        <a:p>
          <a:pPr algn="ctr"/>
          <a:endParaRPr lang="pt-BR" sz="1400"/>
        </a:p>
      </dgm:t>
    </dgm:pt>
    <dgm:pt modelId="{11B04E1B-DB64-4357-810D-3E0752122196}" type="pres">
      <dgm:prSet presAssocID="{C745102C-E3FC-4CBD-847B-A352662E507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84043A0-ED3E-4346-84FC-52A3F1F8C669}" type="pres">
      <dgm:prSet presAssocID="{1829C2DC-E45F-4CAA-9FB2-797C64F1EC92}" presName="parentText" presStyleLbl="node1" presStyleIdx="0" presStyleCnt="1" custLinFactNeighborX="-10244" custLinFactNeighborY="6531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2785EBB-479E-446F-9166-933DF69C33F8}" type="presOf" srcId="{1829C2DC-E45F-4CAA-9FB2-797C64F1EC92}" destId="{E84043A0-ED3E-4346-84FC-52A3F1F8C669}" srcOrd="0" destOrd="0" presId="urn:microsoft.com/office/officeart/2005/8/layout/vList2"/>
    <dgm:cxn modelId="{1D2251F1-D2DF-4C74-8B32-7571A4C8F831}" type="presOf" srcId="{C745102C-E3FC-4CBD-847B-A352662E507E}" destId="{11B04E1B-DB64-4357-810D-3E0752122196}" srcOrd="0" destOrd="0" presId="urn:microsoft.com/office/officeart/2005/8/layout/vList2"/>
    <dgm:cxn modelId="{915D3540-3D48-4B11-8FD8-CB8552E7B038}" srcId="{C745102C-E3FC-4CBD-847B-A352662E507E}" destId="{1829C2DC-E45F-4CAA-9FB2-797C64F1EC92}" srcOrd="0" destOrd="0" parTransId="{AC07F4F4-DFE8-4863-8BDE-70DC9E477BA4}" sibTransId="{18050572-7D40-4024-9C86-D292A17355F6}"/>
    <dgm:cxn modelId="{A7BB4703-51DD-4D67-BF45-7CF769208EA5}" type="presParOf" srcId="{11B04E1B-DB64-4357-810D-3E0752122196}" destId="{E84043A0-ED3E-4346-84FC-52A3F1F8C66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FB487A-D8CC-4547-AA47-F2D064ED7B21}" type="datetimeFigureOut">
              <a:rPr lang="pt-BR" smtClean="0"/>
              <a:t>06/03/2018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04C29-6A3E-4086-93BC-A905F0CDBD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3778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Opção de tela de abertura </a:t>
            </a:r>
            <a:r>
              <a:rPr lang="pt-BR" baseline="0" dirty="0" smtClean="0"/>
              <a:t>sem imagem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C266E-8F04-4A98-9398-218E01E7C909}" type="slidenum">
              <a:rPr lang="pt-BR" smtClean="0">
                <a:solidFill>
                  <a:prstClr val="black"/>
                </a:solidFill>
              </a:rPr>
              <a:pPr/>
              <a:t>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591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altLang="pt-BR" smtClean="0">
              <a:latin typeface="Times New Roman" panose="02020603050405020304" pitchFamily="18" charset="0"/>
            </a:endParaRPr>
          </a:p>
        </p:txBody>
      </p:sp>
      <p:sp>
        <p:nvSpPr>
          <p:cNvPr id="21508" name="Slide Number Placeholder 3"/>
          <p:cNvSpPr txBox="1">
            <a:spLocks noGrp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917" tIns="51958" rIns="103917" bIns="51958" anchor="b"/>
          <a:lstStyle>
            <a:lvl1pPr defTabSz="1038225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defTabSz="1038225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defTabSz="1038225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defTabSz="1038225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defTabSz="1038225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1038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1038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1038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1038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AD89FE47-A3E2-4300-80CA-9F52BDC401EE}" type="slidenum">
              <a:rPr lang="en-US" altLang="pt-BR" sz="1300">
                <a:latin typeface="Calibri" panose="020F0502020204030204" pitchFamily="34" charset="0"/>
              </a:rPr>
              <a:pPr algn="r"/>
              <a:t>3</a:t>
            </a:fld>
            <a:endParaRPr lang="en-US" altLang="pt-BR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711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Times New Roman" panose="02020603050405020304" pitchFamily="18" charset="0"/>
            </a:endParaRPr>
          </a:p>
        </p:txBody>
      </p:sp>
      <p:sp>
        <p:nvSpPr>
          <p:cNvPr id="23556" name="Espaço Reservado para Número de Slide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E0BC3FE-D59F-4EB2-A083-18000917AD32}" type="slidenum">
              <a:rPr lang="en-US" altLang="pt-BR" sz="1200" smtClean="0">
                <a:solidFill>
                  <a:srgbClr val="000000"/>
                </a:solidFill>
              </a:rPr>
              <a:pPr/>
              <a:t>4</a:t>
            </a:fld>
            <a:endParaRPr lang="en-US" altLang="pt-BR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201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0EF8F-892E-4274-B08D-36FD17AF40F6}" type="slidenum">
              <a:rPr lang="pt-BR" smtClean="0">
                <a:solidFill>
                  <a:prstClr val="black"/>
                </a:solidFill>
              </a:rPr>
              <a:pPr/>
              <a:t>11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453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pt-BR" altLang="pt-BR" smtClean="0"/>
              <a:t>Corrigir para  Baculovírus  (sem itálico)</a:t>
            </a:r>
          </a:p>
        </p:txBody>
      </p:sp>
      <p:sp>
        <p:nvSpPr>
          <p:cNvPr id="1955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0F2246C-CB17-4CD4-83FD-9D9726B680F9}" type="slidenum">
              <a:rPr lang="pt-BR" altLang="pt-BR" smtClean="0">
                <a:solidFill>
                  <a:srgbClr val="000000"/>
                </a:solidFill>
              </a:rPr>
              <a:pPr/>
              <a:t>12</a:t>
            </a:fld>
            <a:endParaRPr lang="pt-BR" altLang="pt-B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45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CFFF0C6-B43B-4FE9-A631-47ED40621FB3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96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6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4875"/>
            <a:ext cx="4984750" cy="44672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577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9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9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142" y="5949284"/>
            <a:ext cx="1583720" cy="584637"/>
          </a:xfrm>
          <a:prstGeom prst="rect">
            <a:avLst/>
          </a:prstGeom>
        </p:spPr>
      </p:pic>
      <p:sp>
        <p:nvSpPr>
          <p:cNvPr id="3" name="Espaço Reservado para Imagem 2"/>
          <p:cNvSpPr>
            <a:spLocks noGrp="1"/>
          </p:cNvSpPr>
          <p:nvPr>
            <p:ph type="pic" sz="quarter" idx="10"/>
          </p:nvPr>
        </p:nvSpPr>
        <p:spPr>
          <a:xfrm>
            <a:off x="-3583" y="1052513"/>
            <a:ext cx="9147583" cy="4032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pt-BR"/>
          </a:p>
        </p:txBody>
      </p:sp>
      <p:sp>
        <p:nvSpPr>
          <p:cNvPr id="10" name="Retângulo 9"/>
          <p:cNvSpPr/>
          <p:nvPr userDrawn="1"/>
        </p:nvSpPr>
        <p:spPr>
          <a:xfrm>
            <a:off x="-3583" y="0"/>
            <a:ext cx="5400600" cy="50851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1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06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0" y="2204864"/>
            <a:ext cx="9144000" cy="46531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13">
              <a:solidFill>
                <a:prstClr val="white"/>
              </a:solidFill>
            </a:endParaRPr>
          </a:p>
        </p:txBody>
      </p:sp>
      <p:pic>
        <p:nvPicPr>
          <p:cNvPr id="14" name="Imagem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500" y="152664"/>
            <a:ext cx="682641" cy="252000"/>
          </a:xfrm>
          <a:prstGeom prst="rect">
            <a:avLst/>
          </a:prstGeom>
        </p:spPr>
      </p:pic>
      <p:sp>
        <p:nvSpPr>
          <p:cNvPr id="13" name="Espaço Reservado para Imagem 2"/>
          <p:cNvSpPr>
            <a:spLocks noGrp="1"/>
          </p:cNvSpPr>
          <p:nvPr>
            <p:ph type="pic" sz="quarter" idx="10"/>
          </p:nvPr>
        </p:nvSpPr>
        <p:spPr>
          <a:xfrm>
            <a:off x="179512" y="2996952"/>
            <a:ext cx="2808312" cy="17281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pt-BR"/>
          </a:p>
        </p:txBody>
      </p:sp>
      <p:sp>
        <p:nvSpPr>
          <p:cNvPr id="15" name="Espaço Reservado para Imagem 2"/>
          <p:cNvSpPr>
            <a:spLocks noGrp="1"/>
          </p:cNvSpPr>
          <p:nvPr>
            <p:ph type="pic" sz="quarter" idx="11"/>
          </p:nvPr>
        </p:nvSpPr>
        <p:spPr>
          <a:xfrm>
            <a:off x="3131840" y="2996952"/>
            <a:ext cx="2808312" cy="17281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pt-BR"/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sz="quarter" idx="12"/>
          </p:nvPr>
        </p:nvSpPr>
        <p:spPr>
          <a:xfrm>
            <a:off x="6084168" y="2996952"/>
            <a:ext cx="2808312" cy="17281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pt-BR"/>
          </a:p>
        </p:txBody>
      </p:sp>
      <p:sp>
        <p:nvSpPr>
          <p:cNvPr id="17" name="Espaço Reservado para Imagem 2"/>
          <p:cNvSpPr>
            <a:spLocks noGrp="1"/>
          </p:cNvSpPr>
          <p:nvPr>
            <p:ph type="pic" sz="quarter" idx="13"/>
          </p:nvPr>
        </p:nvSpPr>
        <p:spPr>
          <a:xfrm>
            <a:off x="179512" y="4869160"/>
            <a:ext cx="2808312" cy="17281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pt-BR"/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sz="quarter" idx="14"/>
          </p:nvPr>
        </p:nvSpPr>
        <p:spPr>
          <a:xfrm>
            <a:off x="3131840" y="4869160"/>
            <a:ext cx="2808312" cy="17281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pt-BR"/>
          </a:p>
        </p:txBody>
      </p:sp>
      <p:sp>
        <p:nvSpPr>
          <p:cNvPr id="19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6084168" y="4869160"/>
            <a:ext cx="2808312" cy="17281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659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1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8938" y="182563"/>
            <a:ext cx="9493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2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8638" y="4643438"/>
            <a:ext cx="61277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5508105" y="1039413"/>
            <a:ext cx="3312368" cy="34626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36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5468169" y="4883796"/>
            <a:ext cx="2611500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2000" i="1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7296" y="0"/>
            <a:ext cx="501200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705048165"/>
      </p:ext>
    </p:extLst>
  </p:cSld>
  <p:clrMapOvr>
    <a:masterClrMapping/>
  </p:clrMapOvr>
  <p:hf sldNum="0" hdr="0" ftr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1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2388" y="-50800"/>
            <a:ext cx="9232901" cy="138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51939" y="0"/>
            <a:ext cx="919594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2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437828" y="2204864"/>
            <a:ext cx="3995936" cy="15121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2800" baseline="0">
                <a:solidFill>
                  <a:srgbClr val="00B050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418704" y="3848559"/>
            <a:ext cx="4015060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1800" i="1" baseline="0">
                <a:solidFill>
                  <a:srgbClr val="00B050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194060207"/>
      </p:ext>
    </p:extLst>
  </p:cSld>
  <p:clrMapOvr>
    <a:masterClrMapping/>
  </p:clrMapOvr>
  <p:hf sldNum="0" hdr="0" ftr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10"/>
          <p:cNvSpPr/>
          <p:nvPr userDrawn="1"/>
        </p:nvSpPr>
        <p:spPr>
          <a:xfrm>
            <a:off x="-153988" y="5119688"/>
            <a:ext cx="9766301" cy="1738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8" name="Imagem 2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373688"/>
            <a:ext cx="7620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4688"/>
            <a:ext cx="9649072" cy="44948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47055" y="-243408"/>
            <a:ext cx="7885385" cy="536293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/>
          </p:nvPr>
        </p:nvSpPr>
        <p:spPr>
          <a:xfrm>
            <a:off x="2411760" y="3068960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/>
          </p:nvPr>
        </p:nvSpPr>
        <p:spPr>
          <a:xfrm flipV="1">
            <a:off x="2285998" y="2772875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1331640" y="1297049"/>
            <a:ext cx="6552728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38244942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7200" y="6246813"/>
            <a:ext cx="2124075" cy="468312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7375" y="6246813"/>
            <a:ext cx="2894013" cy="468312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6556375" y="6246813"/>
            <a:ext cx="2125663" cy="468312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B7147B0-191A-456E-80D3-EA30DF9D1629}" type="slidenum">
              <a:rPr lang="pt-BR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1925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s-A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A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44F2173-CB40-4AA4-B50B-F9EAC2D5F588}" type="slidenum">
              <a:rPr lang="pt-BR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149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1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ço Reservado para Anotações 4"/>
          <p:cNvSpPr>
            <a:spLocks noGrp="1"/>
          </p:cNvSpPr>
          <p:nvPr>
            <p:ph type="body" sz="quarter" idx="10"/>
          </p:nvPr>
        </p:nvSpPr>
        <p:spPr>
          <a:xfrm>
            <a:off x="-252536" y="0"/>
            <a:ext cx="9649072" cy="14847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395536" y="310344"/>
            <a:ext cx="7416823" cy="1075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00604340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1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ço Reservado para Anotações 4"/>
          <p:cNvSpPr>
            <a:spLocks noGrp="1"/>
          </p:cNvSpPr>
          <p:nvPr>
            <p:ph type="body" sz="quarter" idx="10"/>
          </p:nvPr>
        </p:nvSpPr>
        <p:spPr>
          <a:xfrm>
            <a:off x="-252536" y="0"/>
            <a:ext cx="9649072" cy="14847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395536" y="310344"/>
            <a:ext cx="7416823" cy="1075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39611549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274028" y="1276350"/>
            <a:ext cx="8569569" cy="4775200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 smtClean="0"/>
          </a:p>
        </p:txBody>
      </p:sp>
    </p:spTree>
    <p:extLst>
      <p:ext uri="{BB962C8B-B14F-4D97-AF65-F5344CB8AC3E}">
        <p14:creationId xmlns:p14="http://schemas.microsoft.com/office/powerpoint/2010/main" val="21957248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9B10526-D06C-473B-86FE-7AA34DBC2CE9}" type="datetimeFigureOut">
              <a:rPr lang="pt-BR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06/03/2018</a:t>
            </a:fld>
            <a:endParaRPr lang="pt-BR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EE0A57E-E1AE-44A2-967E-2349FE8639C5}" type="slidenum">
              <a:rPr lang="pt-BR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1013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7CED-8896-4132-9CB4-3299FC6642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EA71-2810-4B6F-92F0-2DED72D30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613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0" y="2204864"/>
            <a:ext cx="9144000" cy="46531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13">
              <a:solidFill>
                <a:prstClr val="white"/>
              </a:solidFill>
            </a:endParaRPr>
          </a:p>
        </p:txBody>
      </p:sp>
      <p:pic>
        <p:nvPicPr>
          <p:cNvPr id="14" name="Imagem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500" y="152664"/>
            <a:ext cx="682641" cy="252000"/>
          </a:xfrm>
          <a:prstGeom prst="rect">
            <a:avLst/>
          </a:prstGeom>
        </p:spPr>
      </p:pic>
      <p:sp>
        <p:nvSpPr>
          <p:cNvPr id="6" name="Espaço Reservado para Imagem 2"/>
          <p:cNvSpPr>
            <a:spLocks noGrp="1"/>
          </p:cNvSpPr>
          <p:nvPr>
            <p:ph type="pic" sz="quarter" idx="10"/>
          </p:nvPr>
        </p:nvSpPr>
        <p:spPr>
          <a:xfrm>
            <a:off x="251523" y="3284984"/>
            <a:ext cx="5256583" cy="33123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691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7CED-8896-4132-9CB4-3299FC6642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EA71-2810-4B6F-92F0-2DED72D30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09922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7CED-8896-4132-9CB4-3299FC6642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EA71-2810-4B6F-92F0-2DED72D30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89438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7CED-8896-4132-9CB4-3299FC6642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EA71-2810-4B6F-92F0-2DED72D30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79948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7CED-8896-4132-9CB4-3299FC6642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EA71-2810-4B6F-92F0-2DED72D30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174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7CED-8896-4132-9CB4-3299FC6642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EA71-2810-4B6F-92F0-2DED72D30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43140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7CED-8896-4132-9CB4-3299FC6642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EA71-2810-4B6F-92F0-2DED72D30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44662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7CED-8896-4132-9CB4-3299FC6642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EA71-2810-4B6F-92F0-2DED72D30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575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7CED-8896-4132-9CB4-3299FC6642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EA71-2810-4B6F-92F0-2DED72D30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82581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7CED-8896-4132-9CB4-3299FC6642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EA71-2810-4B6F-92F0-2DED72D30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4746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7CED-8896-4132-9CB4-3299FC6642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EA71-2810-4B6F-92F0-2DED72D30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338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0" y="2204864"/>
            <a:ext cx="9144000" cy="4653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13">
              <a:solidFill>
                <a:prstClr val="white"/>
              </a:solidFill>
            </a:endParaRPr>
          </a:p>
        </p:txBody>
      </p:sp>
      <p:pic>
        <p:nvPicPr>
          <p:cNvPr id="14" name="Imagem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500" y="152664"/>
            <a:ext cx="682641" cy="252000"/>
          </a:xfrm>
          <a:prstGeom prst="rect">
            <a:avLst/>
          </a:prstGeom>
        </p:spPr>
      </p:pic>
      <p:sp>
        <p:nvSpPr>
          <p:cNvPr id="13" name="Espaço Reservado para Imagem 2"/>
          <p:cNvSpPr>
            <a:spLocks noGrp="1"/>
          </p:cNvSpPr>
          <p:nvPr>
            <p:ph type="pic" sz="quarter" idx="10"/>
          </p:nvPr>
        </p:nvSpPr>
        <p:spPr>
          <a:xfrm>
            <a:off x="395536" y="3717032"/>
            <a:ext cx="2448272" cy="28083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917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idx="10"/>
          </p:nvPr>
        </p:nvSpPr>
        <p:spPr>
          <a:xfrm>
            <a:off x="368418" y="1069849"/>
            <a:ext cx="8392677" cy="431657"/>
          </a:xfrm>
        </p:spPr>
        <p:txBody>
          <a:bodyPr anchor="t">
            <a:noAutofit/>
          </a:bodyPr>
          <a:lstStyle>
            <a:lvl1pPr marL="0" indent="0">
              <a:lnSpc>
                <a:spcPct val="94000"/>
              </a:lnSpc>
              <a:buNone/>
              <a:defRPr sz="1800" b="0">
                <a:solidFill>
                  <a:schemeClr val="accent4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0642" y="6536105"/>
            <a:ext cx="7667507" cy="138243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25000"/>
              </a:lnSpc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448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048" y="6051944"/>
            <a:ext cx="1699952" cy="806057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298" y="1933395"/>
            <a:ext cx="8574733" cy="1398844"/>
          </a:xfrm>
        </p:spPr>
        <p:txBody>
          <a:bodyPr/>
          <a:lstStyle>
            <a:lvl1pPr>
              <a:defRPr>
                <a:latin typeface="Qualcomm Office Regular" pitchFamily="34" charset="0"/>
              </a:defRPr>
            </a:lvl1pPr>
            <a:lvl2pPr>
              <a:defRPr>
                <a:latin typeface="Qualcomm Office Regular" pitchFamily="34" charset="0"/>
              </a:defRPr>
            </a:lvl2pPr>
            <a:lvl3pPr>
              <a:defRPr>
                <a:latin typeface="Qualcomm Office Regular" pitchFamily="34" charset="0"/>
              </a:defRPr>
            </a:lvl3pPr>
            <a:lvl4pPr>
              <a:defRPr lang="en-US" sz="1200" kern="1200" baseline="0" dirty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anose="020B0604020202020204" pitchFamily="34" charset="0"/>
              </a:defRPr>
            </a:lvl4pPr>
            <a:lvl5pPr marL="1198721" indent="-260509">
              <a:buFont typeface="Qualcomm Regular" pitchFamily="34" charset="0"/>
              <a:buChar char="−"/>
              <a:defRPr/>
            </a:lvl5pPr>
            <a:lvl6pPr marL="1626870" indent="0">
              <a:buNone/>
              <a:defRPr sz="12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77808" y="504825"/>
            <a:ext cx="8588453" cy="0"/>
          </a:xfrm>
          <a:prstGeom prst="line">
            <a:avLst/>
          </a:prstGeom>
          <a:ln w="47625">
            <a:gradFill flip="none" rotWithShape="1">
              <a:gsLst>
                <a:gs pos="100000">
                  <a:srgbClr val="004274"/>
                </a:gs>
                <a:gs pos="0">
                  <a:srgbClr val="008E95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212654" y="1426518"/>
            <a:ext cx="8574733" cy="350865"/>
          </a:xfrm>
        </p:spPr>
        <p:txBody>
          <a:bodyPr tIns="0" bIns="0" anchor="t"/>
          <a:lstStyle>
            <a:lvl1pPr marL="0" indent="0">
              <a:buNone/>
              <a:defRPr sz="1800" b="0">
                <a:solidFill>
                  <a:schemeClr val="bg2"/>
                </a:solidFill>
                <a:latin typeface="Qualcomm Office Regular" pitchFamily="34" charset="0"/>
              </a:defRPr>
            </a:lvl1pPr>
            <a:lvl2pPr marL="342424" indent="0">
              <a:buNone/>
              <a:defRPr sz="1500" b="1"/>
            </a:lvl2pPr>
            <a:lvl3pPr marL="684848" indent="0">
              <a:buNone/>
              <a:defRPr sz="1425" b="1"/>
            </a:lvl3pPr>
            <a:lvl4pPr marL="1027271" indent="0">
              <a:buNone/>
              <a:defRPr sz="1200" b="1"/>
            </a:lvl4pPr>
            <a:lvl5pPr marL="1370171" indent="0">
              <a:buNone/>
              <a:defRPr sz="1200" b="1"/>
            </a:lvl5pPr>
            <a:lvl6pPr marL="1712595" indent="0">
              <a:buNone/>
              <a:defRPr sz="1200" b="1"/>
            </a:lvl6pPr>
            <a:lvl7pPr marL="2055019" indent="0">
              <a:buNone/>
              <a:defRPr sz="1200" b="1"/>
            </a:lvl7pPr>
            <a:lvl8pPr marL="2397443" indent="0">
              <a:buNone/>
              <a:defRPr sz="1200" b="1"/>
            </a:lvl8pPr>
            <a:lvl9pPr marL="2739866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7658"/>
            <a:ext cx="1786185" cy="98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02331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048" y="6051944"/>
            <a:ext cx="1699952" cy="806057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298" y="1933395"/>
            <a:ext cx="8574733" cy="1398844"/>
          </a:xfrm>
        </p:spPr>
        <p:txBody>
          <a:bodyPr/>
          <a:lstStyle>
            <a:lvl1pPr>
              <a:defRPr>
                <a:latin typeface="Qualcomm Office Regular" pitchFamily="34" charset="0"/>
              </a:defRPr>
            </a:lvl1pPr>
            <a:lvl2pPr>
              <a:defRPr>
                <a:latin typeface="Qualcomm Office Regular" pitchFamily="34" charset="0"/>
              </a:defRPr>
            </a:lvl2pPr>
            <a:lvl3pPr>
              <a:defRPr>
                <a:latin typeface="Qualcomm Office Regular" pitchFamily="34" charset="0"/>
              </a:defRPr>
            </a:lvl3pPr>
            <a:lvl4pPr>
              <a:defRPr lang="en-US" sz="1200" kern="1200" baseline="0" dirty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anose="020B0604020202020204" pitchFamily="34" charset="0"/>
              </a:defRPr>
            </a:lvl4pPr>
            <a:lvl5pPr marL="1198721" indent="-260509">
              <a:buFont typeface="Qualcomm Regular" pitchFamily="34" charset="0"/>
              <a:buChar char="−"/>
              <a:defRPr/>
            </a:lvl5pPr>
            <a:lvl6pPr marL="1626870" indent="0">
              <a:buNone/>
              <a:defRPr sz="12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77808" y="504825"/>
            <a:ext cx="8588453" cy="0"/>
          </a:xfrm>
          <a:prstGeom prst="line">
            <a:avLst/>
          </a:prstGeom>
          <a:ln w="47625">
            <a:gradFill flip="none" rotWithShape="1">
              <a:gsLst>
                <a:gs pos="100000">
                  <a:srgbClr val="004274"/>
                </a:gs>
                <a:gs pos="0">
                  <a:srgbClr val="008E95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212654" y="1426518"/>
            <a:ext cx="8574733" cy="350865"/>
          </a:xfrm>
        </p:spPr>
        <p:txBody>
          <a:bodyPr tIns="0" bIns="0" anchor="t"/>
          <a:lstStyle>
            <a:lvl1pPr marL="0" indent="0">
              <a:buNone/>
              <a:defRPr sz="1800" b="0">
                <a:solidFill>
                  <a:schemeClr val="bg2"/>
                </a:solidFill>
                <a:latin typeface="Qualcomm Office Regular" pitchFamily="34" charset="0"/>
              </a:defRPr>
            </a:lvl1pPr>
            <a:lvl2pPr marL="342424" indent="0">
              <a:buNone/>
              <a:defRPr sz="1500" b="1"/>
            </a:lvl2pPr>
            <a:lvl3pPr marL="684848" indent="0">
              <a:buNone/>
              <a:defRPr sz="1425" b="1"/>
            </a:lvl3pPr>
            <a:lvl4pPr marL="1027271" indent="0">
              <a:buNone/>
              <a:defRPr sz="1200" b="1"/>
            </a:lvl4pPr>
            <a:lvl5pPr marL="1370171" indent="0">
              <a:buNone/>
              <a:defRPr sz="1200" b="1"/>
            </a:lvl5pPr>
            <a:lvl6pPr marL="1712595" indent="0">
              <a:buNone/>
              <a:defRPr sz="1200" b="1"/>
            </a:lvl6pPr>
            <a:lvl7pPr marL="2055019" indent="0">
              <a:buNone/>
              <a:defRPr sz="1200" b="1"/>
            </a:lvl7pPr>
            <a:lvl8pPr marL="2397443" indent="0">
              <a:buNone/>
              <a:defRPr sz="1200" b="1"/>
            </a:lvl8pPr>
            <a:lvl9pPr marL="2739866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7658"/>
            <a:ext cx="1786185" cy="98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78900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048" y="6051944"/>
            <a:ext cx="1699952" cy="806057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298" y="1933395"/>
            <a:ext cx="8574733" cy="1398844"/>
          </a:xfrm>
        </p:spPr>
        <p:txBody>
          <a:bodyPr/>
          <a:lstStyle>
            <a:lvl1pPr>
              <a:defRPr>
                <a:latin typeface="Qualcomm Office Regular" pitchFamily="34" charset="0"/>
              </a:defRPr>
            </a:lvl1pPr>
            <a:lvl2pPr>
              <a:defRPr>
                <a:latin typeface="Qualcomm Office Regular" pitchFamily="34" charset="0"/>
              </a:defRPr>
            </a:lvl2pPr>
            <a:lvl3pPr>
              <a:defRPr>
                <a:latin typeface="Qualcomm Office Regular" pitchFamily="34" charset="0"/>
              </a:defRPr>
            </a:lvl3pPr>
            <a:lvl4pPr>
              <a:defRPr lang="en-US" sz="1200" kern="1200" baseline="0" dirty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anose="020B0604020202020204" pitchFamily="34" charset="0"/>
              </a:defRPr>
            </a:lvl4pPr>
            <a:lvl5pPr marL="1198721" indent="-260509">
              <a:buFont typeface="Qualcomm Regular" pitchFamily="34" charset="0"/>
              <a:buChar char="−"/>
              <a:defRPr/>
            </a:lvl5pPr>
            <a:lvl6pPr marL="1626870" indent="0">
              <a:buNone/>
              <a:defRPr sz="12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77808" y="504825"/>
            <a:ext cx="8588453" cy="0"/>
          </a:xfrm>
          <a:prstGeom prst="line">
            <a:avLst/>
          </a:prstGeom>
          <a:ln w="47625">
            <a:gradFill flip="none" rotWithShape="1">
              <a:gsLst>
                <a:gs pos="100000">
                  <a:srgbClr val="004274"/>
                </a:gs>
                <a:gs pos="0">
                  <a:srgbClr val="008E95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212654" y="1426518"/>
            <a:ext cx="8574733" cy="350865"/>
          </a:xfrm>
        </p:spPr>
        <p:txBody>
          <a:bodyPr tIns="0" bIns="0" anchor="t"/>
          <a:lstStyle>
            <a:lvl1pPr marL="0" indent="0">
              <a:buNone/>
              <a:defRPr sz="1800" b="0">
                <a:solidFill>
                  <a:schemeClr val="bg2"/>
                </a:solidFill>
                <a:latin typeface="Qualcomm Office Regular" pitchFamily="34" charset="0"/>
              </a:defRPr>
            </a:lvl1pPr>
            <a:lvl2pPr marL="342424" indent="0">
              <a:buNone/>
              <a:defRPr sz="1500" b="1"/>
            </a:lvl2pPr>
            <a:lvl3pPr marL="684848" indent="0">
              <a:buNone/>
              <a:defRPr sz="1425" b="1"/>
            </a:lvl3pPr>
            <a:lvl4pPr marL="1027271" indent="0">
              <a:buNone/>
              <a:defRPr sz="1200" b="1"/>
            </a:lvl4pPr>
            <a:lvl5pPr marL="1370171" indent="0">
              <a:buNone/>
              <a:defRPr sz="1200" b="1"/>
            </a:lvl5pPr>
            <a:lvl6pPr marL="1712595" indent="0">
              <a:buNone/>
              <a:defRPr sz="1200" b="1"/>
            </a:lvl6pPr>
            <a:lvl7pPr marL="2055019" indent="0">
              <a:buNone/>
              <a:defRPr sz="1200" b="1"/>
            </a:lvl7pPr>
            <a:lvl8pPr marL="2397443" indent="0">
              <a:buNone/>
              <a:defRPr sz="1200" b="1"/>
            </a:lvl8pPr>
            <a:lvl9pPr marL="2739866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7658"/>
            <a:ext cx="1786185" cy="98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30454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048" y="6051944"/>
            <a:ext cx="1699952" cy="806057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298" y="1933395"/>
            <a:ext cx="8574733" cy="1398844"/>
          </a:xfrm>
        </p:spPr>
        <p:txBody>
          <a:bodyPr/>
          <a:lstStyle>
            <a:lvl1pPr>
              <a:defRPr>
                <a:latin typeface="Qualcomm Office Regular" pitchFamily="34" charset="0"/>
              </a:defRPr>
            </a:lvl1pPr>
            <a:lvl2pPr>
              <a:defRPr>
                <a:latin typeface="Qualcomm Office Regular" pitchFamily="34" charset="0"/>
              </a:defRPr>
            </a:lvl2pPr>
            <a:lvl3pPr>
              <a:defRPr>
                <a:latin typeface="Qualcomm Office Regular" pitchFamily="34" charset="0"/>
              </a:defRPr>
            </a:lvl3pPr>
            <a:lvl4pPr>
              <a:defRPr lang="en-US" sz="1200" kern="1200" baseline="0" dirty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anose="020B0604020202020204" pitchFamily="34" charset="0"/>
              </a:defRPr>
            </a:lvl4pPr>
            <a:lvl5pPr marL="1198721" indent="-260509">
              <a:buFont typeface="Qualcomm Regular" pitchFamily="34" charset="0"/>
              <a:buChar char="−"/>
              <a:defRPr/>
            </a:lvl5pPr>
            <a:lvl6pPr marL="1626870" indent="0">
              <a:buNone/>
              <a:defRPr sz="12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77808" y="504825"/>
            <a:ext cx="8588453" cy="0"/>
          </a:xfrm>
          <a:prstGeom prst="line">
            <a:avLst/>
          </a:prstGeom>
          <a:ln w="47625">
            <a:gradFill flip="none" rotWithShape="1">
              <a:gsLst>
                <a:gs pos="100000">
                  <a:srgbClr val="004274"/>
                </a:gs>
                <a:gs pos="0">
                  <a:srgbClr val="008E95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212654" y="1426518"/>
            <a:ext cx="8574733" cy="350865"/>
          </a:xfrm>
        </p:spPr>
        <p:txBody>
          <a:bodyPr tIns="0" bIns="0" anchor="t"/>
          <a:lstStyle>
            <a:lvl1pPr marL="0" indent="0">
              <a:buNone/>
              <a:defRPr sz="1800" b="0">
                <a:solidFill>
                  <a:schemeClr val="bg2"/>
                </a:solidFill>
                <a:latin typeface="Qualcomm Office Regular" pitchFamily="34" charset="0"/>
              </a:defRPr>
            </a:lvl1pPr>
            <a:lvl2pPr marL="342424" indent="0">
              <a:buNone/>
              <a:defRPr sz="1500" b="1"/>
            </a:lvl2pPr>
            <a:lvl3pPr marL="684848" indent="0">
              <a:buNone/>
              <a:defRPr sz="1425" b="1"/>
            </a:lvl3pPr>
            <a:lvl4pPr marL="1027271" indent="0">
              <a:buNone/>
              <a:defRPr sz="1200" b="1"/>
            </a:lvl4pPr>
            <a:lvl5pPr marL="1370171" indent="0">
              <a:buNone/>
              <a:defRPr sz="1200" b="1"/>
            </a:lvl5pPr>
            <a:lvl6pPr marL="1712595" indent="0">
              <a:buNone/>
              <a:defRPr sz="1200" b="1"/>
            </a:lvl6pPr>
            <a:lvl7pPr marL="2055019" indent="0">
              <a:buNone/>
              <a:defRPr sz="1200" b="1"/>
            </a:lvl7pPr>
            <a:lvl8pPr marL="2397443" indent="0">
              <a:buNone/>
              <a:defRPr sz="1200" b="1"/>
            </a:lvl8pPr>
            <a:lvl9pPr marL="2739866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7658"/>
            <a:ext cx="1786185" cy="98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95243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6512" y="624693"/>
            <a:ext cx="9217024" cy="447818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-252534" y="-243406"/>
            <a:ext cx="6134843" cy="53422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899592" y="2996953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quatro linhas. 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-1" y="2759966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323530" y="466769"/>
            <a:ext cx="5040560" cy="212189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Duas Linhas</a:t>
            </a:r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12" y="5661249"/>
            <a:ext cx="1701606" cy="6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84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6512" y="624693"/>
            <a:ext cx="9217024" cy="447818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-252534" y="-243406"/>
            <a:ext cx="6134843" cy="53422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899592" y="2996953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quatro linhas. 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-1" y="2759966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323530" y="466769"/>
            <a:ext cx="5040560" cy="212189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Duas Linhas</a:t>
            </a:r>
          </a:p>
        </p:txBody>
      </p:sp>
    </p:spTree>
    <p:extLst>
      <p:ext uri="{BB962C8B-B14F-4D97-AF65-F5344CB8AC3E}">
        <p14:creationId xmlns:p14="http://schemas.microsoft.com/office/powerpoint/2010/main" val="1982942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pequena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827586" y="0"/>
            <a:ext cx="7488832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18" name="Conector reto 17"/>
          <p:cNvCxnSpPr/>
          <p:nvPr userDrawn="1"/>
        </p:nvCxnSpPr>
        <p:spPr>
          <a:xfrm>
            <a:off x="2050941" y="2492896"/>
            <a:ext cx="504134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211961" y="2852937"/>
            <a:ext cx="3816424" cy="257892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seis linhas</a:t>
            </a: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96552" y="2846271"/>
            <a:ext cx="4294475" cy="26709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187626" y="188642"/>
            <a:ext cx="6768752" cy="2088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até Três Linhas. Título de Abertura de até Três Linhas. </a:t>
            </a:r>
          </a:p>
        </p:txBody>
      </p:sp>
    </p:spTree>
    <p:extLst>
      <p:ext uri="{BB962C8B-B14F-4D97-AF65-F5344CB8AC3E}">
        <p14:creationId xmlns:p14="http://schemas.microsoft.com/office/powerpoint/2010/main" val="4133607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827586" y="1"/>
            <a:ext cx="7488832" cy="688167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>
            <a:off x="0" y="2852936"/>
            <a:ext cx="51480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1907704" y="3068960"/>
            <a:ext cx="3240360" cy="21602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cinco linhas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597728" y="-171400"/>
            <a:ext cx="3798811" cy="72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046362" y="382565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Três linhas</a:t>
            </a:r>
          </a:p>
        </p:txBody>
      </p:sp>
    </p:spTree>
    <p:extLst>
      <p:ext uri="{BB962C8B-B14F-4D97-AF65-F5344CB8AC3E}">
        <p14:creationId xmlns:p14="http://schemas.microsoft.com/office/powerpoint/2010/main" val="2969652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pequena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1259634" y="1"/>
            <a:ext cx="7056784" cy="688167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>
            <a:off x="1" y="2852936"/>
            <a:ext cx="658822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1979713" y="3068960"/>
            <a:ext cx="3960440" cy="21602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cinco linhas</a:t>
            </a: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6417427" y="1090543"/>
            <a:ext cx="3014607" cy="47147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554076" y="356621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Três linhas</a:t>
            </a:r>
          </a:p>
        </p:txBody>
      </p:sp>
    </p:spTree>
    <p:extLst>
      <p:ext uri="{BB962C8B-B14F-4D97-AF65-F5344CB8AC3E}">
        <p14:creationId xmlns:p14="http://schemas.microsoft.com/office/powerpoint/2010/main" val="3761940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 rot="5400000">
            <a:off x="-1215008" y="1215010"/>
            <a:ext cx="6858000" cy="44279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13">
              <a:solidFill>
                <a:prstClr val="white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500" y="152664"/>
            <a:ext cx="682641" cy="252000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4" y="339473"/>
            <a:ext cx="1047185" cy="104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851354" y="5307669"/>
            <a:ext cx="818334" cy="818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Espaço Reservado para Imagem 2"/>
          <p:cNvSpPr>
            <a:spLocks noGrp="1"/>
          </p:cNvSpPr>
          <p:nvPr>
            <p:ph type="pic" sz="quarter" idx="10"/>
          </p:nvPr>
        </p:nvSpPr>
        <p:spPr>
          <a:xfrm>
            <a:off x="-3583" y="0"/>
            <a:ext cx="4431568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122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_img. titul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827586" y="1"/>
            <a:ext cx="7488832" cy="688167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18" name="Conector reto 17"/>
          <p:cNvCxnSpPr/>
          <p:nvPr userDrawn="1"/>
        </p:nvCxnSpPr>
        <p:spPr>
          <a:xfrm>
            <a:off x="-84546" y="2348880"/>
            <a:ext cx="681678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3203848" y="2636912"/>
            <a:ext cx="4320480" cy="2592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oito linha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67544" y="2636917"/>
            <a:ext cx="2376264" cy="35643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115616" y="423372"/>
            <a:ext cx="6840760" cy="19255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até Cinco Linhas.</a:t>
            </a:r>
          </a:p>
          <a:p>
            <a:r>
              <a:rPr lang="pt-BR" dirty="0" smtClean="0"/>
              <a:t>Título de Abertura de até Cinco Linhas.</a:t>
            </a:r>
          </a:p>
          <a:p>
            <a:r>
              <a:rPr lang="pt-BR" dirty="0" smtClean="0"/>
              <a:t>Título de Abertura de até Cinco Linhas.</a:t>
            </a:r>
          </a:p>
        </p:txBody>
      </p:sp>
    </p:spTree>
    <p:extLst>
      <p:ext uri="{BB962C8B-B14F-4D97-AF65-F5344CB8AC3E}">
        <p14:creationId xmlns:p14="http://schemas.microsoft.com/office/powerpoint/2010/main" val="3885232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ço Reservado para Imagem 2"/>
          <p:cNvSpPr>
            <a:spLocks noGrp="1"/>
          </p:cNvSpPr>
          <p:nvPr>
            <p:ph type="pic" idx="15" hasCustomPrompt="1"/>
          </p:nvPr>
        </p:nvSpPr>
        <p:spPr>
          <a:xfrm>
            <a:off x="-252536" y="620688"/>
            <a:ext cx="9649072" cy="49108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 smtClean="0"/>
              <a:t>\</a:t>
            </a:r>
            <a:endParaRPr lang="pt-BR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211965" y="620688"/>
            <a:ext cx="5040559" cy="4910856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 baseline="0">
                <a:solidFill>
                  <a:srgbClr val="004994"/>
                </a:solidFill>
              </a:defRPr>
            </a:lvl1pPr>
          </a:lstStyle>
          <a:p>
            <a:pPr lvl="0"/>
            <a:r>
              <a:rPr lang="en-US" dirty="0" smtClean="0"/>
              <a:t> </a:t>
            </a:r>
            <a:endParaRPr lang="pt-BR" dirty="0" smtClean="0"/>
          </a:p>
        </p:txBody>
      </p:sp>
      <p:sp>
        <p:nvSpPr>
          <p:cNvPr id="42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716016" y="3501011"/>
            <a:ext cx="4176464" cy="180020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quatro linhas</a:t>
            </a:r>
          </a:p>
        </p:txBody>
      </p:sp>
      <p:sp>
        <p:nvSpPr>
          <p:cNvPr id="43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5220073" y="3356997"/>
            <a:ext cx="3923929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44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4548312" y="1039868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</a:t>
            </a:r>
          </a:p>
        </p:txBody>
      </p:sp>
    </p:spTree>
    <p:extLst>
      <p:ext uri="{BB962C8B-B14F-4D97-AF65-F5344CB8AC3E}">
        <p14:creationId xmlns:p14="http://schemas.microsoft.com/office/powerpoint/2010/main" val="2282782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51520" y="1124745"/>
            <a:ext cx="8568952" cy="55446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0" name="Espaço Reservado para Anotações 4"/>
          <p:cNvSpPr>
            <a:spLocks noGrp="1"/>
          </p:cNvSpPr>
          <p:nvPr>
            <p:ph type="body" sz="quarter" idx="10" hasCustomPrompt="1"/>
          </p:nvPr>
        </p:nvSpPr>
        <p:spPr>
          <a:xfrm>
            <a:off x="-252536" y="0"/>
            <a:ext cx="9649072" cy="14847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395540" y="310345"/>
            <a:ext cx="7416823" cy="1075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algn="l"/>
            <a:r>
              <a:rPr lang="pt-BR" dirty="0"/>
              <a:t>Somos uma única fazenda</a:t>
            </a: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841256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-180528" y="630671"/>
            <a:ext cx="9505056" cy="55706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8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211964" y="610711"/>
            <a:ext cx="4932039" cy="624729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716016" y="4797153"/>
            <a:ext cx="4176464" cy="122413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três linhas</a:t>
            </a:r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5220073" y="4653141"/>
            <a:ext cx="3923929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31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4548312" y="2336012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</a:t>
            </a:r>
          </a:p>
        </p:txBody>
      </p:sp>
    </p:spTree>
    <p:extLst>
      <p:ext uri="{BB962C8B-B14F-4D97-AF65-F5344CB8AC3E}">
        <p14:creationId xmlns:p14="http://schemas.microsoft.com/office/powerpoint/2010/main" val="2848911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0688"/>
            <a:ext cx="9649072" cy="48965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-252536" y="3009163"/>
            <a:ext cx="9649072" cy="252238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5796136" y="3474134"/>
            <a:ext cx="3096344" cy="17165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três linhas</a:t>
            </a:r>
          </a:p>
        </p:txBody>
      </p:sp>
      <p:sp>
        <p:nvSpPr>
          <p:cNvPr id="21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5557256" y="3161567"/>
            <a:ext cx="45719" cy="211648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899593" y="3246424"/>
            <a:ext cx="4464495" cy="19442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</a:t>
            </a:r>
          </a:p>
        </p:txBody>
      </p:sp>
    </p:spTree>
    <p:extLst>
      <p:ext uri="{BB962C8B-B14F-4D97-AF65-F5344CB8AC3E}">
        <p14:creationId xmlns:p14="http://schemas.microsoft.com/office/powerpoint/2010/main" val="3255734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ângulo 35"/>
          <p:cNvSpPr/>
          <p:nvPr userDrawn="1"/>
        </p:nvSpPr>
        <p:spPr>
          <a:xfrm>
            <a:off x="-154136" y="4665712"/>
            <a:ext cx="9766696" cy="219228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>
            <a:off x="-154136" y="4665712"/>
            <a:ext cx="94786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67544" y="4797153"/>
            <a:ext cx="8352928" cy="12241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três linhas</a:t>
            </a:r>
          </a:p>
        </p:txBody>
      </p:sp>
      <p:sp>
        <p:nvSpPr>
          <p:cNvPr id="14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3036908" y="620688"/>
            <a:ext cx="5711556" cy="1872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0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 Abertura de assunto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059835" y="2636912"/>
            <a:ext cx="2722171" cy="1814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0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6026297" y="2637129"/>
            <a:ext cx="2722171" cy="1814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56934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-154136" y="1916832"/>
            <a:ext cx="9766696" cy="494116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539556" y="2276873"/>
            <a:ext cx="7017145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uma linha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1" y="1124748"/>
            <a:ext cx="7200800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817695" y="3284989"/>
            <a:ext cx="6778642" cy="33123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Tópicos ou texto corrido</a:t>
            </a:r>
          </a:p>
        </p:txBody>
      </p:sp>
      <p:cxnSp>
        <p:nvCxnSpPr>
          <p:cNvPr id="40" name="Conector reto 39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948566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 userDrawn="1"/>
        </p:nvSpPr>
        <p:spPr>
          <a:xfrm>
            <a:off x="-154136" y="1916832"/>
            <a:ext cx="9766696" cy="494116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539556" y="2276873"/>
            <a:ext cx="7017145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duas linhas Subtítulo com duas linhas 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620693"/>
            <a:ext cx="8424936" cy="1296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duas linhas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827589" y="3284990"/>
            <a:ext cx="6768751" cy="29523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Tópicos ou texto corrido</a:t>
            </a:r>
          </a:p>
        </p:txBody>
      </p:sp>
      <p:cxnSp>
        <p:nvCxnSpPr>
          <p:cNvPr id="17" name="Conector reto 16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063036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 userDrawn="1"/>
        </p:nvSpPr>
        <p:spPr>
          <a:xfrm>
            <a:off x="-154136" y="1916832"/>
            <a:ext cx="9766696" cy="494116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1124748"/>
            <a:ext cx="7128792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251521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9" name="Espaço Reservado para Imagem 2"/>
          <p:cNvSpPr>
            <a:spLocks noGrp="1"/>
          </p:cNvSpPr>
          <p:nvPr>
            <p:ph type="pic" idx="16"/>
          </p:nvPr>
        </p:nvSpPr>
        <p:spPr>
          <a:xfrm>
            <a:off x="3185440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0" name="Espaço Reservado para Imagem 2"/>
          <p:cNvSpPr>
            <a:spLocks noGrp="1"/>
          </p:cNvSpPr>
          <p:nvPr>
            <p:ph type="pic" idx="17"/>
          </p:nvPr>
        </p:nvSpPr>
        <p:spPr>
          <a:xfrm>
            <a:off x="6110968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1" name="Espaço Reservado para Imagem 2"/>
          <p:cNvSpPr>
            <a:spLocks noGrp="1"/>
          </p:cNvSpPr>
          <p:nvPr>
            <p:ph type="pic" idx="18"/>
          </p:nvPr>
        </p:nvSpPr>
        <p:spPr>
          <a:xfrm>
            <a:off x="251521" y="4805703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2" name="Espaço Reservado para Imagem 2"/>
          <p:cNvSpPr>
            <a:spLocks noGrp="1"/>
          </p:cNvSpPr>
          <p:nvPr>
            <p:ph type="pic" idx="19"/>
          </p:nvPr>
        </p:nvSpPr>
        <p:spPr>
          <a:xfrm>
            <a:off x="3185440" y="4805703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Imagem 2"/>
          <p:cNvSpPr>
            <a:spLocks noGrp="1"/>
          </p:cNvSpPr>
          <p:nvPr>
            <p:ph type="pic" idx="20"/>
          </p:nvPr>
        </p:nvSpPr>
        <p:spPr>
          <a:xfrm>
            <a:off x="6110968" y="4805703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6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539553" y="2276878"/>
            <a:ext cx="8136904" cy="576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uma linha</a:t>
            </a:r>
          </a:p>
        </p:txBody>
      </p:sp>
    </p:spTree>
    <p:extLst>
      <p:ext uri="{BB962C8B-B14F-4D97-AF65-F5344CB8AC3E}">
        <p14:creationId xmlns:p14="http://schemas.microsoft.com/office/powerpoint/2010/main" val="201470755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 userDrawn="1"/>
        </p:nvSpPr>
        <p:spPr>
          <a:xfrm>
            <a:off x="-154136" y="1052736"/>
            <a:ext cx="9766696" cy="5805264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 flipH="1">
            <a:off x="-108520" y="1052736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184825"/>
            <a:ext cx="7128792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251521" y="119675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9" name="Espaço Reservado para Imagem 2"/>
          <p:cNvSpPr>
            <a:spLocks noGrp="1"/>
          </p:cNvSpPr>
          <p:nvPr>
            <p:ph type="pic" idx="16"/>
          </p:nvPr>
        </p:nvSpPr>
        <p:spPr>
          <a:xfrm>
            <a:off x="3185440" y="119675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0" name="Espaço Reservado para Imagem 2"/>
          <p:cNvSpPr>
            <a:spLocks noGrp="1"/>
          </p:cNvSpPr>
          <p:nvPr>
            <p:ph type="pic" idx="17"/>
          </p:nvPr>
        </p:nvSpPr>
        <p:spPr>
          <a:xfrm>
            <a:off x="6110968" y="119675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4" name="CaixaDeTexto 13"/>
          <p:cNvSpPr txBox="1"/>
          <p:nvPr userDrawn="1"/>
        </p:nvSpPr>
        <p:spPr>
          <a:xfrm>
            <a:off x="251520" y="3365380"/>
            <a:ext cx="280831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pt-BR" sz="2400" dirty="0" smtClean="0">
              <a:solidFill>
                <a:srgbClr val="0049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73997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0" y="5517232"/>
            <a:ext cx="9144000" cy="1340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13">
              <a:solidFill>
                <a:prstClr val="white"/>
              </a:solidFill>
            </a:endParaRPr>
          </a:p>
        </p:txBody>
      </p:sp>
      <p:sp>
        <p:nvSpPr>
          <p:cNvPr id="11" name="Retângulo 10"/>
          <p:cNvSpPr/>
          <p:nvPr userDrawn="1"/>
        </p:nvSpPr>
        <p:spPr>
          <a:xfrm>
            <a:off x="1043608" y="0"/>
            <a:ext cx="6858000" cy="55172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13">
              <a:solidFill>
                <a:prstClr val="white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84294" y="5580000"/>
            <a:ext cx="5175416" cy="73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0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 userDrawn="1"/>
        </p:nvSpPr>
        <p:spPr>
          <a:xfrm>
            <a:off x="-154136" y="1916837"/>
            <a:ext cx="9766696" cy="494116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5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24544" y="3068961"/>
            <a:ext cx="3816423" cy="29404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cxnSp>
        <p:nvCxnSpPr>
          <p:cNvPr id="19" name="Conector reto 18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67544" y="2060849"/>
            <a:ext cx="7272808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duas linhas Subtítulo com duas linhas Subtítulo com duas linhas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1" y="620693"/>
            <a:ext cx="7200800" cy="12799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duas linhas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3707904" y="3068961"/>
            <a:ext cx="4968552" cy="29523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Tópicos ou texto corrido</a:t>
            </a:r>
          </a:p>
        </p:txBody>
      </p:sp>
    </p:spTree>
    <p:extLst>
      <p:ext uri="{BB962C8B-B14F-4D97-AF65-F5344CB8AC3E}">
        <p14:creationId xmlns:p14="http://schemas.microsoft.com/office/powerpoint/2010/main" val="249088405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 userDrawn="1"/>
        </p:nvSpPr>
        <p:spPr>
          <a:xfrm>
            <a:off x="-154136" y="1916837"/>
            <a:ext cx="9766696" cy="494116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67544" y="2060849"/>
            <a:ext cx="8208912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duas linhas Subtítulo com duas linhas </a:t>
            </a:r>
          </a:p>
          <a:p>
            <a:r>
              <a:rPr lang="pt-BR" dirty="0" smtClean="0"/>
              <a:t>Subtítulo com duas linhas Subtítulo com duas linhas 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3056765" y="3356992"/>
            <a:ext cx="4752528" cy="2029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Citação, deixar a letra de tamanho que preencha bem o espaço entre as aspas.</a:t>
            </a:r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3027457" y="5517233"/>
            <a:ext cx="4775162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1800" i="1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Nome da Pessoa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67544" y="3500112"/>
            <a:ext cx="1442176" cy="1873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4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1" y="620693"/>
            <a:ext cx="7200800" cy="12799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duas linhas</a:t>
            </a:r>
          </a:p>
        </p:txBody>
      </p:sp>
      <p:pic>
        <p:nvPicPr>
          <p:cNvPr id="27" name="Imagem 2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357" y="3331307"/>
            <a:ext cx="949772" cy="856198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045" y="4697202"/>
            <a:ext cx="612119" cy="5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7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5508106" y="1039417"/>
            <a:ext cx="3312368" cy="34626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36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Citação, deixar a letra de tamanho que preencha bem o espaço entre as aspas.</a:t>
            </a:r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5468169" y="4883796"/>
            <a:ext cx="2611500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2000" i="1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Nome da Pessoa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7295" y="0"/>
            <a:ext cx="501200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170" y="183215"/>
            <a:ext cx="949772" cy="85619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012" y="4643552"/>
            <a:ext cx="612119" cy="5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0545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939" y="-50523"/>
            <a:ext cx="9232451" cy="13848677"/>
          </a:xfrm>
          <a:prstGeom prst="rect">
            <a:avLst/>
          </a:prstGeom>
        </p:spPr>
      </p:pic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51939" y="0"/>
            <a:ext cx="919594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2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437830" y="2204864"/>
            <a:ext cx="3995936" cy="15121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2800" baseline="0">
                <a:solidFill>
                  <a:srgbClr val="00B050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“Citação que compõem com a foto, normalmente são mais interessantes”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418704" y="3848560"/>
            <a:ext cx="4015060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1800" i="1" baseline="0">
                <a:solidFill>
                  <a:srgbClr val="00B050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Nome da Pessoa</a:t>
            </a:r>
          </a:p>
        </p:txBody>
      </p:sp>
    </p:spTree>
    <p:extLst>
      <p:ext uri="{BB962C8B-B14F-4D97-AF65-F5344CB8AC3E}">
        <p14:creationId xmlns:p14="http://schemas.microsoft.com/office/powerpoint/2010/main" val="392305997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-154136" y="5119526"/>
            <a:ext cx="9766696" cy="173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4689"/>
            <a:ext cx="9649072" cy="44948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647059" y="-243408"/>
            <a:ext cx="7885385" cy="536293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2411760" y="3068961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Contato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2286002" y="2772880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1331641" y="1297052"/>
            <a:ext cx="6552728" cy="12799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Agradecimento</a:t>
            </a:r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373960"/>
            <a:ext cx="76200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19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B9CA6-B88F-47F4-AD92-F02CD70F1E2E}" type="datetime1">
              <a:rPr lang="pt-BR">
                <a:solidFill>
                  <a:prstClr val="black"/>
                </a:solidFill>
              </a:rPr>
              <a:pPr>
                <a:defRPr/>
              </a:pPr>
              <a:t>06/03/2018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521A4-70C5-46CA-85F1-8DD8BF152486}" type="slidenum">
              <a:rPr lang="pt-BR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19082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2052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6512" y="624693"/>
            <a:ext cx="9217024" cy="447818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-252534" y="-243406"/>
            <a:ext cx="6134843" cy="53422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899592" y="2996953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quatro linhas. 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-1" y="2759966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323530" y="466769"/>
            <a:ext cx="5040560" cy="212189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Duas Linhas</a:t>
            </a:r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12" y="5661249"/>
            <a:ext cx="1701606" cy="6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31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6512" y="624693"/>
            <a:ext cx="9217024" cy="447818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-252534" y="-243406"/>
            <a:ext cx="6134843" cy="53422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899592" y="2996953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quatro linhas. 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-1" y="2759966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323530" y="466769"/>
            <a:ext cx="5040560" cy="212189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Duas Linhas</a:t>
            </a:r>
          </a:p>
        </p:txBody>
      </p:sp>
      <p:pic>
        <p:nvPicPr>
          <p:cNvPr id="2" name="Imagem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55"/>
          <a:stretch/>
        </p:blipFill>
        <p:spPr>
          <a:xfrm>
            <a:off x="3308108" y="5311323"/>
            <a:ext cx="2592288" cy="143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64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ertura_img. pequena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827586" y="0"/>
            <a:ext cx="7488832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18" name="Conector reto 17"/>
          <p:cNvCxnSpPr/>
          <p:nvPr userDrawn="1"/>
        </p:nvCxnSpPr>
        <p:spPr>
          <a:xfrm>
            <a:off x="2050941" y="2492896"/>
            <a:ext cx="504134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211961" y="2852937"/>
            <a:ext cx="3816424" cy="257892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seis linhas</a:t>
            </a: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96552" y="2846271"/>
            <a:ext cx="4294475" cy="26709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187626" y="188642"/>
            <a:ext cx="6768752" cy="2088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até Três Linhas. Título de Abertura de até Três Linhas. </a:t>
            </a:r>
          </a:p>
        </p:txBody>
      </p:sp>
    </p:spTree>
    <p:extLst>
      <p:ext uri="{BB962C8B-B14F-4D97-AF65-F5344CB8AC3E}">
        <p14:creationId xmlns:p14="http://schemas.microsoft.com/office/powerpoint/2010/main" val="1105325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0" y="5517232"/>
            <a:ext cx="9144000" cy="1340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13">
              <a:solidFill>
                <a:prstClr val="white"/>
              </a:solidFill>
            </a:endParaRPr>
          </a:p>
        </p:txBody>
      </p:sp>
      <p:sp>
        <p:nvSpPr>
          <p:cNvPr id="11" name="Retângulo 10"/>
          <p:cNvSpPr/>
          <p:nvPr userDrawn="1"/>
        </p:nvSpPr>
        <p:spPr>
          <a:xfrm>
            <a:off x="1043608" y="0"/>
            <a:ext cx="6858000" cy="55172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13">
              <a:solidFill>
                <a:prstClr val="white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40208" y="5580004"/>
            <a:ext cx="5263588" cy="78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6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827586" y="1"/>
            <a:ext cx="7488832" cy="688167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>
            <a:off x="0" y="2852936"/>
            <a:ext cx="51480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1907704" y="3068960"/>
            <a:ext cx="3240360" cy="21602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cinco linhas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597728" y="-171400"/>
            <a:ext cx="3798811" cy="72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046362" y="382565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Três linhas</a:t>
            </a:r>
          </a:p>
        </p:txBody>
      </p:sp>
    </p:spTree>
    <p:extLst>
      <p:ext uri="{BB962C8B-B14F-4D97-AF65-F5344CB8AC3E}">
        <p14:creationId xmlns:p14="http://schemas.microsoft.com/office/powerpoint/2010/main" val="2816719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ertura_img. pequena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1259634" y="1"/>
            <a:ext cx="7056784" cy="688167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>
            <a:off x="1" y="2852936"/>
            <a:ext cx="658822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1979713" y="3068960"/>
            <a:ext cx="3960440" cy="21602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cinco linhas</a:t>
            </a: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6417427" y="1090543"/>
            <a:ext cx="3014607" cy="47147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554076" y="356621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Três linhas</a:t>
            </a:r>
          </a:p>
        </p:txBody>
      </p:sp>
    </p:spTree>
    <p:extLst>
      <p:ext uri="{BB962C8B-B14F-4D97-AF65-F5344CB8AC3E}">
        <p14:creationId xmlns:p14="http://schemas.microsoft.com/office/powerpoint/2010/main" val="1826261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bertura_img. titul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827586" y="1"/>
            <a:ext cx="7488832" cy="688167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18" name="Conector reto 17"/>
          <p:cNvCxnSpPr/>
          <p:nvPr userDrawn="1"/>
        </p:nvCxnSpPr>
        <p:spPr>
          <a:xfrm>
            <a:off x="-84546" y="2348880"/>
            <a:ext cx="681678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3203848" y="2636912"/>
            <a:ext cx="4320480" cy="2592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oito linha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67544" y="2636917"/>
            <a:ext cx="2376264" cy="35643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115616" y="423372"/>
            <a:ext cx="6840760" cy="19255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até Cinco Linhas.</a:t>
            </a:r>
          </a:p>
          <a:p>
            <a:r>
              <a:rPr lang="pt-BR" dirty="0" smtClean="0"/>
              <a:t>Título de Abertura de até Cinco Linhas.</a:t>
            </a:r>
          </a:p>
          <a:p>
            <a:r>
              <a:rPr lang="pt-BR" dirty="0" smtClean="0"/>
              <a:t>Título de Abertura de até Cinco Linhas.</a:t>
            </a:r>
          </a:p>
        </p:txBody>
      </p:sp>
    </p:spTree>
    <p:extLst>
      <p:ext uri="{BB962C8B-B14F-4D97-AF65-F5344CB8AC3E}">
        <p14:creationId xmlns:p14="http://schemas.microsoft.com/office/powerpoint/2010/main" val="1464515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ço Reservado para Imagem 2"/>
          <p:cNvSpPr>
            <a:spLocks noGrp="1"/>
          </p:cNvSpPr>
          <p:nvPr>
            <p:ph type="pic" idx="15" hasCustomPrompt="1"/>
          </p:nvPr>
        </p:nvSpPr>
        <p:spPr>
          <a:xfrm>
            <a:off x="-252536" y="620688"/>
            <a:ext cx="9649072" cy="49108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 smtClean="0"/>
              <a:t>\</a:t>
            </a:r>
            <a:endParaRPr lang="pt-BR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211965" y="620688"/>
            <a:ext cx="5040559" cy="4910856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 baseline="0">
                <a:solidFill>
                  <a:srgbClr val="004994"/>
                </a:solidFill>
              </a:defRPr>
            </a:lvl1pPr>
          </a:lstStyle>
          <a:p>
            <a:pPr lvl="0"/>
            <a:r>
              <a:rPr lang="en-US" dirty="0" smtClean="0"/>
              <a:t> </a:t>
            </a:r>
            <a:endParaRPr lang="pt-BR" dirty="0" smtClean="0"/>
          </a:p>
        </p:txBody>
      </p:sp>
      <p:sp>
        <p:nvSpPr>
          <p:cNvPr id="42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716016" y="3501011"/>
            <a:ext cx="4176464" cy="180020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quatro linhas</a:t>
            </a:r>
          </a:p>
        </p:txBody>
      </p:sp>
      <p:sp>
        <p:nvSpPr>
          <p:cNvPr id="43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5220073" y="3356997"/>
            <a:ext cx="3923929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44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4548312" y="1039868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</a:t>
            </a:r>
          </a:p>
        </p:txBody>
      </p:sp>
    </p:spTree>
    <p:extLst>
      <p:ext uri="{BB962C8B-B14F-4D97-AF65-F5344CB8AC3E}">
        <p14:creationId xmlns:p14="http://schemas.microsoft.com/office/powerpoint/2010/main" val="1998755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51520" y="1124745"/>
            <a:ext cx="8568952" cy="55446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0" name="Espaço Reservado para Anotações 4"/>
          <p:cNvSpPr>
            <a:spLocks noGrp="1"/>
          </p:cNvSpPr>
          <p:nvPr>
            <p:ph type="body" sz="quarter" idx="10" hasCustomPrompt="1"/>
          </p:nvPr>
        </p:nvSpPr>
        <p:spPr>
          <a:xfrm>
            <a:off x="-252536" y="0"/>
            <a:ext cx="9649072" cy="14847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395540" y="310345"/>
            <a:ext cx="7416823" cy="1075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algn="l"/>
            <a:r>
              <a:rPr lang="pt-BR" dirty="0"/>
              <a:t>Somos uma única fazenda</a:t>
            </a: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50201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-180528" y="630671"/>
            <a:ext cx="9505056" cy="55706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8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211964" y="610711"/>
            <a:ext cx="4932039" cy="624729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716016" y="4797153"/>
            <a:ext cx="4176464" cy="122413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três linhas</a:t>
            </a:r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5220073" y="4653141"/>
            <a:ext cx="3923929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31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4548312" y="2336012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</a:t>
            </a:r>
          </a:p>
        </p:txBody>
      </p:sp>
    </p:spTree>
    <p:extLst>
      <p:ext uri="{BB962C8B-B14F-4D97-AF65-F5344CB8AC3E}">
        <p14:creationId xmlns:p14="http://schemas.microsoft.com/office/powerpoint/2010/main" val="24969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0688"/>
            <a:ext cx="9649072" cy="48965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-252536" y="3009163"/>
            <a:ext cx="9649072" cy="252238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5796136" y="3474134"/>
            <a:ext cx="3096344" cy="17165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três linhas</a:t>
            </a:r>
          </a:p>
        </p:txBody>
      </p:sp>
      <p:sp>
        <p:nvSpPr>
          <p:cNvPr id="21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5557256" y="3161567"/>
            <a:ext cx="45719" cy="211648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899593" y="3246424"/>
            <a:ext cx="4464495" cy="19442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</a:t>
            </a:r>
          </a:p>
        </p:txBody>
      </p:sp>
    </p:spTree>
    <p:extLst>
      <p:ext uri="{BB962C8B-B14F-4D97-AF65-F5344CB8AC3E}">
        <p14:creationId xmlns:p14="http://schemas.microsoft.com/office/powerpoint/2010/main" val="569889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ângulo 35"/>
          <p:cNvSpPr/>
          <p:nvPr userDrawn="1"/>
        </p:nvSpPr>
        <p:spPr>
          <a:xfrm>
            <a:off x="-154136" y="4665712"/>
            <a:ext cx="9766696" cy="219228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>
            <a:off x="-154136" y="4665712"/>
            <a:ext cx="94786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67544" y="4797153"/>
            <a:ext cx="8352928" cy="12241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três linhas</a:t>
            </a:r>
          </a:p>
        </p:txBody>
      </p:sp>
      <p:sp>
        <p:nvSpPr>
          <p:cNvPr id="14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3036908" y="620688"/>
            <a:ext cx="5711556" cy="1872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0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 Abertura de assunto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059835" y="2636912"/>
            <a:ext cx="2722171" cy="1814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0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6026297" y="2637129"/>
            <a:ext cx="2722171" cy="1814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68375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-154136" y="1916832"/>
            <a:ext cx="9766696" cy="494116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539556" y="2276873"/>
            <a:ext cx="7017145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uma linha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1" y="1124748"/>
            <a:ext cx="7200800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817695" y="3284989"/>
            <a:ext cx="6778642" cy="33123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Tópicos ou texto corrido</a:t>
            </a:r>
          </a:p>
        </p:txBody>
      </p:sp>
      <p:cxnSp>
        <p:nvCxnSpPr>
          <p:cNvPr id="40" name="Conector reto 39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579515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 userDrawn="1"/>
        </p:nvSpPr>
        <p:spPr>
          <a:xfrm>
            <a:off x="-154136" y="1916832"/>
            <a:ext cx="9766696" cy="494116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539556" y="2276873"/>
            <a:ext cx="7017145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duas linhas Subtítulo com duas linhas 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620693"/>
            <a:ext cx="8424936" cy="1296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duas linhas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827589" y="3284990"/>
            <a:ext cx="6768751" cy="29523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Tópicos ou texto corrido</a:t>
            </a:r>
          </a:p>
        </p:txBody>
      </p:sp>
      <p:cxnSp>
        <p:nvCxnSpPr>
          <p:cNvPr id="17" name="Conector reto 16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72994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0" y="5517232"/>
            <a:ext cx="9144000" cy="1340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13">
              <a:solidFill>
                <a:prstClr val="white"/>
              </a:solidFill>
            </a:endParaRPr>
          </a:p>
        </p:txBody>
      </p:sp>
      <p:sp>
        <p:nvSpPr>
          <p:cNvPr id="11" name="Retângulo 10"/>
          <p:cNvSpPr/>
          <p:nvPr userDrawn="1"/>
        </p:nvSpPr>
        <p:spPr>
          <a:xfrm>
            <a:off x="1043608" y="0"/>
            <a:ext cx="6858000" cy="55172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13">
              <a:solidFill>
                <a:prstClr val="white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75332" y="5580000"/>
            <a:ext cx="5393337" cy="73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7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 userDrawn="1"/>
        </p:nvSpPr>
        <p:spPr>
          <a:xfrm>
            <a:off x="-154136" y="1916832"/>
            <a:ext cx="9766696" cy="494116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1124748"/>
            <a:ext cx="7128792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251521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9" name="Espaço Reservado para Imagem 2"/>
          <p:cNvSpPr>
            <a:spLocks noGrp="1"/>
          </p:cNvSpPr>
          <p:nvPr>
            <p:ph type="pic" idx="16"/>
          </p:nvPr>
        </p:nvSpPr>
        <p:spPr>
          <a:xfrm>
            <a:off x="3185440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0" name="Espaço Reservado para Imagem 2"/>
          <p:cNvSpPr>
            <a:spLocks noGrp="1"/>
          </p:cNvSpPr>
          <p:nvPr>
            <p:ph type="pic" idx="17"/>
          </p:nvPr>
        </p:nvSpPr>
        <p:spPr>
          <a:xfrm>
            <a:off x="6110968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1" name="Espaço Reservado para Imagem 2"/>
          <p:cNvSpPr>
            <a:spLocks noGrp="1"/>
          </p:cNvSpPr>
          <p:nvPr>
            <p:ph type="pic" idx="18"/>
          </p:nvPr>
        </p:nvSpPr>
        <p:spPr>
          <a:xfrm>
            <a:off x="251521" y="4805703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2" name="Espaço Reservado para Imagem 2"/>
          <p:cNvSpPr>
            <a:spLocks noGrp="1"/>
          </p:cNvSpPr>
          <p:nvPr>
            <p:ph type="pic" idx="19"/>
          </p:nvPr>
        </p:nvSpPr>
        <p:spPr>
          <a:xfrm>
            <a:off x="3185440" y="4805703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Imagem 2"/>
          <p:cNvSpPr>
            <a:spLocks noGrp="1"/>
          </p:cNvSpPr>
          <p:nvPr>
            <p:ph type="pic" idx="20"/>
          </p:nvPr>
        </p:nvSpPr>
        <p:spPr>
          <a:xfrm>
            <a:off x="6110968" y="4805703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6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539553" y="2276878"/>
            <a:ext cx="8136904" cy="576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uma linha</a:t>
            </a:r>
          </a:p>
        </p:txBody>
      </p:sp>
    </p:spTree>
    <p:extLst>
      <p:ext uri="{BB962C8B-B14F-4D97-AF65-F5344CB8AC3E}">
        <p14:creationId xmlns:p14="http://schemas.microsoft.com/office/powerpoint/2010/main" val="236267090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 userDrawn="1"/>
        </p:nvSpPr>
        <p:spPr>
          <a:xfrm>
            <a:off x="-154136" y="1052736"/>
            <a:ext cx="9766696" cy="5805264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 flipH="1">
            <a:off x="-108520" y="1052736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184825"/>
            <a:ext cx="7128792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251521" y="119675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9" name="Espaço Reservado para Imagem 2"/>
          <p:cNvSpPr>
            <a:spLocks noGrp="1"/>
          </p:cNvSpPr>
          <p:nvPr>
            <p:ph type="pic" idx="16"/>
          </p:nvPr>
        </p:nvSpPr>
        <p:spPr>
          <a:xfrm>
            <a:off x="3185440" y="119675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0" name="Espaço Reservado para Imagem 2"/>
          <p:cNvSpPr>
            <a:spLocks noGrp="1"/>
          </p:cNvSpPr>
          <p:nvPr>
            <p:ph type="pic" idx="17"/>
          </p:nvPr>
        </p:nvSpPr>
        <p:spPr>
          <a:xfrm>
            <a:off x="6110968" y="119675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4" name="CaixaDeTexto 13"/>
          <p:cNvSpPr txBox="1"/>
          <p:nvPr userDrawn="1"/>
        </p:nvSpPr>
        <p:spPr>
          <a:xfrm>
            <a:off x="251520" y="3365380"/>
            <a:ext cx="280831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pt-BR" sz="2400" dirty="0">
              <a:solidFill>
                <a:srgbClr val="0049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7899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 userDrawn="1"/>
        </p:nvSpPr>
        <p:spPr>
          <a:xfrm>
            <a:off x="-154136" y="1916837"/>
            <a:ext cx="9766696" cy="494116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5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24544" y="3068961"/>
            <a:ext cx="3816423" cy="29404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cxnSp>
        <p:nvCxnSpPr>
          <p:cNvPr id="19" name="Conector reto 18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67544" y="2060849"/>
            <a:ext cx="7272808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duas linhas Subtítulo com duas linhas Subtítulo com duas linhas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1" y="620693"/>
            <a:ext cx="7200800" cy="12799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duas linhas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3707904" y="3068961"/>
            <a:ext cx="4968552" cy="29523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Tópicos ou texto corrido</a:t>
            </a:r>
          </a:p>
        </p:txBody>
      </p:sp>
    </p:spTree>
    <p:extLst>
      <p:ext uri="{BB962C8B-B14F-4D97-AF65-F5344CB8AC3E}">
        <p14:creationId xmlns:p14="http://schemas.microsoft.com/office/powerpoint/2010/main" val="28463530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 userDrawn="1"/>
        </p:nvSpPr>
        <p:spPr>
          <a:xfrm>
            <a:off x="-154136" y="1916837"/>
            <a:ext cx="9766696" cy="494116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67544" y="2060849"/>
            <a:ext cx="8208912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duas linhas Subtítulo com duas linhas </a:t>
            </a:r>
          </a:p>
          <a:p>
            <a:r>
              <a:rPr lang="pt-BR" dirty="0" smtClean="0"/>
              <a:t>Subtítulo com duas linhas Subtítulo com duas linhas 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3056765" y="3356992"/>
            <a:ext cx="4752528" cy="2029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Citação, deixar a letra de tamanho que preencha bem o espaço entre as aspas.</a:t>
            </a:r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3027457" y="5517233"/>
            <a:ext cx="4775162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1800" i="1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Nome da Pessoa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67544" y="3500112"/>
            <a:ext cx="1442176" cy="1873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4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1" y="620693"/>
            <a:ext cx="7200800" cy="12799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duas linhas</a:t>
            </a:r>
          </a:p>
        </p:txBody>
      </p:sp>
      <p:pic>
        <p:nvPicPr>
          <p:cNvPr id="27" name="Imagem 2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357" y="3331307"/>
            <a:ext cx="949772" cy="856198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045" y="4697202"/>
            <a:ext cx="612119" cy="5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2215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5508106" y="1039417"/>
            <a:ext cx="3312368" cy="34626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36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Citação, deixar a letra de tamanho que preencha bem o espaço entre as aspas.</a:t>
            </a:r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5468169" y="4883796"/>
            <a:ext cx="2611500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2000" i="1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Nome da Pessoa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7295" y="0"/>
            <a:ext cx="501200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170" y="183215"/>
            <a:ext cx="949772" cy="85619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012" y="4643552"/>
            <a:ext cx="612119" cy="5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6072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939" y="-50523"/>
            <a:ext cx="9232451" cy="13848677"/>
          </a:xfrm>
          <a:prstGeom prst="rect">
            <a:avLst/>
          </a:prstGeom>
        </p:spPr>
      </p:pic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51939" y="0"/>
            <a:ext cx="919594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2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437830" y="2204864"/>
            <a:ext cx="3995936" cy="15121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2800" baseline="0">
                <a:solidFill>
                  <a:srgbClr val="00B050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“Citação que compõem com a foto, normalmente são mais interessantes”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418704" y="3848560"/>
            <a:ext cx="4015060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1800" i="1" baseline="0">
                <a:solidFill>
                  <a:srgbClr val="00B050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Nome da Pessoa</a:t>
            </a:r>
          </a:p>
        </p:txBody>
      </p:sp>
    </p:spTree>
    <p:extLst>
      <p:ext uri="{BB962C8B-B14F-4D97-AF65-F5344CB8AC3E}">
        <p14:creationId xmlns:p14="http://schemas.microsoft.com/office/powerpoint/2010/main" val="295056981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-154136" y="5119526"/>
            <a:ext cx="9766696" cy="173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4689"/>
            <a:ext cx="9649072" cy="44948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647059" y="-243408"/>
            <a:ext cx="7885385" cy="536293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2411760" y="3068961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Contato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2286002" y="2772880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1331641" y="1297052"/>
            <a:ext cx="6552728" cy="12799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Agradecimento</a:t>
            </a:r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373960"/>
            <a:ext cx="76200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14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-180528" y="-27384"/>
            <a:ext cx="9577064" cy="1440160"/>
          </a:xfrm>
          <a:prstGeom prst="rect">
            <a:avLst/>
          </a:prstGeom>
          <a:solidFill>
            <a:srgbClr val="00000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dirty="0">
              <a:solidFill>
                <a:prstClr val="white"/>
              </a:solidFill>
            </a:endParaRPr>
          </a:p>
        </p:txBody>
      </p:sp>
      <p:sp>
        <p:nvSpPr>
          <p:cNvPr id="19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51520" y="1412776"/>
            <a:ext cx="8568952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251523" y="116632"/>
            <a:ext cx="7920879" cy="1075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pic>
        <p:nvPicPr>
          <p:cNvPr id="5" name="Imagem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40" y="193676"/>
            <a:ext cx="630237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95756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-180528" y="-27384"/>
            <a:ext cx="9577064" cy="1440160"/>
          </a:xfrm>
          <a:prstGeom prst="rect">
            <a:avLst/>
          </a:prstGeom>
          <a:solidFill>
            <a:srgbClr val="00000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dirty="0">
              <a:solidFill>
                <a:prstClr val="white"/>
              </a:solidFill>
            </a:endParaRPr>
          </a:p>
        </p:txBody>
      </p:sp>
      <p:sp>
        <p:nvSpPr>
          <p:cNvPr id="19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51520" y="1412776"/>
            <a:ext cx="8568952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251523" y="116632"/>
            <a:ext cx="7920879" cy="1075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pic>
        <p:nvPicPr>
          <p:cNvPr id="5" name="Imagem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40" y="193676"/>
            <a:ext cx="630237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747941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-180528" y="-27384"/>
            <a:ext cx="9577064" cy="1440160"/>
          </a:xfrm>
          <a:prstGeom prst="rect">
            <a:avLst/>
          </a:prstGeom>
          <a:solidFill>
            <a:srgbClr val="00000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dirty="0">
              <a:solidFill>
                <a:prstClr val="white"/>
              </a:solidFill>
            </a:endParaRPr>
          </a:p>
        </p:txBody>
      </p:sp>
      <p:sp>
        <p:nvSpPr>
          <p:cNvPr id="19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51520" y="1412776"/>
            <a:ext cx="8568952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251523" y="116632"/>
            <a:ext cx="7920879" cy="1075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pic>
        <p:nvPicPr>
          <p:cNvPr id="5" name="Imagem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40" y="193676"/>
            <a:ext cx="630237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1903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0" y="5517232"/>
            <a:ext cx="9144000" cy="1340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13">
              <a:solidFill>
                <a:prstClr val="white"/>
              </a:solidFill>
            </a:endParaRPr>
          </a:p>
        </p:txBody>
      </p:sp>
      <p:sp>
        <p:nvSpPr>
          <p:cNvPr id="11" name="Retângulo 10"/>
          <p:cNvSpPr/>
          <p:nvPr userDrawn="1"/>
        </p:nvSpPr>
        <p:spPr>
          <a:xfrm>
            <a:off x="1043608" y="0"/>
            <a:ext cx="6858000" cy="55172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13">
              <a:solidFill>
                <a:prstClr val="white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6625" y="5580000"/>
            <a:ext cx="5610754" cy="73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84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-180528" y="-27384"/>
            <a:ext cx="9577064" cy="1440160"/>
          </a:xfrm>
          <a:prstGeom prst="rect">
            <a:avLst/>
          </a:prstGeom>
          <a:solidFill>
            <a:srgbClr val="00000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dirty="0">
              <a:solidFill>
                <a:prstClr val="white"/>
              </a:solidFill>
            </a:endParaRPr>
          </a:p>
        </p:txBody>
      </p:sp>
      <p:sp>
        <p:nvSpPr>
          <p:cNvPr id="19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51520" y="1412776"/>
            <a:ext cx="8568952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251523" y="116632"/>
            <a:ext cx="7920879" cy="1075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pic>
        <p:nvPicPr>
          <p:cNvPr id="5" name="Imagem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40" y="193676"/>
            <a:ext cx="630237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649646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-180528" y="-27384"/>
            <a:ext cx="9577064" cy="1440160"/>
          </a:xfrm>
          <a:prstGeom prst="rect">
            <a:avLst/>
          </a:prstGeom>
          <a:solidFill>
            <a:srgbClr val="00000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dirty="0">
              <a:solidFill>
                <a:prstClr val="white"/>
              </a:solidFill>
            </a:endParaRPr>
          </a:p>
        </p:txBody>
      </p:sp>
      <p:sp>
        <p:nvSpPr>
          <p:cNvPr id="19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51520" y="1412776"/>
            <a:ext cx="8568952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251523" y="116632"/>
            <a:ext cx="7920879" cy="1075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pic>
        <p:nvPicPr>
          <p:cNvPr id="5" name="Imagem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40" y="193676"/>
            <a:ext cx="630237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948897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-180528" y="-27384"/>
            <a:ext cx="9577064" cy="1440160"/>
          </a:xfrm>
          <a:prstGeom prst="rect">
            <a:avLst/>
          </a:prstGeom>
          <a:solidFill>
            <a:srgbClr val="00000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dirty="0">
              <a:solidFill>
                <a:prstClr val="white"/>
              </a:solidFill>
            </a:endParaRPr>
          </a:p>
        </p:txBody>
      </p:sp>
      <p:sp>
        <p:nvSpPr>
          <p:cNvPr id="19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51520" y="1412776"/>
            <a:ext cx="8568952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251523" y="116632"/>
            <a:ext cx="7920879" cy="1075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pic>
        <p:nvPicPr>
          <p:cNvPr id="5" name="Imagem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40" y="193676"/>
            <a:ext cx="630237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086911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5661025"/>
            <a:ext cx="17018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6512" y="624693"/>
            <a:ext cx="9217024" cy="447818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-252534" y="-243406"/>
            <a:ext cx="6134843" cy="53422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/>
          </p:nvPr>
        </p:nvSpPr>
        <p:spPr>
          <a:xfrm>
            <a:off x="899592" y="2996953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/>
          </p:nvPr>
        </p:nvSpPr>
        <p:spPr>
          <a:xfrm flipV="1">
            <a:off x="-1" y="2759966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323530" y="466769"/>
            <a:ext cx="5040560" cy="212189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91411572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6512" y="624693"/>
            <a:ext cx="9217024" cy="447818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-252534" y="-243406"/>
            <a:ext cx="6134843" cy="53422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/>
          </p:nvPr>
        </p:nvSpPr>
        <p:spPr>
          <a:xfrm>
            <a:off x="899592" y="2996953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/>
          </p:nvPr>
        </p:nvSpPr>
        <p:spPr>
          <a:xfrm flipV="1">
            <a:off x="-1" y="2759966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323530" y="466769"/>
            <a:ext cx="5040560" cy="212189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93573058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_img. pequena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 userDrawn="1"/>
        </p:nvSpPr>
        <p:spPr>
          <a:xfrm>
            <a:off x="827088" y="0"/>
            <a:ext cx="7489825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6" name="Conector reto 5"/>
          <p:cNvCxnSpPr/>
          <p:nvPr userDrawn="1"/>
        </p:nvCxnSpPr>
        <p:spPr>
          <a:xfrm>
            <a:off x="2051050" y="2492375"/>
            <a:ext cx="50419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btítulo 2"/>
          <p:cNvSpPr>
            <a:spLocks noGrp="1"/>
          </p:cNvSpPr>
          <p:nvPr>
            <p:ph type="subTitle" idx="13"/>
          </p:nvPr>
        </p:nvSpPr>
        <p:spPr>
          <a:xfrm>
            <a:off x="4211961" y="2852937"/>
            <a:ext cx="3816424" cy="257892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 smtClean="0"/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96552" y="2846271"/>
            <a:ext cx="4294475" cy="26709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1187626" y="188642"/>
            <a:ext cx="6768752" cy="2088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6985091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 userDrawn="1"/>
        </p:nvSpPr>
        <p:spPr>
          <a:xfrm>
            <a:off x="827088" y="0"/>
            <a:ext cx="7489825" cy="688181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6" name="Conector reto 5"/>
          <p:cNvCxnSpPr/>
          <p:nvPr userDrawn="1"/>
        </p:nvCxnSpPr>
        <p:spPr>
          <a:xfrm>
            <a:off x="0" y="2852738"/>
            <a:ext cx="514826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ítulo 2"/>
          <p:cNvSpPr>
            <a:spLocks noGrp="1"/>
          </p:cNvSpPr>
          <p:nvPr>
            <p:ph type="subTitle" idx="13"/>
          </p:nvPr>
        </p:nvSpPr>
        <p:spPr>
          <a:xfrm>
            <a:off x="1907704" y="3068960"/>
            <a:ext cx="3240360" cy="21602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 smtClean="0"/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597728" y="-171400"/>
            <a:ext cx="3798811" cy="72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1046362" y="382565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79771233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_img. pequena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 userDrawn="1"/>
        </p:nvSpPr>
        <p:spPr>
          <a:xfrm>
            <a:off x="1258888" y="0"/>
            <a:ext cx="7058025" cy="688181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6" name="Conector reto 5"/>
          <p:cNvCxnSpPr/>
          <p:nvPr userDrawn="1"/>
        </p:nvCxnSpPr>
        <p:spPr>
          <a:xfrm>
            <a:off x="0" y="2852738"/>
            <a:ext cx="658812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btítulo 2"/>
          <p:cNvSpPr>
            <a:spLocks noGrp="1"/>
          </p:cNvSpPr>
          <p:nvPr>
            <p:ph type="subTitle" idx="13"/>
          </p:nvPr>
        </p:nvSpPr>
        <p:spPr>
          <a:xfrm>
            <a:off x="1979713" y="3068960"/>
            <a:ext cx="3960440" cy="21602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 smtClean="0"/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6417427" y="1090543"/>
            <a:ext cx="3014607" cy="47147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1554076" y="356621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19210451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bertura_img. titul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 userDrawn="1"/>
        </p:nvSpPr>
        <p:spPr>
          <a:xfrm>
            <a:off x="827088" y="0"/>
            <a:ext cx="7489825" cy="688181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6" name="Conector reto 5"/>
          <p:cNvCxnSpPr/>
          <p:nvPr userDrawn="1"/>
        </p:nvCxnSpPr>
        <p:spPr>
          <a:xfrm>
            <a:off x="-84138" y="2349500"/>
            <a:ext cx="681672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ítulo 2"/>
          <p:cNvSpPr>
            <a:spLocks noGrp="1"/>
          </p:cNvSpPr>
          <p:nvPr>
            <p:ph type="subTitle" idx="13"/>
          </p:nvPr>
        </p:nvSpPr>
        <p:spPr>
          <a:xfrm>
            <a:off x="3203848" y="2636912"/>
            <a:ext cx="4320480" cy="2592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 smtClean="0"/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67544" y="2636917"/>
            <a:ext cx="2376264" cy="35643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1115616" y="423372"/>
            <a:ext cx="6840760" cy="19255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</p:txBody>
      </p:sp>
    </p:spTree>
    <p:extLst>
      <p:ext uri="{BB962C8B-B14F-4D97-AF65-F5344CB8AC3E}">
        <p14:creationId xmlns:p14="http://schemas.microsoft.com/office/powerpoint/2010/main" val="274300357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-252536" y="620688"/>
            <a:ext cx="9649072" cy="49108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4211965" y="620688"/>
            <a:ext cx="5040559" cy="4910856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 baseline="0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2" name="Subtítulo 2"/>
          <p:cNvSpPr>
            <a:spLocks noGrp="1"/>
          </p:cNvSpPr>
          <p:nvPr>
            <p:ph type="subTitle" idx="13"/>
          </p:nvPr>
        </p:nvSpPr>
        <p:spPr>
          <a:xfrm>
            <a:off x="4716016" y="3501011"/>
            <a:ext cx="4176464" cy="180020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 smtClean="0"/>
          </a:p>
        </p:txBody>
      </p:sp>
      <p:sp>
        <p:nvSpPr>
          <p:cNvPr id="43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5220073" y="3356997"/>
            <a:ext cx="3923929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4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4548312" y="1039868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6633683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892971" y="169356"/>
            <a:ext cx="7358063" cy="173297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231047">
              <a:defRPr sz="3323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3323"/>
              <a:t>Title Text</a:t>
            </a:r>
          </a:p>
        </p:txBody>
      </p:sp>
      <p:sp>
        <p:nvSpPr>
          <p:cNvPr id="47" name="Shape 47"/>
          <p:cNvSpPr>
            <a:spLocks noGrp="1"/>
          </p:cNvSpPr>
          <p:nvPr>
            <p:ph type="body" idx="1"/>
          </p:nvPr>
        </p:nvSpPr>
        <p:spPr>
          <a:xfrm>
            <a:off x="892971" y="1902331"/>
            <a:ext cx="7358063" cy="410704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351594" indent="-226025" defTabSz="231047">
              <a:spcBef>
                <a:spcPts val="949"/>
              </a:spcBef>
              <a:buSzPct val="171000"/>
              <a:buChar char="•"/>
              <a:defRPr sz="1661">
                <a:latin typeface="Gill Sans"/>
                <a:ea typeface="Gill Sans"/>
                <a:cs typeface="Gill Sans"/>
                <a:sym typeface="Gill Sans"/>
              </a:defRPr>
            </a:lvl1pPr>
            <a:lvl2pPr marL="527391" indent="-226025" defTabSz="231047">
              <a:spcBef>
                <a:spcPts val="949"/>
              </a:spcBef>
              <a:buSzPct val="171000"/>
              <a:buChar char="•"/>
              <a:defRPr sz="1661">
                <a:latin typeface="Gill Sans"/>
                <a:ea typeface="Gill Sans"/>
                <a:cs typeface="Gill Sans"/>
                <a:sym typeface="Gill Sans"/>
              </a:defRPr>
            </a:lvl2pPr>
            <a:lvl3pPr marL="703188" indent="-226025" defTabSz="231047">
              <a:spcBef>
                <a:spcPts val="949"/>
              </a:spcBef>
              <a:buSzPct val="171000"/>
              <a:buChar char="•"/>
              <a:defRPr sz="1661">
                <a:latin typeface="Gill Sans"/>
                <a:ea typeface="Gill Sans"/>
                <a:cs typeface="Gill Sans"/>
                <a:sym typeface="Gill Sans"/>
              </a:defRPr>
            </a:lvl3pPr>
            <a:lvl4pPr marL="878985" indent="-226025" defTabSz="231047">
              <a:spcBef>
                <a:spcPts val="949"/>
              </a:spcBef>
              <a:buSzPct val="171000"/>
              <a:buChar char="•"/>
              <a:defRPr sz="1661">
                <a:latin typeface="Gill Sans"/>
                <a:ea typeface="Gill Sans"/>
                <a:cs typeface="Gill Sans"/>
                <a:sym typeface="Gill Sans"/>
              </a:defRPr>
            </a:lvl4pPr>
            <a:lvl5pPr marL="1054782" indent="-226025" defTabSz="231047">
              <a:spcBef>
                <a:spcPts val="949"/>
              </a:spcBef>
              <a:buSzPct val="171000"/>
              <a:buChar char="•"/>
              <a:defRPr sz="1661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/>
            </a:pPr>
            <a:r>
              <a:rPr sz="1661"/>
              <a:t>Body Level One</a:t>
            </a:r>
          </a:p>
          <a:p>
            <a:pPr lvl="1">
              <a:defRPr sz="1800"/>
            </a:pPr>
            <a:r>
              <a:rPr sz="1661"/>
              <a:t>Body Level Two</a:t>
            </a:r>
          </a:p>
          <a:p>
            <a:pPr lvl="2">
              <a:defRPr sz="1800"/>
            </a:pPr>
            <a:r>
              <a:rPr sz="1661"/>
              <a:t>Body Level Three</a:t>
            </a:r>
          </a:p>
          <a:p>
            <a:pPr lvl="3">
              <a:defRPr sz="1800"/>
            </a:pPr>
            <a:r>
              <a:rPr sz="1661"/>
              <a:t>Body Level Four</a:t>
            </a:r>
          </a:p>
          <a:p>
            <a:pPr lvl="4">
              <a:defRPr sz="1800"/>
            </a:pPr>
            <a:r>
              <a:rPr sz="1661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766081896"/>
      </p:ext>
    </p:extLst>
  </p:cSld>
  <p:clrMapOvr>
    <a:masterClrMapping/>
  </p:clrMapOvr>
  <p:transition spd="med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51520" y="1124745"/>
            <a:ext cx="8568952" cy="55446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0" name="Espaço Reservado para Anotações 4"/>
          <p:cNvSpPr>
            <a:spLocks noGrp="1"/>
          </p:cNvSpPr>
          <p:nvPr>
            <p:ph type="body" sz="quarter" idx="10"/>
          </p:nvPr>
        </p:nvSpPr>
        <p:spPr>
          <a:xfrm>
            <a:off x="-252536" y="0"/>
            <a:ext cx="9649072" cy="14847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395540" y="310345"/>
            <a:ext cx="7416823" cy="1075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70987397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-180528" y="630671"/>
            <a:ext cx="9505056" cy="55706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8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4211964" y="610711"/>
            <a:ext cx="4932039" cy="624729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5" name="Subtítulo 2"/>
          <p:cNvSpPr>
            <a:spLocks noGrp="1"/>
          </p:cNvSpPr>
          <p:nvPr>
            <p:ph type="subTitle" idx="13"/>
          </p:nvPr>
        </p:nvSpPr>
        <p:spPr>
          <a:xfrm>
            <a:off x="4716016" y="4797153"/>
            <a:ext cx="4176464" cy="122413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 smtClean="0"/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5220073" y="4653141"/>
            <a:ext cx="3923929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1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4548312" y="2336012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88134053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0688"/>
            <a:ext cx="9649072" cy="48965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-252536" y="3009163"/>
            <a:ext cx="9649072" cy="252238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5" name="Subtítulo 2"/>
          <p:cNvSpPr>
            <a:spLocks noGrp="1"/>
          </p:cNvSpPr>
          <p:nvPr>
            <p:ph type="subTitle" idx="13"/>
          </p:nvPr>
        </p:nvSpPr>
        <p:spPr>
          <a:xfrm>
            <a:off x="5796136" y="3474134"/>
            <a:ext cx="3096344" cy="17165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 smtClean="0"/>
          </a:p>
        </p:txBody>
      </p:sp>
      <p:sp>
        <p:nvSpPr>
          <p:cNvPr id="21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5557256" y="3161567"/>
            <a:ext cx="45719" cy="211648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899593" y="3246424"/>
            <a:ext cx="4464495" cy="19442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05079247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 userDrawn="1"/>
        </p:nvSpPr>
        <p:spPr>
          <a:xfrm>
            <a:off x="-153988" y="4665663"/>
            <a:ext cx="9766301" cy="219233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7" name="Conector reto 6"/>
          <p:cNvCxnSpPr/>
          <p:nvPr userDrawn="1"/>
        </p:nvCxnSpPr>
        <p:spPr>
          <a:xfrm>
            <a:off x="-153988" y="4665663"/>
            <a:ext cx="947896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ítulo 2"/>
          <p:cNvSpPr>
            <a:spLocks noGrp="1"/>
          </p:cNvSpPr>
          <p:nvPr>
            <p:ph type="subTitle" idx="13"/>
          </p:nvPr>
        </p:nvSpPr>
        <p:spPr>
          <a:xfrm>
            <a:off x="467544" y="4797153"/>
            <a:ext cx="8352928" cy="12241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 smtClean="0"/>
          </a:p>
        </p:txBody>
      </p:sp>
      <p:sp>
        <p:nvSpPr>
          <p:cNvPr id="14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3036908" y="620688"/>
            <a:ext cx="5711556" cy="1872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0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059835" y="2636912"/>
            <a:ext cx="2722171" cy="1814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20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6026297" y="2637129"/>
            <a:ext cx="2722171" cy="1814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11647529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 userDrawn="1"/>
        </p:nvSpPr>
        <p:spPr>
          <a:xfrm>
            <a:off x="-153988" y="1916113"/>
            <a:ext cx="9766301" cy="49418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6" name="Conector reto 5"/>
          <p:cNvCxnSpPr/>
          <p:nvPr userDrawn="1"/>
        </p:nvCxnSpPr>
        <p:spPr>
          <a:xfrm flipH="1">
            <a:off x="-107950" y="1916113"/>
            <a:ext cx="49672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539556" y="2276873"/>
            <a:ext cx="7017145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251521" y="1124748"/>
            <a:ext cx="7200800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817695" y="3284989"/>
            <a:ext cx="6778642" cy="33123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619165976"/>
      </p:ext>
    </p:extLst>
  </p:cSld>
  <p:clrMapOvr>
    <a:masterClrMapping/>
  </p:clrMapOvr>
  <p:hf sldNum="0" hdr="0" ftr="0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 userDrawn="1"/>
        </p:nvSpPr>
        <p:spPr>
          <a:xfrm>
            <a:off x="-153988" y="1916113"/>
            <a:ext cx="9766301" cy="49418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6" name="Conector reto 5"/>
          <p:cNvCxnSpPr/>
          <p:nvPr userDrawn="1"/>
        </p:nvCxnSpPr>
        <p:spPr>
          <a:xfrm flipH="1">
            <a:off x="-107950" y="1916113"/>
            <a:ext cx="49672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539556" y="2276873"/>
            <a:ext cx="7017145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251520" y="620693"/>
            <a:ext cx="8424936" cy="1296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827589" y="3284990"/>
            <a:ext cx="6768751" cy="29523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486236984"/>
      </p:ext>
    </p:extLst>
  </p:cSld>
  <p:clrMapOvr>
    <a:masterClrMapping/>
  </p:clrMapOvr>
  <p:hf sldNum="0" hdr="0" ftr="0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 userDrawn="1"/>
        </p:nvSpPr>
        <p:spPr>
          <a:xfrm>
            <a:off x="-153988" y="1916113"/>
            <a:ext cx="9766301" cy="49418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11" name="Conector reto 10"/>
          <p:cNvCxnSpPr/>
          <p:nvPr userDrawn="1"/>
        </p:nvCxnSpPr>
        <p:spPr>
          <a:xfrm flipH="1">
            <a:off x="-107950" y="1916113"/>
            <a:ext cx="49672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251520" y="1124748"/>
            <a:ext cx="7128792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251521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29" name="Espaço Reservado para Imagem 2"/>
          <p:cNvSpPr>
            <a:spLocks noGrp="1"/>
          </p:cNvSpPr>
          <p:nvPr>
            <p:ph type="pic" idx="16"/>
          </p:nvPr>
        </p:nvSpPr>
        <p:spPr>
          <a:xfrm>
            <a:off x="3185440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0" name="Espaço Reservado para Imagem 2"/>
          <p:cNvSpPr>
            <a:spLocks noGrp="1"/>
          </p:cNvSpPr>
          <p:nvPr>
            <p:ph type="pic" idx="17"/>
          </p:nvPr>
        </p:nvSpPr>
        <p:spPr>
          <a:xfrm>
            <a:off x="6110968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1" name="Espaço Reservado para Imagem 2"/>
          <p:cNvSpPr>
            <a:spLocks noGrp="1"/>
          </p:cNvSpPr>
          <p:nvPr>
            <p:ph type="pic" idx="18"/>
          </p:nvPr>
        </p:nvSpPr>
        <p:spPr>
          <a:xfrm>
            <a:off x="251521" y="4805703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2" name="Espaço Reservado para Imagem 2"/>
          <p:cNvSpPr>
            <a:spLocks noGrp="1"/>
          </p:cNvSpPr>
          <p:nvPr>
            <p:ph type="pic" idx="19"/>
          </p:nvPr>
        </p:nvSpPr>
        <p:spPr>
          <a:xfrm>
            <a:off x="3185440" y="4805703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3" name="Espaço Reservado para Imagem 2"/>
          <p:cNvSpPr>
            <a:spLocks noGrp="1"/>
          </p:cNvSpPr>
          <p:nvPr>
            <p:ph type="pic" idx="20"/>
          </p:nvPr>
        </p:nvSpPr>
        <p:spPr>
          <a:xfrm>
            <a:off x="6110968" y="4805703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6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539553" y="2276878"/>
            <a:ext cx="8136904" cy="576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526872704"/>
      </p:ext>
    </p:extLst>
  </p:cSld>
  <p:clrMapOvr>
    <a:masterClrMapping/>
  </p:clrMapOvr>
  <p:hf sldNum="0" hdr="0" ftr="0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 userDrawn="1"/>
        </p:nvSpPr>
        <p:spPr>
          <a:xfrm>
            <a:off x="-153988" y="1052513"/>
            <a:ext cx="9766301" cy="58054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7" name="Conector reto 6"/>
          <p:cNvCxnSpPr/>
          <p:nvPr userDrawn="1"/>
        </p:nvCxnSpPr>
        <p:spPr>
          <a:xfrm flipH="1">
            <a:off x="-107950" y="1052513"/>
            <a:ext cx="49672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5"/>
          <p:cNvSpPr txBox="1">
            <a:spLocks noChangeArrowheads="1"/>
          </p:cNvSpPr>
          <p:nvPr userDrawn="1"/>
        </p:nvSpPr>
        <p:spPr bwMode="auto">
          <a:xfrm>
            <a:off x="250825" y="3365500"/>
            <a:ext cx="2808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 sz="2400" smtClean="0">
              <a:solidFill>
                <a:srgbClr val="004994"/>
              </a:solidFill>
            </a:endParaRP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251520" y="184825"/>
            <a:ext cx="7128792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251521" y="119675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29" name="Espaço Reservado para Imagem 2"/>
          <p:cNvSpPr>
            <a:spLocks noGrp="1"/>
          </p:cNvSpPr>
          <p:nvPr>
            <p:ph type="pic" idx="16"/>
          </p:nvPr>
        </p:nvSpPr>
        <p:spPr>
          <a:xfrm>
            <a:off x="3185440" y="119675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0" name="Espaço Reservado para Imagem 2"/>
          <p:cNvSpPr>
            <a:spLocks noGrp="1"/>
          </p:cNvSpPr>
          <p:nvPr>
            <p:ph type="pic" idx="17"/>
          </p:nvPr>
        </p:nvSpPr>
        <p:spPr>
          <a:xfrm>
            <a:off x="6110968" y="119675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696966635"/>
      </p:ext>
    </p:extLst>
  </p:cSld>
  <p:clrMapOvr>
    <a:masterClrMapping/>
  </p:clrMapOvr>
  <p:hf sldNum="0" hdr="0" ftr="0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 userDrawn="1"/>
        </p:nvSpPr>
        <p:spPr>
          <a:xfrm>
            <a:off x="-153988" y="1916113"/>
            <a:ext cx="9766301" cy="49418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7" name="Conector reto 6"/>
          <p:cNvCxnSpPr/>
          <p:nvPr userDrawn="1"/>
        </p:nvCxnSpPr>
        <p:spPr>
          <a:xfrm flipH="1">
            <a:off x="-107950" y="1916113"/>
            <a:ext cx="49672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24544" y="3068961"/>
            <a:ext cx="3816423" cy="29404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4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467544" y="2060849"/>
            <a:ext cx="7272808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251521" y="620693"/>
            <a:ext cx="7200800" cy="12799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3707904" y="3068961"/>
            <a:ext cx="4968552" cy="29523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125408651"/>
      </p:ext>
    </p:extLst>
  </p:cSld>
  <p:clrMapOvr>
    <a:masterClrMapping/>
  </p:clrMapOvr>
  <p:hf sldNum="0" hdr="0" ftr="0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-153988" y="1916113"/>
            <a:ext cx="9766301" cy="49418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8" name="Conector reto 7"/>
          <p:cNvCxnSpPr/>
          <p:nvPr userDrawn="1"/>
        </p:nvCxnSpPr>
        <p:spPr>
          <a:xfrm flipH="1">
            <a:off x="-107950" y="1916113"/>
            <a:ext cx="49672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88" y="3330575"/>
            <a:ext cx="9493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4697413"/>
            <a:ext cx="6127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467544" y="2060849"/>
            <a:ext cx="8208912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3056765" y="3356992"/>
            <a:ext cx="4752528" cy="2029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3027457" y="5517233"/>
            <a:ext cx="4775162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1800" i="1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67544" y="3500112"/>
            <a:ext cx="1442176" cy="1873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4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251521" y="620693"/>
            <a:ext cx="7200800" cy="12799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835074990"/>
      </p:ext>
    </p:extLst>
  </p:cSld>
  <p:clrMapOvr>
    <a:masterClrMapping/>
  </p:clrMapOvr>
  <p:hf sldNum="0" hdr="0" ft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Ac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46579"/>
      </p:ext>
    </p:extLst>
  </p:cSld>
  <p:clrMapOvr>
    <a:masterClrMapping/>
  </p:clrMapOvr>
  <p:transition spd="med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182563"/>
            <a:ext cx="9493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638" y="4643438"/>
            <a:ext cx="6127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5508106" y="1039417"/>
            <a:ext cx="3312368" cy="34626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36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5468169" y="4883796"/>
            <a:ext cx="2611500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2000" i="1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7295" y="0"/>
            <a:ext cx="501200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47062850"/>
      </p:ext>
    </p:extLst>
  </p:cSld>
  <p:clrMapOvr>
    <a:masterClrMapping/>
  </p:clrMapOvr>
  <p:hf sldNum="0" hdr="0" ftr="0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50800"/>
            <a:ext cx="9232901" cy="138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51939" y="0"/>
            <a:ext cx="919594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2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437830" y="2204864"/>
            <a:ext cx="3995936" cy="15121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2800" baseline="0">
                <a:solidFill>
                  <a:srgbClr val="00B050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418704" y="3848560"/>
            <a:ext cx="4015060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1800" i="1" baseline="0">
                <a:solidFill>
                  <a:srgbClr val="00B050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425665246"/>
      </p:ext>
    </p:extLst>
  </p:cSld>
  <p:clrMapOvr>
    <a:masterClrMapping/>
  </p:clrMapOvr>
  <p:hf sldNum="0" hdr="0" ftr="0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-153988" y="5119688"/>
            <a:ext cx="9766301" cy="1738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8" name="Imagem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73688"/>
            <a:ext cx="7620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4689"/>
            <a:ext cx="9649072" cy="44948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47059" y="-243408"/>
            <a:ext cx="7885385" cy="536293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/>
          </p:nvPr>
        </p:nvSpPr>
        <p:spPr>
          <a:xfrm>
            <a:off x="2411760" y="3068961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/>
          </p:nvPr>
        </p:nvSpPr>
        <p:spPr>
          <a:xfrm flipV="1">
            <a:off x="2286002" y="2772880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1331641" y="1297052"/>
            <a:ext cx="6552728" cy="12799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7622999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5661025"/>
            <a:ext cx="17018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6512" y="624693"/>
            <a:ext cx="9217024" cy="447818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-252534" y="-243406"/>
            <a:ext cx="6134843" cy="53422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/>
          </p:nvPr>
        </p:nvSpPr>
        <p:spPr>
          <a:xfrm>
            <a:off x="899592" y="2996953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/>
          </p:nvPr>
        </p:nvSpPr>
        <p:spPr>
          <a:xfrm flipV="1">
            <a:off x="-1" y="2759966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323530" y="466769"/>
            <a:ext cx="5040560" cy="212189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82483493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55"/>
          <a:stretch>
            <a:fillRect/>
          </a:stretch>
        </p:blipFill>
        <p:spPr bwMode="auto">
          <a:xfrm>
            <a:off x="3308350" y="5311775"/>
            <a:ext cx="2592388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6512" y="624693"/>
            <a:ext cx="9217024" cy="447818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-252534" y="-243406"/>
            <a:ext cx="6134843" cy="53422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/>
          </p:nvPr>
        </p:nvSpPr>
        <p:spPr>
          <a:xfrm>
            <a:off x="899592" y="2996953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/>
          </p:nvPr>
        </p:nvSpPr>
        <p:spPr>
          <a:xfrm flipV="1">
            <a:off x="-1" y="2759966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323530" y="466769"/>
            <a:ext cx="5040560" cy="212189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62622604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bertura_img. pequena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 userDrawn="1"/>
        </p:nvSpPr>
        <p:spPr>
          <a:xfrm>
            <a:off x="827088" y="0"/>
            <a:ext cx="7489825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6" name="Conector reto 5"/>
          <p:cNvCxnSpPr/>
          <p:nvPr userDrawn="1"/>
        </p:nvCxnSpPr>
        <p:spPr>
          <a:xfrm>
            <a:off x="2051050" y="2492375"/>
            <a:ext cx="50419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btítulo 2"/>
          <p:cNvSpPr>
            <a:spLocks noGrp="1"/>
          </p:cNvSpPr>
          <p:nvPr>
            <p:ph type="subTitle" idx="13"/>
          </p:nvPr>
        </p:nvSpPr>
        <p:spPr>
          <a:xfrm>
            <a:off x="4211961" y="2852937"/>
            <a:ext cx="3816424" cy="257892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 smtClean="0"/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96552" y="2846271"/>
            <a:ext cx="4294475" cy="26709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1187626" y="188642"/>
            <a:ext cx="6768752" cy="2088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57191004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 userDrawn="1"/>
        </p:nvSpPr>
        <p:spPr>
          <a:xfrm>
            <a:off x="827088" y="0"/>
            <a:ext cx="7489825" cy="688181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6" name="Conector reto 5"/>
          <p:cNvCxnSpPr/>
          <p:nvPr userDrawn="1"/>
        </p:nvCxnSpPr>
        <p:spPr>
          <a:xfrm>
            <a:off x="0" y="2852738"/>
            <a:ext cx="514826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ítulo 2"/>
          <p:cNvSpPr>
            <a:spLocks noGrp="1"/>
          </p:cNvSpPr>
          <p:nvPr>
            <p:ph type="subTitle" idx="13"/>
          </p:nvPr>
        </p:nvSpPr>
        <p:spPr>
          <a:xfrm>
            <a:off x="1907704" y="3068960"/>
            <a:ext cx="3240360" cy="21602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 smtClean="0"/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597728" y="-171400"/>
            <a:ext cx="3798811" cy="72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1046362" y="382565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81933941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bertura_img. pequena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 userDrawn="1"/>
        </p:nvSpPr>
        <p:spPr>
          <a:xfrm>
            <a:off x="1258888" y="0"/>
            <a:ext cx="7058025" cy="688181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6" name="Conector reto 5"/>
          <p:cNvCxnSpPr/>
          <p:nvPr userDrawn="1"/>
        </p:nvCxnSpPr>
        <p:spPr>
          <a:xfrm>
            <a:off x="0" y="2852738"/>
            <a:ext cx="658812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btítulo 2"/>
          <p:cNvSpPr>
            <a:spLocks noGrp="1"/>
          </p:cNvSpPr>
          <p:nvPr>
            <p:ph type="subTitle" idx="13"/>
          </p:nvPr>
        </p:nvSpPr>
        <p:spPr>
          <a:xfrm>
            <a:off x="1979713" y="3068960"/>
            <a:ext cx="3960440" cy="21602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 smtClean="0"/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6417427" y="1090543"/>
            <a:ext cx="3014607" cy="47147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1554076" y="356621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53921536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bertura_img. titul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 userDrawn="1"/>
        </p:nvSpPr>
        <p:spPr>
          <a:xfrm>
            <a:off x="827088" y="0"/>
            <a:ext cx="7489825" cy="688181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6" name="Conector reto 5"/>
          <p:cNvCxnSpPr/>
          <p:nvPr userDrawn="1"/>
        </p:nvCxnSpPr>
        <p:spPr>
          <a:xfrm>
            <a:off x="-84138" y="2349500"/>
            <a:ext cx="681672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ítulo 2"/>
          <p:cNvSpPr>
            <a:spLocks noGrp="1"/>
          </p:cNvSpPr>
          <p:nvPr>
            <p:ph type="subTitle" idx="13"/>
          </p:nvPr>
        </p:nvSpPr>
        <p:spPr>
          <a:xfrm>
            <a:off x="3203848" y="2636912"/>
            <a:ext cx="4320480" cy="2592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 smtClean="0"/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67544" y="2636917"/>
            <a:ext cx="2376264" cy="35643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1115616" y="423372"/>
            <a:ext cx="6840760" cy="19255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</p:txBody>
      </p:sp>
    </p:spTree>
    <p:extLst>
      <p:ext uri="{BB962C8B-B14F-4D97-AF65-F5344CB8AC3E}">
        <p14:creationId xmlns:p14="http://schemas.microsoft.com/office/powerpoint/2010/main" val="349748161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-252536" y="620688"/>
            <a:ext cx="9649072" cy="49108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4211965" y="620688"/>
            <a:ext cx="5040559" cy="4910856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 baseline="0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2" name="Subtítulo 2"/>
          <p:cNvSpPr>
            <a:spLocks noGrp="1"/>
          </p:cNvSpPr>
          <p:nvPr>
            <p:ph type="subTitle" idx="13"/>
          </p:nvPr>
        </p:nvSpPr>
        <p:spPr>
          <a:xfrm>
            <a:off x="4716016" y="3501011"/>
            <a:ext cx="4176464" cy="180020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 smtClean="0"/>
          </a:p>
        </p:txBody>
      </p:sp>
      <p:sp>
        <p:nvSpPr>
          <p:cNvPr id="43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5220073" y="3356997"/>
            <a:ext cx="3923929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4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4548312" y="1039868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374244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962475" y="0"/>
            <a:ext cx="720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13">
              <a:solidFill>
                <a:prstClr val="white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142" y="5940711"/>
            <a:ext cx="1583720" cy="58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0" y="2204864"/>
            <a:ext cx="9144000" cy="46531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BR" sz="1013">
              <a:solidFill>
                <a:prstClr val="white"/>
              </a:solidFill>
            </a:endParaRPr>
          </a:p>
        </p:txBody>
      </p:sp>
      <p:pic>
        <p:nvPicPr>
          <p:cNvPr id="14" name="Imagem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500" y="152664"/>
            <a:ext cx="682641" cy="252000"/>
          </a:xfrm>
          <a:prstGeom prst="rect">
            <a:avLst/>
          </a:prstGeom>
        </p:spPr>
      </p:pic>
      <p:sp>
        <p:nvSpPr>
          <p:cNvPr id="6" name="Espaço Reservado para Imagem 2"/>
          <p:cNvSpPr>
            <a:spLocks noGrp="1"/>
          </p:cNvSpPr>
          <p:nvPr>
            <p:ph type="pic" sz="quarter" idx="10"/>
          </p:nvPr>
        </p:nvSpPr>
        <p:spPr>
          <a:xfrm>
            <a:off x="251523" y="3284984"/>
            <a:ext cx="5256583" cy="33123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253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51520" y="1124745"/>
            <a:ext cx="8568952" cy="55446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0" name="Espaço Reservado para Anotações 4"/>
          <p:cNvSpPr>
            <a:spLocks noGrp="1"/>
          </p:cNvSpPr>
          <p:nvPr>
            <p:ph type="body" sz="quarter" idx="10"/>
          </p:nvPr>
        </p:nvSpPr>
        <p:spPr>
          <a:xfrm>
            <a:off x="-252536" y="0"/>
            <a:ext cx="9649072" cy="14847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395540" y="310345"/>
            <a:ext cx="7416823" cy="1075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62066624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-180528" y="630671"/>
            <a:ext cx="9505056" cy="55706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8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4211964" y="610711"/>
            <a:ext cx="4932039" cy="624729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5" name="Subtítulo 2"/>
          <p:cNvSpPr>
            <a:spLocks noGrp="1"/>
          </p:cNvSpPr>
          <p:nvPr>
            <p:ph type="subTitle" idx="13"/>
          </p:nvPr>
        </p:nvSpPr>
        <p:spPr>
          <a:xfrm>
            <a:off x="4716016" y="4797153"/>
            <a:ext cx="4176464" cy="122413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 smtClean="0"/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5220073" y="4653141"/>
            <a:ext cx="3923929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1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4548312" y="2336012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1601299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0688"/>
            <a:ext cx="9649072" cy="48965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-252536" y="3009163"/>
            <a:ext cx="9649072" cy="252238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5" name="Subtítulo 2"/>
          <p:cNvSpPr>
            <a:spLocks noGrp="1"/>
          </p:cNvSpPr>
          <p:nvPr>
            <p:ph type="subTitle" idx="13"/>
          </p:nvPr>
        </p:nvSpPr>
        <p:spPr>
          <a:xfrm>
            <a:off x="5796136" y="3474134"/>
            <a:ext cx="3096344" cy="17165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 smtClean="0"/>
          </a:p>
        </p:txBody>
      </p:sp>
      <p:sp>
        <p:nvSpPr>
          <p:cNvPr id="21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5557256" y="3161567"/>
            <a:ext cx="45719" cy="211648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899593" y="3246424"/>
            <a:ext cx="4464495" cy="19442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43540600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 userDrawn="1"/>
        </p:nvSpPr>
        <p:spPr>
          <a:xfrm>
            <a:off x="-153988" y="4665663"/>
            <a:ext cx="9766301" cy="219233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7" name="Conector reto 6"/>
          <p:cNvCxnSpPr/>
          <p:nvPr userDrawn="1"/>
        </p:nvCxnSpPr>
        <p:spPr>
          <a:xfrm>
            <a:off x="-153988" y="4665663"/>
            <a:ext cx="947896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ítulo 2"/>
          <p:cNvSpPr>
            <a:spLocks noGrp="1"/>
          </p:cNvSpPr>
          <p:nvPr>
            <p:ph type="subTitle" idx="13"/>
          </p:nvPr>
        </p:nvSpPr>
        <p:spPr>
          <a:xfrm>
            <a:off x="467544" y="4797153"/>
            <a:ext cx="8352928" cy="12241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 smtClean="0"/>
          </a:p>
        </p:txBody>
      </p:sp>
      <p:sp>
        <p:nvSpPr>
          <p:cNvPr id="14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3036908" y="620688"/>
            <a:ext cx="5711556" cy="1872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0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059835" y="2636912"/>
            <a:ext cx="2722171" cy="1814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20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6026297" y="2637129"/>
            <a:ext cx="2722171" cy="1814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21365043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 userDrawn="1"/>
        </p:nvSpPr>
        <p:spPr>
          <a:xfrm>
            <a:off x="-153988" y="1916113"/>
            <a:ext cx="9766301" cy="49418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6" name="Conector reto 5"/>
          <p:cNvCxnSpPr/>
          <p:nvPr userDrawn="1"/>
        </p:nvCxnSpPr>
        <p:spPr>
          <a:xfrm flipH="1">
            <a:off x="-107950" y="1916113"/>
            <a:ext cx="49672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539556" y="2276873"/>
            <a:ext cx="7017145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251521" y="1124748"/>
            <a:ext cx="7200800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817695" y="3284989"/>
            <a:ext cx="6778642" cy="33123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510277234"/>
      </p:ext>
    </p:extLst>
  </p:cSld>
  <p:clrMapOvr>
    <a:masterClrMapping/>
  </p:clrMapOvr>
  <p:hf sldNum="0" hdr="0" ftr="0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 userDrawn="1"/>
        </p:nvSpPr>
        <p:spPr>
          <a:xfrm>
            <a:off x="-153988" y="1916113"/>
            <a:ext cx="9766301" cy="49418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6" name="Conector reto 5"/>
          <p:cNvCxnSpPr/>
          <p:nvPr userDrawn="1"/>
        </p:nvCxnSpPr>
        <p:spPr>
          <a:xfrm flipH="1">
            <a:off x="-107950" y="1916113"/>
            <a:ext cx="49672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539556" y="2276873"/>
            <a:ext cx="7017145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251520" y="620693"/>
            <a:ext cx="8424936" cy="1296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827589" y="3284990"/>
            <a:ext cx="6768751" cy="29523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599448529"/>
      </p:ext>
    </p:extLst>
  </p:cSld>
  <p:clrMapOvr>
    <a:masterClrMapping/>
  </p:clrMapOvr>
  <p:hf sldNum="0" hdr="0" ftr="0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 userDrawn="1"/>
        </p:nvSpPr>
        <p:spPr>
          <a:xfrm>
            <a:off x="-153988" y="1916113"/>
            <a:ext cx="9766301" cy="49418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11" name="Conector reto 10"/>
          <p:cNvCxnSpPr/>
          <p:nvPr userDrawn="1"/>
        </p:nvCxnSpPr>
        <p:spPr>
          <a:xfrm flipH="1">
            <a:off x="-107950" y="1916113"/>
            <a:ext cx="49672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251520" y="1124748"/>
            <a:ext cx="7128792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251521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29" name="Espaço Reservado para Imagem 2"/>
          <p:cNvSpPr>
            <a:spLocks noGrp="1"/>
          </p:cNvSpPr>
          <p:nvPr>
            <p:ph type="pic" idx="16"/>
          </p:nvPr>
        </p:nvSpPr>
        <p:spPr>
          <a:xfrm>
            <a:off x="3185440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0" name="Espaço Reservado para Imagem 2"/>
          <p:cNvSpPr>
            <a:spLocks noGrp="1"/>
          </p:cNvSpPr>
          <p:nvPr>
            <p:ph type="pic" idx="17"/>
          </p:nvPr>
        </p:nvSpPr>
        <p:spPr>
          <a:xfrm>
            <a:off x="6110968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1" name="Espaço Reservado para Imagem 2"/>
          <p:cNvSpPr>
            <a:spLocks noGrp="1"/>
          </p:cNvSpPr>
          <p:nvPr>
            <p:ph type="pic" idx="18"/>
          </p:nvPr>
        </p:nvSpPr>
        <p:spPr>
          <a:xfrm>
            <a:off x="251521" y="4805703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2" name="Espaço Reservado para Imagem 2"/>
          <p:cNvSpPr>
            <a:spLocks noGrp="1"/>
          </p:cNvSpPr>
          <p:nvPr>
            <p:ph type="pic" idx="19"/>
          </p:nvPr>
        </p:nvSpPr>
        <p:spPr>
          <a:xfrm>
            <a:off x="3185440" y="4805703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3" name="Espaço Reservado para Imagem 2"/>
          <p:cNvSpPr>
            <a:spLocks noGrp="1"/>
          </p:cNvSpPr>
          <p:nvPr>
            <p:ph type="pic" idx="20"/>
          </p:nvPr>
        </p:nvSpPr>
        <p:spPr>
          <a:xfrm>
            <a:off x="6110968" y="4805703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6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539553" y="2276878"/>
            <a:ext cx="8136904" cy="576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142719449"/>
      </p:ext>
    </p:extLst>
  </p:cSld>
  <p:clrMapOvr>
    <a:masterClrMapping/>
  </p:clrMapOvr>
  <p:hf sldNum="0" hdr="0" ftr="0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 userDrawn="1"/>
        </p:nvSpPr>
        <p:spPr>
          <a:xfrm>
            <a:off x="-153988" y="1052513"/>
            <a:ext cx="9766301" cy="58054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7" name="Conector reto 6"/>
          <p:cNvCxnSpPr/>
          <p:nvPr userDrawn="1"/>
        </p:nvCxnSpPr>
        <p:spPr>
          <a:xfrm flipH="1">
            <a:off x="-107950" y="1052513"/>
            <a:ext cx="49672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5"/>
          <p:cNvSpPr txBox="1">
            <a:spLocks noChangeArrowheads="1"/>
          </p:cNvSpPr>
          <p:nvPr userDrawn="1"/>
        </p:nvSpPr>
        <p:spPr bwMode="auto">
          <a:xfrm>
            <a:off x="250825" y="3365500"/>
            <a:ext cx="2808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 sz="2400" smtClean="0">
              <a:solidFill>
                <a:srgbClr val="004994"/>
              </a:solidFill>
            </a:endParaRP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251520" y="184825"/>
            <a:ext cx="7128792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251521" y="119675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29" name="Espaço Reservado para Imagem 2"/>
          <p:cNvSpPr>
            <a:spLocks noGrp="1"/>
          </p:cNvSpPr>
          <p:nvPr>
            <p:ph type="pic" idx="16"/>
          </p:nvPr>
        </p:nvSpPr>
        <p:spPr>
          <a:xfrm>
            <a:off x="3185440" y="119675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0" name="Espaço Reservado para Imagem 2"/>
          <p:cNvSpPr>
            <a:spLocks noGrp="1"/>
          </p:cNvSpPr>
          <p:nvPr>
            <p:ph type="pic" idx="17"/>
          </p:nvPr>
        </p:nvSpPr>
        <p:spPr>
          <a:xfrm>
            <a:off x="6110968" y="119675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129350370"/>
      </p:ext>
    </p:extLst>
  </p:cSld>
  <p:clrMapOvr>
    <a:masterClrMapping/>
  </p:clrMapOvr>
  <p:hf sldNum="0" hdr="0" ftr="0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 userDrawn="1"/>
        </p:nvSpPr>
        <p:spPr>
          <a:xfrm>
            <a:off x="-153988" y="1916113"/>
            <a:ext cx="9766301" cy="49418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7" name="Conector reto 6"/>
          <p:cNvCxnSpPr/>
          <p:nvPr userDrawn="1"/>
        </p:nvCxnSpPr>
        <p:spPr>
          <a:xfrm flipH="1">
            <a:off x="-107950" y="1916113"/>
            <a:ext cx="49672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24544" y="3068961"/>
            <a:ext cx="3816423" cy="29404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4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467544" y="2060849"/>
            <a:ext cx="7272808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251521" y="620693"/>
            <a:ext cx="7200800" cy="12799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3707904" y="3068961"/>
            <a:ext cx="4968552" cy="29523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208636819"/>
      </p:ext>
    </p:extLst>
  </p:cSld>
  <p:clrMapOvr>
    <a:masterClrMapping/>
  </p:clrMapOvr>
  <p:hf sldNum="0" hdr="0" ftr="0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-153988" y="1916113"/>
            <a:ext cx="9766301" cy="49418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8" name="Conector reto 7"/>
          <p:cNvCxnSpPr/>
          <p:nvPr userDrawn="1"/>
        </p:nvCxnSpPr>
        <p:spPr>
          <a:xfrm flipH="1">
            <a:off x="-107950" y="1916113"/>
            <a:ext cx="49672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88" y="3330575"/>
            <a:ext cx="9493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4697413"/>
            <a:ext cx="6127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467544" y="2060849"/>
            <a:ext cx="8208912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3056765" y="3356992"/>
            <a:ext cx="4752528" cy="2029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3027457" y="5517233"/>
            <a:ext cx="4775162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1800" i="1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67544" y="3500112"/>
            <a:ext cx="1442176" cy="1873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4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251521" y="620693"/>
            <a:ext cx="7200800" cy="12799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024959339"/>
      </p:ext>
    </p:extLst>
  </p:cSld>
  <p:clrMapOvr>
    <a:masterClrMapping/>
  </p:clrMapOvr>
  <p:hf sldNum="0" hdr="0" ft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8013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4963"/>
            <a:ext cx="8228013" cy="39766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7200" y="6246813"/>
            <a:ext cx="2128838" cy="4714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7375" y="6246813"/>
            <a:ext cx="2897188" cy="4714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6556375" y="6246813"/>
            <a:ext cx="2128838" cy="4714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92D8F-FCD0-4505-BCA6-CEB5B969D06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4170291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182563"/>
            <a:ext cx="9493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638" y="4643438"/>
            <a:ext cx="6127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5508106" y="1039417"/>
            <a:ext cx="3312368" cy="34626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36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5468169" y="4883796"/>
            <a:ext cx="2611500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2000" i="1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7295" y="0"/>
            <a:ext cx="501200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813183483"/>
      </p:ext>
    </p:extLst>
  </p:cSld>
  <p:clrMapOvr>
    <a:masterClrMapping/>
  </p:clrMapOvr>
  <p:hf sldNum="0" hdr="0" ftr="0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50800"/>
            <a:ext cx="9232901" cy="138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51939" y="0"/>
            <a:ext cx="919594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2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437830" y="2204864"/>
            <a:ext cx="3995936" cy="15121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2800" baseline="0">
                <a:solidFill>
                  <a:srgbClr val="00B050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418704" y="3848560"/>
            <a:ext cx="4015060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1800" i="1" baseline="0">
                <a:solidFill>
                  <a:srgbClr val="00B050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225322384"/>
      </p:ext>
    </p:extLst>
  </p:cSld>
  <p:clrMapOvr>
    <a:masterClrMapping/>
  </p:clrMapOvr>
  <p:hf sldNum="0" hdr="0" ftr="0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-153988" y="5119688"/>
            <a:ext cx="9766301" cy="1738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8" name="Imagem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73688"/>
            <a:ext cx="7620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4689"/>
            <a:ext cx="9649072" cy="44948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47059" y="-243408"/>
            <a:ext cx="7885385" cy="536293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/>
          </p:nvPr>
        </p:nvSpPr>
        <p:spPr>
          <a:xfrm>
            <a:off x="2411760" y="3068961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/>
          </p:nvPr>
        </p:nvSpPr>
        <p:spPr>
          <a:xfrm flipV="1">
            <a:off x="2286002" y="2772880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1331641" y="1297052"/>
            <a:ext cx="6552728" cy="12799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54511148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6512" y="624693"/>
            <a:ext cx="9217024" cy="447818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-252534" y="-243406"/>
            <a:ext cx="6134843" cy="53422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899592" y="2996953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quatro linhas. 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-1" y="2759966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323530" y="466769"/>
            <a:ext cx="5040560" cy="212189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Duas Linhas</a:t>
            </a:r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12" y="5661249"/>
            <a:ext cx="1701606" cy="6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3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6512" y="624693"/>
            <a:ext cx="9217024" cy="447818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-252534" y="-243406"/>
            <a:ext cx="6134843" cy="53422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899592" y="2996953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quatro linhas. 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-1" y="2759966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323530" y="466769"/>
            <a:ext cx="5040560" cy="212189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Duas Linhas</a:t>
            </a:r>
          </a:p>
        </p:txBody>
      </p:sp>
    </p:spTree>
    <p:extLst>
      <p:ext uri="{BB962C8B-B14F-4D97-AF65-F5344CB8AC3E}">
        <p14:creationId xmlns:p14="http://schemas.microsoft.com/office/powerpoint/2010/main" val="2553382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bertura_img. pequena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827586" y="0"/>
            <a:ext cx="7488832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18" name="Conector reto 17"/>
          <p:cNvCxnSpPr/>
          <p:nvPr userDrawn="1"/>
        </p:nvCxnSpPr>
        <p:spPr>
          <a:xfrm>
            <a:off x="2050941" y="2492896"/>
            <a:ext cx="504134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211961" y="2852937"/>
            <a:ext cx="3816424" cy="257892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seis linhas</a:t>
            </a: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96552" y="2846271"/>
            <a:ext cx="4294475" cy="26709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187626" y="188642"/>
            <a:ext cx="6768752" cy="2088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até Três Linhas. Título de Abertura de até Três Linhas. </a:t>
            </a:r>
          </a:p>
        </p:txBody>
      </p:sp>
    </p:spTree>
    <p:extLst>
      <p:ext uri="{BB962C8B-B14F-4D97-AF65-F5344CB8AC3E}">
        <p14:creationId xmlns:p14="http://schemas.microsoft.com/office/powerpoint/2010/main" val="2182875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827586" y="1"/>
            <a:ext cx="7488832" cy="688167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>
            <a:off x="0" y="2852936"/>
            <a:ext cx="51480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1907704" y="3068960"/>
            <a:ext cx="3240360" cy="21602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cinco linhas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597728" y="-171400"/>
            <a:ext cx="3798811" cy="72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046362" y="382565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Três linhas</a:t>
            </a:r>
          </a:p>
        </p:txBody>
      </p:sp>
    </p:spTree>
    <p:extLst>
      <p:ext uri="{BB962C8B-B14F-4D97-AF65-F5344CB8AC3E}">
        <p14:creationId xmlns:p14="http://schemas.microsoft.com/office/powerpoint/2010/main" val="3214131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bertura_img. pequena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1259634" y="1"/>
            <a:ext cx="7056784" cy="688167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>
            <a:off x="1" y="2852936"/>
            <a:ext cx="658822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1979713" y="3068960"/>
            <a:ext cx="3960440" cy="21602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cinco linhas</a:t>
            </a: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6417427" y="1090543"/>
            <a:ext cx="3014607" cy="47147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554076" y="356621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Três linhas</a:t>
            </a:r>
          </a:p>
        </p:txBody>
      </p:sp>
    </p:spTree>
    <p:extLst>
      <p:ext uri="{BB962C8B-B14F-4D97-AF65-F5344CB8AC3E}">
        <p14:creationId xmlns:p14="http://schemas.microsoft.com/office/powerpoint/2010/main" val="1862078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bertura_img. titul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827586" y="1"/>
            <a:ext cx="7488832" cy="688167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18" name="Conector reto 17"/>
          <p:cNvCxnSpPr/>
          <p:nvPr userDrawn="1"/>
        </p:nvCxnSpPr>
        <p:spPr>
          <a:xfrm>
            <a:off x="-84546" y="2348880"/>
            <a:ext cx="681678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3203848" y="2636912"/>
            <a:ext cx="4320480" cy="2592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oito linha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67544" y="2636917"/>
            <a:ext cx="2376264" cy="35643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115616" y="423372"/>
            <a:ext cx="6840760" cy="19255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até Cinco Linhas.</a:t>
            </a:r>
          </a:p>
          <a:p>
            <a:r>
              <a:rPr lang="pt-BR" dirty="0" smtClean="0"/>
              <a:t>Título de Abertura de até Cinco Linhas.</a:t>
            </a:r>
          </a:p>
          <a:p>
            <a:r>
              <a:rPr lang="pt-BR" dirty="0" smtClean="0"/>
              <a:t>Título de Abertura de até Cinco Linhas.</a:t>
            </a:r>
          </a:p>
        </p:txBody>
      </p:sp>
    </p:spTree>
    <p:extLst>
      <p:ext uri="{BB962C8B-B14F-4D97-AF65-F5344CB8AC3E}">
        <p14:creationId xmlns:p14="http://schemas.microsoft.com/office/powerpoint/2010/main" val="239802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ço Reservado para Imagem 2"/>
          <p:cNvSpPr>
            <a:spLocks noGrp="1"/>
          </p:cNvSpPr>
          <p:nvPr>
            <p:ph type="pic" idx="15" hasCustomPrompt="1"/>
          </p:nvPr>
        </p:nvSpPr>
        <p:spPr>
          <a:xfrm>
            <a:off x="-252536" y="620688"/>
            <a:ext cx="9649072" cy="49108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 smtClean="0"/>
              <a:t>\</a:t>
            </a:r>
            <a:endParaRPr lang="pt-BR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211965" y="620688"/>
            <a:ext cx="5040559" cy="4910856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 baseline="0">
                <a:solidFill>
                  <a:srgbClr val="004994"/>
                </a:solidFill>
              </a:defRPr>
            </a:lvl1pPr>
          </a:lstStyle>
          <a:p>
            <a:pPr lvl="0"/>
            <a:r>
              <a:rPr lang="en-US" dirty="0" smtClean="0"/>
              <a:t> </a:t>
            </a:r>
            <a:endParaRPr lang="pt-BR" dirty="0" smtClean="0"/>
          </a:p>
        </p:txBody>
      </p:sp>
      <p:sp>
        <p:nvSpPr>
          <p:cNvPr id="42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716016" y="3501011"/>
            <a:ext cx="4176464" cy="180020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quatro linhas</a:t>
            </a:r>
          </a:p>
        </p:txBody>
      </p:sp>
      <p:sp>
        <p:nvSpPr>
          <p:cNvPr id="43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5220073" y="3356997"/>
            <a:ext cx="3923929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44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4548312" y="1039868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</a:t>
            </a:r>
          </a:p>
        </p:txBody>
      </p:sp>
    </p:spTree>
    <p:extLst>
      <p:ext uri="{BB962C8B-B14F-4D97-AF65-F5344CB8AC3E}">
        <p14:creationId xmlns:p14="http://schemas.microsoft.com/office/powerpoint/2010/main" val="3190027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5661025"/>
            <a:ext cx="17018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6512" y="624692"/>
            <a:ext cx="9217024" cy="44781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-252534" y="-243407"/>
            <a:ext cx="6134843" cy="53422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/>
          </p:nvPr>
        </p:nvSpPr>
        <p:spPr>
          <a:xfrm>
            <a:off x="899592" y="2996952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/>
          </p:nvPr>
        </p:nvSpPr>
        <p:spPr>
          <a:xfrm flipV="1">
            <a:off x="-1" y="2759965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323530" y="466768"/>
            <a:ext cx="5040560" cy="21218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79806357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51520" y="1124745"/>
            <a:ext cx="8568952" cy="55446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0" name="Espaço Reservado para Anotações 4"/>
          <p:cNvSpPr>
            <a:spLocks noGrp="1"/>
          </p:cNvSpPr>
          <p:nvPr>
            <p:ph type="body" sz="quarter" idx="10" hasCustomPrompt="1"/>
          </p:nvPr>
        </p:nvSpPr>
        <p:spPr>
          <a:xfrm>
            <a:off x="-252536" y="0"/>
            <a:ext cx="9649072" cy="14847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395540" y="310345"/>
            <a:ext cx="7416823" cy="1075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algn="l"/>
            <a:r>
              <a:rPr lang="pt-BR" dirty="0"/>
              <a:t>Somos uma única fazenda</a:t>
            </a: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704942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-180528" y="630671"/>
            <a:ext cx="9505056" cy="55706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8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211964" y="610711"/>
            <a:ext cx="4932039" cy="624729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716016" y="4797153"/>
            <a:ext cx="4176464" cy="122413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três linhas</a:t>
            </a:r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5220073" y="4653141"/>
            <a:ext cx="3923929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31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4548312" y="2336012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</a:t>
            </a:r>
          </a:p>
        </p:txBody>
      </p:sp>
    </p:spTree>
    <p:extLst>
      <p:ext uri="{BB962C8B-B14F-4D97-AF65-F5344CB8AC3E}">
        <p14:creationId xmlns:p14="http://schemas.microsoft.com/office/powerpoint/2010/main" val="3857491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0688"/>
            <a:ext cx="9649072" cy="48965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-252536" y="3009163"/>
            <a:ext cx="9649072" cy="252238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5796136" y="3474134"/>
            <a:ext cx="3096344" cy="17165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três linhas</a:t>
            </a:r>
          </a:p>
        </p:txBody>
      </p:sp>
      <p:sp>
        <p:nvSpPr>
          <p:cNvPr id="21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5557256" y="3161567"/>
            <a:ext cx="45719" cy="211648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899593" y="3246424"/>
            <a:ext cx="4464495" cy="19442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</a:t>
            </a:r>
          </a:p>
        </p:txBody>
      </p:sp>
    </p:spTree>
    <p:extLst>
      <p:ext uri="{BB962C8B-B14F-4D97-AF65-F5344CB8AC3E}">
        <p14:creationId xmlns:p14="http://schemas.microsoft.com/office/powerpoint/2010/main" val="85850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ângulo 35"/>
          <p:cNvSpPr/>
          <p:nvPr userDrawn="1"/>
        </p:nvSpPr>
        <p:spPr>
          <a:xfrm>
            <a:off x="-154136" y="4665712"/>
            <a:ext cx="9766696" cy="219228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>
            <a:off x="-154136" y="4665712"/>
            <a:ext cx="94786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67544" y="4797153"/>
            <a:ext cx="8352928" cy="12241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três linhas</a:t>
            </a:r>
          </a:p>
        </p:txBody>
      </p:sp>
      <p:sp>
        <p:nvSpPr>
          <p:cNvPr id="14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3036908" y="620688"/>
            <a:ext cx="5711556" cy="1872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0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 Abertura de assunto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059835" y="2636912"/>
            <a:ext cx="2722171" cy="1814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0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6026297" y="2637129"/>
            <a:ext cx="2722171" cy="1814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53019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-154136" y="1916832"/>
            <a:ext cx="9766696" cy="494116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539556" y="2276873"/>
            <a:ext cx="7017145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uma linha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1" y="1124748"/>
            <a:ext cx="7200800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817695" y="3284989"/>
            <a:ext cx="6778642" cy="33123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Tópicos ou texto corrido</a:t>
            </a:r>
          </a:p>
        </p:txBody>
      </p:sp>
      <p:cxnSp>
        <p:nvCxnSpPr>
          <p:cNvPr id="40" name="Conector reto 39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373965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 userDrawn="1"/>
        </p:nvSpPr>
        <p:spPr>
          <a:xfrm>
            <a:off x="-154136" y="1916832"/>
            <a:ext cx="9766696" cy="494116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539556" y="2276873"/>
            <a:ext cx="7017145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duas linhas Subtítulo com duas linhas 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620693"/>
            <a:ext cx="8424936" cy="1296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duas linhas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827589" y="3284990"/>
            <a:ext cx="6768751" cy="29523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Tópicos ou texto corrido</a:t>
            </a:r>
          </a:p>
        </p:txBody>
      </p:sp>
      <p:cxnSp>
        <p:nvCxnSpPr>
          <p:cNvPr id="17" name="Conector reto 16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34386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 userDrawn="1"/>
        </p:nvSpPr>
        <p:spPr>
          <a:xfrm>
            <a:off x="-154136" y="1916832"/>
            <a:ext cx="9766696" cy="494116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1124748"/>
            <a:ext cx="7128792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251521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9" name="Espaço Reservado para Imagem 2"/>
          <p:cNvSpPr>
            <a:spLocks noGrp="1"/>
          </p:cNvSpPr>
          <p:nvPr>
            <p:ph type="pic" idx="16"/>
          </p:nvPr>
        </p:nvSpPr>
        <p:spPr>
          <a:xfrm>
            <a:off x="3185440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0" name="Espaço Reservado para Imagem 2"/>
          <p:cNvSpPr>
            <a:spLocks noGrp="1"/>
          </p:cNvSpPr>
          <p:nvPr>
            <p:ph type="pic" idx="17"/>
          </p:nvPr>
        </p:nvSpPr>
        <p:spPr>
          <a:xfrm>
            <a:off x="6110968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1" name="Espaço Reservado para Imagem 2"/>
          <p:cNvSpPr>
            <a:spLocks noGrp="1"/>
          </p:cNvSpPr>
          <p:nvPr>
            <p:ph type="pic" idx="18"/>
          </p:nvPr>
        </p:nvSpPr>
        <p:spPr>
          <a:xfrm>
            <a:off x="251521" y="4805703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2" name="Espaço Reservado para Imagem 2"/>
          <p:cNvSpPr>
            <a:spLocks noGrp="1"/>
          </p:cNvSpPr>
          <p:nvPr>
            <p:ph type="pic" idx="19"/>
          </p:nvPr>
        </p:nvSpPr>
        <p:spPr>
          <a:xfrm>
            <a:off x="3185440" y="4805703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Imagem 2"/>
          <p:cNvSpPr>
            <a:spLocks noGrp="1"/>
          </p:cNvSpPr>
          <p:nvPr>
            <p:ph type="pic" idx="20"/>
          </p:nvPr>
        </p:nvSpPr>
        <p:spPr>
          <a:xfrm>
            <a:off x="6110968" y="4805703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6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539553" y="2276878"/>
            <a:ext cx="8136904" cy="576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uma linha</a:t>
            </a:r>
          </a:p>
        </p:txBody>
      </p:sp>
    </p:spTree>
    <p:extLst>
      <p:ext uri="{BB962C8B-B14F-4D97-AF65-F5344CB8AC3E}">
        <p14:creationId xmlns:p14="http://schemas.microsoft.com/office/powerpoint/2010/main" val="256653371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 userDrawn="1"/>
        </p:nvSpPr>
        <p:spPr>
          <a:xfrm>
            <a:off x="-154136" y="1052736"/>
            <a:ext cx="9766696" cy="5805264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 flipH="1">
            <a:off x="-108520" y="1052736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184825"/>
            <a:ext cx="7128792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251521" y="119675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9" name="Espaço Reservado para Imagem 2"/>
          <p:cNvSpPr>
            <a:spLocks noGrp="1"/>
          </p:cNvSpPr>
          <p:nvPr>
            <p:ph type="pic" idx="16"/>
          </p:nvPr>
        </p:nvSpPr>
        <p:spPr>
          <a:xfrm>
            <a:off x="3185440" y="119675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0" name="Espaço Reservado para Imagem 2"/>
          <p:cNvSpPr>
            <a:spLocks noGrp="1"/>
          </p:cNvSpPr>
          <p:nvPr>
            <p:ph type="pic" idx="17"/>
          </p:nvPr>
        </p:nvSpPr>
        <p:spPr>
          <a:xfrm>
            <a:off x="6110968" y="119675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4" name="CaixaDeTexto 13"/>
          <p:cNvSpPr txBox="1"/>
          <p:nvPr userDrawn="1"/>
        </p:nvSpPr>
        <p:spPr>
          <a:xfrm>
            <a:off x="251520" y="3365380"/>
            <a:ext cx="280831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pt-BR" sz="2400" dirty="0" smtClean="0">
              <a:solidFill>
                <a:srgbClr val="0049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29704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 userDrawn="1"/>
        </p:nvSpPr>
        <p:spPr>
          <a:xfrm>
            <a:off x="-154136" y="1916837"/>
            <a:ext cx="9766696" cy="494116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5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24544" y="3068961"/>
            <a:ext cx="3816423" cy="29404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cxnSp>
        <p:nvCxnSpPr>
          <p:cNvPr id="19" name="Conector reto 18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67544" y="2060849"/>
            <a:ext cx="7272808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duas linhas Subtítulo com duas linhas Subtítulo com duas linhas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1" y="620693"/>
            <a:ext cx="7200800" cy="12799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duas linhas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3707904" y="3068961"/>
            <a:ext cx="4968552" cy="29523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Tópicos ou texto corrido</a:t>
            </a:r>
          </a:p>
        </p:txBody>
      </p:sp>
    </p:spTree>
    <p:extLst>
      <p:ext uri="{BB962C8B-B14F-4D97-AF65-F5344CB8AC3E}">
        <p14:creationId xmlns:p14="http://schemas.microsoft.com/office/powerpoint/2010/main" val="155383224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 userDrawn="1"/>
        </p:nvSpPr>
        <p:spPr>
          <a:xfrm>
            <a:off x="-154136" y="1916837"/>
            <a:ext cx="9766696" cy="494116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67544" y="2060849"/>
            <a:ext cx="8208912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duas linhas Subtítulo com duas linhas </a:t>
            </a:r>
          </a:p>
          <a:p>
            <a:r>
              <a:rPr lang="pt-BR" dirty="0" smtClean="0"/>
              <a:t>Subtítulo com duas linhas Subtítulo com duas linhas 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3056765" y="3356992"/>
            <a:ext cx="4752528" cy="2029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Citação, deixar a letra de tamanho que preencha bem o espaço entre as aspas.</a:t>
            </a:r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3027457" y="5517233"/>
            <a:ext cx="4775162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1800" i="1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Nome da Pessoa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67544" y="3500112"/>
            <a:ext cx="1442176" cy="1873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4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1" y="620693"/>
            <a:ext cx="7200800" cy="12799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duas linhas</a:t>
            </a:r>
          </a:p>
        </p:txBody>
      </p:sp>
      <p:pic>
        <p:nvPicPr>
          <p:cNvPr id="27" name="Imagem 2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357" y="3331307"/>
            <a:ext cx="949772" cy="856198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045" y="4697202"/>
            <a:ext cx="612119" cy="5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1698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67"/>
          <a:stretch>
            <a:fillRect/>
          </a:stretch>
        </p:blipFill>
        <p:spPr bwMode="auto">
          <a:xfrm>
            <a:off x="3348038" y="5311775"/>
            <a:ext cx="2519362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6512" y="624692"/>
            <a:ext cx="9217024" cy="44781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-252534" y="-243407"/>
            <a:ext cx="6134843" cy="53422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/>
          </p:nvPr>
        </p:nvSpPr>
        <p:spPr>
          <a:xfrm>
            <a:off x="899592" y="2996952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/>
          </p:nvPr>
        </p:nvSpPr>
        <p:spPr>
          <a:xfrm flipV="1">
            <a:off x="-1" y="2759965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323530" y="466768"/>
            <a:ext cx="5040560" cy="21218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65421180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5508106" y="1039417"/>
            <a:ext cx="3312368" cy="34626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36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Citação, deixar a letra de tamanho que preencha bem o espaço entre as aspas.</a:t>
            </a:r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5468169" y="4883796"/>
            <a:ext cx="2611500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2000" i="1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Nome da Pessoa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7295" y="0"/>
            <a:ext cx="501200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170" y="183215"/>
            <a:ext cx="949772" cy="85619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012" y="4643552"/>
            <a:ext cx="612119" cy="5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0076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939" y="-50523"/>
            <a:ext cx="9232451" cy="13848677"/>
          </a:xfrm>
          <a:prstGeom prst="rect">
            <a:avLst/>
          </a:prstGeom>
        </p:spPr>
      </p:pic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51939" y="0"/>
            <a:ext cx="919594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2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437830" y="2204864"/>
            <a:ext cx="3995936" cy="15121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2800" baseline="0">
                <a:solidFill>
                  <a:srgbClr val="00B050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“Citação que compõem com a foto, normalmente são mais interessantes”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418704" y="3848560"/>
            <a:ext cx="4015060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1800" i="1" baseline="0">
                <a:solidFill>
                  <a:srgbClr val="00B050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Nome da Pessoa</a:t>
            </a:r>
          </a:p>
        </p:txBody>
      </p:sp>
    </p:spTree>
    <p:extLst>
      <p:ext uri="{BB962C8B-B14F-4D97-AF65-F5344CB8AC3E}">
        <p14:creationId xmlns:p14="http://schemas.microsoft.com/office/powerpoint/2010/main" val="181304921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-154136" y="5119526"/>
            <a:ext cx="9766696" cy="173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4689"/>
            <a:ext cx="9649072" cy="44948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647059" y="-243408"/>
            <a:ext cx="7885385" cy="536293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2411760" y="3068961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Contato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2286002" y="2772880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1331641" y="1297052"/>
            <a:ext cx="6552728" cy="12799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Agradecimento</a:t>
            </a:r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373960"/>
            <a:ext cx="76200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22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6512" y="624693"/>
            <a:ext cx="9217024" cy="447818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-252534" y="-243406"/>
            <a:ext cx="6134843" cy="53422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899592" y="2996953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quatro linhas. 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-1" y="2759966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323530" y="466769"/>
            <a:ext cx="5040560" cy="212189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Duas Linhas</a:t>
            </a:r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12" y="5661249"/>
            <a:ext cx="1701606" cy="6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05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6512" y="624693"/>
            <a:ext cx="9217024" cy="447818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-252534" y="-243406"/>
            <a:ext cx="6134843" cy="53422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899592" y="2996953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quatro linhas. 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-1" y="2759966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323530" y="466769"/>
            <a:ext cx="5040560" cy="212189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Duas Linhas</a:t>
            </a:r>
          </a:p>
        </p:txBody>
      </p:sp>
      <p:pic>
        <p:nvPicPr>
          <p:cNvPr id="2" name="Imagem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55"/>
          <a:stretch/>
        </p:blipFill>
        <p:spPr>
          <a:xfrm>
            <a:off x="3308108" y="5311323"/>
            <a:ext cx="2592288" cy="143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79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bertura_img. pequena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827586" y="0"/>
            <a:ext cx="7488832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18" name="Conector reto 17"/>
          <p:cNvCxnSpPr/>
          <p:nvPr userDrawn="1"/>
        </p:nvCxnSpPr>
        <p:spPr>
          <a:xfrm>
            <a:off x="2050941" y="2492896"/>
            <a:ext cx="504134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211961" y="2852937"/>
            <a:ext cx="3816424" cy="257892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seis linhas</a:t>
            </a: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96552" y="2846271"/>
            <a:ext cx="4294475" cy="26709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187626" y="188642"/>
            <a:ext cx="6768752" cy="2088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até Três Linhas. Título de Abertura de até Três Linhas. </a:t>
            </a:r>
          </a:p>
        </p:txBody>
      </p:sp>
    </p:spTree>
    <p:extLst>
      <p:ext uri="{BB962C8B-B14F-4D97-AF65-F5344CB8AC3E}">
        <p14:creationId xmlns:p14="http://schemas.microsoft.com/office/powerpoint/2010/main" val="2386659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827586" y="1"/>
            <a:ext cx="7488832" cy="688167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>
            <a:off x="0" y="2852936"/>
            <a:ext cx="51480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1907704" y="3068960"/>
            <a:ext cx="3240360" cy="21602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cinco linhas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597728" y="-171400"/>
            <a:ext cx="3798811" cy="72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046362" y="382565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Três linhas</a:t>
            </a:r>
          </a:p>
        </p:txBody>
      </p:sp>
    </p:spTree>
    <p:extLst>
      <p:ext uri="{BB962C8B-B14F-4D97-AF65-F5344CB8AC3E}">
        <p14:creationId xmlns:p14="http://schemas.microsoft.com/office/powerpoint/2010/main" val="2682610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bertura_img. pequena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1259634" y="1"/>
            <a:ext cx="7056784" cy="688167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>
            <a:off x="1" y="2852936"/>
            <a:ext cx="658822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1979713" y="3068960"/>
            <a:ext cx="3960440" cy="21602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cinco linhas</a:t>
            </a: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6417427" y="1090543"/>
            <a:ext cx="3014607" cy="47147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554076" y="356621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Três linhas</a:t>
            </a:r>
          </a:p>
        </p:txBody>
      </p:sp>
    </p:spTree>
    <p:extLst>
      <p:ext uri="{BB962C8B-B14F-4D97-AF65-F5344CB8AC3E}">
        <p14:creationId xmlns:p14="http://schemas.microsoft.com/office/powerpoint/2010/main" val="3085815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bertura_img. titul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827586" y="1"/>
            <a:ext cx="7488832" cy="688167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18" name="Conector reto 17"/>
          <p:cNvCxnSpPr/>
          <p:nvPr userDrawn="1"/>
        </p:nvCxnSpPr>
        <p:spPr>
          <a:xfrm>
            <a:off x="-84546" y="2348880"/>
            <a:ext cx="681678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3203848" y="2636912"/>
            <a:ext cx="4320480" cy="2592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oito linha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67544" y="2636917"/>
            <a:ext cx="2376264" cy="35643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115616" y="423372"/>
            <a:ext cx="6840760" cy="19255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até Cinco Linhas.</a:t>
            </a:r>
          </a:p>
          <a:p>
            <a:r>
              <a:rPr lang="pt-BR" dirty="0" smtClean="0"/>
              <a:t>Título de Abertura de até Cinco Linhas.</a:t>
            </a:r>
          </a:p>
          <a:p>
            <a:r>
              <a:rPr lang="pt-BR" dirty="0" smtClean="0"/>
              <a:t>Título de Abertura de até Cinco Linhas.</a:t>
            </a:r>
          </a:p>
        </p:txBody>
      </p:sp>
    </p:spTree>
    <p:extLst>
      <p:ext uri="{BB962C8B-B14F-4D97-AF65-F5344CB8AC3E}">
        <p14:creationId xmlns:p14="http://schemas.microsoft.com/office/powerpoint/2010/main" val="2128399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ço Reservado para Imagem 2"/>
          <p:cNvSpPr>
            <a:spLocks noGrp="1"/>
          </p:cNvSpPr>
          <p:nvPr>
            <p:ph type="pic" idx="15" hasCustomPrompt="1"/>
          </p:nvPr>
        </p:nvSpPr>
        <p:spPr>
          <a:xfrm>
            <a:off x="-252536" y="620688"/>
            <a:ext cx="9649072" cy="49108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 smtClean="0"/>
              <a:t>\</a:t>
            </a:r>
            <a:endParaRPr lang="pt-BR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211965" y="620688"/>
            <a:ext cx="5040559" cy="4910856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 baseline="0">
                <a:solidFill>
                  <a:srgbClr val="004994"/>
                </a:solidFill>
              </a:defRPr>
            </a:lvl1pPr>
          </a:lstStyle>
          <a:p>
            <a:pPr lvl="0"/>
            <a:r>
              <a:rPr lang="en-US" dirty="0" smtClean="0"/>
              <a:t> </a:t>
            </a:r>
            <a:endParaRPr lang="pt-BR" dirty="0" smtClean="0"/>
          </a:p>
        </p:txBody>
      </p:sp>
      <p:sp>
        <p:nvSpPr>
          <p:cNvPr id="42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716016" y="3501011"/>
            <a:ext cx="4176464" cy="180020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quatro linhas</a:t>
            </a:r>
          </a:p>
        </p:txBody>
      </p:sp>
      <p:sp>
        <p:nvSpPr>
          <p:cNvPr id="43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5220073" y="3356997"/>
            <a:ext cx="3923929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44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4548312" y="1039868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</a:t>
            </a:r>
          </a:p>
        </p:txBody>
      </p:sp>
    </p:spTree>
    <p:extLst>
      <p:ext uri="{BB962C8B-B14F-4D97-AF65-F5344CB8AC3E}">
        <p14:creationId xmlns:p14="http://schemas.microsoft.com/office/powerpoint/2010/main" val="1624583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pequena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11"/>
          <p:cNvSpPr/>
          <p:nvPr userDrawn="1"/>
        </p:nvSpPr>
        <p:spPr>
          <a:xfrm>
            <a:off x="827088" y="0"/>
            <a:ext cx="7489825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6" name="Conector reto 17"/>
          <p:cNvCxnSpPr/>
          <p:nvPr userDrawn="1"/>
        </p:nvCxnSpPr>
        <p:spPr>
          <a:xfrm>
            <a:off x="2051050" y="2492375"/>
            <a:ext cx="50419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btítulo 2"/>
          <p:cNvSpPr>
            <a:spLocks noGrp="1"/>
          </p:cNvSpPr>
          <p:nvPr>
            <p:ph type="subTitle" idx="13"/>
          </p:nvPr>
        </p:nvSpPr>
        <p:spPr>
          <a:xfrm>
            <a:off x="4211961" y="2852936"/>
            <a:ext cx="3816424" cy="257892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96552" y="2846271"/>
            <a:ext cx="4294475" cy="26709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1187626" y="188641"/>
            <a:ext cx="6768752" cy="2088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5163235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51520" y="1124745"/>
            <a:ext cx="8568952" cy="55446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0" name="Espaço Reservado para Anotações 4"/>
          <p:cNvSpPr>
            <a:spLocks noGrp="1"/>
          </p:cNvSpPr>
          <p:nvPr>
            <p:ph type="body" sz="quarter" idx="10" hasCustomPrompt="1"/>
          </p:nvPr>
        </p:nvSpPr>
        <p:spPr>
          <a:xfrm>
            <a:off x="-252536" y="0"/>
            <a:ext cx="9649072" cy="14847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395540" y="310345"/>
            <a:ext cx="7416823" cy="1075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algn="l"/>
            <a:r>
              <a:rPr lang="pt-BR" dirty="0"/>
              <a:t>Somos uma única fazenda</a:t>
            </a: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769718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-180528" y="630671"/>
            <a:ext cx="9505056" cy="55706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8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211964" y="610711"/>
            <a:ext cx="4932039" cy="624729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716016" y="4797153"/>
            <a:ext cx="4176464" cy="122413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três linhas</a:t>
            </a:r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5220073" y="4653141"/>
            <a:ext cx="3923929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31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4548312" y="2336012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</a:t>
            </a:r>
          </a:p>
        </p:txBody>
      </p:sp>
    </p:spTree>
    <p:extLst>
      <p:ext uri="{BB962C8B-B14F-4D97-AF65-F5344CB8AC3E}">
        <p14:creationId xmlns:p14="http://schemas.microsoft.com/office/powerpoint/2010/main" val="1985839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0688"/>
            <a:ext cx="9649072" cy="48965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-252536" y="3009163"/>
            <a:ext cx="9649072" cy="252238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5796136" y="3474134"/>
            <a:ext cx="3096344" cy="17165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três linhas</a:t>
            </a:r>
          </a:p>
        </p:txBody>
      </p:sp>
      <p:sp>
        <p:nvSpPr>
          <p:cNvPr id="21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5557256" y="3161567"/>
            <a:ext cx="45719" cy="211648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899593" y="3246424"/>
            <a:ext cx="4464495" cy="19442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</a:t>
            </a:r>
          </a:p>
        </p:txBody>
      </p:sp>
    </p:spTree>
    <p:extLst>
      <p:ext uri="{BB962C8B-B14F-4D97-AF65-F5344CB8AC3E}">
        <p14:creationId xmlns:p14="http://schemas.microsoft.com/office/powerpoint/2010/main" val="1824742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ângulo 35"/>
          <p:cNvSpPr/>
          <p:nvPr userDrawn="1"/>
        </p:nvSpPr>
        <p:spPr>
          <a:xfrm>
            <a:off x="-154136" y="4665712"/>
            <a:ext cx="9766696" cy="219228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>
            <a:off x="-154136" y="4665712"/>
            <a:ext cx="94786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67544" y="4797153"/>
            <a:ext cx="8352928" cy="12241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três linhas</a:t>
            </a:r>
          </a:p>
        </p:txBody>
      </p:sp>
      <p:sp>
        <p:nvSpPr>
          <p:cNvPr id="14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3036908" y="620688"/>
            <a:ext cx="5711556" cy="1872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0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 Abertura de assunto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059835" y="2636912"/>
            <a:ext cx="2722171" cy="1814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0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6026297" y="2637129"/>
            <a:ext cx="2722171" cy="1814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18614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-154136" y="1916832"/>
            <a:ext cx="9766696" cy="494116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539556" y="2276873"/>
            <a:ext cx="7017145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uma linha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1" y="1124748"/>
            <a:ext cx="7200800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817695" y="3284989"/>
            <a:ext cx="6778642" cy="33123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Tópicos ou texto corrido</a:t>
            </a:r>
          </a:p>
        </p:txBody>
      </p:sp>
      <p:cxnSp>
        <p:nvCxnSpPr>
          <p:cNvPr id="40" name="Conector reto 39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509958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 userDrawn="1"/>
        </p:nvSpPr>
        <p:spPr>
          <a:xfrm>
            <a:off x="-154136" y="1916832"/>
            <a:ext cx="9766696" cy="494116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539556" y="2276873"/>
            <a:ext cx="7017145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duas linhas Subtítulo com duas linhas 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620693"/>
            <a:ext cx="8424936" cy="1296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duas linhas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827589" y="3284990"/>
            <a:ext cx="6768751" cy="29523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Tópicos ou texto corrido</a:t>
            </a:r>
          </a:p>
        </p:txBody>
      </p:sp>
      <p:cxnSp>
        <p:nvCxnSpPr>
          <p:cNvPr id="17" name="Conector reto 16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399056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 userDrawn="1"/>
        </p:nvSpPr>
        <p:spPr>
          <a:xfrm>
            <a:off x="-154136" y="1916832"/>
            <a:ext cx="9766696" cy="494116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1124748"/>
            <a:ext cx="7128792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251521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9" name="Espaço Reservado para Imagem 2"/>
          <p:cNvSpPr>
            <a:spLocks noGrp="1"/>
          </p:cNvSpPr>
          <p:nvPr>
            <p:ph type="pic" idx="16"/>
          </p:nvPr>
        </p:nvSpPr>
        <p:spPr>
          <a:xfrm>
            <a:off x="3185440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0" name="Espaço Reservado para Imagem 2"/>
          <p:cNvSpPr>
            <a:spLocks noGrp="1"/>
          </p:cNvSpPr>
          <p:nvPr>
            <p:ph type="pic" idx="17"/>
          </p:nvPr>
        </p:nvSpPr>
        <p:spPr>
          <a:xfrm>
            <a:off x="6110968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1" name="Espaço Reservado para Imagem 2"/>
          <p:cNvSpPr>
            <a:spLocks noGrp="1"/>
          </p:cNvSpPr>
          <p:nvPr>
            <p:ph type="pic" idx="18"/>
          </p:nvPr>
        </p:nvSpPr>
        <p:spPr>
          <a:xfrm>
            <a:off x="251521" y="4805703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2" name="Espaço Reservado para Imagem 2"/>
          <p:cNvSpPr>
            <a:spLocks noGrp="1"/>
          </p:cNvSpPr>
          <p:nvPr>
            <p:ph type="pic" idx="19"/>
          </p:nvPr>
        </p:nvSpPr>
        <p:spPr>
          <a:xfrm>
            <a:off x="3185440" y="4805703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Imagem 2"/>
          <p:cNvSpPr>
            <a:spLocks noGrp="1"/>
          </p:cNvSpPr>
          <p:nvPr>
            <p:ph type="pic" idx="20"/>
          </p:nvPr>
        </p:nvSpPr>
        <p:spPr>
          <a:xfrm>
            <a:off x="6110968" y="4805703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6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539553" y="2276878"/>
            <a:ext cx="8136904" cy="576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uma linha</a:t>
            </a:r>
          </a:p>
        </p:txBody>
      </p:sp>
    </p:spTree>
    <p:extLst>
      <p:ext uri="{BB962C8B-B14F-4D97-AF65-F5344CB8AC3E}">
        <p14:creationId xmlns:p14="http://schemas.microsoft.com/office/powerpoint/2010/main" val="247828842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 userDrawn="1"/>
        </p:nvSpPr>
        <p:spPr>
          <a:xfrm>
            <a:off x="-154136" y="1052736"/>
            <a:ext cx="9766696" cy="5805264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 flipH="1">
            <a:off x="-108520" y="1052736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184825"/>
            <a:ext cx="7128792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251521" y="119675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9" name="Espaço Reservado para Imagem 2"/>
          <p:cNvSpPr>
            <a:spLocks noGrp="1"/>
          </p:cNvSpPr>
          <p:nvPr>
            <p:ph type="pic" idx="16"/>
          </p:nvPr>
        </p:nvSpPr>
        <p:spPr>
          <a:xfrm>
            <a:off x="3185440" y="119675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0" name="Espaço Reservado para Imagem 2"/>
          <p:cNvSpPr>
            <a:spLocks noGrp="1"/>
          </p:cNvSpPr>
          <p:nvPr>
            <p:ph type="pic" idx="17"/>
          </p:nvPr>
        </p:nvSpPr>
        <p:spPr>
          <a:xfrm>
            <a:off x="6110968" y="119675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4" name="CaixaDeTexto 13"/>
          <p:cNvSpPr txBox="1"/>
          <p:nvPr userDrawn="1"/>
        </p:nvSpPr>
        <p:spPr>
          <a:xfrm>
            <a:off x="251520" y="3365380"/>
            <a:ext cx="280831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pt-BR" sz="2400" dirty="0">
              <a:solidFill>
                <a:srgbClr val="0049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64753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 userDrawn="1"/>
        </p:nvSpPr>
        <p:spPr>
          <a:xfrm>
            <a:off x="-154136" y="1916837"/>
            <a:ext cx="9766696" cy="494116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5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24544" y="3068961"/>
            <a:ext cx="3816423" cy="29404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cxnSp>
        <p:nvCxnSpPr>
          <p:cNvPr id="19" name="Conector reto 18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67544" y="2060849"/>
            <a:ext cx="7272808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duas linhas Subtítulo com duas linhas Subtítulo com duas linhas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1" y="620693"/>
            <a:ext cx="7200800" cy="12799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duas linhas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3707904" y="3068961"/>
            <a:ext cx="4968552" cy="29523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Tópicos ou texto corrido</a:t>
            </a:r>
          </a:p>
        </p:txBody>
      </p:sp>
    </p:spTree>
    <p:extLst>
      <p:ext uri="{BB962C8B-B14F-4D97-AF65-F5344CB8AC3E}">
        <p14:creationId xmlns:p14="http://schemas.microsoft.com/office/powerpoint/2010/main" val="143720722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 userDrawn="1"/>
        </p:nvSpPr>
        <p:spPr>
          <a:xfrm>
            <a:off x="-154136" y="1916837"/>
            <a:ext cx="9766696" cy="494116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67544" y="2060849"/>
            <a:ext cx="8208912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duas linhas Subtítulo com duas linhas </a:t>
            </a:r>
          </a:p>
          <a:p>
            <a:r>
              <a:rPr lang="pt-BR" dirty="0" smtClean="0"/>
              <a:t>Subtítulo com duas linhas Subtítulo com duas linhas 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3056765" y="3356992"/>
            <a:ext cx="4752528" cy="2029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Citação, deixar a letra de tamanho que preencha bem o espaço entre as aspas.</a:t>
            </a:r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3027457" y="5517233"/>
            <a:ext cx="4775162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1800" i="1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Nome da Pessoa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67544" y="3500112"/>
            <a:ext cx="1442176" cy="1873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4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1" y="620693"/>
            <a:ext cx="7200800" cy="12799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duas linhas</a:t>
            </a:r>
          </a:p>
        </p:txBody>
      </p:sp>
      <p:pic>
        <p:nvPicPr>
          <p:cNvPr id="27" name="Imagem 2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357" y="3331307"/>
            <a:ext cx="949772" cy="856198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045" y="4697202"/>
            <a:ext cx="612119" cy="5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4243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11"/>
          <p:cNvSpPr/>
          <p:nvPr userDrawn="1"/>
        </p:nvSpPr>
        <p:spPr>
          <a:xfrm>
            <a:off x="827088" y="0"/>
            <a:ext cx="7489825" cy="688181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5" name="Conector reto 18"/>
          <p:cNvCxnSpPr/>
          <p:nvPr userDrawn="1"/>
        </p:nvCxnSpPr>
        <p:spPr>
          <a:xfrm>
            <a:off x="0" y="2852738"/>
            <a:ext cx="514826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ítulo 2"/>
          <p:cNvSpPr>
            <a:spLocks noGrp="1"/>
          </p:cNvSpPr>
          <p:nvPr>
            <p:ph type="subTitle" idx="13"/>
          </p:nvPr>
        </p:nvSpPr>
        <p:spPr>
          <a:xfrm>
            <a:off x="1907704" y="3068960"/>
            <a:ext cx="3240360" cy="21602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1046362" y="382565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766872328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5508106" y="1039417"/>
            <a:ext cx="3312368" cy="34626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36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Citação, deixar a letra de tamanho que preencha bem o espaço entre as aspas.</a:t>
            </a:r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5468169" y="4883796"/>
            <a:ext cx="2611500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2000" i="1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Nome da Pessoa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7295" y="0"/>
            <a:ext cx="501200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170" y="183215"/>
            <a:ext cx="949772" cy="85619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012" y="4643552"/>
            <a:ext cx="612119" cy="5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501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939" y="-50523"/>
            <a:ext cx="9232451" cy="13848677"/>
          </a:xfrm>
          <a:prstGeom prst="rect">
            <a:avLst/>
          </a:prstGeom>
        </p:spPr>
      </p:pic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51939" y="0"/>
            <a:ext cx="919594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2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437830" y="2204864"/>
            <a:ext cx="3995936" cy="15121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2800" baseline="0">
                <a:solidFill>
                  <a:srgbClr val="00B050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“Citação que compõem com a foto, normalmente são mais interessantes”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418704" y="3848560"/>
            <a:ext cx="4015060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1800" i="1" baseline="0">
                <a:solidFill>
                  <a:srgbClr val="00B050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Nome da Pessoa</a:t>
            </a:r>
          </a:p>
        </p:txBody>
      </p:sp>
    </p:spTree>
    <p:extLst>
      <p:ext uri="{BB962C8B-B14F-4D97-AF65-F5344CB8AC3E}">
        <p14:creationId xmlns:p14="http://schemas.microsoft.com/office/powerpoint/2010/main" val="17458069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-154136" y="5119526"/>
            <a:ext cx="9766696" cy="173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4689"/>
            <a:ext cx="9649072" cy="44948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647059" y="-243408"/>
            <a:ext cx="7885385" cy="536293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2411760" y="3068961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Contato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2286002" y="2772880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1331641" y="1297052"/>
            <a:ext cx="6552728" cy="12799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Agradecimento</a:t>
            </a:r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373960"/>
            <a:ext cx="76200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53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749D7-AC59-45BB-8A5D-5DD5C94C04D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06/03/2018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DB06-F283-4FDF-87DE-E09C53CC27A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96512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749D7-AC59-45BB-8A5D-5DD5C94C04D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06/03/2018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DB06-F283-4FDF-87DE-E09C53CC27A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861944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749D7-AC59-45BB-8A5D-5DD5C94C04D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06/03/2018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DB06-F283-4FDF-87DE-E09C53CC27A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69006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749D7-AC59-45BB-8A5D-5DD5C94C04D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06/03/2018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DB06-F283-4FDF-87DE-E09C53CC27A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33217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749D7-AC59-45BB-8A5D-5DD5C94C04D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06/03/2018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DB06-F283-4FDF-87DE-E09C53CC27A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06401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749D7-AC59-45BB-8A5D-5DD5C94C04D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06/03/2018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DB06-F283-4FDF-87DE-E09C53CC27A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35399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749D7-AC59-45BB-8A5D-5DD5C94C04D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06/03/2018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DB06-F283-4FDF-87DE-E09C53CC27A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6587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pequena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11"/>
          <p:cNvSpPr/>
          <p:nvPr userDrawn="1"/>
        </p:nvSpPr>
        <p:spPr>
          <a:xfrm>
            <a:off x="1258888" y="0"/>
            <a:ext cx="7058025" cy="688181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6" name="Conector reto 18"/>
          <p:cNvCxnSpPr/>
          <p:nvPr userDrawn="1"/>
        </p:nvCxnSpPr>
        <p:spPr>
          <a:xfrm>
            <a:off x="0" y="2852738"/>
            <a:ext cx="658812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btítulo 2"/>
          <p:cNvSpPr>
            <a:spLocks noGrp="1"/>
          </p:cNvSpPr>
          <p:nvPr>
            <p:ph type="subTitle" idx="13"/>
          </p:nvPr>
        </p:nvSpPr>
        <p:spPr>
          <a:xfrm>
            <a:off x="1979713" y="3068960"/>
            <a:ext cx="3960440" cy="21602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6417425" y="1090543"/>
            <a:ext cx="3014607" cy="47147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1554076" y="356620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650286121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749D7-AC59-45BB-8A5D-5DD5C94C04D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06/03/2018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DB06-F283-4FDF-87DE-E09C53CC27A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536282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749D7-AC59-45BB-8A5D-5DD5C94C04D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06/03/2018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DB06-F283-4FDF-87DE-E09C53CC27A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63024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749D7-AC59-45BB-8A5D-5DD5C94C04D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06/03/2018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DB06-F283-4FDF-87DE-E09C53CC27A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24861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749D7-AC59-45BB-8A5D-5DD5C94C04D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06/03/2018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2DB06-F283-4FDF-87DE-E09C53CC27A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03278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úd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467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cerramen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>
            <a:off x="2417236" y="3143059"/>
            <a:ext cx="4309533" cy="884180"/>
          </a:xfrm>
          <a:prstGeom prst="rect">
            <a:avLst/>
          </a:prstGeom>
        </p:spPr>
        <p:txBody>
          <a:bodyPr vert="horz"/>
          <a:lstStyle>
            <a:lvl1pPr algn="ctr">
              <a:defRPr sz="4800" b="1">
                <a:solidFill>
                  <a:srgbClr val="032548"/>
                </a:solidFill>
                <a:latin typeface="Arial"/>
                <a:cs typeface="Arial"/>
              </a:defRPr>
            </a:lvl1pPr>
          </a:lstStyle>
          <a:p>
            <a:r>
              <a:rPr lang="x-none" dirty="0" smtClean="0"/>
              <a:t>OBRIGADO!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866844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7465" y="165103"/>
            <a:ext cx="7291387" cy="7683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75">
                <a:latin typeface="KievitOT-Bold" pitchFamily="50" charset="0"/>
                <a:cs typeface="Adobe Devanagari" pitchFamily="18" charset="0"/>
              </a:defRPr>
            </a:lvl1pPr>
          </a:lstStyle>
          <a:p>
            <a:pPr lvl="0"/>
            <a:endParaRPr lang="pt-BR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1"/>
          </p:nvPr>
        </p:nvSpPr>
        <p:spPr>
          <a:xfrm>
            <a:off x="34927" y="1221320"/>
            <a:ext cx="9001125" cy="460798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350">
                <a:latin typeface="Aller Light" panose="02000503000000020004" pitchFamily="2" charset="0"/>
              </a:defRPr>
            </a:lvl1pPr>
            <a:lvl2pPr>
              <a:defRPr sz="1350">
                <a:latin typeface="Aller Light" panose="02000503000000020004" pitchFamily="2" charset="0"/>
              </a:defRPr>
            </a:lvl2pPr>
            <a:lvl3pPr>
              <a:defRPr sz="1350">
                <a:latin typeface="Aller Light" panose="02000503000000020004" pitchFamily="2" charset="0"/>
              </a:defRPr>
            </a:lvl3pPr>
            <a:lvl4pPr>
              <a:defRPr sz="1350">
                <a:latin typeface="Aller Light" panose="02000503000000020004" pitchFamily="2" charset="0"/>
              </a:defRPr>
            </a:lvl4pPr>
            <a:lvl5pPr>
              <a:defRPr sz="1350">
                <a:latin typeface="Aller Light" panose="02000503000000020004" pitchFamily="2" charset="0"/>
              </a:defRPr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837896572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7465" y="165103"/>
            <a:ext cx="7291387" cy="7683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75">
                <a:latin typeface="KievitOT-Bold" pitchFamily="50" charset="0"/>
                <a:cs typeface="Adobe Devanagari" pitchFamily="18" charset="0"/>
              </a:defRPr>
            </a:lvl1pPr>
          </a:lstStyle>
          <a:p>
            <a:pPr lvl="0"/>
            <a:endParaRPr lang="pt-BR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1"/>
          </p:nvPr>
        </p:nvSpPr>
        <p:spPr>
          <a:xfrm>
            <a:off x="34927" y="1221320"/>
            <a:ext cx="9001125" cy="460798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350">
                <a:latin typeface="Aller Light" panose="02000503000000020004" pitchFamily="2" charset="0"/>
              </a:defRPr>
            </a:lvl1pPr>
            <a:lvl2pPr>
              <a:defRPr sz="1350">
                <a:latin typeface="Aller Light" panose="02000503000000020004" pitchFamily="2" charset="0"/>
              </a:defRPr>
            </a:lvl2pPr>
            <a:lvl3pPr>
              <a:defRPr sz="1350">
                <a:latin typeface="Aller Light" panose="02000503000000020004" pitchFamily="2" charset="0"/>
              </a:defRPr>
            </a:lvl3pPr>
            <a:lvl4pPr>
              <a:defRPr sz="1350">
                <a:latin typeface="Aller Light" panose="02000503000000020004" pitchFamily="2" charset="0"/>
              </a:defRPr>
            </a:lvl4pPr>
            <a:lvl5pPr>
              <a:defRPr sz="1350">
                <a:latin typeface="Aller Light" panose="02000503000000020004" pitchFamily="2" charset="0"/>
              </a:defRPr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5355649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0" y="838200"/>
            <a:ext cx="9144000" cy="5399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350">
              <a:solidFill>
                <a:prstClr val="white"/>
              </a:solidFill>
            </a:endParaRPr>
          </a:p>
        </p:txBody>
      </p:sp>
      <p:pic>
        <p:nvPicPr>
          <p:cNvPr id="3" name="Imagem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3" y="152406"/>
            <a:ext cx="682625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374362"/>
      </p:ext>
    </p:extLst>
  </p:cSld>
  <p:clrMapOvr>
    <a:masterClrMapping/>
  </p:clrMapOvr>
  <p:transition spd="med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-17463" y="914400"/>
            <a:ext cx="9178926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3694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1350">
              <a:solidFill>
                <a:prstClr val="white"/>
              </a:solidFill>
            </a:endParaRPr>
          </a:p>
        </p:txBody>
      </p:sp>
      <p:pic>
        <p:nvPicPr>
          <p:cNvPr id="3" name="Imagem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3" y="152406"/>
            <a:ext cx="682625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5905357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_img. titul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11"/>
          <p:cNvSpPr/>
          <p:nvPr userDrawn="1"/>
        </p:nvSpPr>
        <p:spPr>
          <a:xfrm>
            <a:off x="827088" y="0"/>
            <a:ext cx="7489825" cy="688181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6" name="Conector reto 17"/>
          <p:cNvCxnSpPr/>
          <p:nvPr userDrawn="1"/>
        </p:nvCxnSpPr>
        <p:spPr>
          <a:xfrm>
            <a:off x="-84138" y="2349500"/>
            <a:ext cx="681672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ítulo 2"/>
          <p:cNvSpPr>
            <a:spLocks noGrp="1"/>
          </p:cNvSpPr>
          <p:nvPr>
            <p:ph type="subTitle" idx="13"/>
          </p:nvPr>
        </p:nvSpPr>
        <p:spPr>
          <a:xfrm>
            <a:off x="3203848" y="2636912"/>
            <a:ext cx="4320480" cy="2592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67544" y="2636916"/>
            <a:ext cx="2376264" cy="35643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1115616" y="423372"/>
            <a:ext cx="6840760" cy="19255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</p:txBody>
      </p:sp>
    </p:spTree>
    <p:extLst>
      <p:ext uri="{BB962C8B-B14F-4D97-AF65-F5344CB8AC3E}">
        <p14:creationId xmlns:p14="http://schemas.microsoft.com/office/powerpoint/2010/main" val="3856881673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-18000" y="914400"/>
            <a:ext cx="91800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350">
              <a:solidFill>
                <a:prstClr val="white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500" y="152664"/>
            <a:ext cx="682641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6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0" y="2204864"/>
            <a:ext cx="9144000" cy="46531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500" y="152664"/>
            <a:ext cx="682641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2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-18000" y="548680"/>
            <a:ext cx="9180000" cy="6309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4" name="Espaço Reservado para Imagem 6"/>
          <p:cNvSpPr>
            <a:spLocks noGrp="1"/>
          </p:cNvSpPr>
          <p:nvPr>
            <p:ph type="pic" sz="quarter" idx="10" hasCustomPrompt="1"/>
          </p:nvPr>
        </p:nvSpPr>
        <p:spPr>
          <a:xfrm>
            <a:off x="-36512" y="549277"/>
            <a:ext cx="3995738" cy="63087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no ícone para inserir imagem</a:t>
            </a: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99" y="152664"/>
            <a:ext cx="682641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-18000" y="548680"/>
            <a:ext cx="9180000" cy="6309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4" name="Espaço Reservado para Imagem 6"/>
          <p:cNvSpPr>
            <a:spLocks noGrp="1"/>
          </p:cNvSpPr>
          <p:nvPr>
            <p:ph type="pic" sz="quarter" idx="10" hasCustomPrompt="1"/>
          </p:nvPr>
        </p:nvSpPr>
        <p:spPr>
          <a:xfrm>
            <a:off x="-36512" y="549277"/>
            <a:ext cx="3995738" cy="63087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no ícone para inserir imagem</a:t>
            </a: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99" y="152664"/>
            <a:ext cx="682641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0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-18000" y="914400"/>
            <a:ext cx="91800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99" y="152664"/>
            <a:ext cx="682641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3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0" y="980727"/>
            <a:ext cx="9180000" cy="5934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4" name="Espaço Reservado para Imagem 6"/>
          <p:cNvSpPr>
            <a:spLocks noGrp="1"/>
          </p:cNvSpPr>
          <p:nvPr>
            <p:ph type="pic" sz="quarter" idx="10" hasCustomPrompt="1"/>
          </p:nvPr>
        </p:nvSpPr>
        <p:spPr>
          <a:xfrm>
            <a:off x="-36512" y="549277"/>
            <a:ext cx="3995738" cy="63087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no ícone para inserir imagem</a:t>
            </a:r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99" y="152664"/>
            <a:ext cx="682641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5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6512" y="624692"/>
            <a:ext cx="9217024" cy="44781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-252534" y="-243407"/>
            <a:ext cx="6134843" cy="53422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899592" y="2996952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quatro linhas. 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-1" y="2759965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323530" y="466768"/>
            <a:ext cx="5040560" cy="21218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Duas Linhas</a:t>
            </a:r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12" y="5661248"/>
            <a:ext cx="1701606" cy="6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59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6512" y="624692"/>
            <a:ext cx="9217024" cy="44781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-252534" y="-243407"/>
            <a:ext cx="6134843" cy="53422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899592" y="2996952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quatro linhas. 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-1" y="2759965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323530" y="466768"/>
            <a:ext cx="5040560" cy="21218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Duas Linhas</a:t>
            </a:r>
          </a:p>
        </p:txBody>
      </p:sp>
    </p:spTree>
    <p:extLst>
      <p:ext uri="{BB962C8B-B14F-4D97-AF65-F5344CB8AC3E}">
        <p14:creationId xmlns:p14="http://schemas.microsoft.com/office/powerpoint/2010/main" val="3923838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pequena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827586" y="0"/>
            <a:ext cx="7488832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18" name="Conector reto 17"/>
          <p:cNvCxnSpPr/>
          <p:nvPr userDrawn="1"/>
        </p:nvCxnSpPr>
        <p:spPr>
          <a:xfrm>
            <a:off x="2050939" y="2492896"/>
            <a:ext cx="504134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211961" y="2852936"/>
            <a:ext cx="3816424" cy="257892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seis linhas</a:t>
            </a: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96552" y="2846271"/>
            <a:ext cx="4294475" cy="26709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187626" y="188641"/>
            <a:ext cx="6768752" cy="2088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até Três Linhas. Título de Abertura de até Três Linhas. </a:t>
            </a:r>
          </a:p>
        </p:txBody>
      </p:sp>
    </p:spTree>
    <p:extLst>
      <p:ext uri="{BB962C8B-B14F-4D97-AF65-F5344CB8AC3E}">
        <p14:creationId xmlns:p14="http://schemas.microsoft.com/office/powerpoint/2010/main" val="4231046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827586" y="0"/>
            <a:ext cx="7488832" cy="688167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>
            <a:off x="0" y="2852936"/>
            <a:ext cx="51480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1907704" y="3068960"/>
            <a:ext cx="3240360" cy="21602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cinco linhas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597726" y="-171400"/>
            <a:ext cx="3798811" cy="72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046362" y="382565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Três linhas</a:t>
            </a:r>
          </a:p>
        </p:txBody>
      </p:sp>
    </p:spTree>
    <p:extLst>
      <p:ext uri="{BB962C8B-B14F-4D97-AF65-F5344CB8AC3E}">
        <p14:creationId xmlns:p14="http://schemas.microsoft.com/office/powerpoint/2010/main" val="4141182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-252536" y="620688"/>
            <a:ext cx="9649072" cy="49108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pt-BR" noProof="0" dirty="0" smtClean="0"/>
              <a:t>Clique no ícone para adicionar uma imagem</a:t>
            </a:r>
            <a:endParaRPr lang="pt-BR" noProof="0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4211963" y="620688"/>
            <a:ext cx="5040559" cy="4910856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 baseline="0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42" name="Subtítulo 2"/>
          <p:cNvSpPr>
            <a:spLocks noGrp="1"/>
          </p:cNvSpPr>
          <p:nvPr>
            <p:ph type="subTitle" idx="13"/>
          </p:nvPr>
        </p:nvSpPr>
        <p:spPr>
          <a:xfrm>
            <a:off x="4716016" y="3501011"/>
            <a:ext cx="4176464" cy="180020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</a:p>
        </p:txBody>
      </p:sp>
      <p:sp>
        <p:nvSpPr>
          <p:cNvPr id="43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5220073" y="3356996"/>
            <a:ext cx="3923929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44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4548312" y="1039867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91189077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pequena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1259634" y="0"/>
            <a:ext cx="7056784" cy="688167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>
            <a:off x="1" y="2852936"/>
            <a:ext cx="658822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1979713" y="3068960"/>
            <a:ext cx="3960440" cy="21602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cinco linhas</a:t>
            </a: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6417425" y="1090543"/>
            <a:ext cx="3014607" cy="47147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554076" y="356620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Três linhas</a:t>
            </a:r>
          </a:p>
        </p:txBody>
      </p:sp>
    </p:spTree>
    <p:extLst>
      <p:ext uri="{BB962C8B-B14F-4D97-AF65-F5344CB8AC3E}">
        <p14:creationId xmlns:p14="http://schemas.microsoft.com/office/powerpoint/2010/main" val="1511884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_img. titul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827586" y="0"/>
            <a:ext cx="7488832" cy="688167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18" name="Conector reto 17"/>
          <p:cNvCxnSpPr/>
          <p:nvPr userDrawn="1"/>
        </p:nvCxnSpPr>
        <p:spPr>
          <a:xfrm>
            <a:off x="-84546" y="2348880"/>
            <a:ext cx="681678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3203848" y="2636912"/>
            <a:ext cx="4320480" cy="2592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oito linha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67544" y="2636916"/>
            <a:ext cx="2376264" cy="35643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115616" y="423372"/>
            <a:ext cx="6840760" cy="19255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até Cinco Linhas.</a:t>
            </a:r>
          </a:p>
          <a:p>
            <a:r>
              <a:rPr lang="pt-BR" dirty="0" smtClean="0"/>
              <a:t>Título de Abertura de até Cinco Linhas.</a:t>
            </a:r>
          </a:p>
          <a:p>
            <a:r>
              <a:rPr lang="pt-BR" dirty="0" smtClean="0"/>
              <a:t>Título de Abertura de até Cinco Linhas.</a:t>
            </a:r>
          </a:p>
        </p:txBody>
      </p:sp>
    </p:spTree>
    <p:extLst>
      <p:ext uri="{BB962C8B-B14F-4D97-AF65-F5344CB8AC3E}">
        <p14:creationId xmlns:p14="http://schemas.microsoft.com/office/powerpoint/2010/main" val="2343979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ço Reservado para Imagem 2"/>
          <p:cNvSpPr>
            <a:spLocks noGrp="1"/>
          </p:cNvSpPr>
          <p:nvPr>
            <p:ph type="pic" idx="15" hasCustomPrompt="1"/>
          </p:nvPr>
        </p:nvSpPr>
        <p:spPr>
          <a:xfrm>
            <a:off x="-252536" y="620688"/>
            <a:ext cx="9649072" cy="49108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 smtClean="0"/>
              <a:t>\</a:t>
            </a:r>
            <a:endParaRPr lang="pt-BR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211963" y="620688"/>
            <a:ext cx="5040559" cy="4910856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 baseline="0">
                <a:solidFill>
                  <a:srgbClr val="004994"/>
                </a:solidFill>
              </a:defRPr>
            </a:lvl1pPr>
          </a:lstStyle>
          <a:p>
            <a:pPr lvl="0"/>
            <a:r>
              <a:rPr lang="en-US" dirty="0" smtClean="0"/>
              <a:t> </a:t>
            </a:r>
            <a:endParaRPr lang="pt-BR" dirty="0" smtClean="0"/>
          </a:p>
        </p:txBody>
      </p:sp>
      <p:sp>
        <p:nvSpPr>
          <p:cNvPr id="42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716016" y="3501011"/>
            <a:ext cx="4176464" cy="180020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quatro linhas</a:t>
            </a:r>
          </a:p>
        </p:txBody>
      </p:sp>
      <p:sp>
        <p:nvSpPr>
          <p:cNvPr id="43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5220073" y="3356996"/>
            <a:ext cx="3923929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44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4548312" y="1039867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</a:t>
            </a:r>
          </a:p>
        </p:txBody>
      </p:sp>
    </p:spTree>
    <p:extLst>
      <p:ext uri="{BB962C8B-B14F-4D97-AF65-F5344CB8AC3E}">
        <p14:creationId xmlns:p14="http://schemas.microsoft.com/office/powerpoint/2010/main" val="1221015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51520" y="1124744"/>
            <a:ext cx="8568952" cy="55446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0" name="Espaço Reservado para Anotações 4"/>
          <p:cNvSpPr>
            <a:spLocks noGrp="1"/>
          </p:cNvSpPr>
          <p:nvPr>
            <p:ph type="body" sz="quarter" idx="10" hasCustomPrompt="1"/>
          </p:nvPr>
        </p:nvSpPr>
        <p:spPr>
          <a:xfrm>
            <a:off x="-252536" y="0"/>
            <a:ext cx="9649072" cy="14847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395538" y="310344"/>
            <a:ext cx="7416823" cy="1075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algn="l"/>
            <a:r>
              <a:rPr lang="pt-BR" dirty="0"/>
              <a:t>Somos uma única fazenda</a:t>
            </a: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916758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-180528" y="630670"/>
            <a:ext cx="9505056" cy="55706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8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211963" y="610710"/>
            <a:ext cx="4932039" cy="624729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716016" y="4797152"/>
            <a:ext cx="4176464" cy="122413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três linhas</a:t>
            </a:r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5220073" y="4653140"/>
            <a:ext cx="3923929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31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4548312" y="2336011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</a:t>
            </a:r>
          </a:p>
        </p:txBody>
      </p:sp>
    </p:spTree>
    <p:extLst>
      <p:ext uri="{BB962C8B-B14F-4D97-AF65-F5344CB8AC3E}">
        <p14:creationId xmlns:p14="http://schemas.microsoft.com/office/powerpoint/2010/main" val="627685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0688"/>
            <a:ext cx="9649072" cy="48965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-252536" y="3009162"/>
            <a:ext cx="9649072" cy="252238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5796136" y="3474134"/>
            <a:ext cx="3096344" cy="17165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três linhas</a:t>
            </a:r>
          </a:p>
        </p:txBody>
      </p:sp>
      <p:sp>
        <p:nvSpPr>
          <p:cNvPr id="21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5557254" y="3161566"/>
            <a:ext cx="45719" cy="211648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899591" y="3246424"/>
            <a:ext cx="4464495" cy="19442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</a:t>
            </a:r>
          </a:p>
        </p:txBody>
      </p:sp>
    </p:spTree>
    <p:extLst>
      <p:ext uri="{BB962C8B-B14F-4D97-AF65-F5344CB8AC3E}">
        <p14:creationId xmlns:p14="http://schemas.microsoft.com/office/powerpoint/2010/main" val="750853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ângulo 35"/>
          <p:cNvSpPr/>
          <p:nvPr userDrawn="1"/>
        </p:nvSpPr>
        <p:spPr>
          <a:xfrm>
            <a:off x="-154136" y="4665712"/>
            <a:ext cx="9766696" cy="219228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>
            <a:off x="-154136" y="4665712"/>
            <a:ext cx="94786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67544" y="4797152"/>
            <a:ext cx="8352928" cy="12241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três linhas</a:t>
            </a:r>
          </a:p>
        </p:txBody>
      </p:sp>
      <p:sp>
        <p:nvSpPr>
          <p:cNvPr id="14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3036908" y="620688"/>
            <a:ext cx="5711556" cy="1872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0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 Abertura de assunto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059833" y="2636911"/>
            <a:ext cx="2722171" cy="1814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0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6026295" y="2637128"/>
            <a:ext cx="2722171" cy="1814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77644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-154136" y="1916832"/>
            <a:ext cx="9766696" cy="494116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539554" y="2276873"/>
            <a:ext cx="7017145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uma linha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1" y="1124748"/>
            <a:ext cx="7200800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817695" y="3284989"/>
            <a:ext cx="6778642" cy="33123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Tópicos ou texto corrido</a:t>
            </a:r>
          </a:p>
        </p:txBody>
      </p:sp>
      <p:cxnSp>
        <p:nvCxnSpPr>
          <p:cNvPr id="40" name="Conector reto 39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78655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 userDrawn="1"/>
        </p:nvSpPr>
        <p:spPr>
          <a:xfrm>
            <a:off x="-154136" y="1916832"/>
            <a:ext cx="9766696" cy="494116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539554" y="2276873"/>
            <a:ext cx="7017145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duas linhas Subtítulo com duas linhas 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620692"/>
            <a:ext cx="8424936" cy="1296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duas linhas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827587" y="3284989"/>
            <a:ext cx="6768751" cy="29523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Tópicos ou texto corrido</a:t>
            </a:r>
          </a:p>
        </p:txBody>
      </p:sp>
      <p:cxnSp>
        <p:nvCxnSpPr>
          <p:cNvPr id="17" name="Conector reto 16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703058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 userDrawn="1"/>
        </p:nvSpPr>
        <p:spPr>
          <a:xfrm>
            <a:off x="-154136" y="1916832"/>
            <a:ext cx="9766696" cy="494116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1124748"/>
            <a:ext cx="7128792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251521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9" name="Espaço Reservado para Imagem 2"/>
          <p:cNvSpPr>
            <a:spLocks noGrp="1"/>
          </p:cNvSpPr>
          <p:nvPr>
            <p:ph type="pic" idx="16"/>
          </p:nvPr>
        </p:nvSpPr>
        <p:spPr>
          <a:xfrm>
            <a:off x="3185440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0" name="Espaço Reservado para Imagem 2"/>
          <p:cNvSpPr>
            <a:spLocks noGrp="1"/>
          </p:cNvSpPr>
          <p:nvPr>
            <p:ph type="pic" idx="17"/>
          </p:nvPr>
        </p:nvSpPr>
        <p:spPr>
          <a:xfrm>
            <a:off x="6110968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1" name="Espaço Reservado para Imagem 2"/>
          <p:cNvSpPr>
            <a:spLocks noGrp="1"/>
          </p:cNvSpPr>
          <p:nvPr>
            <p:ph type="pic" idx="18"/>
          </p:nvPr>
        </p:nvSpPr>
        <p:spPr>
          <a:xfrm>
            <a:off x="251521" y="480570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2" name="Espaço Reservado para Imagem 2"/>
          <p:cNvSpPr>
            <a:spLocks noGrp="1"/>
          </p:cNvSpPr>
          <p:nvPr>
            <p:ph type="pic" idx="19"/>
          </p:nvPr>
        </p:nvSpPr>
        <p:spPr>
          <a:xfrm>
            <a:off x="3185440" y="480570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Imagem 2"/>
          <p:cNvSpPr>
            <a:spLocks noGrp="1"/>
          </p:cNvSpPr>
          <p:nvPr>
            <p:ph type="pic" idx="20"/>
          </p:nvPr>
        </p:nvSpPr>
        <p:spPr>
          <a:xfrm>
            <a:off x="6110968" y="480570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6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539553" y="2276877"/>
            <a:ext cx="8136904" cy="576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uma linha</a:t>
            </a:r>
          </a:p>
        </p:txBody>
      </p:sp>
    </p:spTree>
    <p:extLst>
      <p:ext uri="{BB962C8B-B14F-4D97-AF65-F5344CB8AC3E}">
        <p14:creationId xmlns:p14="http://schemas.microsoft.com/office/powerpoint/2010/main" val="134649454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51520" y="1124744"/>
            <a:ext cx="8568952" cy="55446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0" name="Espaço Reservado para Anotações 4"/>
          <p:cNvSpPr>
            <a:spLocks noGrp="1"/>
          </p:cNvSpPr>
          <p:nvPr>
            <p:ph type="body" sz="quarter" idx="10"/>
          </p:nvPr>
        </p:nvSpPr>
        <p:spPr>
          <a:xfrm>
            <a:off x="-252536" y="0"/>
            <a:ext cx="9649072" cy="14847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395538" y="310344"/>
            <a:ext cx="7416823" cy="1075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691833508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 userDrawn="1"/>
        </p:nvSpPr>
        <p:spPr>
          <a:xfrm>
            <a:off x="-154136" y="1052736"/>
            <a:ext cx="9766696" cy="5805264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 flipH="1">
            <a:off x="-108520" y="1052736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184825"/>
            <a:ext cx="7128792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251521" y="119675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9" name="Espaço Reservado para Imagem 2"/>
          <p:cNvSpPr>
            <a:spLocks noGrp="1"/>
          </p:cNvSpPr>
          <p:nvPr>
            <p:ph type="pic" idx="16"/>
          </p:nvPr>
        </p:nvSpPr>
        <p:spPr>
          <a:xfrm>
            <a:off x="3185440" y="119675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0" name="Espaço Reservado para Imagem 2"/>
          <p:cNvSpPr>
            <a:spLocks noGrp="1"/>
          </p:cNvSpPr>
          <p:nvPr>
            <p:ph type="pic" idx="17"/>
          </p:nvPr>
        </p:nvSpPr>
        <p:spPr>
          <a:xfrm>
            <a:off x="6110968" y="119675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4" name="CaixaDeTexto 13"/>
          <p:cNvSpPr txBox="1"/>
          <p:nvPr userDrawn="1"/>
        </p:nvSpPr>
        <p:spPr>
          <a:xfrm>
            <a:off x="251520" y="3365379"/>
            <a:ext cx="280831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pt-BR" sz="2400" dirty="0" smtClean="0">
              <a:solidFill>
                <a:srgbClr val="0049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31051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 userDrawn="1"/>
        </p:nvSpPr>
        <p:spPr>
          <a:xfrm>
            <a:off x="-154136" y="1916836"/>
            <a:ext cx="9766696" cy="494116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5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24544" y="3068960"/>
            <a:ext cx="3816423" cy="29404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cxnSp>
        <p:nvCxnSpPr>
          <p:cNvPr id="19" name="Conector reto 18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67544" y="2060848"/>
            <a:ext cx="7272808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duas linhas Subtítulo com duas linhas Subtítulo com duas linhas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1" y="620692"/>
            <a:ext cx="7200800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duas linhas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3707904" y="3068960"/>
            <a:ext cx="4968552" cy="29523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Tópicos ou texto corrido</a:t>
            </a:r>
          </a:p>
        </p:txBody>
      </p:sp>
    </p:spTree>
    <p:extLst>
      <p:ext uri="{BB962C8B-B14F-4D97-AF65-F5344CB8AC3E}">
        <p14:creationId xmlns:p14="http://schemas.microsoft.com/office/powerpoint/2010/main" val="137798586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 userDrawn="1"/>
        </p:nvSpPr>
        <p:spPr>
          <a:xfrm>
            <a:off x="-154136" y="1916836"/>
            <a:ext cx="9766696" cy="494116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67544" y="2060848"/>
            <a:ext cx="8208912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duas linhas Subtítulo com duas linhas </a:t>
            </a:r>
          </a:p>
          <a:p>
            <a:r>
              <a:rPr lang="pt-BR" dirty="0" smtClean="0"/>
              <a:t>Subtítulo com duas linhas Subtítulo com duas linhas 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3056765" y="3356992"/>
            <a:ext cx="4752528" cy="2029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Citação, deixar a letra de tamanho que preencha bem o espaço entre as aspas.</a:t>
            </a:r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3027457" y="5517232"/>
            <a:ext cx="4775162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1800" i="1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Nome da Pessoa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67544" y="3500111"/>
            <a:ext cx="1442176" cy="1873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4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1" y="620692"/>
            <a:ext cx="7200800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duas linhas</a:t>
            </a:r>
          </a:p>
        </p:txBody>
      </p:sp>
      <p:pic>
        <p:nvPicPr>
          <p:cNvPr id="27" name="Imagem 2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357" y="3331306"/>
            <a:ext cx="949772" cy="856198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043" y="4697202"/>
            <a:ext cx="612119" cy="55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2752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5508106" y="1039417"/>
            <a:ext cx="3312368" cy="34626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36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Citação, deixar a letra de tamanho que preencha bem o espaço entre as aspas.</a:t>
            </a:r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5468169" y="4883796"/>
            <a:ext cx="2611500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2000" i="1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Nome da Pessoa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7295" y="0"/>
            <a:ext cx="501200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170" y="183215"/>
            <a:ext cx="949772" cy="85619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010" y="4643551"/>
            <a:ext cx="612119" cy="55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9939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939" y="-50523"/>
            <a:ext cx="9232451" cy="13848677"/>
          </a:xfrm>
          <a:prstGeom prst="rect">
            <a:avLst/>
          </a:prstGeom>
        </p:spPr>
      </p:pic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51939" y="0"/>
            <a:ext cx="919594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2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437830" y="2204864"/>
            <a:ext cx="3995936" cy="15121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2800" baseline="0">
                <a:solidFill>
                  <a:srgbClr val="00B050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“Citação que compõem com a foto, normalmente são mais interessantes”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418704" y="3848559"/>
            <a:ext cx="4015060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1800" i="1" baseline="0">
                <a:solidFill>
                  <a:srgbClr val="00B050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Nome da Pessoa</a:t>
            </a:r>
          </a:p>
        </p:txBody>
      </p:sp>
    </p:spTree>
    <p:extLst>
      <p:ext uri="{BB962C8B-B14F-4D97-AF65-F5344CB8AC3E}">
        <p14:creationId xmlns:p14="http://schemas.microsoft.com/office/powerpoint/2010/main" val="214058272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-154136" y="5119526"/>
            <a:ext cx="9766696" cy="173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4688"/>
            <a:ext cx="9649072" cy="44948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647057" y="-243408"/>
            <a:ext cx="7885385" cy="536293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2411760" y="3068960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Contato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2286000" y="2772879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1331641" y="1297052"/>
            <a:ext cx="6552728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Agradecimento</a:t>
            </a:r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373960"/>
            <a:ext cx="76200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6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B9CA6-B88F-47F4-AD92-F02CD70F1E2E}" type="datetime1">
              <a:rPr lang="pt-BR">
                <a:solidFill>
                  <a:prstClr val="black"/>
                </a:solidFill>
              </a:rPr>
              <a:pPr>
                <a:defRPr/>
              </a:pPr>
              <a:t>06/03/2018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521A4-70C5-46CA-85F1-8DD8BF152486}" type="slidenum">
              <a:rPr lang="pt-BR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47447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5920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51520" y="1124744"/>
            <a:ext cx="8568952" cy="55446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0" name="Espaço Reservado para Anotações 4"/>
          <p:cNvSpPr>
            <a:spLocks noGrp="1"/>
          </p:cNvSpPr>
          <p:nvPr>
            <p:ph type="body" sz="quarter" idx="10" hasCustomPrompt="1"/>
          </p:nvPr>
        </p:nvSpPr>
        <p:spPr>
          <a:xfrm>
            <a:off x="-252536" y="0"/>
            <a:ext cx="9649072" cy="14847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395536" y="310344"/>
            <a:ext cx="7416823" cy="1075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algn="l"/>
            <a:r>
              <a:rPr lang="pt-BR" dirty="0"/>
              <a:t>Somos uma única fazenda</a:t>
            </a:r>
            <a:endParaRPr lang="pt-BR" dirty="0" smtClean="0"/>
          </a:p>
        </p:txBody>
      </p:sp>
      <p:pic>
        <p:nvPicPr>
          <p:cNvPr id="12" name="Imagem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1" y="193552"/>
            <a:ext cx="629379" cy="23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3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6512" y="624692"/>
            <a:ext cx="9217024" cy="44781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-252534" y="-243407"/>
            <a:ext cx="6134843" cy="53422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899592" y="2996952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quatro linhas. 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-1" y="2759965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323530" y="466768"/>
            <a:ext cx="5040560" cy="21218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Duas Linhas</a:t>
            </a:r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12" y="5661248"/>
            <a:ext cx="1701606" cy="6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9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930313" y="0"/>
            <a:ext cx="728337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13">
              <a:solidFill>
                <a:prstClr val="white"/>
              </a:solidFill>
            </a:endParaRP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0"/>
          </p:nvPr>
        </p:nvSpPr>
        <p:spPr>
          <a:xfrm>
            <a:off x="6408739" y="-14288"/>
            <a:ext cx="2735263" cy="68722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8" y="5940711"/>
            <a:ext cx="1583720" cy="58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2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-180528" y="630670"/>
            <a:ext cx="9505056" cy="55706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8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4211963" y="610710"/>
            <a:ext cx="4932039" cy="624729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5" name="Subtítulo 2"/>
          <p:cNvSpPr>
            <a:spLocks noGrp="1"/>
          </p:cNvSpPr>
          <p:nvPr>
            <p:ph type="subTitle" idx="13"/>
          </p:nvPr>
        </p:nvSpPr>
        <p:spPr>
          <a:xfrm>
            <a:off x="4716016" y="4797152"/>
            <a:ext cx="4176464" cy="122413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5220073" y="4653140"/>
            <a:ext cx="3923929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31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4548312" y="2336011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54008434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6512" y="624692"/>
            <a:ext cx="9217024" cy="44781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-252534" y="-243407"/>
            <a:ext cx="6134843" cy="53422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899592" y="2996952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quatro linhas. 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-1" y="2759965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323530" y="466768"/>
            <a:ext cx="5040560" cy="21218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Duas Linhas</a:t>
            </a:r>
          </a:p>
        </p:txBody>
      </p:sp>
      <p:pic>
        <p:nvPicPr>
          <p:cNvPr id="2" name="Imagem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55"/>
          <a:stretch/>
        </p:blipFill>
        <p:spPr>
          <a:xfrm>
            <a:off x="3308108" y="5311322"/>
            <a:ext cx="2592288" cy="143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42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ertura_img. pequena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827586" y="0"/>
            <a:ext cx="7488832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18" name="Conector reto 17"/>
          <p:cNvCxnSpPr/>
          <p:nvPr userDrawn="1"/>
        </p:nvCxnSpPr>
        <p:spPr>
          <a:xfrm>
            <a:off x="2050939" y="2492896"/>
            <a:ext cx="504134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211961" y="2852936"/>
            <a:ext cx="3816424" cy="257892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seis linhas</a:t>
            </a: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96552" y="2846271"/>
            <a:ext cx="4294475" cy="26709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187626" y="188641"/>
            <a:ext cx="6768752" cy="2088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até Três Linhas. Título de Abertura de até Três Linhas. </a:t>
            </a:r>
          </a:p>
        </p:txBody>
      </p:sp>
    </p:spTree>
    <p:extLst>
      <p:ext uri="{BB962C8B-B14F-4D97-AF65-F5344CB8AC3E}">
        <p14:creationId xmlns:p14="http://schemas.microsoft.com/office/powerpoint/2010/main" val="1233857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827586" y="0"/>
            <a:ext cx="7488832" cy="688167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>
            <a:off x="0" y="2852936"/>
            <a:ext cx="51480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1907704" y="3068960"/>
            <a:ext cx="3240360" cy="21602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cinco linhas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597726" y="-171400"/>
            <a:ext cx="3798811" cy="72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046362" y="382565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Três linhas</a:t>
            </a:r>
          </a:p>
        </p:txBody>
      </p:sp>
    </p:spTree>
    <p:extLst>
      <p:ext uri="{BB962C8B-B14F-4D97-AF65-F5344CB8AC3E}">
        <p14:creationId xmlns:p14="http://schemas.microsoft.com/office/powerpoint/2010/main" val="3585501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ertura_img. pequena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1259634" y="0"/>
            <a:ext cx="7056784" cy="688167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>
            <a:off x="1" y="2852936"/>
            <a:ext cx="658822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1979713" y="3068960"/>
            <a:ext cx="3960440" cy="21602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cinco linhas</a:t>
            </a: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6417425" y="1090543"/>
            <a:ext cx="3014607" cy="47147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554076" y="356620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até Três linhas</a:t>
            </a:r>
          </a:p>
        </p:txBody>
      </p:sp>
    </p:spTree>
    <p:extLst>
      <p:ext uri="{BB962C8B-B14F-4D97-AF65-F5344CB8AC3E}">
        <p14:creationId xmlns:p14="http://schemas.microsoft.com/office/powerpoint/2010/main" val="2893436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bertura_img. titul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827586" y="0"/>
            <a:ext cx="7488832" cy="688167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18" name="Conector reto 17"/>
          <p:cNvCxnSpPr/>
          <p:nvPr userDrawn="1"/>
        </p:nvCxnSpPr>
        <p:spPr>
          <a:xfrm>
            <a:off x="-84546" y="2348880"/>
            <a:ext cx="681678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3203848" y="2636912"/>
            <a:ext cx="4320480" cy="2592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oito linha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67544" y="2636916"/>
            <a:ext cx="2376264" cy="35643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1115616" y="423372"/>
            <a:ext cx="6840760" cy="19255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até Cinco Linhas.</a:t>
            </a:r>
          </a:p>
          <a:p>
            <a:r>
              <a:rPr lang="pt-BR" dirty="0" smtClean="0"/>
              <a:t>Título de Abertura de até Cinco Linhas.</a:t>
            </a:r>
          </a:p>
          <a:p>
            <a:r>
              <a:rPr lang="pt-BR" dirty="0" smtClean="0"/>
              <a:t>Título de Abertura de até Cinco Linhas.</a:t>
            </a:r>
          </a:p>
        </p:txBody>
      </p:sp>
    </p:spTree>
    <p:extLst>
      <p:ext uri="{BB962C8B-B14F-4D97-AF65-F5344CB8AC3E}">
        <p14:creationId xmlns:p14="http://schemas.microsoft.com/office/powerpoint/2010/main" val="2044148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ço Reservado para Imagem 2"/>
          <p:cNvSpPr>
            <a:spLocks noGrp="1"/>
          </p:cNvSpPr>
          <p:nvPr>
            <p:ph type="pic" idx="15" hasCustomPrompt="1"/>
          </p:nvPr>
        </p:nvSpPr>
        <p:spPr>
          <a:xfrm>
            <a:off x="-252536" y="620688"/>
            <a:ext cx="9649072" cy="49108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 smtClean="0"/>
              <a:t>\</a:t>
            </a:r>
            <a:endParaRPr lang="pt-BR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211963" y="620688"/>
            <a:ext cx="5040559" cy="4910856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 baseline="0">
                <a:solidFill>
                  <a:srgbClr val="004994"/>
                </a:solidFill>
              </a:defRPr>
            </a:lvl1pPr>
          </a:lstStyle>
          <a:p>
            <a:pPr lvl="0"/>
            <a:r>
              <a:rPr lang="en-US" dirty="0" smtClean="0"/>
              <a:t> </a:t>
            </a:r>
            <a:endParaRPr lang="pt-BR" dirty="0" smtClean="0"/>
          </a:p>
        </p:txBody>
      </p:sp>
      <p:sp>
        <p:nvSpPr>
          <p:cNvPr id="42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716016" y="3501011"/>
            <a:ext cx="4176464" cy="180020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quatro linhas</a:t>
            </a:r>
          </a:p>
        </p:txBody>
      </p:sp>
      <p:sp>
        <p:nvSpPr>
          <p:cNvPr id="43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5220073" y="3356996"/>
            <a:ext cx="3923929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44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4548312" y="1039867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</a:t>
            </a:r>
          </a:p>
        </p:txBody>
      </p:sp>
    </p:spTree>
    <p:extLst>
      <p:ext uri="{BB962C8B-B14F-4D97-AF65-F5344CB8AC3E}">
        <p14:creationId xmlns:p14="http://schemas.microsoft.com/office/powerpoint/2010/main" val="2514001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51520" y="1124744"/>
            <a:ext cx="8568952" cy="55446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0" name="Espaço Reservado para Anotações 4"/>
          <p:cNvSpPr>
            <a:spLocks noGrp="1"/>
          </p:cNvSpPr>
          <p:nvPr>
            <p:ph type="body" sz="quarter" idx="10" hasCustomPrompt="1"/>
          </p:nvPr>
        </p:nvSpPr>
        <p:spPr>
          <a:xfrm>
            <a:off x="-252536" y="0"/>
            <a:ext cx="9649072" cy="14847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395538" y="310344"/>
            <a:ext cx="7416823" cy="1075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algn="l"/>
            <a:r>
              <a:rPr lang="pt-BR" dirty="0"/>
              <a:t>Somos uma única fazenda</a:t>
            </a: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652624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-180528" y="630670"/>
            <a:ext cx="9505056" cy="55706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8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211963" y="610710"/>
            <a:ext cx="4932039" cy="624729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716016" y="4797152"/>
            <a:ext cx="4176464" cy="122413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três linhas</a:t>
            </a:r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5220073" y="4653140"/>
            <a:ext cx="3923929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31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4548312" y="2336011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</a:t>
            </a:r>
          </a:p>
        </p:txBody>
      </p:sp>
    </p:spTree>
    <p:extLst>
      <p:ext uri="{BB962C8B-B14F-4D97-AF65-F5344CB8AC3E}">
        <p14:creationId xmlns:p14="http://schemas.microsoft.com/office/powerpoint/2010/main" val="2242540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0688"/>
            <a:ext cx="9649072" cy="48965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-252536" y="3009162"/>
            <a:ext cx="9649072" cy="252238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5796136" y="3474134"/>
            <a:ext cx="3096344" cy="17165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três linhas</a:t>
            </a:r>
          </a:p>
        </p:txBody>
      </p:sp>
      <p:sp>
        <p:nvSpPr>
          <p:cNvPr id="21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5557254" y="3161566"/>
            <a:ext cx="45719" cy="211648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 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899591" y="3246424"/>
            <a:ext cx="4464495" cy="19442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</a:t>
            </a:r>
          </a:p>
        </p:txBody>
      </p:sp>
    </p:spTree>
    <p:extLst>
      <p:ext uri="{BB962C8B-B14F-4D97-AF65-F5344CB8AC3E}">
        <p14:creationId xmlns:p14="http://schemas.microsoft.com/office/powerpoint/2010/main" val="923684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ângulo 35"/>
          <p:cNvSpPr/>
          <p:nvPr userDrawn="1"/>
        </p:nvSpPr>
        <p:spPr>
          <a:xfrm>
            <a:off x="-154136" y="4665712"/>
            <a:ext cx="9766696" cy="219228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>
            <a:off x="-154136" y="4665712"/>
            <a:ext cx="94786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467544" y="4797152"/>
            <a:ext cx="8352928" cy="12241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Descrição com até três linhas</a:t>
            </a:r>
          </a:p>
        </p:txBody>
      </p:sp>
      <p:sp>
        <p:nvSpPr>
          <p:cNvPr id="14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3036908" y="620688"/>
            <a:ext cx="5711556" cy="1872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0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três linhas Abertura de assunto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059833" y="2636911"/>
            <a:ext cx="2722171" cy="1814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0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6026295" y="2637128"/>
            <a:ext cx="2722171" cy="1814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22839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0688"/>
            <a:ext cx="9649072" cy="48965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-252536" y="3009162"/>
            <a:ext cx="9649072" cy="252238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5" name="Subtítulo 2"/>
          <p:cNvSpPr>
            <a:spLocks noGrp="1"/>
          </p:cNvSpPr>
          <p:nvPr>
            <p:ph type="subTitle" idx="13"/>
          </p:nvPr>
        </p:nvSpPr>
        <p:spPr>
          <a:xfrm>
            <a:off x="5796136" y="3474134"/>
            <a:ext cx="3096344" cy="17165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</a:p>
        </p:txBody>
      </p:sp>
      <p:sp>
        <p:nvSpPr>
          <p:cNvPr id="21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5557254" y="3161566"/>
            <a:ext cx="45719" cy="211648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899591" y="3246424"/>
            <a:ext cx="4464495" cy="19442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608558591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-154136" y="1916832"/>
            <a:ext cx="9766696" cy="494116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539554" y="2276873"/>
            <a:ext cx="7017145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uma linha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1" y="1124748"/>
            <a:ext cx="7200800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817695" y="3284989"/>
            <a:ext cx="6778642" cy="33123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Tópicos ou texto corrido</a:t>
            </a:r>
          </a:p>
        </p:txBody>
      </p:sp>
      <p:cxnSp>
        <p:nvCxnSpPr>
          <p:cNvPr id="40" name="Conector reto 39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21483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 userDrawn="1"/>
        </p:nvSpPr>
        <p:spPr>
          <a:xfrm>
            <a:off x="-154136" y="1916832"/>
            <a:ext cx="9766696" cy="494116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539554" y="2276873"/>
            <a:ext cx="7017145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duas linhas Subtítulo com duas linhas 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620692"/>
            <a:ext cx="8424936" cy="1296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duas linhas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827587" y="3284989"/>
            <a:ext cx="6768751" cy="29523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Tópicos ou texto corrido</a:t>
            </a:r>
          </a:p>
        </p:txBody>
      </p:sp>
      <p:cxnSp>
        <p:nvCxnSpPr>
          <p:cNvPr id="17" name="Conector reto 16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48842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 userDrawn="1"/>
        </p:nvSpPr>
        <p:spPr>
          <a:xfrm>
            <a:off x="-154136" y="1916832"/>
            <a:ext cx="9766696" cy="494116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1124748"/>
            <a:ext cx="7128792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251521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9" name="Espaço Reservado para Imagem 2"/>
          <p:cNvSpPr>
            <a:spLocks noGrp="1"/>
          </p:cNvSpPr>
          <p:nvPr>
            <p:ph type="pic" idx="16"/>
          </p:nvPr>
        </p:nvSpPr>
        <p:spPr>
          <a:xfrm>
            <a:off x="3185440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0" name="Espaço Reservado para Imagem 2"/>
          <p:cNvSpPr>
            <a:spLocks noGrp="1"/>
          </p:cNvSpPr>
          <p:nvPr>
            <p:ph type="pic" idx="17"/>
          </p:nvPr>
        </p:nvSpPr>
        <p:spPr>
          <a:xfrm>
            <a:off x="6110968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1" name="Espaço Reservado para Imagem 2"/>
          <p:cNvSpPr>
            <a:spLocks noGrp="1"/>
          </p:cNvSpPr>
          <p:nvPr>
            <p:ph type="pic" idx="18"/>
          </p:nvPr>
        </p:nvSpPr>
        <p:spPr>
          <a:xfrm>
            <a:off x="251521" y="480570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2" name="Espaço Reservado para Imagem 2"/>
          <p:cNvSpPr>
            <a:spLocks noGrp="1"/>
          </p:cNvSpPr>
          <p:nvPr>
            <p:ph type="pic" idx="19"/>
          </p:nvPr>
        </p:nvSpPr>
        <p:spPr>
          <a:xfrm>
            <a:off x="3185440" y="480570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Imagem 2"/>
          <p:cNvSpPr>
            <a:spLocks noGrp="1"/>
          </p:cNvSpPr>
          <p:nvPr>
            <p:ph type="pic" idx="20"/>
          </p:nvPr>
        </p:nvSpPr>
        <p:spPr>
          <a:xfrm>
            <a:off x="6110968" y="480570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6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539553" y="2276877"/>
            <a:ext cx="8136904" cy="576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uma linha</a:t>
            </a:r>
          </a:p>
        </p:txBody>
      </p:sp>
    </p:spTree>
    <p:extLst>
      <p:ext uri="{BB962C8B-B14F-4D97-AF65-F5344CB8AC3E}">
        <p14:creationId xmlns:p14="http://schemas.microsoft.com/office/powerpoint/2010/main" val="191927973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 userDrawn="1"/>
        </p:nvSpPr>
        <p:spPr>
          <a:xfrm>
            <a:off x="-154136" y="1052736"/>
            <a:ext cx="9766696" cy="5805264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 flipH="1">
            <a:off x="-108520" y="1052736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184825"/>
            <a:ext cx="7128792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251521" y="119675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29" name="Espaço Reservado para Imagem 2"/>
          <p:cNvSpPr>
            <a:spLocks noGrp="1"/>
          </p:cNvSpPr>
          <p:nvPr>
            <p:ph type="pic" idx="16"/>
          </p:nvPr>
        </p:nvSpPr>
        <p:spPr>
          <a:xfrm>
            <a:off x="3185440" y="119675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0" name="Espaço Reservado para Imagem 2"/>
          <p:cNvSpPr>
            <a:spLocks noGrp="1"/>
          </p:cNvSpPr>
          <p:nvPr>
            <p:ph type="pic" idx="17"/>
          </p:nvPr>
        </p:nvSpPr>
        <p:spPr>
          <a:xfrm>
            <a:off x="6110968" y="119675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4" name="CaixaDeTexto 13"/>
          <p:cNvSpPr txBox="1"/>
          <p:nvPr userDrawn="1"/>
        </p:nvSpPr>
        <p:spPr>
          <a:xfrm>
            <a:off x="251520" y="3365379"/>
            <a:ext cx="280831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pt-BR" sz="2400" dirty="0">
              <a:solidFill>
                <a:srgbClr val="0049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9595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 userDrawn="1"/>
        </p:nvSpPr>
        <p:spPr>
          <a:xfrm>
            <a:off x="-154136" y="1916836"/>
            <a:ext cx="9766696" cy="494116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5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24544" y="3068960"/>
            <a:ext cx="3816423" cy="29404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cxnSp>
        <p:nvCxnSpPr>
          <p:cNvPr id="19" name="Conector reto 18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67544" y="2060848"/>
            <a:ext cx="7272808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duas linhas Subtítulo com duas linhas Subtítulo com duas linhas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1" y="620692"/>
            <a:ext cx="7200800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duas linhas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3707904" y="3068960"/>
            <a:ext cx="4968552" cy="29523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Tópicos ou texto corrido</a:t>
            </a:r>
          </a:p>
        </p:txBody>
      </p:sp>
    </p:spTree>
    <p:extLst>
      <p:ext uri="{BB962C8B-B14F-4D97-AF65-F5344CB8AC3E}">
        <p14:creationId xmlns:p14="http://schemas.microsoft.com/office/powerpoint/2010/main" val="291479155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 userDrawn="1"/>
        </p:nvSpPr>
        <p:spPr>
          <a:xfrm>
            <a:off x="-154136" y="1916836"/>
            <a:ext cx="9766696" cy="494116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19" name="Conector reto 18"/>
          <p:cNvCxnSpPr/>
          <p:nvPr userDrawn="1"/>
        </p:nvCxnSpPr>
        <p:spPr>
          <a:xfrm flipH="1">
            <a:off x="-108520" y="1916832"/>
            <a:ext cx="49685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467544" y="2060848"/>
            <a:ext cx="8208912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Subtítulo com duas linhas Subtítulo com duas linhas </a:t>
            </a:r>
          </a:p>
          <a:p>
            <a:r>
              <a:rPr lang="pt-BR" dirty="0" smtClean="0"/>
              <a:t>Subtítulo com duas linhas Subtítulo com duas linhas 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3056765" y="3356992"/>
            <a:ext cx="4752528" cy="2029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Citação, deixar a letra de tamanho que preencha bem o espaço entre as aspas.</a:t>
            </a:r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3027457" y="5517232"/>
            <a:ext cx="4775162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1800" i="1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Nome da Pessoa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67544" y="3500111"/>
            <a:ext cx="1442176" cy="1873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4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1" y="620692"/>
            <a:ext cx="7200800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Título de Abertura de assunto com até duas linhas</a:t>
            </a:r>
          </a:p>
        </p:txBody>
      </p:sp>
      <p:pic>
        <p:nvPicPr>
          <p:cNvPr id="27" name="Imagem 2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357" y="3331306"/>
            <a:ext cx="949772" cy="856198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043" y="4697202"/>
            <a:ext cx="612119" cy="55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0841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5508106" y="1039417"/>
            <a:ext cx="3312368" cy="34626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36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Citação, deixar a letra de tamanho que preencha bem o espaço entre as aspas.</a:t>
            </a:r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5468169" y="4883796"/>
            <a:ext cx="2611500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2000" i="1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Nome da Pessoa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7295" y="0"/>
            <a:ext cx="501200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170" y="183215"/>
            <a:ext cx="949772" cy="85619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010" y="4643551"/>
            <a:ext cx="612119" cy="55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238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939" y="-50523"/>
            <a:ext cx="9232451" cy="13848677"/>
          </a:xfrm>
          <a:prstGeom prst="rect">
            <a:avLst/>
          </a:prstGeom>
        </p:spPr>
      </p:pic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51939" y="0"/>
            <a:ext cx="919594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2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437830" y="2204864"/>
            <a:ext cx="3995936" cy="15121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2800" baseline="0">
                <a:solidFill>
                  <a:srgbClr val="00B050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“Citação que compõem com a foto, normalmente são mais interessantes”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6" hasCustomPrompt="1"/>
          </p:nvPr>
        </p:nvSpPr>
        <p:spPr>
          <a:xfrm>
            <a:off x="418704" y="3848559"/>
            <a:ext cx="4015060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1800" i="1" baseline="0">
                <a:solidFill>
                  <a:srgbClr val="00B050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Nome da Pessoa</a:t>
            </a:r>
          </a:p>
        </p:txBody>
      </p:sp>
    </p:spTree>
    <p:extLst>
      <p:ext uri="{BB962C8B-B14F-4D97-AF65-F5344CB8AC3E}">
        <p14:creationId xmlns:p14="http://schemas.microsoft.com/office/powerpoint/2010/main" val="139232306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-154136" y="5119526"/>
            <a:ext cx="9766696" cy="173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4688"/>
            <a:ext cx="9649072" cy="44948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 hasCustomPrompt="1"/>
          </p:nvPr>
        </p:nvSpPr>
        <p:spPr>
          <a:xfrm>
            <a:off x="647057" y="-243408"/>
            <a:ext cx="7885385" cy="536293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 hasCustomPrompt="1"/>
          </p:nvPr>
        </p:nvSpPr>
        <p:spPr>
          <a:xfrm>
            <a:off x="2411760" y="3068960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Contato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 hasCustomPrompt="1"/>
          </p:nvPr>
        </p:nvSpPr>
        <p:spPr>
          <a:xfrm flipV="1">
            <a:off x="2286000" y="2772879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 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5" hasCustomPrompt="1"/>
          </p:nvPr>
        </p:nvSpPr>
        <p:spPr>
          <a:xfrm>
            <a:off x="1331641" y="1297052"/>
            <a:ext cx="6552728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pt-BR" dirty="0" smtClean="0"/>
              <a:t>Agradecimento</a:t>
            </a:r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373960"/>
            <a:ext cx="76200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25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-180528" y="-27384"/>
            <a:ext cx="9577064" cy="1440160"/>
          </a:xfrm>
          <a:prstGeom prst="rect">
            <a:avLst/>
          </a:prstGeom>
          <a:solidFill>
            <a:srgbClr val="00000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dirty="0">
              <a:solidFill>
                <a:prstClr val="white"/>
              </a:solidFill>
            </a:endParaRPr>
          </a:p>
        </p:txBody>
      </p:sp>
      <p:sp>
        <p:nvSpPr>
          <p:cNvPr id="19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51520" y="1412776"/>
            <a:ext cx="8568952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251521" y="116632"/>
            <a:ext cx="7920879" cy="1075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pic>
        <p:nvPicPr>
          <p:cNvPr id="5" name="Imagem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94527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35"/>
          <p:cNvSpPr/>
          <p:nvPr userDrawn="1"/>
        </p:nvSpPr>
        <p:spPr>
          <a:xfrm>
            <a:off x="-153988" y="4665663"/>
            <a:ext cx="9766301" cy="219233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7" name="Conector reto 18"/>
          <p:cNvCxnSpPr/>
          <p:nvPr userDrawn="1"/>
        </p:nvCxnSpPr>
        <p:spPr>
          <a:xfrm>
            <a:off x="-153988" y="4665663"/>
            <a:ext cx="947896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ítulo 2"/>
          <p:cNvSpPr>
            <a:spLocks noGrp="1"/>
          </p:cNvSpPr>
          <p:nvPr>
            <p:ph type="subTitle" idx="13"/>
          </p:nvPr>
        </p:nvSpPr>
        <p:spPr>
          <a:xfrm>
            <a:off x="467544" y="4797152"/>
            <a:ext cx="8352928" cy="12241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</a:p>
        </p:txBody>
      </p:sp>
      <p:sp>
        <p:nvSpPr>
          <p:cNvPr id="14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3036908" y="620688"/>
            <a:ext cx="5711556" cy="1872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0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059833" y="2636911"/>
            <a:ext cx="2722171" cy="1814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20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6026295" y="2637128"/>
            <a:ext cx="2722171" cy="1814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250893950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-180528" y="-27384"/>
            <a:ext cx="9577064" cy="1440160"/>
          </a:xfrm>
          <a:prstGeom prst="rect">
            <a:avLst/>
          </a:prstGeom>
          <a:solidFill>
            <a:srgbClr val="00000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dirty="0">
              <a:solidFill>
                <a:prstClr val="white"/>
              </a:solidFill>
            </a:endParaRPr>
          </a:p>
        </p:txBody>
      </p:sp>
      <p:sp>
        <p:nvSpPr>
          <p:cNvPr id="19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51520" y="1412776"/>
            <a:ext cx="8568952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251521" y="116632"/>
            <a:ext cx="7920879" cy="1075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pic>
        <p:nvPicPr>
          <p:cNvPr id="5" name="Imagem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6794456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-180528" y="-27384"/>
            <a:ext cx="9577064" cy="1440160"/>
          </a:xfrm>
          <a:prstGeom prst="rect">
            <a:avLst/>
          </a:prstGeom>
          <a:solidFill>
            <a:srgbClr val="00000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dirty="0">
              <a:solidFill>
                <a:prstClr val="white"/>
              </a:solidFill>
            </a:endParaRPr>
          </a:p>
        </p:txBody>
      </p:sp>
      <p:sp>
        <p:nvSpPr>
          <p:cNvPr id="19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51520" y="1412776"/>
            <a:ext cx="8568952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251521" y="116632"/>
            <a:ext cx="7920879" cy="1075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pic>
        <p:nvPicPr>
          <p:cNvPr id="5" name="Imagem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2892660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-180528" y="-27384"/>
            <a:ext cx="9577064" cy="1440160"/>
          </a:xfrm>
          <a:prstGeom prst="rect">
            <a:avLst/>
          </a:prstGeom>
          <a:solidFill>
            <a:srgbClr val="00000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dirty="0">
              <a:solidFill>
                <a:prstClr val="white"/>
              </a:solidFill>
            </a:endParaRPr>
          </a:p>
        </p:txBody>
      </p:sp>
      <p:sp>
        <p:nvSpPr>
          <p:cNvPr id="19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51520" y="1412776"/>
            <a:ext cx="8568952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251521" y="116632"/>
            <a:ext cx="7920879" cy="1075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pic>
        <p:nvPicPr>
          <p:cNvPr id="5" name="Imagem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9474166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-180528" y="-27384"/>
            <a:ext cx="9577064" cy="1440160"/>
          </a:xfrm>
          <a:prstGeom prst="rect">
            <a:avLst/>
          </a:prstGeom>
          <a:solidFill>
            <a:srgbClr val="00000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dirty="0">
              <a:solidFill>
                <a:prstClr val="white"/>
              </a:solidFill>
            </a:endParaRPr>
          </a:p>
        </p:txBody>
      </p:sp>
      <p:sp>
        <p:nvSpPr>
          <p:cNvPr id="19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51520" y="1412776"/>
            <a:ext cx="8568952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251521" y="116632"/>
            <a:ext cx="7920879" cy="1075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pic>
        <p:nvPicPr>
          <p:cNvPr id="5" name="Imagem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3026135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-180528" y="-27384"/>
            <a:ext cx="9577064" cy="1440160"/>
          </a:xfrm>
          <a:prstGeom prst="rect">
            <a:avLst/>
          </a:prstGeom>
          <a:solidFill>
            <a:srgbClr val="00000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dirty="0">
              <a:solidFill>
                <a:prstClr val="white"/>
              </a:solidFill>
            </a:endParaRPr>
          </a:p>
        </p:txBody>
      </p:sp>
      <p:sp>
        <p:nvSpPr>
          <p:cNvPr id="19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51520" y="1412776"/>
            <a:ext cx="8568952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251521" y="116632"/>
            <a:ext cx="7920879" cy="1075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pic>
        <p:nvPicPr>
          <p:cNvPr id="5" name="Imagem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67616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10"/>
          <p:cNvSpPr/>
          <p:nvPr userDrawn="1"/>
        </p:nvSpPr>
        <p:spPr>
          <a:xfrm>
            <a:off x="-153988" y="1916113"/>
            <a:ext cx="9766301" cy="49418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6" name="Conector reto 39"/>
          <p:cNvCxnSpPr/>
          <p:nvPr userDrawn="1"/>
        </p:nvCxnSpPr>
        <p:spPr>
          <a:xfrm flipH="1">
            <a:off x="-107950" y="1916113"/>
            <a:ext cx="49672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539554" y="2276873"/>
            <a:ext cx="7017145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251521" y="1124748"/>
            <a:ext cx="7200800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817695" y="3284989"/>
            <a:ext cx="6778642" cy="33123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054805310"/>
      </p:ext>
    </p:extLst>
  </p:cSld>
  <p:clrMapOvr>
    <a:masterClrMapping/>
  </p:clrMapOvr>
  <p:hf sldNum="0" hdr="0" ft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14"/>
          <p:cNvSpPr/>
          <p:nvPr userDrawn="1"/>
        </p:nvSpPr>
        <p:spPr>
          <a:xfrm>
            <a:off x="-153988" y="1916113"/>
            <a:ext cx="9766301" cy="49418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6" name="Conector reto 16"/>
          <p:cNvCxnSpPr/>
          <p:nvPr userDrawn="1"/>
        </p:nvCxnSpPr>
        <p:spPr>
          <a:xfrm flipH="1">
            <a:off x="-107950" y="1916113"/>
            <a:ext cx="49672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539554" y="2276873"/>
            <a:ext cx="7017145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251520" y="620692"/>
            <a:ext cx="8424936" cy="1296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827587" y="3284989"/>
            <a:ext cx="6768751" cy="29523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809936203"/>
      </p:ext>
    </p:extLst>
  </p:cSld>
  <p:clrMapOvr>
    <a:masterClrMapping/>
  </p:clrMapOvr>
  <p:hf sldNum="0" hdr="0" ft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20"/>
          <p:cNvSpPr/>
          <p:nvPr userDrawn="1"/>
        </p:nvSpPr>
        <p:spPr>
          <a:xfrm>
            <a:off x="-153988" y="1916113"/>
            <a:ext cx="9766301" cy="49418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11" name="Conector reto 18"/>
          <p:cNvCxnSpPr/>
          <p:nvPr userDrawn="1"/>
        </p:nvCxnSpPr>
        <p:spPr>
          <a:xfrm flipH="1">
            <a:off x="-107950" y="1916113"/>
            <a:ext cx="49672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251520" y="1124748"/>
            <a:ext cx="7128792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251521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29" name="Espaço Reservado para Imagem 2"/>
          <p:cNvSpPr>
            <a:spLocks noGrp="1"/>
          </p:cNvSpPr>
          <p:nvPr>
            <p:ph type="pic" idx="16"/>
          </p:nvPr>
        </p:nvSpPr>
        <p:spPr>
          <a:xfrm>
            <a:off x="3185440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0" name="Espaço Reservado para Imagem 2"/>
          <p:cNvSpPr>
            <a:spLocks noGrp="1"/>
          </p:cNvSpPr>
          <p:nvPr>
            <p:ph type="pic" idx="17"/>
          </p:nvPr>
        </p:nvSpPr>
        <p:spPr>
          <a:xfrm>
            <a:off x="6110968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1" name="Espaço Reservado para Imagem 2"/>
          <p:cNvSpPr>
            <a:spLocks noGrp="1"/>
          </p:cNvSpPr>
          <p:nvPr>
            <p:ph type="pic" idx="18"/>
          </p:nvPr>
        </p:nvSpPr>
        <p:spPr>
          <a:xfrm>
            <a:off x="251521" y="480570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2" name="Espaço Reservado para Imagem 2"/>
          <p:cNvSpPr>
            <a:spLocks noGrp="1"/>
          </p:cNvSpPr>
          <p:nvPr>
            <p:ph type="pic" idx="19"/>
          </p:nvPr>
        </p:nvSpPr>
        <p:spPr>
          <a:xfrm>
            <a:off x="3185440" y="480570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3" name="Espaço Reservado para Imagem 2"/>
          <p:cNvSpPr>
            <a:spLocks noGrp="1"/>
          </p:cNvSpPr>
          <p:nvPr>
            <p:ph type="pic" idx="20"/>
          </p:nvPr>
        </p:nvSpPr>
        <p:spPr>
          <a:xfrm>
            <a:off x="6110968" y="480570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6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539553" y="2276877"/>
            <a:ext cx="8136904" cy="576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894196150"/>
      </p:ext>
    </p:extLst>
  </p:cSld>
  <p:clrMapOvr>
    <a:masterClrMapping/>
  </p:clrMapOvr>
  <p:hf sldNum="0" hdr="0" ft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20"/>
          <p:cNvSpPr/>
          <p:nvPr userDrawn="1"/>
        </p:nvSpPr>
        <p:spPr>
          <a:xfrm>
            <a:off x="-153988" y="1052513"/>
            <a:ext cx="9766301" cy="58054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7" name="Conector reto 18"/>
          <p:cNvCxnSpPr/>
          <p:nvPr userDrawn="1"/>
        </p:nvCxnSpPr>
        <p:spPr>
          <a:xfrm flipH="1">
            <a:off x="-107950" y="1052513"/>
            <a:ext cx="49672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13"/>
          <p:cNvSpPr txBox="1">
            <a:spLocks noChangeArrowheads="1"/>
          </p:cNvSpPr>
          <p:nvPr userDrawn="1"/>
        </p:nvSpPr>
        <p:spPr bwMode="auto">
          <a:xfrm>
            <a:off x="250825" y="3365500"/>
            <a:ext cx="2808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 sz="2400" smtClean="0">
              <a:solidFill>
                <a:srgbClr val="004994"/>
              </a:solidFill>
            </a:endParaRP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251520" y="184825"/>
            <a:ext cx="7128792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251521" y="119675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29" name="Espaço Reservado para Imagem 2"/>
          <p:cNvSpPr>
            <a:spLocks noGrp="1"/>
          </p:cNvSpPr>
          <p:nvPr>
            <p:ph type="pic" idx="16"/>
          </p:nvPr>
        </p:nvSpPr>
        <p:spPr>
          <a:xfrm>
            <a:off x="3185440" y="119675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0" name="Espaço Reservado para Imagem 2"/>
          <p:cNvSpPr>
            <a:spLocks noGrp="1"/>
          </p:cNvSpPr>
          <p:nvPr>
            <p:ph type="pic" idx="17"/>
          </p:nvPr>
        </p:nvSpPr>
        <p:spPr>
          <a:xfrm>
            <a:off x="6110968" y="119675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320231437"/>
      </p:ext>
    </p:extLst>
  </p:cSld>
  <p:clrMapOvr>
    <a:masterClrMapping/>
  </p:clrMapOvr>
  <p:hf sldNum="0" hdr="0" ft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13"/>
          <p:cNvSpPr/>
          <p:nvPr userDrawn="1"/>
        </p:nvSpPr>
        <p:spPr>
          <a:xfrm>
            <a:off x="-153988" y="1916113"/>
            <a:ext cx="9766301" cy="49418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7" name="Conector reto 18"/>
          <p:cNvCxnSpPr/>
          <p:nvPr userDrawn="1"/>
        </p:nvCxnSpPr>
        <p:spPr>
          <a:xfrm flipH="1">
            <a:off x="-107950" y="1916113"/>
            <a:ext cx="49672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24544" y="3068960"/>
            <a:ext cx="3816423" cy="29404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4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467544" y="2060848"/>
            <a:ext cx="7272808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251521" y="620692"/>
            <a:ext cx="7200800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3707904" y="3068960"/>
            <a:ext cx="4968552" cy="29523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684590403"/>
      </p:ext>
    </p:extLst>
  </p:cSld>
  <p:clrMapOvr>
    <a:masterClrMapping/>
  </p:clrMapOvr>
  <p:hf sldNum="0" hdr="0" ft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20"/>
          <p:cNvSpPr/>
          <p:nvPr userDrawn="1"/>
        </p:nvSpPr>
        <p:spPr>
          <a:xfrm>
            <a:off x="-153988" y="1916113"/>
            <a:ext cx="9766301" cy="49418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8" name="Conector reto 18"/>
          <p:cNvCxnSpPr/>
          <p:nvPr userDrawn="1"/>
        </p:nvCxnSpPr>
        <p:spPr>
          <a:xfrm flipH="1">
            <a:off x="-107950" y="1916113"/>
            <a:ext cx="49672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88" y="3330575"/>
            <a:ext cx="9493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4697413"/>
            <a:ext cx="6127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467544" y="2060848"/>
            <a:ext cx="8208912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3056765" y="3356992"/>
            <a:ext cx="4752528" cy="2029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3027457" y="5517232"/>
            <a:ext cx="4775162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1800" i="1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67544" y="3500111"/>
            <a:ext cx="1442176" cy="1873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4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251521" y="620692"/>
            <a:ext cx="7200800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050416277"/>
      </p:ext>
    </p:extLst>
  </p:cSld>
  <p:clrMapOvr>
    <a:masterClrMapping/>
  </p:clrMapOvr>
  <p:hf sldNum="0" hdr="0" ft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182563"/>
            <a:ext cx="9493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638" y="4643438"/>
            <a:ext cx="6127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5508106" y="1039417"/>
            <a:ext cx="3312368" cy="34626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36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5468169" y="4883796"/>
            <a:ext cx="2611500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2000" i="1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7295" y="0"/>
            <a:ext cx="501200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144167776"/>
      </p:ext>
    </p:extLst>
  </p:cSld>
  <p:clrMapOvr>
    <a:masterClrMapping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930313" y="0"/>
            <a:ext cx="821369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13">
              <a:solidFill>
                <a:prstClr val="white"/>
              </a:solidFill>
            </a:endParaRPr>
          </a:p>
        </p:txBody>
      </p:sp>
      <p:sp>
        <p:nvSpPr>
          <p:cNvPr id="9" name="Espaço Reservado para Imagem 8"/>
          <p:cNvSpPr>
            <a:spLocks noGrp="1"/>
          </p:cNvSpPr>
          <p:nvPr>
            <p:ph type="pic" sz="quarter" idx="10" hasCustomPrompt="1"/>
          </p:nvPr>
        </p:nvSpPr>
        <p:spPr>
          <a:xfrm>
            <a:off x="940790" y="2926163"/>
            <a:ext cx="3960813" cy="3959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Imagem</a:t>
            </a:r>
            <a:endParaRPr lang="pt-BR" dirty="0"/>
          </a:p>
        </p:txBody>
      </p:sp>
      <p:sp>
        <p:nvSpPr>
          <p:cNvPr id="10" name="Retângulo 9"/>
          <p:cNvSpPr/>
          <p:nvPr userDrawn="1"/>
        </p:nvSpPr>
        <p:spPr>
          <a:xfrm>
            <a:off x="929312" y="2618912"/>
            <a:ext cx="8251200" cy="1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13">
              <a:solidFill>
                <a:prstClr val="white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940711"/>
            <a:ext cx="1583720" cy="58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47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50800"/>
            <a:ext cx="9232901" cy="138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51939" y="0"/>
            <a:ext cx="919594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2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437830" y="2204864"/>
            <a:ext cx="3995936" cy="15121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2800" baseline="0">
                <a:solidFill>
                  <a:srgbClr val="00B050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418704" y="3848559"/>
            <a:ext cx="4015060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1800" i="1" baseline="0">
                <a:solidFill>
                  <a:srgbClr val="00B050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447805340"/>
      </p:ext>
    </p:extLst>
  </p:cSld>
  <p:clrMapOvr>
    <a:masterClrMapping/>
  </p:clrMapOvr>
  <p:hf sldNum="0" hdr="0" ft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10"/>
          <p:cNvSpPr/>
          <p:nvPr userDrawn="1"/>
        </p:nvSpPr>
        <p:spPr>
          <a:xfrm>
            <a:off x="-153988" y="5119688"/>
            <a:ext cx="9766301" cy="1738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8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73688"/>
            <a:ext cx="7620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4688"/>
            <a:ext cx="9649072" cy="44948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47057" y="-243408"/>
            <a:ext cx="7885385" cy="536293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/>
          </p:nvPr>
        </p:nvSpPr>
        <p:spPr>
          <a:xfrm>
            <a:off x="2411760" y="3068960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/>
          </p:nvPr>
        </p:nvSpPr>
        <p:spPr>
          <a:xfrm flipV="1">
            <a:off x="2286000" y="2772879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1331641" y="1297052"/>
            <a:ext cx="6552728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9547651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5661025"/>
            <a:ext cx="17018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6512" y="624692"/>
            <a:ext cx="9217024" cy="44781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-252534" y="-243407"/>
            <a:ext cx="6134843" cy="53422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/>
          </p:nvPr>
        </p:nvSpPr>
        <p:spPr>
          <a:xfrm>
            <a:off x="899592" y="2996952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/>
          </p:nvPr>
        </p:nvSpPr>
        <p:spPr>
          <a:xfrm flipV="1">
            <a:off x="-1" y="2759965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323530" y="466768"/>
            <a:ext cx="5040560" cy="21218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9014060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71"/>
          <a:stretch>
            <a:fillRect/>
          </a:stretch>
        </p:blipFill>
        <p:spPr bwMode="auto">
          <a:xfrm>
            <a:off x="3276600" y="5311775"/>
            <a:ext cx="2590800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6512" y="624692"/>
            <a:ext cx="9217024" cy="44781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-252534" y="-243407"/>
            <a:ext cx="6134843" cy="53422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/>
          </p:nvPr>
        </p:nvSpPr>
        <p:spPr>
          <a:xfrm>
            <a:off x="899592" y="2996952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/>
          </p:nvPr>
        </p:nvSpPr>
        <p:spPr>
          <a:xfrm flipV="1">
            <a:off x="-1" y="2759965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323530" y="466768"/>
            <a:ext cx="5040560" cy="21218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291258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pequena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11"/>
          <p:cNvSpPr/>
          <p:nvPr userDrawn="1"/>
        </p:nvSpPr>
        <p:spPr>
          <a:xfrm>
            <a:off x="827088" y="0"/>
            <a:ext cx="7489825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6" name="Conector reto 17"/>
          <p:cNvCxnSpPr/>
          <p:nvPr userDrawn="1"/>
        </p:nvCxnSpPr>
        <p:spPr>
          <a:xfrm>
            <a:off x="2051050" y="2492375"/>
            <a:ext cx="50419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00" y="193675"/>
            <a:ext cx="628650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ítulo 2"/>
          <p:cNvSpPr>
            <a:spLocks noGrp="1"/>
          </p:cNvSpPr>
          <p:nvPr>
            <p:ph type="subTitle" idx="13"/>
          </p:nvPr>
        </p:nvSpPr>
        <p:spPr>
          <a:xfrm>
            <a:off x="4211961" y="2852936"/>
            <a:ext cx="3816424" cy="257892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96552" y="2846271"/>
            <a:ext cx="4294475" cy="26709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1187626" y="188641"/>
            <a:ext cx="6768752" cy="2088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1710266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11"/>
          <p:cNvSpPr/>
          <p:nvPr userDrawn="1"/>
        </p:nvSpPr>
        <p:spPr>
          <a:xfrm>
            <a:off x="827088" y="0"/>
            <a:ext cx="7489825" cy="688181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6" name="Conector reto 18"/>
          <p:cNvCxnSpPr/>
          <p:nvPr userDrawn="1"/>
        </p:nvCxnSpPr>
        <p:spPr>
          <a:xfrm>
            <a:off x="0" y="2852738"/>
            <a:ext cx="514826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00" y="193675"/>
            <a:ext cx="628650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ubtítulo 2"/>
          <p:cNvSpPr>
            <a:spLocks noGrp="1"/>
          </p:cNvSpPr>
          <p:nvPr>
            <p:ph type="subTitle" idx="13"/>
          </p:nvPr>
        </p:nvSpPr>
        <p:spPr>
          <a:xfrm>
            <a:off x="1907704" y="3068960"/>
            <a:ext cx="3240360" cy="21602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597726" y="-171400"/>
            <a:ext cx="3798811" cy="72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1046362" y="382565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7360711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pequena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11"/>
          <p:cNvSpPr/>
          <p:nvPr userDrawn="1"/>
        </p:nvSpPr>
        <p:spPr>
          <a:xfrm>
            <a:off x="1258888" y="0"/>
            <a:ext cx="7058025" cy="688181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6" name="Conector reto 18"/>
          <p:cNvCxnSpPr/>
          <p:nvPr userDrawn="1"/>
        </p:nvCxnSpPr>
        <p:spPr>
          <a:xfrm>
            <a:off x="0" y="2852738"/>
            <a:ext cx="658812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93675"/>
            <a:ext cx="6302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ubtítulo 2"/>
          <p:cNvSpPr>
            <a:spLocks noGrp="1"/>
          </p:cNvSpPr>
          <p:nvPr>
            <p:ph type="subTitle" idx="13"/>
          </p:nvPr>
        </p:nvSpPr>
        <p:spPr>
          <a:xfrm>
            <a:off x="1979713" y="3068960"/>
            <a:ext cx="3960440" cy="21602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6417425" y="1090543"/>
            <a:ext cx="3014607" cy="47147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1554076" y="356620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2187307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_img. titul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11"/>
          <p:cNvSpPr/>
          <p:nvPr userDrawn="1"/>
        </p:nvSpPr>
        <p:spPr>
          <a:xfrm>
            <a:off x="827088" y="0"/>
            <a:ext cx="7489825" cy="688181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6" name="Conector reto 17"/>
          <p:cNvCxnSpPr/>
          <p:nvPr userDrawn="1"/>
        </p:nvCxnSpPr>
        <p:spPr>
          <a:xfrm>
            <a:off x="-84138" y="2349500"/>
            <a:ext cx="681672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00" y="193675"/>
            <a:ext cx="628650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ubtítulo 2"/>
          <p:cNvSpPr>
            <a:spLocks noGrp="1"/>
          </p:cNvSpPr>
          <p:nvPr>
            <p:ph type="subTitle" idx="13"/>
          </p:nvPr>
        </p:nvSpPr>
        <p:spPr>
          <a:xfrm>
            <a:off x="3203848" y="2636912"/>
            <a:ext cx="4320480" cy="2592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67544" y="2636916"/>
            <a:ext cx="2376264" cy="35643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1115616" y="423372"/>
            <a:ext cx="6840760" cy="19255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</p:txBody>
      </p:sp>
    </p:spTree>
    <p:extLst>
      <p:ext uri="{BB962C8B-B14F-4D97-AF65-F5344CB8AC3E}">
        <p14:creationId xmlns:p14="http://schemas.microsoft.com/office/powerpoint/2010/main" val="13883063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-252536" y="620688"/>
            <a:ext cx="9649072" cy="49108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pt-BR" noProof="0" dirty="0" smtClean="0"/>
              <a:t>Clique no ícone para adicionar uma imagem</a:t>
            </a:r>
            <a:endParaRPr lang="pt-BR" noProof="0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4211963" y="620688"/>
            <a:ext cx="5040559" cy="4910856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 baseline="0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42" name="Subtítulo 2"/>
          <p:cNvSpPr>
            <a:spLocks noGrp="1"/>
          </p:cNvSpPr>
          <p:nvPr>
            <p:ph type="subTitle" idx="13"/>
          </p:nvPr>
        </p:nvSpPr>
        <p:spPr>
          <a:xfrm>
            <a:off x="4716016" y="3501011"/>
            <a:ext cx="4176464" cy="180020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</a:p>
        </p:txBody>
      </p:sp>
      <p:sp>
        <p:nvSpPr>
          <p:cNvPr id="43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5220073" y="3356996"/>
            <a:ext cx="3923929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44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4548312" y="1039867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2902293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51520" y="1124744"/>
            <a:ext cx="8568952" cy="55446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0" name="Espaço Reservado para Anotações 4"/>
          <p:cNvSpPr>
            <a:spLocks noGrp="1"/>
          </p:cNvSpPr>
          <p:nvPr>
            <p:ph type="body" sz="quarter" idx="10"/>
          </p:nvPr>
        </p:nvSpPr>
        <p:spPr>
          <a:xfrm>
            <a:off x="-252536" y="0"/>
            <a:ext cx="9649072" cy="14847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395538" y="310344"/>
            <a:ext cx="7416823" cy="1075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257553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0" y="548680"/>
            <a:ext cx="9144000" cy="5688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13">
              <a:solidFill>
                <a:prstClr val="white"/>
              </a:solidFill>
            </a:endParaRPr>
          </a:p>
        </p:txBody>
      </p:sp>
      <p:sp>
        <p:nvSpPr>
          <p:cNvPr id="7" name="Espaço Reservado para Imagem 6"/>
          <p:cNvSpPr>
            <a:spLocks noGrp="1"/>
          </p:cNvSpPr>
          <p:nvPr>
            <p:ph type="pic" sz="quarter" idx="10"/>
          </p:nvPr>
        </p:nvSpPr>
        <p:spPr>
          <a:xfrm>
            <a:off x="1" y="548684"/>
            <a:ext cx="3995738" cy="5688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500" y="152664"/>
            <a:ext cx="682641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95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-180528" y="630670"/>
            <a:ext cx="9505056" cy="55706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8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4211963" y="610710"/>
            <a:ext cx="4932039" cy="624729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5" name="Subtítulo 2"/>
          <p:cNvSpPr>
            <a:spLocks noGrp="1"/>
          </p:cNvSpPr>
          <p:nvPr>
            <p:ph type="subTitle" idx="13"/>
          </p:nvPr>
        </p:nvSpPr>
        <p:spPr>
          <a:xfrm>
            <a:off x="4716016" y="4797152"/>
            <a:ext cx="4176464" cy="122413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5220073" y="4653140"/>
            <a:ext cx="3923929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31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4548312" y="2336011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9569040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0688"/>
            <a:ext cx="9649072" cy="48965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-252536" y="3009162"/>
            <a:ext cx="9649072" cy="252238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5" name="Subtítulo 2"/>
          <p:cNvSpPr>
            <a:spLocks noGrp="1"/>
          </p:cNvSpPr>
          <p:nvPr>
            <p:ph type="subTitle" idx="13"/>
          </p:nvPr>
        </p:nvSpPr>
        <p:spPr>
          <a:xfrm>
            <a:off x="5796136" y="3474134"/>
            <a:ext cx="3096344" cy="17165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</a:p>
        </p:txBody>
      </p:sp>
      <p:sp>
        <p:nvSpPr>
          <p:cNvPr id="21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5557254" y="3161566"/>
            <a:ext cx="45719" cy="211648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899591" y="3246424"/>
            <a:ext cx="4464495" cy="19442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0533494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35"/>
          <p:cNvSpPr/>
          <p:nvPr userDrawn="1"/>
        </p:nvSpPr>
        <p:spPr>
          <a:xfrm>
            <a:off x="-153988" y="4665663"/>
            <a:ext cx="9766301" cy="219233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7" name="Conector reto 18"/>
          <p:cNvCxnSpPr/>
          <p:nvPr userDrawn="1"/>
        </p:nvCxnSpPr>
        <p:spPr>
          <a:xfrm>
            <a:off x="-153988" y="4665663"/>
            <a:ext cx="947896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ubtítulo 2"/>
          <p:cNvSpPr>
            <a:spLocks noGrp="1"/>
          </p:cNvSpPr>
          <p:nvPr>
            <p:ph type="subTitle" idx="13"/>
          </p:nvPr>
        </p:nvSpPr>
        <p:spPr>
          <a:xfrm>
            <a:off x="467544" y="4797152"/>
            <a:ext cx="8352928" cy="12241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</a:p>
        </p:txBody>
      </p:sp>
      <p:sp>
        <p:nvSpPr>
          <p:cNvPr id="14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3036908" y="620688"/>
            <a:ext cx="5711556" cy="1872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0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059833" y="2636911"/>
            <a:ext cx="2722171" cy="1814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20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6026295" y="2637128"/>
            <a:ext cx="2722171" cy="1814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5023664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10"/>
          <p:cNvSpPr/>
          <p:nvPr userDrawn="1"/>
        </p:nvSpPr>
        <p:spPr>
          <a:xfrm>
            <a:off x="-153988" y="1916113"/>
            <a:ext cx="9766301" cy="49418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6" name="Conector reto 39"/>
          <p:cNvCxnSpPr/>
          <p:nvPr userDrawn="1"/>
        </p:nvCxnSpPr>
        <p:spPr>
          <a:xfrm flipH="1">
            <a:off x="-107950" y="1916113"/>
            <a:ext cx="49672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539554" y="2276873"/>
            <a:ext cx="7017145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251521" y="1124748"/>
            <a:ext cx="7200800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817695" y="3284989"/>
            <a:ext cx="6778642" cy="33123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257010812"/>
      </p:ext>
    </p:extLst>
  </p:cSld>
  <p:clrMapOvr>
    <a:masterClrMapping/>
  </p:clrMapOvr>
  <p:hf sldNum="0" hdr="0" ftr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14"/>
          <p:cNvSpPr/>
          <p:nvPr userDrawn="1"/>
        </p:nvSpPr>
        <p:spPr>
          <a:xfrm>
            <a:off x="-153988" y="1916113"/>
            <a:ext cx="9766301" cy="49418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6" name="Imagem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ector reto 16"/>
          <p:cNvCxnSpPr/>
          <p:nvPr userDrawn="1"/>
        </p:nvCxnSpPr>
        <p:spPr>
          <a:xfrm flipH="1">
            <a:off x="-107950" y="1916113"/>
            <a:ext cx="49672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539554" y="2276873"/>
            <a:ext cx="7017145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251520" y="620692"/>
            <a:ext cx="8424936" cy="1296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827587" y="3284989"/>
            <a:ext cx="6768751" cy="29523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928095627"/>
      </p:ext>
    </p:extLst>
  </p:cSld>
  <p:clrMapOvr>
    <a:masterClrMapping/>
  </p:clrMapOvr>
  <p:hf sldNum="0" hdr="0" ftr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20"/>
          <p:cNvSpPr/>
          <p:nvPr userDrawn="1"/>
        </p:nvSpPr>
        <p:spPr>
          <a:xfrm>
            <a:off x="-153988" y="1916113"/>
            <a:ext cx="9766301" cy="49418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11" name="Conector reto 18"/>
          <p:cNvCxnSpPr/>
          <p:nvPr userDrawn="1"/>
        </p:nvCxnSpPr>
        <p:spPr>
          <a:xfrm flipH="1">
            <a:off x="-107950" y="1916113"/>
            <a:ext cx="49672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m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251520" y="1124748"/>
            <a:ext cx="7128792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251521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29" name="Espaço Reservado para Imagem 2"/>
          <p:cNvSpPr>
            <a:spLocks noGrp="1"/>
          </p:cNvSpPr>
          <p:nvPr>
            <p:ph type="pic" idx="16"/>
          </p:nvPr>
        </p:nvSpPr>
        <p:spPr>
          <a:xfrm>
            <a:off x="3185440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0" name="Espaço Reservado para Imagem 2"/>
          <p:cNvSpPr>
            <a:spLocks noGrp="1"/>
          </p:cNvSpPr>
          <p:nvPr>
            <p:ph type="pic" idx="17"/>
          </p:nvPr>
        </p:nvSpPr>
        <p:spPr>
          <a:xfrm>
            <a:off x="6110968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1" name="Espaço Reservado para Imagem 2"/>
          <p:cNvSpPr>
            <a:spLocks noGrp="1"/>
          </p:cNvSpPr>
          <p:nvPr>
            <p:ph type="pic" idx="18"/>
          </p:nvPr>
        </p:nvSpPr>
        <p:spPr>
          <a:xfrm>
            <a:off x="251521" y="480570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2" name="Espaço Reservado para Imagem 2"/>
          <p:cNvSpPr>
            <a:spLocks noGrp="1"/>
          </p:cNvSpPr>
          <p:nvPr>
            <p:ph type="pic" idx="19"/>
          </p:nvPr>
        </p:nvSpPr>
        <p:spPr>
          <a:xfrm>
            <a:off x="3185440" y="480570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3" name="Espaço Reservado para Imagem 2"/>
          <p:cNvSpPr>
            <a:spLocks noGrp="1"/>
          </p:cNvSpPr>
          <p:nvPr>
            <p:ph type="pic" idx="20"/>
          </p:nvPr>
        </p:nvSpPr>
        <p:spPr>
          <a:xfrm>
            <a:off x="6110968" y="480570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6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539553" y="2276877"/>
            <a:ext cx="8136904" cy="576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135169938"/>
      </p:ext>
    </p:extLst>
  </p:cSld>
  <p:clrMapOvr>
    <a:masterClrMapping/>
  </p:clrMapOvr>
  <p:hf sldNum="0" hdr="0" ftr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20"/>
          <p:cNvSpPr/>
          <p:nvPr userDrawn="1"/>
        </p:nvSpPr>
        <p:spPr>
          <a:xfrm>
            <a:off x="-153988" y="1052513"/>
            <a:ext cx="9766301" cy="58054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7" name="Conector reto 18"/>
          <p:cNvCxnSpPr/>
          <p:nvPr userDrawn="1"/>
        </p:nvCxnSpPr>
        <p:spPr>
          <a:xfrm flipH="1">
            <a:off x="-107950" y="1052513"/>
            <a:ext cx="49672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13"/>
          <p:cNvSpPr txBox="1">
            <a:spLocks noChangeArrowheads="1"/>
          </p:cNvSpPr>
          <p:nvPr userDrawn="1"/>
        </p:nvSpPr>
        <p:spPr bwMode="auto">
          <a:xfrm>
            <a:off x="250825" y="3365500"/>
            <a:ext cx="2808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 sz="2400" smtClean="0">
              <a:solidFill>
                <a:srgbClr val="004994"/>
              </a:solidFill>
            </a:endParaRP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251520" y="184825"/>
            <a:ext cx="7128792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251521" y="119675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29" name="Espaço Reservado para Imagem 2"/>
          <p:cNvSpPr>
            <a:spLocks noGrp="1"/>
          </p:cNvSpPr>
          <p:nvPr>
            <p:ph type="pic" idx="16"/>
          </p:nvPr>
        </p:nvSpPr>
        <p:spPr>
          <a:xfrm>
            <a:off x="3185440" y="119675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0" name="Espaço Reservado para Imagem 2"/>
          <p:cNvSpPr>
            <a:spLocks noGrp="1"/>
          </p:cNvSpPr>
          <p:nvPr>
            <p:ph type="pic" idx="17"/>
          </p:nvPr>
        </p:nvSpPr>
        <p:spPr>
          <a:xfrm>
            <a:off x="6110968" y="119675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6645182"/>
      </p:ext>
    </p:extLst>
  </p:cSld>
  <p:clrMapOvr>
    <a:masterClrMapping/>
  </p:clrMapOvr>
  <p:hf sldNum="0" hdr="0" ftr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13"/>
          <p:cNvSpPr/>
          <p:nvPr userDrawn="1"/>
        </p:nvSpPr>
        <p:spPr>
          <a:xfrm>
            <a:off x="-153988" y="1916113"/>
            <a:ext cx="9766301" cy="49418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7" name="Conector reto 18"/>
          <p:cNvCxnSpPr/>
          <p:nvPr userDrawn="1"/>
        </p:nvCxnSpPr>
        <p:spPr>
          <a:xfrm flipH="1">
            <a:off x="-107950" y="1916113"/>
            <a:ext cx="49672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24544" y="3068960"/>
            <a:ext cx="3816423" cy="29404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4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467544" y="2060848"/>
            <a:ext cx="7272808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251521" y="620692"/>
            <a:ext cx="7200800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3707904" y="3068960"/>
            <a:ext cx="4968552" cy="29523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569405609"/>
      </p:ext>
    </p:extLst>
  </p:cSld>
  <p:clrMapOvr>
    <a:masterClrMapping/>
  </p:clrMapOvr>
  <p:hf sldNum="0" hdr="0" ftr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20"/>
          <p:cNvSpPr/>
          <p:nvPr userDrawn="1"/>
        </p:nvSpPr>
        <p:spPr>
          <a:xfrm>
            <a:off x="-153988" y="1916113"/>
            <a:ext cx="9766301" cy="49418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8" name="Conector reto 18"/>
          <p:cNvCxnSpPr/>
          <p:nvPr userDrawn="1"/>
        </p:nvCxnSpPr>
        <p:spPr>
          <a:xfrm flipH="1">
            <a:off x="-107950" y="1916113"/>
            <a:ext cx="49672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88" y="3330575"/>
            <a:ext cx="9493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2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4697413"/>
            <a:ext cx="6127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467544" y="2060848"/>
            <a:ext cx="8208912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3056765" y="3356992"/>
            <a:ext cx="4752528" cy="2029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3027457" y="5517232"/>
            <a:ext cx="4775162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1800" i="1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67544" y="3500111"/>
            <a:ext cx="1442176" cy="1873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4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251521" y="620692"/>
            <a:ext cx="7200800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22998112"/>
      </p:ext>
    </p:extLst>
  </p:cSld>
  <p:clrMapOvr>
    <a:masterClrMapping/>
  </p:clrMapOvr>
  <p:hf sldNum="0" hdr="0" ftr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182563"/>
            <a:ext cx="9493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638" y="4643438"/>
            <a:ext cx="6127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5508106" y="1039417"/>
            <a:ext cx="3312368" cy="34626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36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5468169" y="4883796"/>
            <a:ext cx="2611500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2000" i="1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7295" y="0"/>
            <a:ext cx="501200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836950525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-18000" y="548680"/>
            <a:ext cx="9180000" cy="6309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13">
              <a:solidFill>
                <a:prstClr val="white"/>
              </a:solidFill>
            </a:endParaRPr>
          </a:p>
        </p:txBody>
      </p:sp>
      <p:sp>
        <p:nvSpPr>
          <p:cNvPr id="4" name="Espaço Reservado para Imagem 6"/>
          <p:cNvSpPr>
            <a:spLocks noGrp="1"/>
          </p:cNvSpPr>
          <p:nvPr>
            <p:ph type="pic" sz="quarter" idx="10" hasCustomPrompt="1"/>
          </p:nvPr>
        </p:nvSpPr>
        <p:spPr>
          <a:xfrm>
            <a:off x="-36512" y="549279"/>
            <a:ext cx="3995738" cy="63087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no ícone para inserir imagem</a:t>
            </a: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500" y="152664"/>
            <a:ext cx="682641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0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50800"/>
            <a:ext cx="9232901" cy="138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51939" y="0"/>
            <a:ext cx="919594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2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437830" y="2204864"/>
            <a:ext cx="3995936" cy="15121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2800" baseline="0">
                <a:solidFill>
                  <a:srgbClr val="00B050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418704" y="3848559"/>
            <a:ext cx="4015060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1800" i="1" baseline="0">
                <a:solidFill>
                  <a:srgbClr val="00B050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39177037"/>
      </p:ext>
    </p:extLst>
  </p:cSld>
  <p:clrMapOvr>
    <a:masterClrMapping/>
  </p:clrMapOvr>
  <p:hf sldNum="0" hdr="0" ftr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10"/>
          <p:cNvSpPr/>
          <p:nvPr userDrawn="1"/>
        </p:nvSpPr>
        <p:spPr>
          <a:xfrm>
            <a:off x="-153988" y="5119688"/>
            <a:ext cx="9766301" cy="1738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4688"/>
            <a:ext cx="9649072" cy="44948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47057" y="-243408"/>
            <a:ext cx="7885385" cy="536293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/>
          </p:nvPr>
        </p:nvSpPr>
        <p:spPr>
          <a:xfrm>
            <a:off x="2411760" y="3068960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/>
          </p:nvPr>
        </p:nvSpPr>
        <p:spPr>
          <a:xfrm flipV="1">
            <a:off x="2286000" y="2772879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1331641" y="1297052"/>
            <a:ext cx="6552728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2684336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274028" y="1276350"/>
            <a:ext cx="8569569" cy="4775200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 smtClean="0"/>
          </a:p>
        </p:txBody>
      </p:sp>
    </p:spTree>
    <p:extLst>
      <p:ext uri="{BB962C8B-B14F-4D97-AF65-F5344CB8AC3E}">
        <p14:creationId xmlns:p14="http://schemas.microsoft.com/office/powerpoint/2010/main" val="38486745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5661025"/>
            <a:ext cx="17018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6512" y="624688"/>
            <a:ext cx="9217024" cy="44781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-252536" y="-243407"/>
            <a:ext cx="6134843" cy="53422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/>
          </p:nvPr>
        </p:nvSpPr>
        <p:spPr>
          <a:xfrm>
            <a:off x="899592" y="2996952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/>
          </p:nvPr>
        </p:nvSpPr>
        <p:spPr>
          <a:xfrm flipV="1">
            <a:off x="-3" y="2759961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323528" y="466764"/>
            <a:ext cx="5040560" cy="21218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657985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5311775"/>
            <a:ext cx="4010025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6512" y="624688"/>
            <a:ext cx="9217024" cy="44781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-252536" y="-243407"/>
            <a:ext cx="6134843" cy="53422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/>
          </p:nvPr>
        </p:nvSpPr>
        <p:spPr>
          <a:xfrm>
            <a:off x="899592" y="2996952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/>
          </p:nvPr>
        </p:nvSpPr>
        <p:spPr>
          <a:xfrm flipV="1">
            <a:off x="-3" y="2759961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323528" y="466764"/>
            <a:ext cx="5040560" cy="21218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325326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pequena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 userDrawn="1"/>
        </p:nvSpPr>
        <p:spPr>
          <a:xfrm>
            <a:off x="827088" y="0"/>
            <a:ext cx="7489825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6" name="Conector reto 5"/>
          <p:cNvCxnSpPr/>
          <p:nvPr userDrawn="1"/>
        </p:nvCxnSpPr>
        <p:spPr>
          <a:xfrm>
            <a:off x="2051050" y="2492375"/>
            <a:ext cx="50419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00" y="193675"/>
            <a:ext cx="628650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ítulo 2"/>
          <p:cNvSpPr>
            <a:spLocks noGrp="1"/>
          </p:cNvSpPr>
          <p:nvPr>
            <p:ph type="subTitle" idx="13"/>
          </p:nvPr>
        </p:nvSpPr>
        <p:spPr>
          <a:xfrm>
            <a:off x="4211960" y="2852936"/>
            <a:ext cx="3816424" cy="257892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 smtClean="0"/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96552" y="2846271"/>
            <a:ext cx="4294475" cy="26709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1187624" y="188641"/>
            <a:ext cx="6768752" cy="2088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6868698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 userDrawn="1"/>
        </p:nvSpPr>
        <p:spPr>
          <a:xfrm>
            <a:off x="827088" y="0"/>
            <a:ext cx="7489825" cy="688181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6" name="Conector reto 5"/>
          <p:cNvCxnSpPr/>
          <p:nvPr userDrawn="1"/>
        </p:nvCxnSpPr>
        <p:spPr>
          <a:xfrm>
            <a:off x="0" y="2852738"/>
            <a:ext cx="514826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00" y="193675"/>
            <a:ext cx="628650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ubtítulo 2"/>
          <p:cNvSpPr>
            <a:spLocks noGrp="1"/>
          </p:cNvSpPr>
          <p:nvPr>
            <p:ph type="subTitle" idx="13"/>
          </p:nvPr>
        </p:nvSpPr>
        <p:spPr>
          <a:xfrm>
            <a:off x="1907704" y="3068960"/>
            <a:ext cx="3240360" cy="21602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 smtClean="0"/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597724" y="-171400"/>
            <a:ext cx="3798811" cy="72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1046362" y="382565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8128028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pequena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 userDrawn="1"/>
        </p:nvSpPr>
        <p:spPr>
          <a:xfrm>
            <a:off x="1258888" y="0"/>
            <a:ext cx="7058025" cy="688181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6" name="Conector reto 5"/>
          <p:cNvCxnSpPr/>
          <p:nvPr userDrawn="1"/>
        </p:nvCxnSpPr>
        <p:spPr>
          <a:xfrm>
            <a:off x="0" y="2852738"/>
            <a:ext cx="658812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93675"/>
            <a:ext cx="6302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ubtítulo 2"/>
          <p:cNvSpPr>
            <a:spLocks noGrp="1"/>
          </p:cNvSpPr>
          <p:nvPr>
            <p:ph type="subTitle" idx="13"/>
          </p:nvPr>
        </p:nvSpPr>
        <p:spPr>
          <a:xfrm>
            <a:off x="1979712" y="3068960"/>
            <a:ext cx="3960440" cy="21602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 smtClean="0"/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6417425" y="1090541"/>
            <a:ext cx="3014607" cy="47147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1554076" y="356620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0160461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_img. titul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 userDrawn="1"/>
        </p:nvSpPr>
        <p:spPr>
          <a:xfrm>
            <a:off x="827088" y="0"/>
            <a:ext cx="7489825" cy="688181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6" name="Conector reto 5"/>
          <p:cNvCxnSpPr/>
          <p:nvPr userDrawn="1"/>
        </p:nvCxnSpPr>
        <p:spPr>
          <a:xfrm>
            <a:off x="-84138" y="2349500"/>
            <a:ext cx="681672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00" y="193675"/>
            <a:ext cx="628650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ubtítulo 2"/>
          <p:cNvSpPr>
            <a:spLocks noGrp="1"/>
          </p:cNvSpPr>
          <p:nvPr>
            <p:ph type="subTitle" idx="13"/>
          </p:nvPr>
        </p:nvSpPr>
        <p:spPr>
          <a:xfrm>
            <a:off x="3203848" y="2636912"/>
            <a:ext cx="4320480" cy="2592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 smtClean="0"/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67544" y="2636912"/>
            <a:ext cx="2376264" cy="35643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1115616" y="423372"/>
            <a:ext cx="6840760" cy="19255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</p:txBody>
      </p:sp>
    </p:spTree>
    <p:extLst>
      <p:ext uri="{BB962C8B-B14F-4D97-AF65-F5344CB8AC3E}">
        <p14:creationId xmlns:p14="http://schemas.microsoft.com/office/powerpoint/2010/main" val="29591395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-252536" y="620688"/>
            <a:ext cx="9649072" cy="49108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4211961" y="620688"/>
            <a:ext cx="5040559" cy="4910856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 baseline="0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2" name="Subtítulo 2"/>
          <p:cNvSpPr>
            <a:spLocks noGrp="1"/>
          </p:cNvSpPr>
          <p:nvPr>
            <p:ph type="subTitle" idx="13"/>
          </p:nvPr>
        </p:nvSpPr>
        <p:spPr>
          <a:xfrm>
            <a:off x="4716016" y="3501007"/>
            <a:ext cx="4176464" cy="180020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 smtClean="0"/>
          </a:p>
        </p:txBody>
      </p:sp>
      <p:sp>
        <p:nvSpPr>
          <p:cNvPr id="43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5220071" y="3356992"/>
            <a:ext cx="3923929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4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4548312" y="1039867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060546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 userDrawn="1"/>
        </p:nvSpPr>
        <p:spPr>
          <a:xfrm>
            <a:off x="0" y="2996952"/>
            <a:ext cx="9144000" cy="30243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13">
              <a:solidFill>
                <a:prstClr val="white"/>
              </a:solidFill>
            </a:endParaRPr>
          </a:p>
        </p:txBody>
      </p:sp>
      <p:sp>
        <p:nvSpPr>
          <p:cNvPr id="8" name="Espaço Reservado para Imagem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837952"/>
            <a:ext cx="9144000" cy="21590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inserir imagem</a:t>
            </a:r>
            <a:endParaRPr lang="pt-BR" dirty="0"/>
          </a:p>
        </p:txBody>
      </p:sp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500" y="152664"/>
            <a:ext cx="682641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8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51520" y="1124744"/>
            <a:ext cx="8568952" cy="55446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0" name="Espaço Reservado para Anotações 4"/>
          <p:cNvSpPr>
            <a:spLocks noGrp="1"/>
          </p:cNvSpPr>
          <p:nvPr>
            <p:ph type="body" sz="quarter" idx="10"/>
          </p:nvPr>
        </p:nvSpPr>
        <p:spPr>
          <a:xfrm>
            <a:off x="-252536" y="0"/>
            <a:ext cx="9649072" cy="14847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395536" y="310344"/>
            <a:ext cx="7416823" cy="1075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685067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-180528" y="630666"/>
            <a:ext cx="9505056" cy="55706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8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4211961" y="610710"/>
            <a:ext cx="4932039" cy="624729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5" name="Subtítulo 2"/>
          <p:cNvSpPr>
            <a:spLocks noGrp="1"/>
          </p:cNvSpPr>
          <p:nvPr>
            <p:ph type="subTitle" idx="13"/>
          </p:nvPr>
        </p:nvSpPr>
        <p:spPr>
          <a:xfrm>
            <a:off x="4716016" y="4797152"/>
            <a:ext cx="4176464" cy="122413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 smtClean="0"/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5220071" y="4653136"/>
            <a:ext cx="3923929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1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4548312" y="2336011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681218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0688"/>
            <a:ext cx="9649072" cy="48965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-252536" y="3009162"/>
            <a:ext cx="9649072" cy="252238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5" name="Subtítulo 2"/>
          <p:cNvSpPr>
            <a:spLocks noGrp="1"/>
          </p:cNvSpPr>
          <p:nvPr>
            <p:ph type="subTitle" idx="13"/>
          </p:nvPr>
        </p:nvSpPr>
        <p:spPr>
          <a:xfrm>
            <a:off x="5796136" y="3474130"/>
            <a:ext cx="3096344" cy="17165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 smtClean="0"/>
          </a:p>
        </p:txBody>
      </p:sp>
      <p:sp>
        <p:nvSpPr>
          <p:cNvPr id="21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5557252" y="3161562"/>
            <a:ext cx="45719" cy="211648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899591" y="3246424"/>
            <a:ext cx="4464495" cy="19442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0537424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 userDrawn="1"/>
        </p:nvSpPr>
        <p:spPr>
          <a:xfrm>
            <a:off x="-153988" y="4665663"/>
            <a:ext cx="9766301" cy="219233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7" name="Conector reto 6"/>
          <p:cNvCxnSpPr/>
          <p:nvPr userDrawn="1"/>
        </p:nvCxnSpPr>
        <p:spPr>
          <a:xfrm>
            <a:off x="-153988" y="4665663"/>
            <a:ext cx="947896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ubtítulo 2"/>
          <p:cNvSpPr>
            <a:spLocks noGrp="1"/>
          </p:cNvSpPr>
          <p:nvPr>
            <p:ph type="subTitle" idx="13"/>
          </p:nvPr>
        </p:nvSpPr>
        <p:spPr>
          <a:xfrm>
            <a:off x="467544" y="4797152"/>
            <a:ext cx="8352928" cy="12241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 smtClean="0"/>
          </a:p>
        </p:txBody>
      </p:sp>
      <p:sp>
        <p:nvSpPr>
          <p:cNvPr id="14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3036908" y="620688"/>
            <a:ext cx="5711556" cy="1872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0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059831" y="2636911"/>
            <a:ext cx="2722171" cy="1814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20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6026293" y="2637124"/>
            <a:ext cx="2722171" cy="1814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3256097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 userDrawn="1"/>
        </p:nvSpPr>
        <p:spPr>
          <a:xfrm>
            <a:off x="-153988" y="1916113"/>
            <a:ext cx="9766301" cy="49418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6" name="Imagem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ector reto 6"/>
          <p:cNvCxnSpPr/>
          <p:nvPr userDrawn="1"/>
        </p:nvCxnSpPr>
        <p:spPr>
          <a:xfrm flipH="1">
            <a:off x="-107950" y="1916113"/>
            <a:ext cx="49672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539552" y="2276873"/>
            <a:ext cx="7017145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251520" y="1124744"/>
            <a:ext cx="7200800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817694" y="3284985"/>
            <a:ext cx="6778642" cy="33123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876926839"/>
      </p:ext>
    </p:extLst>
  </p:cSld>
  <p:clrMapOvr>
    <a:masterClrMapping/>
  </p:clrMapOvr>
  <p:hf sldNum="0" hdr="0" ftr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 userDrawn="1"/>
        </p:nvSpPr>
        <p:spPr>
          <a:xfrm>
            <a:off x="-153988" y="1916113"/>
            <a:ext cx="9766301" cy="49418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6" name="Imagem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ector reto 6"/>
          <p:cNvCxnSpPr/>
          <p:nvPr userDrawn="1"/>
        </p:nvCxnSpPr>
        <p:spPr>
          <a:xfrm flipH="1">
            <a:off x="-107950" y="1916113"/>
            <a:ext cx="49672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539552" y="2276873"/>
            <a:ext cx="7017145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251520" y="620688"/>
            <a:ext cx="8424936" cy="1296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827585" y="3284985"/>
            <a:ext cx="6768751" cy="29523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503308879"/>
      </p:ext>
    </p:extLst>
  </p:cSld>
  <p:clrMapOvr>
    <a:masterClrMapping/>
  </p:clrMapOvr>
  <p:hf sldNum="0" hdr="0" ftr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 userDrawn="1"/>
        </p:nvSpPr>
        <p:spPr>
          <a:xfrm>
            <a:off x="-153988" y="1916113"/>
            <a:ext cx="9766301" cy="49418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11" name="Conector reto 10"/>
          <p:cNvCxnSpPr/>
          <p:nvPr userDrawn="1"/>
        </p:nvCxnSpPr>
        <p:spPr>
          <a:xfrm flipH="1">
            <a:off x="-107950" y="1916113"/>
            <a:ext cx="49672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m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251520" y="1124744"/>
            <a:ext cx="7128792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251520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29" name="Espaço Reservado para Imagem 2"/>
          <p:cNvSpPr>
            <a:spLocks noGrp="1"/>
          </p:cNvSpPr>
          <p:nvPr>
            <p:ph type="pic" idx="16"/>
          </p:nvPr>
        </p:nvSpPr>
        <p:spPr>
          <a:xfrm>
            <a:off x="3185440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0" name="Espaço Reservado para Imagem 2"/>
          <p:cNvSpPr>
            <a:spLocks noGrp="1"/>
          </p:cNvSpPr>
          <p:nvPr>
            <p:ph type="pic" idx="17"/>
          </p:nvPr>
        </p:nvSpPr>
        <p:spPr>
          <a:xfrm>
            <a:off x="6110968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1" name="Espaço Reservado para Imagem 2"/>
          <p:cNvSpPr>
            <a:spLocks noGrp="1"/>
          </p:cNvSpPr>
          <p:nvPr>
            <p:ph type="pic" idx="18"/>
          </p:nvPr>
        </p:nvSpPr>
        <p:spPr>
          <a:xfrm>
            <a:off x="251520" y="480570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2" name="Espaço Reservado para Imagem 2"/>
          <p:cNvSpPr>
            <a:spLocks noGrp="1"/>
          </p:cNvSpPr>
          <p:nvPr>
            <p:ph type="pic" idx="19"/>
          </p:nvPr>
        </p:nvSpPr>
        <p:spPr>
          <a:xfrm>
            <a:off x="3185440" y="480570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3" name="Espaço Reservado para Imagem 2"/>
          <p:cNvSpPr>
            <a:spLocks noGrp="1"/>
          </p:cNvSpPr>
          <p:nvPr>
            <p:ph type="pic" idx="20"/>
          </p:nvPr>
        </p:nvSpPr>
        <p:spPr>
          <a:xfrm>
            <a:off x="6110968" y="480570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6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539552" y="2276873"/>
            <a:ext cx="8136904" cy="576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783465947"/>
      </p:ext>
    </p:extLst>
  </p:cSld>
  <p:clrMapOvr>
    <a:masterClrMapping/>
  </p:clrMapOvr>
  <p:hf sldNum="0" hdr="0" ftr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 userDrawn="1"/>
        </p:nvSpPr>
        <p:spPr>
          <a:xfrm>
            <a:off x="-153988" y="1052513"/>
            <a:ext cx="9766301" cy="58054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7" name="Conector reto 6"/>
          <p:cNvCxnSpPr/>
          <p:nvPr userDrawn="1"/>
        </p:nvCxnSpPr>
        <p:spPr>
          <a:xfrm flipH="1">
            <a:off x="-107950" y="1052513"/>
            <a:ext cx="49672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6"/>
          <p:cNvSpPr txBox="1">
            <a:spLocks noChangeArrowheads="1"/>
          </p:cNvSpPr>
          <p:nvPr userDrawn="1"/>
        </p:nvSpPr>
        <p:spPr bwMode="auto">
          <a:xfrm>
            <a:off x="250825" y="3365500"/>
            <a:ext cx="2808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 sz="2400" smtClean="0">
              <a:solidFill>
                <a:srgbClr val="004994"/>
              </a:solidFill>
            </a:endParaRP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251520" y="184821"/>
            <a:ext cx="7128792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251520" y="119675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29" name="Espaço Reservado para Imagem 2"/>
          <p:cNvSpPr>
            <a:spLocks noGrp="1"/>
          </p:cNvSpPr>
          <p:nvPr>
            <p:ph type="pic" idx="16"/>
          </p:nvPr>
        </p:nvSpPr>
        <p:spPr>
          <a:xfrm>
            <a:off x="3185440" y="119675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0" name="Espaço Reservado para Imagem 2"/>
          <p:cNvSpPr>
            <a:spLocks noGrp="1"/>
          </p:cNvSpPr>
          <p:nvPr>
            <p:ph type="pic" idx="17"/>
          </p:nvPr>
        </p:nvSpPr>
        <p:spPr>
          <a:xfrm>
            <a:off x="6110968" y="119675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734934400"/>
      </p:ext>
    </p:extLst>
  </p:cSld>
  <p:clrMapOvr>
    <a:masterClrMapping/>
  </p:clrMapOvr>
  <p:hf sldNum="0" hdr="0" ftr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 userDrawn="1"/>
        </p:nvSpPr>
        <p:spPr>
          <a:xfrm>
            <a:off x="-153988" y="1916113"/>
            <a:ext cx="9766301" cy="49418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7" name="Conector reto 6"/>
          <p:cNvCxnSpPr/>
          <p:nvPr userDrawn="1"/>
        </p:nvCxnSpPr>
        <p:spPr>
          <a:xfrm flipH="1">
            <a:off x="-107950" y="1916113"/>
            <a:ext cx="49672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24544" y="3068960"/>
            <a:ext cx="3816423" cy="29404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4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467544" y="2060848"/>
            <a:ext cx="7272808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251520" y="620688"/>
            <a:ext cx="7200800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3707904" y="3068960"/>
            <a:ext cx="4968552" cy="29523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619264713"/>
      </p:ext>
    </p:extLst>
  </p:cSld>
  <p:clrMapOvr>
    <a:masterClrMapping/>
  </p:clrMapOvr>
  <p:hf sldNum="0" hdr="0" ftr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-153988" y="1916113"/>
            <a:ext cx="9766301" cy="49418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8" name="Conector reto 7"/>
          <p:cNvCxnSpPr/>
          <p:nvPr userDrawn="1"/>
        </p:nvCxnSpPr>
        <p:spPr>
          <a:xfrm flipH="1">
            <a:off x="-107950" y="1916113"/>
            <a:ext cx="49672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88" y="3330575"/>
            <a:ext cx="9493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4697413"/>
            <a:ext cx="6127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467544" y="2060848"/>
            <a:ext cx="8208912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3056765" y="3356992"/>
            <a:ext cx="4752528" cy="2029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3027456" y="5517232"/>
            <a:ext cx="4775162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1800" i="1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67544" y="3500107"/>
            <a:ext cx="1442176" cy="1873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4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251520" y="620688"/>
            <a:ext cx="7200800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218807697"/>
      </p:ext>
    </p:extLst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0" y="4855143"/>
            <a:ext cx="9144000" cy="2016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13">
              <a:solidFill>
                <a:prstClr val="white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500" y="152664"/>
            <a:ext cx="682641" cy="252000"/>
          </a:xfrm>
          <a:prstGeom prst="rect">
            <a:avLst/>
          </a:prstGeom>
        </p:spPr>
      </p:pic>
      <p:sp>
        <p:nvSpPr>
          <p:cNvPr id="7" name="Espaço Reservado para Imagem 2"/>
          <p:cNvSpPr>
            <a:spLocks noGrp="1"/>
          </p:cNvSpPr>
          <p:nvPr>
            <p:ph type="pic" sz="quarter" idx="10"/>
          </p:nvPr>
        </p:nvSpPr>
        <p:spPr>
          <a:xfrm>
            <a:off x="3923928" y="2924944"/>
            <a:ext cx="2520280" cy="17281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pt-BR"/>
          </a:p>
        </p:txBody>
      </p:sp>
      <p:sp>
        <p:nvSpPr>
          <p:cNvPr id="9" name="Espaço Reservado para Imagem 2"/>
          <p:cNvSpPr>
            <a:spLocks noGrp="1"/>
          </p:cNvSpPr>
          <p:nvPr>
            <p:ph type="pic" sz="quarter" idx="11"/>
          </p:nvPr>
        </p:nvSpPr>
        <p:spPr>
          <a:xfrm>
            <a:off x="6516216" y="2924944"/>
            <a:ext cx="2520280" cy="17281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813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182563"/>
            <a:ext cx="9493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638" y="4643438"/>
            <a:ext cx="6127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5508105" y="1039413"/>
            <a:ext cx="3312368" cy="34626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36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5468169" y="4883796"/>
            <a:ext cx="2611500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2000" i="1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7296" y="0"/>
            <a:ext cx="501200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786411812"/>
      </p:ext>
    </p:extLst>
  </p:cSld>
  <p:clrMapOvr>
    <a:masterClrMapping/>
  </p:clrMapOvr>
  <p:hf sldNum="0" hdr="0" ftr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50800"/>
            <a:ext cx="9232901" cy="138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51939" y="0"/>
            <a:ext cx="919594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2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437828" y="2204864"/>
            <a:ext cx="3995936" cy="15121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2800" baseline="0">
                <a:solidFill>
                  <a:srgbClr val="00B050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418704" y="3848559"/>
            <a:ext cx="4015060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1800" i="1" baseline="0">
                <a:solidFill>
                  <a:srgbClr val="00B050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00014459"/>
      </p:ext>
    </p:extLst>
  </p:cSld>
  <p:clrMapOvr>
    <a:masterClrMapping/>
  </p:clrMapOvr>
  <p:hf sldNum="0" hdr="0" ftr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-153988" y="5119688"/>
            <a:ext cx="9766301" cy="1738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8" name="Imagem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73688"/>
            <a:ext cx="7620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4688"/>
            <a:ext cx="9649072" cy="44948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47055" y="-243408"/>
            <a:ext cx="7885385" cy="536293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/>
          </p:nvPr>
        </p:nvSpPr>
        <p:spPr>
          <a:xfrm>
            <a:off x="2411760" y="3068960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/>
          </p:nvPr>
        </p:nvSpPr>
        <p:spPr>
          <a:xfrm flipV="1">
            <a:off x="2285998" y="2772875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1331640" y="1297049"/>
            <a:ext cx="6552728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7064446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838" y="5661025"/>
            <a:ext cx="17018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6512" y="624688"/>
            <a:ext cx="9217024" cy="44781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-252536" y="-243407"/>
            <a:ext cx="6134843" cy="53422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/>
          </p:nvPr>
        </p:nvSpPr>
        <p:spPr>
          <a:xfrm>
            <a:off x="899592" y="2996952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/>
          </p:nvPr>
        </p:nvSpPr>
        <p:spPr>
          <a:xfrm flipV="1">
            <a:off x="-3" y="2759961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323528" y="466764"/>
            <a:ext cx="5040560" cy="21218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8514718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1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438" y="5311775"/>
            <a:ext cx="4010025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6512" y="624688"/>
            <a:ext cx="9217024" cy="44781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-252536" y="-243407"/>
            <a:ext cx="6134843" cy="53422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/>
          </p:nvPr>
        </p:nvSpPr>
        <p:spPr>
          <a:xfrm>
            <a:off x="899592" y="2996952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/>
          </p:nvPr>
        </p:nvSpPr>
        <p:spPr>
          <a:xfrm flipV="1">
            <a:off x="-3" y="2759961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323528" y="466764"/>
            <a:ext cx="5040560" cy="21218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6297542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pequena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11"/>
          <p:cNvSpPr/>
          <p:nvPr userDrawn="1"/>
        </p:nvSpPr>
        <p:spPr>
          <a:xfrm>
            <a:off x="827088" y="0"/>
            <a:ext cx="7489825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6" name="Conector reto 17"/>
          <p:cNvCxnSpPr/>
          <p:nvPr userDrawn="1"/>
        </p:nvCxnSpPr>
        <p:spPr>
          <a:xfrm>
            <a:off x="2051050" y="2492375"/>
            <a:ext cx="50419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8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07400" y="193675"/>
            <a:ext cx="62865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ubtítulo 2"/>
          <p:cNvSpPr>
            <a:spLocks noGrp="1"/>
          </p:cNvSpPr>
          <p:nvPr>
            <p:ph type="subTitle" idx="13"/>
          </p:nvPr>
        </p:nvSpPr>
        <p:spPr>
          <a:xfrm>
            <a:off x="4211960" y="2852936"/>
            <a:ext cx="3816424" cy="257892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96552" y="2846271"/>
            <a:ext cx="4294475" cy="26709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1187624" y="188641"/>
            <a:ext cx="6768752" cy="2088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464077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11"/>
          <p:cNvSpPr/>
          <p:nvPr userDrawn="1"/>
        </p:nvSpPr>
        <p:spPr>
          <a:xfrm>
            <a:off x="827088" y="0"/>
            <a:ext cx="7489825" cy="688181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6" name="Conector reto 18"/>
          <p:cNvCxnSpPr/>
          <p:nvPr userDrawn="1"/>
        </p:nvCxnSpPr>
        <p:spPr>
          <a:xfrm>
            <a:off x="0" y="2852738"/>
            <a:ext cx="514826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07400" y="193675"/>
            <a:ext cx="62865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ubtítulo 2"/>
          <p:cNvSpPr>
            <a:spLocks noGrp="1"/>
          </p:cNvSpPr>
          <p:nvPr>
            <p:ph type="subTitle" idx="13"/>
          </p:nvPr>
        </p:nvSpPr>
        <p:spPr>
          <a:xfrm>
            <a:off x="1907704" y="3068960"/>
            <a:ext cx="3240360" cy="21602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597724" y="-171400"/>
            <a:ext cx="3798811" cy="72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1046362" y="382565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9064281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pequena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11"/>
          <p:cNvSpPr/>
          <p:nvPr userDrawn="1"/>
        </p:nvSpPr>
        <p:spPr>
          <a:xfrm>
            <a:off x="1258888" y="0"/>
            <a:ext cx="7058025" cy="688181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6" name="Conector reto 18"/>
          <p:cNvCxnSpPr/>
          <p:nvPr userDrawn="1"/>
        </p:nvCxnSpPr>
        <p:spPr>
          <a:xfrm>
            <a:off x="0" y="2852738"/>
            <a:ext cx="658812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9788" y="193675"/>
            <a:ext cx="630237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ubtítulo 2"/>
          <p:cNvSpPr>
            <a:spLocks noGrp="1"/>
          </p:cNvSpPr>
          <p:nvPr>
            <p:ph type="subTitle" idx="13"/>
          </p:nvPr>
        </p:nvSpPr>
        <p:spPr>
          <a:xfrm>
            <a:off x="1979712" y="3068960"/>
            <a:ext cx="3960440" cy="21602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6417425" y="1090541"/>
            <a:ext cx="3014607" cy="47147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1554076" y="356620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2840719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_img. titul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11"/>
          <p:cNvSpPr/>
          <p:nvPr userDrawn="1"/>
        </p:nvSpPr>
        <p:spPr>
          <a:xfrm>
            <a:off x="827088" y="0"/>
            <a:ext cx="7489825" cy="688181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6" name="Conector reto 17"/>
          <p:cNvCxnSpPr/>
          <p:nvPr userDrawn="1"/>
        </p:nvCxnSpPr>
        <p:spPr>
          <a:xfrm>
            <a:off x="-84138" y="2349500"/>
            <a:ext cx="681672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07400" y="193675"/>
            <a:ext cx="62865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ubtítulo 2"/>
          <p:cNvSpPr>
            <a:spLocks noGrp="1"/>
          </p:cNvSpPr>
          <p:nvPr>
            <p:ph type="subTitle" idx="13"/>
          </p:nvPr>
        </p:nvSpPr>
        <p:spPr>
          <a:xfrm>
            <a:off x="3203848" y="2636912"/>
            <a:ext cx="4320480" cy="2592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67544" y="2636912"/>
            <a:ext cx="2376264" cy="35643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1115616" y="423372"/>
            <a:ext cx="6840760" cy="19255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</p:txBody>
      </p:sp>
    </p:spTree>
    <p:extLst>
      <p:ext uri="{BB962C8B-B14F-4D97-AF65-F5344CB8AC3E}">
        <p14:creationId xmlns:p14="http://schemas.microsoft.com/office/powerpoint/2010/main" val="23561867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22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-252536" y="620688"/>
            <a:ext cx="9649072" cy="49108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dirty="0" smtClean="0"/>
              <a:t>Clique no ícone para adicionar uma imagem</a:t>
            </a:r>
            <a:endParaRPr lang="pt-BR" noProof="0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4211961" y="620688"/>
            <a:ext cx="5040559" cy="4910856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 baseline="0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42" name="Subtítulo 2"/>
          <p:cNvSpPr>
            <a:spLocks noGrp="1"/>
          </p:cNvSpPr>
          <p:nvPr>
            <p:ph type="subTitle" idx="13"/>
          </p:nvPr>
        </p:nvSpPr>
        <p:spPr>
          <a:xfrm>
            <a:off x="4716016" y="3501007"/>
            <a:ext cx="4176464" cy="180020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</a:p>
        </p:txBody>
      </p:sp>
      <p:sp>
        <p:nvSpPr>
          <p:cNvPr id="43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5220071" y="3356992"/>
            <a:ext cx="3923929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44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4548312" y="1039867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157946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0" y="2204864"/>
            <a:ext cx="9144000" cy="46531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13">
              <a:solidFill>
                <a:prstClr val="white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500" y="152664"/>
            <a:ext cx="682641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3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11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51520" y="1124744"/>
            <a:ext cx="8568952" cy="55446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0" name="Espaço Reservado para Anotações 4"/>
          <p:cNvSpPr>
            <a:spLocks noGrp="1"/>
          </p:cNvSpPr>
          <p:nvPr>
            <p:ph type="body" sz="quarter" idx="10"/>
          </p:nvPr>
        </p:nvSpPr>
        <p:spPr>
          <a:xfrm>
            <a:off x="-252536" y="0"/>
            <a:ext cx="9649072" cy="14847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395536" y="310344"/>
            <a:ext cx="7416823" cy="1075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701251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22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-180528" y="630666"/>
            <a:ext cx="9505056" cy="55706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8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4211961" y="610710"/>
            <a:ext cx="4932039" cy="624729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5" name="Subtítulo 2"/>
          <p:cNvSpPr>
            <a:spLocks noGrp="1"/>
          </p:cNvSpPr>
          <p:nvPr>
            <p:ph type="subTitle" idx="13"/>
          </p:nvPr>
        </p:nvSpPr>
        <p:spPr>
          <a:xfrm>
            <a:off x="4716016" y="4797152"/>
            <a:ext cx="4176464" cy="122413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5220071" y="4653136"/>
            <a:ext cx="3923929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31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4548312" y="2336011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8925208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8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0688"/>
            <a:ext cx="9649072" cy="48965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-252536" y="3009162"/>
            <a:ext cx="9649072" cy="252238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5" name="Subtítulo 2"/>
          <p:cNvSpPr>
            <a:spLocks noGrp="1"/>
          </p:cNvSpPr>
          <p:nvPr>
            <p:ph type="subTitle" idx="13"/>
          </p:nvPr>
        </p:nvSpPr>
        <p:spPr>
          <a:xfrm>
            <a:off x="5796136" y="3474130"/>
            <a:ext cx="3096344" cy="17165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</a:p>
        </p:txBody>
      </p:sp>
      <p:sp>
        <p:nvSpPr>
          <p:cNvPr id="21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5557252" y="3161562"/>
            <a:ext cx="45719" cy="211648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899591" y="3246424"/>
            <a:ext cx="4464495" cy="19442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5664276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35"/>
          <p:cNvSpPr/>
          <p:nvPr userDrawn="1"/>
        </p:nvSpPr>
        <p:spPr>
          <a:xfrm>
            <a:off x="-153988" y="4665663"/>
            <a:ext cx="9766301" cy="219233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7" name="Conector reto 18"/>
          <p:cNvCxnSpPr/>
          <p:nvPr userDrawn="1"/>
        </p:nvCxnSpPr>
        <p:spPr>
          <a:xfrm>
            <a:off x="-153988" y="4665663"/>
            <a:ext cx="947896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22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ubtítulo 2"/>
          <p:cNvSpPr>
            <a:spLocks noGrp="1"/>
          </p:cNvSpPr>
          <p:nvPr>
            <p:ph type="subTitle" idx="13"/>
          </p:nvPr>
        </p:nvSpPr>
        <p:spPr>
          <a:xfrm>
            <a:off x="467544" y="4797152"/>
            <a:ext cx="8352928" cy="12241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</a:p>
        </p:txBody>
      </p:sp>
      <p:sp>
        <p:nvSpPr>
          <p:cNvPr id="14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3036908" y="620688"/>
            <a:ext cx="5711556" cy="1872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0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059831" y="2636911"/>
            <a:ext cx="2722171" cy="1814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20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6026293" y="2637124"/>
            <a:ext cx="2722171" cy="1814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7899805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10"/>
          <p:cNvSpPr/>
          <p:nvPr userDrawn="1"/>
        </p:nvSpPr>
        <p:spPr>
          <a:xfrm>
            <a:off x="-153988" y="1916113"/>
            <a:ext cx="9766301" cy="49418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6" name="Imagem 22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ector reto 39"/>
          <p:cNvCxnSpPr/>
          <p:nvPr userDrawn="1"/>
        </p:nvCxnSpPr>
        <p:spPr>
          <a:xfrm flipH="1">
            <a:off x="-107950" y="1916113"/>
            <a:ext cx="49672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539552" y="2276873"/>
            <a:ext cx="7017145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251520" y="1124744"/>
            <a:ext cx="7200800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817694" y="3284985"/>
            <a:ext cx="6778642" cy="33123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093261847"/>
      </p:ext>
    </p:extLst>
  </p:cSld>
  <p:clrMapOvr>
    <a:masterClrMapping/>
  </p:clrMapOvr>
  <p:hf sldNum="0" hdr="0" ftr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14"/>
          <p:cNvSpPr/>
          <p:nvPr userDrawn="1"/>
        </p:nvSpPr>
        <p:spPr>
          <a:xfrm>
            <a:off x="-153988" y="1916113"/>
            <a:ext cx="9766301" cy="49418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6" name="Imagem 22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ector reto 16"/>
          <p:cNvCxnSpPr/>
          <p:nvPr userDrawn="1"/>
        </p:nvCxnSpPr>
        <p:spPr>
          <a:xfrm flipH="1">
            <a:off x="-107950" y="1916113"/>
            <a:ext cx="49672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539552" y="2276873"/>
            <a:ext cx="7017145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251520" y="620688"/>
            <a:ext cx="8424936" cy="1296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827585" y="3284985"/>
            <a:ext cx="6768751" cy="29523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753825140"/>
      </p:ext>
    </p:extLst>
  </p:cSld>
  <p:clrMapOvr>
    <a:masterClrMapping/>
  </p:clrMapOvr>
  <p:hf sldNum="0" hdr="0" ftr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20"/>
          <p:cNvSpPr/>
          <p:nvPr userDrawn="1"/>
        </p:nvSpPr>
        <p:spPr>
          <a:xfrm>
            <a:off x="-153988" y="1916113"/>
            <a:ext cx="9766301" cy="49418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11" name="Conector reto 18"/>
          <p:cNvCxnSpPr/>
          <p:nvPr userDrawn="1"/>
        </p:nvCxnSpPr>
        <p:spPr>
          <a:xfrm flipH="1">
            <a:off x="-107950" y="1916113"/>
            <a:ext cx="49672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m 22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251520" y="1124744"/>
            <a:ext cx="7128792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251520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29" name="Espaço Reservado para Imagem 2"/>
          <p:cNvSpPr>
            <a:spLocks noGrp="1"/>
          </p:cNvSpPr>
          <p:nvPr>
            <p:ph type="pic" idx="16"/>
          </p:nvPr>
        </p:nvSpPr>
        <p:spPr>
          <a:xfrm>
            <a:off x="3185440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0" name="Espaço Reservado para Imagem 2"/>
          <p:cNvSpPr>
            <a:spLocks noGrp="1"/>
          </p:cNvSpPr>
          <p:nvPr>
            <p:ph type="pic" idx="17"/>
          </p:nvPr>
        </p:nvSpPr>
        <p:spPr>
          <a:xfrm>
            <a:off x="6110968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1" name="Espaço Reservado para Imagem 2"/>
          <p:cNvSpPr>
            <a:spLocks noGrp="1"/>
          </p:cNvSpPr>
          <p:nvPr>
            <p:ph type="pic" idx="18"/>
          </p:nvPr>
        </p:nvSpPr>
        <p:spPr>
          <a:xfrm>
            <a:off x="251520" y="480570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2" name="Espaço Reservado para Imagem 2"/>
          <p:cNvSpPr>
            <a:spLocks noGrp="1"/>
          </p:cNvSpPr>
          <p:nvPr>
            <p:ph type="pic" idx="19"/>
          </p:nvPr>
        </p:nvSpPr>
        <p:spPr>
          <a:xfrm>
            <a:off x="3185440" y="480570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3" name="Espaço Reservado para Imagem 2"/>
          <p:cNvSpPr>
            <a:spLocks noGrp="1"/>
          </p:cNvSpPr>
          <p:nvPr>
            <p:ph type="pic" idx="20"/>
          </p:nvPr>
        </p:nvSpPr>
        <p:spPr>
          <a:xfrm>
            <a:off x="6110968" y="480570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6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539552" y="2276873"/>
            <a:ext cx="8136904" cy="576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315368344"/>
      </p:ext>
    </p:extLst>
  </p:cSld>
  <p:clrMapOvr>
    <a:masterClrMapping/>
  </p:clrMapOvr>
  <p:hf sldNum="0" hdr="0" ftr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20"/>
          <p:cNvSpPr/>
          <p:nvPr userDrawn="1"/>
        </p:nvSpPr>
        <p:spPr>
          <a:xfrm>
            <a:off x="-153988" y="1052513"/>
            <a:ext cx="9766301" cy="58054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7" name="Conector reto 18"/>
          <p:cNvCxnSpPr/>
          <p:nvPr userDrawn="1"/>
        </p:nvCxnSpPr>
        <p:spPr>
          <a:xfrm flipH="1">
            <a:off x="-107950" y="1052513"/>
            <a:ext cx="49672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22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13"/>
          <p:cNvSpPr txBox="1"/>
          <p:nvPr userDrawn="1"/>
        </p:nvSpPr>
        <p:spPr>
          <a:xfrm>
            <a:off x="250825" y="3365500"/>
            <a:ext cx="2808288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pt-BR" sz="2400" dirty="0">
              <a:solidFill>
                <a:srgbClr val="004994"/>
              </a:solidFill>
            </a:endParaRP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251520" y="184821"/>
            <a:ext cx="7128792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251520" y="119675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29" name="Espaço Reservado para Imagem 2"/>
          <p:cNvSpPr>
            <a:spLocks noGrp="1"/>
          </p:cNvSpPr>
          <p:nvPr>
            <p:ph type="pic" idx="16"/>
          </p:nvPr>
        </p:nvSpPr>
        <p:spPr>
          <a:xfrm>
            <a:off x="3185440" y="119675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0" name="Espaço Reservado para Imagem 2"/>
          <p:cNvSpPr>
            <a:spLocks noGrp="1"/>
          </p:cNvSpPr>
          <p:nvPr>
            <p:ph type="pic" idx="17"/>
          </p:nvPr>
        </p:nvSpPr>
        <p:spPr>
          <a:xfrm>
            <a:off x="6110968" y="119675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789496807"/>
      </p:ext>
    </p:extLst>
  </p:cSld>
  <p:clrMapOvr>
    <a:masterClrMapping/>
  </p:clrMapOvr>
  <p:hf sldNum="0" hdr="0" ftr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13"/>
          <p:cNvSpPr/>
          <p:nvPr userDrawn="1"/>
        </p:nvSpPr>
        <p:spPr>
          <a:xfrm>
            <a:off x="-153988" y="1916113"/>
            <a:ext cx="9766301" cy="49418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7" name="Conector reto 18"/>
          <p:cNvCxnSpPr/>
          <p:nvPr userDrawn="1"/>
        </p:nvCxnSpPr>
        <p:spPr>
          <a:xfrm flipH="1">
            <a:off x="-107950" y="1916113"/>
            <a:ext cx="49672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22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24544" y="3068960"/>
            <a:ext cx="3816423" cy="29404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4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467544" y="2060848"/>
            <a:ext cx="7272808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251520" y="620688"/>
            <a:ext cx="7200800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3707904" y="3068960"/>
            <a:ext cx="4968552" cy="29523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89844732"/>
      </p:ext>
    </p:extLst>
  </p:cSld>
  <p:clrMapOvr>
    <a:masterClrMapping/>
  </p:clrMapOvr>
  <p:hf sldNum="0" hdr="0" ftr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20"/>
          <p:cNvSpPr/>
          <p:nvPr userDrawn="1"/>
        </p:nvSpPr>
        <p:spPr>
          <a:xfrm>
            <a:off x="-153988" y="1916113"/>
            <a:ext cx="9766301" cy="49418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8" name="Conector reto 18"/>
          <p:cNvCxnSpPr/>
          <p:nvPr userDrawn="1"/>
        </p:nvCxnSpPr>
        <p:spPr>
          <a:xfrm flipH="1">
            <a:off x="-107950" y="1916113"/>
            <a:ext cx="49672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22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2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8188" y="3330575"/>
            <a:ext cx="9493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27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550" y="4697413"/>
            <a:ext cx="61277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467544" y="2060848"/>
            <a:ext cx="8208912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3056765" y="3356992"/>
            <a:ext cx="4752528" cy="2029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3027456" y="5517232"/>
            <a:ext cx="4775162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1800" i="1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67544" y="3500107"/>
            <a:ext cx="1442176" cy="1873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4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251520" y="620688"/>
            <a:ext cx="7200800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445293339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image" Target="../media/image9.png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image" Target="../media/image16.jpeg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65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image" Target="../media/image9.png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image" Target="../media/image16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26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5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24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28" Type="http://schemas.openxmlformats.org/officeDocument/2006/relationships/image" Target="../media/image9.png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Relationship Id="rId27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/Relationships>
</file>

<file path=ppt/slideMasters/_rels/slideMaster7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50.xml"/><Relationship Id="rId117" Type="http://schemas.openxmlformats.org/officeDocument/2006/relationships/slideLayout" Target="../slideLayouts/slideLayout241.xml"/><Relationship Id="rId21" Type="http://schemas.openxmlformats.org/officeDocument/2006/relationships/slideLayout" Target="../slideLayouts/slideLayout145.xml"/><Relationship Id="rId42" Type="http://schemas.openxmlformats.org/officeDocument/2006/relationships/slideLayout" Target="../slideLayouts/slideLayout166.xml"/><Relationship Id="rId47" Type="http://schemas.openxmlformats.org/officeDocument/2006/relationships/slideLayout" Target="../slideLayouts/slideLayout171.xml"/><Relationship Id="rId63" Type="http://schemas.openxmlformats.org/officeDocument/2006/relationships/slideLayout" Target="../slideLayouts/slideLayout187.xml"/><Relationship Id="rId68" Type="http://schemas.openxmlformats.org/officeDocument/2006/relationships/slideLayout" Target="../slideLayouts/slideLayout192.xml"/><Relationship Id="rId84" Type="http://schemas.openxmlformats.org/officeDocument/2006/relationships/slideLayout" Target="../slideLayouts/slideLayout208.xml"/><Relationship Id="rId89" Type="http://schemas.openxmlformats.org/officeDocument/2006/relationships/slideLayout" Target="../slideLayouts/slideLayout213.xml"/><Relationship Id="rId112" Type="http://schemas.openxmlformats.org/officeDocument/2006/relationships/slideLayout" Target="../slideLayouts/slideLayout236.xml"/><Relationship Id="rId16" Type="http://schemas.openxmlformats.org/officeDocument/2006/relationships/slideLayout" Target="../slideLayouts/slideLayout140.xml"/><Relationship Id="rId107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135.xml"/><Relationship Id="rId32" Type="http://schemas.openxmlformats.org/officeDocument/2006/relationships/slideLayout" Target="../slideLayouts/slideLayout156.xml"/><Relationship Id="rId37" Type="http://schemas.openxmlformats.org/officeDocument/2006/relationships/slideLayout" Target="../slideLayouts/slideLayout161.xml"/><Relationship Id="rId53" Type="http://schemas.openxmlformats.org/officeDocument/2006/relationships/slideLayout" Target="../slideLayouts/slideLayout177.xml"/><Relationship Id="rId58" Type="http://schemas.openxmlformats.org/officeDocument/2006/relationships/slideLayout" Target="../slideLayouts/slideLayout182.xml"/><Relationship Id="rId74" Type="http://schemas.openxmlformats.org/officeDocument/2006/relationships/slideLayout" Target="../slideLayouts/slideLayout198.xml"/><Relationship Id="rId79" Type="http://schemas.openxmlformats.org/officeDocument/2006/relationships/slideLayout" Target="../slideLayouts/slideLayout203.xml"/><Relationship Id="rId102" Type="http://schemas.openxmlformats.org/officeDocument/2006/relationships/slideLayout" Target="../slideLayouts/slideLayout226.xml"/><Relationship Id="rId123" Type="http://schemas.openxmlformats.org/officeDocument/2006/relationships/slideLayout" Target="../slideLayouts/slideLayout247.xml"/><Relationship Id="rId128" Type="http://schemas.openxmlformats.org/officeDocument/2006/relationships/slideLayout" Target="../slideLayouts/slideLayout252.xml"/><Relationship Id="rId5" Type="http://schemas.openxmlformats.org/officeDocument/2006/relationships/slideLayout" Target="../slideLayouts/slideLayout129.xml"/><Relationship Id="rId90" Type="http://schemas.openxmlformats.org/officeDocument/2006/relationships/slideLayout" Target="../slideLayouts/slideLayout214.xml"/><Relationship Id="rId95" Type="http://schemas.openxmlformats.org/officeDocument/2006/relationships/slideLayout" Target="../slideLayouts/slideLayout219.xml"/><Relationship Id="rId1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38.xml"/><Relationship Id="rId22" Type="http://schemas.openxmlformats.org/officeDocument/2006/relationships/slideLayout" Target="../slideLayouts/slideLayout146.xml"/><Relationship Id="rId27" Type="http://schemas.openxmlformats.org/officeDocument/2006/relationships/slideLayout" Target="../slideLayouts/slideLayout151.xml"/><Relationship Id="rId30" Type="http://schemas.openxmlformats.org/officeDocument/2006/relationships/slideLayout" Target="../slideLayouts/slideLayout154.xml"/><Relationship Id="rId35" Type="http://schemas.openxmlformats.org/officeDocument/2006/relationships/slideLayout" Target="../slideLayouts/slideLayout159.xml"/><Relationship Id="rId43" Type="http://schemas.openxmlformats.org/officeDocument/2006/relationships/slideLayout" Target="../slideLayouts/slideLayout167.xml"/><Relationship Id="rId48" Type="http://schemas.openxmlformats.org/officeDocument/2006/relationships/slideLayout" Target="../slideLayouts/slideLayout172.xml"/><Relationship Id="rId56" Type="http://schemas.openxmlformats.org/officeDocument/2006/relationships/slideLayout" Target="../slideLayouts/slideLayout180.xml"/><Relationship Id="rId64" Type="http://schemas.openxmlformats.org/officeDocument/2006/relationships/slideLayout" Target="../slideLayouts/slideLayout188.xml"/><Relationship Id="rId69" Type="http://schemas.openxmlformats.org/officeDocument/2006/relationships/slideLayout" Target="../slideLayouts/slideLayout193.xml"/><Relationship Id="rId77" Type="http://schemas.openxmlformats.org/officeDocument/2006/relationships/slideLayout" Target="../slideLayouts/slideLayout201.xml"/><Relationship Id="rId100" Type="http://schemas.openxmlformats.org/officeDocument/2006/relationships/slideLayout" Target="../slideLayouts/slideLayout224.xml"/><Relationship Id="rId105" Type="http://schemas.openxmlformats.org/officeDocument/2006/relationships/slideLayout" Target="../slideLayouts/slideLayout229.xml"/><Relationship Id="rId113" Type="http://schemas.openxmlformats.org/officeDocument/2006/relationships/slideLayout" Target="../slideLayouts/slideLayout237.xml"/><Relationship Id="rId118" Type="http://schemas.openxmlformats.org/officeDocument/2006/relationships/slideLayout" Target="../slideLayouts/slideLayout242.xml"/><Relationship Id="rId126" Type="http://schemas.openxmlformats.org/officeDocument/2006/relationships/slideLayout" Target="../slideLayouts/slideLayout250.xml"/><Relationship Id="rId8" Type="http://schemas.openxmlformats.org/officeDocument/2006/relationships/slideLayout" Target="../slideLayouts/slideLayout132.xml"/><Relationship Id="rId51" Type="http://schemas.openxmlformats.org/officeDocument/2006/relationships/slideLayout" Target="../slideLayouts/slideLayout175.xml"/><Relationship Id="rId72" Type="http://schemas.openxmlformats.org/officeDocument/2006/relationships/slideLayout" Target="../slideLayouts/slideLayout196.xml"/><Relationship Id="rId80" Type="http://schemas.openxmlformats.org/officeDocument/2006/relationships/slideLayout" Target="../slideLayouts/slideLayout204.xml"/><Relationship Id="rId85" Type="http://schemas.openxmlformats.org/officeDocument/2006/relationships/slideLayout" Target="../slideLayouts/slideLayout209.xml"/><Relationship Id="rId93" Type="http://schemas.openxmlformats.org/officeDocument/2006/relationships/slideLayout" Target="../slideLayouts/slideLayout217.xml"/><Relationship Id="rId98" Type="http://schemas.openxmlformats.org/officeDocument/2006/relationships/slideLayout" Target="../slideLayouts/slideLayout222.xml"/><Relationship Id="rId121" Type="http://schemas.openxmlformats.org/officeDocument/2006/relationships/slideLayout" Target="../slideLayouts/slideLayout245.xml"/><Relationship Id="rId3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5" Type="http://schemas.openxmlformats.org/officeDocument/2006/relationships/slideLayout" Target="../slideLayouts/slideLayout149.xml"/><Relationship Id="rId33" Type="http://schemas.openxmlformats.org/officeDocument/2006/relationships/slideLayout" Target="../slideLayouts/slideLayout157.xml"/><Relationship Id="rId38" Type="http://schemas.openxmlformats.org/officeDocument/2006/relationships/slideLayout" Target="../slideLayouts/slideLayout162.xml"/><Relationship Id="rId46" Type="http://schemas.openxmlformats.org/officeDocument/2006/relationships/slideLayout" Target="../slideLayouts/slideLayout170.xml"/><Relationship Id="rId59" Type="http://schemas.openxmlformats.org/officeDocument/2006/relationships/slideLayout" Target="../slideLayouts/slideLayout183.xml"/><Relationship Id="rId67" Type="http://schemas.openxmlformats.org/officeDocument/2006/relationships/slideLayout" Target="../slideLayouts/slideLayout191.xml"/><Relationship Id="rId103" Type="http://schemas.openxmlformats.org/officeDocument/2006/relationships/slideLayout" Target="../slideLayouts/slideLayout227.xml"/><Relationship Id="rId108" Type="http://schemas.openxmlformats.org/officeDocument/2006/relationships/slideLayout" Target="../slideLayouts/slideLayout232.xml"/><Relationship Id="rId116" Type="http://schemas.openxmlformats.org/officeDocument/2006/relationships/slideLayout" Target="../slideLayouts/slideLayout240.xml"/><Relationship Id="rId124" Type="http://schemas.openxmlformats.org/officeDocument/2006/relationships/slideLayout" Target="../slideLayouts/slideLayout248.xml"/><Relationship Id="rId129" Type="http://schemas.openxmlformats.org/officeDocument/2006/relationships/theme" Target="../theme/theme7.xml"/><Relationship Id="rId20" Type="http://schemas.openxmlformats.org/officeDocument/2006/relationships/slideLayout" Target="../slideLayouts/slideLayout144.xml"/><Relationship Id="rId41" Type="http://schemas.openxmlformats.org/officeDocument/2006/relationships/slideLayout" Target="../slideLayouts/slideLayout165.xml"/><Relationship Id="rId54" Type="http://schemas.openxmlformats.org/officeDocument/2006/relationships/slideLayout" Target="../slideLayouts/slideLayout178.xml"/><Relationship Id="rId62" Type="http://schemas.openxmlformats.org/officeDocument/2006/relationships/slideLayout" Target="../slideLayouts/slideLayout186.xml"/><Relationship Id="rId70" Type="http://schemas.openxmlformats.org/officeDocument/2006/relationships/slideLayout" Target="../slideLayouts/slideLayout194.xml"/><Relationship Id="rId75" Type="http://schemas.openxmlformats.org/officeDocument/2006/relationships/slideLayout" Target="../slideLayouts/slideLayout199.xml"/><Relationship Id="rId83" Type="http://schemas.openxmlformats.org/officeDocument/2006/relationships/slideLayout" Target="../slideLayouts/slideLayout207.xml"/><Relationship Id="rId88" Type="http://schemas.openxmlformats.org/officeDocument/2006/relationships/slideLayout" Target="../slideLayouts/slideLayout212.xml"/><Relationship Id="rId91" Type="http://schemas.openxmlformats.org/officeDocument/2006/relationships/slideLayout" Target="../slideLayouts/slideLayout215.xml"/><Relationship Id="rId96" Type="http://schemas.openxmlformats.org/officeDocument/2006/relationships/slideLayout" Target="../slideLayouts/slideLayout220.xml"/><Relationship Id="rId111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39.xml"/><Relationship Id="rId23" Type="http://schemas.openxmlformats.org/officeDocument/2006/relationships/slideLayout" Target="../slideLayouts/slideLayout147.xml"/><Relationship Id="rId28" Type="http://schemas.openxmlformats.org/officeDocument/2006/relationships/slideLayout" Target="../slideLayouts/slideLayout152.xml"/><Relationship Id="rId36" Type="http://schemas.openxmlformats.org/officeDocument/2006/relationships/slideLayout" Target="../slideLayouts/slideLayout160.xml"/><Relationship Id="rId49" Type="http://schemas.openxmlformats.org/officeDocument/2006/relationships/slideLayout" Target="../slideLayouts/slideLayout173.xml"/><Relationship Id="rId57" Type="http://schemas.openxmlformats.org/officeDocument/2006/relationships/slideLayout" Target="../slideLayouts/slideLayout181.xml"/><Relationship Id="rId106" Type="http://schemas.openxmlformats.org/officeDocument/2006/relationships/slideLayout" Target="../slideLayouts/slideLayout230.xml"/><Relationship Id="rId114" Type="http://schemas.openxmlformats.org/officeDocument/2006/relationships/slideLayout" Target="../slideLayouts/slideLayout238.xml"/><Relationship Id="rId119" Type="http://schemas.openxmlformats.org/officeDocument/2006/relationships/slideLayout" Target="../slideLayouts/slideLayout243.xml"/><Relationship Id="rId127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134.xml"/><Relationship Id="rId31" Type="http://schemas.openxmlformats.org/officeDocument/2006/relationships/slideLayout" Target="../slideLayouts/slideLayout155.xml"/><Relationship Id="rId44" Type="http://schemas.openxmlformats.org/officeDocument/2006/relationships/slideLayout" Target="../slideLayouts/slideLayout168.xml"/><Relationship Id="rId52" Type="http://schemas.openxmlformats.org/officeDocument/2006/relationships/slideLayout" Target="../slideLayouts/slideLayout176.xml"/><Relationship Id="rId60" Type="http://schemas.openxmlformats.org/officeDocument/2006/relationships/slideLayout" Target="../slideLayouts/slideLayout184.xml"/><Relationship Id="rId65" Type="http://schemas.openxmlformats.org/officeDocument/2006/relationships/slideLayout" Target="../slideLayouts/slideLayout189.xml"/><Relationship Id="rId73" Type="http://schemas.openxmlformats.org/officeDocument/2006/relationships/slideLayout" Target="../slideLayouts/slideLayout197.xml"/><Relationship Id="rId78" Type="http://schemas.openxmlformats.org/officeDocument/2006/relationships/slideLayout" Target="../slideLayouts/slideLayout202.xml"/><Relationship Id="rId81" Type="http://schemas.openxmlformats.org/officeDocument/2006/relationships/slideLayout" Target="../slideLayouts/slideLayout205.xml"/><Relationship Id="rId86" Type="http://schemas.openxmlformats.org/officeDocument/2006/relationships/slideLayout" Target="../slideLayouts/slideLayout210.xml"/><Relationship Id="rId94" Type="http://schemas.openxmlformats.org/officeDocument/2006/relationships/slideLayout" Target="../slideLayouts/slideLayout218.xml"/><Relationship Id="rId99" Type="http://schemas.openxmlformats.org/officeDocument/2006/relationships/slideLayout" Target="../slideLayouts/slideLayout223.xml"/><Relationship Id="rId101" Type="http://schemas.openxmlformats.org/officeDocument/2006/relationships/slideLayout" Target="../slideLayouts/slideLayout225.xml"/><Relationship Id="rId122" Type="http://schemas.openxmlformats.org/officeDocument/2006/relationships/slideLayout" Target="../slideLayouts/slideLayout246.xml"/><Relationship Id="rId130" Type="http://schemas.openxmlformats.org/officeDocument/2006/relationships/image" Target="../media/image9.png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7.xml"/><Relationship Id="rId18" Type="http://schemas.openxmlformats.org/officeDocument/2006/relationships/slideLayout" Target="../slideLayouts/slideLayout142.xml"/><Relationship Id="rId39" Type="http://schemas.openxmlformats.org/officeDocument/2006/relationships/slideLayout" Target="../slideLayouts/slideLayout163.xml"/><Relationship Id="rId109" Type="http://schemas.openxmlformats.org/officeDocument/2006/relationships/slideLayout" Target="../slideLayouts/slideLayout233.xml"/><Relationship Id="rId34" Type="http://schemas.openxmlformats.org/officeDocument/2006/relationships/slideLayout" Target="../slideLayouts/slideLayout158.xml"/><Relationship Id="rId50" Type="http://schemas.openxmlformats.org/officeDocument/2006/relationships/slideLayout" Target="../slideLayouts/slideLayout174.xml"/><Relationship Id="rId55" Type="http://schemas.openxmlformats.org/officeDocument/2006/relationships/slideLayout" Target="../slideLayouts/slideLayout179.xml"/><Relationship Id="rId76" Type="http://schemas.openxmlformats.org/officeDocument/2006/relationships/slideLayout" Target="../slideLayouts/slideLayout200.xml"/><Relationship Id="rId97" Type="http://schemas.openxmlformats.org/officeDocument/2006/relationships/slideLayout" Target="../slideLayouts/slideLayout221.xml"/><Relationship Id="rId104" Type="http://schemas.openxmlformats.org/officeDocument/2006/relationships/slideLayout" Target="../slideLayouts/slideLayout228.xml"/><Relationship Id="rId120" Type="http://schemas.openxmlformats.org/officeDocument/2006/relationships/slideLayout" Target="../slideLayouts/slideLayout244.xml"/><Relationship Id="rId125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131.xml"/><Relationship Id="rId71" Type="http://schemas.openxmlformats.org/officeDocument/2006/relationships/slideLayout" Target="../slideLayouts/slideLayout195.xml"/><Relationship Id="rId92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126.xml"/><Relationship Id="rId29" Type="http://schemas.openxmlformats.org/officeDocument/2006/relationships/slideLayout" Target="../slideLayouts/slideLayout153.xml"/><Relationship Id="rId24" Type="http://schemas.openxmlformats.org/officeDocument/2006/relationships/slideLayout" Target="../slideLayouts/slideLayout148.xml"/><Relationship Id="rId40" Type="http://schemas.openxmlformats.org/officeDocument/2006/relationships/slideLayout" Target="../slideLayouts/slideLayout164.xml"/><Relationship Id="rId45" Type="http://schemas.openxmlformats.org/officeDocument/2006/relationships/slideLayout" Target="../slideLayouts/slideLayout169.xml"/><Relationship Id="rId66" Type="http://schemas.openxmlformats.org/officeDocument/2006/relationships/slideLayout" Target="../slideLayouts/slideLayout190.xml"/><Relationship Id="rId87" Type="http://schemas.openxmlformats.org/officeDocument/2006/relationships/slideLayout" Target="../slideLayouts/slideLayout211.xml"/><Relationship Id="rId110" Type="http://schemas.openxmlformats.org/officeDocument/2006/relationships/slideLayout" Target="../slideLayouts/slideLayout234.xml"/><Relationship Id="rId115" Type="http://schemas.openxmlformats.org/officeDocument/2006/relationships/slideLayout" Target="../slideLayouts/slideLayout239.xml"/><Relationship Id="rId61" Type="http://schemas.openxmlformats.org/officeDocument/2006/relationships/slideLayout" Target="../slideLayouts/slideLayout185.xml"/><Relationship Id="rId82" Type="http://schemas.openxmlformats.org/officeDocument/2006/relationships/slideLayout" Target="../slideLayouts/slideLayout20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0.xml"/><Relationship Id="rId13" Type="http://schemas.openxmlformats.org/officeDocument/2006/relationships/slideLayout" Target="../slideLayouts/slideLayout265.xml"/><Relationship Id="rId18" Type="http://schemas.openxmlformats.org/officeDocument/2006/relationships/slideLayout" Target="../slideLayouts/slideLayout270.xml"/><Relationship Id="rId3" Type="http://schemas.openxmlformats.org/officeDocument/2006/relationships/slideLayout" Target="../slideLayouts/slideLayout255.xml"/><Relationship Id="rId21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59.xml"/><Relationship Id="rId12" Type="http://schemas.openxmlformats.org/officeDocument/2006/relationships/slideLayout" Target="../slideLayouts/slideLayout264.xml"/><Relationship Id="rId17" Type="http://schemas.openxmlformats.org/officeDocument/2006/relationships/slideLayout" Target="../slideLayouts/slideLayout269.xml"/><Relationship Id="rId2" Type="http://schemas.openxmlformats.org/officeDocument/2006/relationships/slideLayout" Target="../slideLayouts/slideLayout254.xml"/><Relationship Id="rId16" Type="http://schemas.openxmlformats.org/officeDocument/2006/relationships/slideLayout" Target="../slideLayouts/slideLayout268.xml"/><Relationship Id="rId20" Type="http://schemas.openxmlformats.org/officeDocument/2006/relationships/slideLayout" Target="../slideLayouts/slideLayout272.xml"/><Relationship Id="rId1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63.xml"/><Relationship Id="rId24" Type="http://schemas.openxmlformats.org/officeDocument/2006/relationships/theme" Target="../theme/theme8.xml"/><Relationship Id="rId5" Type="http://schemas.openxmlformats.org/officeDocument/2006/relationships/slideLayout" Target="../slideLayouts/slideLayout257.xml"/><Relationship Id="rId15" Type="http://schemas.openxmlformats.org/officeDocument/2006/relationships/slideLayout" Target="../slideLayouts/slideLayout267.xml"/><Relationship Id="rId23" Type="http://schemas.openxmlformats.org/officeDocument/2006/relationships/slideLayout" Target="../slideLayouts/slideLayout275.xml"/><Relationship Id="rId10" Type="http://schemas.openxmlformats.org/officeDocument/2006/relationships/slideLayout" Target="../slideLayouts/slideLayout262.xml"/><Relationship Id="rId19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61.xml"/><Relationship Id="rId14" Type="http://schemas.openxmlformats.org/officeDocument/2006/relationships/slideLayout" Target="../slideLayouts/slideLayout266.xml"/><Relationship Id="rId22" Type="http://schemas.openxmlformats.org/officeDocument/2006/relationships/slideLayout" Target="../slideLayouts/slideLayout274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8.xml"/><Relationship Id="rId18" Type="http://schemas.openxmlformats.org/officeDocument/2006/relationships/slideLayout" Target="../slideLayouts/slideLayout293.xml"/><Relationship Id="rId26" Type="http://schemas.openxmlformats.org/officeDocument/2006/relationships/slideLayout" Target="../slideLayouts/slideLayout301.xml"/><Relationship Id="rId39" Type="http://schemas.openxmlformats.org/officeDocument/2006/relationships/slideLayout" Target="../slideLayouts/slideLayout314.xml"/><Relationship Id="rId3" Type="http://schemas.openxmlformats.org/officeDocument/2006/relationships/slideLayout" Target="../slideLayouts/slideLayout278.xml"/><Relationship Id="rId21" Type="http://schemas.openxmlformats.org/officeDocument/2006/relationships/slideLayout" Target="../slideLayouts/slideLayout296.xml"/><Relationship Id="rId34" Type="http://schemas.openxmlformats.org/officeDocument/2006/relationships/slideLayout" Target="../slideLayouts/slideLayout309.xml"/><Relationship Id="rId42" Type="http://schemas.openxmlformats.org/officeDocument/2006/relationships/slideLayout" Target="../slideLayouts/slideLayout317.xml"/><Relationship Id="rId47" Type="http://schemas.openxmlformats.org/officeDocument/2006/relationships/slideLayout" Target="../slideLayouts/slideLayout322.xml"/><Relationship Id="rId50" Type="http://schemas.openxmlformats.org/officeDocument/2006/relationships/theme" Target="../theme/theme9.xml"/><Relationship Id="rId7" Type="http://schemas.openxmlformats.org/officeDocument/2006/relationships/slideLayout" Target="../slideLayouts/slideLayout282.xml"/><Relationship Id="rId12" Type="http://schemas.openxmlformats.org/officeDocument/2006/relationships/slideLayout" Target="../slideLayouts/slideLayout287.xml"/><Relationship Id="rId17" Type="http://schemas.openxmlformats.org/officeDocument/2006/relationships/slideLayout" Target="../slideLayouts/slideLayout292.xml"/><Relationship Id="rId25" Type="http://schemas.openxmlformats.org/officeDocument/2006/relationships/slideLayout" Target="../slideLayouts/slideLayout300.xml"/><Relationship Id="rId33" Type="http://schemas.openxmlformats.org/officeDocument/2006/relationships/slideLayout" Target="../slideLayouts/slideLayout308.xml"/><Relationship Id="rId38" Type="http://schemas.openxmlformats.org/officeDocument/2006/relationships/slideLayout" Target="../slideLayouts/slideLayout313.xml"/><Relationship Id="rId46" Type="http://schemas.openxmlformats.org/officeDocument/2006/relationships/slideLayout" Target="../slideLayouts/slideLayout321.xml"/><Relationship Id="rId2" Type="http://schemas.openxmlformats.org/officeDocument/2006/relationships/slideLayout" Target="../slideLayouts/slideLayout277.xml"/><Relationship Id="rId16" Type="http://schemas.openxmlformats.org/officeDocument/2006/relationships/slideLayout" Target="../slideLayouts/slideLayout291.xml"/><Relationship Id="rId20" Type="http://schemas.openxmlformats.org/officeDocument/2006/relationships/slideLayout" Target="../slideLayouts/slideLayout295.xml"/><Relationship Id="rId29" Type="http://schemas.openxmlformats.org/officeDocument/2006/relationships/slideLayout" Target="../slideLayouts/slideLayout304.xml"/><Relationship Id="rId41" Type="http://schemas.openxmlformats.org/officeDocument/2006/relationships/slideLayout" Target="../slideLayouts/slideLayout316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24" Type="http://schemas.openxmlformats.org/officeDocument/2006/relationships/slideLayout" Target="../slideLayouts/slideLayout299.xml"/><Relationship Id="rId32" Type="http://schemas.openxmlformats.org/officeDocument/2006/relationships/slideLayout" Target="../slideLayouts/slideLayout307.xml"/><Relationship Id="rId37" Type="http://schemas.openxmlformats.org/officeDocument/2006/relationships/slideLayout" Target="../slideLayouts/slideLayout312.xml"/><Relationship Id="rId40" Type="http://schemas.openxmlformats.org/officeDocument/2006/relationships/slideLayout" Target="../slideLayouts/slideLayout315.xml"/><Relationship Id="rId45" Type="http://schemas.openxmlformats.org/officeDocument/2006/relationships/slideLayout" Target="../slideLayouts/slideLayout320.xml"/><Relationship Id="rId5" Type="http://schemas.openxmlformats.org/officeDocument/2006/relationships/slideLayout" Target="../slideLayouts/slideLayout280.xml"/><Relationship Id="rId15" Type="http://schemas.openxmlformats.org/officeDocument/2006/relationships/slideLayout" Target="../slideLayouts/slideLayout290.xml"/><Relationship Id="rId23" Type="http://schemas.openxmlformats.org/officeDocument/2006/relationships/slideLayout" Target="../slideLayouts/slideLayout298.xml"/><Relationship Id="rId28" Type="http://schemas.openxmlformats.org/officeDocument/2006/relationships/slideLayout" Target="../slideLayouts/slideLayout303.xml"/><Relationship Id="rId36" Type="http://schemas.openxmlformats.org/officeDocument/2006/relationships/slideLayout" Target="../slideLayouts/slideLayout311.xml"/><Relationship Id="rId49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285.xml"/><Relationship Id="rId19" Type="http://schemas.openxmlformats.org/officeDocument/2006/relationships/slideLayout" Target="../slideLayouts/slideLayout294.xml"/><Relationship Id="rId31" Type="http://schemas.openxmlformats.org/officeDocument/2006/relationships/slideLayout" Target="../slideLayouts/slideLayout306.xml"/><Relationship Id="rId44" Type="http://schemas.openxmlformats.org/officeDocument/2006/relationships/slideLayout" Target="../slideLayouts/slideLayout319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Relationship Id="rId14" Type="http://schemas.openxmlformats.org/officeDocument/2006/relationships/slideLayout" Target="../slideLayouts/slideLayout289.xml"/><Relationship Id="rId22" Type="http://schemas.openxmlformats.org/officeDocument/2006/relationships/slideLayout" Target="../slideLayouts/slideLayout297.xml"/><Relationship Id="rId27" Type="http://schemas.openxmlformats.org/officeDocument/2006/relationships/slideLayout" Target="../slideLayouts/slideLayout302.xml"/><Relationship Id="rId30" Type="http://schemas.openxmlformats.org/officeDocument/2006/relationships/slideLayout" Target="../slideLayouts/slideLayout305.xml"/><Relationship Id="rId35" Type="http://schemas.openxmlformats.org/officeDocument/2006/relationships/slideLayout" Target="../slideLayouts/slideLayout310.xml"/><Relationship Id="rId43" Type="http://schemas.openxmlformats.org/officeDocument/2006/relationships/slideLayout" Target="../slideLayouts/slideLayout318.xml"/><Relationship Id="rId48" Type="http://schemas.openxmlformats.org/officeDocument/2006/relationships/slideLayout" Target="../slideLayouts/slideLayout323.xml"/><Relationship Id="rId8" Type="http://schemas.openxmlformats.org/officeDocument/2006/relationships/slideLayout" Target="../slideLayouts/slideLayout283.xml"/><Relationship Id="rId51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8945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9" r:id="rId18"/>
    <p:sldLayoutId id="2147483680" r:id="rId19"/>
    <p:sldLayoutId id="2147483681" r:id="rId20"/>
    <p:sldLayoutId id="2147483707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514350" rtl="0" eaLnBrk="1" latinLnBrk="0" hangingPunct="1"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defTabSz="51435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m 3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217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06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  <p:sldLayoutId id="2147483946" r:id="rId13"/>
    <p:sldLayoutId id="2147483947" r:id="rId14"/>
    <p:sldLayoutId id="2147483948" r:id="rId15"/>
    <p:sldLayoutId id="2147483949" r:id="rId16"/>
    <p:sldLayoutId id="2147483950" r:id="rId17"/>
    <p:sldLayoutId id="2147483951" r:id="rId18"/>
    <p:sldLayoutId id="2147483952" r:id="rId19"/>
    <p:sldLayoutId id="2147483953" r:id="rId20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m 3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217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763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967" r:id="rId13"/>
    <p:sldLayoutId id="2147483968" r:id="rId14"/>
    <p:sldLayoutId id="2147483969" r:id="rId15"/>
    <p:sldLayoutId id="2147483970" r:id="rId16"/>
    <p:sldLayoutId id="2147483971" r:id="rId17"/>
    <p:sldLayoutId id="2147483972" r:id="rId18"/>
    <p:sldLayoutId id="2147483973" r:id="rId19"/>
    <p:sldLayoutId id="2147483974" r:id="rId20"/>
    <p:sldLayoutId id="2147483975" r:id="rId2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m 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217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574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  <p:sldLayoutId id="2147484030" r:id="rId12"/>
    <p:sldLayoutId id="2147484031" r:id="rId13"/>
    <p:sldLayoutId id="2147484032" r:id="rId14"/>
    <p:sldLayoutId id="2147484033" r:id="rId15"/>
    <p:sldLayoutId id="2147484034" r:id="rId16"/>
    <p:sldLayoutId id="2147484035" r:id="rId17"/>
    <p:sldLayoutId id="2147484036" r:id="rId18"/>
    <p:sldLayoutId id="2147484037" r:id="rId19"/>
    <p:sldLayoutId id="2147484038" r:id="rId20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m 3"/>
          <p:cNvPicPr>
            <a:picLocks noChangeAspect="1"/>
          </p:cNvPicPr>
          <p:nvPr userDrawn="1"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-36513" y="0"/>
            <a:ext cx="92170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4074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8" r:id="rId1"/>
    <p:sldLayoutId id="2147484329" r:id="rId2"/>
    <p:sldLayoutId id="2147484330" r:id="rId3"/>
    <p:sldLayoutId id="2147484331" r:id="rId4"/>
    <p:sldLayoutId id="2147484332" r:id="rId5"/>
    <p:sldLayoutId id="2147484333" r:id="rId6"/>
    <p:sldLayoutId id="2147484334" r:id="rId7"/>
    <p:sldLayoutId id="2147484335" r:id="rId8"/>
    <p:sldLayoutId id="2147484336" r:id="rId9"/>
    <p:sldLayoutId id="2147484337" r:id="rId10"/>
    <p:sldLayoutId id="2147484338" r:id="rId11"/>
    <p:sldLayoutId id="2147484339" r:id="rId12"/>
    <p:sldLayoutId id="2147484340" r:id="rId13"/>
    <p:sldLayoutId id="2147484341" r:id="rId14"/>
    <p:sldLayoutId id="2147484342" r:id="rId15"/>
    <p:sldLayoutId id="2147484343" r:id="rId16"/>
    <p:sldLayoutId id="2147484344" r:id="rId17"/>
    <p:sldLayoutId id="2147484345" r:id="rId18"/>
    <p:sldLayoutId id="2147484346" r:id="rId19"/>
    <p:sldLayoutId id="2147484347" r:id="rId20"/>
    <p:sldLayoutId id="2147484348" r:id="rId21"/>
    <p:sldLayoutId id="2147484349" r:id="rId22"/>
    <p:sldLayoutId id="2147484350" r:id="rId23"/>
    <p:sldLayoutId id="2147484351" r:id="rId24"/>
    <p:sldLayoutId id="2147484352" r:id="rId25"/>
    <p:sldLayoutId id="2147484353" r:id="rId26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A7CED-8896-4132-9CB4-3299FC6642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0EA71-2810-4B6F-92F0-2DED72D30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480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5" r:id="rId1"/>
    <p:sldLayoutId id="2147484356" r:id="rId2"/>
    <p:sldLayoutId id="2147484357" r:id="rId3"/>
    <p:sldLayoutId id="2147484358" r:id="rId4"/>
    <p:sldLayoutId id="2147484359" r:id="rId5"/>
    <p:sldLayoutId id="2147484360" r:id="rId6"/>
    <p:sldLayoutId id="2147484361" r:id="rId7"/>
    <p:sldLayoutId id="2147484362" r:id="rId8"/>
    <p:sldLayoutId id="2147484363" r:id="rId9"/>
    <p:sldLayoutId id="2147484364" r:id="rId10"/>
    <p:sldLayoutId id="2147484365" r:id="rId11"/>
    <p:sldLayoutId id="2147484366" r:id="rId12"/>
    <p:sldLayoutId id="2147484367" r:id="rId13"/>
    <p:sldLayoutId id="2147484368" r:id="rId14"/>
    <p:sldLayoutId id="2147484369" r:id="rId15"/>
    <p:sldLayoutId id="2147484370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1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1" y="5"/>
            <a:ext cx="921702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45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5" r:id="rId1"/>
    <p:sldLayoutId id="2147484386" r:id="rId2"/>
    <p:sldLayoutId id="2147484387" r:id="rId3"/>
    <p:sldLayoutId id="2147484388" r:id="rId4"/>
    <p:sldLayoutId id="2147484389" r:id="rId5"/>
    <p:sldLayoutId id="2147484390" r:id="rId6"/>
    <p:sldLayoutId id="2147484391" r:id="rId7"/>
    <p:sldLayoutId id="2147484392" r:id="rId8"/>
    <p:sldLayoutId id="2147484393" r:id="rId9"/>
    <p:sldLayoutId id="2147484394" r:id="rId10"/>
    <p:sldLayoutId id="2147484395" r:id="rId11"/>
    <p:sldLayoutId id="2147484396" r:id="rId12"/>
    <p:sldLayoutId id="2147484397" r:id="rId13"/>
    <p:sldLayoutId id="2147484398" r:id="rId14"/>
    <p:sldLayoutId id="2147484399" r:id="rId15"/>
    <p:sldLayoutId id="2147484400" r:id="rId16"/>
    <p:sldLayoutId id="2147484401" r:id="rId17"/>
    <p:sldLayoutId id="2147484402" r:id="rId18"/>
    <p:sldLayoutId id="2147484403" r:id="rId19"/>
    <p:sldLayoutId id="2147484404" r:id="rId20"/>
    <p:sldLayoutId id="2147484405" r:id="rId21"/>
    <p:sldLayoutId id="2147484406" r:id="rId22"/>
    <p:sldLayoutId id="2147484408" r:id="rId23"/>
    <p:sldLayoutId id="2147484409" r:id="rId24"/>
    <p:sldLayoutId id="2147484410" r:id="rId25"/>
    <p:sldLayoutId id="2147484411" r:id="rId26"/>
    <p:sldLayoutId id="2147484412" r:id="rId27"/>
    <p:sldLayoutId id="2147484413" r:id="rId28"/>
    <p:sldLayoutId id="2147484414" r:id="rId29"/>
    <p:sldLayoutId id="2147484415" r:id="rId30"/>
    <p:sldLayoutId id="2147484416" r:id="rId31"/>
    <p:sldLayoutId id="2147484417" r:id="rId32"/>
    <p:sldLayoutId id="2147484418" r:id="rId33"/>
    <p:sldLayoutId id="2147484419" r:id="rId34"/>
    <p:sldLayoutId id="2147484420" r:id="rId35"/>
    <p:sldLayoutId id="2147484421" r:id="rId36"/>
    <p:sldLayoutId id="2147484422" r:id="rId37"/>
    <p:sldLayoutId id="2147484423" r:id="rId38"/>
    <p:sldLayoutId id="2147484424" r:id="rId39"/>
    <p:sldLayoutId id="2147484425" r:id="rId40"/>
    <p:sldLayoutId id="2147484426" r:id="rId41"/>
    <p:sldLayoutId id="2147484427" r:id="rId42"/>
    <p:sldLayoutId id="2147484428" r:id="rId43"/>
    <p:sldLayoutId id="2147484429" r:id="rId44"/>
    <p:sldLayoutId id="2147484430" r:id="rId45"/>
    <p:sldLayoutId id="2147484431" r:id="rId46"/>
    <p:sldLayoutId id="2147484432" r:id="rId47"/>
    <p:sldLayoutId id="2147484433" r:id="rId48"/>
    <p:sldLayoutId id="2147483844" r:id="rId49"/>
    <p:sldLayoutId id="2147483845" r:id="rId50"/>
    <p:sldLayoutId id="2147483846" r:id="rId51"/>
    <p:sldLayoutId id="2147483847" r:id="rId52"/>
    <p:sldLayoutId id="2147483848" r:id="rId53"/>
    <p:sldLayoutId id="2147483849" r:id="rId54"/>
    <p:sldLayoutId id="2147483850" r:id="rId55"/>
    <p:sldLayoutId id="2147483851" r:id="rId56"/>
    <p:sldLayoutId id="2147483852" r:id="rId57"/>
    <p:sldLayoutId id="2147483853" r:id="rId58"/>
    <p:sldLayoutId id="2147483854" r:id="rId59"/>
    <p:sldLayoutId id="2147483855" r:id="rId60"/>
    <p:sldLayoutId id="2147483856" r:id="rId61"/>
    <p:sldLayoutId id="2147483857" r:id="rId62"/>
    <p:sldLayoutId id="2147483858" r:id="rId63"/>
    <p:sldLayoutId id="2147483859" r:id="rId64"/>
    <p:sldLayoutId id="2147483860" r:id="rId65"/>
    <p:sldLayoutId id="2147483861" r:id="rId66"/>
    <p:sldLayoutId id="2147483862" r:id="rId67"/>
    <p:sldLayoutId id="2147483863" r:id="rId68"/>
    <p:sldLayoutId id="2147483865" r:id="rId69"/>
    <p:sldLayoutId id="2147483866" r:id="rId70"/>
    <p:sldLayoutId id="2147483867" r:id="rId71"/>
    <p:sldLayoutId id="2147483868" r:id="rId72"/>
    <p:sldLayoutId id="2147483869" r:id="rId73"/>
    <p:sldLayoutId id="2147483870" r:id="rId74"/>
    <p:sldLayoutId id="2147483871" r:id="rId75"/>
    <p:sldLayoutId id="2147483872" r:id="rId76"/>
    <p:sldLayoutId id="2147483873" r:id="rId77"/>
    <p:sldLayoutId id="2147483874" r:id="rId78"/>
    <p:sldLayoutId id="2147483875" r:id="rId79"/>
    <p:sldLayoutId id="2147483876" r:id="rId80"/>
    <p:sldLayoutId id="2147483877" r:id="rId81"/>
    <p:sldLayoutId id="2147483878" r:id="rId82"/>
    <p:sldLayoutId id="2147483879" r:id="rId83"/>
    <p:sldLayoutId id="2147483880" r:id="rId84"/>
    <p:sldLayoutId id="2147483881" r:id="rId85"/>
    <p:sldLayoutId id="2147483882" r:id="rId86"/>
    <p:sldLayoutId id="2147483883" r:id="rId87"/>
    <p:sldLayoutId id="2147483884" r:id="rId88"/>
    <p:sldLayoutId id="2147484286" r:id="rId89"/>
    <p:sldLayoutId id="2147484287" r:id="rId90"/>
    <p:sldLayoutId id="2147484288" r:id="rId91"/>
    <p:sldLayoutId id="2147484289" r:id="rId92"/>
    <p:sldLayoutId id="2147484290" r:id="rId93"/>
    <p:sldLayoutId id="2147484291" r:id="rId94"/>
    <p:sldLayoutId id="2147484292" r:id="rId95"/>
    <p:sldLayoutId id="2147484293" r:id="rId96"/>
    <p:sldLayoutId id="2147484294" r:id="rId97"/>
    <p:sldLayoutId id="2147484295" r:id="rId98"/>
    <p:sldLayoutId id="2147484296" r:id="rId99"/>
    <p:sldLayoutId id="2147484297" r:id="rId100"/>
    <p:sldLayoutId id="2147484298" r:id="rId101"/>
    <p:sldLayoutId id="2147484299" r:id="rId102"/>
    <p:sldLayoutId id="2147484300" r:id="rId103"/>
    <p:sldLayoutId id="2147484301" r:id="rId104"/>
    <p:sldLayoutId id="2147484302" r:id="rId105"/>
    <p:sldLayoutId id="2147484303" r:id="rId106"/>
    <p:sldLayoutId id="2147484304" r:id="rId107"/>
    <p:sldLayoutId id="2147484305" r:id="rId108"/>
    <p:sldLayoutId id="2147484307" r:id="rId109"/>
    <p:sldLayoutId id="2147484308" r:id="rId110"/>
    <p:sldLayoutId id="2147484309" r:id="rId111"/>
    <p:sldLayoutId id="2147484310" r:id="rId112"/>
    <p:sldLayoutId id="2147484311" r:id="rId113"/>
    <p:sldLayoutId id="2147484312" r:id="rId114"/>
    <p:sldLayoutId id="2147484313" r:id="rId115"/>
    <p:sldLayoutId id="2147484314" r:id="rId116"/>
    <p:sldLayoutId id="2147484315" r:id="rId117"/>
    <p:sldLayoutId id="2147484316" r:id="rId118"/>
    <p:sldLayoutId id="2147484317" r:id="rId119"/>
    <p:sldLayoutId id="2147484318" r:id="rId120"/>
    <p:sldLayoutId id="2147484319" r:id="rId121"/>
    <p:sldLayoutId id="2147484320" r:id="rId122"/>
    <p:sldLayoutId id="2147484321" r:id="rId123"/>
    <p:sldLayoutId id="2147484322" r:id="rId124"/>
    <p:sldLayoutId id="2147484323" r:id="rId125"/>
    <p:sldLayoutId id="2147484324" r:id="rId126"/>
    <p:sldLayoutId id="2147484325" r:id="rId127"/>
    <p:sldLayoutId id="2147484326" r:id="rId128"/>
  </p:sldLayoutIdLst>
  <p:timing>
    <p:tnLst>
      <p:par>
        <p:cTn id="1" dur="indefinite" restart="never" nodeType="tmRoot"/>
      </p:par>
    </p:tnLst>
  </p:timing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749D7-AC59-45BB-8A5D-5DD5C94C04D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06/03/2018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2DB06-F283-4FDF-87DE-E09C53CC27A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446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5" r:id="rId1"/>
    <p:sldLayoutId id="2147484436" r:id="rId2"/>
    <p:sldLayoutId id="2147484437" r:id="rId3"/>
    <p:sldLayoutId id="2147484438" r:id="rId4"/>
    <p:sldLayoutId id="2147484439" r:id="rId5"/>
    <p:sldLayoutId id="2147484440" r:id="rId6"/>
    <p:sldLayoutId id="2147484441" r:id="rId7"/>
    <p:sldLayoutId id="2147484442" r:id="rId8"/>
    <p:sldLayoutId id="2147484443" r:id="rId9"/>
    <p:sldLayoutId id="2147484444" r:id="rId10"/>
    <p:sldLayoutId id="2147484445" r:id="rId11"/>
    <p:sldLayoutId id="2147484446" r:id="rId12"/>
    <p:sldLayoutId id="2147484447" r:id="rId13"/>
    <p:sldLayoutId id="2147484448" r:id="rId14"/>
    <p:sldLayoutId id="2147484449" r:id="rId15"/>
    <p:sldLayoutId id="2147484450" r:id="rId16"/>
    <p:sldLayoutId id="2147484451" r:id="rId17"/>
    <p:sldLayoutId id="2147484452" r:id="rId18"/>
    <p:sldLayoutId id="2147484453" r:id="rId19"/>
    <p:sldLayoutId id="2147484454" r:id="rId20"/>
    <p:sldLayoutId id="2147484455" r:id="rId21"/>
    <p:sldLayoutId id="2147484456" r:id="rId22"/>
    <p:sldLayoutId id="2147484457" r:id="rId2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1" y="4"/>
            <a:ext cx="921702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28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9" r:id="rId1"/>
    <p:sldLayoutId id="2147484460" r:id="rId2"/>
    <p:sldLayoutId id="2147484461" r:id="rId3"/>
    <p:sldLayoutId id="2147484462" r:id="rId4"/>
    <p:sldLayoutId id="2147484463" r:id="rId5"/>
    <p:sldLayoutId id="2147484464" r:id="rId6"/>
    <p:sldLayoutId id="2147484465" r:id="rId7"/>
    <p:sldLayoutId id="2147484466" r:id="rId8"/>
    <p:sldLayoutId id="2147484467" r:id="rId9"/>
    <p:sldLayoutId id="2147484468" r:id="rId10"/>
    <p:sldLayoutId id="2147484469" r:id="rId11"/>
    <p:sldLayoutId id="2147484470" r:id="rId12"/>
    <p:sldLayoutId id="2147484471" r:id="rId13"/>
    <p:sldLayoutId id="2147484472" r:id="rId14"/>
    <p:sldLayoutId id="2147484473" r:id="rId15"/>
    <p:sldLayoutId id="2147484474" r:id="rId16"/>
    <p:sldLayoutId id="2147484475" r:id="rId17"/>
    <p:sldLayoutId id="2147484476" r:id="rId18"/>
    <p:sldLayoutId id="2147484477" r:id="rId19"/>
    <p:sldLayoutId id="2147484478" r:id="rId20"/>
    <p:sldLayoutId id="2147484479" r:id="rId21"/>
    <p:sldLayoutId id="2147484480" r:id="rId22"/>
    <p:sldLayoutId id="2147484481" r:id="rId23"/>
    <p:sldLayoutId id="2147484482" r:id="rId24"/>
    <p:sldLayoutId id="2147484483" r:id="rId25"/>
    <p:sldLayoutId id="2147484484" r:id="rId26"/>
    <p:sldLayoutId id="2147484485" r:id="rId27"/>
    <p:sldLayoutId id="2147484486" r:id="rId28"/>
    <p:sldLayoutId id="2147484487" r:id="rId29"/>
    <p:sldLayoutId id="2147484488" r:id="rId30"/>
    <p:sldLayoutId id="2147484489" r:id="rId31"/>
    <p:sldLayoutId id="2147484490" r:id="rId32"/>
    <p:sldLayoutId id="2147484491" r:id="rId33"/>
    <p:sldLayoutId id="2147484492" r:id="rId34"/>
    <p:sldLayoutId id="2147484493" r:id="rId35"/>
    <p:sldLayoutId id="2147484494" r:id="rId36"/>
    <p:sldLayoutId id="2147484495" r:id="rId37"/>
    <p:sldLayoutId id="2147484496" r:id="rId38"/>
    <p:sldLayoutId id="2147484497" r:id="rId39"/>
    <p:sldLayoutId id="2147484498" r:id="rId40"/>
    <p:sldLayoutId id="2147484499" r:id="rId41"/>
    <p:sldLayoutId id="2147484500" r:id="rId42"/>
    <p:sldLayoutId id="2147484501" r:id="rId43"/>
    <p:sldLayoutId id="2147484502" r:id="rId44"/>
    <p:sldLayoutId id="2147484503" r:id="rId45"/>
    <p:sldLayoutId id="2147484504" r:id="rId46"/>
    <p:sldLayoutId id="2147484505" r:id="rId47"/>
    <p:sldLayoutId id="2147484506" r:id="rId48"/>
    <p:sldLayoutId id="2147484507" r:id="rId49"/>
  </p:sldLayoutIdLst>
  <p:timing>
    <p:tnLst>
      <p:par>
        <p:cTn id="1" dur="indefinite" restart="never" nodeType="tmRoot"/>
      </p:par>
    </p:tnLst>
  </p:timing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4.xml"/><Relationship Id="rId6" Type="http://schemas.openxmlformats.org/officeDocument/2006/relationships/image" Target="../media/image46.jpeg"/><Relationship Id="rId5" Type="http://schemas.openxmlformats.org/officeDocument/2006/relationships/image" Target="../media/image34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56.png"/><Relationship Id="rId5" Type="http://schemas.openxmlformats.org/officeDocument/2006/relationships/image" Target="../media/image40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17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1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513652" y="4696049"/>
            <a:ext cx="30173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Sergio </a:t>
            </a:r>
            <a:r>
              <a:rPr lang="pt-BR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Abud</a:t>
            </a:r>
            <a:r>
              <a:rPr lang="pt-B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r"/>
            <a:r>
              <a:rPr lang="pt-BR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Biólogo</a:t>
            </a:r>
            <a:endParaRPr lang="pt-B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pt-BR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Supervisor de Transferência de Tecnologia</a:t>
            </a:r>
          </a:p>
          <a:p>
            <a:pPr algn="r"/>
            <a:r>
              <a:rPr lang="pt-BR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Embrapa</a:t>
            </a:r>
            <a:endParaRPr lang="pt-BR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87470" y="505123"/>
            <a:ext cx="593900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3333FF"/>
                </a:solidFill>
              </a:rPr>
              <a:t>SENADO FEDERAL </a:t>
            </a:r>
          </a:p>
          <a:p>
            <a:pPr algn="ctr"/>
            <a:r>
              <a:rPr lang="pt-BR" sz="3200" b="1" dirty="0" smtClean="0">
                <a:solidFill>
                  <a:srgbClr val="3333FF"/>
                </a:solidFill>
              </a:rPr>
              <a:t>Comissão de Agricultura e Reforma Agrária - CRA</a:t>
            </a:r>
            <a:endParaRPr lang="pt-BR" sz="3200" b="1" dirty="0">
              <a:solidFill>
                <a:srgbClr val="3333FF"/>
              </a:solidFill>
            </a:endParaRPr>
          </a:p>
          <a:p>
            <a:pPr algn="ctr">
              <a:defRPr/>
            </a:pPr>
            <a:r>
              <a:rPr lang="pt-BR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defRPr/>
            </a:pPr>
            <a:r>
              <a:rPr lang="pt-BR" sz="2400" b="1" dirty="0" smtClean="0"/>
              <a:t>“Prevenção e Controle de Pragas na Agricultura e Pecuária”</a:t>
            </a:r>
            <a:endParaRPr lang="pt-BR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6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Brasília, </a:t>
            </a:r>
            <a:r>
              <a:rPr lang="pt-BR" sz="1600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 </a:t>
            </a:r>
            <a:r>
              <a:rPr lang="pt-BR" sz="16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Março </a:t>
            </a:r>
            <a:r>
              <a:rPr lang="pt-BR" sz="16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pt-BR" sz="1600" b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 descr="C:\Users\Sandra\Pictures\cartilha\praia e insetos 013.jpg"/>
          <p:cNvPicPr>
            <a:picLocks noChangeArrowheads="1"/>
          </p:cNvPicPr>
          <p:nvPr/>
        </p:nvPicPr>
        <p:blipFill>
          <a:blip r:embed="rId3" cstate="print">
            <a:lum contrast="20000"/>
          </a:blip>
          <a:srcRect l="23451" t="27934" r="50340" b="31573"/>
          <a:stretch>
            <a:fillRect/>
          </a:stretch>
        </p:blipFill>
        <p:spPr bwMode="auto">
          <a:xfrm rot="5400000" flipH="1">
            <a:off x="591827" y="4994447"/>
            <a:ext cx="1251368" cy="191414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520" y="5260816"/>
            <a:ext cx="1052488" cy="137050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1387" y="3773676"/>
            <a:ext cx="1229443" cy="1454714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72" y="3732180"/>
            <a:ext cx="3404451" cy="148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I:\Helicoverpa Armigera\Helicoverpa_Armigera_Fabiano_Bastos-47.jpg"/>
          <p:cNvPicPr>
            <a:picLocks noGrp="1" noChangeAspect="1" noChangeArrowheads="1"/>
          </p:cNvPicPr>
          <p:nvPr>
            <p:ph type="pic" idx="4294967295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4" t="7681" r="41246" b="7681"/>
          <a:stretch/>
        </p:blipFill>
        <p:spPr bwMode="auto">
          <a:xfrm rot="5400000">
            <a:off x="6540994" y="261549"/>
            <a:ext cx="1710921" cy="2539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6126479" y="2662594"/>
            <a:ext cx="2603962" cy="1571461"/>
            <a:chOff x="5394304" y="2038199"/>
            <a:chExt cx="3660154" cy="2360622"/>
          </a:xfrm>
        </p:grpSpPr>
        <p:pic>
          <p:nvPicPr>
            <p:cNvPr id="13" name="Picture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5" t="32637" r="26120" b="30348"/>
            <a:stretch>
              <a:fillRect/>
            </a:stretch>
          </p:blipFill>
          <p:spPr bwMode="auto">
            <a:xfrm>
              <a:off x="5394304" y="2038199"/>
              <a:ext cx="3570183" cy="230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5"/>
            <p:cNvSpPr/>
            <p:nvPr/>
          </p:nvSpPr>
          <p:spPr>
            <a:xfrm>
              <a:off x="8794800" y="3982718"/>
              <a:ext cx="259658" cy="4161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200" dirty="0">
                <a:solidFill>
                  <a:schemeClr val="bg1"/>
                </a:solidFill>
                <a:latin typeface="Calibri"/>
                <a:cs typeface="Arial" pitchFamily="34" charset="0"/>
              </a:endParaRPr>
            </a:p>
          </p:txBody>
        </p:sp>
      </p:grpSp>
      <p:sp>
        <p:nvSpPr>
          <p:cNvPr id="15" name="Rectangle 5"/>
          <p:cNvSpPr/>
          <p:nvPr/>
        </p:nvSpPr>
        <p:spPr bwMode="auto">
          <a:xfrm>
            <a:off x="7062443" y="2140459"/>
            <a:ext cx="14693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 smtClean="0">
                <a:solidFill>
                  <a:schemeClr val="bg1"/>
                </a:solidFill>
                <a:latin typeface="Calibri"/>
                <a:cs typeface="Arial" pitchFamily="34" charset="0"/>
              </a:rPr>
              <a:t>Fabiano Bastos </a:t>
            </a:r>
            <a:r>
              <a:rPr lang="pt-BR" sz="1200" dirty="0">
                <a:solidFill>
                  <a:schemeClr val="bg1"/>
                </a:solidFill>
                <a:latin typeface="Calibri"/>
                <a:cs typeface="Arial" pitchFamily="34" charset="0"/>
              </a:rPr>
              <a:t>2013</a:t>
            </a:r>
          </a:p>
        </p:txBody>
      </p:sp>
      <p:sp>
        <p:nvSpPr>
          <p:cNvPr id="16" name="Rectangle 5"/>
          <p:cNvSpPr/>
          <p:nvPr/>
        </p:nvSpPr>
        <p:spPr bwMode="auto">
          <a:xfrm>
            <a:off x="7278964" y="3944304"/>
            <a:ext cx="14693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 smtClean="0">
                <a:solidFill>
                  <a:schemeClr val="bg1"/>
                </a:solidFill>
                <a:latin typeface="Calibri"/>
                <a:cs typeface="Arial" pitchFamily="34" charset="0"/>
              </a:rPr>
              <a:t>Fabiano Bastos </a:t>
            </a:r>
            <a:r>
              <a:rPr lang="pt-BR" sz="1200" dirty="0">
                <a:solidFill>
                  <a:schemeClr val="bg1"/>
                </a:solidFill>
                <a:latin typeface="Calibri"/>
                <a:cs typeface="Arial" pitchFamily="34" charset="0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3683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0" y="192024"/>
            <a:ext cx="8851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b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Aplicações de </a:t>
            </a:r>
            <a:r>
              <a:rPr lang="pt-BR" sz="4000" b="1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Vants</a:t>
            </a:r>
            <a:r>
              <a:rPr lang="pt-BR" sz="4000" b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 Agricultura</a:t>
            </a:r>
          </a:p>
        </p:txBody>
      </p:sp>
      <p:pic>
        <p:nvPicPr>
          <p:cNvPr id="18" name="Picture 2" descr="http://www.agronovas.com.br/wp-content/uploads/2015/10/TECNOLOGIA-E-AGRICULTURA-WE-735x4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2" b="1"/>
          <a:stretch/>
        </p:blipFill>
        <p:spPr bwMode="auto">
          <a:xfrm>
            <a:off x="0" y="1192149"/>
            <a:ext cx="9129776" cy="513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510" y="5693645"/>
            <a:ext cx="1146147" cy="42675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320271" y="6435221"/>
            <a:ext cx="4825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Projeto Embrapa em parceria com a </a:t>
            </a:r>
            <a:r>
              <a:rPr lang="pt-BR" dirty="0" err="1" smtClean="0"/>
              <a:t>Qualcomm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31322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tângulo 33"/>
          <p:cNvSpPr/>
          <p:nvPr/>
        </p:nvSpPr>
        <p:spPr>
          <a:xfrm>
            <a:off x="1093442" y="120103"/>
            <a:ext cx="6636182" cy="1962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 defTabSz="514350">
              <a:lnSpc>
                <a:spcPct val="90000"/>
              </a:lnSpc>
              <a:spcBef>
                <a:spcPts val="563"/>
              </a:spcBef>
            </a:pPr>
            <a:r>
              <a:rPr lang="pt-BR" sz="3600" b="1" dirty="0">
                <a:solidFill>
                  <a:srgbClr val="0325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 Integrado  de </a:t>
            </a:r>
            <a:r>
              <a:rPr lang="pt-BR" sz="3600" b="1" dirty="0" smtClean="0">
                <a:solidFill>
                  <a:srgbClr val="0325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Pragas</a:t>
            </a:r>
          </a:p>
          <a:p>
            <a:pPr algn="ctr" defTabSz="514350">
              <a:lnSpc>
                <a:spcPct val="90000"/>
              </a:lnSpc>
              <a:spcBef>
                <a:spcPts val="563"/>
              </a:spcBef>
            </a:pPr>
            <a:r>
              <a:rPr lang="pt-BR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Níveis de Controle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2" descr="https://sistemas.sede.embrapa.br/nonsec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132" y="85181"/>
            <a:ext cx="934277" cy="53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255" y="1431660"/>
            <a:ext cx="7152452" cy="3545385"/>
          </a:xfrm>
          <a:prstGeom prst="rect">
            <a:avLst/>
          </a:prstGeom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4" t="19121" r="18084" b="23516"/>
          <a:stretch/>
        </p:blipFill>
        <p:spPr bwMode="auto">
          <a:xfrm>
            <a:off x="110936" y="2781311"/>
            <a:ext cx="1333121" cy="110109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7" descr="E:\DCIM\103NIKON\DSCN07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96" y="3882407"/>
            <a:ext cx="1320380" cy="109463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 descr="http://3.bp.blogspot.com/-kvVKGPn1whs/T1SIsAxUs9I/AAAAAAAAAIY/pOKXaMhwXww/s1600/ni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6"/>
          <a:stretch/>
        </p:blipFill>
        <p:spPr bwMode="auto">
          <a:xfrm rot="10800000">
            <a:off x="61804" y="1754697"/>
            <a:ext cx="1423196" cy="102782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4076" y="5047488"/>
            <a:ext cx="7384747" cy="157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62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193925"/>
            <a:ext cx="6913562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3" name="Espaço Reservado para Texto 2"/>
          <p:cNvSpPr>
            <a:spLocks noGrp="1"/>
          </p:cNvSpPr>
          <p:nvPr>
            <p:ph type="body" sz="quarter" idx="14"/>
          </p:nvPr>
        </p:nvSpPr>
        <p:spPr bwMode="auto">
          <a:xfrm>
            <a:off x="971550" y="549275"/>
            <a:ext cx="7200900" cy="719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pt-BR" altLang="pt-BR" sz="4800" b="1" smtClean="0">
                <a:latin typeface="Arial" panose="020B0604020202020204" pitchFamily="34" charset="0"/>
                <a:cs typeface="Arial" panose="020B0604020202020204" pitchFamily="34" charset="0"/>
              </a:rPr>
              <a:t>Pilares do MIP</a:t>
            </a:r>
          </a:p>
        </p:txBody>
      </p:sp>
      <p:pic>
        <p:nvPicPr>
          <p:cNvPr id="19456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188913"/>
            <a:ext cx="628650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462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Espaço Reservado para Texto 8"/>
          <p:cNvSpPr>
            <a:spLocks noGrp="1"/>
          </p:cNvSpPr>
          <p:nvPr>
            <p:ph type="body" sz="quarter" idx="10"/>
          </p:nvPr>
        </p:nvSpPr>
        <p:spPr bwMode="auto">
          <a:xfrm>
            <a:off x="0" y="0"/>
            <a:ext cx="9180513" cy="1412875"/>
          </a:xfrm>
          <a:solidFill>
            <a:schemeClr val="tx1">
              <a:alpha val="70195"/>
            </a:scheme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2400"/>
              </a:spcBef>
            </a:pPr>
            <a:endParaRPr lang="pt-BR" altLang="pt-BR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</a:pPr>
            <a:r>
              <a:rPr lang="pt-BR" altLang="pt-BR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 Biológico Conservativo</a:t>
            </a:r>
          </a:p>
        </p:txBody>
      </p:sp>
      <p:pic>
        <p:nvPicPr>
          <p:cNvPr id="196611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604963"/>
            <a:ext cx="8891588" cy="52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2" name="Imagem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188913"/>
            <a:ext cx="628650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51538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Espaço Reservado para Texto 2"/>
          <p:cNvSpPr>
            <a:spLocks noGrp="1"/>
          </p:cNvSpPr>
          <p:nvPr>
            <p:ph type="body" sz="quarter" idx="14"/>
          </p:nvPr>
        </p:nvSpPr>
        <p:spPr bwMode="auto">
          <a:xfrm>
            <a:off x="539750" y="566738"/>
            <a:ext cx="8018463" cy="85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pt-BR" altLang="pt-BR" b="1" smtClean="0">
                <a:latin typeface="Arial" panose="020B0604020202020204" pitchFamily="34" charset="0"/>
                <a:cs typeface="Arial" panose="020B0604020202020204" pitchFamily="34" charset="0"/>
              </a:rPr>
              <a:t>Controle Biológico Aplicado</a:t>
            </a:r>
          </a:p>
          <a:p>
            <a:pPr eaLnBrk="1" hangingPunct="1"/>
            <a:endParaRPr lang="pt-BR" altLang="pt-BR" sz="44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4019" name="AutoShape 1027"/>
          <p:cNvCxnSpPr>
            <a:cxnSpLocks noChangeShapeType="1"/>
          </p:cNvCxnSpPr>
          <p:nvPr/>
        </p:nvCxnSpPr>
        <p:spPr bwMode="auto">
          <a:xfrm>
            <a:off x="6892925" y="6643688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4020" name="Text Box 1031"/>
          <p:cNvSpPr txBox="1">
            <a:spLocks noChangeArrowheads="1"/>
          </p:cNvSpPr>
          <p:nvPr/>
        </p:nvSpPr>
        <p:spPr bwMode="auto">
          <a:xfrm>
            <a:off x="2987675" y="2138363"/>
            <a:ext cx="3781425" cy="523875"/>
          </a:xfrm>
          <a:prstGeom prst="rect">
            <a:avLst/>
          </a:prstGeom>
          <a:solidFill>
            <a:schemeClr val="accent2"/>
          </a:solidFill>
          <a:ln w="57150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8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Parasitoides de ovos</a:t>
            </a:r>
          </a:p>
        </p:txBody>
      </p:sp>
      <p:sp>
        <p:nvSpPr>
          <p:cNvPr id="214021" name="Rectangle 1038"/>
          <p:cNvSpPr>
            <a:spLocks noChangeArrowheads="1"/>
          </p:cNvSpPr>
          <p:nvPr/>
        </p:nvSpPr>
        <p:spPr bwMode="auto">
          <a:xfrm>
            <a:off x="285750" y="4918075"/>
            <a:ext cx="2808288" cy="1368425"/>
          </a:xfrm>
          <a:prstGeom prst="rect">
            <a:avLst/>
          </a:prstGeom>
          <a:solidFill>
            <a:srgbClr val="00B050"/>
          </a:solidFill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b="1" i="1" smtClean="0">
                <a:solidFill>
                  <a:srgbClr val="FFFFFF"/>
                </a:solidFill>
                <a:latin typeface="Arial Black" panose="020B0A04020102020204" pitchFamily="34" charset="0"/>
              </a:rPr>
              <a:t>Telenomus remus</a:t>
            </a:r>
            <a:endParaRPr lang="pt-BR" altLang="pt-BR" b="1" i="1" smtClean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214022" name="Rectangle 1039"/>
          <p:cNvSpPr>
            <a:spLocks noChangeArrowheads="1"/>
          </p:cNvSpPr>
          <p:nvPr/>
        </p:nvSpPr>
        <p:spPr bwMode="auto">
          <a:xfrm>
            <a:off x="6194425" y="4918075"/>
            <a:ext cx="2592388" cy="1368425"/>
          </a:xfrm>
          <a:prstGeom prst="rect">
            <a:avLst/>
          </a:prstGeom>
          <a:solidFill>
            <a:srgbClr val="FB0528"/>
          </a:solidFill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b="1" i="1" smtClean="0">
                <a:solidFill>
                  <a:srgbClr val="FFFFFF"/>
                </a:solidFill>
                <a:latin typeface="Arial Black" panose="020B0A04020102020204" pitchFamily="34" charset="0"/>
              </a:rPr>
              <a:t>Trichogramma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b="1" smtClean="0">
                <a:solidFill>
                  <a:srgbClr val="FFFFFF"/>
                </a:solidFill>
                <a:latin typeface="Arial Black" panose="020B0A04020102020204" pitchFamily="34" charset="0"/>
              </a:rPr>
              <a:t>spp</a:t>
            </a:r>
            <a:endParaRPr lang="pt-BR" altLang="pt-BR" b="1" smtClean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214023" name="Rectangle 1043"/>
          <p:cNvSpPr>
            <a:spLocks noChangeArrowheads="1"/>
          </p:cNvSpPr>
          <p:nvPr/>
        </p:nvSpPr>
        <p:spPr bwMode="auto">
          <a:xfrm>
            <a:off x="3276600" y="4840288"/>
            <a:ext cx="2771775" cy="1439862"/>
          </a:xfrm>
          <a:prstGeom prst="rect">
            <a:avLst/>
          </a:prstGeom>
          <a:solidFill>
            <a:srgbClr val="FFFF00"/>
          </a:solidFill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b="1" i="1" smtClean="0">
                <a:solidFill>
                  <a:srgbClr val="000000"/>
                </a:solidFill>
                <a:latin typeface="Arial Black" panose="020B0A04020102020204" pitchFamily="34" charset="0"/>
              </a:rPr>
              <a:t>Chelonus insularis</a:t>
            </a:r>
            <a:endParaRPr lang="pt-BR" altLang="pt-BR" b="1" i="1" smtClean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0" name="Straight Arrow Connector 53"/>
          <p:cNvCxnSpPr>
            <a:stCxn id="214020" idx="2"/>
            <a:endCxn id="214023" idx="0"/>
          </p:cNvCxnSpPr>
          <p:nvPr/>
        </p:nvCxnSpPr>
        <p:spPr>
          <a:xfrm flipH="1">
            <a:off x="4662488" y="2662238"/>
            <a:ext cx="215900" cy="217805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hape 56"/>
          <p:cNvCxnSpPr>
            <a:stCxn id="214020" idx="1"/>
            <a:endCxn id="214021" idx="0"/>
          </p:cNvCxnSpPr>
          <p:nvPr/>
        </p:nvCxnSpPr>
        <p:spPr>
          <a:xfrm rot="10800000" flipV="1">
            <a:off x="1689100" y="2400300"/>
            <a:ext cx="1298575" cy="2517775"/>
          </a:xfrm>
          <a:prstGeom prst="bentConnector2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hape 58"/>
          <p:cNvCxnSpPr>
            <a:stCxn id="214020" idx="3"/>
            <a:endCxn id="214022" idx="0"/>
          </p:cNvCxnSpPr>
          <p:nvPr/>
        </p:nvCxnSpPr>
        <p:spPr>
          <a:xfrm>
            <a:off x="6769100" y="2400300"/>
            <a:ext cx="722313" cy="2517775"/>
          </a:xfrm>
          <a:prstGeom prst="bentConnector2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4027" name="Picture 1" descr="D:\Chelonus insularis (1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6"/>
          <a:stretch>
            <a:fillRect/>
          </a:stretch>
        </p:blipFill>
        <p:spPr bwMode="auto">
          <a:xfrm>
            <a:off x="3714750" y="2786063"/>
            <a:ext cx="2098675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8" name="Picture 2" descr="C:\Users\Cliente\Pictures\TRICO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786063"/>
            <a:ext cx="2360613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9" name="Picture 4" descr="TELENOMUS REMUS IVAN28JAN 040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2786063"/>
            <a:ext cx="2166938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243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Espaço Reservado para Texto 2"/>
          <p:cNvSpPr>
            <a:spLocks noGrp="1"/>
          </p:cNvSpPr>
          <p:nvPr>
            <p:ph type="body" sz="quarter" idx="14"/>
          </p:nvPr>
        </p:nvSpPr>
        <p:spPr bwMode="auto">
          <a:xfrm>
            <a:off x="684213" y="342900"/>
            <a:ext cx="7775575" cy="719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pt-BR" altLang="pt-BR" b="1" smtClean="0">
                <a:latin typeface="Arial" panose="020B0604020202020204" pitchFamily="34" charset="0"/>
                <a:cs typeface="Arial" panose="020B0604020202020204" pitchFamily="34" charset="0"/>
              </a:rPr>
              <a:t>Controle Biológico Entomopatogeno</a:t>
            </a:r>
          </a:p>
          <a:p>
            <a:pPr algn="ctr" eaLnBrk="1" hangingPunct="1"/>
            <a:endParaRPr lang="pt-BR" altLang="pt-BR" sz="4800" b="1" smtClean="0"/>
          </a:p>
        </p:txBody>
      </p:sp>
      <p:pic>
        <p:nvPicPr>
          <p:cNvPr id="2191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60800"/>
            <a:ext cx="7181850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40" name="Espaço Reservado para Texto 3"/>
          <p:cNvSpPr>
            <a:spLocks noGrp="1"/>
          </p:cNvSpPr>
          <p:nvPr>
            <p:ph type="body" sz="quarter" idx="15"/>
          </p:nvPr>
        </p:nvSpPr>
        <p:spPr bwMode="auto">
          <a:xfrm>
            <a:off x="436563" y="2060575"/>
            <a:ext cx="8239125" cy="1512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altLang="pt-BR" sz="2400" smtClean="0">
                <a:latin typeface="Arial" panose="020B0604020202020204" pitchFamily="34" charset="0"/>
                <a:cs typeface="Arial" panose="020B0604020202020204" pitchFamily="34" charset="0"/>
              </a:rPr>
              <a:t>Organismos causadores de doenças:  vírus, bactérias, fungos e nematoides.</a:t>
            </a:r>
          </a:p>
          <a:p>
            <a:pPr eaLnBrk="1" hangingPunct="1"/>
            <a:r>
              <a:rPr lang="pt-BR" altLang="pt-BR" sz="2400" smtClean="0">
                <a:latin typeface="Arial" panose="020B0604020202020204" pitchFamily="34" charset="0"/>
                <a:cs typeface="Arial" panose="020B0604020202020204" pitchFamily="34" charset="0"/>
              </a:rPr>
              <a:t>Matam ou enfraquecem muito seus hospedeiros e são relativamente específicos para certos grupos de insetos. </a:t>
            </a:r>
          </a:p>
          <a:p>
            <a:pPr eaLnBrk="1" hangingPunct="1"/>
            <a:endParaRPr lang="pt-BR" altLang="pt-BR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pt-BR" altLang="pt-BR" sz="2400" smtClean="0"/>
          </a:p>
        </p:txBody>
      </p:sp>
      <p:pic>
        <p:nvPicPr>
          <p:cNvPr id="219141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188913"/>
            <a:ext cx="628650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64154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Texto 1"/>
          <p:cNvSpPr txBox="1">
            <a:spLocks/>
          </p:cNvSpPr>
          <p:nvPr/>
        </p:nvSpPr>
        <p:spPr>
          <a:xfrm>
            <a:off x="376081" y="305594"/>
            <a:ext cx="8105424" cy="530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891" indent="-3428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interpretar o manejo integrado de pragas com foco na sustentabilidade</a:t>
            </a:r>
            <a:endParaRPr lang="pt-BR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188913"/>
            <a:ext cx="628650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-54864" y="1463040"/>
            <a:ext cx="9253728" cy="5394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/>
          <a:srcRect l="18229" t="5001" r="18334" b="10370"/>
          <a:stretch/>
        </p:blipFill>
        <p:spPr>
          <a:xfrm>
            <a:off x="103863" y="2278976"/>
            <a:ext cx="4400850" cy="33024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Espaço Reservado para Texto 1"/>
          <p:cNvSpPr txBox="1">
            <a:spLocks/>
          </p:cNvSpPr>
          <p:nvPr/>
        </p:nvSpPr>
        <p:spPr>
          <a:xfrm>
            <a:off x="4797780" y="2228250"/>
            <a:ext cx="4108016" cy="386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609585" rtl="0" eaLnBrk="1" latinLnBrk="0" hangingPunct="1">
              <a:lnSpc>
                <a:spcPct val="70000"/>
              </a:lnSpc>
              <a:spcBef>
                <a:spcPct val="20000"/>
              </a:spcBef>
              <a:buFont typeface="Arial"/>
              <a:buNone/>
              <a:defRPr sz="2667" b="1" kern="1200">
                <a:solidFill>
                  <a:srgbClr val="032548"/>
                </a:solidFill>
                <a:latin typeface="Arial"/>
                <a:ea typeface="+mn-ea"/>
                <a:cs typeface="Arial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Mesmos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cultivos nas mesmas áreas</a:t>
            </a:r>
          </a:p>
          <a:p>
            <a:pPr marL="182563" indent="-182563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pt-B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Exploração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intensiva de culturas hospedeiras suscetíveis  “Ponte Verde” </a:t>
            </a:r>
          </a:p>
          <a:p>
            <a:pPr marL="182563" lvl="0" indent="-182563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Manejo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exclusivamente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químico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182563" indent="-182563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Uso inadequado de inseticidas - Calendarizad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marL="342900" marR="0" lvl="0" indent="-34290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084" y="2025467"/>
            <a:ext cx="5207260" cy="349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6"/>
          <a:srcRect l="27708" t="6072" r="26563" b="12144"/>
          <a:stretch/>
        </p:blipFill>
        <p:spPr>
          <a:xfrm>
            <a:off x="4910787" y="2025467"/>
            <a:ext cx="4034776" cy="3961249"/>
          </a:xfrm>
          <a:prstGeom prst="rect">
            <a:avLst/>
          </a:prstGeom>
        </p:spPr>
      </p:pic>
      <p:sp>
        <p:nvSpPr>
          <p:cNvPr id="18" name="Espaço Reservado para Texto 1"/>
          <p:cNvSpPr txBox="1">
            <a:spLocks/>
          </p:cNvSpPr>
          <p:nvPr/>
        </p:nvSpPr>
        <p:spPr>
          <a:xfrm>
            <a:off x="972195" y="6019952"/>
            <a:ext cx="7174761" cy="5512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609585" rtl="0" eaLnBrk="1" latinLnBrk="0" hangingPunct="1">
              <a:lnSpc>
                <a:spcPct val="70000"/>
              </a:lnSpc>
              <a:spcBef>
                <a:spcPct val="20000"/>
              </a:spcBef>
              <a:buFont typeface="Arial"/>
              <a:buNone/>
              <a:defRPr sz="2667" b="1" kern="1200">
                <a:solidFill>
                  <a:srgbClr val="032548"/>
                </a:solidFill>
                <a:latin typeface="Arial"/>
                <a:ea typeface="+mn-ea"/>
                <a:cs typeface="Arial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Conhecimento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Ciência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Monitoramento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Interpretação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Atitude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6168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1" name="Espaço Reservado para Imagem 11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8926" b="18926"/>
          <a:stretch>
            <a:fillRect/>
          </a:stretch>
        </p:blipFill>
        <p:spPr bwMode="auto">
          <a:noFill/>
          <a:ln>
            <a:miter lim="800000"/>
            <a:headEnd/>
            <a:tailEnd/>
          </a:ln>
        </p:spPr>
      </p:pic>
      <p:sp>
        <p:nvSpPr>
          <p:cNvPr id="302082" name="Espaço Reservado para Texto 5"/>
          <p:cNvSpPr>
            <a:spLocks noGrp="1"/>
          </p:cNvSpPr>
          <p:nvPr>
            <p:ph type="body" sz="quarter" idx="3"/>
          </p:nvPr>
        </p:nvSpPr>
        <p:spPr bwMode="auto">
          <a:solidFill>
            <a:schemeClr val="tx1">
              <a:alpha val="70195"/>
            </a:schemeClr>
          </a:solidFill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302083" name="Subtítulo 6"/>
          <p:cNvSpPr>
            <a:spLocks noGrp="1"/>
          </p:cNvSpPr>
          <p:nvPr>
            <p:ph type="subTitle" idx="13"/>
          </p:nvPr>
        </p:nvSpPr>
        <p:spPr bwMode="auto">
          <a:xfrm>
            <a:off x="2339975" y="3068638"/>
            <a:ext cx="4464050" cy="18002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Sergio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Abud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Biólogo Embrapa Cerrados</a:t>
            </a:r>
          </a:p>
          <a:p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sergio.abud@embrapa.br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2084" name="Espaço Reservado para Texto 7"/>
          <p:cNvSpPr>
            <a:spLocks noGrp="1"/>
          </p:cNvSpPr>
          <p:nvPr>
            <p:ph type="body" sz="quarter" idx="14"/>
          </p:nvPr>
        </p:nvSpPr>
        <p:spPr bwMode="auto">
          <a:xfrm flipV="1">
            <a:off x="2250281" y="2773363"/>
            <a:ext cx="4643438" cy="44450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302085" name="Espaço Reservado para Texto 8"/>
          <p:cNvSpPr>
            <a:spLocks noGrp="1"/>
          </p:cNvSpPr>
          <p:nvPr>
            <p:ph type="body" sz="quarter" idx="15"/>
          </p:nvPr>
        </p:nvSpPr>
        <p:spPr bwMode="auto">
          <a:xfrm>
            <a:off x="1295400" y="1296988"/>
            <a:ext cx="6553200" cy="1279525"/>
          </a:xfrm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sz="6000" dirty="0" smtClean="0"/>
              <a:t>Obrigado!</a:t>
            </a:r>
          </a:p>
        </p:txBody>
      </p:sp>
      <p:pic>
        <p:nvPicPr>
          <p:cNvPr id="2" name="Picture 1" descr="triade_marcaGF2016_ordemprogresso_cor_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40" y="5589240"/>
            <a:ext cx="7555721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647" y="1557338"/>
            <a:ext cx="5157788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tângulo 2"/>
          <p:cNvSpPr>
            <a:spLocks noChangeArrowheads="1"/>
          </p:cNvSpPr>
          <p:nvPr/>
        </p:nvSpPr>
        <p:spPr bwMode="auto">
          <a:xfrm>
            <a:off x="71438" y="404813"/>
            <a:ext cx="9037637" cy="138499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20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A agricultura brasileira é baseada em mais de </a:t>
            </a:r>
            <a:r>
              <a:rPr lang="pt-BR" altLang="pt-BR" sz="28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300</a:t>
            </a:r>
            <a:r>
              <a:rPr lang="pt-BR" altLang="pt-BR" sz="20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 espécies de cultivos e envia para o </a:t>
            </a:r>
            <a:r>
              <a:rPr lang="pt-BR" altLang="pt-BR" sz="2000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mundo </a:t>
            </a:r>
            <a:r>
              <a:rPr lang="pt-BR" altLang="pt-BR" sz="2800" b="1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350</a:t>
            </a:r>
            <a:r>
              <a:rPr lang="pt-BR" altLang="pt-BR" sz="2000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pt-BR" altLang="pt-BR" sz="20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tipos de produtos que chegam </a:t>
            </a:r>
            <a:r>
              <a:rPr lang="pt-BR" altLang="pt-BR" sz="2000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a           </a:t>
            </a:r>
            <a:r>
              <a:rPr lang="pt-BR" altLang="pt-BR" sz="28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180</a:t>
            </a:r>
            <a:r>
              <a:rPr lang="pt-BR" altLang="pt-BR" sz="2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altLang="pt-BR" sz="20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mercados do </a:t>
            </a:r>
            <a:r>
              <a:rPr lang="pt-BR" altLang="pt-BR" sz="2000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planeta</a:t>
            </a:r>
            <a:endParaRPr lang="pt-BR" altLang="pt-BR" sz="18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364" name="Retângulo 3"/>
          <p:cNvSpPr>
            <a:spLocks noChangeArrowheads="1"/>
          </p:cNvSpPr>
          <p:nvPr/>
        </p:nvSpPr>
        <p:spPr bwMode="auto">
          <a:xfrm>
            <a:off x="238950" y="6233983"/>
            <a:ext cx="6539675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20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25% do PIB;  37% da força de trabalho</a:t>
            </a:r>
          </a:p>
        </p:txBody>
      </p:sp>
      <p:sp>
        <p:nvSpPr>
          <p:cNvPr id="14341" name="Retângulo 4"/>
          <p:cNvSpPr>
            <a:spLocks noChangeArrowheads="1"/>
          </p:cNvSpPr>
          <p:nvPr/>
        </p:nvSpPr>
        <p:spPr bwMode="auto">
          <a:xfrm>
            <a:off x="1076578" y="1836159"/>
            <a:ext cx="1493012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700" b="1" dirty="0" smtClean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241</a:t>
            </a:r>
            <a:endParaRPr lang="pt-BR" altLang="pt-BR" sz="2700" b="1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500" dirty="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MILHÕES DE TONELADAS</a:t>
            </a:r>
          </a:p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</a:pPr>
            <a:r>
              <a:rPr lang="pt-BR" altLang="pt-BR" sz="2100" b="1" dirty="0" smtClean="0">
                <a:solidFill>
                  <a:srgbClr val="6633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GRÃOS</a:t>
            </a:r>
          </a:p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</a:pPr>
            <a:r>
              <a:rPr lang="pt-BR" altLang="pt-BR" sz="2400" dirty="0" smtClean="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(2017)</a:t>
            </a:r>
            <a:endParaRPr lang="pt-BR" altLang="pt-BR" sz="2400" dirty="0">
              <a:solidFill>
                <a:schemeClr val="tx1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778625" y="1836159"/>
            <a:ext cx="1719263" cy="1523494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3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41</a:t>
            </a:r>
            <a:r>
              <a:rPr lang="pt-BR" sz="33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pt-BR" sz="15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MILHÕES DE TONELADAS </a:t>
            </a:r>
            <a:r>
              <a:rPr lang="pt-BR" sz="2100" b="1" dirty="0" smtClean="0">
                <a:solidFill>
                  <a:srgbClr val="336600"/>
                </a:solidFill>
                <a:latin typeface="Century Gothic" panose="020B0502020202020204" pitchFamily="34" charset="0"/>
              </a:rPr>
              <a:t>FRUTAS</a:t>
            </a:r>
          </a:p>
          <a:p>
            <a:pPr fontAlgn="auto">
              <a:spcBef>
                <a:spcPts val="0"/>
              </a:spcBef>
              <a:spcAft>
                <a:spcPct val="0"/>
              </a:spcAft>
              <a:buFont typeface="Times New Roman" panose="02020603050405020304" pitchFamily="18" charset="0"/>
              <a:defRPr/>
            </a:pPr>
            <a:r>
              <a:rPr lang="pt-BR" sz="2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(</a:t>
            </a:r>
            <a:r>
              <a:rPr lang="pt-BR" sz="2400" dirty="0" smtClean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2017)</a:t>
            </a:r>
            <a:endParaRPr lang="pt-BR" sz="2400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778625" y="4530951"/>
            <a:ext cx="1562735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3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36</a:t>
            </a:r>
            <a:r>
              <a:rPr lang="pt-BR" sz="33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pt-BR" sz="15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BILHÕES DE LITROS </a:t>
            </a:r>
          </a:p>
          <a:p>
            <a:pPr>
              <a:defRPr/>
            </a:pPr>
            <a:r>
              <a:rPr lang="pt-BR" sz="2100" b="1" dirty="0">
                <a:solidFill>
                  <a:srgbClr val="3333FF"/>
                </a:solidFill>
                <a:latin typeface="Century Gothic" panose="020B0502020202020204" pitchFamily="34" charset="0"/>
              </a:rPr>
              <a:t>LEITE</a:t>
            </a:r>
          </a:p>
          <a:p>
            <a:pPr>
              <a:spcAft>
                <a:spcPct val="0"/>
              </a:spcAft>
              <a:buFont typeface="Times New Roman" panose="02020603050405020304" pitchFamily="18" charset="0"/>
              <a:defRPr/>
            </a:pPr>
            <a:r>
              <a:rPr lang="pt-BR" sz="2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(</a:t>
            </a:r>
            <a:r>
              <a:rPr lang="pt-BR" sz="2400" dirty="0" smtClean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2017)</a:t>
            </a:r>
            <a:endParaRPr lang="pt-BR" sz="2400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003426" y="4530951"/>
            <a:ext cx="1639316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ct val="0"/>
              </a:spcAft>
              <a:defRPr/>
            </a:pPr>
            <a:r>
              <a:rPr lang="pt-BR" sz="33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27</a:t>
            </a:r>
            <a:r>
              <a:rPr lang="pt-BR" sz="33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pt-BR" sz="15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MILHÕES DE TONELADAS</a:t>
            </a:r>
          </a:p>
          <a:p>
            <a:pPr>
              <a:defRPr/>
            </a:pPr>
            <a:r>
              <a:rPr lang="pt-BR" sz="2100" b="1" dirty="0" smtClean="0">
                <a:solidFill>
                  <a:srgbClr val="800000"/>
                </a:solidFill>
                <a:latin typeface="Century Gothic" panose="020B0502020202020204" pitchFamily="34" charset="0"/>
              </a:rPr>
              <a:t>CARNES</a:t>
            </a:r>
            <a:r>
              <a:rPr lang="pt-BR" sz="2100" dirty="0" smtClean="0">
                <a:solidFill>
                  <a:srgbClr val="800000"/>
                </a:solidFill>
                <a:latin typeface="Century Gothic" panose="020B0502020202020204" pitchFamily="34" charset="0"/>
              </a:rPr>
              <a:t> </a:t>
            </a:r>
          </a:p>
          <a:p>
            <a:pPr>
              <a:spcAft>
                <a:spcPct val="0"/>
              </a:spcAft>
              <a:buFont typeface="Times New Roman" panose="02020603050405020304" pitchFamily="18" charset="0"/>
              <a:defRPr/>
            </a:pPr>
            <a:r>
              <a:rPr lang="pt-BR" sz="2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(</a:t>
            </a:r>
            <a:r>
              <a:rPr lang="pt-BR" sz="2400" dirty="0" smtClean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2017)</a:t>
            </a:r>
            <a:endParaRPr lang="pt-BR" sz="2400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4345" name="Retângulo 1"/>
          <p:cNvSpPr>
            <a:spLocks noChangeArrowheads="1"/>
          </p:cNvSpPr>
          <p:nvPr/>
        </p:nvSpPr>
        <p:spPr bwMode="auto">
          <a:xfrm>
            <a:off x="7116953" y="6434038"/>
            <a:ext cx="19238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pt-BR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IBGE, CEPLA, </a:t>
            </a:r>
            <a:r>
              <a:rPr lang="en-US" altLang="pt-BR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Conab</a:t>
            </a:r>
            <a:r>
              <a:rPr lang="en-US" altLang="pt-BR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en-US" altLang="pt-BR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Referência</a:t>
            </a:r>
            <a:r>
              <a:rPr lang="en-US" altLang="pt-BR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pt-BR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Embrapa</a:t>
            </a:r>
            <a:r>
              <a:rPr lang="en-US" altLang="pt-BR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SGI</a:t>
            </a:r>
            <a:endParaRPr lang="pt-BR" altLang="pt-BR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87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20"/>
          <p:cNvSpPr>
            <a:spLocks noChangeArrowheads="1"/>
          </p:cNvSpPr>
          <p:nvPr/>
        </p:nvSpPr>
        <p:spPr bwMode="auto">
          <a:xfrm>
            <a:off x="1370807" y="1112677"/>
            <a:ext cx="6229350" cy="857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DDDDD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altLang="pt-BR" sz="2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Nenhum</a:t>
            </a:r>
            <a:r>
              <a:rPr lang="en-US" altLang="pt-BR" sz="2400" dirty="0">
                <a:solidFill>
                  <a:schemeClr val="tx1"/>
                </a:solidFill>
                <a:latin typeface="Arial Narrow" panose="020B0606020202030204" pitchFamily="34" charset="0"/>
              </a:rPr>
              <a:t> outro </a:t>
            </a:r>
            <a:r>
              <a:rPr lang="en-US" altLang="pt-BR" sz="2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país</a:t>
            </a:r>
            <a:r>
              <a:rPr lang="en-US" altLang="pt-BR" sz="24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altLang="pt-BR" sz="2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teve</a:t>
            </a:r>
            <a:r>
              <a:rPr lang="en-US" altLang="pt-BR" sz="24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altLang="pt-BR" sz="2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sua</a:t>
            </a:r>
            <a:r>
              <a:rPr lang="en-US" altLang="pt-BR" sz="24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altLang="pt-BR" sz="2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agricultura</a:t>
            </a:r>
            <a:r>
              <a:rPr lang="en-US" altLang="pt-BR" sz="24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altLang="pt-BR" sz="2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avançando</a:t>
            </a:r>
            <a:r>
              <a:rPr lang="en-US" altLang="pt-BR" sz="2400" dirty="0">
                <a:solidFill>
                  <a:schemeClr val="tx1"/>
                </a:solidFill>
                <a:latin typeface="Arial Narrow" panose="020B0606020202030204" pitchFamily="34" charset="0"/>
              </a:rPr>
              <a:t> de forma </a:t>
            </a:r>
            <a:r>
              <a:rPr lang="en-US" altLang="pt-BR" sz="2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tão</a:t>
            </a:r>
            <a:r>
              <a:rPr lang="en-US" altLang="pt-BR" sz="24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altLang="pt-BR" sz="2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determinada</a:t>
            </a:r>
            <a:r>
              <a:rPr lang="en-US" altLang="pt-BR" sz="24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altLang="pt-BR" sz="2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na</a:t>
            </a:r>
            <a:r>
              <a:rPr lang="en-US" altLang="pt-BR" sz="24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altLang="pt-BR" sz="2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direção</a:t>
            </a:r>
            <a:r>
              <a:rPr lang="en-US" altLang="pt-BR" sz="2400" dirty="0">
                <a:solidFill>
                  <a:schemeClr val="tx1"/>
                </a:solidFill>
                <a:latin typeface="Arial Narrow" panose="020B0606020202030204" pitchFamily="34" charset="0"/>
              </a:rPr>
              <a:t> da </a:t>
            </a:r>
            <a:r>
              <a:rPr lang="en-US" altLang="pt-BR" sz="2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sustentabilidade</a:t>
            </a:r>
            <a:endParaRPr lang="en-US" altLang="pt-BR" sz="2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3589338" y="3810000"/>
            <a:ext cx="1587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pt-BR" altLang="pt-BR"/>
          </a:p>
        </p:txBody>
      </p:sp>
      <p:sp>
        <p:nvSpPr>
          <p:cNvPr id="20484" name="Rectangle 3"/>
          <p:cNvSpPr>
            <a:spLocks noChangeArrowheads="1"/>
          </p:cNvSpPr>
          <p:nvPr/>
        </p:nvSpPr>
        <p:spPr bwMode="auto">
          <a:xfrm>
            <a:off x="3589338" y="3810000"/>
            <a:ext cx="1587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pt-BR" altLang="pt-BR"/>
          </a:p>
        </p:txBody>
      </p:sp>
      <p:grpSp>
        <p:nvGrpSpPr>
          <p:cNvPr id="20485" name="Group 4"/>
          <p:cNvGrpSpPr>
            <a:grpSpLocks/>
          </p:cNvGrpSpPr>
          <p:nvPr/>
        </p:nvGrpSpPr>
        <p:grpSpPr bwMode="auto">
          <a:xfrm>
            <a:off x="2810933" y="2582333"/>
            <a:ext cx="3555999" cy="2827867"/>
            <a:chOff x="2083" y="1591"/>
            <a:chExt cx="2042" cy="1592"/>
          </a:xfrm>
        </p:grpSpPr>
        <p:sp>
          <p:nvSpPr>
            <p:cNvPr id="20492" name="Oval 5"/>
            <p:cNvSpPr>
              <a:spLocks noChangeArrowheads="1"/>
            </p:cNvSpPr>
            <p:nvPr/>
          </p:nvSpPr>
          <p:spPr bwMode="auto">
            <a:xfrm>
              <a:off x="2754" y="1763"/>
              <a:ext cx="832" cy="808"/>
            </a:xfrm>
            <a:prstGeom prst="ellipse">
              <a:avLst/>
            </a:prstGeom>
            <a:solidFill>
              <a:srgbClr val="00279F"/>
            </a:solidFill>
            <a:ln w="9525">
              <a:solidFill>
                <a:srgbClr val="063DE8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pt-BR" altLang="pt-BR"/>
            </a:p>
          </p:txBody>
        </p:sp>
        <p:grpSp>
          <p:nvGrpSpPr>
            <p:cNvPr id="20493" name="Group 6"/>
            <p:cNvGrpSpPr>
              <a:grpSpLocks/>
            </p:cNvGrpSpPr>
            <p:nvPr/>
          </p:nvGrpSpPr>
          <p:grpSpPr bwMode="auto">
            <a:xfrm>
              <a:off x="2806" y="2382"/>
              <a:ext cx="556" cy="801"/>
              <a:chOff x="2806" y="2382"/>
              <a:chExt cx="556" cy="801"/>
            </a:xfrm>
          </p:grpSpPr>
          <p:sp>
            <p:nvSpPr>
              <p:cNvPr id="20560" name="Freeform 7"/>
              <p:cNvSpPr>
                <a:spLocks/>
              </p:cNvSpPr>
              <p:nvPr/>
            </p:nvSpPr>
            <p:spPr bwMode="auto">
              <a:xfrm>
                <a:off x="2806" y="2382"/>
                <a:ext cx="556" cy="801"/>
              </a:xfrm>
              <a:custGeom>
                <a:avLst/>
                <a:gdLst>
                  <a:gd name="T0" fmla="*/ 453 w 556"/>
                  <a:gd name="T1" fmla="*/ 0 h 801"/>
                  <a:gd name="T2" fmla="*/ 109 w 556"/>
                  <a:gd name="T3" fmla="*/ 0 h 801"/>
                  <a:gd name="T4" fmla="*/ 109 w 556"/>
                  <a:gd name="T5" fmla="*/ 418 h 801"/>
                  <a:gd name="T6" fmla="*/ 0 w 556"/>
                  <a:gd name="T7" fmla="*/ 418 h 801"/>
                  <a:gd name="T8" fmla="*/ 275 w 556"/>
                  <a:gd name="T9" fmla="*/ 801 h 801"/>
                  <a:gd name="T10" fmla="*/ 556 w 556"/>
                  <a:gd name="T11" fmla="*/ 418 h 801"/>
                  <a:gd name="T12" fmla="*/ 453 w 556"/>
                  <a:gd name="T13" fmla="*/ 418 h 801"/>
                  <a:gd name="T14" fmla="*/ 453 w 556"/>
                  <a:gd name="T15" fmla="*/ 0 h 80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56" h="801">
                    <a:moveTo>
                      <a:pt x="453" y="0"/>
                    </a:moveTo>
                    <a:lnTo>
                      <a:pt x="109" y="0"/>
                    </a:lnTo>
                    <a:lnTo>
                      <a:pt x="109" y="418"/>
                    </a:lnTo>
                    <a:lnTo>
                      <a:pt x="0" y="418"/>
                    </a:lnTo>
                    <a:lnTo>
                      <a:pt x="275" y="801"/>
                    </a:lnTo>
                    <a:lnTo>
                      <a:pt x="556" y="418"/>
                    </a:lnTo>
                    <a:lnTo>
                      <a:pt x="453" y="418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rgbClr val="6ED8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561" name="Freeform 8"/>
              <p:cNvSpPr>
                <a:spLocks/>
              </p:cNvSpPr>
              <p:nvPr/>
            </p:nvSpPr>
            <p:spPr bwMode="auto">
              <a:xfrm>
                <a:off x="2806" y="2382"/>
                <a:ext cx="556" cy="801"/>
              </a:xfrm>
              <a:custGeom>
                <a:avLst/>
                <a:gdLst>
                  <a:gd name="T0" fmla="*/ 453 w 556"/>
                  <a:gd name="T1" fmla="*/ 0 h 801"/>
                  <a:gd name="T2" fmla="*/ 109 w 556"/>
                  <a:gd name="T3" fmla="*/ 0 h 801"/>
                  <a:gd name="T4" fmla="*/ 109 w 556"/>
                  <a:gd name="T5" fmla="*/ 418 h 801"/>
                  <a:gd name="T6" fmla="*/ 0 w 556"/>
                  <a:gd name="T7" fmla="*/ 418 h 801"/>
                  <a:gd name="T8" fmla="*/ 275 w 556"/>
                  <a:gd name="T9" fmla="*/ 801 h 801"/>
                  <a:gd name="T10" fmla="*/ 556 w 556"/>
                  <a:gd name="T11" fmla="*/ 418 h 801"/>
                  <a:gd name="T12" fmla="*/ 453 w 556"/>
                  <a:gd name="T13" fmla="*/ 418 h 801"/>
                  <a:gd name="T14" fmla="*/ 453 w 556"/>
                  <a:gd name="T15" fmla="*/ 0 h 80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56" h="801">
                    <a:moveTo>
                      <a:pt x="453" y="0"/>
                    </a:moveTo>
                    <a:lnTo>
                      <a:pt x="109" y="0"/>
                    </a:lnTo>
                    <a:lnTo>
                      <a:pt x="109" y="418"/>
                    </a:lnTo>
                    <a:lnTo>
                      <a:pt x="0" y="418"/>
                    </a:lnTo>
                    <a:lnTo>
                      <a:pt x="275" y="801"/>
                    </a:lnTo>
                    <a:lnTo>
                      <a:pt x="556" y="418"/>
                    </a:lnTo>
                    <a:lnTo>
                      <a:pt x="453" y="418"/>
                    </a:lnTo>
                    <a:lnTo>
                      <a:pt x="453" y="0"/>
                    </a:lnTo>
                  </a:path>
                </a:pathLst>
              </a:custGeom>
              <a:noFill/>
              <a:ln w="9525">
                <a:solidFill>
                  <a:srgbClr val="20772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0494" name="Group 9"/>
            <p:cNvGrpSpPr>
              <a:grpSpLocks/>
            </p:cNvGrpSpPr>
            <p:nvPr/>
          </p:nvGrpSpPr>
          <p:grpSpPr bwMode="auto">
            <a:xfrm>
              <a:off x="3081" y="2800"/>
              <a:ext cx="373" cy="383"/>
              <a:chOff x="3081" y="2800"/>
              <a:chExt cx="373" cy="383"/>
            </a:xfrm>
          </p:grpSpPr>
          <p:sp>
            <p:nvSpPr>
              <p:cNvPr id="20558" name="Freeform 10"/>
              <p:cNvSpPr>
                <a:spLocks/>
              </p:cNvSpPr>
              <p:nvPr/>
            </p:nvSpPr>
            <p:spPr bwMode="auto">
              <a:xfrm>
                <a:off x="3081" y="2800"/>
                <a:ext cx="373" cy="383"/>
              </a:xfrm>
              <a:custGeom>
                <a:avLst/>
                <a:gdLst>
                  <a:gd name="T0" fmla="*/ 275 w 373"/>
                  <a:gd name="T1" fmla="*/ 0 h 383"/>
                  <a:gd name="T2" fmla="*/ 373 w 373"/>
                  <a:gd name="T3" fmla="*/ 0 h 383"/>
                  <a:gd name="T4" fmla="*/ 97 w 373"/>
                  <a:gd name="T5" fmla="*/ 383 h 383"/>
                  <a:gd name="T6" fmla="*/ 0 w 373"/>
                  <a:gd name="T7" fmla="*/ 383 h 383"/>
                  <a:gd name="T8" fmla="*/ 275 w 373"/>
                  <a:gd name="T9" fmla="*/ 0 h 3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3" h="383">
                    <a:moveTo>
                      <a:pt x="275" y="0"/>
                    </a:moveTo>
                    <a:lnTo>
                      <a:pt x="373" y="0"/>
                    </a:lnTo>
                    <a:lnTo>
                      <a:pt x="97" y="383"/>
                    </a:lnTo>
                    <a:lnTo>
                      <a:pt x="0" y="383"/>
                    </a:lnTo>
                    <a:lnTo>
                      <a:pt x="275" y="0"/>
                    </a:lnTo>
                    <a:close/>
                  </a:path>
                </a:pathLst>
              </a:custGeom>
              <a:solidFill>
                <a:srgbClr val="2077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559" name="Freeform 11"/>
              <p:cNvSpPr>
                <a:spLocks/>
              </p:cNvSpPr>
              <p:nvPr/>
            </p:nvSpPr>
            <p:spPr bwMode="auto">
              <a:xfrm>
                <a:off x="3081" y="2800"/>
                <a:ext cx="373" cy="383"/>
              </a:xfrm>
              <a:custGeom>
                <a:avLst/>
                <a:gdLst>
                  <a:gd name="T0" fmla="*/ 275 w 373"/>
                  <a:gd name="T1" fmla="*/ 0 h 383"/>
                  <a:gd name="T2" fmla="*/ 373 w 373"/>
                  <a:gd name="T3" fmla="*/ 0 h 383"/>
                  <a:gd name="T4" fmla="*/ 97 w 373"/>
                  <a:gd name="T5" fmla="*/ 383 h 383"/>
                  <a:gd name="T6" fmla="*/ 0 w 373"/>
                  <a:gd name="T7" fmla="*/ 383 h 383"/>
                  <a:gd name="T8" fmla="*/ 275 w 373"/>
                  <a:gd name="T9" fmla="*/ 0 h 3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3" h="383">
                    <a:moveTo>
                      <a:pt x="275" y="0"/>
                    </a:moveTo>
                    <a:lnTo>
                      <a:pt x="373" y="0"/>
                    </a:lnTo>
                    <a:lnTo>
                      <a:pt x="97" y="383"/>
                    </a:lnTo>
                    <a:lnTo>
                      <a:pt x="0" y="383"/>
                    </a:lnTo>
                    <a:lnTo>
                      <a:pt x="275" y="0"/>
                    </a:lnTo>
                  </a:path>
                </a:pathLst>
              </a:custGeom>
              <a:noFill/>
              <a:ln w="9525">
                <a:solidFill>
                  <a:srgbClr val="20772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20495" name="Rectangle 12"/>
            <p:cNvSpPr>
              <a:spLocks noChangeArrowheads="1"/>
            </p:cNvSpPr>
            <p:nvPr/>
          </p:nvSpPr>
          <p:spPr bwMode="auto">
            <a:xfrm>
              <a:off x="3264" y="2502"/>
              <a:ext cx="86" cy="298"/>
            </a:xfrm>
            <a:prstGeom prst="rect">
              <a:avLst/>
            </a:prstGeom>
            <a:solidFill>
              <a:srgbClr val="207722"/>
            </a:solidFill>
            <a:ln w="9525">
              <a:solidFill>
                <a:srgbClr val="207722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pt-BR" altLang="pt-BR"/>
            </a:p>
          </p:txBody>
        </p:sp>
        <p:grpSp>
          <p:nvGrpSpPr>
            <p:cNvPr id="20496" name="Group 13"/>
            <p:cNvGrpSpPr>
              <a:grpSpLocks/>
            </p:cNvGrpSpPr>
            <p:nvPr/>
          </p:nvGrpSpPr>
          <p:grpSpPr bwMode="auto">
            <a:xfrm>
              <a:off x="3259" y="2353"/>
              <a:ext cx="264" cy="177"/>
              <a:chOff x="3259" y="2353"/>
              <a:chExt cx="264" cy="177"/>
            </a:xfrm>
          </p:grpSpPr>
          <p:sp>
            <p:nvSpPr>
              <p:cNvPr id="20556" name="Freeform 14"/>
              <p:cNvSpPr>
                <a:spLocks/>
              </p:cNvSpPr>
              <p:nvPr/>
            </p:nvSpPr>
            <p:spPr bwMode="auto">
              <a:xfrm>
                <a:off x="3259" y="2353"/>
                <a:ext cx="264" cy="177"/>
              </a:xfrm>
              <a:custGeom>
                <a:avLst/>
                <a:gdLst>
                  <a:gd name="T0" fmla="*/ 264 w 264"/>
                  <a:gd name="T1" fmla="*/ 0 h 177"/>
                  <a:gd name="T2" fmla="*/ 246 w 264"/>
                  <a:gd name="T3" fmla="*/ 34 h 177"/>
                  <a:gd name="T4" fmla="*/ 212 w 264"/>
                  <a:gd name="T5" fmla="*/ 80 h 177"/>
                  <a:gd name="T6" fmla="*/ 189 w 264"/>
                  <a:gd name="T7" fmla="*/ 103 h 177"/>
                  <a:gd name="T8" fmla="*/ 166 w 264"/>
                  <a:gd name="T9" fmla="*/ 132 h 177"/>
                  <a:gd name="T10" fmla="*/ 137 w 264"/>
                  <a:gd name="T11" fmla="*/ 155 h 177"/>
                  <a:gd name="T12" fmla="*/ 109 w 264"/>
                  <a:gd name="T13" fmla="*/ 166 h 177"/>
                  <a:gd name="T14" fmla="*/ 86 w 264"/>
                  <a:gd name="T15" fmla="*/ 177 h 177"/>
                  <a:gd name="T16" fmla="*/ 0 w 264"/>
                  <a:gd name="T17" fmla="*/ 177 h 177"/>
                  <a:gd name="T18" fmla="*/ 0 w 264"/>
                  <a:gd name="T19" fmla="*/ 155 h 177"/>
                  <a:gd name="T20" fmla="*/ 0 w 264"/>
                  <a:gd name="T21" fmla="*/ 0 h 177"/>
                  <a:gd name="T22" fmla="*/ 264 w 264"/>
                  <a:gd name="T23" fmla="*/ 0 h 17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64" h="177">
                    <a:moveTo>
                      <a:pt x="264" y="0"/>
                    </a:moveTo>
                    <a:lnTo>
                      <a:pt x="246" y="34"/>
                    </a:lnTo>
                    <a:lnTo>
                      <a:pt x="212" y="80"/>
                    </a:lnTo>
                    <a:lnTo>
                      <a:pt x="189" y="103"/>
                    </a:lnTo>
                    <a:lnTo>
                      <a:pt x="166" y="132"/>
                    </a:lnTo>
                    <a:lnTo>
                      <a:pt x="137" y="155"/>
                    </a:lnTo>
                    <a:lnTo>
                      <a:pt x="109" y="166"/>
                    </a:lnTo>
                    <a:lnTo>
                      <a:pt x="86" y="177"/>
                    </a:lnTo>
                    <a:lnTo>
                      <a:pt x="0" y="177"/>
                    </a:lnTo>
                    <a:lnTo>
                      <a:pt x="0" y="155"/>
                    </a:lnTo>
                    <a:lnTo>
                      <a:pt x="0" y="0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0027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557" name="Freeform 15"/>
              <p:cNvSpPr>
                <a:spLocks/>
              </p:cNvSpPr>
              <p:nvPr/>
            </p:nvSpPr>
            <p:spPr bwMode="auto">
              <a:xfrm>
                <a:off x="3259" y="2353"/>
                <a:ext cx="264" cy="177"/>
              </a:xfrm>
              <a:custGeom>
                <a:avLst/>
                <a:gdLst>
                  <a:gd name="T0" fmla="*/ 264 w 264"/>
                  <a:gd name="T1" fmla="*/ 0 h 177"/>
                  <a:gd name="T2" fmla="*/ 246 w 264"/>
                  <a:gd name="T3" fmla="*/ 34 h 177"/>
                  <a:gd name="T4" fmla="*/ 212 w 264"/>
                  <a:gd name="T5" fmla="*/ 80 h 177"/>
                  <a:gd name="T6" fmla="*/ 189 w 264"/>
                  <a:gd name="T7" fmla="*/ 103 h 177"/>
                  <a:gd name="T8" fmla="*/ 166 w 264"/>
                  <a:gd name="T9" fmla="*/ 132 h 177"/>
                  <a:gd name="T10" fmla="*/ 137 w 264"/>
                  <a:gd name="T11" fmla="*/ 155 h 177"/>
                  <a:gd name="T12" fmla="*/ 109 w 264"/>
                  <a:gd name="T13" fmla="*/ 166 h 177"/>
                  <a:gd name="T14" fmla="*/ 86 w 264"/>
                  <a:gd name="T15" fmla="*/ 177 h 177"/>
                  <a:gd name="T16" fmla="*/ 0 w 264"/>
                  <a:gd name="T17" fmla="*/ 177 h 177"/>
                  <a:gd name="T18" fmla="*/ 0 w 264"/>
                  <a:gd name="T19" fmla="*/ 155 h 177"/>
                  <a:gd name="T20" fmla="*/ 0 w 264"/>
                  <a:gd name="T21" fmla="*/ 0 h 177"/>
                  <a:gd name="T22" fmla="*/ 264 w 264"/>
                  <a:gd name="T23" fmla="*/ 0 h 17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64" h="177">
                    <a:moveTo>
                      <a:pt x="264" y="0"/>
                    </a:moveTo>
                    <a:lnTo>
                      <a:pt x="246" y="34"/>
                    </a:lnTo>
                    <a:lnTo>
                      <a:pt x="212" y="80"/>
                    </a:lnTo>
                    <a:lnTo>
                      <a:pt x="189" y="103"/>
                    </a:lnTo>
                    <a:lnTo>
                      <a:pt x="166" y="132"/>
                    </a:lnTo>
                    <a:lnTo>
                      <a:pt x="137" y="155"/>
                    </a:lnTo>
                    <a:lnTo>
                      <a:pt x="109" y="166"/>
                    </a:lnTo>
                    <a:lnTo>
                      <a:pt x="86" y="177"/>
                    </a:lnTo>
                    <a:lnTo>
                      <a:pt x="0" y="177"/>
                    </a:lnTo>
                    <a:lnTo>
                      <a:pt x="0" y="155"/>
                    </a:lnTo>
                    <a:lnTo>
                      <a:pt x="0" y="0"/>
                    </a:lnTo>
                    <a:lnTo>
                      <a:pt x="264" y="0"/>
                    </a:lnTo>
                  </a:path>
                </a:pathLst>
              </a:custGeom>
              <a:noFill/>
              <a:ln w="9525">
                <a:solidFill>
                  <a:srgbClr val="063DE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0497" name="Group 16"/>
            <p:cNvGrpSpPr>
              <a:grpSpLocks/>
            </p:cNvGrpSpPr>
            <p:nvPr/>
          </p:nvGrpSpPr>
          <p:grpSpPr bwMode="auto">
            <a:xfrm>
              <a:off x="3253" y="1654"/>
              <a:ext cx="797" cy="590"/>
              <a:chOff x="3253" y="1654"/>
              <a:chExt cx="797" cy="590"/>
            </a:xfrm>
          </p:grpSpPr>
          <p:sp>
            <p:nvSpPr>
              <p:cNvPr id="20554" name="Freeform 17"/>
              <p:cNvSpPr>
                <a:spLocks/>
              </p:cNvSpPr>
              <p:nvPr/>
            </p:nvSpPr>
            <p:spPr bwMode="auto">
              <a:xfrm>
                <a:off x="3253" y="1654"/>
                <a:ext cx="797" cy="590"/>
              </a:xfrm>
              <a:custGeom>
                <a:avLst/>
                <a:gdLst>
                  <a:gd name="T0" fmla="*/ 0 w 797"/>
                  <a:gd name="T1" fmla="*/ 281 h 590"/>
                  <a:gd name="T2" fmla="*/ 149 w 797"/>
                  <a:gd name="T3" fmla="*/ 590 h 590"/>
                  <a:gd name="T4" fmla="*/ 528 w 797"/>
                  <a:gd name="T5" fmla="*/ 407 h 590"/>
                  <a:gd name="T6" fmla="*/ 574 w 797"/>
                  <a:gd name="T7" fmla="*/ 504 h 590"/>
                  <a:gd name="T8" fmla="*/ 797 w 797"/>
                  <a:gd name="T9" fmla="*/ 97 h 590"/>
                  <a:gd name="T10" fmla="*/ 333 w 797"/>
                  <a:gd name="T11" fmla="*/ 0 h 590"/>
                  <a:gd name="T12" fmla="*/ 379 w 797"/>
                  <a:gd name="T13" fmla="*/ 97 h 590"/>
                  <a:gd name="T14" fmla="*/ 0 w 797"/>
                  <a:gd name="T15" fmla="*/ 281 h 59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97" h="590">
                    <a:moveTo>
                      <a:pt x="0" y="281"/>
                    </a:moveTo>
                    <a:lnTo>
                      <a:pt x="149" y="590"/>
                    </a:lnTo>
                    <a:lnTo>
                      <a:pt x="528" y="407"/>
                    </a:lnTo>
                    <a:lnTo>
                      <a:pt x="574" y="504"/>
                    </a:lnTo>
                    <a:lnTo>
                      <a:pt x="797" y="97"/>
                    </a:lnTo>
                    <a:lnTo>
                      <a:pt x="333" y="0"/>
                    </a:lnTo>
                    <a:lnTo>
                      <a:pt x="379" y="97"/>
                    </a:lnTo>
                    <a:lnTo>
                      <a:pt x="0" y="281"/>
                    </a:lnTo>
                    <a:close/>
                  </a:path>
                </a:pathLst>
              </a:custGeom>
              <a:solidFill>
                <a:srgbClr val="6ED8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555" name="Freeform 18"/>
              <p:cNvSpPr>
                <a:spLocks/>
              </p:cNvSpPr>
              <p:nvPr/>
            </p:nvSpPr>
            <p:spPr bwMode="auto">
              <a:xfrm>
                <a:off x="3253" y="1654"/>
                <a:ext cx="797" cy="590"/>
              </a:xfrm>
              <a:custGeom>
                <a:avLst/>
                <a:gdLst>
                  <a:gd name="T0" fmla="*/ 0 w 797"/>
                  <a:gd name="T1" fmla="*/ 281 h 590"/>
                  <a:gd name="T2" fmla="*/ 149 w 797"/>
                  <a:gd name="T3" fmla="*/ 590 h 590"/>
                  <a:gd name="T4" fmla="*/ 528 w 797"/>
                  <a:gd name="T5" fmla="*/ 407 h 590"/>
                  <a:gd name="T6" fmla="*/ 574 w 797"/>
                  <a:gd name="T7" fmla="*/ 504 h 590"/>
                  <a:gd name="T8" fmla="*/ 797 w 797"/>
                  <a:gd name="T9" fmla="*/ 97 h 590"/>
                  <a:gd name="T10" fmla="*/ 333 w 797"/>
                  <a:gd name="T11" fmla="*/ 0 h 590"/>
                  <a:gd name="T12" fmla="*/ 379 w 797"/>
                  <a:gd name="T13" fmla="*/ 97 h 590"/>
                  <a:gd name="T14" fmla="*/ 0 w 797"/>
                  <a:gd name="T15" fmla="*/ 281 h 59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97" h="590">
                    <a:moveTo>
                      <a:pt x="0" y="281"/>
                    </a:moveTo>
                    <a:lnTo>
                      <a:pt x="149" y="590"/>
                    </a:lnTo>
                    <a:lnTo>
                      <a:pt x="528" y="407"/>
                    </a:lnTo>
                    <a:lnTo>
                      <a:pt x="574" y="504"/>
                    </a:lnTo>
                    <a:lnTo>
                      <a:pt x="797" y="97"/>
                    </a:lnTo>
                    <a:lnTo>
                      <a:pt x="333" y="0"/>
                    </a:lnTo>
                    <a:lnTo>
                      <a:pt x="379" y="97"/>
                    </a:lnTo>
                    <a:lnTo>
                      <a:pt x="0" y="281"/>
                    </a:lnTo>
                  </a:path>
                </a:pathLst>
              </a:custGeom>
              <a:noFill/>
              <a:ln w="9525">
                <a:solidFill>
                  <a:srgbClr val="20772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0498" name="Group 19"/>
            <p:cNvGrpSpPr>
              <a:grpSpLocks/>
            </p:cNvGrpSpPr>
            <p:nvPr/>
          </p:nvGrpSpPr>
          <p:grpSpPr bwMode="auto">
            <a:xfrm>
              <a:off x="3586" y="1620"/>
              <a:ext cx="539" cy="131"/>
              <a:chOff x="3586" y="1620"/>
              <a:chExt cx="539" cy="131"/>
            </a:xfrm>
          </p:grpSpPr>
          <p:sp>
            <p:nvSpPr>
              <p:cNvPr id="20552" name="Freeform 20"/>
              <p:cNvSpPr>
                <a:spLocks/>
              </p:cNvSpPr>
              <p:nvPr/>
            </p:nvSpPr>
            <p:spPr bwMode="auto">
              <a:xfrm>
                <a:off x="3586" y="1620"/>
                <a:ext cx="539" cy="131"/>
              </a:xfrm>
              <a:custGeom>
                <a:avLst/>
                <a:gdLst>
                  <a:gd name="T0" fmla="*/ 0 w 539"/>
                  <a:gd name="T1" fmla="*/ 40 h 131"/>
                  <a:gd name="T2" fmla="*/ 86 w 539"/>
                  <a:gd name="T3" fmla="*/ 0 h 131"/>
                  <a:gd name="T4" fmla="*/ 539 w 539"/>
                  <a:gd name="T5" fmla="*/ 91 h 131"/>
                  <a:gd name="T6" fmla="*/ 459 w 539"/>
                  <a:gd name="T7" fmla="*/ 131 h 131"/>
                  <a:gd name="T8" fmla="*/ 0 w 539"/>
                  <a:gd name="T9" fmla="*/ 40 h 1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39" h="131">
                    <a:moveTo>
                      <a:pt x="0" y="40"/>
                    </a:moveTo>
                    <a:lnTo>
                      <a:pt x="86" y="0"/>
                    </a:lnTo>
                    <a:lnTo>
                      <a:pt x="539" y="91"/>
                    </a:lnTo>
                    <a:lnTo>
                      <a:pt x="459" y="131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2077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553" name="Freeform 21"/>
              <p:cNvSpPr>
                <a:spLocks/>
              </p:cNvSpPr>
              <p:nvPr/>
            </p:nvSpPr>
            <p:spPr bwMode="auto">
              <a:xfrm>
                <a:off x="3586" y="1620"/>
                <a:ext cx="539" cy="131"/>
              </a:xfrm>
              <a:custGeom>
                <a:avLst/>
                <a:gdLst>
                  <a:gd name="T0" fmla="*/ 0 w 539"/>
                  <a:gd name="T1" fmla="*/ 40 h 131"/>
                  <a:gd name="T2" fmla="*/ 86 w 539"/>
                  <a:gd name="T3" fmla="*/ 0 h 131"/>
                  <a:gd name="T4" fmla="*/ 539 w 539"/>
                  <a:gd name="T5" fmla="*/ 91 h 131"/>
                  <a:gd name="T6" fmla="*/ 459 w 539"/>
                  <a:gd name="T7" fmla="*/ 131 h 131"/>
                  <a:gd name="T8" fmla="*/ 0 w 539"/>
                  <a:gd name="T9" fmla="*/ 40 h 1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39" h="131">
                    <a:moveTo>
                      <a:pt x="0" y="40"/>
                    </a:moveTo>
                    <a:lnTo>
                      <a:pt x="86" y="0"/>
                    </a:lnTo>
                    <a:lnTo>
                      <a:pt x="539" y="91"/>
                    </a:lnTo>
                    <a:lnTo>
                      <a:pt x="459" y="131"/>
                    </a:lnTo>
                    <a:lnTo>
                      <a:pt x="0" y="40"/>
                    </a:lnTo>
                  </a:path>
                </a:pathLst>
              </a:custGeom>
              <a:noFill/>
              <a:ln w="9525">
                <a:solidFill>
                  <a:srgbClr val="20772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0499" name="Group 22"/>
            <p:cNvGrpSpPr>
              <a:grpSpLocks/>
            </p:cNvGrpSpPr>
            <p:nvPr/>
          </p:nvGrpSpPr>
          <p:grpSpPr bwMode="auto">
            <a:xfrm>
              <a:off x="3827" y="1711"/>
              <a:ext cx="298" cy="453"/>
              <a:chOff x="3827" y="1711"/>
              <a:chExt cx="298" cy="453"/>
            </a:xfrm>
          </p:grpSpPr>
          <p:sp>
            <p:nvSpPr>
              <p:cNvPr id="20550" name="Freeform 23"/>
              <p:cNvSpPr>
                <a:spLocks/>
              </p:cNvSpPr>
              <p:nvPr/>
            </p:nvSpPr>
            <p:spPr bwMode="auto">
              <a:xfrm>
                <a:off x="3827" y="1711"/>
                <a:ext cx="298" cy="453"/>
              </a:xfrm>
              <a:custGeom>
                <a:avLst/>
                <a:gdLst>
                  <a:gd name="T0" fmla="*/ 206 w 298"/>
                  <a:gd name="T1" fmla="*/ 40 h 453"/>
                  <a:gd name="T2" fmla="*/ 298 w 298"/>
                  <a:gd name="T3" fmla="*/ 0 h 453"/>
                  <a:gd name="T4" fmla="*/ 80 w 298"/>
                  <a:gd name="T5" fmla="*/ 413 h 453"/>
                  <a:gd name="T6" fmla="*/ 0 w 298"/>
                  <a:gd name="T7" fmla="*/ 453 h 453"/>
                  <a:gd name="T8" fmla="*/ 206 w 298"/>
                  <a:gd name="T9" fmla="*/ 40 h 4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8" h="453">
                    <a:moveTo>
                      <a:pt x="206" y="40"/>
                    </a:moveTo>
                    <a:lnTo>
                      <a:pt x="298" y="0"/>
                    </a:lnTo>
                    <a:lnTo>
                      <a:pt x="80" y="413"/>
                    </a:lnTo>
                    <a:lnTo>
                      <a:pt x="0" y="453"/>
                    </a:lnTo>
                    <a:lnTo>
                      <a:pt x="206" y="40"/>
                    </a:lnTo>
                    <a:close/>
                  </a:path>
                </a:pathLst>
              </a:custGeom>
              <a:solidFill>
                <a:srgbClr val="2077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551" name="Freeform 24"/>
              <p:cNvSpPr>
                <a:spLocks/>
              </p:cNvSpPr>
              <p:nvPr/>
            </p:nvSpPr>
            <p:spPr bwMode="auto">
              <a:xfrm>
                <a:off x="3827" y="1711"/>
                <a:ext cx="298" cy="453"/>
              </a:xfrm>
              <a:custGeom>
                <a:avLst/>
                <a:gdLst>
                  <a:gd name="T0" fmla="*/ 206 w 298"/>
                  <a:gd name="T1" fmla="*/ 40 h 453"/>
                  <a:gd name="T2" fmla="*/ 298 w 298"/>
                  <a:gd name="T3" fmla="*/ 0 h 453"/>
                  <a:gd name="T4" fmla="*/ 80 w 298"/>
                  <a:gd name="T5" fmla="*/ 413 h 453"/>
                  <a:gd name="T6" fmla="*/ 0 w 298"/>
                  <a:gd name="T7" fmla="*/ 453 h 453"/>
                  <a:gd name="T8" fmla="*/ 206 w 298"/>
                  <a:gd name="T9" fmla="*/ 40 h 4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8" h="453">
                    <a:moveTo>
                      <a:pt x="206" y="40"/>
                    </a:moveTo>
                    <a:lnTo>
                      <a:pt x="298" y="0"/>
                    </a:lnTo>
                    <a:lnTo>
                      <a:pt x="80" y="413"/>
                    </a:lnTo>
                    <a:lnTo>
                      <a:pt x="0" y="453"/>
                    </a:lnTo>
                    <a:lnTo>
                      <a:pt x="206" y="40"/>
                    </a:lnTo>
                  </a:path>
                </a:pathLst>
              </a:custGeom>
              <a:noFill/>
              <a:ln w="9525">
                <a:solidFill>
                  <a:srgbClr val="20772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0500" name="Group 25"/>
            <p:cNvGrpSpPr>
              <a:grpSpLocks/>
            </p:cNvGrpSpPr>
            <p:nvPr/>
          </p:nvGrpSpPr>
          <p:grpSpPr bwMode="auto">
            <a:xfrm>
              <a:off x="3373" y="1728"/>
              <a:ext cx="259" cy="144"/>
              <a:chOff x="3373" y="1728"/>
              <a:chExt cx="259" cy="144"/>
            </a:xfrm>
          </p:grpSpPr>
          <p:sp>
            <p:nvSpPr>
              <p:cNvPr id="20548" name="Freeform 26"/>
              <p:cNvSpPr>
                <a:spLocks/>
              </p:cNvSpPr>
              <p:nvPr/>
            </p:nvSpPr>
            <p:spPr bwMode="auto">
              <a:xfrm>
                <a:off x="3373" y="1728"/>
                <a:ext cx="259" cy="144"/>
              </a:xfrm>
              <a:custGeom>
                <a:avLst/>
                <a:gdLst>
                  <a:gd name="T0" fmla="*/ 0 w 259"/>
                  <a:gd name="T1" fmla="*/ 144 h 144"/>
                  <a:gd name="T2" fmla="*/ 52 w 259"/>
                  <a:gd name="T3" fmla="*/ 104 h 144"/>
                  <a:gd name="T4" fmla="*/ 247 w 259"/>
                  <a:gd name="T5" fmla="*/ 0 h 144"/>
                  <a:gd name="T6" fmla="*/ 259 w 259"/>
                  <a:gd name="T7" fmla="*/ 23 h 144"/>
                  <a:gd name="T8" fmla="*/ 0 w 259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" h="144">
                    <a:moveTo>
                      <a:pt x="0" y="144"/>
                    </a:moveTo>
                    <a:lnTo>
                      <a:pt x="52" y="104"/>
                    </a:lnTo>
                    <a:lnTo>
                      <a:pt x="247" y="0"/>
                    </a:lnTo>
                    <a:lnTo>
                      <a:pt x="259" y="23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2077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549" name="Freeform 27"/>
              <p:cNvSpPr>
                <a:spLocks/>
              </p:cNvSpPr>
              <p:nvPr/>
            </p:nvSpPr>
            <p:spPr bwMode="auto">
              <a:xfrm>
                <a:off x="3373" y="1728"/>
                <a:ext cx="259" cy="144"/>
              </a:xfrm>
              <a:custGeom>
                <a:avLst/>
                <a:gdLst>
                  <a:gd name="T0" fmla="*/ 0 w 259"/>
                  <a:gd name="T1" fmla="*/ 144 h 144"/>
                  <a:gd name="T2" fmla="*/ 52 w 259"/>
                  <a:gd name="T3" fmla="*/ 104 h 144"/>
                  <a:gd name="T4" fmla="*/ 247 w 259"/>
                  <a:gd name="T5" fmla="*/ 0 h 144"/>
                  <a:gd name="T6" fmla="*/ 259 w 259"/>
                  <a:gd name="T7" fmla="*/ 23 h 144"/>
                  <a:gd name="T8" fmla="*/ 0 w 259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" h="144">
                    <a:moveTo>
                      <a:pt x="0" y="144"/>
                    </a:moveTo>
                    <a:lnTo>
                      <a:pt x="52" y="104"/>
                    </a:lnTo>
                    <a:lnTo>
                      <a:pt x="247" y="0"/>
                    </a:lnTo>
                    <a:lnTo>
                      <a:pt x="259" y="23"/>
                    </a:lnTo>
                    <a:lnTo>
                      <a:pt x="0" y="144"/>
                    </a:lnTo>
                  </a:path>
                </a:pathLst>
              </a:custGeom>
              <a:noFill/>
              <a:ln w="9525">
                <a:solidFill>
                  <a:srgbClr val="20772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0501" name="Group 28"/>
            <p:cNvGrpSpPr>
              <a:grpSpLocks/>
            </p:cNvGrpSpPr>
            <p:nvPr/>
          </p:nvGrpSpPr>
          <p:grpSpPr bwMode="auto">
            <a:xfrm>
              <a:off x="2083" y="1591"/>
              <a:ext cx="791" cy="584"/>
              <a:chOff x="2083" y="1591"/>
              <a:chExt cx="791" cy="584"/>
            </a:xfrm>
          </p:grpSpPr>
          <p:sp>
            <p:nvSpPr>
              <p:cNvPr id="20546" name="Freeform 29"/>
              <p:cNvSpPr>
                <a:spLocks/>
              </p:cNvSpPr>
              <p:nvPr/>
            </p:nvSpPr>
            <p:spPr bwMode="auto">
              <a:xfrm>
                <a:off x="2083" y="1591"/>
                <a:ext cx="791" cy="584"/>
              </a:xfrm>
              <a:custGeom>
                <a:avLst/>
                <a:gdLst>
                  <a:gd name="T0" fmla="*/ 642 w 791"/>
                  <a:gd name="T1" fmla="*/ 584 h 584"/>
                  <a:gd name="T2" fmla="*/ 791 w 791"/>
                  <a:gd name="T3" fmla="*/ 275 h 584"/>
                  <a:gd name="T4" fmla="*/ 407 w 791"/>
                  <a:gd name="T5" fmla="*/ 97 h 584"/>
                  <a:gd name="T6" fmla="*/ 453 w 791"/>
                  <a:gd name="T7" fmla="*/ 0 h 584"/>
                  <a:gd name="T8" fmla="*/ 0 w 791"/>
                  <a:gd name="T9" fmla="*/ 86 h 584"/>
                  <a:gd name="T10" fmla="*/ 218 w 791"/>
                  <a:gd name="T11" fmla="*/ 504 h 584"/>
                  <a:gd name="T12" fmla="*/ 264 w 791"/>
                  <a:gd name="T13" fmla="*/ 412 h 584"/>
                  <a:gd name="T14" fmla="*/ 642 w 791"/>
                  <a:gd name="T15" fmla="*/ 584 h 58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91" h="584">
                    <a:moveTo>
                      <a:pt x="642" y="584"/>
                    </a:moveTo>
                    <a:lnTo>
                      <a:pt x="791" y="275"/>
                    </a:lnTo>
                    <a:lnTo>
                      <a:pt x="407" y="97"/>
                    </a:lnTo>
                    <a:lnTo>
                      <a:pt x="453" y="0"/>
                    </a:lnTo>
                    <a:lnTo>
                      <a:pt x="0" y="86"/>
                    </a:lnTo>
                    <a:lnTo>
                      <a:pt x="218" y="504"/>
                    </a:lnTo>
                    <a:lnTo>
                      <a:pt x="264" y="412"/>
                    </a:lnTo>
                    <a:lnTo>
                      <a:pt x="642" y="584"/>
                    </a:lnTo>
                    <a:close/>
                  </a:path>
                </a:pathLst>
              </a:custGeom>
              <a:solidFill>
                <a:srgbClr val="6ED8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547" name="Freeform 30"/>
              <p:cNvSpPr>
                <a:spLocks/>
              </p:cNvSpPr>
              <p:nvPr/>
            </p:nvSpPr>
            <p:spPr bwMode="auto">
              <a:xfrm>
                <a:off x="2083" y="1591"/>
                <a:ext cx="791" cy="584"/>
              </a:xfrm>
              <a:custGeom>
                <a:avLst/>
                <a:gdLst>
                  <a:gd name="T0" fmla="*/ 642 w 791"/>
                  <a:gd name="T1" fmla="*/ 584 h 584"/>
                  <a:gd name="T2" fmla="*/ 791 w 791"/>
                  <a:gd name="T3" fmla="*/ 275 h 584"/>
                  <a:gd name="T4" fmla="*/ 407 w 791"/>
                  <a:gd name="T5" fmla="*/ 97 h 584"/>
                  <a:gd name="T6" fmla="*/ 453 w 791"/>
                  <a:gd name="T7" fmla="*/ 0 h 584"/>
                  <a:gd name="T8" fmla="*/ 0 w 791"/>
                  <a:gd name="T9" fmla="*/ 86 h 584"/>
                  <a:gd name="T10" fmla="*/ 218 w 791"/>
                  <a:gd name="T11" fmla="*/ 504 h 584"/>
                  <a:gd name="T12" fmla="*/ 264 w 791"/>
                  <a:gd name="T13" fmla="*/ 412 h 584"/>
                  <a:gd name="T14" fmla="*/ 642 w 791"/>
                  <a:gd name="T15" fmla="*/ 584 h 58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91" h="584">
                    <a:moveTo>
                      <a:pt x="642" y="584"/>
                    </a:moveTo>
                    <a:lnTo>
                      <a:pt x="791" y="275"/>
                    </a:lnTo>
                    <a:lnTo>
                      <a:pt x="407" y="97"/>
                    </a:lnTo>
                    <a:lnTo>
                      <a:pt x="453" y="0"/>
                    </a:lnTo>
                    <a:lnTo>
                      <a:pt x="0" y="86"/>
                    </a:lnTo>
                    <a:lnTo>
                      <a:pt x="218" y="504"/>
                    </a:lnTo>
                    <a:lnTo>
                      <a:pt x="264" y="412"/>
                    </a:lnTo>
                    <a:lnTo>
                      <a:pt x="642" y="584"/>
                    </a:lnTo>
                  </a:path>
                </a:pathLst>
              </a:custGeom>
              <a:noFill/>
              <a:ln w="9525">
                <a:solidFill>
                  <a:srgbClr val="20772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20502" name="Freeform 31"/>
            <p:cNvSpPr>
              <a:spLocks/>
            </p:cNvSpPr>
            <p:nvPr/>
          </p:nvSpPr>
          <p:spPr bwMode="auto">
            <a:xfrm>
              <a:off x="2496" y="1602"/>
              <a:ext cx="114" cy="115"/>
            </a:xfrm>
            <a:custGeom>
              <a:avLst/>
              <a:gdLst>
                <a:gd name="T0" fmla="*/ 228 w 20"/>
                <a:gd name="T1" fmla="*/ 0 h 20"/>
                <a:gd name="T2" fmla="*/ 0 w 20"/>
                <a:gd name="T3" fmla="*/ 466 h 20"/>
                <a:gd name="T4" fmla="*/ 422 w 20"/>
                <a:gd name="T5" fmla="*/ 661 h 20"/>
                <a:gd name="T6" fmla="*/ 650 w 20"/>
                <a:gd name="T7" fmla="*/ 201 h 20"/>
                <a:gd name="T8" fmla="*/ 228 w 20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20">
                  <a:moveTo>
                    <a:pt x="7" y="0"/>
                  </a:moveTo>
                  <a:lnTo>
                    <a:pt x="0" y="14"/>
                  </a:lnTo>
                  <a:lnTo>
                    <a:pt x="13" y="20"/>
                  </a:lnTo>
                  <a:lnTo>
                    <a:pt x="20" y="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207722"/>
            </a:solidFill>
            <a:ln w="9525">
              <a:solidFill>
                <a:srgbClr val="20772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503" name="Freeform 32"/>
            <p:cNvSpPr>
              <a:spLocks/>
            </p:cNvSpPr>
            <p:nvPr/>
          </p:nvSpPr>
          <p:spPr bwMode="auto">
            <a:xfrm>
              <a:off x="2306" y="2009"/>
              <a:ext cx="109" cy="115"/>
            </a:xfrm>
            <a:custGeom>
              <a:avLst/>
              <a:gdLst>
                <a:gd name="T0" fmla="*/ 229 w 19"/>
                <a:gd name="T1" fmla="*/ 0 h 20"/>
                <a:gd name="T2" fmla="*/ 0 w 19"/>
                <a:gd name="T3" fmla="*/ 495 h 20"/>
                <a:gd name="T4" fmla="*/ 396 w 19"/>
                <a:gd name="T5" fmla="*/ 661 h 20"/>
                <a:gd name="T6" fmla="*/ 625 w 19"/>
                <a:gd name="T7" fmla="*/ 201 h 20"/>
                <a:gd name="T8" fmla="*/ 229 w 19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20">
                  <a:moveTo>
                    <a:pt x="7" y="0"/>
                  </a:moveTo>
                  <a:lnTo>
                    <a:pt x="0" y="15"/>
                  </a:lnTo>
                  <a:lnTo>
                    <a:pt x="12" y="20"/>
                  </a:lnTo>
                  <a:lnTo>
                    <a:pt x="19" y="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207722"/>
            </a:solidFill>
            <a:ln w="9525">
              <a:solidFill>
                <a:srgbClr val="20772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504" name="Oval 33"/>
            <p:cNvSpPr>
              <a:spLocks noChangeArrowheads="1"/>
            </p:cNvSpPr>
            <p:nvPr/>
          </p:nvSpPr>
          <p:spPr bwMode="auto">
            <a:xfrm>
              <a:off x="2662" y="1763"/>
              <a:ext cx="832" cy="808"/>
            </a:xfrm>
            <a:prstGeom prst="ellipse">
              <a:avLst/>
            </a:prstGeom>
            <a:solidFill>
              <a:srgbClr val="063DE8"/>
            </a:solidFill>
            <a:ln w="9525">
              <a:solidFill>
                <a:srgbClr val="063DE8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pt-BR" altLang="pt-BR"/>
            </a:p>
          </p:txBody>
        </p:sp>
        <p:sp>
          <p:nvSpPr>
            <p:cNvPr id="20505" name="Rectangle 34"/>
            <p:cNvSpPr>
              <a:spLocks noChangeArrowheads="1"/>
            </p:cNvSpPr>
            <p:nvPr/>
          </p:nvSpPr>
          <p:spPr bwMode="auto">
            <a:xfrm>
              <a:off x="2710" y="2090"/>
              <a:ext cx="839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620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defTabSz="7620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defTabSz="7620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defTabSz="7620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defTabSz="7620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pt-BR" altLang="pt-BR" sz="2300" b="1">
                  <a:solidFill>
                    <a:srgbClr val="000000"/>
                  </a:solidFill>
                  <a:latin typeface="Arial Narrow" panose="020B0606020202030204" pitchFamily="34" charset="0"/>
                </a:rPr>
                <a:t>Prioridades</a:t>
              </a:r>
              <a:endParaRPr lang="pt-BR" altLang="pt-BR" sz="1600"/>
            </a:p>
          </p:txBody>
        </p:sp>
        <p:sp>
          <p:nvSpPr>
            <p:cNvPr id="20506" name="Rectangle 35"/>
            <p:cNvSpPr>
              <a:spLocks noChangeArrowheads="1"/>
            </p:cNvSpPr>
            <p:nvPr/>
          </p:nvSpPr>
          <p:spPr bwMode="auto">
            <a:xfrm>
              <a:off x="2628" y="2072"/>
              <a:ext cx="93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altLang="pt-BR"/>
            </a:p>
          </p:txBody>
        </p:sp>
        <p:sp>
          <p:nvSpPr>
            <p:cNvPr id="20507" name="Rectangle 36"/>
            <p:cNvSpPr>
              <a:spLocks noChangeArrowheads="1"/>
            </p:cNvSpPr>
            <p:nvPr/>
          </p:nvSpPr>
          <p:spPr bwMode="auto">
            <a:xfrm>
              <a:off x="2610" y="2055"/>
              <a:ext cx="93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altLang="pt-BR"/>
            </a:p>
          </p:txBody>
        </p:sp>
        <p:sp>
          <p:nvSpPr>
            <p:cNvPr id="20508" name="Rectangle 37"/>
            <p:cNvSpPr>
              <a:spLocks noChangeArrowheads="1"/>
            </p:cNvSpPr>
            <p:nvPr/>
          </p:nvSpPr>
          <p:spPr bwMode="auto">
            <a:xfrm>
              <a:off x="2693" y="2073"/>
              <a:ext cx="839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7620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defTabSz="7620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defTabSz="7620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defTabSz="7620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defTabSz="7620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pt-BR" altLang="pt-BR" sz="2300" b="1">
                  <a:solidFill>
                    <a:srgbClr val="FFFFFF"/>
                  </a:solidFill>
                  <a:latin typeface="Arial Narrow" panose="020B0606020202030204" pitchFamily="34" charset="0"/>
                </a:rPr>
                <a:t>Prioridades</a:t>
              </a:r>
              <a:endParaRPr lang="pt-BR" altLang="pt-BR" sz="1600"/>
            </a:p>
          </p:txBody>
        </p:sp>
        <p:grpSp>
          <p:nvGrpSpPr>
            <p:cNvPr id="20509" name="Group 38"/>
            <p:cNvGrpSpPr>
              <a:grpSpLocks/>
            </p:cNvGrpSpPr>
            <p:nvPr/>
          </p:nvGrpSpPr>
          <p:grpSpPr bwMode="auto">
            <a:xfrm>
              <a:off x="2565" y="2175"/>
              <a:ext cx="332" cy="275"/>
              <a:chOff x="2565" y="2175"/>
              <a:chExt cx="332" cy="275"/>
            </a:xfrm>
          </p:grpSpPr>
          <p:sp>
            <p:nvSpPr>
              <p:cNvPr id="20544" name="Rectangle 39"/>
              <p:cNvSpPr>
                <a:spLocks noChangeArrowheads="1"/>
              </p:cNvSpPr>
              <p:nvPr/>
            </p:nvSpPr>
            <p:spPr bwMode="auto">
              <a:xfrm>
                <a:off x="2565" y="2175"/>
                <a:ext cx="1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pt-BR" altLang="pt-BR"/>
              </a:p>
            </p:txBody>
          </p:sp>
          <p:sp>
            <p:nvSpPr>
              <p:cNvPr id="20545" name="Rectangle 40"/>
              <p:cNvSpPr>
                <a:spLocks noChangeArrowheads="1"/>
              </p:cNvSpPr>
              <p:nvPr/>
            </p:nvSpPr>
            <p:spPr bwMode="auto">
              <a:xfrm>
                <a:off x="2565" y="2175"/>
                <a:ext cx="332" cy="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pt-BR" altLang="pt-BR"/>
              </a:p>
            </p:txBody>
          </p:sp>
        </p:grpSp>
        <p:sp>
          <p:nvSpPr>
            <p:cNvPr id="20510" name="Oval 41"/>
            <p:cNvSpPr>
              <a:spLocks noChangeArrowheads="1"/>
            </p:cNvSpPr>
            <p:nvPr/>
          </p:nvSpPr>
          <p:spPr bwMode="auto">
            <a:xfrm>
              <a:off x="2754" y="1763"/>
              <a:ext cx="832" cy="808"/>
            </a:xfrm>
            <a:prstGeom prst="ellipse">
              <a:avLst/>
            </a:prstGeom>
            <a:solidFill>
              <a:srgbClr val="00279F"/>
            </a:solidFill>
            <a:ln w="9525">
              <a:solidFill>
                <a:srgbClr val="063DE8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pt-BR" altLang="pt-BR"/>
            </a:p>
          </p:txBody>
        </p:sp>
        <p:grpSp>
          <p:nvGrpSpPr>
            <p:cNvPr id="20511" name="Group 42"/>
            <p:cNvGrpSpPr>
              <a:grpSpLocks/>
            </p:cNvGrpSpPr>
            <p:nvPr/>
          </p:nvGrpSpPr>
          <p:grpSpPr bwMode="auto">
            <a:xfrm>
              <a:off x="2806" y="2382"/>
              <a:ext cx="556" cy="801"/>
              <a:chOff x="2806" y="2382"/>
              <a:chExt cx="556" cy="801"/>
            </a:xfrm>
          </p:grpSpPr>
          <p:sp>
            <p:nvSpPr>
              <p:cNvPr id="20542" name="Freeform 43"/>
              <p:cNvSpPr>
                <a:spLocks/>
              </p:cNvSpPr>
              <p:nvPr/>
            </p:nvSpPr>
            <p:spPr bwMode="auto">
              <a:xfrm>
                <a:off x="2806" y="2382"/>
                <a:ext cx="556" cy="801"/>
              </a:xfrm>
              <a:custGeom>
                <a:avLst/>
                <a:gdLst>
                  <a:gd name="T0" fmla="*/ 453 w 556"/>
                  <a:gd name="T1" fmla="*/ 0 h 801"/>
                  <a:gd name="T2" fmla="*/ 109 w 556"/>
                  <a:gd name="T3" fmla="*/ 0 h 801"/>
                  <a:gd name="T4" fmla="*/ 109 w 556"/>
                  <a:gd name="T5" fmla="*/ 418 h 801"/>
                  <a:gd name="T6" fmla="*/ 0 w 556"/>
                  <a:gd name="T7" fmla="*/ 418 h 801"/>
                  <a:gd name="T8" fmla="*/ 275 w 556"/>
                  <a:gd name="T9" fmla="*/ 801 h 801"/>
                  <a:gd name="T10" fmla="*/ 556 w 556"/>
                  <a:gd name="T11" fmla="*/ 418 h 801"/>
                  <a:gd name="T12" fmla="*/ 453 w 556"/>
                  <a:gd name="T13" fmla="*/ 418 h 801"/>
                  <a:gd name="T14" fmla="*/ 453 w 556"/>
                  <a:gd name="T15" fmla="*/ 0 h 80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56" h="801">
                    <a:moveTo>
                      <a:pt x="453" y="0"/>
                    </a:moveTo>
                    <a:lnTo>
                      <a:pt x="109" y="0"/>
                    </a:lnTo>
                    <a:lnTo>
                      <a:pt x="109" y="418"/>
                    </a:lnTo>
                    <a:lnTo>
                      <a:pt x="0" y="418"/>
                    </a:lnTo>
                    <a:lnTo>
                      <a:pt x="275" y="801"/>
                    </a:lnTo>
                    <a:lnTo>
                      <a:pt x="556" y="418"/>
                    </a:lnTo>
                    <a:lnTo>
                      <a:pt x="453" y="418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543" name="Freeform 44"/>
              <p:cNvSpPr>
                <a:spLocks/>
              </p:cNvSpPr>
              <p:nvPr/>
            </p:nvSpPr>
            <p:spPr bwMode="auto">
              <a:xfrm>
                <a:off x="2806" y="2382"/>
                <a:ext cx="556" cy="801"/>
              </a:xfrm>
              <a:custGeom>
                <a:avLst/>
                <a:gdLst>
                  <a:gd name="T0" fmla="*/ 453 w 556"/>
                  <a:gd name="T1" fmla="*/ 0 h 801"/>
                  <a:gd name="T2" fmla="*/ 109 w 556"/>
                  <a:gd name="T3" fmla="*/ 0 h 801"/>
                  <a:gd name="T4" fmla="*/ 109 w 556"/>
                  <a:gd name="T5" fmla="*/ 418 h 801"/>
                  <a:gd name="T6" fmla="*/ 0 w 556"/>
                  <a:gd name="T7" fmla="*/ 418 h 801"/>
                  <a:gd name="T8" fmla="*/ 275 w 556"/>
                  <a:gd name="T9" fmla="*/ 801 h 801"/>
                  <a:gd name="T10" fmla="*/ 556 w 556"/>
                  <a:gd name="T11" fmla="*/ 418 h 801"/>
                  <a:gd name="T12" fmla="*/ 453 w 556"/>
                  <a:gd name="T13" fmla="*/ 418 h 801"/>
                  <a:gd name="T14" fmla="*/ 453 w 556"/>
                  <a:gd name="T15" fmla="*/ 0 h 80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56" h="801">
                    <a:moveTo>
                      <a:pt x="453" y="0"/>
                    </a:moveTo>
                    <a:lnTo>
                      <a:pt x="109" y="0"/>
                    </a:lnTo>
                    <a:lnTo>
                      <a:pt x="109" y="418"/>
                    </a:lnTo>
                    <a:lnTo>
                      <a:pt x="0" y="418"/>
                    </a:lnTo>
                    <a:lnTo>
                      <a:pt x="275" y="801"/>
                    </a:lnTo>
                    <a:lnTo>
                      <a:pt x="556" y="418"/>
                    </a:lnTo>
                    <a:lnTo>
                      <a:pt x="453" y="418"/>
                    </a:lnTo>
                    <a:lnTo>
                      <a:pt x="453" y="0"/>
                    </a:lnTo>
                  </a:path>
                </a:pathLst>
              </a:custGeom>
              <a:noFill/>
              <a:ln w="9525">
                <a:solidFill>
                  <a:srgbClr val="20772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0512" name="Group 45"/>
            <p:cNvGrpSpPr>
              <a:grpSpLocks/>
            </p:cNvGrpSpPr>
            <p:nvPr/>
          </p:nvGrpSpPr>
          <p:grpSpPr bwMode="auto">
            <a:xfrm>
              <a:off x="3081" y="2800"/>
              <a:ext cx="373" cy="383"/>
              <a:chOff x="3081" y="2800"/>
              <a:chExt cx="373" cy="383"/>
            </a:xfrm>
          </p:grpSpPr>
          <p:sp>
            <p:nvSpPr>
              <p:cNvPr id="20540" name="Freeform 46"/>
              <p:cNvSpPr>
                <a:spLocks/>
              </p:cNvSpPr>
              <p:nvPr/>
            </p:nvSpPr>
            <p:spPr bwMode="auto">
              <a:xfrm>
                <a:off x="3081" y="2800"/>
                <a:ext cx="373" cy="383"/>
              </a:xfrm>
              <a:custGeom>
                <a:avLst/>
                <a:gdLst>
                  <a:gd name="T0" fmla="*/ 275 w 373"/>
                  <a:gd name="T1" fmla="*/ 0 h 383"/>
                  <a:gd name="T2" fmla="*/ 373 w 373"/>
                  <a:gd name="T3" fmla="*/ 0 h 383"/>
                  <a:gd name="T4" fmla="*/ 97 w 373"/>
                  <a:gd name="T5" fmla="*/ 383 h 383"/>
                  <a:gd name="T6" fmla="*/ 0 w 373"/>
                  <a:gd name="T7" fmla="*/ 383 h 383"/>
                  <a:gd name="T8" fmla="*/ 275 w 373"/>
                  <a:gd name="T9" fmla="*/ 0 h 3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3" h="383">
                    <a:moveTo>
                      <a:pt x="275" y="0"/>
                    </a:moveTo>
                    <a:lnTo>
                      <a:pt x="373" y="0"/>
                    </a:lnTo>
                    <a:lnTo>
                      <a:pt x="97" y="383"/>
                    </a:lnTo>
                    <a:lnTo>
                      <a:pt x="0" y="383"/>
                    </a:lnTo>
                    <a:lnTo>
                      <a:pt x="275" y="0"/>
                    </a:lnTo>
                    <a:close/>
                  </a:path>
                </a:pathLst>
              </a:custGeom>
              <a:solidFill>
                <a:srgbClr val="2077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541" name="Freeform 47"/>
              <p:cNvSpPr>
                <a:spLocks/>
              </p:cNvSpPr>
              <p:nvPr/>
            </p:nvSpPr>
            <p:spPr bwMode="auto">
              <a:xfrm>
                <a:off x="3081" y="2800"/>
                <a:ext cx="373" cy="383"/>
              </a:xfrm>
              <a:custGeom>
                <a:avLst/>
                <a:gdLst>
                  <a:gd name="T0" fmla="*/ 275 w 373"/>
                  <a:gd name="T1" fmla="*/ 0 h 383"/>
                  <a:gd name="T2" fmla="*/ 373 w 373"/>
                  <a:gd name="T3" fmla="*/ 0 h 383"/>
                  <a:gd name="T4" fmla="*/ 97 w 373"/>
                  <a:gd name="T5" fmla="*/ 383 h 383"/>
                  <a:gd name="T6" fmla="*/ 0 w 373"/>
                  <a:gd name="T7" fmla="*/ 383 h 383"/>
                  <a:gd name="T8" fmla="*/ 275 w 373"/>
                  <a:gd name="T9" fmla="*/ 0 h 3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3" h="383">
                    <a:moveTo>
                      <a:pt x="275" y="0"/>
                    </a:moveTo>
                    <a:lnTo>
                      <a:pt x="373" y="0"/>
                    </a:lnTo>
                    <a:lnTo>
                      <a:pt x="97" y="383"/>
                    </a:lnTo>
                    <a:lnTo>
                      <a:pt x="0" y="383"/>
                    </a:lnTo>
                    <a:lnTo>
                      <a:pt x="275" y="0"/>
                    </a:lnTo>
                  </a:path>
                </a:pathLst>
              </a:custGeom>
              <a:noFill/>
              <a:ln w="9525">
                <a:solidFill>
                  <a:srgbClr val="20772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20513" name="Rectangle 48"/>
            <p:cNvSpPr>
              <a:spLocks noChangeArrowheads="1"/>
            </p:cNvSpPr>
            <p:nvPr/>
          </p:nvSpPr>
          <p:spPr bwMode="auto">
            <a:xfrm>
              <a:off x="3264" y="2502"/>
              <a:ext cx="86" cy="298"/>
            </a:xfrm>
            <a:prstGeom prst="rect">
              <a:avLst/>
            </a:prstGeom>
            <a:solidFill>
              <a:srgbClr val="207722"/>
            </a:solidFill>
            <a:ln w="9525">
              <a:solidFill>
                <a:srgbClr val="207722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pt-BR" altLang="pt-BR"/>
            </a:p>
          </p:txBody>
        </p:sp>
        <p:grpSp>
          <p:nvGrpSpPr>
            <p:cNvPr id="20514" name="Group 49"/>
            <p:cNvGrpSpPr>
              <a:grpSpLocks/>
            </p:cNvGrpSpPr>
            <p:nvPr/>
          </p:nvGrpSpPr>
          <p:grpSpPr bwMode="auto">
            <a:xfrm>
              <a:off x="3259" y="2353"/>
              <a:ext cx="264" cy="177"/>
              <a:chOff x="3259" y="2353"/>
              <a:chExt cx="264" cy="177"/>
            </a:xfrm>
          </p:grpSpPr>
          <p:sp>
            <p:nvSpPr>
              <p:cNvPr id="20538" name="Freeform 50"/>
              <p:cNvSpPr>
                <a:spLocks/>
              </p:cNvSpPr>
              <p:nvPr/>
            </p:nvSpPr>
            <p:spPr bwMode="auto">
              <a:xfrm>
                <a:off x="3259" y="2353"/>
                <a:ext cx="264" cy="177"/>
              </a:xfrm>
              <a:custGeom>
                <a:avLst/>
                <a:gdLst>
                  <a:gd name="T0" fmla="*/ 264 w 264"/>
                  <a:gd name="T1" fmla="*/ 0 h 177"/>
                  <a:gd name="T2" fmla="*/ 246 w 264"/>
                  <a:gd name="T3" fmla="*/ 34 h 177"/>
                  <a:gd name="T4" fmla="*/ 212 w 264"/>
                  <a:gd name="T5" fmla="*/ 80 h 177"/>
                  <a:gd name="T6" fmla="*/ 189 w 264"/>
                  <a:gd name="T7" fmla="*/ 103 h 177"/>
                  <a:gd name="T8" fmla="*/ 166 w 264"/>
                  <a:gd name="T9" fmla="*/ 132 h 177"/>
                  <a:gd name="T10" fmla="*/ 137 w 264"/>
                  <a:gd name="T11" fmla="*/ 155 h 177"/>
                  <a:gd name="T12" fmla="*/ 109 w 264"/>
                  <a:gd name="T13" fmla="*/ 166 h 177"/>
                  <a:gd name="T14" fmla="*/ 86 w 264"/>
                  <a:gd name="T15" fmla="*/ 177 h 177"/>
                  <a:gd name="T16" fmla="*/ 0 w 264"/>
                  <a:gd name="T17" fmla="*/ 177 h 177"/>
                  <a:gd name="T18" fmla="*/ 0 w 264"/>
                  <a:gd name="T19" fmla="*/ 155 h 177"/>
                  <a:gd name="T20" fmla="*/ 0 w 264"/>
                  <a:gd name="T21" fmla="*/ 0 h 177"/>
                  <a:gd name="T22" fmla="*/ 264 w 264"/>
                  <a:gd name="T23" fmla="*/ 0 h 17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64" h="177">
                    <a:moveTo>
                      <a:pt x="264" y="0"/>
                    </a:moveTo>
                    <a:lnTo>
                      <a:pt x="246" y="34"/>
                    </a:lnTo>
                    <a:lnTo>
                      <a:pt x="212" y="80"/>
                    </a:lnTo>
                    <a:lnTo>
                      <a:pt x="189" y="103"/>
                    </a:lnTo>
                    <a:lnTo>
                      <a:pt x="166" y="132"/>
                    </a:lnTo>
                    <a:lnTo>
                      <a:pt x="137" y="155"/>
                    </a:lnTo>
                    <a:lnTo>
                      <a:pt x="109" y="166"/>
                    </a:lnTo>
                    <a:lnTo>
                      <a:pt x="86" y="177"/>
                    </a:lnTo>
                    <a:lnTo>
                      <a:pt x="0" y="177"/>
                    </a:lnTo>
                    <a:lnTo>
                      <a:pt x="0" y="155"/>
                    </a:lnTo>
                    <a:lnTo>
                      <a:pt x="0" y="0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0027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539" name="Freeform 51"/>
              <p:cNvSpPr>
                <a:spLocks/>
              </p:cNvSpPr>
              <p:nvPr/>
            </p:nvSpPr>
            <p:spPr bwMode="auto">
              <a:xfrm>
                <a:off x="3259" y="2353"/>
                <a:ext cx="264" cy="177"/>
              </a:xfrm>
              <a:custGeom>
                <a:avLst/>
                <a:gdLst>
                  <a:gd name="T0" fmla="*/ 264 w 264"/>
                  <a:gd name="T1" fmla="*/ 0 h 177"/>
                  <a:gd name="T2" fmla="*/ 246 w 264"/>
                  <a:gd name="T3" fmla="*/ 34 h 177"/>
                  <a:gd name="T4" fmla="*/ 212 w 264"/>
                  <a:gd name="T5" fmla="*/ 80 h 177"/>
                  <a:gd name="T6" fmla="*/ 189 w 264"/>
                  <a:gd name="T7" fmla="*/ 103 h 177"/>
                  <a:gd name="T8" fmla="*/ 166 w 264"/>
                  <a:gd name="T9" fmla="*/ 132 h 177"/>
                  <a:gd name="T10" fmla="*/ 137 w 264"/>
                  <a:gd name="T11" fmla="*/ 155 h 177"/>
                  <a:gd name="T12" fmla="*/ 109 w 264"/>
                  <a:gd name="T13" fmla="*/ 166 h 177"/>
                  <a:gd name="T14" fmla="*/ 86 w 264"/>
                  <a:gd name="T15" fmla="*/ 177 h 177"/>
                  <a:gd name="T16" fmla="*/ 0 w 264"/>
                  <a:gd name="T17" fmla="*/ 177 h 177"/>
                  <a:gd name="T18" fmla="*/ 0 w 264"/>
                  <a:gd name="T19" fmla="*/ 155 h 177"/>
                  <a:gd name="T20" fmla="*/ 0 w 264"/>
                  <a:gd name="T21" fmla="*/ 0 h 177"/>
                  <a:gd name="T22" fmla="*/ 264 w 264"/>
                  <a:gd name="T23" fmla="*/ 0 h 17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64" h="177">
                    <a:moveTo>
                      <a:pt x="264" y="0"/>
                    </a:moveTo>
                    <a:lnTo>
                      <a:pt x="246" y="34"/>
                    </a:lnTo>
                    <a:lnTo>
                      <a:pt x="212" y="80"/>
                    </a:lnTo>
                    <a:lnTo>
                      <a:pt x="189" y="103"/>
                    </a:lnTo>
                    <a:lnTo>
                      <a:pt x="166" y="132"/>
                    </a:lnTo>
                    <a:lnTo>
                      <a:pt x="137" y="155"/>
                    </a:lnTo>
                    <a:lnTo>
                      <a:pt x="109" y="166"/>
                    </a:lnTo>
                    <a:lnTo>
                      <a:pt x="86" y="177"/>
                    </a:lnTo>
                    <a:lnTo>
                      <a:pt x="0" y="177"/>
                    </a:lnTo>
                    <a:lnTo>
                      <a:pt x="0" y="155"/>
                    </a:lnTo>
                    <a:lnTo>
                      <a:pt x="0" y="0"/>
                    </a:lnTo>
                    <a:lnTo>
                      <a:pt x="264" y="0"/>
                    </a:lnTo>
                  </a:path>
                </a:pathLst>
              </a:custGeom>
              <a:noFill/>
              <a:ln w="9525">
                <a:solidFill>
                  <a:srgbClr val="063DE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0515" name="Group 52"/>
            <p:cNvGrpSpPr>
              <a:grpSpLocks/>
            </p:cNvGrpSpPr>
            <p:nvPr/>
          </p:nvGrpSpPr>
          <p:grpSpPr bwMode="auto">
            <a:xfrm>
              <a:off x="3253" y="1654"/>
              <a:ext cx="797" cy="590"/>
              <a:chOff x="3253" y="1654"/>
              <a:chExt cx="797" cy="590"/>
            </a:xfrm>
          </p:grpSpPr>
          <p:sp>
            <p:nvSpPr>
              <p:cNvPr id="20536" name="Freeform 53"/>
              <p:cNvSpPr>
                <a:spLocks/>
              </p:cNvSpPr>
              <p:nvPr/>
            </p:nvSpPr>
            <p:spPr bwMode="auto">
              <a:xfrm>
                <a:off x="3253" y="1654"/>
                <a:ext cx="797" cy="590"/>
              </a:xfrm>
              <a:custGeom>
                <a:avLst/>
                <a:gdLst>
                  <a:gd name="T0" fmla="*/ 0 w 797"/>
                  <a:gd name="T1" fmla="*/ 281 h 590"/>
                  <a:gd name="T2" fmla="*/ 149 w 797"/>
                  <a:gd name="T3" fmla="*/ 590 h 590"/>
                  <a:gd name="T4" fmla="*/ 528 w 797"/>
                  <a:gd name="T5" fmla="*/ 407 h 590"/>
                  <a:gd name="T6" fmla="*/ 574 w 797"/>
                  <a:gd name="T7" fmla="*/ 504 h 590"/>
                  <a:gd name="T8" fmla="*/ 797 w 797"/>
                  <a:gd name="T9" fmla="*/ 97 h 590"/>
                  <a:gd name="T10" fmla="*/ 333 w 797"/>
                  <a:gd name="T11" fmla="*/ 0 h 590"/>
                  <a:gd name="T12" fmla="*/ 379 w 797"/>
                  <a:gd name="T13" fmla="*/ 97 h 590"/>
                  <a:gd name="T14" fmla="*/ 0 w 797"/>
                  <a:gd name="T15" fmla="*/ 281 h 59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97" h="590">
                    <a:moveTo>
                      <a:pt x="0" y="281"/>
                    </a:moveTo>
                    <a:lnTo>
                      <a:pt x="149" y="590"/>
                    </a:lnTo>
                    <a:lnTo>
                      <a:pt x="528" y="407"/>
                    </a:lnTo>
                    <a:lnTo>
                      <a:pt x="574" y="504"/>
                    </a:lnTo>
                    <a:lnTo>
                      <a:pt x="797" y="97"/>
                    </a:lnTo>
                    <a:lnTo>
                      <a:pt x="333" y="0"/>
                    </a:lnTo>
                    <a:lnTo>
                      <a:pt x="379" y="97"/>
                    </a:lnTo>
                    <a:lnTo>
                      <a:pt x="0" y="281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537" name="Freeform 54"/>
              <p:cNvSpPr>
                <a:spLocks/>
              </p:cNvSpPr>
              <p:nvPr/>
            </p:nvSpPr>
            <p:spPr bwMode="auto">
              <a:xfrm>
                <a:off x="3253" y="1654"/>
                <a:ext cx="797" cy="590"/>
              </a:xfrm>
              <a:custGeom>
                <a:avLst/>
                <a:gdLst>
                  <a:gd name="T0" fmla="*/ 0 w 797"/>
                  <a:gd name="T1" fmla="*/ 281 h 590"/>
                  <a:gd name="T2" fmla="*/ 149 w 797"/>
                  <a:gd name="T3" fmla="*/ 590 h 590"/>
                  <a:gd name="T4" fmla="*/ 528 w 797"/>
                  <a:gd name="T5" fmla="*/ 407 h 590"/>
                  <a:gd name="T6" fmla="*/ 574 w 797"/>
                  <a:gd name="T7" fmla="*/ 504 h 590"/>
                  <a:gd name="T8" fmla="*/ 797 w 797"/>
                  <a:gd name="T9" fmla="*/ 97 h 590"/>
                  <a:gd name="T10" fmla="*/ 333 w 797"/>
                  <a:gd name="T11" fmla="*/ 0 h 590"/>
                  <a:gd name="T12" fmla="*/ 379 w 797"/>
                  <a:gd name="T13" fmla="*/ 97 h 590"/>
                  <a:gd name="T14" fmla="*/ 0 w 797"/>
                  <a:gd name="T15" fmla="*/ 281 h 59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97" h="590">
                    <a:moveTo>
                      <a:pt x="0" y="281"/>
                    </a:moveTo>
                    <a:lnTo>
                      <a:pt x="149" y="590"/>
                    </a:lnTo>
                    <a:lnTo>
                      <a:pt x="528" y="407"/>
                    </a:lnTo>
                    <a:lnTo>
                      <a:pt x="574" y="504"/>
                    </a:lnTo>
                    <a:lnTo>
                      <a:pt x="797" y="97"/>
                    </a:lnTo>
                    <a:lnTo>
                      <a:pt x="333" y="0"/>
                    </a:lnTo>
                    <a:lnTo>
                      <a:pt x="379" y="97"/>
                    </a:lnTo>
                    <a:lnTo>
                      <a:pt x="0" y="281"/>
                    </a:lnTo>
                  </a:path>
                </a:pathLst>
              </a:custGeom>
              <a:noFill/>
              <a:ln w="9525">
                <a:solidFill>
                  <a:srgbClr val="20772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0516" name="Group 55"/>
            <p:cNvGrpSpPr>
              <a:grpSpLocks/>
            </p:cNvGrpSpPr>
            <p:nvPr/>
          </p:nvGrpSpPr>
          <p:grpSpPr bwMode="auto">
            <a:xfrm>
              <a:off x="3586" y="1620"/>
              <a:ext cx="539" cy="131"/>
              <a:chOff x="3586" y="1620"/>
              <a:chExt cx="539" cy="131"/>
            </a:xfrm>
          </p:grpSpPr>
          <p:sp>
            <p:nvSpPr>
              <p:cNvPr id="20534" name="Freeform 58"/>
              <p:cNvSpPr>
                <a:spLocks/>
              </p:cNvSpPr>
              <p:nvPr/>
            </p:nvSpPr>
            <p:spPr bwMode="auto">
              <a:xfrm>
                <a:off x="3586" y="1620"/>
                <a:ext cx="539" cy="131"/>
              </a:xfrm>
              <a:custGeom>
                <a:avLst/>
                <a:gdLst>
                  <a:gd name="T0" fmla="*/ 0 w 539"/>
                  <a:gd name="T1" fmla="*/ 40 h 131"/>
                  <a:gd name="T2" fmla="*/ 86 w 539"/>
                  <a:gd name="T3" fmla="*/ 0 h 131"/>
                  <a:gd name="T4" fmla="*/ 539 w 539"/>
                  <a:gd name="T5" fmla="*/ 91 h 131"/>
                  <a:gd name="T6" fmla="*/ 459 w 539"/>
                  <a:gd name="T7" fmla="*/ 131 h 131"/>
                  <a:gd name="T8" fmla="*/ 0 w 539"/>
                  <a:gd name="T9" fmla="*/ 40 h 1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39" h="131">
                    <a:moveTo>
                      <a:pt x="0" y="40"/>
                    </a:moveTo>
                    <a:lnTo>
                      <a:pt x="86" y="0"/>
                    </a:lnTo>
                    <a:lnTo>
                      <a:pt x="539" y="91"/>
                    </a:lnTo>
                    <a:lnTo>
                      <a:pt x="459" y="131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2077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535" name="Freeform 59"/>
              <p:cNvSpPr>
                <a:spLocks/>
              </p:cNvSpPr>
              <p:nvPr/>
            </p:nvSpPr>
            <p:spPr bwMode="auto">
              <a:xfrm>
                <a:off x="3586" y="1620"/>
                <a:ext cx="539" cy="131"/>
              </a:xfrm>
              <a:custGeom>
                <a:avLst/>
                <a:gdLst>
                  <a:gd name="T0" fmla="*/ 0 w 539"/>
                  <a:gd name="T1" fmla="*/ 40 h 131"/>
                  <a:gd name="T2" fmla="*/ 86 w 539"/>
                  <a:gd name="T3" fmla="*/ 0 h 131"/>
                  <a:gd name="T4" fmla="*/ 539 w 539"/>
                  <a:gd name="T5" fmla="*/ 91 h 131"/>
                  <a:gd name="T6" fmla="*/ 459 w 539"/>
                  <a:gd name="T7" fmla="*/ 131 h 131"/>
                  <a:gd name="T8" fmla="*/ 0 w 539"/>
                  <a:gd name="T9" fmla="*/ 40 h 1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39" h="131">
                    <a:moveTo>
                      <a:pt x="0" y="40"/>
                    </a:moveTo>
                    <a:lnTo>
                      <a:pt x="86" y="0"/>
                    </a:lnTo>
                    <a:lnTo>
                      <a:pt x="539" y="91"/>
                    </a:lnTo>
                    <a:lnTo>
                      <a:pt x="459" y="131"/>
                    </a:lnTo>
                    <a:lnTo>
                      <a:pt x="0" y="40"/>
                    </a:lnTo>
                  </a:path>
                </a:pathLst>
              </a:custGeom>
              <a:noFill/>
              <a:ln w="9525">
                <a:solidFill>
                  <a:srgbClr val="20772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0517" name="Group 58"/>
            <p:cNvGrpSpPr>
              <a:grpSpLocks/>
            </p:cNvGrpSpPr>
            <p:nvPr/>
          </p:nvGrpSpPr>
          <p:grpSpPr bwMode="auto">
            <a:xfrm>
              <a:off x="3827" y="1711"/>
              <a:ext cx="298" cy="453"/>
              <a:chOff x="3827" y="1711"/>
              <a:chExt cx="298" cy="453"/>
            </a:xfrm>
          </p:grpSpPr>
          <p:sp>
            <p:nvSpPr>
              <p:cNvPr id="20532" name="Freeform 59"/>
              <p:cNvSpPr>
                <a:spLocks/>
              </p:cNvSpPr>
              <p:nvPr/>
            </p:nvSpPr>
            <p:spPr bwMode="auto">
              <a:xfrm>
                <a:off x="3827" y="1711"/>
                <a:ext cx="298" cy="453"/>
              </a:xfrm>
              <a:custGeom>
                <a:avLst/>
                <a:gdLst>
                  <a:gd name="T0" fmla="*/ 206 w 298"/>
                  <a:gd name="T1" fmla="*/ 40 h 453"/>
                  <a:gd name="T2" fmla="*/ 298 w 298"/>
                  <a:gd name="T3" fmla="*/ 0 h 453"/>
                  <a:gd name="T4" fmla="*/ 80 w 298"/>
                  <a:gd name="T5" fmla="*/ 413 h 453"/>
                  <a:gd name="T6" fmla="*/ 0 w 298"/>
                  <a:gd name="T7" fmla="*/ 453 h 453"/>
                  <a:gd name="T8" fmla="*/ 206 w 298"/>
                  <a:gd name="T9" fmla="*/ 40 h 4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8" h="453">
                    <a:moveTo>
                      <a:pt x="206" y="40"/>
                    </a:moveTo>
                    <a:lnTo>
                      <a:pt x="298" y="0"/>
                    </a:lnTo>
                    <a:lnTo>
                      <a:pt x="80" y="413"/>
                    </a:lnTo>
                    <a:lnTo>
                      <a:pt x="0" y="453"/>
                    </a:lnTo>
                    <a:lnTo>
                      <a:pt x="206" y="40"/>
                    </a:lnTo>
                    <a:close/>
                  </a:path>
                </a:pathLst>
              </a:custGeom>
              <a:solidFill>
                <a:srgbClr val="2077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533" name="Freeform 60"/>
              <p:cNvSpPr>
                <a:spLocks/>
              </p:cNvSpPr>
              <p:nvPr/>
            </p:nvSpPr>
            <p:spPr bwMode="auto">
              <a:xfrm>
                <a:off x="3827" y="1711"/>
                <a:ext cx="298" cy="453"/>
              </a:xfrm>
              <a:custGeom>
                <a:avLst/>
                <a:gdLst>
                  <a:gd name="T0" fmla="*/ 206 w 298"/>
                  <a:gd name="T1" fmla="*/ 40 h 453"/>
                  <a:gd name="T2" fmla="*/ 298 w 298"/>
                  <a:gd name="T3" fmla="*/ 0 h 453"/>
                  <a:gd name="T4" fmla="*/ 80 w 298"/>
                  <a:gd name="T5" fmla="*/ 413 h 453"/>
                  <a:gd name="T6" fmla="*/ 0 w 298"/>
                  <a:gd name="T7" fmla="*/ 453 h 453"/>
                  <a:gd name="T8" fmla="*/ 206 w 298"/>
                  <a:gd name="T9" fmla="*/ 40 h 4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8" h="453">
                    <a:moveTo>
                      <a:pt x="206" y="40"/>
                    </a:moveTo>
                    <a:lnTo>
                      <a:pt x="298" y="0"/>
                    </a:lnTo>
                    <a:lnTo>
                      <a:pt x="80" y="413"/>
                    </a:lnTo>
                    <a:lnTo>
                      <a:pt x="0" y="453"/>
                    </a:lnTo>
                    <a:lnTo>
                      <a:pt x="206" y="40"/>
                    </a:lnTo>
                  </a:path>
                </a:pathLst>
              </a:custGeom>
              <a:noFill/>
              <a:ln w="9525">
                <a:solidFill>
                  <a:srgbClr val="20772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0518" name="Group 61"/>
            <p:cNvGrpSpPr>
              <a:grpSpLocks/>
            </p:cNvGrpSpPr>
            <p:nvPr/>
          </p:nvGrpSpPr>
          <p:grpSpPr bwMode="auto">
            <a:xfrm>
              <a:off x="3373" y="1728"/>
              <a:ext cx="259" cy="144"/>
              <a:chOff x="3373" y="1728"/>
              <a:chExt cx="259" cy="144"/>
            </a:xfrm>
          </p:grpSpPr>
          <p:sp>
            <p:nvSpPr>
              <p:cNvPr id="20530" name="Freeform 62"/>
              <p:cNvSpPr>
                <a:spLocks/>
              </p:cNvSpPr>
              <p:nvPr/>
            </p:nvSpPr>
            <p:spPr bwMode="auto">
              <a:xfrm>
                <a:off x="3373" y="1728"/>
                <a:ext cx="259" cy="144"/>
              </a:xfrm>
              <a:custGeom>
                <a:avLst/>
                <a:gdLst>
                  <a:gd name="T0" fmla="*/ 0 w 259"/>
                  <a:gd name="T1" fmla="*/ 144 h 144"/>
                  <a:gd name="T2" fmla="*/ 52 w 259"/>
                  <a:gd name="T3" fmla="*/ 104 h 144"/>
                  <a:gd name="T4" fmla="*/ 247 w 259"/>
                  <a:gd name="T5" fmla="*/ 0 h 144"/>
                  <a:gd name="T6" fmla="*/ 259 w 259"/>
                  <a:gd name="T7" fmla="*/ 23 h 144"/>
                  <a:gd name="T8" fmla="*/ 0 w 259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" h="144">
                    <a:moveTo>
                      <a:pt x="0" y="144"/>
                    </a:moveTo>
                    <a:lnTo>
                      <a:pt x="52" y="104"/>
                    </a:lnTo>
                    <a:lnTo>
                      <a:pt x="247" y="0"/>
                    </a:lnTo>
                    <a:lnTo>
                      <a:pt x="259" y="23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2077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531" name="Freeform 63"/>
              <p:cNvSpPr>
                <a:spLocks/>
              </p:cNvSpPr>
              <p:nvPr/>
            </p:nvSpPr>
            <p:spPr bwMode="auto">
              <a:xfrm>
                <a:off x="3373" y="1728"/>
                <a:ext cx="259" cy="144"/>
              </a:xfrm>
              <a:custGeom>
                <a:avLst/>
                <a:gdLst>
                  <a:gd name="T0" fmla="*/ 0 w 259"/>
                  <a:gd name="T1" fmla="*/ 144 h 144"/>
                  <a:gd name="T2" fmla="*/ 52 w 259"/>
                  <a:gd name="T3" fmla="*/ 104 h 144"/>
                  <a:gd name="T4" fmla="*/ 247 w 259"/>
                  <a:gd name="T5" fmla="*/ 0 h 144"/>
                  <a:gd name="T6" fmla="*/ 259 w 259"/>
                  <a:gd name="T7" fmla="*/ 23 h 144"/>
                  <a:gd name="T8" fmla="*/ 0 w 259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" h="144">
                    <a:moveTo>
                      <a:pt x="0" y="144"/>
                    </a:moveTo>
                    <a:lnTo>
                      <a:pt x="52" y="104"/>
                    </a:lnTo>
                    <a:lnTo>
                      <a:pt x="247" y="0"/>
                    </a:lnTo>
                    <a:lnTo>
                      <a:pt x="259" y="23"/>
                    </a:lnTo>
                    <a:lnTo>
                      <a:pt x="0" y="144"/>
                    </a:lnTo>
                  </a:path>
                </a:pathLst>
              </a:custGeom>
              <a:noFill/>
              <a:ln w="9525">
                <a:solidFill>
                  <a:srgbClr val="20772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0519" name="Group 64"/>
            <p:cNvGrpSpPr>
              <a:grpSpLocks/>
            </p:cNvGrpSpPr>
            <p:nvPr/>
          </p:nvGrpSpPr>
          <p:grpSpPr bwMode="auto">
            <a:xfrm>
              <a:off x="2083" y="1591"/>
              <a:ext cx="791" cy="584"/>
              <a:chOff x="2083" y="1591"/>
              <a:chExt cx="791" cy="584"/>
            </a:xfrm>
          </p:grpSpPr>
          <p:sp>
            <p:nvSpPr>
              <p:cNvPr id="20528" name="Freeform 65"/>
              <p:cNvSpPr>
                <a:spLocks/>
              </p:cNvSpPr>
              <p:nvPr/>
            </p:nvSpPr>
            <p:spPr bwMode="auto">
              <a:xfrm>
                <a:off x="2083" y="1591"/>
                <a:ext cx="791" cy="584"/>
              </a:xfrm>
              <a:custGeom>
                <a:avLst/>
                <a:gdLst>
                  <a:gd name="T0" fmla="*/ 642 w 791"/>
                  <a:gd name="T1" fmla="*/ 584 h 584"/>
                  <a:gd name="T2" fmla="*/ 791 w 791"/>
                  <a:gd name="T3" fmla="*/ 275 h 584"/>
                  <a:gd name="T4" fmla="*/ 407 w 791"/>
                  <a:gd name="T5" fmla="*/ 97 h 584"/>
                  <a:gd name="T6" fmla="*/ 453 w 791"/>
                  <a:gd name="T7" fmla="*/ 0 h 584"/>
                  <a:gd name="T8" fmla="*/ 0 w 791"/>
                  <a:gd name="T9" fmla="*/ 86 h 584"/>
                  <a:gd name="T10" fmla="*/ 218 w 791"/>
                  <a:gd name="T11" fmla="*/ 504 h 584"/>
                  <a:gd name="T12" fmla="*/ 264 w 791"/>
                  <a:gd name="T13" fmla="*/ 412 h 584"/>
                  <a:gd name="T14" fmla="*/ 642 w 791"/>
                  <a:gd name="T15" fmla="*/ 584 h 58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91" h="584">
                    <a:moveTo>
                      <a:pt x="642" y="584"/>
                    </a:moveTo>
                    <a:lnTo>
                      <a:pt x="791" y="275"/>
                    </a:lnTo>
                    <a:lnTo>
                      <a:pt x="407" y="97"/>
                    </a:lnTo>
                    <a:lnTo>
                      <a:pt x="453" y="0"/>
                    </a:lnTo>
                    <a:lnTo>
                      <a:pt x="0" y="86"/>
                    </a:lnTo>
                    <a:lnTo>
                      <a:pt x="218" y="504"/>
                    </a:lnTo>
                    <a:lnTo>
                      <a:pt x="264" y="412"/>
                    </a:lnTo>
                    <a:lnTo>
                      <a:pt x="642" y="584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529" name="Freeform 66"/>
              <p:cNvSpPr>
                <a:spLocks/>
              </p:cNvSpPr>
              <p:nvPr/>
            </p:nvSpPr>
            <p:spPr bwMode="auto">
              <a:xfrm>
                <a:off x="2083" y="1591"/>
                <a:ext cx="791" cy="584"/>
              </a:xfrm>
              <a:custGeom>
                <a:avLst/>
                <a:gdLst>
                  <a:gd name="T0" fmla="*/ 642 w 791"/>
                  <a:gd name="T1" fmla="*/ 584 h 584"/>
                  <a:gd name="T2" fmla="*/ 791 w 791"/>
                  <a:gd name="T3" fmla="*/ 275 h 584"/>
                  <a:gd name="T4" fmla="*/ 407 w 791"/>
                  <a:gd name="T5" fmla="*/ 97 h 584"/>
                  <a:gd name="T6" fmla="*/ 453 w 791"/>
                  <a:gd name="T7" fmla="*/ 0 h 584"/>
                  <a:gd name="T8" fmla="*/ 0 w 791"/>
                  <a:gd name="T9" fmla="*/ 86 h 584"/>
                  <a:gd name="T10" fmla="*/ 218 w 791"/>
                  <a:gd name="T11" fmla="*/ 504 h 584"/>
                  <a:gd name="T12" fmla="*/ 264 w 791"/>
                  <a:gd name="T13" fmla="*/ 412 h 584"/>
                  <a:gd name="T14" fmla="*/ 642 w 791"/>
                  <a:gd name="T15" fmla="*/ 584 h 58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91" h="584">
                    <a:moveTo>
                      <a:pt x="642" y="584"/>
                    </a:moveTo>
                    <a:lnTo>
                      <a:pt x="791" y="275"/>
                    </a:lnTo>
                    <a:lnTo>
                      <a:pt x="407" y="97"/>
                    </a:lnTo>
                    <a:lnTo>
                      <a:pt x="453" y="0"/>
                    </a:lnTo>
                    <a:lnTo>
                      <a:pt x="0" y="86"/>
                    </a:lnTo>
                    <a:lnTo>
                      <a:pt x="218" y="504"/>
                    </a:lnTo>
                    <a:lnTo>
                      <a:pt x="264" y="412"/>
                    </a:lnTo>
                    <a:lnTo>
                      <a:pt x="642" y="584"/>
                    </a:lnTo>
                  </a:path>
                </a:pathLst>
              </a:custGeom>
              <a:noFill/>
              <a:ln w="9525">
                <a:solidFill>
                  <a:srgbClr val="20772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20520" name="Freeform 67"/>
            <p:cNvSpPr>
              <a:spLocks/>
            </p:cNvSpPr>
            <p:nvPr/>
          </p:nvSpPr>
          <p:spPr bwMode="auto">
            <a:xfrm>
              <a:off x="2496" y="1602"/>
              <a:ext cx="114" cy="115"/>
            </a:xfrm>
            <a:custGeom>
              <a:avLst/>
              <a:gdLst>
                <a:gd name="T0" fmla="*/ 228 w 20"/>
                <a:gd name="T1" fmla="*/ 0 h 20"/>
                <a:gd name="T2" fmla="*/ 0 w 20"/>
                <a:gd name="T3" fmla="*/ 466 h 20"/>
                <a:gd name="T4" fmla="*/ 422 w 20"/>
                <a:gd name="T5" fmla="*/ 661 h 20"/>
                <a:gd name="T6" fmla="*/ 650 w 20"/>
                <a:gd name="T7" fmla="*/ 201 h 20"/>
                <a:gd name="T8" fmla="*/ 228 w 20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20">
                  <a:moveTo>
                    <a:pt x="7" y="0"/>
                  </a:moveTo>
                  <a:lnTo>
                    <a:pt x="0" y="14"/>
                  </a:lnTo>
                  <a:lnTo>
                    <a:pt x="13" y="20"/>
                  </a:lnTo>
                  <a:lnTo>
                    <a:pt x="20" y="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207722"/>
            </a:solidFill>
            <a:ln w="9525">
              <a:solidFill>
                <a:srgbClr val="20772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521" name="Freeform 68"/>
            <p:cNvSpPr>
              <a:spLocks/>
            </p:cNvSpPr>
            <p:nvPr/>
          </p:nvSpPr>
          <p:spPr bwMode="auto">
            <a:xfrm>
              <a:off x="2306" y="2009"/>
              <a:ext cx="109" cy="115"/>
            </a:xfrm>
            <a:custGeom>
              <a:avLst/>
              <a:gdLst>
                <a:gd name="T0" fmla="*/ 229 w 19"/>
                <a:gd name="T1" fmla="*/ 0 h 20"/>
                <a:gd name="T2" fmla="*/ 0 w 19"/>
                <a:gd name="T3" fmla="*/ 495 h 20"/>
                <a:gd name="T4" fmla="*/ 396 w 19"/>
                <a:gd name="T5" fmla="*/ 661 h 20"/>
                <a:gd name="T6" fmla="*/ 625 w 19"/>
                <a:gd name="T7" fmla="*/ 201 h 20"/>
                <a:gd name="T8" fmla="*/ 229 w 19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20">
                  <a:moveTo>
                    <a:pt x="7" y="0"/>
                  </a:moveTo>
                  <a:lnTo>
                    <a:pt x="0" y="15"/>
                  </a:lnTo>
                  <a:lnTo>
                    <a:pt x="12" y="20"/>
                  </a:lnTo>
                  <a:lnTo>
                    <a:pt x="19" y="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207722"/>
            </a:solidFill>
            <a:ln w="9525">
              <a:solidFill>
                <a:srgbClr val="20772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522" name="Oval 69"/>
            <p:cNvSpPr>
              <a:spLocks noChangeArrowheads="1"/>
            </p:cNvSpPr>
            <p:nvPr/>
          </p:nvSpPr>
          <p:spPr bwMode="auto">
            <a:xfrm>
              <a:off x="2662" y="1763"/>
              <a:ext cx="832" cy="808"/>
            </a:xfrm>
            <a:prstGeom prst="ellipse">
              <a:avLst/>
            </a:prstGeom>
            <a:solidFill>
              <a:srgbClr val="063DE8"/>
            </a:solidFill>
            <a:ln w="9525">
              <a:solidFill>
                <a:srgbClr val="063DE8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pt-BR" altLang="pt-BR"/>
            </a:p>
          </p:txBody>
        </p:sp>
        <p:sp>
          <p:nvSpPr>
            <p:cNvPr id="20523" name="Rectangle 70"/>
            <p:cNvSpPr>
              <a:spLocks noChangeArrowheads="1"/>
            </p:cNvSpPr>
            <p:nvPr/>
          </p:nvSpPr>
          <p:spPr bwMode="auto">
            <a:xfrm>
              <a:off x="2628" y="2072"/>
              <a:ext cx="93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altLang="pt-BR"/>
            </a:p>
          </p:txBody>
        </p:sp>
        <p:sp>
          <p:nvSpPr>
            <p:cNvPr id="20524" name="Rectangle 71"/>
            <p:cNvSpPr>
              <a:spLocks noChangeArrowheads="1"/>
            </p:cNvSpPr>
            <p:nvPr/>
          </p:nvSpPr>
          <p:spPr bwMode="auto">
            <a:xfrm>
              <a:off x="2610" y="2055"/>
              <a:ext cx="93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altLang="pt-BR"/>
            </a:p>
          </p:txBody>
        </p:sp>
        <p:sp>
          <p:nvSpPr>
            <p:cNvPr id="50" name="Rectangle 72"/>
            <p:cNvSpPr>
              <a:spLocks noChangeArrowheads="1"/>
            </p:cNvSpPr>
            <p:nvPr/>
          </p:nvSpPr>
          <p:spPr bwMode="auto">
            <a:xfrm>
              <a:off x="2680" y="1948"/>
              <a:ext cx="802" cy="5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defTabSz="762000">
                <a:defRPr/>
              </a:pPr>
              <a:r>
                <a:rPr lang="pt-BR" b="1" dirty="0">
                  <a:solidFill>
                    <a:srgbClr val="FFFFFF"/>
                  </a:solidFill>
                  <a:latin typeface="Arial Narrow" pitchFamily="34" charset="0"/>
                </a:rPr>
                <a:t>Contribuições</a:t>
              </a:r>
            </a:p>
            <a:p>
              <a:pPr algn="ctr" defTabSz="762000">
                <a:defRPr/>
              </a:pPr>
              <a:r>
                <a:rPr lang="pt-BR" b="1" dirty="0">
                  <a:solidFill>
                    <a:srgbClr val="FFFFFF"/>
                  </a:solidFill>
                  <a:latin typeface="Arial Narrow" pitchFamily="34" charset="0"/>
                </a:rPr>
                <a:t>Da Pesquisa </a:t>
              </a:r>
            </a:p>
            <a:p>
              <a:pPr algn="ctr" defTabSz="762000">
                <a:defRPr/>
              </a:pPr>
              <a:r>
                <a:rPr lang="pt-BR" b="1" dirty="0">
                  <a:solidFill>
                    <a:srgbClr val="FFFFFF"/>
                  </a:solidFill>
                  <a:latin typeface="Arial Narrow" pitchFamily="34" charset="0"/>
                </a:rPr>
                <a:t>Pública</a:t>
              </a:r>
              <a:endParaRPr lang="pt-BR" dirty="0"/>
            </a:p>
          </p:txBody>
        </p:sp>
        <p:sp>
          <p:nvSpPr>
            <p:cNvPr id="20526" name="Rectangle 73"/>
            <p:cNvSpPr>
              <a:spLocks noChangeArrowheads="1"/>
            </p:cNvSpPr>
            <p:nvPr/>
          </p:nvSpPr>
          <p:spPr bwMode="auto">
            <a:xfrm>
              <a:off x="2565" y="2175"/>
              <a:ext cx="332" cy="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altLang="pt-BR"/>
            </a:p>
          </p:txBody>
        </p:sp>
        <p:sp>
          <p:nvSpPr>
            <p:cNvPr id="20527" name="Rectangle 74"/>
            <p:cNvSpPr>
              <a:spLocks noChangeArrowheads="1"/>
            </p:cNvSpPr>
            <p:nvPr/>
          </p:nvSpPr>
          <p:spPr bwMode="auto">
            <a:xfrm>
              <a:off x="2565" y="2175"/>
              <a:ext cx="332" cy="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 altLang="pt-BR"/>
            </a:p>
          </p:txBody>
        </p:sp>
      </p:grpSp>
      <p:sp>
        <p:nvSpPr>
          <p:cNvPr id="20486" name="Rectangle 75"/>
          <p:cNvSpPr>
            <a:spLocks noChangeArrowheads="1"/>
          </p:cNvSpPr>
          <p:nvPr/>
        </p:nvSpPr>
        <p:spPr bwMode="auto">
          <a:xfrm>
            <a:off x="3251896" y="5507037"/>
            <a:ext cx="2644077" cy="119776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BFEE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900" tIns="44450" rIns="88900" bIns="44450">
            <a:spAutoFit/>
          </a:bodyPr>
          <a:lstStyle/>
          <a:p>
            <a:pPr algn="ctr" defTabSz="900113">
              <a:lnSpc>
                <a:spcPct val="90000"/>
              </a:lnSpc>
            </a:pPr>
            <a:r>
              <a:rPr lang="pt-BR" altLang="pt-BR" sz="20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Desenvolvimento de uma Plataforma Inédita de Práticas Sustentáveis</a:t>
            </a:r>
          </a:p>
        </p:txBody>
      </p:sp>
      <p:sp>
        <p:nvSpPr>
          <p:cNvPr id="20487" name="Rectangle 76"/>
          <p:cNvSpPr>
            <a:spLocks noChangeArrowheads="1"/>
          </p:cNvSpPr>
          <p:nvPr/>
        </p:nvSpPr>
        <p:spPr bwMode="auto">
          <a:xfrm>
            <a:off x="6182259" y="2225424"/>
            <a:ext cx="3013075" cy="119776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BFEE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900" tIns="44450" rIns="88900" bIns="44450">
            <a:spAutoFit/>
          </a:bodyPr>
          <a:lstStyle/>
          <a:p>
            <a:pPr algn="ctr" defTabSz="900113">
              <a:lnSpc>
                <a:spcPct val="90000"/>
              </a:lnSpc>
            </a:pPr>
            <a:r>
              <a:rPr lang="pt-BR" altLang="pt-BR" sz="2000" b="1" dirty="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“Tropicalização” e Adaptação de Sistemas de Produção Vegetal e Animal</a:t>
            </a:r>
          </a:p>
        </p:txBody>
      </p:sp>
      <p:sp>
        <p:nvSpPr>
          <p:cNvPr id="20488" name="Rectangle 77"/>
          <p:cNvSpPr>
            <a:spLocks noChangeArrowheads="1"/>
          </p:cNvSpPr>
          <p:nvPr/>
        </p:nvSpPr>
        <p:spPr bwMode="auto">
          <a:xfrm>
            <a:off x="110066" y="2224889"/>
            <a:ext cx="2810932" cy="119776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BFEE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900" tIns="44450" rIns="88900" bIns="44450">
            <a:spAutoFit/>
          </a:bodyPr>
          <a:lstStyle>
            <a:lvl1pPr defTabSz="90011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defTabSz="90011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defTabSz="90011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defTabSz="90011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defTabSz="90011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pt-BR" altLang="pt-BR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Transformação de solos ácidos e pobres em nutrientes em solos férteis</a:t>
            </a:r>
          </a:p>
        </p:txBody>
      </p:sp>
      <p:sp>
        <p:nvSpPr>
          <p:cNvPr id="20489" name="TextBox 308"/>
          <p:cNvSpPr txBox="1">
            <a:spLocks noChangeArrowheads="1"/>
          </p:cNvSpPr>
          <p:nvPr/>
        </p:nvSpPr>
        <p:spPr bwMode="auto">
          <a:xfrm>
            <a:off x="47625" y="214313"/>
            <a:ext cx="90376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altLang="pt-BR" sz="3600" b="1">
                <a:solidFill>
                  <a:schemeClr val="tx1"/>
                </a:solidFill>
                <a:latin typeface="Arial Narrow" panose="020B0606020202030204" pitchFamily="34" charset="0"/>
              </a:rPr>
              <a:t>Segurança Alimentar e Sustentabilidade</a:t>
            </a:r>
            <a:endParaRPr lang="pt-BR" altLang="pt-BR" sz="3600" b="1">
              <a:solidFill>
                <a:schemeClr val="tx1"/>
              </a:solidFill>
            </a:endParaRPr>
          </a:p>
        </p:txBody>
      </p:sp>
      <p:graphicFrame>
        <p:nvGraphicFramePr>
          <p:cNvPr id="25" name="Diagrama 24"/>
          <p:cNvGraphicFramePr/>
          <p:nvPr>
            <p:extLst>
              <p:ext uri="{D42A27DB-BD31-4B8C-83A1-F6EECF244321}">
                <p14:modId xmlns:p14="http://schemas.microsoft.com/office/powerpoint/2010/main" val="2452926716"/>
              </p:ext>
            </p:extLst>
          </p:nvPr>
        </p:nvGraphicFramePr>
        <p:xfrm>
          <a:off x="5939371" y="3852069"/>
          <a:ext cx="2736304" cy="1938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675894393"/>
              </p:ext>
            </p:extLst>
          </p:nvPr>
        </p:nvGraphicFramePr>
        <p:xfrm>
          <a:off x="429731" y="3790686"/>
          <a:ext cx="2621309" cy="1904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2723787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5" grpId="0">
        <p:bldAsOne/>
      </p:bldGraphic>
      <p:bldGraphic spid="2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517779" y="6596062"/>
            <a:ext cx="2214563" cy="2619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chemeClr val="tx1"/>
                </a:solidFill>
              </a:rPr>
              <a:t>Fonte:  Embrapa Cerrados</a:t>
            </a:r>
          </a:p>
        </p:txBody>
      </p:sp>
      <p:pic>
        <p:nvPicPr>
          <p:cNvPr id="2253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265" y="2958719"/>
            <a:ext cx="134778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1"/>
          <p:cNvSpPr txBox="1"/>
          <p:nvPr/>
        </p:nvSpPr>
        <p:spPr>
          <a:xfrm>
            <a:off x="4949189" y="1591993"/>
            <a:ext cx="4071938" cy="49859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Intensificação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terra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através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integrados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lavoura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pecuária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floresta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pt-B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pt-B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pt-B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2563">
              <a:defRPr/>
            </a:pP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Objetivo:</a:t>
            </a:r>
            <a:r>
              <a:rPr lang="pt-B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182563" indent="-182563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Reduzir pressão sobre ambientes frágeis</a:t>
            </a:r>
          </a:p>
          <a:p>
            <a:pPr marL="182563" indent="-182563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Viabilizar uma nova fronteira agrícola</a:t>
            </a:r>
          </a:p>
          <a:p>
            <a:pPr marL="182563" indent="-182563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&gt;50 milhões de ha de pastagens degradadas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34315" y="1261424"/>
            <a:ext cx="3971925" cy="305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lIns="0" tIns="0" rIns="0" bIns="0"/>
          <a:lstStyle/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  <a:latin typeface="Arial Narrow"/>
              </a:rPr>
              <a:t>Sistemas</a:t>
            </a:r>
            <a:r>
              <a:rPr lang="en-US" b="1" dirty="0">
                <a:solidFill>
                  <a:schemeClr val="tx1"/>
                </a:solidFill>
                <a:latin typeface="Arial Narrow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 Narrow"/>
              </a:rPr>
              <a:t>Integrados</a:t>
            </a:r>
            <a:r>
              <a:rPr lang="en-US" b="1" dirty="0">
                <a:solidFill>
                  <a:schemeClr val="tx1"/>
                </a:solidFill>
                <a:latin typeface="Arial Narrow"/>
              </a:rPr>
              <a:t> – A Norma no </a:t>
            </a:r>
            <a:r>
              <a:rPr lang="en-US" b="1" dirty="0" err="1" smtClean="0">
                <a:solidFill>
                  <a:schemeClr val="tx1"/>
                </a:solidFill>
                <a:latin typeface="Arial Narrow"/>
              </a:rPr>
              <a:t>Futuro</a:t>
            </a:r>
            <a:endParaRPr lang="pt-BR" b="1" dirty="0">
              <a:solidFill>
                <a:schemeClr val="tx1"/>
              </a:solidFill>
              <a:latin typeface="Arial Narrow"/>
              <a:ea typeface="+mn-ea"/>
            </a:endParaRPr>
          </a:p>
        </p:txBody>
      </p:sp>
      <p:pic>
        <p:nvPicPr>
          <p:cNvPr id="2253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" y="1567179"/>
            <a:ext cx="4701921" cy="501079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115888"/>
            <a:ext cx="8929688" cy="8625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6292" tIns="43146" rIns="86292" bIns="43146" anchor="ctr"/>
          <a:lstStyle/>
          <a:p>
            <a:pPr algn="ctr" defTabSz="423863">
              <a:buClr>
                <a:srgbClr val="000099"/>
              </a:buClr>
              <a:buSzPct val="100000"/>
              <a:tabLst>
                <a:tab pos="0" algn="l"/>
                <a:tab pos="863600" algn="l"/>
                <a:tab pos="1725613" algn="l"/>
                <a:tab pos="2589213" algn="l"/>
                <a:tab pos="3451225" algn="l"/>
                <a:tab pos="4314825" algn="l"/>
                <a:tab pos="5176838" algn="l"/>
                <a:tab pos="6040438" algn="l"/>
                <a:tab pos="6904038" algn="l"/>
                <a:tab pos="7766050" algn="l"/>
                <a:tab pos="8629650" algn="l"/>
                <a:tab pos="9491663" algn="l"/>
              </a:tabLst>
              <a:defRPr/>
            </a:pPr>
            <a:r>
              <a:rPr lang="pt-BR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MS Gothic" pitchFamily="49" charset="-128"/>
              </a:rPr>
              <a:t>Intensificação Sustentável </a:t>
            </a:r>
          </a:p>
          <a:p>
            <a:pPr algn="ctr" defTabSz="423863">
              <a:buClr>
                <a:srgbClr val="000099"/>
              </a:buClr>
              <a:buSzPct val="100000"/>
              <a:tabLst>
                <a:tab pos="0" algn="l"/>
                <a:tab pos="863600" algn="l"/>
                <a:tab pos="1725613" algn="l"/>
                <a:tab pos="2589213" algn="l"/>
                <a:tab pos="3451225" algn="l"/>
                <a:tab pos="4314825" algn="l"/>
                <a:tab pos="5176838" algn="l"/>
                <a:tab pos="6040438" algn="l"/>
                <a:tab pos="6904038" algn="l"/>
                <a:tab pos="7766050" algn="l"/>
                <a:tab pos="8629650" algn="l"/>
                <a:tab pos="9491663" algn="l"/>
              </a:tabLst>
              <a:defRPr/>
            </a:pPr>
            <a:r>
              <a:rPr lang="pt-BR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MS Gothic" pitchFamily="49" charset="-128"/>
              </a:rPr>
              <a:t>Sistemas Integrados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55883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/>
          <p:cNvPicPr>
            <a:picLocks noGrp="1" noChangeAspect="1" noChangeArrowheads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" r="5847"/>
          <a:stretch>
            <a:fillRect/>
          </a:stretch>
        </p:blipFill>
        <p:spPr bwMode="auto">
          <a:xfrm>
            <a:off x="-30163" y="1452563"/>
            <a:ext cx="9204326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4" name="Espaço Reservado para Anotações 4"/>
          <p:cNvSpPr>
            <a:spLocks noGrp="1"/>
          </p:cNvSpPr>
          <p:nvPr>
            <p:ph type="body" sz="quarter" idx="3"/>
          </p:nvPr>
        </p:nvSpPr>
        <p:spPr bwMode="auto">
          <a:xfrm>
            <a:off x="-30163" y="0"/>
            <a:ext cx="9312275" cy="1458913"/>
          </a:xfrm>
          <a:solidFill>
            <a:schemeClr val="tx1">
              <a:alpha val="70195"/>
            </a:scheme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pt-BR" altLang="pt-BR" sz="4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446" name="Espaço Reservado para Texto 1"/>
          <p:cNvSpPr>
            <a:spLocks noGrp="1"/>
          </p:cNvSpPr>
          <p:nvPr>
            <p:ph type="body" sz="quarter" idx="14"/>
          </p:nvPr>
        </p:nvSpPr>
        <p:spPr bwMode="auto">
          <a:xfrm>
            <a:off x="233363" y="500063"/>
            <a:ext cx="8677275" cy="792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pt-BR" altLang="pt-BR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Agricultura em Regiões Tropicais</a:t>
            </a:r>
          </a:p>
          <a:p>
            <a:pPr eaLnBrk="1" hangingPunct="1"/>
            <a:endParaRPr lang="pt-BR" altLang="pt-BR" dirty="0" smtClean="0">
              <a:solidFill>
                <a:schemeClr val="bg1"/>
              </a:solidFill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5191125" y="2719388"/>
            <a:ext cx="3940175" cy="366236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prstClr val="white">
                      <a:alpha val="36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Ocupação das Lavouras no Espaço e no Tempo.</a:t>
            </a:r>
          </a:p>
          <a:p>
            <a:pPr>
              <a:defRPr/>
            </a:pPr>
            <a:endParaRPr lang="pt-BR" altLang="pt-BR" sz="2000" b="1" dirty="0">
              <a:solidFill>
                <a:srgbClr val="FFFF00"/>
              </a:solidFill>
              <a:effectLst>
                <a:outerShdw blurRad="38100" dist="38100" dir="2700000" algn="tl">
                  <a:prstClr val="white">
                    <a:alpha val="36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9500">
              <a:defRPr/>
            </a:pPr>
            <a:r>
              <a:rPr lang="pt-BR" alt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prstClr val="white">
                      <a:alpha val="36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1ª Safra</a:t>
            </a:r>
          </a:p>
          <a:p>
            <a:pPr marL="1079500">
              <a:defRPr/>
            </a:pPr>
            <a:r>
              <a:rPr lang="pt-BR" alt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prstClr val="white">
                      <a:alpha val="36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2ª Safra</a:t>
            </a:r>
          </a:p>
          <a:p>
            <a:pPr marL="1079500">
              <a:defRPr/>
            </a:pPr>
            <a:r>
              <a:rPr lang="pt-BR" alt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prstClr val="white">
                      <a:alpha val="36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3ª Safra ...</a:t>
            </a:r>
          </a:p>
          <a:p>
            <a:pPr>
              <a:defRPr/>
            </a:pPr>
            <a:endParaRPr lang="pt-BR" altLang="pt-BR" sz="800" b="1" dirty="0">
              <a:solidFill>
                <a:srgbClr val="FFFF00"/>
              </a:solidFill>
              <a:effectLst>
                <a:outerShdw blurRad="38100" dist="38100" dir="2700000" algn="tl">
                  <a:prstClr val="white">
                    <a:alpha val="36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pt-BR" alt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prstClr val="white">
                      <a:alpha val="36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pt-BR" alt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prstClr val="white">
                      <a:alpha val="36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Alimento para as pragas</a:t>
            </a:r>
          </a:p>
          <a:p>
            <a:pPr>
              <a:defRPr/>
            </a:pPr>
            <a:endParaRPr lang="pt-BR" altLang="pt-BR" sz="800" b="1" dirty="0">
              <a:solidFill>
                <a:srgbClr val="FFFF00"/>
              </a:solidFill>
              <a:effectLst>
                <a:outerShdw blurRad="38100" dist="38100" dir="2700000" algn="tl">
                  <a:prstClr val="white">
                    <a:alpha val="36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pt-BR" alt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prstClr val="white">
                      <a:alpha val="36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pt-BR" alt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prstClr val="white">
                      <a:alpha val="36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Tempo para multiplicação</a:t>
            </a:r>
          </a:p>
        </p:txBody>
      </p:sp>
      <p:grpSp>
        <p:nvGrpSpPr>
          <p:cNvPr id="6" name="Grupo 5"/>
          <p:cNvGrpSpPr>
            <a:grpSpLocks/>
          </p:cNvGrpSpPr>
          <p:nvPr/>
        </p:nvGrpSpPr>
        <p:grpSpPr bwMode="auto">
          <a:xfrm>
            <a:off x="-125413" y="1524000"/>
            <a:ext cx="5584826" cy="5378450"/>
            <a:chOff x="-607390" y="1558491"/>
            <a:chExt cx="5584024" cy="5377936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8334" y="1558491"/>
              <a:ext cx="2619375" cy="2146698"/>
            </a:xfrm>
            <a:prstGeom prst="ellipse">
              <a:avLst/>
            </a:prstGeom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32731" t="1427" r="36267" b="58231"/>
            <a:stretch/>
          </p:blipFill>
          <p:spPr bwMode="auto">
            <a:xfrm>
              <a:off x="2268331" y="2795030"/>
              <a:ext cx="2708303" cy="2569043"/>
            </a:xfrm>
            <a:prstGeom prst="ellipse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8306" t="58353" r="60758" b="1035"/>
            <a:stretch/>
          </p:blipFill>
          <p:spPr bwMode="auto">
            <a:xfrm>
              <a:off x="-134910" y="4409841"/>
              <a:ext cx="2852159" cy="2333555"/>
            </a:xfrm>
            <a:prstGeom prst="ellipse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60230" t="59528" r="13968" b="2368"/>
            <a:stretch/>
          </p:blipFill>
          <p:spPr bwMode="auto">
            <a:xfrm>
              <a:off x="-607390" y="2533482"/>
              <a:ext cx="2772593" cy="2343414"/>
            </a:xfrm>
            <a:prstGeom prst="ellipse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89452" name="Grupo 4"/>
            <p:cNvGrpSpPr>
              <a:grpSpLocks/>
            </p:cNvGrpSpPr>
            <p:nvPr/>
          </p:nvGrpSpPr>
          <p:grpSpPr bwMode="auto">
            <a:xfrm>
              <a:off x="1296686" y="3720425"/>
              <a:ext cx="1686936" cy="1368152"/>
              <a:chOff x="1296686" y="3720425"/>
              <a:chExt cx="1686936" cy="1368152"/>
            </a:xfrm>
          </p:grpSpPr>
          <p:sp>
            <p:nvSpPr>
              <p:cNvPr id="11" name="Elipse 10"/>
              <p:cNvSpPr/>
              <p:nvPr/>
            </p:nvSpPr>
            <p:spPr>
              <a:xfrm>
                <a:off x="1325909" y="3720459"/>
                <a:ext cx="1657112" cy="136829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64000">
                    <a:schemeClr val="accent6">
                      <a:lumMod val="0"/>
                      <a:lumOff val="100000"/>
                    </a:schemeClr>
                  </a:gs>
                  <a:gs pos="100000">
                    <a:schemeClr val="accent6">
                      <a:lumMod val="10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dirty="0">
                  <a:solidFill>
                    <a:srgbClr val="00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455" name="CaixaDeTexto 6"/>
              <p:cNvSpPr txBox="1">
                <a:spLocks noChangeArrowheads="1"/>
              </p:cNvSpPr>
              <p:nvPr/>
            </p:nvSpPr>
            <p:spPr bwMode="auto">
              <a:xfrm>
                <a:off x="1296686" y="4035478"/>
                <a:ext cx="1686936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t-BR" altLang="pt-BR" sz="2000" b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Sistema de Produção</a:t>
                </a:r>
              </a:p>
            </p:txBody>
          </p:sp>
        </p:grpSp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77754" y="5088577"/>
              <a:ext cx="2188639" cy="1847850"/>
            </a:xfrm>
            <a:prstGeom prst="ellipse">
              <a:avLst/>
            </a:prstGeom>
          </p:spPr>
        </p:pic>
      </p:grpSp>
      <p:pic>
        <p:nvPicPr>
          <p:cNvPr id="189447" name="Imagem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05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1" r="5492" b="33614"/>
          <a:stretch>
            <a:fillRect/>
          </a:stretch>
        </p:blipFill>
        <p:spPr bwMode="auto">
          <a:xfrm>
            <a:off x="-36513" y="1190625"/>
            <a:ext cx="9217026" cy="56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Espaço Reservado para Anotações 4"/>
          <p:cNvSpPr>
            <a:spLocks noGrp="1"/>
          </p:cNvSpPr>
          <p:nvPr>
            <p:ph type="body" sz="quarter" idx="3"/>
          </p:nvPr>
        </p:nvSpPr>
        <p:spPr bwMode="auto">
          <a:xfrm>
            <a:off x="4810125" y="4778375"/>
            <a:ext cx="4176713" cy="2030413"/>
          </a:xfrm>
          <a:solidFill>
            <a:schemeClr val="tx1">
              <a:alpha val="70195"/>
            </a:scheme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altLang="pt-BR" smtClean="0"/>
              <a:t>  </a:t>
            </a:r>
          </a:p>
        </p:txBody>
      </p:sp>
      <p:sp>
        <p:nvSpPr>
          <p:cNvPr id="190468" name="Espaço Reservado para Anotações 4"/>
          <p:cNvSpPr>
            <a:spLocks noGrp="1"/>
          </p:cNvSpPr>
          <p:nvPr>
            <p:ph type="body" sz="quarter" idx="14"/>
          </p:nvPr>
        </p:nvSpPr>
        <p:spPr bwMode="auto">
          <a:xfrm>
            <a:off x="0" y="0"/>
            <a:ext cx="9144000" cy="1214438"/>
          </a:xfrm>
          <a:solidFill>
            <a:schemeClr val="tx1">
              <a:alpha val="70195"/>
            </a:scheme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altLang="pt-BR" smtClean="0"/>
              <a:t>  </a:t>
            </a:r>
          </a:p>
        </p:txBody>
      </p:sp>
      <p:sp>
        <p:nvSpPr>
          <p:cNvPr id="190469" name="Espaço Reservado para Anotações 4"/>
          <p:cNvSpPr>
            <a:spLocks noGrp="1"/>
          </p:cNvSpPr>
          <p:nvPr>
            <p:ph type="body" sz="quarter" idx="16"/>
          </p:nvPr>
        </p:nvSpPr>
        <p:spPr bwMode="auto">
          <a:xfrm>
            <a:off x="812800" y="263525"/>
            <a:ext cx="7416800" cy="1074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pt-BR" altLang="pt-BR" b="1" smtClean="0">
                <a:latin typeface="Arial" panose="020B0604020202020204" pitchFamily="34" charset="0"/>
                <a:cs typeface="Arial" panose="020B0604020202020204" pitchFamily="34" charset="0"/>
              </a:rPr>
              <a:t>Somos uma única fazenda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2" t="22376" r="16892" b="16890"/>
          <a:stretch/>
        </p:blipFill>
        <p:spPr bwMode="auto">
          <a:xfrm>
            <a:off x="-350442" y="2450176"/>
            <a:ext cx="2510604" cy="2271497"/>
          </a:xfrm>
          <a:prstGeom prst="ellips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/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25" y="3990619"/>
            <a:ext cx="2546290" cy="2298690"/>
          </a:xfrm>
          <a:prstGeom prst="ellips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63" y="3641725"/>
            <a:ext cx="240982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>
            <a:spLocks noChangeArrowheads="1"/>
          </p:cNvSpPr>
          <p:nvPr/>
        </p:nvSpPr>
        <p:spPr bwMode="auto">
          <a:xfrm>
            <a:off x="4787900" y="4789488"/>
            <a:ext cx="4248150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altLang="pt-BR" sz="2800" b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preciso pensar no complexo de pragas do Sistema de Produção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1684338"/>
            <a:ext cx="239077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5" name="AutoShape 2" descr="https://correio.embrapa.br/service/home/%7E/?auth=co&amp;id=23357&amp;part=2.3"/>
          <p:cNvSpPr>
            <a:spLocks noChangeAspect="1" noChangeArrowheads="1"/>
          </p:cNvSpPr>
          <p:nvPr/>
        </p:nvSpPr>
        <p:spPr bwMode="auto">
          <a:xfrm>
            <a:off x="-1368425" y="-2765425"/>
            <a:ext cx="8229600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altLang="pt-BR" smtClean="0">
              <a:solidFill>
                <a:srgbClr val="000000"/>
              </a:solidFill>
            </a:endParaRPr>
          </a:p>
        </p:txBody>
      </p:sp>
      <p:pic>
        <p:nvPicPr>
          <p:cNvPr id="190476" name="Imagem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188913"/>
            <a:ext cx="628650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8"/>
          <a:srcRect l="7618" t="39558" r="79477" b="41899"/>
          <a:stretch/>
        </p:blipFill>
        <p:spPr>
          <a:xfrm rot="16200000">
            <a:off x="802305" y="968462"/>
            <a:ext cx="2213412" cy="2287248"/>
          </a:xfrm>
          <a:prstGeom prst="ellipse">
            <a:avLst/>
          </a:prstGeom>
          <a:ln w="38100">
            <a:solidFill>
              <a:srgbClr val="FFFFFF"/>
            </a:solidFill>
          </a:ln>
        </p:spPr>
      </p:pic>
      <p:sp>
        <p:nvSpPr>
          <p:cNvPr id="17" name="CaixaDeTexto 16"/>
          <p:cNvSpPr txBox="1"/>
          <p:nvPr/>
        </p:nvSpPr>
        <p:spPr>
          <a:xfrm>
            <a:off x="5696315" y="1808706"/>
            <a:ext cx="2886751" cy="2677656"/>
          </a:xfrm>
          <a:prstGeom prst="rect">
            <a:avLst/>
          </a:prstGeom>
          <a:solidFill>
            <a:srgbClr val="CCFFCC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Plantas </a:t>
            </a:r>
            <a:r>
              <a:rPr lang="pt-B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Invasoras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Insetos</a:t>
            </a:r>
          </a:p>
          <a:p>
            <a:pPr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Fungos</a:t>
            </a:r>
          </a:p>
          <a:p>
            <a:pPr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Nematoides</a:t>
            </a:r>
          </a:p>
          <a:p>
            <a:pPr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Ácaros</a:t>
            </a:r>
          </a:p>
          <a:p>
            <a:pPr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Bactérias</a:t>
            </a:r>
          </a:p>
          <a:p>
            <a:pPr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Vírus</a:t>
            </a:r>
          </a:p>
        </p:txBody>
      </p:sp>
    </p:spTree>
    <p:extLst>
      <p:ext uri="{BB962C8B-B14F-4D97-AF65-F5344CB8AC3E}">
        <p14:creationId xmlns:p14="http://schemas.microsoft.com/office/powerpoint/2010/main" val="29362092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body" sz="quarter" idx="10"/>
          </p:nvPr>
        </p:nvSpPr>
        <p:spPr>
          <a:xfrm>
            <a:off x="-252536" y="0"/>
            <a:ext cx="9649072" cy="1556792"/>
          </a:xfrm>
        </p:spPr>
        <p:txBody>
          <a:bodyPr/>
          <a:lstStyle/>
          <a:p>
            <a:pPr algn="l"/>
            <a:endParaRPr lang="pt-BR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216024" y="2643182"/>
            <a:ext cx="3635896" cy="2831810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pt-BR" sz="2800" b="1" dirty="0" smtClean="0"/>
              <a:t>Segundo </a:t>
            </a:r>
            <a:r>
              <a:rPr lang="pt-BR" sz="2800" b="1" dirty="0"/>
              <a:t>a  Sociedade Brasileira de Defesa </a:t>
            </a:r>
            <a:r>
              <a:rPr lang="pt-BR" sz="2800" b="1" dirty="0" smtClean="0"/>
              <a:t>Agropecuária (SBDA), 150 Pragas Quarentenárias ausentes do Brasil já estão em países da América do Sul</a:t>
            </a:r>
          </a:p>
          <a:p>
            <a:pPr algn="l">
              <a:spcBef>
                <a:spcPts val="0"/>
              </a:spcBef>
            </a:pPr>
            <a:endParaRPr lang="pt-BR" sz="2800" b="1" dirty="0" smtClean="0"/>
          </a:p>
          <a:p>
            <a:pPr algn="l">
              <a:spcBef>
                <a:spcPts val="0"/>
              </a:spcBef>
            </a:pPr>
            <a:endParaRPr lang="pt-BR" sz="3600" b="1" dirty="0" smtClean="0"/>
          </a:p>
          <a:p>
            <a:pPr algn="l">
              <a:spcBef>
                <a:spcPts val="0"/>
              </a:spcBef>
            </a:pPr>
            <a:endParaRPr lang="pt-BR" sz="3600" b="1" dirty="0" smtClean="0"/>
          </a:p>
          <a:p>
            <a:pPr algn="l">
              <a:spcBef>
                <a:spcPts val="0"/>
              </a:spcBef>
            </a:pPr>
            <a:endParaRPr lang="pt-BR" sz="3600" b="1" dirty="0" smtClean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01" y="193552"/>
            <a:ext cx="629379" cy="233584"/>
          </a:xfrm>
          <a:prstGeom prst="rect">
            <a:avLst/>
          </a:prstGeom>
        </p:spPr>
      </p:pic>
      <p:sp>
        <p:nvSpPr>
          <p:cNvPr id="11" name="Espaço Reservado para Texto 6"/>
          <p:cNvSpPr txBox="1">
            <a:spLocks/>
          </p:cNvSpPr>
          <p:nvPr/>
        </p:nvSpPr>
        <p:spPr>
          <a:xfrm>
            <a:off x="395536" y="332656"/>
            <a:ext cx="8397857" cy="5711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pt-BR" sz="5400" b="1" dirty="0" smtClean="0">
                <a:solidFill>
                  <a:prstClr val="white"/>
                </a:solidFill>
              </a:rPr>
              <a:t>Ameaças Fitossanitárias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6114"/>
          <a:stretch/>
        </p:blipFill>
        <p:spPr bwMode="auto">
          <a:xfrm>
            <a:off x="3851920" y="1475015"/>
            <a:ext cx="4968552" cy="539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5809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863" y="2087881"/>
            <a:ext cx="5887076" cy="3947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Espaço Reservado para Texto 2"/>
          <p:cNvSpPr>
            <a:spLocks noGrp="1"/>
          </p:cNvSpPr>
          <p:nvPr>
            <p:ph type="body" sz="quarter" idx="14"/>
          </p:nvPr>
        </p:nvSpPr>
        <p:spPr bwMode="auto">
          <a:xfrm>
            <a:off x="1040951" y="6035041"/>
            <a:ext cx="7200900" cy="7191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pt-BR" altLang="pt-B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Manejo Integrado de Pragas</a:t>
            </a:r>
          </a:p>
          <a:p>
            <a:pPr eaLnBrk="1" hangingPunct="1">
              <a:defRPr/>
            </a:pPr>
            <a:endParaRPr lang="pt-BR" altLang="pt-BR" sz="32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3540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188913"/>
            <a:ext cx="628650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1" name="Espaço Reservado para Texto 11"/>
          <p:cNvSpPr>
            <a:spLocks noGrp="1"/>
          </p:cNvSpPr>
          <p:nvPr>
            <p:ph type="body" sz="quarter" idx="14"/>
          </p:nvPr>
        </p:nvSpPr>
        <p:spPr bwMode="auto">
          <a:xfrm>
            <a:off x="584352" y="188913"/>
            <a:ext cx="7950051" cy="719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pt-BR" altLang="pt-BR" b="1" dirty="0" smtClean="0"/>
              <a:t>O que fazer para prevenir e controlar essas pragas?</a:t>
            </a:r>
            <a:r>
              <a:rPr lang="pt-BR" sz="4800" b="1" dirty="0">
                <a:latin typeface="Arial" pitchFamily="34" charset="0"/>
                <a:cs typeface="Arial" pitchFamily="34" charset="0"/>
              </a:rPr>
              <a:t> </a:t>
            </a:r>
            <a:endParaRPr lang="pt-BR" altLang="pt-BR" b="1" dirty="0" smtClean="0"/>
          </a:p>
        </p:txBody>
      </p:sp>
    </p:spTree>
    <p:extLst>
      <p:ext uri="{BB962C8B-B14F-4D97-AF65-F5344CB8AC3E}">
        <p14:creationId xmlns:p14="http://schemas.microsoft.com/office/powerpoint/2010/main" val="100989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35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Espaço Reservado para Texto 2"/>
          <p:cNvSpPr>
            <a:spLocks noGrp="1"/>
          </p:cNvSpPr>
          <p:nvPr>
            <p:ph type="body" sz="quarter" idx="14"/>
          </p:nvPr>
        </p:nvSpPr>
        <p:spPr bwMode="auto">
          <a:xfrm>
            <a:off x="422274" y="300673"/>
            <a:ext cx="7523861" cy="720725"/>
          </a:xfrm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Estratégias de monitoramento de pragas</a:t>
            </a:r>
          </a:p>
        </p:txBody>
      </p:sp>
      <p:sp>
        <p:nvSpPr>
          <p:cNvPr id="148482" name="Espaço Reservado para Texto 3"/>
          <p:cNvSpPr>
            <a:spLocks noGrp="1"/>
          </p:cNvSpPr>
          <p:nvPr>
            <p:ph type="body" sz="quarter" idx="15"/>
          </p:nvPr>
        </p:nvSpPr>
        <p:spPr bwMode="auto">
          <a:xfrm>
            <a:off x="4248214" y="2585847"/>
            <a:ext cx="4787900" cy="3313113"/>
          </a:xfrm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sz="2800" dirty="0" smtClean="0"/>
              <a:t>identificação de pragas</a:t>
            </a:r>
          </a:p>
          <a:p>
            <a:r>
              <a:rPr lang="pt-BR" sz="2800" dirty="0" smtClean="0"/>
              <a:t>Planilhas eletrônicas</a:t>
            </a:r>
          </a:p>
          <a:p>
            <a:r>
              <a:rPr lang="pt-BR" sz="2800" dirty="0" smtClean="0"/>
              <a:t>Determinação de posicionamento global (GPS)</a:t>
            </a:r>
          </a:p>
          <a:p>
            <a:r>
              <a:rPr lang="pt-BR" sz="2800" dirty="0" smtClean="0"/>
              <a:t>Transmissão de dados em tempo real</a:t>
            </a:r>
          </a:p>
          <a:p>
            <a:r>
              <a:rPr lang="pt-BR" sz="2800" dirty="0" smtClean="0"/>
              <a:t>Plataforma de dados</a:t>
            </a:r>
          </a:p>
          <a:p>
            <a:r>
              <a:rPr lang="pt-BR" sz="2800" dirty="0" smtClean="0"/>
              <a:t>Tomada de decisão</a:t>
            </a:r>
          </a:p>
          <a:p>
            <a:endParaRPr lang="pt-BR" sz="2800" dirty="0" smtClean="0"/>
          </a:p>
        </p:txBody>
      </p:sp>
      <p:pic>
        <p:nvPicPr>
          <p:cNvPr id="148483" name="Picture 2" descr="http://tecnoblog.net/wp-content/uploads/2012/01/polaroid-camera-android-he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725" y="2708275"/>
            <a:ext cx="38100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40756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padrão Embrapa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alpha val="5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/>
      <a:lstStyle>
        <a:defPPr algn="l">
          <a:defRPr sz="2400" dirty="0" smtClean="0">
            <a:solidFill>
              <a:srgbClr val="004994"/>
            </a:solidFill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Tema do Office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 algn="l">
          <a:defRPr sz="2400" dirty="0" smtClean="0">
            <a:solidFill>
              <a:srgbClr val="004994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7_Tema do Office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 algn="l">
          <a:defRPr sz="2400" dirty="0" smtClean="0">
            <a:solidFill>
              <a:srgbClr val="004994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2_Tema do Office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 algn="l">
          <a:defRPr sz="2400" dirty="0" smtClean="0">
            <a:solidFill>
              <a:srgbClr val="004994"/>
            </a:solidFill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2_Tema do Office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 algn="l">
          <a:defRPr sz="2400" dirty="0" smtClean="0">
            <a:solidFill>
              <a:srgbClr val="004994"/>
            </a:solidFill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0_Tema do Office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 algn="l">
          <a:defRPr sz="2400" dirty="0" smtClean="0">
            <a:solidFill>
              <a:srgbClr val="004994"/>
            </a:solidFill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Tema do Office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 algn="l">
          <a:defRPr sz="2400" dirty="0" smtClean="0">
            <a:solidFill>
              <a:srgbClr val="004994"/>
            </a:solidFill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2700</TotalTime>
  <Words>538</Words>
  <Application>Microsoft Office PowerPoint</Application>
  <PresentationFormat>Apresentação na tela (4:3)</PresentationFormat>
  <Paragraphs>125</Paragraphs>
  <Slides>17</Slides>
  <Notes>6</Notes>
  <HiddenSlides>7</HiddenSlides>
  <MMClips>0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9</vt:i4>
      </vt:variant>
      <vt:variant>
        <vt:lpstr>Títulos de slides</vt:lpstr>
      </vt:variant>
      <vt:variant>
        <vt:i4>17</vt:i4>
      </vt:variant>
    </vt:vector>
  </HeadingPairs>
  <TitlesOfParts>
    <vt:vector size="41" baseType="lpstr">
      <vt:lpstr>MS Gothic</vt:lpstr>
      <vt:lpstr>ＭＳ Ｐゴシック</vt:lpstr>
      <vt:lpstr>Adobe Devanagari</vt:lpstr>
      <vt:lpstr>Aller Light</vt:lpstr>
      <vt:lpstr>Arial</vt:lpstr>
      <vt:lpstr>Arial Black</vt:lpstr>
      <vt:lpstr>Arial Narrow</vt:lpstr>
      <vt:lpstr>Calibri</vt:lpstr>
      <vt:lpstr>Calibri Light</vt:lpstr>
      <vt:lpstr>Century Gothic</vt:lpstr>
      <vt:lpstr>Gill Sans</vt:lpstr>
      <vt:lpstr>KievitOT-Bold</vt:lpstr>
      <vt:lpstr>Qualcomm Office Regular</vt:lpstr>
      <vt:lpstr>Qualcomm Regular</vt:lpstr>
      <vt:lpstr>Times New Roman</vt:lpstr>
      <vt:lpstr>Tema padrão Embrapa</vt:lpstr>
      <vt:lpstr>6_Tema do Office</vt:lpstr>
      <vt:lpstr>7_Tema do Office</vt:lpstr>
      <vt:lpstr>12_Tema do Office</vt:lpstr>
      <vt:lpstr>2_Tema do Office</vt:lpstr>
      <vt:lpstr>Office Theme</vt:lpstr>
      <vt:lpstr>10_Tema do Office</vt:lpstr>
      <vt:lpstr>Tema do Office</vt:lpstr>
      <vt:lpstr>8_Tema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Paulo Roberto Galerani</dc:creator>
  <cp:lastModifiedBy>Leomar Diniz</cp:lastModifiedBy>
  <cp:revision>87</cp:revision>
  <dcterms:created xsi:type="dcterms:W3CDTF">2017-05-11T17:58:06Z</dcterms:created>
  <dcterms:modified xsi:type="dcterms:W3CDTF">2018-03-06T14:02:21Z</dcterms:modified>
</cp:coreProperties>
</file>