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2" r:id="rId5"/>
    <p:sldId id="270" r:id="rId6"/>
    <p:sldId id="258" r:id="rId7"/>
    <p:sldId id="271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A343"/>
    <a:srgbClr val="D3DCE5"/>
    <a:srgbClr val="F2F5F8"/>
    <a:srgbClr val="E5E8EF"/>
    <a:srgbClr val="D8BC68"/>
    <a:srgbClr val="45444C"/>
    <a:srgbClr val="B1644D"/>
    <a:srgbClr val="979CA0"/>
    <a:srgbClr val="565646"/>
    <a:srgbClr val="714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1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2:59.92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181 563,'6'0,"6"0,2-5,8-7,7-2,-2-3,-1 1,1 3,-9 4,-14 3,-12 9,-10 3,3 0,10 0,10-2,16-6,8-3,6-6,7-1,-9 1,-16 3,-20 8,-21 4,-12 2,-4 4,-1 1,1-2,12-2,23-2,21-2,20-7,18-3,12 1,4-6,-4 1,-8 1,-19 3,-22 3,-19 1,-19 2,-7 6,-3 3,-2-1,10-1,14-2,14-1,17-1,20-7,13-2,4 0,-5 1,-15 2,-26 6,-24 9,-28 2,-17-1,-4 3,3-1,16-4,20-2,30-4,24-7,17-8,5-3,3 2,-12 2,-26 3,-21 3,-21 7,-11 3,-7 1,10-1,20-2,28-6,26-9,17-2,13 1,0 3,-19 2,-23 3,-22 2,-9 2,2-5,5-2,-3 1,-9 1,-3 7,5 3,13 1,10-2,-9 6,-12 4,-11 2,-15-4,-2 3,9-1,12-4,13-9,17-9,8-3,5-6,-9 0,-9 9,-2 6,6 2,5 2,3 1,-3-6,-12-3,-14 6,-17 8,-6 7,-5 2,-8-2,-3-4,-1-4,-9-2,3 2,4 0,15-1,16-6,16-4,17-6,15-7,12 0,3-3,-3 2,-10-1,-17 3,-17 3,-21 10,-17 6,-15 1,1 6,19 2,19-3,21-1,20-8,9-10,2-2,-5-5,-16 1,-21 3,-18 4,-9 8,-8 4,3 8,17-4,21-8,9-10,-3-2,-15 0,-18 3,-15 4,-14 1,-3 3,1 1,10 7,22 1,24 1,23-8,16-13,10-5,3-5,-10-3,-18 2,-19 6,-17 5,-13 5,-7 5,4 1,13 3,12 0,16-5,11-8,10-6,4-5,-17 0,-17 5,-16 5,-18 5,-9 9,-5 4,9 2,15-1,15-6,13-4,4-6,-12 4,-12 8,-15 10,-10 1,1 5,15 0,22-10,14-11,-2-4,-8 3,-23 8,-15 9,-12 2,-6 4,-5 3,11-1,17-10,18-7,20-9,7-9,6-2,-14 1,-14 4,-12 9,-16 9,-13 5,-5-1,0 4,18-1,19-9,16-9,11-5,-7-1,-11 2,-11 2,-9 1,3 3,16 1,13-4,9-2,12-5,-11 0,-19 2,-17 8,-15 4,-9 2,-3 5,10 2,15-2,17-7,12-4,4-7,-6-2,-11 1,-11 2,-8 7,-7 5,-5 7,9 0,13 0,18-8,13-5,7-6,10-8,3-1,-16 2,-29 4,-30 9,-25 11,-13 2,-6 6,6 5,8-1,21-5,22-4,20-10,15-6,-1-1,-8 0,-10 0,-10 2,2 0,9 2,9 1,10-6,11 0,7-1,3-3,-16-1,-17 2,-20 8,-17 4,-10 6,-1 8,0 0,13-2,17-4,15-4,19-8,11-4,5-7,6-6,-8 0,-22 2,-23 11,-20 4,-16 9,-11 3,0 5,3-1,17-2,26-4,18-3,15-9,19-8,2-7,-1-2,-23 3,-20 5,-15 9,-16 6,-7 1,-3 7,17 0,18-1,20-13,14-12,-4-2,-10 1,-18 3,-14 5,-9 2,-4 9,7 3,15 0,18-5,14-9,13-7,1-8,0 1,-12 5,-15 4,-25 5,-15 3,-7 3,-9 2,0 6,7 7,5 1,14-1,16-3,14-9,10-4,8-7,4-7,3-1,-11 3,-19 4,-16 4,-10 3,-8 7,-3 9,3 7,13 1,14-3,23-5,25-4,19-9,16-4,20-6,9-7,7-6,-11 2,-34 9,-40 13,-35 11,-22 9,-13 7,1 3,12-3,16-6,20-7,14-10,12-7,2-8,-18 4,-16 8,-15 9,-5 8,5 1,10-3,15-4,11-14,7-8,2-1,-4-5,-12 1,-15 3,-13 4,-10 7,-2 11,3 7,16 2,13-2,15-5,14-9,11-5,8-8,-1-7,-16-1,-24 3,-22 9,-14 5,-9 9,-6 2,3 6,13-1,14-3,13-3,5-8,-5-5,-9-1,-11 0,-7 1,-2 6,8 3,12 0,10 0,15-1,8-7,4-8,0-2,-5-4,-19 1,-23 3,-19 4,-16 3,-5 8,-5 4,7 6,11 6,18 0,23-3,10-9,-3-6,-7-2,-16-2,-6 6,-5 2,13 0,17 0,19-6,20-8,19-8,13-11,0 0,-14-1,-34 4,-27 8,-19 11,-18 12,-13 11,1 8,8 5,17-3,16-5,15-6,5-12,-5-5,-9-4,-11 1,-13 0,-14 7,-6 7,0 4,11-2,17-7,22-10,15-9,3-7,-7-1,-13 5,-17 5,-17 4,-9 4,-9 3,-1 2,7 6,16 2,18 0,25-2,21-7,8-13,7-5,-5-10,-22 1,-21 4,-22 17,-18 10,-10 15,-6 4,-2 4,9 2,18-3,22-6,18-6,21-5,11-5,2-7,-2-3,-19-1,-15 7,-9 8,5 4,6-1,6-2,10-2,5-2,-4 3,-7 7,3-1,1-1,2-3,0-3,-10-3,-14-1,-13 3,-6 7,4 1,4-7,-8-4,-7-3,-11-1,-1 5,0 2,11 0,19 0,15-2,15-6,4-8,-5-8,-1 0,-1 3,2 4,0 5,1 2,1 3,1-3,0-7,-11 4,-13 9,-8 10,6 2,8 0,-4-3,-8 2,-15 5,-5 4,-11 4,7-2,11-5,18-11,15-6,7-10,-5-2,-12 6,-14 3,-16 13,-16 10,-7 6,9-1,15-5,22-11,15-14,-1 1,-9 5,-17 8,-11 7,-9 1,1 3,16-3,14-4,13-9,8-6,1-9,0-6,-8-2,-13 8,-12 6,-10 13,-8 6,-4 6,8-1,14-4,12-5,12-9,2-10,-6-5,-11 1,-11 3,-9 7,-12 4,-11 8,-3 1,10-1,7-1,2-4,1-1,-1-3,-1 0,-2-1,0 0,9-1,19-5,15-6,10-8,-4 1,-11 3,-17 4,-13 5,-8 2,-4 4,-13 0,-3 2,1 0,14 0,18-1,23-4,19-14,2-2,-10 1,-14 5,-12 4,-15 9,-10 10,-9 9,-3 7,1-2,13-3,18-7,20-9,16-7,8-7,10-8,-13 0,-16 2,-21 5,-25 9,-22 10,-22 9,-15 7,-6 4,7-1,31-7,31-11,30-18,37-13,28-8,14-4,-3-1,-7 0,-22 5,-24 9,-26 12,-23 14,-13 16,-9 5,2 2,15-2,23-7,18-11,24-7,21-14,17-11,23-6,6 2,-9 1,-26 4,-34 7,-33 6,-33 15,-26 7,-18 11,-23 8,-9 3,2 2,21-1,29-6,31-7,41-19,28-15,28-16,18-8,10-9,-1 4,-22 8,-30 10,-38 15,-30 13,-28 11,-15 8,-8 6,0-3,11 0,22-6,23-5,20-11,20-12,17-10,7-12,1-2,-7 0,-16 5,-18 6,-20 8,-18 10,-14 6,-15 7,-13 13,-10 7,-1-2,9-5,22-7,26-7,23-4,23-10,13-13,7-5,-3-3,-13 2,-15 5,-15 6,-10 10,-13 5,-1 8,-1 2,11-2,19-2,22-8,16-10,20-13,10-9,5-4,-4-1,-24 5,-25 13,-20 10,-25 17,-14 12,-4 7,5 5,15-3,17-7,26-8,21-11,14-17,14-6,12-6,3-3,-1 3,-21 11,-24 13,-19 12,-17 9,-9 8,3-3,13-9,11-9,8-5,4-7,-7-4,-18 10,-15 11,-17 8,-3 6,4 4,16-3,17-7,16-11,16-18,17-13,15-7,-4-5,-25 4,-29 12,-22 14,-19 19,-22 12,-17 11,-2 6,15-6,23-14,22-17,23-14,15-12,8-7,-2-5,-13 3,-25 11,-17 14,-16 8,-12 13,-8 9,11 0,18-10,30-13,25-13,24-10,13-12,7-6,-3-2,-25 5,-24 20,-25 17,-24 13,-10 9,-5 6,11-2,16-7,17-12,14-13,9-11,2-8,-14-1,-25 3,-20 12,-20 11,-16 10,-18 9,-14 6,-1-2,24-6,35-5,36-17,40-8,32-12,19-13,18-1,8-4,-15-2,-28 8,-31 13,-26 12,-26 17,-24 13,-17 13,-3 6,4 1,11-5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0.91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1.08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2.11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2.78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3.22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2:59.92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181 563,'6'0,"6"0,2-5,8-7,7-2,-2-3,-1 1,1 3,-9 4,-14 3,-12 9,-10 3,3 0,10 0,10-2,16-6,8-3,6-6,7-1,-9 1,-16 3,-20 8,-21 4,-12 2,-4 4,-1 1,1-2,12-2,23-2,21-2,20-7,18-3,12 1,4-6,-4 1,-8 1,-19 3,-22 3,-19 1,-19 2,-7 6,-3 3,-2-1,10-1,14-2,14-1,17-1,20-7,13-2,4 0,-5 1,-15 2,-26 6,-24 9,-28 2,-17-1,-4 3,3-1,16-4,20-2,30-4,24-7,17-8,5-3,3 2,-12 2,-26 3,-21 3,-21 7,-11 3,-7 1,10-1,20-2,28-6,26-9,17-2,13 1,0 3,-19 2,-23 3,-22 2,-9 2,2-5,5-2,-3 1,-9 1,-3 7,5 3,13 1,10-2,-9 6,-12 4,-11 2,-15-4,-2 3,9-1,12-4,13-9,17-9,8-3,5-6,-9 0,-9 9,-2 6,6 2,5 2,3 1,-3-6,-12-3,-14 6,-17 8,-6 7,-5 2,-8-2,-3-4,-1-4,-9-2,3 2,4 0,15-1,16-6,16-4,17-6,15-7,12 0,3-3,-3 2,-10-1,-17 3,-17 3,-21 10,-17 6,-15 1,1 6,19 2,19-3,21-1,20-8,9-10,2-2,-5-5,-16 1,-21 3,-18 4,-9 8,-8 4,3 8,17-4,21-8,9-10,-3-2,-15 0,-18 3,-15 4,-14 1,-3 3,1 1,10 7,22 1,24 1,23-8,16-13,10-5,3-5,-10-3,-18 2,-19 6,-17 5,-13 5,-7 5,4 1,13 3,12 0,16-5,11-8,10-6,4-5,-17 0,-17 5,-16 5,-18 5,-9 9,-5 4,9 2,15-1,15-6,13-4,4-6,-12 4,-12 8,-15 10,-10 1,1 5,15 0,22-10,14-11,-2-4,-8 3,-23 8,-15 9,-12 2,-6 4,-5 3,11-1,17-10,18-7,20-9,7-9,6-2,-14 1,-14 4,-12 9,-16 9,-13 5,-5-1,0 4,18-1,19-9,16-9,11-5,-7-1,-11 2,-11 2,-9 1,3 3,16 1,13-4,9-2,12-5,-11 0,-19 2,-17 8,-15 4,-9 2,-3 5,10 2,15-2,17-7,12-4,4-7,-6-2,-11 1,-11 2,-8 7,-7 5,-5 7,9 0,13 0,18-8,13-5,7-6,10-8,3-1,-16 2,-29 4,-30 9,-25 11,-13 2,-6 6,6 5,8-1,21-5,22-4,20-10,15-6,-1-1,-8 0,-10 0,-10 2,2 0,9 2,9 1,10-6,11 0,7-1,3-3,-16-1,-17 2,-20 8,-17 4,-10 6,-1 8,0 0,13-2,17-4,15-4,19-8,11-4,5-7,6-6,-8 0,-22 2,-23 11,-20 4,-16 9,-11 3,0 5,3-1,17-2,26-4,18-3,15-9,19-8,2-7,-1-2,-23 3,-20 5,-15 9,-16 6,-7 1,-3 7,17 0,18-1,20-13,14-12,-4-2,-10 1,-18 3,-14 5,-9 2,-4 9,7 3,15 0,18-5,14-9,13-7,1-8,0 1,-12 5,-15 4,-25 5,-15 3,-7 3,-9 2,0 6,7 7,5 1,14-1,16-3,14-9,10-4,8-7,4-7,3-1,-11 3,-19 4,-16 4,-10 3,-8 7,-3 9,3 7,13 1,14-3,23-5,25-4,19-9,16-4,20-6,9-7,7-6,-11 2,-34 9,-40 13,-35 11,-22 9,-13 7,1 3,12-3,16-6,20-7,14-10,12-7,2-8,-18 4,-16 8,-15 9,-5 8,5 1,10-3,15-4,11-14,7-8,2-1,-4-5,-12 1,-15 3,-13 4,-10 7,-2 11,3 7,16 2,13-2,15-5,14-9,11-5,8-8,-1-7,-16-1,-24 3,-22 9,-14 5,-9 9,-6 2,3 6,13-1,14-3,13-3,5-8,-5-5,-9-1,-11 0,-7 1,-2 6,8 3,12 0,10 0,15-1,8-7,4-8,0-2,-5-4,-19 1,-23 3,-19 4,-16 3,-5 8,-5 4,7 6,11 6,18 0,23-3,10-9,-3-6,-7-2,-16-2,-6 6,-5 2,13 0,17 0,19-6,20-8,19-8,13-11,0 0,-14-1,-34 4,-27 8,-19 11,-18 12,-13 11,1 8,8 5,17-3,16-5,15-6,5-12,-5-5,-9-4,-11 1,-13 0,-14 7,-6 7,0 4,11-2,17-7,22-10,15-9,3-7,-7-1,-13 5,-17 5,-17 4,-9 4,-9 3,-1 2,7 6,16 2,18 0,25-2,21-7,8-13,7-5,-5-10,-22 1,-21 4,-22 17,-18 10,-10 15,-6 4,-2 4,9 2,18-3,22-6,18-6,21-5,11-5,2-7,-2-3,-19-1,-15 7,-9 8,5 4,6-1,6-2,10-2,5-2,-4 3,-7 7,3-1,1-1,2-3,0-3,-10-3,-14-1,-13 3,-6 7,4 1,4-7,-8-4,-7-3,-11-1,-1 5,0 2,11 0,19 0,15-2,15-6,4-8,-5-8,-1 0,-1 3,2 4,0 5,1 2,1 3,1-3,0-7,-11 4,-13 9,-8 10,6 2,8 0,-4-3,-8 2,-15 5,-5 4,-11 4,7-2,11-5,18-11,15-6,7-10,-5-2,-12 6,-14 3,-16 13,-16 10,-7 6,9-1,15-5,22-11,15-14,-1 1,-9 5,-17 8,-11 7,-9 1,1 3,16-3,14-4,13-9,8-6,1-9,0-6,-8-2,-13 8,-12 6,-10 13,-8 6,-4 6,8-1,14-4,12-5,12-9,2-10,-6-5,-11 1,-11 3,-9 7,-12 4,-11 8,-3 1,10-1,7-1,2-4,1-1,-1-3,-1 0,-2-1,0 0,9-1,19-5,15-6,10-8,-4 1,-11 3,-17 4,-13 5,-8 2,-4 4,-13 0,-3 2,1 0,14 0,18-1,23-4,19-14,2-2,-10 1,-14 5,-12 4,-15 9,-10 10,-9 9,-3 7,1-2,13-3,18-7,20-9,16-7,8-7,10-8,-13 0,-16 2,-21 5,-25 9,-22 10,-22 9,-15 7,-6 4,7-1,31-7,31-11,30-18,37-13,28-8,14-4,-3-1,-7 0,-22 5,-24 9,-26 12,-23 14,-13 16,-9 5,2 2,15-2,23-7,18-11,24-7,21-14,17-11,23-6,6 2,-9 1,-26 4,-34 7,-33 6,-33 15,-26 7,-18 11,-23 8,-9 3,2 2,21-1,29-6,31-7,41-19,28-15,28-16,18-8,10-9,-1 4,-22 8,-30 10,-38 15,-30 13,-28 11,-15 8,-8 6,0-3,11 0,22-6,23-5,20-11,20-12,17-10,7-12,1-2,-7 0,-16 5,-18 6,-20 8,-18 10,-14 6,-15 7,-13 13,-10 7,-1-2,9-5,22-7,26-7,23-4,23-10,13-13,7-5,-3-3,-13 2,-15 5,-15 6,-10 10,-13 5,-1 8,-1 2,11-2,19-2,22-8,16-10,20-13,10-9,5-4,-4-1,-24 5,-25 13,-20 10,-25 17,-14 12,-4 7,5 5,15-3,17-7,26-8,21-11,14-17,14-6,12-6,3-3,-1 3,-21 11,-24 13,-19 12,-17 9,-9 8,3-3,13-9,11-9,8-5,4-7,-7-4,-18 10,-15 11,-17 8,-3 6,4 4,16-3,17-7,16-11,16-18,17-13,15-7,-4-5,-25 4,-29 12,-22 14,-19 19,-22 12,-17 11,-2 6,15-6,23-14,22-17,23-14,15-12,8-7,-2-5,-13 3,-25 11,-17 14,-16 8,-12 13,-8 9,11 0,18-10,30-13,25-13,24-10,13-12,7-6,-3-2,-25 5,-24 20,-25 17,-24 13,-10 9,-5 6,11-2,16-7,17-12,14-13,9-11,2-8,-14-1,-25 3,-20 12,-20 11,-16 10,-18 9,-14 6,-1-2,24-6,35-5,36-17,40-8,32-12,19-13,18-1,8-4,-15-2,-28 8,-31 13,-26 12,-26 17,-24 13,-17 13,-3 6,4 1,11-5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4:38.66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5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5.84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6.2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4:38.66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6.41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6.89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7.0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0.3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0.91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1.08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2.11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2.78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3.22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2:59.92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181 563,'6'0,"6"0,2-5,8-7,7-2,-2-3,-1 1,1 3,-9 4,-14 3,-12 9,-10 3,3 0,10 0,10-2,16-6,8-3,6-6,7-1,-9 1,-16 3,-20 8,-21 4,-12 2,-4 4,-1 1,1-2,12-2,23-2,21-2,20-7,18-3,12 1,4-6,-4 1,-8 1,-19 3,-22 3,-19 1,-19 2,-7 6,-3 3,-2-1,10-1,14-2,14-1,17-1,20-7,13-2,4 0,-5 1,-15 2,-26 6,-24 9,-28 2,-17-1,-4 3,3-1,16-4,20-2,30-4,24-7,17-8,5-3,3 2,-12 2,-26 3,-21 3,-21 7,-11 3,-7 1,10-1,20-2,28-6,26-9,17-2,13 1,0 3,-19 2,-23 3,-22 2,-9 2,2-5,5-2,-3 1,-9 1,-3 7,5 3,13 1,10-2,-9 6,-12 4,-11 2,-15-4,-2 3,9-1,12-4,13-9,17-9,8-3,5-6,-9 0,-9 9,-2 6,6 2,5 2,3 1,-3-6,-12-3,-14 6,-17 8,-6 7,-5 2,-8-2,-3-4,-1-4,-9-2,3 2,4 0,15-1,16-6,16-4,17-6,15-7,12 0,3-3,-3 2,-10-1,-17 3,-17 3,-21 10,-17 6,-15 1,1 6,19 2,19-3,21-1,20-8,9-10,2-2,-5-5,-16 1,-21 3,-18 4,-9 8,-8 4,3 8,17-4,21-8,9-10,-3-2,-15 0,-18 3,-15 4,-14 1,-3 3,1 1,10 7,22 1,24 1,23-8,16-13,10-5,3-5,-10-3,-18 2,-19 6,-17 5,-13 5,-7 5,4 1,13 3,12 0,16-5,11-8,10-6,4-5,-17 0,-17 5,-16 5,-18 5,-9 9,-5 4,9 2,15-1,15-6,13-4,4-6,-12 4,-12 8,-15 10,-10 1,1 5,15 0,22-10,14-11,-2-4,-8 3,-23 8,-15 9,-12 2,-6 4,-5 3,11-1,17-10,18-7,20-9,7-9,6-2,-14 1,-14 4,-12 9,-16 9,-13 5,-5-1,0 4,18-1,19-9,16-9,11-5,-7-1,-11 2,-11 2,-9 1,3 3,16 1,13-4,9-2,12-5,-11 0,-19 2,-17 8,-15 4,-9 2,-3 5,10 2,15-2,17-7,12-4,4-7,-6-2,-11 1,-11 2,-8 7,-7 5,-5 7,9 0,13 0,18-8,13-5,7-6,10-8,3-1,-16 2,-29 4,-30 9,-25 11,-13 2,-6 6,6 5,8-1,21-5,22-4,20-10,15-6,-1-1,-8 0,-10 0,-10 2,2 0,9 2,9 1,10-6,11 0,7-1,3-3,-16-1,-17 2,-20 8,-17 4,-10 6,-1 8,0 0,13-2,17-4,15-4,19-8,11-4,5-7,6-6,-8 0,-22 2,-23 11,-20 4,-16 9,-11 3,0 5,3-1,17-2,26-4,18-3,15-9,19-8,2-7,-1-2,-23 3,-20 5,-15 9,-16 6,-7 1,-3 7,17 0,18-1,20-13,14-12,-4-2,-10 1,-18 3,-14 5,-9 2,-4 9,7 3,15 0,18-5,14-9,13-7,1-8,0 1,-12 5,-15 4,-25 5,-15 3,-7 3,-9 2,0 6,7 7,5 1,14-1,16-3,14-9,10-4,8-7,4-7,3-1,-11 3,-19 4,-16 4,-10 3,-8 7,-3 9,3 7,13 1,14-3,23-5,25-4,19-9,16-4,20-6,9-7,7-6,-11 2,-34 9,-40 13,-35 11,-22 9,-13 7,1 3,12-3,16-6,20-7,14-10,12-7,2-8,-18 4,-16 8,-15 9,-5 8,5 1,10-3,15-4,11-14,7-8,2-1,-4-5,-12 1,-15 3,-13 4,-10 7,-2 11,3 7,16 2,13-2,15-5,14-9,11-5,8-8,-1-7,-16-1,-24 3,-22 9,-14 5,-9 9,-6 2,3 6,13-1,14-3,13-3,5-8,-5-5,-9-1,-11 0,-7 1,-2 6,8 3,12 0,10 0,15-1,8-7,4-8,0-2,-5-4,-19 1,-23 3,-19 4,-16 3,-5 8,-5 4,7 6,11 6,18 0,23-3,10-9,-3-6,-7-2,-16-2,-6 6,-5 2,13 0,17 0,19-6,20-8,19-8,13-11,0 0,-14-1,-34 4,-27 8,-19 11,-18 12,-13 11,1 8,8 5,17-3,16-5,15-6,5-12,-5-5,-9-4,-11 1,-13 0,-14 7,-6 7,0 4,11-2,17-7,22-10,15-9,3-7,-7-1,-13 5,-17 5,-17 4,-9 4,-9 3,-1 2,7 6,16 2,18 0,25-2,21-7,8-13,7-5,-5-10,-22 1,-21 4,-22 17,-18 10,-10 15,-6 4,-2 4,9 2,18-3,22-6,18-6,21-5,11-5,2-7,-2-3,-19-1,-15 7,-9 8,5 4,6-1,6-2,10-2,5-2,-4 3,-7 7,3-1,1-1,2-3,0-3,-10-3,-14-1,-13 3,-6 7,4 1,4-7,-8-4,-7-3,-11-1,-1 5,0 2,11 0,19 0,15-2,15-6,4-8,-5-8,-1 0,-1 3,2 4,0 5,1 2,1 3,1-3,0-7,-11 4,-13 9,-8 10,6 2,8 0,-4-3,-8 2,-15 5,-5 4,-11 4,7-2,11-5,18-11,15-6,7-10,-5-2,-12 6,-14 3,-16 13,-16 10,-7 6,9-1,15-5,22-11,15-14,-1 1,-9 5,-17 8,-11 7,-9 1,1 3,16-3,14-4,13-9,8-6,1-9,0-6,-8-2,-13 8,-12 6,-10 13,-8 6,-4 6,8-1,14-4,12-5,12-9,2-10,-6-5,-11 1,-11 3,-9 7,-12 4,-11 8,-3 1,10-1,7-1,2-4,1-1,-1-3,-1 0,-2-1,0 0,9-1,19-5,15-6,10-8,-4 1,-11 3,-17 4,-13 5,-8 2,-4 4,-13 0,-3 2,1 0,14 0,18-1,23-4,19-14,2-2,-10 1,-14 5,-12 4,-15 9,-10 10,-9 9,-3 7,1-2,13-3,18-7,20-9,16-7,8-7,10-8,-13 0,-16 2,-21 5,-25 9,-22 10,-22 9,-15 7,-6 4,7-1,31-7,31-11,30-18,37-13,28-8,14-4,-3-1,-7 0,-22 5,-24 9,-26 12,-23 14,-13 16,-9 5,2 2,15-2,23-7,18-11,24-7,21-14,17-11,23-6,6 2,-9 1,-26 4,-34 7,-33 6,-33 15,-26 7,-18 11,-23 8,-9 3,2 2,21-1,29-6,31-7,41-19,28-15,28-16,18-8,10-9,-1 4,-22 8,-30 10,-38 15,-30 13,-28 11,-15 8,-8 6,0-3,11 0,22-6,23-5,20-11,20-12,17-10,7-12,1-2,-7 0,-16 5,-18 6,-20 8,-18 10,-14 6,-15 7,-13 13,-10 7,-1-2,9-5,22-7,26-7,23-4,23-10,13-13,7-5,-3-3,-13 2,-15 5,-15 6,-10 10,-13 5,-1 8,-1 2,11-2,19-2,22-8,16-10,20-13,10-9,5-4,-4-1,-24 5,-25 13,-20 10,-25 17,-14 12,-4 7,5 5,15-3,17-7,26-8,21-11,14-17,14-6,12-6,3-3,-1 3,-21 11,-24 13,-19 12,-17 9,-9 8,3-3,13-9,11-9,8-5,4-7,-7-4,-18 10,-15 11,-17 8,-3 6,4 4,16-3,17-7,16-11,16-18,17-13,15-7,-4-5,-25 4,-29 12,-22 14,-19 19,-22 12,-17 11,-2 6,15-6,23-14,22-17,23-14,15-12,8-7,-2-5,-13 3,-25 11,-17 14,-16 8,-12 13,-8 9,11 0,18-10,30-13,25-13,24-10,13-12,7-6,-3-2,-25 5,-24 20,-25 17,-24 13,-10 9,-5 6,11-2,16-7,17-12,14-13,9-11,2-8,-14-1,-25 3,-20 12,-20 11,-16 10,-18 9,-14 6,-1-2,24-6,35-5,36-17,40-8,32-12,19-13,18-1,8-4,-15-2,-28 8,-31 13,-26 12,-26 17,-24 13,-17 13,-3 6,4 1,11-5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5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4:38.66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5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5.84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6.2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6.41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6.89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7.0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0.3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0.91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1.08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5.84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2.11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2.78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3.22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2:59.92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181 563,'6'0,"6"0,2-5,8-7,7-2,-2-3,-1 1,1 3,-9 4,-14 3,-12 9,-10 3,3 0,10 0,10-2,16-6,8-3,6-6,7-1,-9 1,-16 3,-20 8,-21 4,-12 2,-4 4,-1 1,1-2,12-2,23-2,21-2,20-7,18-3,12 1,4-6,-4 1,-8 1,-19 3,-22 3,-19 1,-19 2,-7 6,-3 3,-2-1,10-1,14-2,14-1,17-1,20-7,13-2,4 0,-5 1,-15 2,-26 6,-24 9,-28 2,-17-1,-4 3,3-1,16-4,20-2,30-4,24-7,17-8,5-3,3 2,-12 2,-26 3,-21 3,-21 7,-11 3,-7 1,10-1,20-2,28-6,26-9,17-2,13 1,0 3,-19 2,-23 3,-22 2,-9 2,2-5,5-2,-3 1,-9 1,-3 7,5 3,13 1,10-2,-9 6,-12 4,-11 2,-15-4,-2 3,9-1,12-4,13-9,17-9,8-3,5-6,-9 0,-9 9,-2 6,6 2,5 2,3 1,-3-6,-12-3,-14 6,-17 8,-6 7,-5 2,-8-2,-3-4,-1-4,-9-2,3 2,4 0,15-1,16-6,16-4,17-6,15-7,12 0,3-3,-3 2,-10-1,-17 3,-17 3,-21 10,-17 6,-15 1,1 6,19 2,19-3,21-1,20-8,9-10,2-2,-5-5,-16 1,-21 3,-18 4,-9 8,-8 4,3 8,17-4,21-8,9-10,-3-2,-15 0,-18 3,-15 4,-14 1,-3 3,1 1,10 7,22 1,24 1,23-8,16-13,10-5,3-5,-10-3,-18 2,-19 6,-17 5,-13 5,-7 5,4 1,13 3,12 0,16-5,11-8,10-6,4-5,-17 0,-17 5,-16 5,-18 5,-9 9,-5 4,9 2,15-1,15-6,13-4,4-6,-12 4,-12 8,-15 10,-10 1,1 5,15 0,22-10,14-11,-2-4,-8 3,-23 8,-15 9,-12 2,-6 4,-5 3,11-1,17-10,18-7,20-9,7-9,6-2,-14 1,-14 4,-12 9,-16 9,-13 5,-5-1,0 4,18-1,19-9,16-9,11-5,-7-1,-11 2,-11 2,-9 1,3 3,16 1,13-4,9-2,12-5,-11 0,-19 2,-17 8,-15 4,-9 2,-3 5,10 2,15-2,17-7,12-4,4-7,-6-2,-11 1,-11 2,-8 7,-7 5,-5 7,9 0,13 0,18-8,13-5,7-6,10-8,3-1,-16 2,-29 4,-30 9,-25 11,-13 2,-6 6,6 5,8-1,21-5,22-4,20-10,15-6,-1-1,-8 0,-10 0,-10 2,2 0,9 2,9 1,10-6,11 0,7-1,3-3,-16-1,-17 2,-20 8,-17 4,-10 6,-1 8,0 0,13-2,17-4,15-4,19-8,11-4,5-7,6-6,-8 0,-22 2,-23 11,-20 4,-16 9,-11 3,0 5,3-1,17-2,26-4,18-3,15-9,19-8,2-7,-1-2,-23 3,-20 5,-15 9,-16 6,-7 1,-3 7,17 0,18-1,20-13,14-12,-4-2,-10 1,-18 3,-14 5,-9 2,-4 9,7 3,15 0,18-5,14-9,13-7,1-8,0 1,-12 5,-15 4,-25 5,-15 3,-7 3,-9 2,0 6,7 7,5 1,14-1,16-3,14-9,10-4,8-7,4-7,3-1,-11 3,-19 4,-16 4,-10 3,-8 7,-3 9,3 7,13 1,14-3,23-5,25-4,19-9,16-4,20-6,9-7,7-6,-11 2,-34 9,-40 13,-35 11,-22 9,-13 7,1 3,12-3,16-6,20-7,14-10,12-7,2-8,-18 4,-16 8,-15 9,-5 8,5 1,10-3,15-4,11-14,7-8,2-1,-4-5,-12 1,-15 3,-13 4,-10 7,-2 11,3 7,16 2,13-2,15-5,14-9,11-5,8-8,-1-7,-16-1,-24 3,-22 9,-14 5,-9 9,-6 2,3 6,13-1,14-3,13-3,5-8,-5-5,-9-1,-11 0,-7 1,-2 6,8 3,12 0,10 0,15-1,8-7,4-8,0-2,-5-4,-19 1,-23 3,-19 4,-16 3,-5 8,-5 4,7 6,11 6,18 0,23-3,10-9,-3-6,-7-2,-16-2,-6 6,-5 2,13 0,17 0,19-6,20-8,19-8,13-11,0 0,-14-1,-34 4,-27 8,-19 11,-18 12,-13 11,1 8,8 5,17-3,16-5,15-6,5-12,-5-5,-9-4,-11 1,-13 0,-14 7,-6 7,0 4,11-2,17-7,22-10,15-9,3-7,-7-1,-13 5,-17 5,-17 4,-9 4,-9 3,-1 2,7 6,16 2,18 0,25-2,21-7,8-13,7-5,-5-10,-22 1,-21 4,-22 17,-18 10,-10 15,-6 4,-2 4,9 2,18-3,22-6,18-6,21-5,11-5,2-7,-2-3,-19-1,-15 7,-9 8,5 4,6-1,6-2,10-2,5-2,-4 3,-7 7,3-1,1-1,2-3,0-3,-10-3,-14-1,-13 3,-6 7,4 1,4-7,-8-4,-7-3,-11-1,-1 5,0 2,11 0,19 0,15-2,15-6,4-8,-5-8,-1 0,-1 3,2 4,0 5,1 2,1 3,1-3,0-7,-11 4,-13 9,-8 10,6 2,8 0,-4-3,-8 2,-15 5,-5 4,-11 4,7-2,11-5,18-11,15-6,7-10,-5-2,-12 6,-14 3,-16 13,-16 10,-7 6,9-1,15-5,22-11,15-14,-1 1,-9 5,-17 8,-11 7,-9 1,1 3,16-3,14-4,13-9,8-6,1-9,0-6,-8-2,-13 8,-12 6,-10 13,-8 6,-4 6,8-1,14-4,12-5,12-9,2-10,-6-5,-11 1,-11 3,-9 7,-12 4,-11 8,-3 1,10-1,7-1,2-4,1-1,-1-3,-1 0,-2-1,0 0,9-1,19-5,15-6,10-8,-4 1,-11 3,-17 4,-13 5,-8 2,-4 4,-13 0,-3 2,1 0,14 0,18-1,23-4,19-14,2-2,-10 1,-14 5,-12 4,-15 9,-10 10,-9 9,-3 7,1-2,13-3,18-7,20-9,16-7,8-7,10-8,-13 0,-16 2,-21 5,-25 9,-22 10,-22 9,-15 7,-6 4,7-1,31-7,31-11,30-18,37-13,28-8,14-4,-3-1,-7 0,-22 5,-24 9,-26 12,-23 14,-13 16,-9 5,2 2,15-2,23-7,18-11,24-7,21-14,17-11,23-6,6 2,-9 1,-26 4,-34 7,-33 6,-33 15,-26 7,-18 11,-23 8,-9 3,2 2,21-1,29-6,31-7,41-19,28-15,28-16,18-8,10-9,-1 4,-22 8,-30 10,-38 15,-30 13,-28 11,-15 8,-8 6,0-3,11 0,22-6,23-5,20-11,20-12,17-10,7-12,1-2,-7 0,-16 5,-18 6,-20 8,-18 10,-14 6,-15 7,-13 13,-10 7,-1-2,9-5,22-7,26-7,23-4,23-10,13-13,7-5,-3-3,-13 2,-15 5,-15 6,-10 10,-13 5,-1 8,-1 2,11-2,19-2,22-8,16-10,20-13,10-9,5-4,-4-1,-24 5,-25 13,-20 10,-25 17,-14 12,-4 7,5 5,15-3,17-7,26-8,21-11,14-17,14-6,12-6,3-3,-1 3,-21 11,-24 13,-19 12,-17 9,-9 8,3-3,13-9,11-9,8-5,4-7,-7-4,-18 10,-15 11,-17 8,-3 6,4 4,16-3,17-7,16-11,16-18,17-13,15-7,-4-5,-25 4,-29 12,-22 14,-19 19,-22 12,-17 11,-2 6,15-6,23-14,22-17,23-14,15-12,8-7,-2-5,-13 3,-25 11,-17 14,-16 8,-12 13,-8 9,11 0,18-10,30-13,25-13,24-10,13-12,7-6,-3-2,-25 5,-24 20,-25 17,-24 13,-10 9,-5 6,11-2,16-7,17-12,14-13,9-11,2-8,-14-1,-25 3,-20 12,-20 11,-16 10,-18 9,-14 6,-1-2,24-6,35-5,36-17,40-8,32-12,19-13,18-1,8-4,-15-2,-28 8,-31 13,-26 12,-26 17,-24 13,-17 13,-3 6,4 1,11-5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4:38.66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5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5.84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6.2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6.41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6.89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6.2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7.0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0.3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0.91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1.08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2.11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2.78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3.22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2:59.92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181 563,'6'0,"6"0,2-5,8-7,7-2,-2-3,-1 1,1 3,-9 4,-14 3,-12 9,-10 3,3 0,10 0,10-2,16-6,8-3,6-6,7-1,-9 1,-16 3,-20 8,-21 4,-12 2,-4 4,-1 1,1-2,12-2,23-2,21-2,20-7,18-3,12 1,4-6,-4 1,-8 1,-19 3,-22 3,-19 1,-19 2,-7 6,-3 3,-2-1,10-1,14-2,14-1,17-1,20-7,13-2,4 0,-5 1,-15 2,-26 6,-24 9,-28 2,-17-1,-4 3,3-1,16-4,20-2,30-4,24-7,17-8,5-3,3 2,-12 2,-26 3,-21 3,-21 7,-11 3,-7 1,10-1,20-2,28-6,26-9,17-2,13 1,0 3,-19 2,-23 3,-22 2,-9 2,2-5,5-2,-3 1,-9 1,-3 7,5 3,13 1,10-2,-9 6,-12 4,-11 2,-15-4,-2 3,9-1,12-4,13-9,17-9,8-3,5-6,-9 0,-9 9,-2 6,6 2,5 2,3 1,-3-6,-12-3,-14 6,-17 8,-6 7,-5 2,-8-2,-3-4,-1-4,-9-2,3 2,4 0,15-1,16-6,16-4,17-6,15-7,12 0,3-3,-3 2,-10-1,-17 3,-17 3,-21 10,-17 6,-15 1,1 6,19 2,19-3,21-1,20-8,9-10,2-2,-5-5,-16 1,-21 3,-18 4,-9 8,-8 4,3 8,17-4,21-8,9-10,-3-2,-15 0,-18 3,-15 4,-14 1,-3 3,1 1,10 7,22 1,24 1,23-8,16-13,10-5,3-5,-10-3,-18 2,-19 6,-17 5,-13 5,-7 5,4 1,13 3,12 0,16-5,11-8,10-6,4-5,-17 0,-17 5,-16 5,-18 5,-9 9,-5 4,9 2,15-1,15-6,13-4,4-6,-12 4,-12 8,-15 10,-10 1,1 5,15 0,22-10,14-11,-2-4,-8 3,-23 8,-15 9,-12 2,-6 4,-5 3,11-1,17-10,18-7,20-9,7-9,6-2,-14 1,-14 4,-12 9,-16 9,-13 5,-5-1,0 4,18-1,19-9,16-9,11-5,-7-1,-11 2,-11 2,-9 1,3 3,16 1,13-4,9-2,12-5,-11 0,-19 2,-17 8,-15 4,-9 2,-3 5,10 2,15-2,17-7,12-4,4-7,-6-2,-11 1,-11 2,-8 7,-7 5,-5 7,9 0,13 0,18-8,13-5,7-6,10-8,3-1,-16 2,-29 4,-30 9,-25 11,-13 2,-6 6,6 5,8-1,21-5,22-4,20-10,15-6,-1-1,-8 0,-10 0,-10 2,2 0,9 2,9 1,10-6,11 0,7-1,3-3,-16-1,-17 2,-20 8,-17 4,-10 6,-1 8,0 0,13-2,17-4,15-4,19-8,11-4,5-7,6-6,-8 0,-22 2,-23 11,-20 4,-16 9,-11 3,0 5,3-1,17-2,26-4,18-3,15-9,19-8,2-7,-1-2,-23 3,-20 5,-15 9,-16 6,-7 1,-3 7,17 0,18-1,20-13,14-12,-4-2,-10 1,-18 3,-14 5,-9 2,-4 9,7 3,15 0,18-5,14-9,13-7,1-8,0 1,-12 5,-15 4,-25 5,-15 3,-7 3,-9 2,0 6,7 7,5 1,14-1,16-3,14-9,10-4,8-7,4-7,3-1,-11 3,-19 4,-16 4,-10 3,-8 7,-3 9,3 7,13 1,14-3,23-5,25-4,19-9,16-4,20-6,9-7,7-6,-11 2,-34 9,-40 13,-35 11,-22 9,-13 7,1 3,12-3,16-6,20-7,14-10,12-7,2-8,-18 4,-16 8,-15 9,-5 8,5 1,10-3,15-4,11-14,7-8,2-1,-4-5,-12 1,-15 3,-13 4,-10 7,-2 11,3 7,16 2,13-2,15-5,14-9,11-5,8-8,-1-7,-16-1,-24 3,-22 9,-14 5,-9 9,-6 2,3 6,13-1,14-3,13-3,5-8,-5-5,-9-1,-11 0,-7 1,-2 6,8 3,12 0,10 0,15-1,8-7,4-8,0-2,-5-4,-19 1,-23 3,-19 4,-16 3,-5 8,-5 4,7 6,11 6,18 0,23-3,10-9,-3-6,-7-2,-16-2,-6 6,-5 2,13 0,17 0,19-6,20-8,19-8,13-11,0 0,-14-1,-34 4,-27 8,-19 11,-18 12,-13 11,1 8,8 5,17-3,16-5,15-6,5-12,-5-5,-9-4,-11 1,-13 0,-14 7,-6 7,0 4,11-2,17-7,22-10,15-9,3-7,-7-1,-13 5,-17 5,-17 4,-9 4,-9 3,-1 2,7 6,16 2,18 0,25-2,21-7,8-13,7-5,-5-10,-22 1,-21 4,-22 17,-18 10,-10 15,-6 4,-2 4,9 2,18-3,22-6,18-6,21-5,11-5,2-7,-2-3,-19-1,-15 7,-9 8,5 4,6-1,6-2,10-2,5-2,-4 3,-7 7,3-1,1-1,2-3,0-3,-10-3,-14-1,-13 3,-6 7,4 1,4-7,-8-4,-7-3,-11-1,-1 5,0 2,11 0,19 0,15-2,15-6,4-8,-5-8,-1 0,-1 3,2 4,0 5,1 2,1 3,1-3,0-7,-11 4,-13 9,-8 10,6 2,8 0,-4-3,-8 2,-15 5,-5 4,-11 4,7-2,11-5,18-11,15-6,7-10,-5-2,-12 6,-14 3,-16 13,-16 10,-7 6,9-1,15-5,22-11,15-14,-1 1,-9 5,-17 8,-11 7,-9 1,1 3,16-3,14-4,13-9,8-6,1-9,0-6,-8-2,-13 8,-12 6,-10 13,-8 6,-4 6,8-1,14-4,12-5,12-9,2-10,-6-5,-11 1,-11 3,-9 7,-12 4,-11 8,-3 1,10-1,7-1,2-4,1-1,-1-3,-1 0,-2-1,0 0,9-1,19-5,15-6,10-8,-4 1,-11 3,-17 4,-13 5,-8 2,-4 4,-13 0,-3 2,1 0,14 0,18-1,23-4,19-14,2-2,-10 1,-14 5,-12 4,-15 9,-10 10,-9 9,-3 7,1-2,13-3,18-7,20-9,16-7,8-7,10-8,-13 0,-16 2,-21 5,-25 9,-22 10,-22 9,-15 7,-6 4,7-1,31-7,31-11,30-18,37-13,28-8,14-4,-3-1,-7 0,-22 5,-24 9,-26 12,-23 14,-13 16,-9 5,2 2,15-2,23-7,18-11,24-7,21-14,17-11,23-6,6 2,-9 1,-26 4,-34 7,-33 6,-33 15,-26 7,-18 11,-23 8,-9 3,2 2,21-1,29-6,31-7,41-19,28-15,28-16,18-8,10-9,-1 4,-22 8,-30 10,-38 15,-30 13,-28 11,-15 8,-8 6,0-3,11 0,22-6,23-5,20-11,20-12,17-10,7-12,1-2,-7 0,-16 5,-18 6,-20 8,-18 10,-14 6,-15 7,-13 13,-10 7,-1-2,9-5,22-7,26-7,23-4,23-10,13-13,7-5,-3-3,-13 2,-15 5,-15 6,-10 10,-13 5,-1 8,-1 2,11-2,19-2,22-8,16-10,20-13,10-9,5-4,-4-1,-24 5,-25 13,-20 10,-25 17,-14 12,-4 7,5 5,15-3,17-7,26-8,21-11,14-17,14-6,12-6,3-3,-1 3,-21 11,-24 13,-19 12,-17 9,-9 8,3-3,13-9,11-9,8-5,4-7,-7-4,-18 10,-15 11,-17 8,-3 6,4 4,16-3,17-7,16-11,16-18,17-13,15-7,-4-5,-25 4,-29 12,-22 14,-19 19,-22 12,-17 11,-2 6,15-6,23-14,22-17,23-14,15-12,8-7,-2-5,-13 3,-25 11,-17 14,-16 8,-12 13,-8 9,11 0,18-10,30-13,25-13,24-10,13-12,7-6,-3-2,-25 5,-24 20,-25 17,-24 13,-10 9,-5 6,11-2,16-7,17-12,14-13,9-11,2-8,-14-1,-25 3,-20 12,-20 11,-16 10,-18 9,-14 6,-1-2,24-6,35-5,36-17,40-8,32-12,19-13,18-1,8-4,-15-2,-28 8,-31 13,-26 12,-26 17,-24 13,-17 13,-3 6,4 1,11-5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4:38.66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5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6.41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5.84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6.2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6.41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6.89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7.0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0.3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0.91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1.08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2.11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2.78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6.89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3.22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2:59.92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181 563,'6'0,"6"0,2-5,8-7,7-2,-2-3,-1 1,1 3,-9 4,-14 3,-12 9,-10 3,3 0,10 0,10-2,16-6,8-3,6-6,7-1,-9 1,-16 3,-20 8,-21 4,-12 2,-4 4,-1 1,1-2,12-2,23-2,21-2,20-7,18-3,12 1,4-6,-4 1,-8 1,-19 3,-22 3,-19 1,-19 2,-7 6,-3 3,-2-1,10-1,14-2,14-1,17-1,20-7,13-2,4 0,-5 1,-15 2,-26 6,-24 9,-28 2,-17-1,-4 3,3-1,16-4,20-2,30-4,24-7,17-8,5-3,3 2,-12 2,-26 3,-21 3,-21 7,-11 3,-7 1,10-1,20-2,28-6,26-9,17-2,13 1,0 3,-19 2,-23 3,-22 2,-9 2,2-5,5-2,-3 1,-9 1,-3 7,5 3,13 1,10-2,-9 6,-12 4,-11 2,-15-4,-2 3,9-1,12-4,13-9,17-9,8-3,5-6,-9 0,-9 9,-2 6,6 2,5 2,3 1,-3-6,-12-3,-14 6,-17 8,-6 7,-5 2,-8-2,-3-4,-1-4,-9-2,3 2,4 0,15-1,16-6,16-4,17-6,15-7,12 0,3-3,-3 2,-10-1,-17 3,-17 3,-21 10,-17 6,-15 1,1 6,19 2,19-3,21-1,20-8,9-10,2-2,-5-5,-16 1,-21 3,-18 4,-9 8,-8 4,3 8,17-4,21-8,9-10,-3-2,-15 0,-18 3,-15 4,-14 1,-3 3,1 1,10 7,22 1,24 1,23-8,16-13,10-5,3-5,-10-3,-18 2,-19 6,-17 5,-13 5,-7 5,4 1,13 3,12 0,16-5,11-8,10-6,4-5,-17 0,-17 5,-16 5,-18 5,-9 9,-5 4,9 2,15-1,15-6,13-4,4-6,-12 4,-12 8,-15 10,-10 1,1 5,15 0,22-10,14-11,-2-4,-8 3,-23 8,-15 9,-12 2,-6 4,-5 3,11-1,17-10,18-7,20-9,7-9,6-2,-14 1,-14 4,-12 9,-16 9,-13 5,-5-1,0 4,18-1,19-9,16-9,11-5,-7-1,-11 2,-11 2,-9 1,3 3,16 1,13-4,9-2,12-5,-11 0,-19 2,-17 8,-15 4,-9 2,-3 5,10 2,15-2,17-7,12-4,4-7,-6-2,-11 1,-11 2,-8 7,-7 5,-5 7,9 0,13 0,18-8,13-5,7-6,10-8,3-1,-16 2,-29 4,-30 9,-25 11,-13 2,-6 6,6 5,8-1,21-5,22-4,20-10,15-6,-1-1,-8 0,-10 0,-10 2,2 0,9 2,9 1,10-6,11 0,7-1,3-3,-16-1,-17 2,-20 8,-17 4,-10 6,-1 8,0 0,13-2,17-4,15-4,19-8,11-4,5-7,6-6,-8 0,-22 2,-23 11,-20 4,-16 9,-11 3,0 5,3-1,17-2,26-4,18-3,15-9,19-8,2-7,-1-2,-23 3,-20 5,-15 9,-16 6,-7 1,-3 7,17 0,18-1,20-13,14-12,-4-2,-10 1,-18 3,-14 5,-9 2,-4 9,7 3,15 0,18-5,14-9,13-7,1-8,0 1,-12 5,-15 4,-25 5,-15 3,-7 3,-9 2,0 6,7 7,5 1,14-1,16-3,14-9,10-4,8-7,4-7,3-1,-11 3,-19 4,-16 4,-10 3,-8 7,-3 9,3 7,13 1,14-3,23-5,25-4,19-9,16-4,20-6,9-7,7-6,-11 2,-34 9,-40 13,-35 11,-22 9,-13 7,1 3,12-3,16-6,20-7,14-10,12-7,2-8,-18 4,-16 8,-15 9,-5 8,5 1,10-3,15-4,11-14,7-8,2-1,-4-5,-12 1,-15 3,-13 4,-10 7,-2 11,3 7,16 2,13-2,15-5,14-9,11-5,8-8,-1-7,-16-1,-24 3,-22 9,-14 5,-9 9,-6 2,3 6,13-1,14-3,13-3,5-8,-5-5,-9-1,-11 0,-7 1,-2 6,8 3,12 0,10 0,15-1,8-7,4-8,0-2,-5-4,-19 1,-23 3,-19 4,-16 3,-5 8,-5 4,7 6,11 6,18 0,23-3,10-9,-3-6,-7-2,-16-2,-6 6,-5 2,13 0,17 0,19-6,20-8,19-8,13-11,0 0,-14-1,-34 4,-27 8,-19 11,-18 12,-13 11,1 8,8 5,17-3,16-5,15-6,5-12,-5-5,-9-4,-11 1,-13 0,-14 7,-6 7,0 4,11-2,17-7,22-10,15-9,3-7,-7-1,-13 5,-17 5,-17 4,-9 4,-9 3,-1 2,7 6,16 2,18 0,25-2,21-7,8-13,7-5,-5-10,-22 1,-21 4,-22 17,-18 10,-10 15,-6 4,-2 4,9 2,18-3,22-6,18-6,21-5,11-5,2-7,-2-3,-19-1,-15 7,-9 8,5 4,6-1,6-2,10-2,5-2,-4 3,-7 7,3-1,1-1,2-3,0-3,-10-3,-14-1,-13 3,-6 7,4 1,4-7,-8-4,-7-3,-11-1,-1 5,0 2,11 0,19 0,15-2,15-6,4-8,-5-8,-1 0,-1 3,2 4,0 5,1 2,1 3,1-3,0-7,-11 4,-13 9,-8 10,6 2,8 0,-4-3,-8 2,-15 5,-5 4,-11 4,7-2,11-5,18-11,15-6,7-10,-5-2,-12 6,-14 3,-16 13,-16 10,-7 6,9-1,15-5,22-11,15-14,-1 1,-9 5,-17 8,-11 7,-9 1,1 3,16-3,14-4,13-9,8-6,1-9,0-6,-8-2,-13 8,-12 6,-10 13,-8 6,-4 6,8-1,14-4,12-5,12-9,2-10,-6-5,-11 1,-11 3,-9 7,-12 4,-11 8,-3 1,10-1,7-1,2-4,1-1,-1-3,-1 0,-2-1,0 0,9-1,19-5,15-6,10-8,-4 1,-11 3,-17 4,-13 5,-8 2,-4 4,-13 0,-3 2,1 0,14 0,18-1,23-4,19-14,2-2,-10 1,-14 5,-12 4,-15 9,-10 10,-9 9,-3 7,1-2,13-3,18-7,20-9,16-7,8-7,10-8,-13 0,-16 2,-21 5,-25 9,-22 10,-22 9,-15 7,-6 4,7-1,31-7,31-11,30-18,37-13,28-8,14-4,-3-1,-7 0,-22 5,-24 9,-26 12,-23 14,-13 16,-9 5,2 2,15-2,23-7,18-11,24-7,21-14,17-11,23-6,6 2,-9 1,-26 4,-34 7,-33 6,-33 15,-26 7,-18 11,-23 8,-9 3,2 2,21-1,29-6,31-7,41-19,28-15,28-16,18-8,10-9,-1 4,-22 8,-30 10,-38 15,-30 13,-28 11,-15 8,-8 6,0-3,11 0,22-6,23-5,20-11,20-12,17-10,7-12,1-2,-7 0,-16 5,-18 6,-20 8,-18 10,-14 6,-15 7,-13 13,-10 7,-1-2,9-5,22-7,26-7,23-4,23-10,13-13,7-5,-3-3,-13 2,-15 5,-15 6,-10 10,-13 5,-1 8,-1 2,11-2,19-2,22-8,16-10,20-13,10-9,5-4,-4-1,-24 5,-25 13,-20 10,-25 17,-14 12,-4 7,5 5,15-3,17-7,26-8,21-11,14-17,14-6,12-6,3-3,-1 3,-21 11,-24 13,-19 12,-17 9,-9 8,3-3,13-9,11-9,8-5,4-7,-7-4,-18 10,-15 11,-17 8,-3 6,4 4,16-3,17-7,16-11,16-18,17-13,15-7,-4-5,-25 4,-29 12,-22 14,-19 19,-22 12,-17 11,-2 6,15-6,23-14,22-17,23-14,15-12,8-7,-2-5,-13 3,-25 11,-17 14,-16 8,-12 13,-8 9,11 0,18-10,30-13,25-13,24-10,13-12,7-6,-3-2,-25 5,-24 20,-25 17,-24 13,-10 9,-5 6,11-2,16-7,17-12,14-13,9-11,2-8,-14-1,-25 3,-20 12,-20 11,-16 10,-18 9,-14 6,-1-2,24-6,35-5,36-17,40-8,32-12,19-13,18-1,8-4,-15-2,-28 8,-31 13,-26 12,-26 17,-24 13,-17 13,-3 6,4 1,11-5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4:38.66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5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5.84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6.2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6.41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6.89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7.0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0.3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5:07.0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0.91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1.08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2.11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2.78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3.22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7:36:40.3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7874E-59E0-EE99-AD2D-1D11652D0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47835B-618F-2102-A5E7-B6B52A54B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4E88A4-B86C-1EAE-6103-12E3F488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1384-CB42-47FB-997D-943BE1461473}" type="datetimeFigureOut">
              <a:rPr lang="pt-BR" smtClean="0"/>
              <a:t>19/04/2023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1CA6A4-684B-C428-5BB9-8A1BD3D54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C45BE2-BBE2-E3F2-AFEB-07650E0A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381-E908-40FA-907D-FBF12FCD6C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69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17C23-D489-0554-0404-F93E21A2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A560A92-ABC3-0703-E0E5-0B12FE71E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893A34-A53C-2AFD-B0B3-C6EA3300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1384-CB42-47FB-997D-943BE1461473}" type="datetimeFigureOut">
              <a:rPr lang="pt-BR" smtClean="0"/>
              <a:t>19/04/2023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C07D94-7D34-E903-3EE6-04EF2DD39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282DFF-68F9-9521-652D-66CC87466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381-E908-40FA-907D-FBF12FCD6C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02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9F371F-6903-E154-64D4-DE6E5AEAC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77D0C57-297F-F46F-21F8-CC70E7B99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D2EE6C-98BA-FA5C-3C9E-6C7F90BD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1384-CB42-47FB-997D-943BE1461473}" type="datetimeFigureOut">
              <a:rPr lang="pt-BR" smtClean="0"/>
              <a:t>19/04/2023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41A184-E0A1-B61C-C005-7DA93776F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63F534-77F4-2821-BE59-CF21B3C3C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381-E908-40FA-907D-FBF12FCD6C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0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D8A0B-B00C-D5CC-BF23-AD31147DE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24E369-D821-3608-BAF3-06A6D8CF7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265179-CB44-0FEC-E407-DDB9C2239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1384-CB42-47FB-997D-943BE1461473}" type="datetimeFigureOut">
              <a:rPr lang="pt-BR" smtClean="0"/>
              <a:t>19/04/2023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3F8EC8-4823-587A-0DD4-781801FB5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5661ED-EEA6-B4DE-55BE-7A4D83EA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381-E908-40FA-907D-FBF12FCD6C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95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7056B-82E3-8BDD-5341-9D727C55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DE1F70B-ABF1-D6CF-3887-6EBAEF8E4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FC78E8-51EF-9637-6661-DA6D476AF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1384-CB42-47FB-997D-943BE1461473}" type="datetimeFigureOut">
              <a:rPr lang="pt-BR" smtClean="0"/>
              <a:t>19/04/2023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ADB863-9B8C-49AA-14B5-F8382B98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1A6402-9296-F52A-5AA5-51AD01BA2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381-E908-40FA-907D-FBF12FCD6C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9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D04BF-B533-059B-0D00-86E115883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13FF5B-2D9B-FEDE-A7F6-97B710347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7C8504-144C-FAB3-DEC3-5F044EFE5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A102EC-AC10-09DA-207A-86BED39C3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1384-CB42-47FB-997D-943BE1461473}" type="datetimeFigureOut">
              <a:rPr lang="pt-BR" smtClean="0"/>
              <a:t>19/04/2023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A6E82C-B438-99F5-65D1-95B8679A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180E179-4A98-0972-A881-8FB25683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381-E908-40FA-907D-FBF12FCD6C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75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C7138-12E8-8E01-9D17-318FBC4AE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D7ABB8-F0FF-B96D-E664-5BC4D4D08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7EB6B10-E004-9361-E6D9-2B86DD171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C84DE2B-BD87-9992-3C74-648353357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380D6AD-7B6F-C429-1145-B7BF031F7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661F0D7-4255-D7F2-5B4C-8DD55E57C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1384-CB42-47FB-997D-943BE1461473}" type="datetimeFigureOut">
              <a:rPr lang="pt-BR" smtClean="0"/>
              <a:t>19/04/2023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4BC846-9A85-CF6A-3E26-012BE8691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B5BC3A5-708B-1757-FE8D-8FB63AB4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381-E908-40FA-907D-FBF12FCD6C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39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7B1B5-F3A4-C64E-5DA7-D11B4210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DB79195-3FE8-E1E0-7E70-E533FD13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1384-CB42-47FB-997D-943BE1461473}" type="datetimeFigureOut">
              <a:rPr lang="pt-BR" smtClean="0"/>
              <a:t>19/04/2023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8AB596-BB0E-828E-93DC-5D77D39C3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4C3E0BF-E644-E275-9A47-14C8112F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381-E908-40FA-907D-FBF12FCD6C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68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DC1EA24-E7FA-CE4A-B900-3A0A2FD8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1384-CB42-47FB-997D-943BE1461473}" type="datetimeFigureOut">
              <a:rPr lang="pt-BR" smtClean="0"/>
              <a:t>19/04/2023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9739327-D7BB-495A-C35B-3B097921D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BD78CC-1302-0CC3-528B-8D675F4A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381-E908-40FA-907D-FBF12FCD6C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37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B98E5F-4626-CE7D-41F1-3566B3024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B02574-B855-6DE8-2C48-5D87DA177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27732BA-F94A-67B2-A828-7B2FD7C48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E6DE7A-679B-BAF6-CE46-D2A84398F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1384-CB42-47FB-997D-943BE1461473}" type="datetimeFigureOut">
              <a:rPr lang="pt-BR" smtClean="0"/>
              <a:t>19/04/2023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51B11C-4437-4AF3-9902-D08E7441F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397C22-9CC4-086F-1E04-F897FE13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381-E908-40FA-907D-FBF12FCD6C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59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A0562-A5DB-7F4F-EE35-CA1A396F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11FA3F9-2A3B-1A3B-629B-C552011071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CE2EE4-84F9-4FE0-8C46-611BD4386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1FDBE4-FCAD-A5DA-3499-C5CC7EEA1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1384-CB42-47FB-997D-943BE1461473}" type="datetimeFigureOut">
              <a:rPr lang="pt-BR" smtClean="0"/>
              <a:t>19/04/2023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458F6E-3599-74B9-F161-7FACE3D4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D638B3-4EF1-401E-1487-7403768E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381-E908-40FA-907D-FBF12FCD6C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29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63590FD-B975-4150-CAA2-E789B7C5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48943E-13D1-6EEC-4309-475779661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45D82E-C3EE-15AD-CAA7-2CC5EBE6D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61384-CB42-47FB-997D-943BE1461473}" type="datetimeFigureOut">
              <a:rPr lang="pt-BR" smtClean="0"/>
              <a:t>19/04/2023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318FD4-80F5-24A9-293F-57AFCE6D0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A5699A-744D-23D8-01E6-589FE27D9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38381-E908-40FA-907D-FBF12FCD6C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38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4.xml"/><Relationship Id="rId18" Type="http://schemas.openxmlformats.org/officeDocument/2006/relationships/image" Target="../media/image9.png"/><Relationship Id="rId26" Type="http://schemas.openxmlformats.org/officeDocument/2006/relationships/image" Target="../media/image12.png"/><Relationship Id="rId3" Type="http://schemas.microsoft.com/office/2007/relationships/hdphoto" Target="../media/hdphoto1.wdp"/><Relationship Id="rId21" Type="http://schemas.openxmlformats.org/officeDocument/2006/relationships/image" Target="../media/image10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customXml" Target="../ink/ink7.xml"/><Relationship Id="rId25" Type="http://schemas.openxmlformats.org/officeDocument/2006/relationships/customXml" Target="../ink/ink12.xml"/><Relationship Id="rId2" Type="http://schemas.openxmlformats.org/officeDocument/2006/relationships/image" Target="../media/image1.png"/><Relationship Id="rId16" Type="http://schemas.openxmlformats.org/officeDocument/2006/relationships/customXml" Target="../ink/ink6.xml"/><Relationship Id="rId20" Type="http://schemas.openxmlformats.org/officeDocument/2006/relationships/customXml" Target="../ink/ink9.xml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customXml" Target="../ink/ink3.xml"/><Relationship Id="rId24" Type="http://schemas.openxmlformats.org/officeDocument/2006/relationships/customXml" Target="../ink/ink11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1.png"/><Relationship Id="rId28" Type="http://schemas.openxmlformats.org/officeDocument/2006/relationships/image" Target="../media/image13.png"/><Relationship Id="rId10" Type="http://schemas.openxmlformats.org/officeDocument/2006/relationships/image" Target="../media/image6.png"/><Relationship Id="rId19" Type="http://schemas.openxmlformats.org/officeDocument/2006/relationships/customXml" Target="../ink/ink8.xml"/><Relationship Id="rId4" Type="http://schemas.openxmlformats.org/officeDocument/2006/relationships/image" Target="../media/image2.JPG"/><Relationship Id="rId14" Type="http://schemas.openxmlformats.org/officeDocument/2006/relationships/customXml" Target="../ink/ink5.xml"/><Relationship Id="rId22" Type="http://schemas.openxmlformats.org/officeDocument/2006/relationships/customXml" Target="../ink/ink10.xml"/><Relationship Id="rId27" Type="http://schemas.openxmlformats.org/officeDocument/2006/relationships/customXml" Target="../ink/ink13.xml"/><Relationship Id="rId30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png"/><Relationship Id="rId18" Type="http://schemas.openxmlformats.org/officeDocument/2006/relationships/customXml" Target="../ink/ink23.xml"/><Relationship Id="rId26" Type="http://schemas.openxmlformats.org/officeDocument/2006/relationships/image" Target="../media/image21.png"/><Relationship Id="rId3" Type="http://schemas.microsoft.com/office/2007/relationships/hdphoto" Target="../media/hdphoto1.wdp"/><Relationship Id="rId21" Type="http://schemas.openxmlformats.org/officeDocument/2006/relationships/image" Target="../media/image20.png"/><Relationship Id="rId7" Type="http://schemas.openxmlformats.org/officeDocument/2006/relationships/customXml" Target="../ink/ink16.xml"/><Relationship Id="rId12" Type="http://schemas.openxmlformats.org/officeDocument/2006/relationships/customXml" Target="../ink/ink19.xml"/><Relationship Id="rId17" Type="http://schemas.openxmlformats.org/officeDocument/2006/relationships/customXml" Target="../ink/ink22.xml"/><Relationship Id="rId25" Type="http://schemas.openxmlformats.org/officeDocument/2006/relationships/customXml" Target="../ink/ink27.xml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customXml" Target="../ink/ink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customXml" Target="../ink/ink18.xml"/><Relationship Id="rId24" Type="http://schemas.openxmlformats.org/officeDocument/2006/relationships/image" Target="../media/image12.png"/><Relationship Id="rId5" Type="http://schemas.openxmlformats.org/officeDocument/2006/relationships/customXml" Target="../ink/ink15.xml"/><Relationship Id="rId15" Type="http://schemas.openxmlformats.org/officeDocument/2006/relationships/customXml" Target="../ink/ink21.xml"/><Relationship Id="rId23" Type="http://schemas.openxmlformats.org/officeDocument/2006/relationships/customXml" Target="../ink/ink26.xml"/><Relationship Id="rId28" Type="http://schemas.openxmlformats.org/officeDocument/2006/relationships/image" Target="../media/image14.png"/><Relationship Id="rId10" Type="http://schemas.openxmlformats.org/officeDocument/2006/relationships/image" Target="../media/image17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customXml" Target="../ink/ink17.xml"/><Relationship Id="rId14" Type="http://schemas.openxmlformats.org/officeDocument/2006/relationships/customXml" Target="../ink/ink20.xml"/><Relationship Id="rId22" Type="http://schemas.openxmlformats.org/officeDocument/2006/relationships/customXml" Target="../ink/ink25.xml"/><Relationship Id="rId27" Type="http://schemas.openxmlformats.org/officeDocument/2006/relationships/customXml" Target="../ink/ink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png"/><Relationship Id="rId18" Type="http://schemas.openxmlformats.org/officeDocument/2006/relationships/customXml" Target="../ink/ink37.xml"/><Relationship Id="rId26" Type="http://schemas.openxmlformats.org/officeDocument/2006/relationships/image" Target="../media/image21.png"/><Relationship Id="rId3" Type="http://schemas.microsoft.com/office/2007/relationships/hdphoto" Target="../media/hdphoto1.wdp"/><Relationship Id="rId21" Type="http://schemas.openxmlformats.org/officeDocument/2006/relationships/image" Target="../media/image20.png"/><Relationship Id="rId7" Type="http://schemas.openxmlformats.org/officeDocument/2006/relationships/customXml" Target="../ink/ink30.xml"/><Relationship Id="rId12" Type="http://schemas.openxmlformats.org/officeDocument/2006/relationships/customXml" Target="../ink/ink33.xml"/><Relationship Id="rId17" Type="http://schemas.openxmlformats.org/officeDocument/2006/relationships/customXml" Target="../ink/ink36.xml"/><Relationship Id="rId25" Type="http://schemas.openxmlformats.org/officeDocument/2006/relationships/customXml" Target="../ink/ink41.xml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customXml" Target="../ink/ink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customXml" Target="../ink/ink32.xml"/><Relationship Id="rId24" Type="http://schemas.openxmlformats.org/officeDocument/2006/relationships/image" Target="../media/image12.png"/><Relationship Id="rId5" Type="http://schemas.openxmlformats.org/officeDocument/2006/relationships/customXml" Target="../ink/ink29.xml"/><Relationship Id="rId15" Type="http://schemas.openxmlformats.org/officeDocument/2006/relationships/customXml" Target="../ink/ink35.xml"/><Relationship Id="rId23" Type="http://schemas.openxmlformats.org/officeDocument/2006/relationships/customXml" Target="../ink/ink40.xml"/><Relationship Id="rId28" Type="http://schemas.openxmlformats.org/officeDocument/2006/relationships/image" Target="../media/image14.png"/><Relationship Id="rId10" Type="http://schemas.openxmlformats.org/officeDocument/2006/relationships/image" Target="../media/image17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customXml" Target="../ink/ink31.xml"/><Relationship Id="rId14" Type="http://schemas.openxmlformats.org/officeDocument/2006/relationships/customXml" Target="../ink/ink34.xml"/><Relationship Id="rId22" Type="http://schemas.openxmlformats.org/officeDocument/2006/relationships/customXml" Target="../ink/ink39.xml"/><Relationship Id="rId27" Type="http://schemas.openxmlformats.org/officeDocument/2006/relationships/customXml" Target="../ink/ink4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18" Type="http://schemas.openxmlformats.org/officeDocument/2006/relationships/customXml" Target="../ink/ink51.xml"/><Relationship Id="rId26" Type="http://schemas.openxmlformats.org/officeDocument/2006/relationships/image" Target="../media/image29.png"/><Relationship Id="rId3" Type="http://schemas.microsoft.com/office/2007/relationships/hdphoto" Target="../media/hdphoto1.wdp"/><Relationship Id="rId21" Type="http://schemas.openxmlformats.org/officeDocument/2006/relationships/image" Target="../media/image27.png"/><Relationship Id="rId7" Type="http://schemas.openxmlformats.org/officeDocument/2006/relationships/customXml" Target="../ink/ink44.xml"/><Relationship Id="rId12" Type="http://schemas.openxmlformats.org/officeDocument/2006/relationships/customXml" Target="../ink/ink47.xml"/><Relationship Id="rId17" Type="http://schemas.openxmlformats.org/officeDocument/2006/relationships/customXml" Target="../ink/ink50.xml"/><Relationship Id="rId25" Type="http://schemas.openxmlformats.org/officeDocument/2006/relationships/customXml" Target="../ink/ink55.xml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20" Type="http://schemas.openxmlformats.org/officeDocument/2006/relationships/customXml" Target="../ink/ink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customXml" Target="../ink/ink46.xml"/><Relationship Id="rId24" Type="http://schemas.openxmlformats.org/officeDocument/2006/relationships/image" Target="../media/image28.png"/><Relationship Id="rId5" Type="http://schemas.openxmlformats.org/officeDocument/2006/relationships/customXml" Target="../ink/ink43.xml"/><Relationship Id="rId15" Type="http://schemas.openxmlformats.org/officeDocument/2006/relationships/customXml" Target="../ink/ink49.xml"/><Relationship Id="rId23" Type="http://schemas.openxmlformats.org/officeDocument/2006/relationships/customXml" Target="../ink/ink54.xml"/><Relationship Id="rId28" Type="http://schemas.openxmlformats.org/officeDocument/2006/relationships/image" Target="../media/image30.png"/><Relationship Id="rId10" Type="http://schemas.openxmlformats.org/officeDocument/2006/relationships/image" Target="../media/image23.png"/><Relationship Id="rId19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customXml" Target="../ink/ink45.xml"/><Relationship Id="rId14" Type="http://schemas.openxmlformats.org/officeDocument/2006/relationships/customXml" Target="../ink/ink48.xml"/><Relationship Id="rId22" Type="http://schemas.openxmlformats.org/officeDocument/2006/relationships/customXml" Target="../ink/ink53.xml"/><Relationship Id="rId27" Type="http://schemas.openxmlformats.org/officeDocument/2006/relationships/customXml" Target="../ink/ink5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png"/><Relationship Id="rId18" Type="http://schemas.openxmlformats.org/officeDocument/2006/relationships/customXml" Target="../ink/ink65.xml"/><Relationship Id="rId26" Type="http://schemas.openxmlformats.org/officeDocument/2006/relationships/image" Target="../media/image21.png"/><Relationship Id="rId3" Type="http://schemas.microsoft.com/office/2007/relationships/hdphoto" Target="../media/hdphoto1.wdp"/><Relationship Id="rId21" Type="http://schemas.openxmlformats.org/officeDocument/2006/relationships/image" Target="../media/image20.png"/><Relationship Id="rId7" Type="http://schemas.openxmlformats.org/officeDocument/2006/relationships/customXml" Target="../ink/ink58.xml"/><Relationship Id="rId12" Type="http://schemas.openxmlformats.org/officeDocument/2006/relationships/customXml" Target="../ink/ink61.xml"/><Relationship Id="rId17" Type="http://schemas.openxmlformats.org/officeDocument/2006/relationships/customXml" Target="../ink/ink64.xml"/><Relationship Id="rId25" Type="http://schemas.openxmlformats.org/officeDocument/2006/relationships/customXml" Target="../ink/ink69.xml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customXml" Target="../ink/ink6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customXml" Target="../ink/ink60.xml"/><Relationship Id="rId24" Type="http://schemas.openxmlformats.org/officeDocument/2006/relationships/image" Target="../media/image12.png"/><Relationship Id="rId5" Type="http://schemas.openxmlformats.org/officeDocument/2006/relationships/customXml" Target="../ink/ink57.xml"/><Relationship Id="rId15" Type="http://schemas.openxmlformats.org/officeDocument/2006/relationships/customXml" Target="../ink/ink63.xml"/><Relationship Id="rId23" Type="http://schemas.openxmlformats.org/officeDocument/2006/relationships/customXml" Target="../ink/ink68.xml"/><Relationship Id="rId28" Type="http://schemas.openxmlformats.org/officeDocument/2006/relationships/image" Target="../media/image14.png"/><Relationship Id="rId10" Type="http://schemas.openxmlformats.org/officeDocument/2006/relationships/image" Target="../media/image17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customXml" Target="../ink/ink59.xml"/><Relationship Id="rId14" Type="http://schemas.openxmlformats.org/officeDocument/2006/relationships/customXml" Target="../ink/ink62.xml"/><Relationship Id="rId22" Type="http://schemas.openxmlformats.org/officeDocument/2006/relationships/customXml" Target="../ink/ink67.xml"/><Relationship Id="rId27" Type="http://schemas.openxmlformats.org/officeDocument/2006/relationships/customXml" Target="../ink/ink7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0.png"/><Relationship Id="rId18" Type="http://schemas.openxmlformats.org/officeDocument/2006/relationships/customXml" Target="../ink/ink79.xml"/><Relationship Id="rId26" Type="http://schemas.openxmlformats.org/officeDocument/2006/relationships/image" Target="../media/image300.png"/><Relationship Id="rId3" Type="http://schemas.microsoft.com/office/2007/relationships/hdphoto" Target="../media/hdphoto1.wdp"/><Relationship Id="rId21" Type="http://schemas.openxmlformats.org/officeDocument/2006/relationships/image" Target="../media/image280.png"/><Relationship Id="rId7" Type="http://schemas.openxmlformats.org/officeDocument/2006/relationships/customXml" Target="../ink/ink72.xml"/><Relationship Id="rId12" Type="http://schemas.openxmlformats.org/officeDocument/2006/relationships/customXml" Target="../ink/ink75.xml"/><Relationship Id="rId17" Type="http://schemas.openxmlformats.org/officeDocument/2006/relationships/customXml" Target="../ink/ink78.xml"/><Relationship Id="rId25" Type="http://schemas.openxmlformats.org/officeDocument/2006/relationships/customXml" Target="../ink/ink83.xml"/><Relationship Id="rId2" Type="http://schemas.openxmlformats.org/officeDocument/2006/relationships/image" Target="../media/image1.png"/><Relationship Id="rId16" Type="http://schemas.openxmlformats.org/officeDocument/2006/relationships/image" Target="../media/image260.png"/><Relationship Id="rId20" Type="http://schemas.openxmlformats.org/officeDocument/2006/relationships/customXml" Target="../ink/ink8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11" Type="http://schemas.openxmlformats.org/officeDocument/2006/relationships/customXml" Target="../ink/ink74.xml"/><Relationship Id="rId24" Type="http://schemas.openxmlformats.org/officeDocument/2006/relationships/image" Target="../media/image290.png"/><Relationship Id="rId5" Type="http://schemas.openxmlformats.org/officeDocument/2006/relationships/customXml" Target="../ink/ink71.xml"/><Relationship Id="rId15" Type="http://schemas.openxmlformats.org/officeDocument/2006/relationships/customXml" Target="../ink/ink77.xml"/><Relationship Id="rId23" Type="http://schemas.openxmlformats.org/officeDocument/2006/relationships/customXml" Target="../ink/ink82.xml"/><Relationship Id="rId28" Type="http://schemas.openxmlformats.org/officeDocument/2006/relationships/image" Target="../media/image310.png"/><Relationship Id="rId10" Type="http://schemas.openxmlformats.org/officeDocument/2006/relationships/image" Target="../media/image240.png"/><Relationship Id="rId19" Type="http://schemas.openxmlformats.org/officeDocument/2006/relationships/image" Target="../media/image270.png"/><Relationship Id="rId4" Type="http://schemas.openxmlformats.org/officeDocument/2006/relationships/image" Target="../media/image3.png"/><Relationship Id="rId9" Type="http://schemas.openxmlformats.org/officeDocument/2006/relationships/customXml" Target="../ink/ink73.xml"/><Relationship Id="rId14" Type="http://schemas.openxmlformats.org/officeDocument/2006/relationships/customXml" Target="../ink/ink76.xml"/><Relationship Id="rId22" Type="http://schemas.openxmlformats.org/officeDocument/2006/relationships/customXml" Target="../ink/ink81.xml"/><Relationship Id="rId27" Type="http://schemas.openxmlformats.org/officeDocument/2006/relationships/customXml" Target="../ink/ink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8122B06-1FA4-1E96-CA44-4FC7F4FD13CD}"/>
              </a:ext>
            </a:extLst>
          </p:cNvPr>
          <p:cNvSpPr/>
          <p:nvPr/>
        </p:nvSpPr>
        <p:spPr>
          <a:xfrm>
            <a:off x="0" y="631980"/>
            <a:ext cx="12192000" cy="74713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             </a:t>
            </a:r>
            <a:r>
              <a:rPr lang="pt-BR" b="1" dirty="0">
                <a:latin typeface="Trebuchet MS" panose="020B0603020202020204" pitchFamily="34" charset="0"/>
              </a:rPr>
              <a:t>POLÍCIA FEDERAL</a:t>
            </a:r>
          </a:p>
        </p:txBody>
      </p:sp>
      <p:pic>
        <p:nvPicPr>
          <p:cNvPr id="16" name="Imagem 15" descr="Uma imagem contendo estrada, ao ar livre, homem, rua&#10;&#10;Descrição gerada automaticamente">
            <a:extLst>
              <a:ext uri="{FF2B5EF4-FFF2-40B4-BE49-F238E27FC236}">
                <a16:creationId xmlns:a16="http://schemas.microsoft.com/office/drawing/2014/main" id="{4A5797E1-F596-C623-4AE5-FFDDB9EC1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835" b="399"/>
          <a:stretch/>
        </p:blipFill>
        <p:spPr>
          <a:xfrm>
            <a:off x="0" y="1364607"/>
            <a:ext cx="12192000" cy="565265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ABA70DE-ACFE-DD7A-15CF-C8A0C5F14C6F}"/>
              </a:ext>
            </a:extLst>
          </p:cNvPr>
          <p:cNvSpPr/>
          <p:nvPr/>
        </p:nvSpPr>
        <p:spPr>
          <a:xfrm>
            <a:off x="0" y="637297"/>
            <a:ext cx="557561" cy="747132"/>
          </a:xfrm>
          <a:prstGeom prst="rect">
            <a:avLst/>
          </a:prstGeom>
          <a:solidFill>
            <a:srgbClr val="C5A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Homem andando na rua&#10;&#10;Descrição gerada automaticamente com confiança média">
            <a:extLst>
              <a:ext uri="{FF2B5EF4-FFF2-40B4-BE49-F238E27FC236}">
                <a16:creationId xmlns:a16="http://schemas.microsoft.com/office/drawing/2014/main" id="{C4C479A9-D827-A31C-71D1-778A78858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07" y="3605261"/>
            <a:ext cx="7207314" cy="341200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2C6B1FF-B4C2-8E35-1615-3273E2C0A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687" y="865407"/>
            <a:ext cx="773539" cy="95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295A8FF9-61E8-8712-DC9C-19D75E9D61BC}"/>
              </a:ext>
            </a:extLst>
          </p:cNvPr>
          <p:cNvSpPr/>
          <p:nvPr/>
        </p:nvSpPr>
        <p:spPr>
          <a:xfrm>
            <a:off x="-22302" y="2024999"/>
            <a:ext cx="5786428" cy="2588576"/>
          </a:xfrm>
          <a:prstGeom prst="roundRect">
            <a:avLst/>
          </a:prstGeom>
          <a:solidFill>
            <a:srgbClr val="C5A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Trebuchet MS" panose="020B0603020202020204" pitchFamily="34" charset="0"/>
              </a:rPr>
              <a:t>OPERAÇÃO ESCOLA SEGURA </a:t>
            </a:r>
          </a:p>
          <a:p>
            <a:pPr algn="ctr"/>
            <a:r>
              <a:rPr lang="pt-BR" sz="3200" b="1" dirty="0">
                <a:solidFill>
                  <a:schemeClr val="tx1"/>
                </a:solidFill>
                <a:latin typeface="Trebuchet MS" panose="020B0603020202020204" pitchFamily="34" charset="0"/>
              </a:rPr>
              <a:t>E </a:t>
            </a:r>
          </a:p>
          <a:p>
            <a:pPr algn="ctr"/>
            <a:r>
              <a:rPr lang="pt-BR" sz="3200" b="1" dirty="0">
                <a:solidFill>
                  <a:schemeClr val="tx1"/>
                </a:solidFill>
                <a:latin typeface="Trebuchet MS" panose="020B0603020202020204" pitchFamily="34" charset="0"/>
              </a:rPr>
              <a:t>POLÍCIA FEDERAL</a:t>
            </a:r>
            <a:endParaRPr lang="pt-BR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D0DE60EB-D21A-26CF-3441-07C7D1E4F2AB}"/>
                  </a:ext>
                </a:extLst>
              </p14:cNvPr>
              <p14:cNvContentPartPr/>
              <p14:nvPr/>
            </p14:nvContentPartPr>
            <p14:xfrm>
              <a:off x="11472456" y="3846206"/>
              <a:ext cx="520200" cy="21528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D0DE60EB-D21A-26CF-3441-07C7D1E4F2A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54456" y="3738206"/>
                <a:ext cx="55584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7B7B6422-1B3F-1B22-817C-745AD3FEB6E8}"/>
                  </a:ext>
                </a:extLst>
              </p14:cNvPr>
              <p14:cNvContentPartPr/>
              <p14:nvPr/>
            </p14:nvContentPartPr>
            <p14:xfrm>
              <a:off x="4225847" y="701974"/>
              <a:ext cx="360" cy="36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7B7B6422-1B3F-1B22-817C-745AD3FEB6E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8207" y="594334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Agrupar 22">
            <a:extLst>
              <a:ext uri="{FF2B5EF4-FFF2-40B4-BE49-F238E27FC236}">
                <a16:creationId xmlns:a16="http://schemas.microsoft.com/office/drawing/2014/main" id="{68BF94B3-B929-2310-58B2-59F9A2F7FCAA}"/>
              </a:ext>
            </a:extLst>
          </p:cNvPr>
          <p:cNvGrpSpPr/>
          <p:nvPr/>
        </p:nvGrpSpPr>
        <p:grpSpPr>
          <a:xfrm>
            <a:off x="5385767" y="1393534"/>
            <a:ext cx="360" cy="360"/>
            <a:chOff x="5385767" y="1393534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E91272EA-DD3D-1C6C-485C-587910201FD8}"/>
                    </a:ext>
                  </a:extLst>
                </p14:cNvPr>
                <p14:cNvContentPartPr/>
                <p14:nvPr/>
              </p14:nvContentPartPr>
              <p14:xfrm>
                <a:off x="5385767" y="1393534"/>
                <a:ext cx="360" cy="36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E91272EA-DD3D-1C6C-485C-587910201FD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67767" y="128589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E662DD68-29BB-FFA0-1FF1-2F72A8434E59}"/>
                    </a:ext>
                  </a:extLst>
                </p14:cNvPr>
                <p14:cNvContentPartPr/>
                <p14:nvPr/>
              </p14:nvContentPartPr>
              <p14:xfrm>
                <a:off x="5385767" y="1393534"/>
                <a:ext cx="360" cy="36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E662DD68-29BB-FFA0-1FF1-2F72A8434E5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67767" y="128589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E15973C2-5C2D-8C7F-7E92-BD2E922AE5C1}"/>
              </a:ext>
            </a:extLst>
          </p:cNvPr>
          <p:cNvGrpSpPr/>
          <p:nvPr/>
        </p:nvGrpSpPr>
        <p:grpSpPr>
          <a:xfrm>
            <a:off x="5408087" y="1772614"/>
            <a:ext cx="360" cy="360"/>
            <a:chOff x="5408087" y="1772614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473F76F3-B1B8-CA5A-995B-8FA4C0BD298D}"/>
                    </a:ext>
                  </a:extLst>
                </p14:cNvPr>
                <p14:cNvContentPartPr/>
                <p14:nvPr/>
              </p14:nvContentPartPr>
              <p14:xfrm>
                <a:off x="5408087" y="1772614"/>
                <a:ext cx="360" cy="36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473F76F3-B1B8-CA5A-995B-8FA4C0BD298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90087" y="166461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1AF86D36-8E24-9812-2488-B801EE157DE4}"/>
                    </a:ext>
                  </a:extLst>
                </p14:cNvPr>
                <p14:cNvContentPartPr/>
                <p14:nvPr/>
              </p14:nvContentPartPr>
              <p14:xfrm>
                <a:off x="5408087" y="1772614"/>
                <a:ext cx="360" cy="36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1AF86D36-8E24-9812-2488-B801EE157DE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90087" y="166461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3D3DC89D-CE7B-0AB3-68CC-49CC54D30A60}"/>
              </a:ext>
            </a:extLst>
          </p:cNvPr>
          <p:cNvGrpSpPr/>
          <p:nvPr/>
        </p:nvGrpSpPr>
        <p:grpSpPr>
          <a:xfrm>
            <a:off x="5408087" y="5530654"/>
            <a:ext cx="360" cy="360"/>
            <a:chOff x="5408087" y="5530654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6074379D-EB1E-7501-D187-C8BEED3D6815}"/>
                    </a:ext>
                  </a:extLst>
                </p14:cNvPr>
                <p14:cNvContentPartPr/>
                <p14:nvPr/>
              </p14:nvContentPartPr>
              <p14:xfrm>
                <a:off x="5408087" y="5530654"/>
                <a:ext cx="360" cy="36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6074379D-EB1E-7501-D187-C8BEED3D681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90087" y="542301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86B08011-504A-D6CE-511C-2A3AE3AE1295}"/>
                    </a:ext>
                  </a:extLst>
                </p14:cNvPr>
                <p14:cNvContentPartPr/>
                <p14:nvPr/>
              </p14:nvContentPartPr>
              <p14:xfrm>
                <a:off x="5408087" y="5530654"/>
                <a:ext cx="360" cy="36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86B08011-504A-D6CE-511C-2A3AE3AE129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90087" y="542301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96933073-D4EB-BBCE-6366-4F0719C309BB}"/>
                  </a:ext>
                </a:extLst>
              </p14:cNvPr>
              <p14:cNvContentPartPr/>
              <p14:nvPr/>
            </p14:nvContentPartPr>
            <p14:xfrm>
              <a:off x="6177407" y="6043654"/>
              <a:ext cx="360" cy="360"/>
            </p14:xfrm>
          </p:contentPart>
        </mc:Choice>
        <mc:Fallback xmlns=""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96933073-D4EB-BBCE-6366-4F0719C309B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59407" y="5936014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68699EB-97F4-F312-6A82-AE8602763262}"/>
              </a:ext>
            </a:extLst>
          </p:cNvPr>
          <p:cNvGrpSpPr/>
          <p:nvPr/>
        </p:nvGrpSpPr>
        <p:grpSpPr>
          <a:xfrm>
            <a:off x="5764487" y="5831614"/>
            <a:ext cx="360" cy="360"/>
            <a:chOff x="5764487" y="5831614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C0DA6C87-7BBD-3E65-B884-D3F5C041C512}"/>
                    </a:ext>
                  </a:extLst>
                </p14:cNvPr>
                <p14:cNvContentPartPr/>
                <p14:nvPr/>
              </p14:nvContentPartPr>
              <p14:xfrm>
                <a:off x="5764487" y="5831614"/>
                <a:ext cx="360" cy="36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C0DA6C87-7BBD-3E65-B884-D3F5C041C51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46847" y="572397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127D8667-31A3-0201-948B-2E8892BCF92A}"/>
                    </a:ext>
                  </a:extLst>
                </p14:cNvPr>
                <p14:cNvContentPartPr/>
                <p14:nvPr/>
              </p14:nvContentPartPr>
              <p14:xfrm>
                <a:off x="5764487" y="5831614"/>
                <a:ext cx="360" cy="36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127D8667-31A3-0201-948B-2E8892BCF92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46847" y="572397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FDA98D89-0F66-E047-FB38-E977BA1B9B50}"/>
                  </a:ext>
                </a:extLst>
              </p14:cNvPr>
              <p14:cNvContentPartPr/>
              <p14:nvPr/>
            </p14:nvContentPartPr>
            <p14:xfrm>
              <a:off x="4627607" y="1873414"/>
              <a:ext cx="360" cy="360"/>
            </p14:xfrm>
          </p:contentPart>
        </mc:Choice>
        <mc:Fallback xmlns=""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FDA98D89-0F66-E047-FB38-E977BA1B9B5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09607" y="176541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B80AC22A-FA89-933F-E763-4EEB758040C4}"/>
                  </a:ext>
                </a:extLst>
              </p14:cNvPr>
              <p14:cNvContentPartPr/>
              <p14:nvPr/>
            </p14:nvContentPartPr>
            <p14:xfrm>
              <a:off x="4315127" y="278614"/>
              <a:ext cx="360" cy="360"/>
            </p14:xfrm>
          </p:contentPart>
        </mc:Choice>
        <mc:Fallback xmlns=""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B80AC22A-FA89-933F-E763-4EEB758040C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97487" y="17061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9">
            <p14:nvContentPartPr>
              <p14:cNvPr id="30" name="Tinta 29">
                <a:extLst>
                  <a:ext uri="{FF2B5EF4-FFF2-40B4-BE49-F238E27FC236}">
                    <a16:creationId xmlns:a16="http://schemas.microsoft.com/office/drawing/2014/main" id="{2A4985E8-23B5-52A8-4363-96DEA320C2F8}"/>
                  </a:ext>
                </a:extLst>
              </p14:cNvPr>
              <p14:cNvContentPartPr/>
              <p14:nvPr/>
            </p14:nvContentPartPr>
            <p14:xfrm>
              <a:off x="3445367" y="3690694"/>
              <a:ext cx="360" cy="360"/>
            </p14:xfrm>
          </p:contentPart>
        </mc:Choice>
        <mc:Fallback xmlns="">
          <p:pic>
            <p:nvPicPr>
              <p:cNvPr id="30" name="Tinta 29">
                <a:extLst>
                  <a:ext uri="{FF2B5EF4-FFF2-40B4-BE49-F238E27FC236}">
                    <a16:creationId xmlns:a16="http://schemas.microsoft.com/office/drawing/2014/main" id="{2A4985E8-23B5-52A8-4363-96DEA320C2F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27367" y="3582694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95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8122B06-1FA4-1E96-CA44-4FC7F4FD13CD}"/>
              </a:ext>
            </a:extLst>
          </p:cNvPr>
          <p:cNvSpPr/>
          <p:nvPr/>
        </p:nvSpPr>
        <p:spPr>
          <a:xfrm>
            <a:off x="0" y="631980"/>
            <a:ext cx="12192000" cy="74713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             </a:t>
            </a:r>
            <a:r>
              <a:rPr lang="pt-BR" b="1" dirty="0">
                <a:latin typeface="Trebuchet MS" panose="020B0603020202020204" pitchFamily="34" charset="0"/>
              </a:rPr>
              <a:t>POLÍCIA FEDERAL</a:t>
            </a:r>
          </a:p>
        </p:txBody>
      </p:sp>
      <p:pic>
        <p:nvPicPr>
          <p:cNvPr id="16" name="Imagem 15" descr="Uma imagem contendo estrada, ao ar livre, homem, rua&#10;&#10;Descrição gerada automaticamente">
            <a:extLst>
              <a:ext uri="{FF2B5EF4-FFF2-40B4-BE49-F238E27FC236}">
                <a16:creationId xmlns:a16="http://schemas.microsoft.com/office/drawing/2014/main" id="{4A5797E1-F596-C623-4AE5-FFDDB9EC1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835" b="399"/>
          <a:stretch/>
        </p:blipFill>
        <p:spPr>
          <a:xfrm>
            <a:off x="0" y="1364607"/>
            <a:ext cx="12192000" cy="565265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ABA70DE-ACFE-DD7A-15CF-C8A0C5F14C6F}"/>
              </a:ext>
            </a:extLst>
          </p:cNvPr>
          <p:cNvSpPr/>
          <p:nvPr/>
        </p:nvSpPr>
        <p:spPr>
          <a:xfrm>
            <a:off x="0" y="637297"/>
            <a:ext cx="557561" cy="747132"/>
          </a:xfrm>
          <a:prstGeom prst="rect">
            <a:avLst/>
          </a:prstGeom>
          <a:solidFill>
            <a:srgbClr val="C5A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C6B1FF-B4C2-8E35-1615-3273E2C0A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687" y="865407"/>
            <a:ext cx="773539" cy="95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D0DE60EB-D21A-26CF-3441-07C7D1E4F2AB}"/>
                  </a:ext>
                </a:extLst>
              </p14:cNvPr>
              <p14:cNvContentPartPr/>
              <p14:nvPr/>
            </p14:nvContentPartPr>
            <p14:xfrm>
              <a:off x="11487047" y="4413574"/>
              <a:ext cx="520200" cy="21528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D0DE60EB-D21A-26CF-3441-07C7D1E4F2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69047" y="4305574"/>
                <a:ext cx="55584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7B7B6422-1B3F-1B22-817C-745AD3FEB6E8}"/>
                  </a:ext>
                </a:extLst>
              </p14:cNvPr>
              <p14:cNvContentPartPr/>
              <p14:nvPr/>
            </p14:nvContentPartPr>
            <p14:xfrm>
              <a:off x="4225847" y="701974"/>
              <a:ext cx="360" cy="36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7B7B6422-1B3F-1B22-817C-745AD3FEB6E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07847" y="593974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Agrupar 22">
            <a:extLst>
              <a:ext uri="{FF2B5EF4-FFF2-40B4-BE49-F238E27FC236}">
                <a16:creationId xmlns:a16="http://schemas.microsoft.com/office/drawing/2014/main" id="{68BF94B3-B929-2310-58B2-59F9A2F7FCAA}"/>
              </a:ext>
            </a:extLst>
          </p:cNvPr>
          <p:cNvGrpSpPr/>
          <p:nvPr/>
        </p:nvGrpSpPr>
        <p:grpSpPr>
          <a:xfrm>
            <a:off x="5385767" y="1393534"/>
            <a:ext cx="360" cy="360"/>
            <a:chOff x="5385767" y="1393534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E91272EA-DD3D-1C6C-485C-587910201FD8}"/>
                    </a:ext>
                  </a:extLst>
                </p14:cNvPr>
                <p14:cNvContentPartPr/>
                <p14:nvPr/>
              </p14:nvContentPartPr>
              <p14:xfrm>
                <a:off x="5385767" y="1393534"/>
                <a:ext cx="360" cy="36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E91272EA-DD3D-1C6C-485C-587910201FD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67767" y="128553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E662DD68-29BB-FFA0-1FF1-2F72A8434E59}"/>
                    </a:ext>
                  </a:extLst>
                </p14:cNvPr>
                <p14:cNvContentPartPr/>
                <p14:nvPr/>
              </p14:nvContentPartPr>
              <p14:xfrm>
                <a:off x="5385767" y="1393534"/>
                <a:ext cx="360" cy="36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E662DD68-29BB-FFA0-1FF1-2F72A8434E5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67767" y="128553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E15973C2-5C2D-8C7F-7E92-BD2E922AE5C1}"/>
              </a:ext>
            </a:extLst>
          </p:cNvPr>
          <p:cNvGrpSpPr/>
          <p:nvPr/>
        </p:nvGrpSpPr>
        <p:grpSpPr>
          <a:xfrm>
            <a:off x="5408087" y="1772614"/>
            <a:ext cx="360" cy="360"/>
            <a:chOff x="5408087" y="1772614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473F76F3-B1B8-CA5A-995B-8FA4C0BD298D}"/>
                    </a:ext>
                  </a:extLst>
                </p14:cNvPr>
                <p14:cNvContentPartPr/>
                <p14:nvPr/>
              </p14:nvContentPartPr>
              <p14:xfrm>
                <a:off x="5408087" y="1772614"/>
                <a:ext cx="360" cy="36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473F76F3-B1B8-CA5A-995B-8FA4C0BD29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90087" y="166461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1AF86D36-8E24-9812-2488-B801EE157DE4}"/>
                    </a:ext>
                  </a:extLst>
                </p14:cNvPr>
                <p14:cNvContentPartPr/>
                <p14:nvPr/>
              </p14:nvContentPartPr>
              <p14:xfrm>
                <a:off x="5408087" y="1772614"/>
                <a:ext cx="360" cy="36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1AF86D36-8E24-9812-2488-B801EE157DE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90087" y="166461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3D3DC89D-CE7B-0AB3-68CC-49CC54D30A60}"/>
              </a:ext>
            </a:extLst>
          </p:cNvPr>
          <p:cNvGrpSpPr/>
          <p:nvPr/>
        </p:nvGrpSpPr>
        <p:grpSpPr>
          <a:xfrm>
            <a:off x="5408087" y="5530654"/>
            <a:ext cx="360" cy="360"/>
            <a:chOff x="5408087" y="5530654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6074379D-EB1E-7501-D187-C8BEED3D6815}"/>
                    </a:ext>
                  </a:extLst>
                </p14:cNvPr>
                <p14:cNvContentPartPr/>
                <p14:nvPr/>
              </p14:nvContentPartPr>
              <p14:xfrm>
                <a:off x="5408087" y="5530654"/>
                <a:ext cx="360" cy="36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6074379D-EB1E-7501-D187-C8BEED3D681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90087" y="542265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86B08011-504A-D6CE-511C-2A3AE3AE1295}"/>
                    </a:ext>
                  </a:extLst>
                </p14:cNvPr>
                <p14:cNvContentPartPr/>
                <p14:nvPr/>
              </p14:nvContentPartPr>
              <p14:xfrm>
                <a:off x="5408087" y="5530654"/>
                <a:ext cx="360" cy="36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86B08011-504A-D6CE-511C-2A3AE3AE12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90087" y="542265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96933073-D4EB-BBCE-6366-4F0719C309BB}"/>
                  </a:ext>
                </a:extLst>
              </p14:cNvPr>
              <p14:cNvContentPartPr/>
              <p14:nvPr/>
            </p14:nvContentPartPr>
            <p14:xfrm>
              <a:off x="6177407" y="6043654"/>
              <a:ext cx="360" cy="360"/>
            </p14:xfrm>
          </p:contentPart>
        </mc:Choice>
        <mc:Fallback xmlns=""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96933073-D4EB-BBCE-6366-4F0719C309B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59407" y="5935654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68699EB-97F4-F312-6A82-AE8602763262}"/>
              </a:ext>
            </a:extLst>
          </p:cNvPr>
          <p:cNvGrpSpPr/>
          <p:nvPr/>
        </p:nvGrpSpPr>
        <p:grpSpPr>
          <a:xfrm>
            <a:off x="5764487" y="5831614"/>
            <a:ext cx="360" cy="360"/>
            <a:chOff x="5764487" y="5831614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C0DA6C87-7BBD-3E65-B884-D3F5C041C512}"/>
                    </a:ext>
                  </a:extLst>
                </p14:cNvPr>
                <p14:cNvContentPartPr/>
                <p14:nvPr/>
              </p14:nvContentPartPr>
              <p14:xfrm>
                <a:off x="5764487" y="5831614"/>
                <a:ext cx="360" cy="36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C0DA6C87-7BBD-3E65-B884-D3F5C041C51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46487" y="572361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127D8667-31A3-0201-948B-2E8892BCF92A}"/>
                    </a:ext>
                  </a:extLst>
                </p14:cNvPr>
                <p14:cNvContentPartPr/>
                <p14:nvPr/>
              </p14:nvContentPartPr>
              <p14:xfrm>
                <a:off x="5764487" y="5831614"/>
                <a:ext cx="360" cy="36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127D8667-31A3-0201-948B-2E8892BCF92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46487" y="572361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FDA98D89-0F66-E047-FB38-E977BA1B9B50}"/>
                  </a:ext>
                </a:extLst>
              </p14:cNvPr>
              <p14:cNvContentPartPr/>
              <p14:nvPr/>
            </p14:nvContentPartPr>
            <p14:xfrm>
              <a:off x="4627607" y="1873414"/>
              <a:ext cx="360" cy="360"/>
            </p14:xfrm>
          </p:contentPart>
        </mc:Choice>
        <mc:Fallback xmlns=""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FDA98D89-0F66-E047-FB38-E977BA1B9B5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09607" y="176541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B80AC22A-FA89-933F-E763-4EEB758040C4}"/>
                  </a:ext>
                </a:extLst>
              </p14:cNvPr>
              <p14:cNvContentPartPr/>
              <p14:nvPr/>
            </p14:nvContentPartPr>
            <p14:xfrm>
              <a:off x="4315127" y="278614"/>
              <a:ext cx="360" cy="360"/>
            </p14:xfrm>
          </p:contentPart>
        </mc:Choice>
        <mc:Fallback xmlns=""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B80AC22A-FA89-933F-E763-4EEB758040C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97127" y="17061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30" name="Tinta 29">
                <a:extLst>
                  <a:ext uri="{FF2B5EF4-FFF2-40B4-BE49-F238E27FC236}">
                    <a16:creationId xmlns:a16="http://schemas.microsoft.com/office/drawing/2014/main" id="{2A4985E8-23B5-52A8-4363-96DEA320C2F8}"/>
                  </a:ext>
                </a:extLst>
              </p14:cNvPr>
              <p14:cNvContentPartPr/>
              <p14:nvPr/>
            </p14:nvContentPartPr>
            <p14:xfrm>
              <a:off x="3445367" y="3690694"/>
              <a:ext cx="360" cy="360"/>
            </p14:xfrm>
          </p:contentPart>
        </mc:Choice>
        <mc:Fallback xmlns="">
          <p:pic>
            <p:nvPicPr>
              <p:cNvPr id="30" name="Tinta 29">
                <a:extLst>
                  <a:ext uri="{FF2B5EF4-FFF2-40B4-BE49-F238E27FC236}">
                    <a16:creationId xmlns:a16="http://schemas.microsoft.com/office/drawing/2014/main" id="{2A4985E8-23B5-52A8-4363-96DEA320C2F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27367" y="3582694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F5640FF3-8EBD-2556-65A9-51AD6997C15A}"/>
              </a:ext>
            </a:extLst>
          </p:cNvPr>
          <p:cNvSpPr/>
          <p:nvPr/>
        </p:nvSpPr>
        <p:spPr>
          <a:xfrm>
            <a:off x="2008909" y="1820832"/>
            <a:ext cx="7952509" cy="1011382"/>
          </a:xfrm>
          <a:prstGeom prst="roundRect">
            <a:avLst/>
          </a:prstGeom>
          <a:solidFill>
            <a:srgbClr val="C5A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/>
                </a:solidFill>
                <a:latin typeface="Trebuchet MS" panose="020B0603020202020204" pitchFamily="34" charset="0"/>
              </a:rPr>
              <a:t>ESTRUTURA PF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7FA7D2C3-C0E2-374A-E3F0-46AA2FFBA405}"/>
              </a:ext>
            </a:extLst>
          </p:cNvPr>
          <p:cNvSpPr/>
          <p:nvPr/>
        </p:nvSpPr>
        <p:spPr>
          <a:xfrm>
            <a:off x="2469490" y="3125435"/>
            <a:ext cx="1451348" cy="7471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DG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3E9F53C3-C449-D007-B5A8-7BF608F01A32}"/>
              </a:ext>
            </a:extLst>
          </p:cNvPr>
          <p:cNvSpPr/>
          <p:nvPr/>
        </p:nvSpPr>
        <p:spPr>
          <a:xfrm>
            <a:off x="4336474" y="3984222"/>
            <a:ext cx="1451348" cy="747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DICOR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A1ACA3B2-884C-1704-8362-F1172E8801B7}"/>
              </a:ext>
            </a:extLst>
          </p:cNvPr>
          <p:cNvSpPr/>
          <p:nvPr/>
        </p:nvSpPr>
        <p:spPr>
          <a:xfrm>
            <a:off x="6215451" y="4883555"/>
            <a:ext cx="1451348" cy="747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CGDH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06A7A58B-1598-94CE-4939-04376B703168}"/>
              </a:ext>
            </a:extLst>
          </p:cNvPr>
          <p:cNvSpPr/>
          <p:nvPr/>
        </p:nvSpPr>
        <p:spPr>
          <a:xfrm>
            <a:off x="8091043" y="5703955"/>
            <a:ext cx="1451348" cy="747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SERCO</a:t>
            </a:r>
          </a:p>
        </p:txBody>
      </p: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4D02DE8F-2754-0D6C-82F5-DFD7DCD1493B}"/>
              </a:ext>
            </a:extLst>
          </p:cNvPr>
          <p:cNvCxnSpPr>
            <a:stCxn id="37" idx="2"/>
            <a:endCxn id="38" idx="1"/>
          </p:cNvCxnSpPr>
          <p:nvPr/>
        </p:nvCxnSpPr>
        <p:spPr>
          <a:xfrm rot="16200000" flipH="1">
            <a:off x="3523209" y="3544522"/>
            <a:ext cx="485221" cy="1141310"/>
          </a:xfrm>
          <a:prstGeom prst="bentConnector2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: Angulado 41">
            <a:extLst>
              <a:ext uri="{FF2B5EF4-FFF2-40B4-BE49-F238E27FC236}">
                <a16:creationId xmlns:a16="http://schemas.microsoft.com/office/drawing/2014/main" id="{899FD879-FCEF-102A-8517-579B43E4220C}"/>
              </a:ext>
            </a:extLst>
          </p:cNvPr>
          <p:cNvCxnSpPr/>
          <p:nvPr/>
        </p:nvCxnSpPr>
        <p:spPr>
          <a:xfrm rot="16200000" flipH="1">
            <a:off x="5390193" y="4403310"/>
            <a:ext cx="485221" cy="1141310"/>
          </a:xfrm>
          <a:prstGeom prst="bentConnector2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: Angulado 42">
            <a:extLst>
              <a:ext uri="{FF2B5EF4-FFF2-40B4-BE49-F238E27FC236}">
                <a16:creationId xmlns:a16="http://schemas.microsoft.com/office/drawing/2014/main" id="{7C74E3A5-47B2-E5CE-405B-9281C53FDC2E}"/>
              </a:ext>
            </a:extLst>
          </p:cNvPr>
          <p:cNvCxnSpPr/>
          <p:nvPr/>
        </p:nvCxnSpPr>
        <p:spPr>
          <a:xfrm rot="16200000" flipH="1">
            <a:off x="7269170" y="5264256"/>
            <a:ext cx="485221" cy="1141310"/>
          </a:xfrm>
          <a:prstGeom prst="bentConnector2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9CD41AF8-E920-35CF-9880-F9158B4E9167}"/>
              </a:ext>
            </a:extLst>
          </p:cNvPr>
          <p:cNvSpPr txBox="1"/>
          <p:nvPr/>
        </p:nvSpPr>
        <p:spPr>
          <a:xfrm>
            <a:off x="6173886" y="6552562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Decreto N° 11.348/01/01/23 – Portaria MJSP 288 de 23/01/23</a:t>
            </a:r>
          </a:p>
        </p:txBody>
      </p:sp>
    </p:spTree>
    <p:extLst>
      <p:ext uri="{BB962C8B-B14F-4D97-AF65-F5344CB8AC3E}">
        <p14:creationId xmlns:p14="http://schemas.microsoft.com/office/powerpoint/2010/main" val="74111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8122B06-1FA4-1E96-CA44-4FC7F4FD13CD}"/>
              </a:ext>
            </a:extLst>
          </p:cNvPr>
          <p:cNvSpPr/>
          <p:nvPr/>
        </p:nvSpPr>
        <p:spPr>
          <a:xfrm>
            <a:off x="0" y="631980"/>
            <a:ext cx="12192000" cy="74713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             </a:t>
            </a:r>
            <a:r>
              <a:rPr lang="pt-BR" b="1" dirty="0">
                <a:latin typeface="Trebuchet MS" panose="020B0603020202020204" pitchFamily="34" charset="0"/>
              </a:rPr>
              <a:t>POLÍCIA FEDERAL</a:t>
            </a:r>
          </a:p>
        </p:txBody>
      </p:sp>
      <p:pic>
        <p:nvPicPr>
          <p:cNvPr id="16" name="Imagem 15" descr="Uma imagem contendo estrada, ao ar livre, homem, rua&#10;&#10;Descrição gerada automaticamente">
            <a:extLst>
              <a:ext uri="{FF2B5EF4-FFF2-40B4-BE49-F238E27FC236}">
                <a16:creationId xmlns:a16="http://schemas.microsoft.com/office/drawing/2014/main" id="{4A5797E1-F596-C623-4AE5-FFDDB9EC1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835" b="399"/>
          <a:stretch/>
        </p:blipFill>
        <p:spPr>
          <a:xfrm>
            <a:off x="0" y="1364607"/>
            <a:ext cx="12192000" cy="565265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ABA70DE-ACFE-DD7A-15CF-C8A0C5F14C6F}"/>
              </a:ext>
            </a:extLst>
          </p:cNvPr>
          <p:cNvSpPr/>
          <p:nvPr/>
        </p:nvSpPr>
        <p:spPr>
          <a:xfrm>
            <a:off x="0" y="637297"/>
            <a:ext cx="557561" cy="747132"/>
          </a:xfrm>
          <a:prstGeom prst="rect">
            <a:avLst/>
          </a:prstGeom>
          <a:solidFill>
            <a:srgbClr val="C5A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C6B1FF-B4C2-8E35-1615-3273E2C0A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687" y="865407"/>
            <a:ext cx="773539" cy="95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388E498-E93A-D9C2-B158-A1714168A116}"/>
              </a:ext>
            </a:extLst>
          </p:cNvPr>
          <p:cNvSpPr txBox="1"/>
          <p:nvPr/>
        </p:nvSpPr>
        <p:spPr>
          <a:xfrm>
            <a:off x="153844" y="2884211"/>
            <a:ext cx="5818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Trebuchet MS" panose="020B0603020202020204" pitchFamily="34" charset="0"/>
              </a:rPr>
              <a:t>OPERAÇÃO ESCOLA SEGURA </a:t>
            </a:r>
          </a:p>
          <a:p>
            <a:pPr algn="ctr"/>
            <a:r>
              <a:rPr lang="pt-BR" sz="3200" b="1" dirty="0">
                <a:latin typeface="Trebuchet MS" panose="020B0603020202020204" pitchFamily="34" charset="0"/>
              </a:rPr>
              <a:t>E </a:t>
            </a:r>
          </a:p>
          <a:p>
            <a:pPr algn="ctr"/>
            <a:r>
              <a:rPr lang="pt-BR" sz="3200" b="1" dirty="0">
                <a:latin typeface="Trebuchet MS" panose="020B0603020202020204" pitchFamily="34" charset="0"/>
              </a:rPr>
              <a:t>POLÍCIA FEDERAL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D0DE60EB-D21A-26CF-3441-07C7D1E4F2AB}"/>
                  </a:ext>
                </a:extLst>
              </p14:cNvPr>
              <p14:cNvContentPartPr/>
              <p14:nvPr/>
            </p14:nvContentPartPr>
            <p14:xfrm>
              <a:off x="11487047" y="4413574"/>
              <a:ext cx="520200" cy="21528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D0DE60EB-D21A-26CF-3441-07C7D1E4F2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69047" y="4305574"/>
                <a:ext cx="55584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7B7B6422-1B3F-1B22-817C-745AD3FEB6E8}"/>
                  </a:ext>
                </a:extLst>
              </p14:cNvPr>
              <p14:cNvContentPartPr/>
              <p14:nvPr/>
            </p14:nvContentPartPr>
            <p14:xfrm>
              <a:off x="4225847" y="701974"/>
              <a:ext cx="360" cy="36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7B7B6422-1B3F-1B22-817C-745AD3FEB6E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07847" y="593974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Agrupar 22">
            <a:extLst>
              <a:ext uri="{FF2B5EF4-FFF2-40B4-BE49-F238E27FC236}">
                <a16:creationId xmlns:a16="http://schemas.microsoft.com/office/drawing/2014/main" id="{68BF94B3-B929-2310-58B2-59F9A2F7FCAA}"/>
              </a:ext>
            </a:extLst>
          </p:cNvPr>
          <p:cNvGrpSpPr/>
          <p:nvPr/>
        </p:nvGrpSpPr>
        <p:grpSpPr>
          <a:xfrm>
            <a:off x="5385767" y="1393534"/>
            <a:ext cx="360" cy="360"/>
            <a:chOff x="5385767" y="1393534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E91272EA-DD3D-1C6C-485C-587910201FD8}"/>
                    </a:ext>
                  </a:extLst>
                </p14:cNvPr>
                <p14:cNvContentPartPr/>
                <p14:nvPr/>
              </p14:nvContentPartPr>
              <p14:xfrm>
                <a:off x="5385767" y="1393534"/>
                <a:ext cx="360" cy="36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E91272EA-DD3D-1C6C-485C-587910201FD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67767" y="128553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E662DD68-29BB-FFA0-1FF1-2F72A8434E59}"/>
                    </a:ext>
                  </a:extLst>
                </p14:cNvPr>
                <p14:cNvContentPartPr/>
                <p14:nvPr/>
              </p14:nvContentPartPr>
              <p14:xfrm>
                <a:off x="5385767" y="1393534"/>
                <a:ext cx="360" cy="36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E662DD68-29BB-FFA0-1FF1-2F72A8434E5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67767" y="128553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E15973C2-5C2D-8C7F-7E92-BD2E922AE5C1}"/>
              </a:ext>
            </a:extLst>
          </p:cNvPr>
          <p:cNvGrpSpPr/>
          <p:nvPr/>
        </p:nvGrpSpPr>
        <p:grpSpPr>
          <a:xfrm>
            <a:off x="5408087" y="1772614"/>
            <a:ext cx="360" cy="360"/>
            <a:chOff x="5408087" y="1772614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473F76F3-B1B8-CA5A-995B-8FA4C0BD298D}"/>
                    </a:ext>
                  </a:extLst>
                </p14:cNvPr>
                <p14:cNvContentPartPr/>
                <p14:nvPr/>
              </p14:nvContentPartPr>
              <p14:xfrm>
                <a:off x="5408087" y="1772614"/>
                <a:ext cx="360" cy="36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473F76F3-B1B8-CA5A-995B-8FA4C0BD29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90087" y="166461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1AF86D36-8E24-9812-2488-B801EE157DE4}"/>
                    </a:ext>
                  </a:extLst>
                </p14:cNvPr>
                <p14:cNvContentPartPr/>
                <p14:nvPr/>
              </p14:nvContentPartPr>
              <p14:xfrm>
                <a:off x="5408087" y="1772614"/>
                <a:ext cx="360" cy="36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1AF86D36-8E24-9812-2488-B801EE157DE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90087" y="166461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3D3DC89D-CE7B-0AB3-68CC-49CC54D30A60}"/>
              </a:ext>
            </a:extLst>
          </p:cNvPr>
          <p:cNvGrpSpPr/>
          <p:nvPr/>
        </p:nvGrpSpPr>
        <p:grpSpPr>
          <a:xfrm>
            <a:off x="5408087" y="5530654"/>
            <a:ext cx="360" cy="360"/>
            <a:chOff x="5408087" y="5530654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6074379D-EB1E-7501-D187-C8BEED3D6815}"/>
                    </a:ext>
                  </a:extLst>
                </p14:cNvPr>
                <p14:cNvContentPartPr/>
                <p14:nvPr/>
              </p14:nvContentPartPr>
              <p14:xfrm>
                <a:off x="5408087" y="5530654"/>
                <a:ext cx="360" cy="36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6074379D-EB1E-7501-D187-C8BEED3D681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90087" y="542265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86B08011-504A-D6CE-511C-2A3AE3AE1295}"/>
                    </a:ext>
                  </a:extLst>
                </p14:cNvPr>
                <p14:cNvContentPartPr/>
                <p14:nvPr/>
              </p14:nvContentPartPr>
              <p14:xfrm>
                <a:off x="5408087" y="5530654"/>
                <a:ext cx="360" cy="36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86B08011-504A-D6CE-511C-2A3AE3AE12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90087" y="542265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96933073-D4EB-BBCE-6366-4F0719C309BB}"/>
                  </a:ext>
                </a:extLst>
              </p14:cNvPr>
              <p14:cNvContentPartPr/>
              <p14:nvPr/>
            </p14:nvContentPartPr>
            <p14:xfrm>
              <a:off x="6177407" y="6043654"/>
              <a:ext cx="360" cy="360"/>
            </p14:xfrm>
          </p:contentPart>
        </mc:Choice>
        <mc:Fallback xmlns=""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96933073-D4EB-BBCE-6366-4F0719C309B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59407" y="5935654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68699EB-97F4-F312-6A82-AE8602763262}"/>
              </a:ext>
            </a:extLst>
          </p:cNvPr>
          <p:cNvGrpSpPr/>
          <p:nvPr/>
        </p:nvGrpSpPr>
        <p:grpSpPr>
          <a:xfrm>
            <a:off x="5764487" y="5831614"/>
            <a:ext cx="360" cy="360"/>
            <a:chOff x="5764487" y="5831614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C0DA6C87-7BBD-3E65-B884-D3F5C041C512}"/>
                    </a:ext>
                  </a:extLst>
                </p14:cNvPr>
                <p14:cNvContentPartPr/>
                <p14:nvPr/>
              </p14:nvContentPartPr>
              <p14:xfrm>
                <a:off x="5764487" y="5831614"/>
                <a:ext cx="360" cy="36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C0DA6C87-7BBD-3E65-B884-D3F5C041C51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46487" y="572361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127D8667-31A3-0201-948B-2E8892BCF92A}"/>
                    </a:ext>
                  </a:extLst>
                </p14:cNvPr>
                <p14:cNvContentPartPr/>
                <p14:nvPr/>
              </p14:nvContentPartPr>
              <p14:xfrm>
                <a:off x="5764487" y="5831614"/>
                <a:ext cx="360" cy="36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127D8667-31A3-0201-948B-2E8892BCF92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46487" y="572361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FDA98D89-0F66-E047-FB38-E977BA1B9B50}"/>
                  </a:ext>
                </a:extLst>
              </p14:cNvPr>
              <p14:cNvContentPartPr/>
              <p14:nvPr/>
            </p14:nvContentPartPr>
            <p14:xfrm>
              <a:off x="4627607" y="1873414"/>
              <a:ext cx="360" cy="360"/>
            </p14:xfrm>
          </p:contentPart>
        </mc:Choice>
        <mc:Fallback xmlns=""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FDA98D89-0F66-E047-FB38-E977BA1B9B5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09607" y="176541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B80AC22A-FA89-933F-E763-4EEB758040C4}"/>
                  </a:ext>
                </a:extLst>
              </p14:cNvPr>
              <p14:cNvContentPartPr/>
              <p14:nvPr/>
            </p14:nvContentPartPr>
            <p14:xfrm>
              <a:off x="4315127" y="278614"/>
              <a:ext cx="360" cy="360"/>
            </p14:xfrm>
          </p:contentPart>
        </mc:Choice>
        <mc:Fallback xmlns=""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B80AC22A-FA89-933F-E763-4EEB758040C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97127" y="17061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30" name="Tinta 29">
                <a:extLst>
                  <a:ext uri="{FF2B5EF4-FFF2-40B4-BE49-F238E27FC236}">
                    <a16:creationId xmlns:a16="http://schemas.microsoft.com/office/drawing/2014/main" id="{2A4985E8-23B5-52A8-4363-96DEA320C2F8}"/>
                  </a:ext>
                </a:extLst>
              </p14:cNvPr>
              <p14:cNvContentPartPr/>
              <p14:nvPr/>
            </p14:nvContentPartPr>
            <p14:xfrm>
              <a:off x="3445367" y="3690694"/>
              <a:ext cx="360" cy="360"/>
            </p14:xfrm>
          </p:contentPart>
        </mc:Choice>
        <mc:Fallback xmlns="">
          <p:pic>
            <p:nvPicPr>
              <p:cNvPr id="30" name="Tinta 29">
                <a:extLst>
                  <a:ext uri="{FF2B5EF4-FFF2-40B4-BE49-F238E27FC236}">
                    <a16:creationId xmlns:a16="http://schemas.microsoft.com/office/drawing/2014/main" id="{2A4985E8-23B5-52A8-4363-96DEA320C2F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27367" y="3582694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F5640FF3-8EBD-2556-65A9-51AD6997C15A}"/>
              </a:ext>
            </a:extLst>
          </p:cNvPr>
          <p:cNvSpPr/>
          <p:nvPr/>
        </p:nvSpPr>
        <p:spPr>
          <a:xfrm>
            <a:off x="2008909" y="1820832"/>
            <a:ext cx="7952509" cy="1011382"/>
          </a:xfrm>
          <a:prstGeom prst="roundRect">
            <a:avLst/>
          </a:prstGeom>
          <a:solidFill>
            <a:srgbClr val="C5A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/>
                </a:solidFill>
                <a:latin typeface="Trebuchet MS" panose="020B0603020202020204" pitchFamily="34" charset="0"/>
              </a:rPr>
              <a:t>ESTRUTURA PF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385ECE3-5847-24B1-BF41-F21787656315}"/>
              </a:ext>
            </a:extLst>
          </p:cNvPr>
          <p:cNvSpPr/>
          <p:nvPr/>
        </p:nvSpPr>
        <p:spPr>
          <a:xfrm>
            <a:off x="5186839" y="3055434"/>
            <a:ext cx="1451348" cy="747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DG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DD0985F-7566-3D5D-CEC4-F0B9EEED33E7}"/>
              </a:ext>
            </a:extLst>
          </p:cNvPr>
          <p:cNvSpPr/>
          <p:nvPr/>
        </p:nvSpPr>
        <p:spPr>
          <a:xfrm>
            <a:off x="2428096" y="4134596"/>
            <a:ext cx="1451348" cy="7471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DIP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D95B62D-FD90-413B-9ED2-25F3E4A37CD5}"/>
              </a:ext>
            </a:extLst>
          </p:cNvPr>
          <p:cNvSpPr/>
          <p:nvPr/>
        </p:nvSpPr>
        <p:spPr>
          <a:xfrm>
            <a:off x="7772399" y="4134596"/>
            <a:ext cx="1451348" cy="747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DCIBER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4F5DE6F-D2E7-5D69-18F7-E5223A8CBA0D}"/>
              </a:ext>
            </a:extLst>
          </p:cNvPr>
          <p:cNvSpPr/>
          <p:nvPr/>
        </p:nvSpPr>
        <p:spPr>
          <a:xfrm>
            <a:off x="2425306" y="5895187"/>
            <a:ext cx="1451348" cy="7055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DETER</a:t>
            </a:r>
          </a:p>
        </p:txBody>
      </p: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D45DECE6-521F-AF49-73A1-F46A4B21F0DF}"/>
              </a:ext>
            </a:extLst>
          </p:cNvPr>
          <p:cNvCxnSpPr>
            <a:cxnSpLocks/>
          </p:cNvCxnSpPr>
          <p:nvPr/>
        </p:nvCxnSpPr>
        <p:spPr>
          <a:xfrm rot="5400000">
            <a:off x="4529326" y="3138830"/>
            <a:ext cx="705596" cy="2033069"/>
          </a:xfrm>
          <a:prstGeom prst="bentConnector2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334BE861-7C98-A03D-9529-792C4A129333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75803" y="3225421"/>
            <a:ext cx="705596" cy="1859887"/>
          </a:xfrm>
          <a:prstGeom prst="bentConnector2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4ADAD275-D8CE-559B-79DB-DAEDA50522AD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 flipH="1">
            <a:off x="3150980" y="4881728"/>
            <a:ext cx="2790" cy="1013459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C7CF7C1-0896-D4C2-62CB-795BB2AA3331}"/>
              </a:ext>
            </a:extLst>
          </p:cNvPr>
          <p:cNvSpPr txBox="1"/>
          <p:nvPr/>
        </p:nvSpPr>
        <p:spPr>
          <a:xfrm>
            <a:off x="6177407" y="6549491"/>
            <a:ext cx="623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Decreto N° 11.348/01/01/23 – Portaria MJSP 288 de 23/01/23</a:t>
            </a:r>
          </a:p>
        </p:txBody>
      </p:sp>
    </p:spTree>
    <p:extLst>
      <p:ext uri="{BB962C8B-B14F-4D97-AF65-F5344CB8AC3E}">
        <p14:creationId xmlns:p14="http://schemas.microsoft.com/office/powerpoint/2010/main" val="411980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8122B06-1FA4-1E96-CA44-4FC7F4FD13CD}"/>
              </a:ext>
            </a:extLst>
          </p:cNvPr>
          <p:cNvSpPr/>
          <p:nvPr/>
        </p:nvSpPr>
        <p:spPr>
          <a:xfrm>
            <a:off x="0" y="631980"/>
            <a:ext cx="12192000" cy="74713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             </a:t>
            </a:r>
            <a:r>
              <a:rPr lang="pt-BR" b="1" dirty="0">
                <a:latin typeface="Trebuchet MS" panose="020B0603020202020204" pitchFamily="34" charset="0"/>
              </a:rPr>
              <a:t>POLÍCIA FEDERAL</a:t>
            </a:r>
          </a:p>
        </p:txBody>
      </p:sp>
      <p:pic>
        <p:nvPicPr>
          <p:cNvPr id="16" name="Imagem 15" descr="Uma imagem contendo estrada, ao ar livre, homem, rua&#10;&#10;Descrição gerada automaticamente">
            <a:extLst>
              <a:ext uri="{FF2B5EF4-FFF2-40B4-BE49-F238E27FC236}">
                <a16:creationId xmlns:a16="http://schemas.microsoft.com/office/drawing/2014/main" id="{4A5797E1-F596-C623-4AE5-FFDDB9EC1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835" b="399"/>
          <a:stretch/>
        </p:blipFill>
        <p:spPr>
          <a:xfrm>
            <a:off x="0" y="1364607"/>
            <a:ext cx="12192000" cy="565265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ABA70DE-ACFE-DD7A-15CF-C8A0C5F14C6F}"/>
              </a:ext>
            </a:extLst>
          </p:cNvPr>
          <p:cNvSpPr/>
          <p:nvPr/>
        </p:nvSpPr>
        <p:spPr>
          <a:xfrm>
            <a:off x="0" y="637297"/>
            <a:ext cx="557561" cy="747132"/>
          </a:xfrm>
          <a:prstGeom prst="rect">
            <a:avLst/>
          </a:prstGeom>
          <a:solidFill>
            <a:srgbClr val="C5A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C6B1FF-B4C2-8E35-1615-3273E2C0A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687" y="865407"/>
            <a:ext cx="773539" cy="95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D0DE60EB-D21A-26CF-3441-07C7D1E4F2AB}"/>
                  </a:ext>
                </a:extLst>
              </p14:cNvPr>
              <p14:cNvContentPartPr/>
              <p14:nvPr/>
            </p14:nvContentPartPr>
            <p14:xfrm>
              <a:off x="11487047" y="4413574"/>
              <a:ext cx="520200" cy="21528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D0DE60EB-D21A-26CF-3441-07C7D1E4F2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69047" y="4305574"/>
                <a:ext cx="55584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7B7B6422-1B3F-1B22-817C-745AD3FEB6E8}"/>
                  </a:ext>
                </a:extLst>
              </p14:cNvPr>
              <p14:cNvContentPartPr/>
              <p14:nvPr/>
            </p14:nvContentPartPr>
            <p14:xfrm>
              <a:off x="4225847" y="701974"/>
              <a:ext cx="360" cy="36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7B7B6422-1B3F-1B22-817C-745AD3FEB6E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07847" y="593974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Agrupar 22">
            <a:extLst>
              <a:ext uri="{FF2B5EF4-FFF2-40B4-BE49-F238E27FC236}">
                <a16:creationId xmlns:a16="http://schemas.microsoft.com/office/drawing/2014/main" id="{68BF94B3-B929-2310-58B2-59F9A2F7FCAA}"/>
              </a:ext>
            </a:extLst>
          </p:cNvPr>
          <p:cNvGrpSpPr/>
          <p:nvPr/>
        </p:nvGrpSpPr>
        <p:grpSpPr>
          <a:xfrm>
            <a:off x="5385767" y="1393534"/>
            <a:ext cx="360" cy="360"/>
            <a:chOff x="5385767" y="1393534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E91272EA-DD3D-1C6C-485C-587910201FD8}"/>
                    </a:ext>
                  </a:extLst>
                </p14:cNvPr>
                <p14:cNvContentPartPr/>
                <p14:nvPr/>
              </p14:nvContentPartPr>
              <p14:xfrm>
                <a:off x="5385767" y="1393534"/>
                <a:ext cx="360" cy="36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E91272EA-DD3D-1C6C-485C-587910201FD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67767" y="128553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E662DD68-29BB-FFA0-1FF1-2F72A8434E59}"/>
                    </a:ext>
                  </a:extLst>
                </p14:cNvPr>
                <p14:cNvContentPartPr/>
                <p14:nvPr/>
              </p14:nvContentPartPr>
              <p14:xfrm>
                <a:off x="5385767" y="1393534"/>
                <a:ext cx="360" cy="36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E662DD68-29BB-FFA0-1FF1-2F72A8434E5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67767" y="128553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E15973C2-5C2D-8C7F-7E92-BD2E922AE5C1}"/>
              </a:ext>
            </a:extLst>
          </p:cNvPr>
          <p:cNvGrpSpPr/>
          <p:nvPr/>
        </p:nvGrpSpPr>
        <p:grpSpPr>
          <a:xfrm>
            <a:off x="5408087" y="1772614"/>
            <a:ext cx="360" cy="360"/>
            <a:chOff x="5408087" y="1772614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473F76F3-B1B8-CA5A-995B-8FA4C0BD298D}"/>
                    </a:ext>
                  </a:extLst>
                </p14:cNvPr>
                <p14:cNvContentPartPr/>
                <p14:nvPr/>
              </p14:nvContentPartPr>
              <p14:xfrm>
                <a:off x="5408087" y="1772614"/>
                <a:ext cx="360" cy="36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473F76F3-B1B8-CA5A-995B-8FA4C0BD29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90087" y="166461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1AF86D36-8E24-9812-2488-B801EE157DE4}"/>
                    </a:ext>
                  </a:extLst>
                </p14:cNvPr>
                <p14:cNvContentPartPr/>
                <p14:nvPr/>
              </p14:nvContentPartPr>
              <p14:xfrm>
                <a:off x="5408087" y="1772614"/>
                <a:ext cx="360" cy="36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1AF86D36-8E24-9812-2488-B801EE157DE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90087" y="166461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3D3DC89D-CE7B-0AB3-68CC-49CC54D30A60}"/>
              </a:ext>
            </a:extLst>
          </p:cNvPr>
          <p:cNvGrpSpPr/>
          <p:nvPr/>
        </p:nvGrpSpPr>
        <p:grpSpPr>
          <a:xfrm>
            <a:off x="5408087" y="5530654"/>
            <a:ext cx="360" cy="360"/>
            <a:chOff x="5408087" y="5530654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6074379D-EB1E-7501-D187-C8BEED3D6815}"/>
                    </a:ext>
                  </a:extLst>
                </p14:cNvPr>
                <p14:cNvContentPartPr/>
                <p14:nvPr/>
              </p14:nvContentPartPr>
              <p14:xfrm>
                <a:off x="5408087" y="5530654"/>
                <a:ext cx="360" cy="36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6074379D-EB1E-7501-D187-C8BEED3D681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90087" y="542265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86B08011-504A-D6CE-511C-2A3AE3AE1295}"/>
                    </a:ext>
                  </a:extLst>
                </p14:cNvPr>
                <p14:cNvContentPartPr/>
                <p14:nvPr/>
              </p14:nvContentPartPr>
              <p14:xfrm>
                <a:off x="5408087" y="5530654"/>
                <a:ext cx="360" cy="36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86B08011-504A-D6CE-511C-2A3AE3AE12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90087" y="542265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96933073-D4EB-BBCE-6366-4F0719C309BB}"/>
                  </a:ext>
                </a:extLst>
              </p14:cNvPr>
              <p14:cNvContentPartPr/>
              <p14:nvPr/>
            </p14:nvContentPartPr>
            <p14:xfrm>
              <a:off x="6177407" y="6043654"/>
              <a:ext cx="360" cy="360"/>
            </p14:xfrm>
          </p:contentPart>
        </mc:Choice>
        <mc:Fallback xmlns=""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96933073-D4EB-BBCE-6366-4F0719C309B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59407" y="5935654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68699EB-97F4-F312-6A82-AE8602763262}"/>
              </a:ext>
            </a:extLst>
          </p:cNvPr>
          <p:cNvGrpSpPr/>
          <p:nvPr/>
        </p:nvGrpSpPr>
        <p:grpSpPr>
          <a:xfrm>
            <a:off x="5764487" y="5831614"/>
            <a:ext cx="360" cy="360"/>
            <a:chOff x="5764487" y="5831614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C0DA6C87-7BBD-3E65-B884-D3F5C041C512}"/>
                    </a:ext>
                  </a:extLst>
                </p14:cNvPr>
                <p14:cNvContentPartPr/>
                <p14:nvPr/>
              </p14:nvContentPartPr>
              <p14:xfrm>
                <a:off x="5764487" y="5831614"/>
                <a:ext cx="360" cy="36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C0DA6C87-7BBD-3E65-B884-D3F5C041C51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46487" y="572361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127D8667-31A3-0201-948B-2E8892BCF92A}"/>
                    </a:ext>
                  </a:extLst>
                </p14:cNvPr>
                <p14:cNvContentPartPr/>
                <p14:nvPr/>
              </p14:nvContentPartPr>
              <p14:xfrm>
                <a:off x="5764487" y="5831614"/>
                <a:ext cx="360" cy="36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127D8667-31A3-0201-948B-2E8892BCF92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46487" y="572361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FDA98D89-0F66-E047-FB38-E977BA1B9B50}"/>
                  </a:ext>
                </a:extLst>
              </p14:cNvPr>
              <p14:cNvContentPartPr/>
              <p14:nvPr/>
            </p14:nvContentPartPr>
            <p14:xfrm>
              <a:off x="4627607" y="1873414"/>
              <a:ext cx="360" cy="360"/>
            </p14:xfrm>
          </p:contentPart>
        </mc:Choice>
        <mc:Fallback xmlns=""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FDA98D89-0F66-E047-FB38-E977BA1B9B5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09607" y="176541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B80AC22A-FA89-933F-E763-4EEB758040C4}"/>
                  </a:ext>
                </a:extLst>
              </p14:cNvPr>
              <p14:cNvContentPartPr/>
              <p14:nvPr/>
            </p14:nvContentPartPr>
            <p14:xfrm>
              <a:off x="4315127" y="278614"/>
              <a:ext cx="360" cy="360"/>
            </p14:xfrm>
          </p:contentPart>
        </mc:Choice>
        <mc:Fallback xmlns=""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B80AC22A-FA89-933F-E763-4EEB758040C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97127" y="17061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30" name="Tinta 29">
                <a:extLst>
                  <a:ext uri="{FF2B5EF4-FFF2-40B4-BE49-F238E27FC236}">
                    <a16:creationId xmlns:a16="http://schemas.microsoft.com/office/drawing/2014/main" id="{2A4985E8-23B5-52A8-4363-96DEA320C2F8}"/>
                  </a:ext>
                </a:extLst>
              </p14:cNvPr>
              <p14:cNvContentPartPr/>
              <p14:nvPr/>
            </p14:nvContentPartPr>
            <p14:xfrm>
              <a:off x="3445367" y="3690694"/>
              <a:ext cx="360" cy="360"/>
            </p14:xfrm>
          </p:contentPart>
        </mc:Choice>
        <mc:Fallback xmlns="">
          <p:pic>
            <p:nvPicPr>
              <p:cNvPr id="30" name="Tinta 29">
                <a:extLst>
                  <a:ext uri="{FF2B5EF4-FFF2-40B4-BE49-F238E27FC236}">
                    <a16:creationId xmlns:a16="http://schemas.microsoft.com/office/drawing/2014/main" id="{2A4985E8-23B5-52A8-4363-96DEA320C2F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27367" y="3582694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F5640FF3-8EBD-2556-65A9-51AD6997C15A}"/>
              </a:ext>
            </a:extLst>
          </p:cNvPr>
          <p:cNvSpPr/>
          <p:nvPr/>
        </p:nvSpPr>
        <p:spPr>
          <a:xfrm>
            <a:off x="2008909" y="1820832"/>
            <a:ext cx="7952509" cy="1011382"/>
          </a:xfrm>
          <a:prstGeom prst="roundRect">
            <a:avLst/>
          </a:prstGeom>
          <a:solidFill>
            <a:srgbClr val="C5A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/>
                </a:solidFill>
                <a:latin typeface="Trebuchet MS" panose="020B0603020202020204" pitchFamily="34" charset="0"/>
              </a:rPr>
              <a:t>ESTRUTURA PF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385ECE3-5847-24B1-BF41-F21787656315}"/>
              </a:ext>
            </a:extLst>
          </p:cNvPr>
          <p:cNvSpPr/>
          <p:nvPr/>
        </p:nvSpPr>
        <p:spPr>
          <a:xfrm>
            <a:off x="1545100" y="3309385"/>
            <a:ext cx="1451348" cy="747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SR’s</a:t>
            </a:r>
            <a:endParaRPr lang="pt-BR" sz="2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DD0985F-7566-3D5D-CEC4-F0B9EEED33E7}"/>
              </a:ext>
            </a:extLst>
          </p:cNvPr>
          <p:cNvSpPr/>
          <p:nvPr/>
        </p:nvSpPr>
        <p:spPr>
          <a:xfrm>
            <a:off x="6581672" y="3302132"/>
            <a:ext cx="1451348" cy="7471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SIP’s</a:t>
            </a:r>
            <a:endParaRPr lang="pt-BR" sz="2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D95B62D-FD90-413B-9ED2-25F3E4A37CD5}"/>
              </a:ext>
            </a:extLst>
          </p:cNvPr>
          <p:cNvSpPr/>
          <p:nvPr/>
        </p:nvSpPr>
        <p:spPr>
          <a:xfrm>
            <a:off x="3945423" y="3302132"/>
            <a:ext cx="1592648" cy="747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DELINST’s</a:t>
            </a:r>
            <a:endParaRPr lang="pt-BR" sz="2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4F5DE6F-D2E7-5D69-18F7-E5223A8CBA0D}"/>
              </a:ext>
            </a:extLst>
          </p:cNvPr>
          <p:cNvSpPr/>
          <p:nvPr/>
        </p:nvSpPr>
        <p:spPr>
          <a:xfrm>
            <a:off x="9006042" y="3322899"/>
            <a:ext cx="1451348" cy="7055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DRCC’s</a:t>
            </a:r>
            <a:endParaRPr lang="pt-BR" sz="2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4ADAD275-D8CE-559B-79DB-DAEDA50522AD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8033020" y="3675698"/>
            <a:ext cx="973022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FA959243-FD51-B3B0-E7F6-C05C8BD8BC51}"/>
              </a:ext>
            </a:extLst>
          </p:cNvPr>
          <p:cNvCxnSpPr>
            <a:cxnSpLocks/>
            <a:stCxn id="2" idx="3"/>
            <a:endCxn id="4" idx="1"/>
          </p:cNvCxnSpPr>
          <p:nvPr/>
        </p:nvCxnSpPr>
        <p:spPr>
          <a:xfrm flipV="1">
            <a:off x="2996448" y="3675698"/>
            <a:ext cx="948975" cy="7253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165229C3-AC32-91C6-6249-F803118419F2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5538071" y="3675698"/>
            <a:ext cx="1043601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 55">
            <a:extLst>
              <a:ext uri="{FF2B5EF4-FFF2-40B4-BE49-F238E27FC236}">
                <a16:creationId xmlns:a16="http://schemas.microsoft.com/office/drawing/2014/main" id="{BA2C06C3-215B-4FD7-9A85-78D22C8FFEB5}"/>
              </a:ext>
            </a:extLst>
          </p:cNvPr>
          <p:cNvSpPr/>
          <p:nvPr/>
        </p:nvSpPr>
        <p:spPr>
          <a:xfrm>
            <a:off x="2996448" y="5048137"/>
            <a:ext cx="3059140" cy="1302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DELEGACIAS DESCENTRALIZADAS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B06DBACF-A3DB-A5F4-AF1C-1246B9202357}"/>
              </a:ext>
            </a:extLst>
          </p:cNvPr>
          <p:cNvSpPr/>
          <p:nvPr/>
        </p:nvSpPr>
        <p:spPr>
          <a:xfrm>
            <a:off x="7296223" y="5335349"/>
            <a:ext cx="2052373" cy="747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Trebuchet MS" panose="020B0603020202020204" pitchFamily="34" charset="0"/>
              </a:rPr>
              <a:t>96</a:t>
            </a:r>
          </a:p>
        </p:txBody>
      </p: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605925F2-691A-52A0-3D65-41DF138989D9}"/>
              </a:ext>
            </a:extLst>
          </p:cNvPr>
          <p:cNvCxnSpPr>
            <a:cxnSpLocks/>
            <a:stCxn id="56" idx="3"/>
            <a:endCxn id="57" idx="1"/>
          </p:cNvCxnSpPr>
          <p:nvPr/>
        </p:nvCxnSpPr>
        <p:spPr>
          <a:xfrm>
            <a:off x="6055588" y="5699277"/>
            <a:ext cx="1240635" cy="9638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2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8122B06-1FA4-1E96-CA44-4FC7F4FD13CD}"/>
              </a:ext>
            </a:extLst>
          </p:cNvPr>
          <p:cNvSpPr/>
          <p:nvPr/>
        </p:nvSpPr>
        <p:spPr>
          <a:xfrm>
            <a:off x="0" y="631980"/>
            <a:ext cx="12192000" cy="74713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             </a:t>
            </a:r>
            <a:r>
              <a:rPr lang="pt-BR" b="1" dirty="0">
                <a:latin typeface="Trebuchet MS" panose="020B0603020202020204" pitchFamily="34" charset="0"/>
              </a:rPr>
              <a:t>POLÍCIA FEDERAL</a:t>
            </a:r>
          </a:p>
        </p:txBody>
      </p:sp>
      <p:pic>
        <p:nvPicPr>
          <p:cNvPr id="16" name="Imagem 15" descr="Uma imagem contendo estrada, ao ar livre, homem, rua&#10;&#10;Descrição gerada automaticamente">
            <a:extLst>
              <a:ext uri="{FF2B5EF4-FFF2-40B4-BE49-F238E27FC236}">
                <a16:creationId xmlns:a16="http://schemas.microsoft.com/office/drawing/2014/main" id="{4A5797E1-F596-C623-4AE5-FFDDB9EC1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835" b="399"/>
          <a:stretch/>
        </p:blipFill>
        <p:spPr>
          <a:xfrm>
            <a:off x="0" y="1364607"/>
            <a:ext cx="12192000" cy="565265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ABA70DE-ACFE-DD7A-15CF-C8A0C5F14C6F}"/>
              </a:ext>
            </a:extLst>
          </p:cNvPr>
          <p:cNvSpPr/>
          <p:nvPr/>
        </p:nvSpPr>
        <p:spPr>
          <a:xfrm>
            <a:off x="0" y="637297"/>
            <a:ext cx="557561" cy="747132"/>
          </a:xfrm>
          <a:prstGeom prst="rect">
            <a:avLst/>
          </a:prstGeom>
          <a:solidFill>
            <a:srgbClr val="C5A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C6B1FF-B4C2-8E35-1615-3273E2C0A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687" y="865407"/>
            <a:ext cx="773539" cy="95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D0DE60EB-D21A-26CF-3441-07C7D1E4F2AB}"/>
                  </a:ext>
                </a:extLst>
              </p14:cNvPr>
              <p14:cNvContentPartPr/>
              <p14:nvPr/>
            </p14:nvContentPartPr>
            <p14:xfrm>
              <a:off x="11487047" y="4413574"/>
              <a:ext cx="520200" cy="21528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D0DE60EB-D21A-26CF-3441-07C7D1E4F2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69047" y="4305574"/>
                <a:ext cx="55584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7B7B6422-1B3F-1B22-817C-745AD3FEB6E8}"/>
                  </a:ext>
                </a:extLst>
              </p14:cNvPr>
              <p14:cNvContentPartPr/>
              <p14:nvPr/>
            </p14:nvContentPartPr>
            <p14:xfrm>
              <a:off x="4225847" y="701974"/>
              <a:ext cx="360" cy="36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7B7B6422-1B3F-1B22-817C-745AD3FEB6E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07847" y="593974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Agrupar 22">
            <a:extLst>
              <a:ext uri="{FF2B5EF4-FFF2-40B4-BE49-F238E27FC236}">
                <a16:creationId xmlns:a16="http://schemas.microsoft.com/office/drawing/2014/main" id="{68BF94B3-B929-2310-58B2-59F9A2F7FCAA}"/>
              </a:ext>
            </a:extLst>
          </p:cNvPr>
          <p:cNvGrpSpPr/>
          <p:nvPr/>
        </p:nvGrpSpPr>
        <p:grpSpPr>
          <a:xfrm>
            <a:off x="5385767" y="1393534"/>
            <a:ext cx="360" cy="360"/>
            <a:chOff x="5385767" y="1393534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E91272EA-DD3D-1C6C-485C-587910201FD8}"/>
                    </a:ext>
                  </a:extLst>
                </p14:cNvPr>
                <p14:cNvContentPartPr/>
                <p14:nvPr/>
              </p14:nvContentPartPr>
              <p14:xfrm>
                <a:off x="5385767" y="1393534"/>
                <a:ext cx="360" cy="36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E91272EA-DD3D-1C6C-485C-587910201FD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67767" y="128553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E662DD68-29BB-FFA0-1FF1-2F72A8434E59}"/>
                    </a:ext>
                  </a:extLst>
                </p14:cNvPr>
                <p14:cNvContentPartPr/>
                <p14:nvPr/>
              </p14:nvContentPartPr>
              <p14:xfrm>
                <a:off x="5385767" y="1393534"/>
                <a:ext cx="360" cy="36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E662DD68-29BB-FFA0-1FF1-2F72A8434E5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67767" y="128553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E15973C2-5C2D-8C7F-7E92-BD2E922AE5C1}"/>
              </a:ext>
            </a:extLst>
          </p:cNvPr>
          <p:cNvGrpSpPr/>
          <p:nvPr/>
        </p:nvGrpSpPr>
        <p:grpSpPr>
          <a:xfrm>
            <a:off x="5408087" y="1772614"/>
            <a:ext cx="360" cy="360"/>
            <a:chOff x="5408087" y="1772614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473F76F3-B1B8-CA5A-995B-8FA4C0BD298D}"/>
                    </a:ext>
                  </a:extLst>
                </p14:cNvPr>
                <p14:cNvContentPartPr/>
                <p14:nvPr/>
              </p14:nvContentPartPr>
              <p14:xfrm>
                <a:off x="5408087" y="1772614"/>
                <a:ext cx="360" cy="36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473F76F3-B1B8-CA5A-995B-8FA4C0BD29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90087" y="166461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1AF86D36-8E24-9812-2488-B801EE157DE4}"/>
                    </a:ext>
                  </a:extLst>
                </p14:cNvPr>
                <p14:cNvContentPartPr/>
                <p14:nvPr/>
              </p14:nvContentPartPr>
              <p14:xfrm>
                <a:off x="5408087" y="1772614"/>
                <a:ext cx="360" cy="36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1AF86D36-8E24-9812-2488-B801EE157DE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90087" y="166461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3D3DC89D-CE7B-0AB3-68CC-49CC54D30A60}"/>
              </a:ext>
            </a:extLst>
          </p:cNvPr>
          <p:cNvGrpSpPr/>
          <p:nvPr/>
        </p:nvGrpSpPr>
        <p:grpSpPr>
          <a:xfrm>
            <a:off x="5408087" y="5530654"/>
            <a:ext cx="360" cy="360"/>
            <a:chOff x="5408087" y="5530654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6074379D-EB1E-7501-D187-C8BEED3D6815}"/>
                    </a:ext>
                  </a:extLst>
                </p14:cNvPr>
                <p14:cNvContentPartPr/>
                <p14:nvPr/>
              </p14:nvContentPartPr>
              <p14:xfrm>
                <a:off x="5408087" y="5530654"/>
                <a:ext cx="360" cy="36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6074379D-EB1E-7501-D187-C8BEED3D681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90087" y="542265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86B08011-504A-D6CE-511C-2A3AE3AE1295}"/>
                    </a:ext>
                  </a:extLst>
                </p14:cNvPr>
                <p14:cNvContentPartPr/>
                <p14:nvPr/>
              </p14:nvContentPartPr>
              <p14:xfrm>
                <a:off x="5408087" y="5530654"/>
                <a:ext cx="360" cy="36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86B08011-504A-D6CE-511C-2A3AE3AE12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90087" y="542265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96933073-D4EB-BBCE-6366-4F0719C309BB}"/>
                  </a:ext>
                </a:extLst>
              </p14:cNvPr>
              <p14:cNvContentPartPr/>
              <p14:nvPr/>
            </p14:nvContentPartPr>
            <p14:xfrm>
              <a:off x="6177407" y="6043654"/>
              <a:ext cx="360" cy="360"/>
            </p14:xfrm>
          </p:contentPart>
        </mc:Choice>
        <mc:Fallback xmlns=""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96933073-D4EB-BBCE-6366-4F0719C309B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59407" y="5935654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68699EB-97F4-F312-6A82-AE8602763262}"/>
              </a:ext>
            </a:extLst>
          </p:cNvPr>
          <p:cNvGrpSpPr/>
          <p:nvPr/>
        </p:nvGrpSpPr>
        <p:grpSpPr>
          <a:xfrm>
            <a:off x="5764487" y="5831614"/>
            <a:ext cx="360" cy="360"/>
            <a:chOff x="5764487" y="5831614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C0DA6C87-7BBD-3E65-B884-D3F5C041C512}"/>
                    </a:ext>
                  </a:extLst>
                </p14:cNvPr>
                <p14:cNvContentPartPr/>
                <p14:nvPr/>
              </p14:nvContentPartPr>
              <p14:xfrm>
                <a:off x="5764487" y="5831614"/>
                <a:ext cx="360" cy="36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C0DA6C87-7BBD-3E65-B884-D3F5C041C51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46487" y="572361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127D8667-31A3-0201-948B-2E8892BCF92A}"/>
                    </a:ext>
                  </a:extLst>
                </p14:cNvPr>
                <p14:cNvContentPartPr/>
                <p14:nvPr/>
              </p14:nvContentPartPr>
              <p14:xfrm>
                <a:off x="5764487" y="5831614"/>
                <a:ext cx="360" cy="36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127D8667-31A3-0201-948B-2E8892BCF92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46487" y="572361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FDA98D89-0F66-E047-FB38-E977BA1B9B50}"/>
                  </a:ext>
                </a:extLst>
              </p14:cNvPr>
              <p14:cNvContentPartPr/>
              <p14:nvPr/>
            </p14:nvContentPartPr>
            <p14:xfrm>
              <a:off x="4627607" y="1873414"/>
              <a:ext cx="360" cy="360"/>
            </p14:xfrm>
          </p:contentPart>
        </mc:Choice>
        <mc:Fallback xmlns=""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FDA98D89-0F66-E047-FB38-E977BA1B9B5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09607" y="176541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B80AC22A-FA89-933F-E763-4EEB758040C4}"/>
                  </a:ext>
                </a:extLst>
              </p14:cNvPr>
              <p14:cNvContentPartPr/>
              <p14:nvPr/>
            </p14:nvContentPartPr>
            <p14:xfrm>
              <a:off x="4315127" y="278614"/>
              <a:ext cx="360" cy="360"/>
            </p14:xfrm>
          </p:contentPart>
        </mc:Choice>
        <mc:Fallback xmlns=""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B80AC22A-FA89-933F-E763-4EEB758040C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97127" y="17061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30" name="Tinta 29">
                <a:extLst>
                  <a:ext uri="{FF2B5EF4-FFF2-40B4-BE49-F238E27FC236}">
                    <a16:creationId xmlns:a16="http://schemas.microsoft.com/office/drawing/2014/main" id="{2A4985E8-23B5-52A8-4363-96DEA320C2F8}"/>
                  </a:ext>
                </a:extLst>
              </p14:cNvPr>
              <p14:cNvContentPartPr/>
              <p14:nvPr/>
            </p14:nvContentPartPr>
            <p14:xfrm>
              <a:off x="3445367" y="3690694"/>
              <a:ext cx="360" cy="360"/>
            </p14:xfrm>
          </p:contentPart>
        </mc:Choice>
        <mc:Fallback xmlns="">
          <p:pic>
            <p:nvPicPr>
              <p:cNvPr id="30" name="Tinta 29">
                <a:extLst>
                  <a:ext uri="{FF2B5EF4-FFF2-40B4-BE49-F238E27FC236}">
                    <a16:creationId xmlns:a16="http://schemas.microsoft.com/office/drawing/2014/main" id="{2A4985E8-23B5-52A8-4363-96DEA320C2F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27367" y="3582694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54D5B618-47C5-0BCB-A58E-18CD0946FF3D}"/>
              </a:ext>
            </a:extLst>
          </p:cNvPr>
          <p:cNvSpPr/>
          <p:nvPr/>
        </p:nvSpPr>
        <p:spPr>
          <a:xfrm>
            <a:off x="2008909" y="1820832"/>
            <a:ext cx="7952509" cy="1011382"/>
          </a:xfrm>
          <a:prstGeom prst="roundRect">
            <a:avLst/>
          </a:prstGeom>
          <a:solidFill>
            <a:srgbClr val="C5A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/>
                </a:solidFill>
                <a:latin typeface="Trebuchet MS" panose="020B0603020202020204" pitchFamily="34" charset="0"/>
              </a:rPr>
              <a:t>ARCABOUÇO LEGAL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C21473A-126D-656A-EE4C-47588E655042}"/>
              </a:ext>
            </a:extLst>
          </p:cNvPr>
          <p:cNvSpPr txBox="1"/>
          <p:nvPr/>
        </p:nvSpPr>
        <p:spPr>
          <a:xfrm>
            <a:off x="1911927" y="2756293"/>
            <a:ext cx="8825345" cy="3672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chemeClr val="bg1"/>
                </a:solidFill>
                <a:latin typeface="Trebuchet MS" panose="020B0603020202020204" pitchFamily="34" charset="0"/>
              </a:rPr>
              <a:t>Artigo 144, §1°, inciso I, CF/88;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chemeClr val="bg1"/>
                </a:solidFill>
                <a:latin typeface="Trebuchet MS" panose="020B0603020202020204" pitchFamily="34" charset="0"/>
              </a:rPr>
              <a:t>Lei 7.716/89;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chemeClr val="bg1"/>
                </a:solidFill>
                <a:latin typeface="Trebuchet MS" panose="020B0603020202020204" pitchFamily="34" charset="0"/>
              </a:rPr>
              <a:t>Lei 13.260/16;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chemeClr val="bg1"/>
                </a:solidFill>
                <a:latin typeface="Trebuchet MS" panose="020B0603020202020204" pitchFamily="34" charset="0"/>
              </a:rPr>
              <a:t>Outros dispositivos.</a:t>
            </a:r>
          </a:p>
        </p:txBody>
      </p:sp>
    </p:spTree>
    <p:extLst>
      <p:ext uri="{BB962C8B-B14F-4D97-AF65-F5344CB8AC3E}">
        <p14:creationId xmlns:p14="http://schemas.microsoft.com/office/powerpoint/2010/main" val="83405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8122B06-1FA4-1E96-CA44-4FC7F4FD13CD}"/>
              </a:ext>
            </a:extLst>
          </p:cNvPr>
          <p:cNvSpPr/>
          <p:nvPr/>
        </p:nvSpPr>
        <p:spPr>
          <a:xfrm>
            <a:off x="0" y="637297"/>
            <a:ext cx="12192000" cy="74713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             </a:t>
            </a:r>
            <a:r>
              <a:rPr lang="pt-BR" b="1" dirty="0">
                <a:latin typeface="Trebuchet MS" panose="020B0603020202020204" pitchFamily="34" charset="0"/>
              </a:rPr>
              <a:t>POLÍCIA FEDERAL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ABA70DE-ACFE-DD7A-15CF-C8A0C5F14C6F}"/>
              </a:ext>
            </a:extLst>
          </p:cNvPr>
          <p:cNvSpPr/>
          <p:nvPr/>
        </p:nvSpPr>
        <p:spPr>
          <a:xfrm>
            <a:off x="0" y="637297"/>
            <a:ext cx="557561" cy="747132"/>
          </a:xfrm>
          <a:prstGeom prst="rect">
            <a:avLst/>
          </a:prstGeom>
          <a:solidFill>
            <a:srgbClr val="C5A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Grupo de homens em pé&#10;&#10;Descrição gerada automaticamente com confiança média">
            <a:extLst>
              <a:ext uri="{FF2B5EF4-FFF2-40B4-BE49-F238E27FC236}">
                <a16:creationId xmlns:a16="http://schemas.microsoft.com/office/drawing/2014/main" id="{EDA074D3-B678-2254-2AAF-25A036B10E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69" r="542" b="20546"/>
          <a:stretch/>
        </p:blipFill>
        <p:spPr>
          <a:xfrm>
            <a:off x="0" y="1384436"/>
            <a:ext cx="12192000" cy="54874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2C6B1FF-B4C2-8E35-1615-3273E2C0A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687" y="865407"/>
            <a:ext cx="773539" cy="95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A0B83A58-60EB-D9AF-AB84-656E34D0662A}"/>
              </a:ext>
            </a:extLst>
          </p:cNvPr>
          <p:cNvSpPr/>
          <p:nvPr/>
        </p:nvSpPr>
        <p:spPr>
          <a:xfrm>
            <a:off x="1995055" y="1384429"/>
            <a:ext cx="7952509" cy="1011382"/>
          </a:xfrm>
          <a:prstGeom prst="roundRect">
            <a:avLst/>
          </a:prstGeom>
          <a:solidFill>
            <a:srgbClr val="C5A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/>
                </a:solidFill>
                <a:latin typeface="Trebuchet MS" panose="020B0603020202020204" pitchFamily="34" charset="0"/>
              </a:rPr>
              <a:t>FORÇA TAREFA PF</a:t>
            </a:r>
          </a:p>
        </p:txBody>
      </p:sp>
    </p:spTree>
    <p:extLst>
      <p:ext uri="{BB962C8B-B14F-4D97-AF65-F5344CB8AC3E}">
        <p14:creationId xmlns:p14="http://schemas.microsoft.com/office/powerpoint/2010/main" val="105520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8122B06-1FA4-1E96-CA44-4FC7F4FD13CD}"/>
              </a:ext>
            </a:extLst>
          </p:cNvPr>
          <p:cNvSpPr/>
          <p:nvPr/>
        </p:nvSpPr>
        <p:spPr>
          <a:xfrm>
            <a:off x="0" y="631980"/>
            <a:ext cx="12192000" cy="74713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             </a:t>
            </a:r>
            <a:r>
              <a:rPr lang="pt-BR" b="1" dirty="0">
                <a:latin typeface="Trebuchet MS" panose="020B0603020202020204" pitchFamily="34" charset="0"/>
              </a:rPr>
              <a:t>POLÍCIA FEDERAL</a:t>
            </a:r>
          </a:p>
        </p:txBody>
      </p:sp>
      <p:pic>
        <p:nvPicPr>
          <p:cNvPr id="16" name="Imagem 15" descr="Uma imagem contendo estrada, ao ar livre, homem, rua&#10;&#10;Descrição gerada automaticamente">
            <a:extLst>
              <a:ext uri="{FF2B5EF4-FFF2-40B4-BE49-F238E27FC236}">
                <a16:creationId xmlns:a16="http://schemas.microsoft.com/office/drawing/2014/main" id="{4A5797E1-F596-C623-4AE5-FFDDB9EC1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835" b="399"/>
          <a:stretch/>
        </p:blipFill>
        <p:spPr>
          <a:xfrm>
            <a:off x="0" y="1364607"/>
            <a:ext cx="12192000" cy="565265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ABA70DE-ACFE-DD7A-15CF-C8A0C5F14C6F}"/>
              </a:ext>
            </a:extLst>
          </p:cNvPr>
          <p:cNvSpPr/>
          <p:nvPr/>
        </p:nvSpPr>
        <p:spPr>
          <a:xfrm>
            <a:off x="0" y="637297"/>
            <a:ext cx="557561" cy="747132"/>
          </a:xfrm>
          <a:prstGeom prst="rect">
            <a:avLst/>
          </a:prstGeom>
          <a:solidFill>
            <a:srgbClr val="C5A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C6B1FF-B4C2-8E35-1615-3273E2C0A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687" y="865407"/>
            <a:ext cx="773539" cy="95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388E498-E93A-D9C2-B158-A1714168A116}"/>
              </a:ext>
            </a:extLst>
          </p:cNvPr>
          <p:cNvSpPr txBox="1"/>
          <p:nvPr/>
        </p:nvSpPr>
        <p:spPr>
          <a:xfrm>
            <a:off x="153844" y="2884211"/>
            <a:ext cx="5818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Trebuchet MS" panose="020B0603020202020204" pitchFamily="34" charset="0"/>
              </a:rPr>
              <a:t>OPERAÇÃO ESCOLA SEGURA </a:t>
            </a:r>
          </a:p>
          <a:p>
            <a:pPr algn="ctr"/>
            <a:r>
              <a:rPr lang="pt-BR" sz="3200" b="1" dirty="0">
                <a:latin typeface="Trebuchet MS" panose="020B0603020202020204" pitchFamily="34" charset="0"/>
              </a:rPr>
              <a:t>E </a:t>
            </a:r>
          </a:p>
          <a:p>
            <a:pPr algn="ctr"/>
            <a:r>
              <a:rPr lang="pt-BR" sz="3200" b="1" dirty="0">
                <a:latin typeface="Trebuchet MS" panose="020B0603020202020204" pitchFamily="34" charset="0"/>
              </a:rPr>
              <a:t>POLÍCIA FEDERAL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D0DE60EB-D21A-26CF-3441-07C7D1E4F2AB}"/>
                  </a:ext>
                </a:extLst>
              </p14:cNvPr>
              <p14:cNvContentPartPr/>
              <p14:nvPr/>
            </p14:nvContentPartPr>
            <p14:xfrm>
              <a:off x="11487047" y="4413574"/>
              <a:ext cx="520200" cy="21528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D0DE60EB-D21A-26CF-3441-07C7D1E4F2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69047" y="4305574"/>
                <a:ext cx="55584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7B7B6422-1B3F-1B22-817C-745AD3FEB6E8}"/>
                  </a:ext>
                </a:extLst>
              </p14:cNvPr>
              <p14:cNvContentPartPr/>
              <p14:nvPr/>
            </p14:nvContentPartPr>
            <p14:xfrm>
              <a:off x="4225847" y="701974"/>
              <a:ext cx="360" cy="36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7B7B6422-1B3F-1B22-817C-745AD3FEB6E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07847" y="593974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Agrupar 22">
            <a:extLst>
              <a:ext uri="{FF2B5EF4-FFF2-40B4-BE49-F238E27FC236}">
                <a16:creationId xmlns:a16="http://schemas.microsoft.com/office/drawing/2014/main" id="{68BF94B3-B929-2310-58B2-59F9A2F7FCAA}"/>
              </a:ext>
            </a:extLst>
          </p:cNvPr>
          <p:cNvGrpSpPr/>
          <p:nvPr/>
        </p:nvGrpSpPr>
        <p:grpSpPr>
          <a:xfrm>
            <a:off x="5385767" y="1393534"/>
            <a:ext cx="360" cy="360"/>
            <a:chOff x="5385767" y="1393534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E91272EA-DD3D-1C6C-485C-587910201FD8}"/>
                    </a:ext>
                  </a:extLst>
                </p14:cNvPr>
                <p14:cNvContentPartPr/>
                <p14:nvPr/>
              </p14:nvContentPartPr>
              <p14:xfrm>
                <a:off x="5385767" y="1393534"/>
                <a:ext cx="360" cy="36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E91272EA-DD3D-1C6C-485C-587910201FD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67767" y="128553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E662DD68-29BB-FFA0-1FF1-2F72A8434E59}"/>
                    </a:ext>
                  </a:extLst>
                </p14:cNvPr>
                <p14:cNvContentPartPr/>
                <p14:nvPr/>
              </p14:nvContentPartPr>
              <p14:xfrm>
                <a:off x="5385767" y="1393534"/>
                <a:ext cx="360" cy="36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E662DD68-29BB-FFA0-1FF1-2F72A8434E5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67767" y="128553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E15973C2-5C2D-8C7F-7E92-BD2E922AE5C1}"/>
              </a:ext>
            </a:extLst>
          </p:cNvPr>
          <p:cNvGrpSpPr/>
          <p:nvPr/>
        </p:nvGrpSpPr>
        <p:grpSpPr>
          <a:xfrm>
            <a:off x="5408087" y="1772614"/>
            <a:ext cx="360" cy="360"/>
            <a:chOff x="5408087" y="1772614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473F76F3-B1B8-CA5A-995B-8FA4C0BD298D}"/>
                    </a:ext>
                  </a:extLst>
                </p14:cNvPr>
                <p14:cNvContentPartPr/>
                <p14:nvPr/>
              </p14:nvContentPartPr>
              <p14:xfrm>
                <a:off x="5408087" y="1772614"/>
                <a:ext cx="360" cy="36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473F76F3-B1B8-CA5A-995B-8FA4C0BD29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90087" y="166461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1AF86D36-8E24-9812-2488-B801EE157DE4}"/>
                    </a:ext>
                  </a:extLst>
                </p14:cNvPr>
                <p14:cNvContentPartPr/>
                <p14:nvPr/>
              </p14:nvContentPartPr>
              <p14:xfrm>
                <a:off x="5408087" y="1772614"/>
                <a:ext cx="360" cy="36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1AF86D36-8E24-9812-2488-B801EE157DE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90087" y="166461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3D3DC89D-CE7B-0AB3-68CC-49CC54D30A60}"/>
              </a:ext>
            </a:extLst>
          </p:cNvPr>
          <p:cNvGrpSpPr/>
          <p:nvPr/>
        </p:nvGrpSpPr>
        <p:grpSpPr>
          <a:xfrm>
            <a:off x="5408087" y="5530654"/>
            <a:ext cx="360" cy="360"/>
            <a:chOff x="5408087" y="5530654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6074379D-EB1E-7501-D187-C8BEED3D6815}"/>
                    </a:ext>
                  </a:extLst>
                </p14:cNvPr>
                <p14:cNvContentPartPr/>
                <p14:nvPr/>
              </p14:nvContentPartPr>
              <p14:xfrm>
                <a:off x="5408087" y="5530654"/>
                <a:ext cx="360" cy="36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6074379D-EB1E-7501-D187-C8BEED3D681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90087" y="542265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86B08011-504A-D6CE-511C-2A3AE3AE1295}"/>
                    </a:ext>
                  </a:extLst>
                </p14:cNvPr>
                <p14:cNvContentPartPr/>
                <p14:nvPr/>
              </p14:nvContentPartPr>
              <p14:xfrm>
                <a:off x="5408087" y="5530654"/>
                <a:ext cx="360" cy="36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86B08011-504A-D6CE-511C-2A3AE3AE12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90087" y="542265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96933073-D4EB-BBCE-6366-4F0719C309BB}"/>
                  </a:ext>
                </a:extLst>
              </p14:cNvPr>
              <p14:cNvContentPartPr/>
              <p14:nvPr/>
            </p14:nvContentPartPr>
            <p14:xfrm>
              <a:off x="6177407" y="6043654"/>
              <a:ext cx="360" cy="360"/>
            </p14:xfrm>
          </p:contentPart>
        </mc:Choice>
        <mc:Fallback xmlns=""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96933073-D4EB-BBCE-6366-4F0719C309B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59407" y="5935654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68699EB-97F4-F312-6A82-AE8602763262}"/>
              </a:ext>
            </a:extLst>
          </p:cNvPr>
          <p:cNvGrpSpPr/>
          <p:nvPr/>
        </p:nvGrpSpPr>
        <p:grpSpPr>
          <a:xfrm>
            <a:off x="5764487" y="5831614"/>
            <a:ext cx="360" cy="360"/>
            <a:chOff x="5764487" y="5831614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C0DA6C87-7BBD-3E65-B884-D3F5C041C512}"/>
                    </a:ext>
                  </a:extLst>
                </p14:cNvPr>
                <p14:cNvContentPartPr/>
                <p14:nvPr/>
              </p14:nvContentPartPr>
              <p14:xfrm>
                <a:off x="5764487" y="5831614"/>
                <a:ext cx="360" cy="36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C0DA6C87-7BBD-3E65-B884-D3F5C041C51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46487" y="572361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127D8667-31A3-0201-948B-2E8892BCF92A}"/>
                    </a:ext>
                  </a:extLst>
                </p14:cNvPr>
                <p14:cNvContentPartPr/>
                <p14:nvPr/>
              </p14:nvContentPartPr>
              <p14:xfrm>
                <a:off x="5764487" y="5831614"/>
                <a:ext cx="360" cy="36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127D8667-31A3-0201-948B-2E8892BCF92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46487" y="572361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FDA98D89-0F66-E047-FB38-E977BA1B9B50}"/>
                  </a:ext>
                </a:extLst>
              </p14:cNvPr>
              <p14:cNvContentPartPr/>
              <p14:nvPr/>
            </p14:nvContentPartPr>
            <p14:xfrm>
              <a:off x="4627607" y="1873414"/>
              <a:ext cx="360" cy="360"/>
            </p14:xfrm>
          </p:contentPart>
        </mc:Choice>
        <mc:Fallback xmlns=""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FDA98D89-0F66-E047-FB38-E977BA1B9B5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09607" y="176541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B80AC22A-FA89-933F-E763-4EEB758040C4}"/>
                  </a:ext>
                </a:extLst>
              </p14:cNvPr>
              <p14:cNvContentPartPr/>
              <p14:nvPr/>
            </p14:nvContentPartPr>
            <p14:xfrm>
              <a:off x="4315127" y="278614"/>
              <a:ext cx="360" cy="360"/>
            </p14:xfrm>
          </p:contentPart>
        </mc:Choice>
        <mc:Fallback xmlns=""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B80AC22A-FA89-933F-E763-4EEB758040C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97127" y="17061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30" name="Tinta 29">
                <a:extLst>
                  <a:ext uri="{FF2B5EF4-FFF2-40B4-BE49-F238E27FC236}">
                    <a16:creationId xmlns:a16="http://schemas.microsoft.com/office/drawing/2014/main" id="{2A4985E8-23B5-52A8-4363-96DEA320C2F8}"/>
                  </a:ext>
                </a:extLst>
              </p14:cNvPr>
              <p14:cNvContentPartPr/>
              <p14:nvPr/>
            </p14:nvContentPartPr>
            <p14:xfrm>
              <a:off x="3445367" y="3690694"/>
              <a:ext cx="360" cy="360"/>
            </p14:xfrm>
          </p:contentPart>
        </mc:Choice>
        <mc:Fallback xmlns="">
          <p:pic>
            <p:nvPicPr>
              <p:cNvPr id="30" name="Tinta 29">
                <a:extLst>
                  <a:ext uri="{FF2B5EF4-FFF2-40B4-BE49-F238E27FC236}">
                    <a16:creationId xmlns:a16="http://schemas.microsoft.com/office/drawing/2014/main" id="{2A4985E8-23B5-52A8-4363-96DEA320C2F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27367" y="3582694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CaixaDeTexto 31">
            <a:extLst>
              <a:ext uri="{FF2B5EF4-FFF2-40B4-BE49-F238E27FC236}">
                <a16:creationId xmlns:a16="http://schemas.microsoft.com/office/drawing/2014/main" id="{E0FB613D-E187-D43E-00F9-2432081578AA}"/>
              </a:ext>
            </a:extLst>
          </p:cNvPr>
          <p:cNvSpPr txBox="1"/>
          <p:nvPr/>
        </p:nvSpPr>
        <p:spPr>
          <a:xfrm>
            <a:off x="3635230" y="2767280"/>
            <a:ext cx="52549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9995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109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Danilo Aragao</dc:creator>
  <cp:lastModifiedBy>Daniel Daher</cp:lastModifiedBy>
  <cp:revision>28</cp:revision>
  <dcterms:created xsi:type="dcterms:W3CDTF">2023-04-18T14:01:16Z</dcterms:created>
  <dcterms:modified xsi:type="dcterms:W3CDTF">2023-04-19T14:51:34Z</dcterms:modified>
</cp:coreProperties>
</file>