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7" r:id="rId2"/>
    <p:sldId id="425" r:id="rId3"/>
    <p:sldId id="427" r:id="rId4"/>
    <p:sldId id="424" r:id="rId5"/>
    <p:sldId id="439" r:id="rId6"/>
    <p:sldId id="440" r:id="rId7"/>
    <p:sldId id="334" r:id="rId8"/>
    <p:sldId id="516" r:id="rId9"/>
    <p:sldId id="418" r:id="rId10"/>
    <p:sldId id="473" r:id="rId11"/>
    <p:sldId id="479" r:id="rId12"/>
    <p:sldId id="430" r:id="rId13"/>
    <p:sldId id="488" r:id="rId14"/>
    <p:sldId id="490" r:id="rId15"/>
    <p:sldId id="489" r:id="rId16"/>
    <p:sldId id="449" r:id="rId17"/>
    <p:sldId id="514" r:id="rId18"/>
    <p:sldId id="408" r:id="rId19"/>
    <p:sldId id="260" r:id="rId20"/>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F087"/>
    <a:srgbClr val="BDD292"/>
    <a:srgbClr val="0066CC"/>
    <a:srgbClr val="00FF00"/>
    <a:srgbClr val="CC00FF"/>
    <a:srgbClr val="000099"/>
    <a:srgbClr val="329EB8"/>
    <a:srgbClr val="2D8DA3"/>
    <a:srgbClr val="6D8838"/>
    <a:srgbClr val="9A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384" autoAdjust="0"/>
  </p:normalViewPr>
  <p:slideViewPr>
    <p:cSldViewPr>
      <p:cViewPr varScale="1">
        <p:scale>
          <a:sx n="115" d="100"/>
          <a:sy n="115"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48944-C079-4229-AA1D-FF1859D52FF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BEE5F0CE-76AB-4AA6-A941-DEFF97F4B009}">
      <dgm:prSet phldrT="[Texto]" custT="1"/>
      <dgm:spPr/>
      <dgm:t>
        <a:bodyPr/>
        <a:lstStyle/>
        <a:p>
          <a:r>
            <a:rPr lang="pt-BR" sz="1600" dirty="0" smtClean="0">
              <a:latin typeface="+mj-lt"/>
              <a:cs typeface="Times New Roman" pitchFamily="18" charset="0"/>
            </a:rPr>
            <a:t>Cria</a:t>
          </a:r>
          <a:r>
            <a:rPr lang="pt-BR" sz="1600" baseline="0" dirty="0" smtClean="0">
              <a:latin typeface="+mj-lt"/>
              <a:cs typeface="Times New Roman" pitchFamily="18" charset="0"/>
            </a:rPr>
            <a:t> o CONIT, com a atribuição de propor as políticas públicas de integração dos diferentes modos de  transporte (Art. 5º, Lei 10.233/2001).</a:t>
          </a:r>
          <a:endParaRPr lang="pt-BR" sz="1600" dirty="0">
            <a:latin typeface="+mj-lt"/>
            <a:cs typeface="Times New Roman" pitchFamily="18" charset="0"/>
          </a:endParaRPr>
        </a:p>
      </dgm:t>
    </dgm:pt>
    <dgm:pt modelId="{AD64F49D-6A4E-4F60-B270-FDE5C09D4C2C}" type="parTrans" cxnId="{733CB608-C062-4B6D-9B2E-B37CD61EF884}">
      <dgm:prSet/>
      <dgm:spPr/>
      <dgm:t>
        <a:bodyPr/>
        <a:lstStyle/>
        <a:p>
          <a:endParaRPr lang="pt-BR">
            <a:latin typeface="+mj-lt"/>
          </a:endParaRPr>
        </a:p>
      </dgm:t>
    </dgm:pt>
    <dgm:pt modelId="{07928D30-D0A1-40B7-AC0E-4AAA9B99A6A1}" type="sibTrans" cxnId="{733CB608-C062-4B6D-9B2E-B37CD61EF884}">
      <dgm:prSet/>
      <dgm:spPr/>
      <dgm:t>
        <a:bodyPr/>
        <a:lstStyle/>
        <a:p>
          <a:endParaRPr lang="pt-BR">
            <a:latin typeface="+mj-lt"/>
          </a:endParaRPr>
        </a:p>
      </dgm:t>
    </dgm:pt>
    <dgm:pt modelId="{C7342CA5-B0C4-415F-B708-1E127D64D1FC}">
      <dgm:prSet phldrT="[Texto]" custT="1"/>
      <dgm:spPr/>
      <dgm:t>
        <a:bodyPr/>
        <a:lstStyle/>
        <a:p>
          <a:r>
            <a:rPr lang="pt-BR" sz="1600" dirty="0" smtClean="0">
              <a:latin typeface="+mj-lt"/>
              <a:cs typeface="Times New Roman" pitchFamily="18" charset="0"/>
            </a:rPr>
            <a:t>Determina que o Ministério dos Transportes, Portos e Aviação Civil presidirá o CONIT (Art. 3º, Decreto 6.550/2008).</a:t>
          </a:r>
          <a:endParaRPr lang="pt-BR" sz="1600" dirty="0">
            <a:latin typeface="+mj-lt"/>
            <a:cs typeface="Times New Roman" pitchFamily="18" charset="0"/>
          </a:endParaRPr>
        </a:p>
      </dgm:t>
    </dgm:pt>
    <dgm:pt modelId="{F8FC73A0-F239-4A61-AEE7-A5BFA35CD114}" type="parTrans" cxnId="{EF3A75F5-8A89-4205-8B68-86B50896A4EA}">
      <dgm:prSet/>
      <dgm:spPr/>
      <dgm:t>
        <a:bodyPr/>
        <a:lstStyle/>
        <a:p>
          <a:endParaRPr lang="pt-BR">
            <a:latin typeface="+mj-lt"/>
          </a:endParaRPr>
        </a:p>
      </dgm:t>
    </dgm:pt>
    <dgm:pt modelId="{E86AFB90-C142-40B4-B0AE-FA0412F97B19}" type="sibTrans" cxnId="{EF3A75F5-8A89-4205-8B68-86B50896A4EA}">
      <dgm:prSet/>
      <dgm:spPr/>
      <dgm:t>
        <a:bodyPr/>
        <a:lstStyle/>
        <a:p>
          <a:endParaRPr lang="pt-BR">
            <a:latin typeface="+mj-lt"/>
          </a:endParaRPr>
        </a:p>
      </dgm:t>
    </dgm:pt>
    <dgm:pt modelId="{36639032-C07C-4374-9688-6F5415065180}">
      <dgm:prSet phldrT="[Texto]" custT="1"/>
      <dgm:spPr/>
      <dgm:t>
        <a:bodyPr/>
        <a:lstStyle/>
        <a:p>
          <a:r>
            <a:rPr lang="pt-BR" sz="1600" dirty="0" smtClean="0">
              <a:latin typeface="+mj-lt"/>
              <a:cs typeface="Times New Roman" pitchFamily="18" charset="0"/>
            </a:rPr>
            <a:t>Estabelece como objetivo da ANTT, a implementação das políticas públicas formuladas em sua esfera de atuação (Art. 20, Lei 10.233/2001).</a:t>
          </a:r>
          <a:endParaRPr lang="pt-BR" sz="1600" dirty="0">
            <a:latin typeface="+mj-lt"/>
            <a:cs typeface="Times New Roman" pitchFamily="18" charset="0"/>
          </a:endParaRPr>
        </a:p>
      </dgm:t>
    </dgm:pt>
    <dgm:pt modelId="{7C694483-DF05-4F65-B7F1-69B9240B7862}" type="parTrans" cxnId="{C66CE819-0B58-4416-AB35-E5DE4335B777}">
      <dgm:prSet/>
      <dgm:spPr/>
      <dgm:t>
        <a:bodyPr/>
        <a:lstStyle/>
        <a:p>
          <a:endParaRPr lang="pt-BR">
            <a:latin typeface="+mj-lt"/>
          </a:endParaRPr>
        </a:p>
      </dgm:t>
    </dgm:pt>
    <dgm:pt modelId="{AB3108A1-7A8B-4DA5-A886-B9DA8B05EBB5}" type="sibTrans" cxnId="{C66CE819-0B58-4416-AB35-E5DE4335B777}">
      <dgm:prSet/>
      <dgm:spPr/>
      <dgm:t>
        <a:bodyPr/>
        <a:lstStyle/>
        <a:p>
          <a:endParaRPr lang="pt-BR">
            <a:latin typeface="+mj-lt"/>
          </a:endParaRPr>
        </a:p>
      </dgm:t>
    </dgm:pt>
    <dgm:pt modelId="{0484B2FB-CC69-4AF6-AE8B-2BB751EC6CC8}" type="pres">
      <dgm:prSet presAssocID="{A4C48944-C079-4229-AA1D-FF1859D52FF6}" presName="Name0" presStyleCnt="0">
        <dgm:presLayoutVars>
          <dgm:chMax val="7"/>
          <dgm:chPref val="7"/>
          <dgm:dir/>
        </dgm:presLayoutVars>
      </dgm:prSet>
      <dgm:spPr/>
      <dgm:t>
        <a:bodyPr/>
        <a:lstStyle/>
        <a:p>
          <a:endParaRPr lang="pt-BR"/>
        </a:p>
      </dgm:t>
    </dgm:pt>
    <dgm:pt modelId="{0AB29917-7258-4DF2-B57B-7CD213B94FD2}" type="pres">
      <dgm:prSet presAssocID="{A4C48944-C079-4229-AA1D-FF1859D52FF6}" presName="Name1" presStyleCnt="0"/>
      <dgm:spPr/>
    </dgm:pt>
    <dgm:pt modelId="{DDBC3CC9-03B8-44DB-B899-BF0B5FFC5677}" type="pres">
      <dgm:prSet presAssocID="{A4C48944-C079-4229-AA1D-FF1859D52FF6}" presName="cycle" presStyleCnt="0"/>
      <dgm:spPr/>
    </dgm:pt>
    <dgm:pt modelId="{3ABBDE76-A5C9-4041-8A6E-4EA96172417A}" type="pres">
      <dgm:prSet presAssocID="{A4C48944-C079-4229-AA1D-FF1859D52FF6}" presName="srcNode" presStyleLbl="node1" presStyleIdx="0" presStyleCnt="3"/>
      <dgm:spPr/>
    </dgm:pt>
    <dgm:pt modelId="{5ACEA541-45D6-4E17-9FC4-689ACF73D964}" type="pres">
      <dgm:prSet presAssocID="{A4C48944-C079-4229-AA1D-FF1859D52FF6}" presName="conn" presStyleLbl="parChTrans1D2" presStyleIdx="0" presStyleCnt="1"/>
      <dgm:spPr/>
      <dgm:t>
        <a:bodyPr/>
        <a:lstStyle/>
        <a:p>
          <a:endParaRPr lang="pt-BR"/>
        </a:p>
      </dgm:t>
    </dgm:pt>
    <dgm:pt modelId="{D1DF0B12-0C42-46C2-B0CB-E68115BE1515}" type="pres">
      <dgm:prSet presAssocID="{A4C48944-C079-4229-AA1D-FF1859D52FF6}" presName="extraNode" presStyleLbl="node1" presStyleIdx="0" presStyleCnt="3"/>
      <dgm:spPr/>
    </dgm:pt>
    <dgm:pt modelId="{1308C330-FCA2-4361-96EB-3BE9FCA7EDAF}" type="pres">
      <dgm:prSet presAssocID="{A4C48944-C079-4229-AA1D-FF1859D52FF6}" presName="dstNode" presStyleLbl="node1" presStyleIdx="0" presStyleCnt="3"/>
      <dgm:spPr/>
    </dgm:pt>
    <dgm:pt modelId="{D61E1E68-FBE6-4100-AC89-282EEB7283F3}" type="pres">
      <dgm:prSet presAssocID="{BEE5F0CE-76AB-4AA6-A941-DEFF97F4B009}" presName="text_1" presStyleLbl="node1" presStyleIdx="0" presStyleCnt="3">
        <dgm:presLayoutVars>
          <dgm:bulletEnabled val="1"/>
        </dgm:presLayoutVars>
      </dgm:prSet>
      <dgm:spPr/>
      <dgm:t>
        <a:bodyPr/>
        <a:lstStyle/>
        <a:p>
          <a:endParaRPr lang="pt-BR"/>
        </a:p>
      </dgm:t>
    </dgm:pt>
    <dgm:pt modelId="{3956BEAE-3E5E-4330-AD41-80EBD0D260CA}" type="pres">
      <dgm:prSet presAssocID="{BEE5F0CE-76AB-4AA6-A941-DEFF97F4B009}" presName="accent_1" presStyleCnt="0"/>
      <dgm:spPr/>
    </dgm:pt>
    <dgm:pt modelId="{7415DA26-C82C-408E-9873-00061B4CD3AA}" type="pres">
      <dgm:prSet presAssocID="{BEE5F0CE-76AB-4AA6-A941-DEFF97F4B009}" presName="accentRepeatNode" presStyleLbl="solidFgAcc1" presStyleIdx="0" presStyleCnt="3"/>
      <dgm:spPr/>
    </dgm:pt>
    <dgm:pt modelId="{A65DAD65-FA46-4738-8C2F-7CD384FE6DD9}" type="pres">
      <dgm:prSet presAssocID="{C7342CA5-B0C4-415F-B708-1E127D64D1FC}" presName="text_2" presStyleLbl="node1" presStyleIdx="1" presStyleCnt="3">
        <dgm:presLayoutVars>
          <dgm:bulletEnabled val="1"/>
        </dgm:presLayoutVars>
      </dgm:prSet>
      <dgm:spPr/>
      <dgm:t>
        <a:bodyPr/>
        <a:lstStyle/>
        <a:p>
          <a:endParaRPr lang="pt-BR"/>
        </a:p>
      </dgm:t>
    </dgm:pt>
    <dgm:pt modelId="{695DD85F-0632-4827-803A-D553E08F75EF}" type="pres">
      <dgm:prSet presAssocID="{C7342CA5-B0C4-415F-B708-1E127D64D1FC}" presName="accent_2" presStyleCnt="0"/>
      <dgm:spPr/>
    </dgm:pt>
    <dgm:pt modelId="{91A56991-9331-43C5-8B6B-7F5E08ABCE6D}" type="pres">
      <dgm:prSet presAssocID="{C7342CA5-B0C4-415F-B708-1E127D64D1FC}" presName="accentRepeatNode" presStyleLbl="solidFgAcc1" presStyleIdx="1" presStyleCnt="3"/>
      <dgm:spPr/>
    </dgm:pt>
    <dgm:pt modelId="{CD05474A-07AB-45A9-B764-7A31C02FAB30}" type="pres">
      <dgm:prSet presAssocID="{36639032-C07C-4374-9688-6F5415065180}" presName="text_3" presStyleLbl="node1" presStyleIdx="2" presStyleCnt="3">
        <dgm:presLayoutVars>
          <dgm:bulletEnabled val="1"/>
        </dgm:presLayoutVars>
      </dgm:prSet>
      <dgm:spPr/>
      <dgm:t>
        <a:bodyPr/>
        <a:lstStyle/>
        <a:p>
          <a:endParaRPr lang="pt-BR"/>
        </a:p>
      </dgm:t>
    </dgm:pt>
    <dgm:pt modelId="{1E378AAF-7FF0-49B9-9C3A-B91B265CB581}" type="pres">
      <dgm:prSet presAssocID="{36639032-C07C-4374-9688-6F5415065180}" presName="accent_3" presStyleCnt="0"/>
      <dgm:spPr/>
    </dgm:pt>
    <dgm:pt modelId="{A0A065AB-21C2-4A46-89E0-36E9B79F23BA}" type="pres">
      <dgm:prSet presAssocID="{36639032-C07C-4374-9688-6F5415065180}" presName="accentRepeatNode" presStyleLbl="solidFgAcc1" presStyleIdx="2" presStyleCnt="3"/>
      <dgm:spPr/>
    </dgm:pt>
  </dgm:ptLst>
  <dgm:cxnLst>
    <dgm:cxn modelId="{C66CE819-0B58-4416-AB35-E5DE4335B777}" srcId="{A4C48944-C079-4229-AA1D-FF1859D52FF6}" destId="{36639032-C07C-4374-9688-6F5415065180}" srcOrd="2" destOrd="0" parTransId="{7C694483-DF05-4F65-B7F1-69B9240B7862}" sibTransId="{AB3108A1-7A8B-4DA5-A886-B9DA8B05EBB5}"/>
    <dgm:cxn modelId="{EF3A75F5-8A89-4205-8B68-86B50896A4EA}" srcId="{A4C48944-C079-4229-AA1D-FF1859D52FF6}" destId="{C7342CA5-B0C4-415F-B708-1E127D64D1FC}" srcOrd="1" destOrd="0" parTransId="{F8FC73A0-F239-4A61-AEE7-A5BFA35CD114}" sibTransId="{E86AFB90-C142-40B4-B0AE-FA0412F97B19}"/>
    <dgm:cxn modelId="{9C9BBC17-6D81-47BD-B87E-BEC8A1E69F8A}" type="presOf" srcId="{07928D30-D0A1-40B7-AC0E-4AAA9B99A6A1}" destId="{5ACEA541-45D6-4E17-9FC4-689ACF73D964}" srcOrd="0" destOrd="0" presId="urn:microsoft.com/office/officeart/2008/layout/VerticalCurvedList"/>
    <dgm:cxn modelId="{96A6ECD2-E3EE-4F52-8E24-C1A50453420D}" type="presOf" srcId="{36639032-C07C-4374-9688-6F5415065180}" destId="{CD05474A-07AB-45A9-B764-7A31C02FAB30}" srcOrd="0" destOrd="0" presId="urn:microsoft.com/office/officeart/2008/layout/VerticalCurvedList"/>
    <dgm:cxn modelId="{A147BB6C-0980-442E-908D-DF5312450FF5}" type="presOf" srcId="{C7342CA5-B0C4-415F-B708-1E127D64D1FC}" destId="{A65DAD65-FA46-4738-8C2F-7CD384FE6DD9}" srcOrd="0" destOrd="0" presId="urn:microsoft.com/office/officeart/2008/layout/VerticalCurvedList"/>
    <dgm:cxn modelId="{733CB608-C062-4B6D-9B2E-B37CD61EF884}" srcId="{A4C48944-C079-4229-AA1D-FF1859D52FF6}" destId="{BEE5F0CE-76AB-4AA6-A941-DEFF97F4B009}" srcOrd="0" destOrd="0" parTransId="{AD64F49D-6A4E-4F60-B270-FDE5C09D4C2C}" sibTransId="{07928D30-D0A1-40B7-AC0E-4AAA9B99A6A1}"/>
    <dgm:cxn modelId="{89AED358-CECB-44F0-8D4F-D3CD6D27F5DB}" type="presOf" srcId="{A4C48944-C079-4229-AA1D-FF1859D52FF6}" destId="{0484B2FB-CC69-4AF6-AE8B-2BB751EC6CC8}" srcOrd="0" destOrd="0" presId="urn:microsoft.com/office/officeart/2008/layout/VerticalCurvedList"/>
    <dgm:cxn modelId="{748C4E86-D61E-4CA7-9649-7D8C535F32E3}" type="presOf" srcId="{BEE5F0CE-76AB-4AA6-A941-DEFF97F4B009}" destId="{D61E1E68-FBE6-4100-AC89-282EEB7283F3}" srcOrd="0" destOrd="0" presId="urn:microsoft.com/office/officeart/2008/layout/VerticalCurvedList"/>
    <dgm:cxn modelId="{7F20790C-D043-4DBE-98D2-A4EF6C1E92E7}" type="presParOf" srcId="{0484B2FB-CC69-4AF6-AE8B-2BB751EC6CC8}" destId="{0AB29917-7258-4DF2-B57B-7CD213B94FD2}" srcOrd="0" destOrd="0" presId="urn:microsoft.com/office/officeart/2008/layout/VerticalCurvedList"/>
    <dgm:cxn modelId="{C0376CB5-3703-4B7B-9844-A1705B30192B}" type="presParOf" srcId="{0AB29917-7258-4DF2-B57B-7CD213B94FD2}" destId="{DDBC3CC9-03B8-44DB-B899-BF0B5FFC5677}" srcOrd="0" destOrd="0" presId="urn:microsoft.com/office/officeart/2008/layout/VerticalCurvedList"/>
    <dgm:cxn modelId="{A5DFF377-8C52-42AD-B4C9-A9374128FF75}" type="presParOf" srcId="{DDBC3CC9-03B8-44DB-B899-BF0B5FFC5677}" destId="{3ABBDE76-A5C9-4041-8A6E-4EA96172417A}" srcOrd="0" destOrd="0" presId="urn:microsoft.com/office/officeart/2008/layout/VerticalCurvedList"/>
    <dgm:cxn modelId="{290B244C-427D-49BF-A91B-D4B5636450FF}" type="presParOf" srcId="{DDBC3CC9-03B8-44DB-B899-BF0B5FFC5677}" destId="{5ACEA541-45D6-4E17-9FC4-689ACF73D964}" srcOrd="1" destOrd="0" presId="urn:microsoft.com/office/officeart/2008/layout/VerticalCurvedList"/>
    <dgm:cxn modelId="{BFF903F9-5CAE-475C-822B-9061913019F7}" type="presParOf" srcId="{DDBC3CC9-03B8-44DB-B899-BF0B5FFC5677}" destId="{D1DF0B12-0C42-46C2-B0CB-E68115BE1515}" srcOrd="2" destOrd="0" presId="urn:microsoft.com/office/officeart/2008/layout/VerticalCurvedList"/>
    <dgm:cxn modelId="{0B41D305-5A87-4101-998D-2D837BF7F624}" type="presParOf" srcId="{DDBC3CC9-03B8-44DB-B899-BF0B5FFC5677}" destId="{1308C330-FCA2-4361-96EB-3BE9FCA7EDAF}" srcOrd="3" destOrd="0" presId="urn:microsoft.com/office/officeart/2008/layout/VerticalCurvedList"/>
    <dgm:cxn modelId="{EAE682E9-7E93-461E-8865-78B2E6A3F98D}" type="presParOf" srcId="{0AB29917-7258-4DF2-B57B-7CD213B94FD2}" destId="{D61E1E68-FBE6-4100-AC89-282EEB7283F3}" srcOrd="1" destOrd="0" presId="urn:microsoft.com/office/officeart/2008/layout/VerticalCurvedList"/>
    <dgm:cxn modelId="{AF4478AC-E11D-4EDC-9718-26AA872504BC}" type="presParOf" srcId="{0AB29917-7258-4DF2-B57B-7CD213B94FD2}" destId="{3956BEAE-3E5E-4330-AD41-80EBD0D260CA}" srcOrd="2" destOrd="0" presId="urn:microsoft.com/office/officeart/2008/layout/VerticalCurvedList"/>
    <dgm:cxn modelId="{D6F71A34-253A-4A1D-84B8-6482D46085FF}" type="presParOf" srcId="{3956BEAE-3E5E-4330-AD41-80EBD0D260CA}" destId="{7415DA26-C82C-408E-9873-00061B4CD3AA}" srcOrd="0" destOrd="0" presId="urn:microsoft.com/office/officeart/2008/layout/VerticalCurvedList"/>
    <dgm:cxn modelId="{EACDDE36-AEAF-4DF6-93EC-8F8CB00CC7C0}" type="presParOf" srcId="{0AB29917-7258-4DF2-B57B-7CD213B94FD2}" destId="{A65DAD65-FA46-4738-8C2F-7CD384FE6DD9}" srcOrd="3" destOrd="0" presId="urn:microsoft.com/office/officeart/2008/layout/VerticalCurvedList"/>
    <dgm:cxn modelId="{4C8CE8C1-1736-4359-B4C0-15D4F3BAA5FB}" type="presParOf" srcId="{0AB29917-7258-4DF2-B57B-7CD213B94FD2}" destId="{695DD85F-0632-4827-803A-D553E08F75EF}" srcOrd="4" destOrd="0" presId="urn:microsoft.com/office/officeart/2008/layout/VerticalCurvedList"/>
    <dgm:cxn modelId="{8872B3A5-0DDC-421C-9578-B8B0516EC245}" type="presParOf" srcId="{695DD85F-0632-4827-803A-D553E08F75EF}" destId="{91A56991-9331-43C5-8B6B-7F5E08ABCE6D}" srcOrd="0" destOrd="0" presId="urn:microsoft.com/office/officeart/2008/layout/VerticalCurvedList"/>
    <dgm:cxn modelId="{445F499B-7EBE-4F33-AA08-2E1DCD4722A6}" type="presParOf" srcId="{0AB29917-7258-4DF2-B57B-7CD213B94FD2}" destId="{CD05474A-07AB-45A9-B764-7A31C02FAB30}" srcOrd="5" destOrd="0" presId="urn:microsoft.com/office/officeart/2008/layout/VerticalCurvedList"/>
    <dgm:cxn modelId="{B3222E98-F667-4103-A1DF-E5BDC7D6605E}" type="presParOf" srcId="{0AB29917-7258-4DF2-B57B-7CD213B94FD2}" destId="{1E378AAF-7FF0-49B9-9C3A-B91B265CB581}" srcOrd="6" destOrd="0" presId="urn:microsoft.com/office/officeart/2008/layout/VerticalCurvedList"/>
    <dgm:cxn modelId="{9FCF15E3-5400-4A20-8AB7-17FD9FF550B8}" type="presParOf" srcId="{1E378AAF-7FF0-49B9-9C3A-B91B265CB581}" destId="{A0A065AB-21C2-4A46-89E0-36E9B79F23B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C48944-C079-4229-AA1D-FF1859D52FF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BEE5F0CE-76AB-4AA6-A941-DEFF97F4B009}">
      <dgm:prSet phldrT="[Texto]" custT="1"/>
      <dgm:spPr/>
      <dgm:t>
        <a:bodyPr/>
        <a:lstStyle/>
        <a:p>
          <a:r>
            <a:rPr lang="pt-BR" sz="1400" b="1" dirty="0" smtClean="0">
              <a:solidFill>
                <a:schemeClr val="tx1"/>
              </a:solidFill>
              <a:latin typeface="+mj-lt"/>
              <a:ea typeface="Tahoma" panose="020B0604030504040204" pitchFamily="34" charset="0"/>
              <a:cs typeface="Tahoma" panose="020B0604030504040204" pitchFamily="34" charset="0"/>
            </a:rPr>
            <a:t>A primeira atividade do Diagnóstico Ambiental foi durante o Estudos Preliminares de Engenharia de Alternativas de Traçado para a definição do corredor espacial de inserção e seleção da diretriz de traçado.</a:t>
          </a:r>
          <a:endParaRPr lang="pt-BR" sz="1400" b="1" dirty="0">
            <a:solidFill>
              <a:schemeClr val="tx1"/>
            </a:solidFill>
            <a:latin typeface="+mj-lt"/>
            <a:cs typeface="Times New Roman" pitchFamily="18" charset="0"/>
          </a:endParaRPr>
        </a:p>
      </dgm:t>
    </dgm:pt>
    <dgm:pt modelId="{AD64F49D-6A4E-4F60-B270-FDE5C09D4C2C}" type="parTrans" cxnId="{733CB608-C062-4B6D-9B2E-B37CD61EF884}">
      <dgm:prSet/>
      <dgm:spPr/>
      <dgm:t>
        <a:bodyPr/>
        <a:lstStyle/>
        <a:p>
          <a:endParaRPr lang="pt-BR" sz="1400" b="1">
            <a:latin typeface="+mj-lt"/>
          </a:endParaRPr>
        </a:p>
      </dgm:t>
    </dgm:pt>
    <dgm:pt modelId="{07928D30-D0A1-40B7-AC0E-4AAA9B99A6A1}" type="sibTrans" cxnId="{733CB608-C062-4B6D-9B2E-B37CD61EF884}">
      <dgm:prSet/>
      <dgm:spPr/>
      <dgm:t>
        <a:bodyPr/>
        <a:lstStyle/>
        <a:p>
          <a:endParaRPr lang="pt-BR" sz="1400" b="1">
            <a:latin typeface="+mj-lt"/>
          </a:endParaRPr>
        </a:p>
      </dgm:t>
    </dgm:pt>
    <dgm:pt modelId="{C7342CA5-B0C4-415F-B708-1E127D64D1FC}">
      <dgm:prSet phldrT="[Texto]" custT="1"/>
      <dgm:spPr/>
      <dgm:t>
        <a:bodyPr/>
        <a:lstStyle/>
        <a:p>
          <a:r>
            <a:rPr lang="pt-BR" sz="1400" b="1" dirty="0" smtClean="0">
              <a:solidFill>
                <a:schemeClr val="tx1"/>
              </a:solidFill>
              <a:latin typeface="+mj-lt"/>
              <a:ea typeface="Tahoma" panose="020B0604030504040204" pitchFamily="34" charset="0"/>
              <a:cs typeface="Tahoma" panose="020B0604030504040204" pitchFamily="34" charset="0"/>
            </a:rPr>
            <a:t>Ficou implícito que a alternativa de traçado inviável se constituía por qualquer traçado muito distante do eixo da BR-163, assim como pelo contorno do Parque Nacional do </a:t>
          </a:r>
          <a:r>
            <a:rPr lang="pt-BR" sz="1400" b="1" dirty="0" err="1" smtClean="0">
              <a:solidFill>
                <a:schemeClr val="tx1"/>
              </a:solidFill>
              <a:latin typeface="+mj-lt"/>
              <a:ea typeface="Tahoma" panose="020B0604030504040204" pitchFamily="34" charset="0"/>
              <a:cs typeface="Tahoma" panose="020B0604030504040204" pitchFamily="34" charset="0"/>
            </a:rPr>
            <a:t>Jamanxim</a:t>
          </a:r>
          <a:r>
            <a:rPr lang="pt-BR" sz="1400" b="1" dirty="0" smtClean="0">
              <a:solidFill>
                <a:schemeClr val="tx1"/>
              </a:solidFill>
              <a:latin typeface="+mj-lt"/>
              <a:ea typeface="Tahoma" panose="020B0604030504040204" pitchFamily="34" charset="0"/>
              <a:cs typeface="Tahoma" panose="020B0604030504040204" pitchFamily="34" charset="0"/>
            </a:rPr>
            <a:t> no Estado do Pará, tanto para leste como para oeste.</a:t>
          </a:r>
          <a:endParaRPr lang="pt-BR" sz="1400" b="1" dirty="0">
            <a:solidFill>
              <a:schemeClr val="tx1"/>
            </a:solidFill>
            <a:latin typeface="+mj-lt"/>
            <a:cs typeface="Times New Roman" pitchFamily="18" charset="0"/>
          </a:endParaRPr>
        </a:p>
      </dgm:t>
    </dgm:pt>
    <dgm:pt modelId="{F8FC73A0-F239-4A61-AEE7-A5BFA35CD114}" type="parTrans" cxnId="{EF3A75F5-8A89-4205-8B68-86B50896A4EA}">
      <dgm:prSet/>
      <dgm:spPr/>
      <dgm:t>
        <a:bodyPr/>
        <a:lstStyle/>
        <a:p>
          <a:endParaRPr lang="pt-BR" sz="1400" b="1">
            <a:latin typeface="+mj-lt"/>
          </a:endParaRPr>
        </a:p>
      </dgm:t>
    </dgm:pt>
    <dgm:pt modelId="{E86AFB90-C142-40B4-B0AE-FA0412F97B19}" type="sibTrans" cxnId="{EF3A75F5-8A89-4205-8B68-86B50896A4EA}">
      <dgm:prSet/>
      <dgm:spPr/>
      <dgm:t>
        <a:bodyPr/>
        <a:lstStyle/>
        <a:p>
          <a:endParaRPr lang="pt-BR" sz="1400" b="1">
            <a:latin typeface="+mj-lt"/>
          </a:endParaRPr>
        </a:p>
      </dgm:t>
    </dgm:pt>
    <dgm:pt modelId="{0484B2FB-CC69-4AF6-AE8B-2BB751EC6CC8}" type="pres">
      <dgm:prSet presAssocID="{A4C48944-C079-4229-AA1D-FF1859D52FF6}" presName="Name0" presStyleCnt="0">
        <dgm:presLayoutVars>
          <dgm:chMax val="7"/>
          <dgm:chPref val="7"/>
          <dgm:dir/>
        </dgm:presLayoutVars>
      </dgm:prSet>
      <dgm:spPr/>
      <dgm:t>
        <a:bodyPr/>
        <a:lstStyle/>
        <a:p>
          <a:endParaRPr lang="pt-BR"/>
        </a:p>
      </dgm:t>
    </dgm:pt>
    <dgm:pt modelId="{0AB29917-7258-4DF2-B57B-7CD213B94FD2}" type="pres">
      <dgm:prSet presAssocID="{A4C48944-C079-4229-AA1D-FF1859D52FF6}" presName="Name1" presStyleCnt="0"/>
      <dgm:spPr/>
    </dgm:pt>
    <dgm:pt modelId="{DDBC3CC9-03B8-44DB-B899-BF0B5FFC5677}" type="pres">
      <dgm:prSet presAssocID="{A4C48944-C079-4229-AA1D-FF1859D52FF6}" presName="cycle" presStyleCnt="0"/>
      <dgm:spPr/>
    </dgm:pt>
    <dgm:pt modelId="{3ABBDE76-A5C9-4041-8A6E-4EA96172417A}" type="pres">
      <dgm:prSet presAssocID="{A4C48944-C079-4229-AA1D-FF1859D52FF6}" presName="srcNode" presStyleLbl="node1" presStyleIdx="0" presStyleCnt="2"/>
      <dgm:spPr/>
    </dgm:pt>
    <dgm:pt modelId="{5ACEA541-45D6-4E17-9FC4-689ACF73D964}" type="pres">
      <dgm:prSet presAssocID="{A4C48944-C079-4229-AA1D-FF1859D52FF6}" presName="conn" presStyleLbl="parChTrans1D2" presStyleIdx="0" presStyleCnt="1"/>
      <dgm:spPr/>
      <dgm:t>
        <a:bodyPr/>
        <a:lstStyle/>
        <a:p>
          <a:endParaRPr lang="pt-BR"/>
        </a:p>
      </dgm:t>
    </dgm:pt>
    <dgm:pt modelId="{D1DF0B12-0C42-46C2-B0CB-E68115BE1515}" type="pres">
      <dgm:prSet presAssocID="{A4C48944-C079-4229-AA1D-FF1859D52FF6}" presName="extraNode" presStyleLbl="node1" presStyleIdx="0" presStyleCnt="2"/>
      <dgm:spPr/>
    </dgm:pt>
    <dgm:pt modelId="{1308C330-FCA2-4361-96EB-3BE9FCA7EDAF}" type="pres">
      <dgm:prSet presAssocID="{A4C48944-C079-4229-AA1D-FF1859D52FF6}" presName="dstNode" presStyleLbl="node1" presStyleIdx="0" presStyleCnt="2"/>
      <dgm:spPr/>
    </dgm:pt>
    <dgm:pt modelId="{D61E1E68-FBE6-4100-AC89-282EEB7283F3}" type="pres">
      <dgm:prSet presAssocID="{BEE5F0CE-76AB-4AA6-A941-DEFF97F4B009}" presName="text_1" presStyleLbl="node1" presStyleIdx="0" presStyleCnt="2" custScaleY="148503">
        <dgm:presLayoutVars>
          <dgm:bulletEnabled val="1"/>
        </dgm:presLayoutVars>
      </dgm:prSet>
      <dgm:spPr/>
      <dgm:t>
        <a:bodyPr/>
        <a:lstStyle/>
        <a:p>
          <a:endParaRPr lang="pt-BR"/>
        </a:p>
      </dgm:t>
    </dgm:pt>
    <dgm:pt modelId="{3956BEAE-3E5E-4330-AD41-80EBD0D260CA}" type="pres">
      <dgm:prSet presAssocID="{BEE5F0CE-76AB-4AA6-A941-DEFF97F4B009}" presName="accent_1" presStyleCnt="0"/>
      <dgm:spPr/>
    </dgm:pt>
    <dgm:pt modelId="{7415DA26-C82C-408E-9873-00061B4CD3AA}" type="pres">
      <dgm:prSet presAssocID="{BEE5F0CE-76AB-4AA6-A941-DEFF97F4B009}" presName="accentRepeatNode" presStyleLbl="solidFgAcc1" presStyleIdx="0" presStyleCnt="2"/>
      <dgm:spPr/>
    </dgm:pt>
    <dgm:pt modelId="{A65DAD65-FA46-4738-8C2F-7CD384FE6DD9}" type="pres">
      <dgm:prSet presAssocID="{C7342CA5-B0C4-415F-B708-1E127D64D1FC}" presName="text_2" presStyleLbl="node1" presStyleIdx="1" presStyleCnt="2" custScaleY="126678">
        <dgm:presLayoutVars>
          <dgm:bulletEnabled val="1"/>
        </dgm:presLayoutVars>
      </dgm:prSet>
      <dgm:spPr/>
      <dgm:t>
        <a:bodyPr/>
        <a:lstStyle/>
        <a:p>
          <a:endParaRPr lang="pt-BR"/>
        </a:p>
      </dgm:t>
    </dgm:pt>
    <dgm:pt modelId="{695DD85F-0632-4827-803A-D553E08F75EF}" type="pres">
      <dgm:prSet presAssocID="{C7342CA5-B0C4-415F-B708-1E127D64D1FC}" presName="accent_2" presStyleCnt="0"/>
      <dgm:spPr/>
    </dgm:pt>
    <dgm:pt modelId="{91A56991-9331-43C5-8B6B-7F5E08ABCE6D}" type="pres">
      <dgm:prSet presAssocID="{C7342CA5-B0C4-415F-B708-1E127D64D1FC}" presName="accentRepeatNode" presStyleLbl="solidFgAcc1" presStyleIdx="1" presStyleCnt="2"/>
      <dgm:spPr/>
    </dgm:pt>
  </dgm:ptLst>
  <dgm:cxnLst>
    <dgm:cxn modelId="{EF3A75F5-8A89-4205-8B68-86B50896A4EA}" srcId="{A4C48944-C079-4229-AA1D-FF1859D52FF6}" destId="{C7342CA5-B0C4-415F-B708-1E127D64D1FC}" srcOrd="1" destOrd="0" parTransId="{F8FC73A0-F239-4A61-AEE7-A5BFA35CD114}" sibTransId="{E86AFB90-C142-40B4-B0AE-FA0412F97B19}"/>
    <dgm:cxn modelId="{AEABBB58-50C6-4628-BFED-58B93AE85A8B}" type="presOf" srcId="{C7342CA5-B0C4-415F-B708-1E127D64D1FC}" destId="{A65DAD65-FA46-4738-8C2F-7CD384FE6DD9}" srcOrd="0" destOrd="0" presId="urn:microsoft.com/office/officeart/2008/layout/VerticalCurvedList"/>
    <dgm:cxn modelId="{2FFB141D-2728-4198-8C10-483AFEDB5927}" type="presOf" srcId="{07928D30-D0A1-40B7-AC0E-4AAA9B99A6A1}" destId="{5ACEA541-45D6-4E17-9FC4-689ACF73D964}" srcOrd="0" destOrd="0" presId="urn:microsoft.com/office/officeart/2008/layout/VerticalCurvedList"/>
    <dgm:cxn modelId="{DF633235-F70F-45B4-BABB-4937475FAFD8}" type="presOf" srcId="{A4C48944-C079-4229-AA1D-FF1859D52FF6}" destId="{0484B2FB-CC69-4AF6-AE8B-2BB751EC6CC8}" srcOrd="0" destOrd="0" presId="urn:microsoft.com/office/officeart/2008/layout/VerticalCurvedList"/>
    <dgm:cxn modelId="{FCC225FE-7504-461F-AE64-6BEE013006A7}" type="presOf" srcId="{BEE5F0CE-76AB-4AA6-A941-DEFF97F4B009}" destId="{D61E1E68-FBE6-4100-AC89-282EEB7283F3}" srcOrd="0" destOrd="0" presId="urn:microsoft.com/office/officeart/2008/layout/VerticalCurvedList"/>
    <dgm:cxn modelId="{733CB608-C062-4B6D-9B2E-B37CD61EF884}" srcId="{A4C48944-C079-4229-AA1D-FF1859D52FF6}" destId="{BEE5F0CE-76AB-4AA6-A941-DEFF97F4B009}" srcOrd="0" destOrd="0" parTransId="{AD64F49D-6A4E-4F60-B270-FDE5C09D4C2C}" sibTransId="{07928D30-D0A1-40B7-AC0E-4AAA9B99A6A1}"/>
    <dgm:cxn modelId="{A24F0CD9-2EAC-4134-A0D9-9A475B68B416}" type="presParOf" srcId="{0484B2FB-CC69-4AF6-AE8B-2BB751EC6CC8}" destId="{0AB29917-7258-4DF2-B57B-7CD213B94FD2}" srcOrd="0" destOrd="0" presId="urn:microsoft.com/office/officeart/2008/layout/VerticalCurvedList"/>
    <dgm:cxn modelId="{759FC6BF-6FD0-4BC9-BC37-11AB325C355E}" type="presParOf" srcId="{0AB29917-7258-4DF2-B57B-7CD213B94FD2}" destId="{DDBC3CC9-03B8-44DB-B899-BF0B5FFC5677}" srcOrd="0" destOrd="0" presId="urn:microsoft.com/office/officeart/2008/layout/VerticalCurvedList"/>
    <dgm:cxn modelId="{3391937A-AC76-4A1B-A2AB-9BF826FC7AE2}" type="presParOf" srcId="{DDBC3CC9-03B8-44DB-B899-BF0B5FFC5677}" destId="{3ABBDE76-A5C9-4041-8A6E-4EA96172417A}" srcOrd="0" destOrd="0" presId="urn:microsoft.com/office/officeart/2008/layout/VerticalCurvedList"/>
    <dgm:cxn modelId="{D5C72901-DE72-4F95-A0F1-83D4158FF699}" type="presParOf" srcId="{DDBC3CC9-03B8-44DB-B899-BF0B5FFC5677}" destId="{5ACEA541-45D6-4E17-9FC4-689ACF73D964}" srcOrd="1" destOrd="0" presId="urn:microsoft.com/office/officeart/2008/layout/VerticalCurvedList"/>
    <dgm:cxn modelId="{12E0E1EB-B1FB-4FAE-BD6E-E0AA7C0BCE8D}" type="presParOf" srcId="{DDBC3CC9-03B8-44DB-B899-BF0B5FFC5677}" destId="{D1DF0B12-0C42-46C2-B0CB-E68115BE1515}" srcOrd="2" destOrd="0" presId="urn:microsoft.com/office/officeart/2008/layout/VerticalCurvedList"/>
    <dgm:cxn modelId="{9BEDE824-4E86-4827-B021-CEA929BF89EB}" type="presParOf" srcId="{DDBC3CC9-03B8-44DB-B899-BF0B5FFC5677}" destId="{1308C330-FCA2-4361-96EB-3BE9FCA7EDAF}" srcOrd="3" destOrd="0" presId="urn:microsoft.com/office/officeart/2008/layout/VerticalCurvedList"/>
    <dgm:cxn modelId="{97ABAEBE-34D2-4A85-8996-A76B93EE0911}" type="presParOf" srcId="{0AB29917-7258-4DF2-B57B-7CD213B94FD2}" destId="{D61E1E68-FBE6-4100-AC89-282EEB7283F3}" srcOrd="1" destOrd="0" presId="urn:microsoft.com/office/officeart/2008/layout/VerticalCurvedList"/>
    <dgm:cxn modelId="{3B1CBC45-D0D3-4C87-8686-3C8FD2003503}" type="presParOf" srcId="{0AB29917-7258-4DF2-B57B-7CD213B94FD2}" destId="{3956BEAE-3E5E-4330-AD41-80EBD0D260CA}" srcOrd="2" destOrd="0" presId="urn:microsoft.com/office/officeart/2008/layout/VerticalCurvedList"/>
    <dgm:cxn modelId="{9BB9DFFE-1DBC-4D16-A439-583062208CD9}" type="presParOf" srcId="{3956BEAE-3E5E-4330-AD41-80EBD0D260CA}" destId="{7415DA26-C82C-408E-9873-00061B4CD3AA}" srcOrd="0" destOrd="0" presId="urn:microsoft.com/office/officeart/2008/layout/VerticalCurvedList"/>
    <dgm:cxn modelId="{EC1AC252-274B-49A2-85C0-63A9D69978BA}" type="presParOf" srcId="{0AB29917-7258-4DF2-B57B-7CD213B94FD2}" destId="{A65DAD65-FA46-4738-8C2F-7CD384FE6DD9}" srcOrd="3" destOrd="0" presId="urn:microsoft.com/office/officeart/2008/layout/VerticalCurvedList"/>
    <dgm:cxn modelId="{1BC1F14B-ACE8-4225-9E18-8A34196FBA0F}" type="presParOf" srcId="{0AB29917-7258-4DF2-B57B-7CD213B94FD2}" destId="{695DD85F-0632-4827-803A-D553E08F75EF}" srcOrd="4" destOrd="0" presId="urn:microsoft.com/office/officeart/2008/layout/VerticalCurvedList"/>
    <dgm:cxn modelId="{1F5A8794-07AE-41F1-BD4E-14E334C56C31}" type="presParOf" srcId="{695DD85F-0632-4827-803A-D553E08F75EF}" destId="{91A56991-9331-43C5-8B6B-7F5E08ABCE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B6FA4A-C9E0-432D-B9E5-D16EAAEC32B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7EFBD515-5593-4822-AD1B-0F53E385203C}">
      <dgm:prSet phldrT="[Texto]" custT="1"/>
      <dgm:spPr/>
      <dgm:t>
        <a:bodyPr/>
        <a:lstStyle/>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Modelo de concessão: </a:t>
          </a:r>
          <a:r>
            <a:rPr lang="pt-B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Concessionária é responsável pela construção e manutenção da Infraestrutura e pela operação dos trens.</a:t>
          </a:r>
          <a:endParaRPr lang="pt-BR" sz="1200" dirty="0">
            <a:solidFill>
              <a:schemeClr val="tx1"/>
            </a:solidFill>
            <a:latin typeface="Times New Roman" panose="02020603050405020304" pitchFamily="18" charset="0"/>
            <a:cs typeface="Times New Roman" panose="02020603050405020304" pitchFamily="18" charset="0"/>
          </a:endParaRPr>
        </a:p>
      </dgm:t>
    </dgm:pt>
    <dgm:pt modelId="{8ABA15DB-5FE3-4800-BEBC-6F5D424192E1}" type="parTrans" cxnId="{792C882B-45F4-48AB-BA82-1FDDA2A3A533}">
      <dgm:prSet/>
      <dgm:spPr/>
      <dgm:t>
        <a:bodyPr/>
        <a:lstStyle/>
        <a:p>
          <a:endParaRPr lang="pt-BR" sz="1200">
            <a:solidFill>
              <a:schemeClr val="tx1"/>
            </a:solidFill>
          </a:endParaRPr>
        </a:p>
      </dgm:t>
    </dgm:pt>
    <dgm:pt modelId="{480B976E-B9A7-4A2E-B9DE-C88D29C2B79B}" type="sibTrans" cxnId="{792C882B-45F4-48AB-BA82-1FDDA2A3A533}">
      <dgm:prSet/>
      <dgm:spPr/>
      <dgm:t>
        <a:bodyPr/>
        <a:lstStyle/>
        <a:p>
          <a:endParaRPr lang="pt-BR" sz="1200">
            <a:solidFill>
              <a:schemeClr val="tx1"/>
            </a:solidFill>
          </a:endParaRPr>
        </a:p>
      </dgm:t>
    </dgm:pt>
    <dgm:pt modelId="{397C576E-4732-4B48-8F46-ADF197D09176}">
      <dgm:prSet phldrT="[Texto]" custT="1"/>
      <dgm:spPr/>
      <dgm:t>
        <a:bodyPr/>
        <a:lstStyle/>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Investimentos, custos e despesas: </a:t>
          </a:r>
          <a:r>
            <a:rPr lang="pt-B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Foram determinados por meio de estudo de Engenharia e Operacional.</a:t>
          </a:r>
          <a:endParaRPr lang="pt-BR" sz="1200" dirty="0" smtClean="0">
            <a:solidFill>
              <a:schemeClr val="tx1"/>
            </a:solidFill>
            <a:latin typeface="Times New Roman" panose="02020603050405020304" pitchFamily="18" charset="0"/>
            <a:cs typeface="Times New Roman" panose="02020603050405020304" pitchFamily="18" charset="0"/>
          </a:endParaRPr>
        </a:p>
      </dgm:t>
    </dgm:pt>
    <dgm:pt modelId="{63819D5B-48E0-4D5B-89A1-4EC5A2CB1259}" type="parTrans" cxnId="{026C9576-1D92-41CC-8FED-C591000CD3CE}">
      <dgm:prSet/>
      <dgm:spPr/>
      <dgm:t>
        <a:bodyPr/>
        <a:lstStyle/>
        <a:p>
          <a:endParaRPr lang="pt-BR" sz="1200">
            <a:solidFill>
              <a:schemeClr val="tx1"/>
            </a:solidFill>
          </a:endParaRPr>
        </a:p>
      </dgm:t>
    </dgm:pt>
    <dgm:pt modelId="{725D2A04-3AD7-443D-BD7F-7C90EEDEF8C7}" type="sibTrans" cxnId="{026C9576-1D92-41CC-8FED-C591000CD3CE}">
      <dgm:prSet/>
      <dgm:spPr/>
      <dgm:t>
        <a:bodyPr/>
        <a:lstStyle/>
        <a:p>
          <a:endParaRPr lang="pt-BR" sz="1200">
            <a:solidFill>
              <a:schemeClr val="tx1"/>
            </a:solidFill>
          </a:endParaRPr>
        </a:p>
      </dgm:t>
    </dgm:pt>
    <dgm:pt modelId="{81B03A42-E388-42FF-9E23-D7EE5E1F1BDD}">
      <dgm:prSet phldrT="[Texto]" custT="1"/>
      <dgm:spPr/>
      <dgm:t>
        <a:bodyPr/>
        <a:lstStyle/>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Modelo de remuneração e risco de demanda: </a:t>
          </a:r>
        </a:p>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remuneração vem da prestação de serviço de transporte ferroviário.</a:t>
          </a:r>
        </a:p>
        <a:p>
          <a:r>
            <a:rPr lang="pt-B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Risco de demanda e assumido pelo Concessionário.</a:t>
          </a:r>
          <a:endParaRPr lang="pt-BR" sz="1200" dirty="0">
            <a:solidFill>
              <a:schemeClr val="tx1"/>
            </a:solidFill>
            <a:latin typeface="Times New Roman" panose="02020603050405020304" pitchFamily="18" charset="0"/>
            <a:cs typeface="Times New Roman" panose="02020603050405020304" pitchFamily="18" charset="0"/>
          </a:endParaRPr>
        </a:p>
      </dgm:t>
    </dgm:pt>
    <dgm:pt modelId="{D58CA499-6F62-4786-B6FD-B2E42A65F0B2}" type="parTrans" cxnId="{9F233564-CB6E-4F89-95CE-9890C277C832}">
      <dgm:prSet/>
      <dgm:spPr/>
      <dgm:t>
        <a:bodyPr/>
        <a:lstStyle/>
        <a:p>
          <a:endParaRPr lang="pt-BR" sz="1200">
            <a:solidFill>
              <a:schemeClr val="tx1"/>
            </a:solidFill>
          </a:endParaRPr>
        </a:p>
      </dgm:t>
    </dgm:pt>
    <dgm:pt modelId="{F63C781C-54D8-4B4C-A3B3-CE4A305C474E}" type="sibTrans" cxnId="{9F233564-CB6E-4F89-95CE-9890C277C832}">
      <dgm:prSet/>
      <dgm:spPr/>
      <dgm:t>
        <a:bodyPr/>
        <a:lstStyle/>
        <a:p>
          <a:endParaRPr lang="pt-BR" sz="1200">
            <a:solidFill>
              <a:schemeClr val="tx1"/>
            </a:solidFill>
          </a:endParaRPr>
        </a:p>
      </dgm:t>
    </dgm:pt>
    <dgm:pt modelId="{122B5314-B202-40B0-840D-3E2E1594DA2C}">
      <dgm:prSet phldrT="[Texto]" custT="1"/>
      <dgm:spPr/>
      <dgm:t>
        <a:bodyPr/>
        <a:lstStyle/>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Horizonte de projeção: </a:t>
          </a:r>
          <a:r>
            <a:rPr lang="pt-B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Considerou-se 65 anos de concessão, sendo 5 de construção e 60 de operação.</a:t>
          </a:r>
          <a:endParaRPr lang="pt-BR" sz="1200" dirty="0" smtClean="0">
            <a:solidFill>
              <a:schemeClr val="tx1"/>
            </a:solidFill>
            <a:latin typeface="Times New Roman" panose="02020603050405020304" pitchFamily="18" charset="0"/>
            <a:cs typeface="Times New Roman" panose="02020603050405020304" pitchFamily="18" charset="0"/>
          </a:endParaRPr>
        </a:p>
      </dgm:t>
    </dgm:pt>
    <dgm:pt modelId="{DBCBE2C6-4689-4DE5-8DB0-5C2B539EA7AC}" type="parTrans" cxnId="{331FD5DA-41A7-4CEB-BBED-E567F86D7E99}">
      <dgm:prSet/>
      <dgm:spPr/>
      <dgm:t>
        <a:bodyPr/>
        <a:lstStyle/>
        <a:p>
          <a:endParaRPr lang="pt-BR" sz="1200">
            <a:solidFill>
              <a:schemeClr val="tx1"/>
            </a:solidFill>
          </a:endParaRPr>
        </a:p>
      </dgm:t>
    </dgm:pt>
    <dgm:pt modelId="{01B92A0C-B56E-48CF-9E94-D4EBEF6CF806}" type="sibTrans" cxnId="{331FD5DA-41A7-4CEB-BBED-E567F86D7E99}">
      <dgm:prSet/>
      <dgm:spPr/>
      <dgm:t>
        <a:bodyPr/>
        <a:lstStyle/>
        <a:p>
          <a:endParaRPr lang="pt-BR" sz="1200">
            <a:solidFill>
              <a:schemeClr val="tx1"/>
            </a:solidFill>
          </a:endParaRPr>
        </a:p>
      </dgm:t>
    </dgm:pt>
    <dgm:pt modelId="{2A7EC23F-B564-4FD5-AE60-D16E80900B3B}">
      <dgm:prSet custT="1"/>
      <dgm:spPr/>
      <dgm:t>
        <a:bodyPr/>
        <a:lstStyle/>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Modelo Econômico-Financeiro:</a:t>
          </a:r>
        </a:p>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Modelo em moeda real e constante.</a:t>
          </a:r>
        </a:p>
        <a:p>
          <a:r>
            <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partir do fluxo de caixa do projeto foi calculada a taxa interna de retorno (TIR = 10,6%).</a:t>
          </a:r>
          <a:endParaRPr lang="pt-BR" sz="1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0193548-FD0B-4360-B1D3-B5C06BF1F03E}" type="parTrans" cxnId="{AD25A4FA-18B1-4FC2-9EC6-3527F7A294B8}">
      <dgm:prSet/>
      <dgm:spPr/>
      <dgm:t>
        <a:bodyPr/>
        <a:lstStyle/>
        <a:p>
          <a:endParaRPr lang="pt-BR" sz="1200">
            <a:solidFill>
              <a:schemeClr val="tx1"/>
            </a:solidFill>
          </a:endParaRPr>
        </a:p>
      </dgm:t>
    </dgm:pt>
    <dgm:pt modelId="{00253DC4-B068-477A-9B5A-243CC9F19A4B}" type="sibTrans" cxnId="{AD25A4FA-18B1-4FC2-9EC6-3527F7A294B8}">
      <dgm:prSet/>
      <dgm:spPr/>
      <dgm:t>
        <a:bodyPr/>
        <a:lstStyle/>
        <a:p>
          <a:endParaRPr lang="pt-BR" sz="1200">
            <a:solidFill>
              <a:schemeClr val="tx1"/>
            </a:solidFill>
          </a:endParaRPr>
        </a:p>
      </dgm:t>
    </dgm:pt>
    <dgm:pt modelId="{B79535EC-E60B-4291-8BA6-521B60A94AF1}" type="pres">
      <dgm:prSet presAssocID="{A0B6FA4A-C9E0-432D-B9E5-D16EAAEC32B8}" presName="Name0" presStyleCnt="0">
        <dgm:presLayoutVars>
          <dgm:chMax val="7"/>
          <dgm:chPref val="7"/>
          <dgm:dir/>
        </dgm:presLayoutVars>
      </dgm:prSet>
      <dgm:spPr/>
      <dgm:t>
        <a:bodyPr/>
        <a:lstStyle/>
        <a:p>
          <a:endParaRPr lang="pt-BR"/>
        </a:p>
      </dgm:t>
    </dgm:pt>
    <dgm:pt modelId="{0611E179-E835-42B9-B8BE-8E95E14647A9}" type="pres">
      <dgm:prSet presAssocID="{A0B6FA4A-C9E0-432D-B9E5-D16EAAEC32B8}" presName="Name1" presStyleCnt="0"/>
      <dgm:spPr/>
    </dgm:pt>
    <dgm:pt modelId="{50A9AB72-0F7F-41B7-9D34-31E3F6CB53E4}" type="pres">
      <dgm:prSet presAssocID="{A0B6FA4A-C9E0-432D-B9E5-D16EAAEC32B8}" presName="cycle" presStyleCnt="0"/>
      <dgm:spPr/>
    </dgm:pt>
    <dgm:pt modelId="{FF30A0FE-4DFE-4EBE-9CD5-5A2D1A1C1715}" type="pres">
      <dgm:prSet presAssocID="{A0B6FA4A-C9E0-432D-B9E5-D16EAAEC32B8}" presName="srcNode" presStyleLbl="node1" presStyleIdx="0" presStyleCnt="5"/>
      <dgm:spPr/>
    </dgm:pt>
    <dgm:pt modelId="{C51707AA-2BED-4D90-A683-050C2243A9F9}" type="pres">
      <dgm:prSet presAssocID="{A0B6FA4A-C9E0-432D-B9E5-D16EAAEC32B8}" presName="conn" presStyleLbl="parChTrans1D2" presStyleIdx="0" presStyleCnt="1"/>
      <dgm:spPr/>
      <dgm:t>
        <a:bodyPr/>
        <a:lstStyle/>
        <a:p>
          <a:endParaRPr lang="pt-BR"/>
        </a:p>
      </dgm:t>
    </dgm:pt>
    <dgm:pt modelId="{50388544-CDF2-4B69-8A19-3E736347A103}" type="pres">
      <dgm:prSet presAssocID="{A0B6FA4A-C9E0-432D-B9E5-D16EAAEC32B8}" presName="extraNode" presStyleLbl="node1" presStyleIdx="0" presStyleCnt="5"/>
      <dgm:spPr/>
    </dgm:pt>
    <dgm:pt modelId="{B4397BA0-8498-4BDA-9729-2043F4DF98F5}" type="pres">
      <dgm:prSet presAssocID="{A0B6FA4A-C9E0-432D-B9E5-D16EAAEC32B8}" presName="dstNode" presStyleLbl="node1" presStyleIdx="0" presStyleCnt="5"/>
      <dgm:spPr/>
    </dgm:pt>
    <dgm:pt modelId="{BDAC8E27-CE01-4E2A-8537-09A4E1F48DC7}" type="pres">
      <dgm:prSet presAssocID="{7EFBD515-5593-4822-AD1B-0F53E385203C}" presName="text_1" presStyleLbl="node1" presStyleIdx="0" presStyleCnt="5" custScaleX="102784" custScaleY="91469" custLinFactNeighborX="1260" custLinFactNeighborY="2680">
        <dgm:presLayoutVars>
          <dgm:bulletEnabled val="1"/>
        </dgm:presLayoutVars>
      </dgm:prSet>
      <dgm:spPr/>
      <dgm:t>
        <a:bodyPr/>
        <a:lstStyle/>
        <a:p>
          <a:endParaRPr lang="pt-BR"/>
        </a:p>
      </dgm:t>
    </dgm:pt>
    <dgm:pt modelId="{7767A5BE-7C87-4273-8422-616A4637D677}" type="pres">
      <dgm:prSet presAssocID="{7EFBD515-5593-4822-AD1B-0F53E385203C}" presName="accent_1" presStyleCnt="0"/>
      <dgm:spPr/>
    </dgm:pt>
    <dgm:pt modelId="{6467C25A-957E-4BF7-AC14-A936C4950894}" type="pres">
      <dgm:prSet presAssocID="{7EFBD515-5593-4822-AD1B-0F53E385203C}" presName="accentRepeatNode" presStyleLbl="solidFgAcc1" presStyleIdx="0" presStyleCnt="5"/>
      <dgm:spPr/>
    </dgm:pt>
    <dgm:pt modelId="{4D04B5EE-4BBA-487A-8F6B-CEBD48871244}" type="pres">
      <dgm:prSet presAssocID="{81B03A42-E388-42FF-9E23-D7EE5E1F1BDD}" presName="text_2" presStyleLbl="node1" presStyleIdx="1" presStyleCnt="5" custScaleX="100832" custScaleY="122020" custLinFactNeighborX="933" custLinFactNeighborY="11807">
        <dgm:presLayoutVars>
          <dgm:bulletEnabled val="1"/>
        </dgm:presLayoutVars>
      </dgm:prSet>
      <dgm:spPr/>
      <dgm:t>
        <a:bodyPr/>
        <a:lstStyle/>
        <a:p>
          <a:endParaRPr lang="pt-BR"/>
        </a:p>
      </dgm:t>
    </dgm:pt>
    <dgm:pt modelId="{ACC57855-1083-487F-839A-608FB0BC9939}" type="pres">
      <dgm:prSet presAssocID="{81B03A42-E388-42FF-9E23-D7EE5E1F1BDD}" presName="accent_2" presStyleCnt="0"/>
      <dgm:spPr/>
    </dgm:pt>
    <dgm:pt modelId="{91352911-AF83-47B9-A58B-4AAE22E8658A}" type="pres">
      <dgm:prSet presAssocID="{81B03A42-E388-42FF-9E23-D7EE5E1F1BDD}" presName="accentRepeatNode" presStyleLbl="solidFgAcc1" presStyleIdx="1" presStyleCnt="5" custLinFactNeighborX="13509" custLinFactNeighborY="3297"/>
      <dgm:spPr/>
    </dgm:pt>
    <dgm:pt modelId="{2F766293-8F18-4FA0-AC1C-267D914E1028}" type="pres">
      <dgm:prSet presAssocID="{397C576E-4732-4B48-8F46-ADF197D09176}" presName="text_3" presStyleLbl="node1" presStyleIdx="2" presStyleCnt="5" custScaleX="103478">
        <dgm:presLayoutVars>
          <dgm:bulletEnabled val="1"/>
        </dgm:presLayoutVars>
      </dgm:prSet>
      <dgm:spPr/>
      <dgm:t>
        <a:bodyPr/>
        <a:lstStyle/>
        <a:p>
          <a:endParaRPr lang="pt-BR"/>
        </a:p>
      </dgm:t>
    </dgm:pt>
    <dgm:pt modelId="{6B0C120A-FC62-4F76-8247-5FEF16597DFB}" type="pres">
      <dgm:prSet presAssocID="{397C576E-4732-4B48-8F46-ADF197D09176}" presName="accent_3" presStyleCnt="0"/>
      <dgm:spPr/>
    </dgm:pt>
    <dgm:pt modelId="{BE2F15C8-FE12-4578-8CDE-8DC792D1181C}" type="pres">
      <dgm:prSet presAssocID="{397C576E-4732-4B48-8F46-ADF197D09176}" presName="accentRepeatNode" presStyleLbl="solidFgAcc1" presStyleIdx="2" presStyleCnt="5"/>
      <dgm:spPr/>
    </dgm:pt>
    <dgm:pt modelId="{7836F85C-9B26-4A5E-9A1D-57660090DEFD}" type="pres">
      <dgm:prSet presAssocID="{122B5314-B202-40B0-840D-3E2E1594DA2C}" presName="text_4" presStyleLbl="node1" presStyleIdx="3" presStyleCnt="5" custScaleX="102569">
        <dgm:presLayoutVars>
          <dgm:bulletEnabled val="1"/>
        </dgm:presLayoutVars>
      </dgm:prSet>
      <dgm:spPr/>
      <dgm:t>
        <a:bodyPr/>
        <a:lstStyle/>
        <a:p>
          <a:endParaRPr lang="pt-BR"/>
        </a:p>
      </dgm:t>
    </dgm:pt>
    <dgm:pt modelId="{50821D5B-ED3E-4371-AC99-FEFBE554FF47}" type="pres">
      <dgm:prSet presAssocID="{122B5314-B202-40B0-840D-3E2E1594DA2C}" presName="accent_4" presStyleCnt="0"/>
      <dgm:spPr/>
    </dgm:pt>
    <dgm:pt modelId="{195EF521-5B62-410E-BDB0-020550D4A050}" type="pres">
      <dgm:prSet presAssocID="{122B5314-B202-40B0-840D-3E2E1594DA2C}" presName="accentRepeatNode" presStyleLbl="solidFgAcc1" presStyleIdx="3" presStyleCnt="5"/>
      <dgm:spPr/>
    </dgm:pt>
    <dgm:pt modelId="{5241259D-9FAA-41CB-88E8-80800E547112}" type="pres">
      <dgm:prSet presAssocID="{2A7EC23F-B564-4FD5-AE60-D16E80900B3B}" presName="text_5" presStyleLbl="node1" presStyleIdx="4" presStyleCnt="5" custScaleY="137440">
        <dgm:presLayoutVars>
          <dgm:bulletEnabled val="1"/>
        </dgm:presLayoutVars>
      </dgm:prSet>
      <dgm:spPr/>
      <dgm:t>
        <a:bodyPr/>
        <a:lstStyle/>
        <a:p>
          <a:endParaRPr lang="pt-BR"/>
        </a:p>
      </dgm:t>
    </dgm:pt>
    <dgm:pt modelId="{8431CABA-66E9-41A0-BC57-06D930527E4F}" type="pres">
      <dgm:prSet presAssocID="{2A7EC23F-B564-4FD5-AE60-D16E80900B3B}" presName="accent_5" presStyleCnt="0"/>
      <dgm:spPr/>
    </dgm:pt>
    <dgm:pt modelId="{EF306C72-3E88-4FE1-974F-A4FD7FB22253}" type="pres">
      <dgm:prSet presAssocID="{2A7EC23F-B564-4FD5-AE60-D16E80900B3B}" presName="accentRepeatNode" presStyleLbl="solidFgAcc1" presStyleIdx="4" presStyleCnt="5"/>
      <dgm:spPr/>
    </dgm:pt>
  </dgm:ptLst>
  <dgm:cxnLst>
    <dgm:cxn modelId="{31683C37-E96D-480F-9399-EE233A75C30B}" type="presOf" srcId="{81B03A42-E388-42FF-9E23-D7EE5E1F1BDD}" destId="{4D04B5EE-4BBA-487A-8F6B-CEBD48871244}" srcOrd="0" destOrd="0" presId="urn:microsoft.com/office/officeart/2008/layout/VerticalCurvedList"/>
    <dgm:cxn modelId="{8C2C5ABB-6C51-445E-B4EF-2541EBBACA93}" type="presOf" srcId="{A0B6FA4A-C9E0-432D-B9E5-D16EAAEC32B8}" destId="{B79535EC-E60B-4291-8BA6-521B60A94AF1}" srcOrd="0" destOrd="0" presId="urn:microsoft.com/office/officeart/2008/layout/VerticalCurvedList"/>
    <dgm:cxn modelId="{792C882B-45F4-48AB-BA82-1FDDA2A3A533}" srcId="{A0B6FA4A-C9E0-432D-B9E5-D16EAAEC32B8}" destId="{7EFBD515-5593-4822-AD1B-0F53E385203C}" srcOrd="0" destOrd="0" parTransId="{8ABA15DB-5FE3-4800-BEBC-6F5D424192E1}" sibTransId="{480B976E-B9A7-4A2E-B9DE-C88D29C2B79B}"/>
    <dgm:cxn modelId="{3F3F5256-A15F-4346-A13A-FE45BEF68AAF}" type="presOf" srcId="{397C576E-4732-4B48-8F46-ADF197D09176}" destId="{2F766293-8F18-4FA0-AC1C-267D914E1028}" srcOrd="0" destOrd="0" presId="urn:microsoft.com/office/officeart/2008/layout/VerticalCurvedList"/>
    <dgm:cxn modelId="{2C9DCE6E-3F34-4FDE-B41F-0A4257ACAA91}" type="presOf" srcId="{2A7EC23F-B564-4FD5-AE60-D16E80900B3B}" destId="{5241259D-9FAA-41CB-88E8-80800E547112}" srcOrd="0" destOrd="0" presId="urn:microsoft.com/office/officeart/2008/layout/VerticalCurvedList"/>
    <dgm:cxn modelId="{AD25A4FA-18B1-4FC2-9EC6-3527F7A294B8}" srcId="{A0B6FA4A-C9E0-432D-B9E5-D16EAAEC32B8}" destId="{2A7EC23F-B564-4FD5-AE60-D16E80900B3B}" srcOrd="4" destOrd="0" parTransId="{20193548-FD0B-4360-B1D3-B5C06BF1F03E}" sibTransId="{00253DC4-B068-477A-9B5A-243CC9F19A4B}"/>
    <dgm:cxn modelId="{026C9576-1D92-41CC-8FED-C591000CD3CE}" srcId="{A0B6FA4A-C9E0-432D-B9E5-D16EAAEC32B8}" destId="{397C576E-4732-4B48-8F46-ADF197D09176}" srcOrd="2" destOrd="0" parTransId="{63819D5B-48E0-4D5B-89A1-4EC5A2CB1259}" sibTransId="{725D2A04-3AD7-443D-BD7F-7C90EEDEF8C7}"/>
    <dgm:cxn modelId="{9F233564-CB6E-4F89-95CE-9890C277C832}" srcId="{A0B6FA4A-C9E0-432D-B9E5-D16EAAEC32B8}" destId="{81B03A42-E388-42FF-9E23-D7EE5E1F1BDD}" srcOrd="1" destOrd="0" parTransId="{D58CA499-6F62-4786-B6FD-B2E42A65F0B2}" sibTransId="{F63C781C-54D8-4B4C-A3B3-CE4A305C474E}"/>
    <dgm:cxn modelId="{331FD5DA-41A7-4CEB-BBED-E567F86D7E99}" srcId="{A0B6FA4A-C9E0-432D-B9E5-D16EAAEC32B8}" destId="{122B5314-B202-40B0-840D-3E2E1594DA2C}" srcOrd="3" destOrd="0" parTransId="{DBCBE2C6-4689-4DE5-8DB0-5C2B539EA7AC}" sibTransId="{01B92A0C-B56E-48CF-9E94-D4EBEF6CF806}"/>
    <dgm:cxn modelId="{2AC5F23E-E140-493D-B678-25F7758A5C9C}" type="presOf" srcId="{480B976E-B9A7-4A2E-B9DE-C88D29C2B79B}" destId="{C51707AA-2BED-4D90-A683-050C2243A9F9}" srcOrd="0" destOrd="0" presId="urn:microsoft.com/office/officeart/2008/layout/VerticalCurvedList"/>
    <dgm:cxn modelId="{00ACDFB1-F717-4709-BE6D-E89B81953693}" type="presOf" srcId="{7EFBD515-5593-4822-AD1B-0F53E385203C}" destId="{BDAC8E27-CE01-4E2A-8537-09A4E1F48DC7}" srcOrd="0" destOrd="0" presId="urn:microsoft.com/office/officeart/2008/layout/VerticalCurvedList"/>
    <dgm:cxn modelId="{347F610F-87EB-4AE9-BEF4-140B94CD5BC1}" type="presOf" srcId="{122B5314-B202-40B0-840D-3E2E1594DA2C}" destId="{7836F85C-9B26-4A5E-9A1D-57660090DEFD}" srcOrd="0" destOrd="0" presId="urn:microsoft.com/office/officeart/2008/layout/VerticalCurvedList"/>
    <dgm:cxn modelId="{B30C8814-15FE-476B-A565-4CCBF14571B2}" type="presParOf" srcId="{B79535EC-E60B-4291-8BA6-521B60A94AF1}" destId="{0611E179-E835-42B9-B8BE-8E95E14647A9}" srcOrd="0" destOrd="0" presId="urn:microsoft.com/office/officeart/2008/layout/VerticalCurvedList"/>
    <dgm:cxn modelId="{431F4192-A66E-46D6-BB04-D6D933820C6A}" type="presParOf" srcId="{0611E179-E835-42B9-B8BE-8E95E14647A9}" destId="{50A9AB72-0F7F-41B7-9D34-31E3F6CB53E4}" srcOrd="0" destOrd="0" presId="urn:microsoft.com/office/officeart/2008/layout/VerticalCurvedList"/>
    <dgm:cxn modelId="{65169681-D290-43C5-93CD-D3EC39EA9D72}" type="presParOf" srcId="{50A9AB72-0F7F-41B7-9D34-31E3F6CB53E4}" destId="{FF30A0FE-4DFE-4EBE-9CD5-5A2D1A1C1715}" srcOrd="0" destOrd="0" presId="urn:microsoft.com/office/officeart/2008/layout/VerticalCurvedList"/>
    <dgm:cxn modelId="{4621EE3F-60B3-4217-B255-9AA894F28068}" type="presParOf" srcId="{50A9AB72-0F7F-41B7-9D34-31E3F6CB53E4}" destId="{C51707AA-2BED-4D90-A683-050C2243A9F9}" srcOrd="1" destOrd="0" presId="urn:microsoft.com/office/officeart/2008/layout/VerticalCurvedList"/>
    <dgm:cxn modelId="{ECC30359-BA01-4DD8-ADBE-7EF72DD3ACD2}" type="presParOf" srcId="{50A9AB72-0F7F-41B7-9D34-31E3F6CB53E4}" destId="{50388544-CDF2-4B69-8A19-3E736347A103}" srcOrd="2" destOrd="0" presId="urn:microsoft.com/office/officeart/2008/layout/VerticalCurvedList"/>
    <dgm:cxn modelId="{3B8A5850-89CF-4ADE-9012-43A8EFA61263}" type="presParOf" srcId="{50A9AB72-0F7F-41B7-9D34-31E3F6CB53E4}" destId="{B4397BA0-8498-4BDA-9729-2043F4DF98F5}" srcOrd="3" destOrd="0" presId="urn:microsoft.com/office/officeart/2008/layout/VerticalCurvedList"/>
    <dgm:cxn modelId="{5EEB8861-AB58-488C-9BF9-CC9EFDADD902}" type="presParOf" srcId="{0611E179-E835-42B9-B8BE-8E95E14647A9}" destId="{BDAC8E27-CE01-4E2A-8537-09A4E1F48DC7}" srcOrd="1" destOrd="0" presId="urn:microsoft.com/office/officeart/2008/layout/VerticalCurvedList"/>
    <dgm:cxn modelId="{C1C25093-FC23-4D38-B79F-A63E4D7644CA}" type="presParOf" srcId="{0611E179-E835-42B9-B8BE-8E95E14647A9}" destId="{7767A5BE-7C87-4273-8422-616A4637D677}" srcOrd="2" destOrd="0" presId="urn:microsoft.com/office/officeart/2008/layout/VerticalCurvedList"/>
    <dgm:cxn modelId="{6DDCD147-FA6F-4BE4-8EA7-E7CFB0F8D842}" type="presParOf" srcId="{7767A5BE-7C87-4273-8422-616A4637D677}" destId="{6467C25A-957E-4BF7-AC14-A936C4950894}" srcOrd="0" destOrd="0" presId="urn:microsoft.com/office/officeart/2008/layout/VerticalCurvedList"/>
    <dgm:cxn modelId="{F35695D2-3739-40D8-829B-FFE5CFF74753}" type="presParOf" srcId="{0611E179-E835-42B9-B8BE-8E95E14647A9}" destId="{4D04B5EE-4BBA-487A-8F6B-CEBD48871244}" srcOrd="3" destOrd="0" presId="urn:microsoft.com/office/officeart/2008/layout/VerticalCurvedList"/>
    <dgm:cxn modelId="{0BE3DF52-AA55-461F-8BD8-04CD76166C77}" type="presParOf" srcId="{0611E179-E835-42B9-B8BE-8E95E14647A9}" destId="{ACC57855-1083-487F-839A-608FB0BC9939}" srcOrd="4" destOrd="0" presId="urn:microsoft.com/office/officeart/2008/layout/VerticalCurvedList"/>
    <dgm:cxn modelId="{E0CDB81F-A8F2-4894-B785-CC34ACE8A62F}" type="presParOf" srcId="{ACC57855-1083-487F-839A-608FB0BC9939}" destId="{91352911-AF83-47B9-A58B-4AAE22E8658A}" srcOrd="0" destOrd="0" presId="urn:microsoft.com/office/officeart/2008/layout/VerticalCurvedList"/>
    <dgm:cxn modelId="{D3A6B86E-A017-4D7A-A617-B3CB56F71198}" type="presParOf" srcId="{0611E179-E835-42B9-B8BE-8E95E14647A9}" destId="{2F766293-8F18-4FA0-AC1C-267D914E1028}" srcOrd="5" destOrd="0" presId="urn:microsoft.com/office/officeart/2008/layout/VerticalCurvedList"/>
    <dgm:cxn modelId="{119FBF46-90AE-4640-886E-75E3417DE204}" type="presParOf" srcId="{0611E179-E835-42B9-B8BE-8E95E14647A9}" destId="{6B0C120A-FC62-4F76-8247-5FEF16597DFB}" srcOrd="6" destOrd="0" presId="urn:microsoft.com/office/officeart/2008/layout/VerticalCurvedList"/>
    <dgm:cxn modelId="{6D68298B-8825-46D4-9CAE-3A2DB8A7230C}" type="presParOf" srcId="{6B0C120A-FC62-4F76-8247-5FEF16597DFB}" destId="{BE2F15C8-FE12-4578-8CDE-8DC792D1181C}" srcOrd="0" destOrd="0" presId="urn:microsoft.com/office/officeart/2008/layout/VerticalCurvedList"/>
    <dgm:cxn modelId="{9D6CF3AD-430F-46A0-B5E4-E31E77FF2BA1}" type="presParOf" srcId="{0611E179-E835-42B9-B8BE-8E95E14647A9}" destId="{7836F85C-9B26-4A5E-9A1D-57660090DEFD}" srcOrd="7" destOrd="0" presId="urn:microsoft.com/office/officeart/2008/layout/VerticalCurvedList"/>
    <dgm:cxn modelId="{C981F711-72C4-4F59-B8AA-0FF22581F920}" type="presParOf" srcId="{0611E179-E835-42B9-B8BE-8E95E14647A9}" destId="{50821D5B-ED3E-4371-AC99-FEFBE554FF47}" srcOrd="8" destOrd="0" presId="urn:microsoft.com/office/officeart/2008/layout/VerticalCurvedList"/>
    <dgm:cxn modelId="{E5F81FEE-065D-4C36-983E-4FBE55232803}" type="presParOf" srcId="{50821D5B-ED3E-4371-AC99-FEFBE554FF47}" destId="{195EF521-5B62-410E-BDB0-020550D4A050}" srcOrd="0" destOrd="0" presId="urn:microsoft.com/office/officeart/2008/layout/VerticalCurvedList"/>
    <dgm:cxn modelId="{02FE1937-F973-4058-A95F-CEE146DE2D88}" type="presParOf" srcId="{0611E179-E835-42B9-B8BE-8E95E14647A9}" destId="{5241259D-9FAA-41CB-88E8-80800E547112}" srcOrd="9" destOrd="0" presId="urn:microsoft.com/office/officeart/2008/layout/VerticalCurvedList"/>
    <dgm:cxn modelId="{A233E7CF-DCB5-4B41-B258-11961511242A}" type="presParOf" srcId="{0611E179-E835-42B9-B8BE-8E95E14647A9}" destId="{8431CABA-66E9-41A0-BC57-06D930527E4F}" srcOrd="10" destOrd="0" presId="urn:microsoft.com/office/officeart/2008/layout/VerticalCurvedList"/>
    <dgm:cxn modelId="{C838811D-AB4C-44D9-889A-99F39AC13E4D}" type="presParOf" srcId="{8431CABA-66E9-41A0-BC57-06D930527E4F}" destId="{EF306C72-3E88-4FE1-974F-A4FD7FB222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B6FA4A-C9E0-432D-B9E5-D16EAAEC32B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7EFBD515-5593-4822-AD1B-0F53E385203C}">
      <dgm:prSet phldrT="[Texto]" custT="1"/>
      <dgm:spPr/>
      <dgm:t>
        <a:bodyPr/>
        <a:lstStyle/>
        <a:p>
          <a:r>
            <a:rPr lang="pt-BR" sz="2000" dirty="0" smtClean="0">
              <a:latin typeface="Times New Roman" panose="02020603050405020304" pitchFamily="18" charset="0"/>
              <a:cs typeface="Times New Roman" panose="02020603050405020304" pitchFamily="18" charset="0"/>
            </a:rPr>
            <a:t>Poderão participar da licitação empresas brasileiras e estrangeiras, isoladamente, ou em consórcio; </a:t>
          </a:r>
          <a:endParaRPr lang="pt-BR" sz="2000" dirty="0">
            <a:latin typeface="Times New Roman" panose="02020603050405020304" pitchFamily="18" charset="0"/>
            <a:cs typeface="Times New Roman" panose="02020603050405020304" pitchFamily="18" charset="0"/>
          </a:endParaRPr>
        </a:p>
      </dgm:t>
    </dgm:pt>
    <dgm:pt modelId="{8ABA15DB-5FE3-4800-BEBC-6F5D424192E1}" type="parTrans" cxnId="{792C882B-45F4-48AB-BA82-1FDDA2A3A533}">
      <dgm:prSet/>
      <dgm:spPr/>
      <dgm:t>
        <a:bodyPr/>
        <a:lstStyle/>
        <a:p>
          <a:endParaRPr lang="pt-BR">
            <a:latin typeface="+mj-lt"/>
          </a:endParaRPr>
        </a:p>
      </dgm:t>
    </dgm:pt>
    <dgm:pt modelId="{480B976E-B9A7-4A2E-B9DE-C88D29C2B79B}" type="sibTrans" cxnId="{792C882B-45F4-48AB-BA82-1FDDA2A3A533}">
      <dgm:prSet/>
      <dgm:spPr/>
      <dgm:t>
        <a:bodyPr/>
        <a:lstStyle/>
        <a:p>
          <a:endParaRPr lang="pt-BR">
            <a:latin typeface="+mj-lt"/>
          </a:endParaRPr>
        </a:p>
      </dgm:t>
    </dgm:pt>
    <dgm:pt modelId="{397C576E-4732-4B48-8F46-ADF197D09176}">
      <dgm:prSet phldrT="[Texto]" custT="1"/>
      <dgm:spPr/>
      <dgm:t>
        <a:bodyPr/>
        <a:lstStyle/>
        <a:p>
          <a:r>
            <a:rPr lang="pt-BR" sz="2000" dirty="0" smtClean="0">
              <a:latin typeface="Times New Roman" panose="02020603050405020304" pitchFamily="18" charset="0"/>
              <a:cs typeface="Times New Roman" panose="02020603050405020304" pitchFamily="18" charset="0"/>
            </a:rPr>
            <a:t>Será declarada vencedora, a proposta econômica que apresentar o maior Lance</a:t>
          </a:r>
        </a:p>
      </dgm:t>
    </dgm:pt>
    <dgm:pt modelId="{63819D5B-48E0-4D5B-89A1-4EC5A2CB1259}" type="parTrans" cxnId="{026C9576-1D92-41CC-8FED-C591000CD3CE}">
      <dgm:prSet/>
      <dgm:spPr/>
      <dgm:t>
        <a:bodyPr/>
        <a:lstStyle/>
        <a:p>
          <a:endParaRPr lang="pt-BR">
            <a:latin typeface="+mj-lt"/>
          </a:endParaRPr>
        </a:p>
      </dgm:t>
    </dgm:pt>
    <dgm:pt modelId="{725D2A04-3AD7-443D-BD7F-7C90EEDEF8C7}" type="sibTrans" cxnId="{026C9576-1D92-41CC-8FED-C591000CD3CE}">
      <dgm:prSet/>
      <dgm:spPr/>
      <dgm:t>
        <a:bodyPr/>
        <a:lstStyle/>
        <a:p>
          <a:endParaRPr lang="pt-BR">
            <a:latin typeface="+mj-lt"/>
          </a:endParaRPr>
        </a:p>
      </dgm:t>
    </dgm:pt>
    <dgm:pt modelId="{81B03A42-E388-42FF-9E23-D7EE5E1F1BDD}">
      <dgm:prSet phldrT="[Texto]" custT="1"/>
      <dgm:spPr/>
      <dgm:t>
        <a:bodyPr/>
        <a:lstStyle/>
        <a:p>
          <a:r>
            <a:rPr lang="pt-BR" sz="2000" dirty="0" smtClean="0">
              <a:latin typeface="Times New Roman" panose="02020603050405020304" pitchFamily="18" charset="0"/>
              <a:cs typeface="Times New Roman" panose="02020603050405020304" pitchFamily="18" charset="0"/>
            </a:rPr>
            <a:t>A Licitação será julgada e processada pela Comissão de Outorga;</a:t>
          </a:r>
          <a:endParaRPr lang="pt-BR" sz="2000" dirty="0">
            <a:latin typeface="Times New Roman" panose="02020603050405020304" pitchFamily="18" charset="0"/>
            <a:cs typeface="Times New Roman" panose="02020603050405020304" pitchFamily="18" charset="0"/>
          </a:endParaRPr>
        </a:p>
      </dgm:t>
    </dgm:pt>
    <dgm:pt modelId="{D58CA499-6F62-4786-B6FD-B2E42A65F0B2}" type="parTrans" cxnId="{9F233564-CB6E-4F89-95CE-9890C277C832}">
      <dgm:prSet/>
      <dgm:spPr/>
      <dgm:t>
        <a:bodyPr/>
        <a:lstStyle/>
        <a:p>
          <a:endParaRPr lang="pt-BR">
            <a:latin typeface="+mj-lt"/>
          </a:endParaRPr>
        </a:p>
      </dgm:t>
    </dgm:pt>
    <dgm:pt modelId="{F63C781C-54D8-4B4C-A3B3-CE4A305C474E}" type="sibTrans" cxnId="{9F233564-CB6E-4F89-95CE-9890C277C832}">
      <dgm:prSet/>
      <dgm:spPr/>
      <dgm:t>
        <a:bodyPr/>
        <a:lstStyle/>
        <a:p>
          <a:endParaRPr lang="pt-BR">
            <a:latin typeface="+mj-lt"/>
          </a:endParaRPr>
        </a:p>
      </dgm:t>
    </dgm:pt>
    <dgm:pt modelId="{122B5314-B202-40B0-840D-3E2E1594DA2C}">
      <dgm:prSet phldrT="[Texto]" custT="1"/>
      <dgm:spPr/>
      <dgm:t>
        <a:bodyPr/>
        <a:lstStyle/>
        <a:p>
          <a:r>
            <a:rPr lang="pt-BR" sz="2000" dirty="0" smtClean="0">
              <a:latin typeface="Times New Roman" panose="02020603050405020304" pitchFamily="18" charset="0"/>
              <a:cs typeface="Times New Roman" panose="02020603050405020304" pitchFamily="18" charset="0"/>
            </a:rPr>
            <a:t>O valor mínimo do Lance é o Valor de Outorga.</a:t>
          </a:r>
        </a:p>
      </dgm:t>
    </dgm:pt>
    <dgm:pt modelId="{DBCBE2C6-4689-4DE5-8DB0-5C2B539EA7AC}" type="parTrans" cxnId="{331FD5DA-41A7-4CEB-BBED-E567F86D7E99}">
      <dgm:prSet/>
      <dgm:spPr/>
      <dgm:t>
        <a:bodyPr/>
        <a:lstStyle/>
        <a:p>
          <a:endParaRPr lang="pt-BR">
            <a:latin typeface="+mj-lt"/>
          </a:endParaRPr>
        </a:p>
      </dgm:t>
    </dgm:pt>
    <dgm:pt modelId="{01B92A0C-B56E-48CF-9E94-D4EBEF6CF806}" type="sibTrans" cxnId="{331FD5DA-41A7-4CEB-BBED-E567F86D7E99}">
      <dgm:prSet/>
      <dgm:spPr/>
      <dgm:t>
        <a:bodyPr/>
        <a:lstStyle/>
        <a:p>
          <a:endParaRPr lang="pt-BR">
            <a:latin typeface="+mj-lt"/>
          </a:endParaRPr>
        </a:p>
      </dgm:t>
    </dgm:pt>
    <dgm:pt modelId="{E39398A6-9067-452C-B051-6C7894C35F7D}" type="pres">
      <dgm:prSet presAssocID="{A0B6FA4A-C9E0-432D-B9E5-D16EAAEC32B8}" presName="Name0" presStyleCnt="0">
        <dgm:presLayoutVars>
          <dgm:chMax val="7"/>
          <dgm:chPref val="7"/>
          <dgm:dir/>
        </dgm:presLayoutVars>
      </dgm:prSet>
      <dgm:spPr/>
      <dgm:t>
        <a:bodyPr/>
        <a:lstStyle/>
        <a:p>
          <a:endParaRPr lang="pt-BR"/>
        </a:p>
      </dgm:t>
    </dgm:pt>
    <dgm:pt modelId="{05ABD90D-2707-41AB-AFBA-C62A32FDCDFB}" type="pres">
      <dgm:prSet presAssocID="{A0B6FA4A-C9E0-432D-B9E5-D16EAAEC32B8}" presName="Name1" presStyleCnt="0"/>
      <dgm:spPr/>
    </dgm:pt>
    <dgm:pt modelId="{45915C79-5A1E-45CF-A12F-C06D642B442C}" type="pres">
      <dgm:prSet presAssocID="{A0B6FA4A-C9E0-432D-B9E5-D16EAAEC32B8}" presName="cycle" presStyleCnt="0"/>
      <dgm:spPr/>
    </dgm:pt>
    <dgm:pt modelId="{9B4B6CB0-3114-45EA-94F1-5BED2EF09C47}" type="pres">
      <dgm:prSet presAssocID="{A0B6FA4A-C9E0-432D-B9E5-D16EAAEC32B8}" presName="srcNode" presStyleLbl="node1" presStyleIdx="0" presStyleCnt="4"/>
      <dgm:spPr/>
    </dgm:pt>
    <dgm:pt modelId="{F4CD91C1-84B0-4DB7-865C-27189C2ABD23}" type="pres">
      <dgm:prSet presAssocID="{A0B6FA4A-C9E0-432D-B9E5-D16EAAEC32B8}" presName="conn" presStyleLbl="parChTrans1D2" presStyleIdx="0" presStyleCnt="1"/>
      <dgm:spPr/>
      <dgm:t>
        <a:bodyPr/>
        <a:lstStyle/>
        <a:p>
          <a:endParaRPr lang="pt-BR"/>
        </a:p>
      </dgm:t>
    </dgm:pt>
    <dgm:pt modelId="{B113E9E5-A478-4476-BA81-718E4161F64B}" type="pres">
      <dgm:prSet presAssocID="{A0B6FA4A-C9E0-432D-B9E5-D16EAAEC32B8}" presName="extraNode" presStyleLbl="node1" presStyleIdx="0" presStyleCnt="4"/>
      <dgm:spPr/>
    </dgm:pt>
    <dgm:pt modelId="{5C6EE1BB-8D65-4939-94E1-F7048FBA4E68}" type="pres">
      <dgm:prSet presAssocID="{A0B6FA4A-C9E0-432D-B9E5-D16EAAEC32B8}" presName="dstNode" presStyleLbl="node1" presStyleIdx="0" presStyleCnt="4"/>
      <dgm:spPr/>
    </dgm:pt>
    <dgm:pt modelId="{7969B902-EFEF-427B-9A21-FC4D00FEBDB1}" type="pres">
      <dgm:prSet presAssocID="{7EFBD515-5593-4822-AD1B-0F53E385203C}" presName="text_1" presStyleLbl="node1" presStyleIdx="0" presStyleCnt="4">
        <dgm:presLayoutVars>
          <dgm:bulletEnabled val="1"/>
        </dgm:presLayoutVars>
      </dgm:prSet>
      <dgm:spPr/>
      <dgm:t>
        <a:bodyPr/>
        <a:lstStyle/>
        <a:p>
          <a:endParaRPr lang="pt-BR"/>
        </a:p>
      </dgm:t>
    </dgm:pt>
    <dgm:pt modelId="{CF83ECAB-99C3-437D-A0CB-0FBEDDE65C84}" type="pres">
      <dgm:prSet presAssocID="{7EFBD515-5593-4822-AD1B-0F53E385203C}" presName="accent_1" presStyleCnt="0"/>
      <dgm:spPr/>
    </dgm:pt>
    <dgm:pt modelId="{4176558C-3E10-4CC1-8258-CEE9BA2FC30E}" type="pres">
      <dgm:prSet presAssocID="{7EFBD515-5593-4822-AD1B-0F53E385203C}" presName="accentRepeatNode" presStyleLbl="solidFgAcc1" presStyleIdx="0" presStyleCnt="4"/>
      <dgm:spPr/>
    </dgm:pt>
    <dgm:pt modelId="{903FA99D-EE6E-4A29-9237-00A2B380DBF0}" type="pres">
      <dgm:prSet presAssocID="{81B03A42-E388-42FF-9E23-D7EE5E1F1BDD}" presName="text_2" presStyleLbl="node1" presStyleIdx="1" presStyleCnt="4">
        <dgm:presLayoutVars>
          <dgm:bulletEnabled val="1"/>
        </dgm:presLayoutVars>
      </dgm:prSet>
      <dgm:spPr/>
      <dgm:t>
        <a:bodyPr/>
        <a:lstStyle/>
        <a:p>
          <a:endParaRPr lang="pt-BR"/>
        </a:p>
      </dgm:t>
    </dgm:pt>
    <dgm:pt modelId="{A64ACC36-AF9B-48D4-883E-4AA604CCE3AC}" type="pres">
      <dgm:prSet presAssocID="{81B03A42-E388-42FF-9E23-D7EE5E1F1BDD}" presName="accent_2" presStyleCnt="0"/>
      <dgm:spPr/>
    </dgm:pt>
    <dgm:pt modelId="{72DCF1CE-8534-46EB-8576-D69E52BD48F8}" type="pres">
      <dgm:prSet presAssocID="{81B03A42-E388-42FF-9E23-D7EE5E1F1BDD}" presName="accentRepeatNode" presStyleLbl="solidFgAcc1" presStyleIdx="1" presStyleCnt="4"/>
      <dgm:spPr/>
    </dgm:pt>
    <dgm:pt modelId="{B952F35E-C214-4FC0-8E0E-9C4C0E1E934B}" type="pres">
      <dgm:prSet presAssocID="{397C576E-4732-4B48-8F46-ADF197D09176}" presName="text_3" presStyleLbl="node1" presStyleIdx="2" presStyleCnt="4">
        <dgm:presLayoutVars>
          <dgm:bulletEnabled val="1"/>
        </dgm:presLayoutVars>
      </dgm:prSet>
      <dgm:spPr/>
      <dgm:t>
        <a:bodyPr/>
        <a:lstStyle/>
        <a:p>
          <a:endParaRPr lang="pt-BR"/>
        </a:p>
      </dgm:t>
    </dgm:pt>
    <dgm:pt modelId="{AAEFB3AE-1FD3-4B61-A7EC-E2223A92CB07}" type="pres">
      <dgm:prSet presAssocID="{397C576E-4732-4B48-8F46-ADF197D09176}" presName="accent_3" presStyleCnt="0"/>
      <dgm:spPr/>
    </dgm:pt>
    <dgm:pt modelId="{66B8F8D2-C417-45C0-8971-48E9781817FD}" type="pres">
      <dgm:prSet presAssocID="{397C576E-4732-4B48-8F46-ADF197D09176}" presName="accentRepeatNode" presStyleLbl="solidFgAcc1" presStyleIdx="2" presStyleCnt="4"/>
      <dgm:spPr/>
    </dgm:pt>
    <dgm:pt modelId="{7B1FCB60-2AB6-4A54-84F9-FCA3F57CEE58}" type="pres">
      <dgm:prSet presAssocID="{122B5314-B202-40B0-840D-3E2E1594DA2C}" presName="text_4" presStyleLbl="node1" presStyleIdx="3" presStyleCnt="4">
        <dgm:presLayoutVars>
          <dgm:bulletEnabled val="1"/>
        </dgm:presLayoutVars>
      </dgm:prSet>
      <dgm:spPr/>
      <dgm:t>
        <a:bodyPr/>
        <a:lstStyle/>
        <a:p>
          <a:endParaRPr lang="pt-BR"/>
        </a:p>
      </dgm:t>
    </dgm:pt>
    <dgm:pt modelId="{7593DD4E-7416-4351-8F4C-ECF44920AD77}" type="pres">
      <dgm:prSet presAssocID="{122B5314-B202-40B0-840D-3E2E1594DA2C}" presName="accent_4" presStyleCnt="0"/>
      <dgm:spPr/>
    </dgm:pt>
    <dgm:pt modelId="{9A671675-D2D5-433A-AD5E-97E1048869BB}" type="pres">
      <dgm:prSet presAssocID="{122B5314-B202-40B0-840D-3E2E1594DA2C}" presName="accentRepeatNode" presStyleLbl="solidFgAcc1" presStyleIdx="3" presStyleCnt="4"/>
      <dgm:spPr/>
    </dgm:pt>
  </dgm:ptLst>
  <dgm:cxnLst>
    <dgm:cxn modelId="{BAE57377-97AE-4558-A315-78CD3D725E01}" type="presOf" srcId="{7EFBD515-5593-4822-AD1B-0F53E385203C}" destId="{7969B902-EFEF-427B-9A21-FC4D00FEBDB1}" srcOrd="0" destOrd="0" presId="urn:microsoft.com/office/officeart/2008/layout/VerticalCurvedList"/>
    <dgm:cxn modelId="{9F233564-CB6E-4F89-95CE-9890C277C832}" srcId="{A0B6FA4A-C9E0-432D-B9E5-D16EAAEC32B8}" destId="{81B03A42-E388-42FF-9E23-D7EE5E1F1BDD}" srcOrd="1" destOrd="0" parTransId="{D58CA499-6F62-4786-B6FD-B2E42A65F0B2}" sibTransId="{F63C781C-54D8-4B4C-A3B3-CE4A305C474E}"/>
    <dgm:cxn modelId="{026C9576-1D92-41CC-8FED-C591000CD3CE}" srcId="{A0B6FA4A-C9E0-432D-B9E5-D16EAAEC32B8}" destId="{397C576E-4732-4B48-8F46-ADF197D09176}" srcOrd="2" destOrd="0" parTransId="{63819D5B-48E0-4D5B-89A1-4EC5A2CB1259}" sibTransId="{725D2A04-3AD7-443D-BD7F-7C90EEDEF8C7}"/>
    <dgm:cxn modelId="{792C882B-45F4-48AB-BA82-1FDDA2A3A533}" srcId="{A0B6FA4A-C9E0-432D-B9E5-D16EAAEC32B8}" destId="{7EFBD515-5593-4822-AD1B-0F53E385203C}" srcOrd="0" destOrd="0" parTransId="{8ABA15DB-5FE3-4800-BEBC-6F5D424192E1}" sibTransId="{480B976E-B9A7-4A2E-B9DE-C88D29C2B79B}"/>
    <dgm:cxn modelId="{4E8A5C43-F487-4EB4-AD02-52382A559486}" type="presOf" srcId="{480B976E-B9A7-4A2E-B9DE-C88D29C2B79B}" destId="{F4CD91C1-84B0-4DB7-865C-27189C2ABD23}" srcOrd="0" destOrd="0" presId="urn:microsoft.com/office/officeart/2008/layout/VerticalCurvedList"/>
    <dgm:cxn modelId="{75260C33-53F0-4C8C-9816-908181166553}" type="presOf" srcId="{A0B6FA4A-C9E0-432D-B9E5-D16EAAEC32B8}" destId="{E39398A6-9067-452C-B051-6C7894C35F7D}" srcOrd="0" destOrd="0" presId="urn:microsoft.com/office/officeart/2008/layout/VerticalCurvedList"/>
    <dgm:cxn modelId="{B2A0658F-A60D-4E70-ADD8-0A9929E07844}" type="presOf" srcId="{122B5314-B202-40B0-840D-3E2E1594DA2C}" destId="{7B1FCB60-2AB6-4A54-84F9-FCA3F57CEE58}" srcOrd="0" destOrd="0" presId="urn:microsoft.com/office/officeart/2008/layout/VerticalCurvedList"/>
    <dgm:cxn modelId="{331FD5DA-41A7-4CEB-BBED-E567F86D7E99}" srcId="{A0B6FA4A-C9E0-432D-B9E5-D16EAAEC32B8}" destId="{122B5314-B202-40B0-840D-3E2E1594DA2C}" srcOrd="3" destOrd="0" parTransId="{DBCBE2C6-4689-4DE5-8DB0-5C2B539EA7AC}" sibTransId="{01B92A0C-B56E-48CF-9E94-D4EBEF6CF806}"/>
    <dgm:cxn modelId="{66EE0BD6-8970-4EDF-9F89-B9EC9499B82B}" type="presOf" srcId="{81B03A42-E388-42FF-9E23-D7EE5E1F1BDD}" destId="{903FA99D-EE6E-4A29-9237-00A2B380DBF0}" srcOrd="0" destOrd="0" presId="urn:microsoft.com/office/officeart/2008/layout/VerticalCurvedList"/>
    <dgm:cxn modelId="{D2D78AE3-2665-4569-B452-514B1413108C}" type="presOf" srcId="{397C576E-4732-4B48-8F46-ADF197D09176}" destId="{B952F35E-C214-4FC0-8E0E-9C4C0E1E934B}" srcOrd="0" destOrd="0" presId="urn:microsoft.com/office/officeart/2008/layout/VerticalCurvedList"/>
    <dgm:cxn modelId="{BFCF0176-1C9F-4A6C-A5CF-9C21E12B4D23}" type="presParOf" srcId="{E39398A6-9067-452C-B051-6C7894C35F7D}" destId="{05ABD90D-2707-41AB-AFBA-C62A32FDCDFB}" srcOrd="0" destOrd="0" presId="urn:microsoft.com/office/officeart/2008/layout/VerticalCurvedList"/>
    <dgm:cxn modelId="{D094D9CB-4457-460C-9747-E7C77D9BD491}" type="presParOf" srcId="{05ABD90D-2707-41AB-AFBA-C62A32FDCDFB}" destId="{45915C79-5A1E-45CF-A12F-C06D642B442C}" srcOrd="0" destOrd="0" presId="urn:microsoft.com/office/officeart/2008/layout/VerticalCurvedList"/>
    <dgm:cxn modelId="{25A29209-74B9-4F1A-A906-35CD4EBD1E1A}" type="presParOf" srcId="{45915C79-5A1E-45CF-A12F-C06D642B442C}" destId="{9B4B6CB0-3114-45EA-94F1-5BED2EF09C47}" srcOrd="0" destOrd="0" presId="urn:microsoft.com/office/officeart/2008/layout/VerticalCurvedList"/>
    <dgm:cxn modelId="{7C40FE1C-764E-494A-B6CE-BAE368ECA310}" type="presParOf" srcId="{45915C79-5A1E-45CF-A12F-C06D642B442C}" destId="{F4CD91C1-84B0-4DB7-865C-27189C2ABD23}" srcOrd="1" destOrd="0" presId="urn:microsoft.com/office/officeart/2008/layout/VerticalCurvedList"/>
    <dgm:cxn modelId="{2BDACCFC-9C85-4DD9-9ED3-006DB576EE72}" type="presParOf" srcId="{45915C79-5A1E-45CF-A12F-C06D642B442C}" destId="{B113E9E5-A478-4476-BA81-718E4161F64B}" srcOrd="2" destOrd="0" presId="urn:microsoft.com/office/officeart/2008/layout/VerticalCurvedList"/>
    <dgm:cxn modelId="{8D277A28-311B-473C-AF5E-3F677EE51008}" type="presParOf" srcId="{45915C79-5A1E-45CF-A12F-C06D642B442C}" destId="{5C6EE1BB-8D65-4939-94E1-F7048FBA4E68}" srcOrd="3" destOrd="0" presId="urn:microsoft.com/office/officeart/2008/layout/VerticalCurvedList"/>
    <dgm:cxn modelId="{E500644B-C8BD-4E6A-BCD4-69BCEAB89CA8}" type="presParOf" srcId="{05ABD90D-2707-41AB-AFBA-C62A32FDCDFB}" destId="{7969B902-EFEF-427B-9A21-FC4D00FEBDB1}" srcOrd="1" destOrd="0" presId="urn:microsoft.com/office/officeart/2008/layout/VerticalCurvedList"/>
    <dgm:cxn modelId="{8524BCC3-BBE8-4410-AE05-831DC0A19D37}" type="presParOf" srcId="{05ABD90D-2707-41AB-AFBA-C62A32FDCDFB}" destId="{CF83ECAB-99C3-437D-A0CB-0FBEDDE65C84}" srcOrd="2" destOrd="0" presId="urn:microsoft.com/office/officeart/2008/layout/VerticalCurvedList"/>
    <dgm:cxn modelId="{9E89B131-FFAC-48CC-B2FE-83C0B3BA4C4C}" type="presParOf" srcId="{CF83ECAB-99C3-437D-A0CB-0FBEDDE65C84}" destId="{4176558C-3E10-4CC1-8258-CEE9BA2FC30E}" srcOrd="0" destOrd="0" presId="urn:microsoft.com/office/officeart/2008/layout/VerticalCurvedList"/>
    <dgm:cxn modelId="{BCAE4747-B5A0-4083-AC5D-6614ED6856EE}" type="presParOf" srcId="{05ABD90D-2707-41AB-AFBA-C62A32FDCDFB}" destId="{903FA99D-EE6E-4A29-9237-00A2B380DBF0}" srcOrd="3" destOrd="0" presId="urn:microsoft.com/office/officeart/2008/layout/VerticalCurvedList"/>
    <dgm:cxn modelId="{636D0C8A-529E-4450-84A9-E18227687386}" type="presParOf" srcId="{05ABD90D-2707-41AB-AFBA-C62A32FDCDFB}" destId="{A64ACC36-AF9B-48D4-883E-4AA604CCE3AC}" srcOrd="4" destOrd="0" presId="urn:microsoft.com/office/officeart/2008/layout/VerticalCurvedList"/>
    <dgm:cxn modelId="{103787EE-F5E5-4DB6-AEDB-C4C6F55D554C}" type="presParOf" srcId="{A64ACC36-AF9B-48D4-883E-4AA604CCE3AC}" destId="{72DCF1CE-8534-46EB-8576-D69E52BD48F8}" srcOrd="0" destOrd="0" presId="urn:microsoft.com/office/officeart/2008/layout/VerticalCurvedList"/>
    <dgm:cxn modelId="{548FDC10-6168-4446-8B71-9F23BDB9EB37}" type="presParOf" srcId="{05ABD90D-2707-41AB-AFBA-C62A32FDCDFB}" destId="{B952F35E-C214-4FC0-8E0E-9C4C0E1E934B}" srcOrd="5" destOrd="0" presId="urn:microsoft.com/office/officeart/2008/layout/VerticalCurvedList"/>
    <dgm:cxn modelId="{98CC20B1-AA1B-4A7C-A2C3-8807277AD823}" type="presParOf" srcId="{05ABD90D-2707-41AB-AFBA-C62A32FDCDFB}" destId="{AAEFB3AE-1FD3-4B61-A7EC-E2223A92CB07}" srcOrd="6" destOrd="0" presId="urn:microsoft.com/office/officeart/2008/layout/VerticalCurvedList"/>
    <dgm:cxn modelId="{F677C7F5-9733-49A5-917A-437F4F159BED}" type="presParOf" srcId="{AAEFB3AE-1FD3-4B61-A7EC-E2223A92CB07}" destId="{66B8F8D2-C417-45C0-8971-48E9781817FD}" srcOrd="0" destOrd="0" presId="urn:microsoft.com/office/officeart/2008/layout/VerticalCurvedList"/>
    <dgm:cxn modelId="{A081DE64-EB5F-4F62-A2EC-428D0B1A034E}" type="presParOf" srcId="{05ABD90D-2707-41AB-AFBA-C62A32FDCDFB}" destId="{7B1FCB60-2AB6-4A54-84F9-FCA3F57CEE58}" srcOrd="7" destOrd="0" presId="urn:microsoft.com/office/officeart/2008/layout/VerticalCurvedList"/>
    <dgm:cxn modelId="{8F89C308-B925-4FB6-B746-DA5E7F991C17}" type="presParOf" srcId="{05ABD90D-2707-41AB-AFBA-C62A32FDCDFB}" destId="{7593DD4E-7416-4351-8F4C-ECF44920AD77}" srcOrd="8" destOrd="0" presId="urn:microsoft.com/office/officeart/2008/layout/VerticalCurvedList"/>
    <dgm:cxn modelId="{FB311903-8D10-4BE2-A800-503D256AD759}" type="presParOf" srcId="{7593DD4E-7416-4351-8F4C-ECF44920AD77}" destId="{9A671675-D2D5-433A-AD5E-97E1048869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E9FB94-9871-4053-9094-FD6800C2D9E0}" type="doc">
      <dgm:prSet loTypeId="urn:microsoft.com/office/officeart/2005/8/layout/hProcess9" loCatId="process" qsTypeId="urn:microsoft.com/office/officeart/2005/8/quickstyle/simple1" qsCatId="simple" csTypeId="urn:microsoft.com/office/officeart/2005/8/colors/accent1_2" csCatId="accent1" phldr="1"/>
      <dgm:spPr/>
    </dgm:pt>
    <dgm:pt modelId="{F240752D-A000-40C1-B986-D6B3EA34818A}">
      <dgm:prSet phldrT="[Texto]"/>
      <dgm:spPr>
        <a:solidFill>
          <a:srgbClr val="00B050"/>
        </a:solidFill>
      </dgm:spPr>
      <dgm:t>
        <a:bodyPr/>
        <a:lstStyle/>
        <a:p>
          <a:r>
            <a:rPr lang="pt-BR" dirty="0" smtClean="0"/>
            <a:t>Estudos</a:t>
          </a:r>
        </a:p>
        <a:p>
          <a:r>
            <a:rPr lang="pt-BR" dirty="0" smtClean="0">
              <a:sym typeface="Wingdings" panose="05000000000000000000" pitchFamily="2" charset="2"/>
            </a:rPr>
            <a:t></a:t>
          </a:r>
          <a:endParaRPr lang="pt-BR" dirty="0"/>
        </a:p>
      </dgm:t>
    </dgm:pt>
    <dgm:pt modelId="{CE55E0DF-CD6B-42FA-8DB8-95DD6DF32E66}" type="parTrans" cxnId="{9A26F384-BE04-4D82-8322-D42A67D76C3C}">
      <dgm:prSet/>
      <dgm:spPr/>
      <dgm:t>
        <a:bodyPr/>
        <a:lstStyle/>
        <a:p>
          <a:endParaRPr lang="pt-BR"/>
        </a:p>
      </dgm:t>
    </dgm:pt>
    <dgm:pt modelId="{97295B48-D5DD-4906-9255-738023BDEACD}" type="sibTrans" cxnId="{9A26F384-BE04-4D82-8322-D42A67D76C3C}">
      <dgm:prSet/>
      <dgm:spPr/>
      <dgm:t>
        <a:bodyPr/>
        <a:lstStyle/>
        <a:p>
          <a:endParaRPr lang="pt-BR"/>
        </a:p>
      </dgm:t>
    </dgm:pt>
    <dgm:pt modelId="{A05608FD-A1A8-460E-82B3-336E67455C5E}">
      <dgm:prSet phldrT="[Texto]"/>
      <dgm:spPr>
        <a:solidFill>
          <a:srgbClr val="00B050"/>
        </a:solidFill>
      </dgm:spPr>
      <dgm:t>
        <a:bodyPr/>
        <a:lstStyle/>
        <a:p>
          <a:r>
            <a:rPr lang="pt-BR" dirty="0" smtClean="0"/>
            <a:t>Consulta Pública</a:t>
          </a:r>
        </a:p>
        <a:p>
          <a:r>
            <a:rPr lang="pt-BR" dirty="0" smtClean="0">
              <a:sym typeface="Wingdings" panose="05000000000000000000" pitchFamily="2" charset="2"/>
            </a:rPr>
            <a:t></a:t>
          </a:r>
          <a:endParaRPr lang="pt-BR" dirty="0"/>
        </a:p>
      </dgm:t>
    </dgm:pt>
    <dgm:pt modelId="{C6856880-F621-437A-970B-3B21A99F20EE}" type="parTrans" cxnId="{06BAE3FF-B171-441D-8843-CC67DF4A5E1B}">
      <dgm:prSet/>
      <dgm:spPr/>
      <dgm:t>
        <a:bodyPr/>
        <a:lstStyle/>
        <a:p>
          <a:endParaRPr lang="pt-BR"/>
        </a:p>
      </dgm:t>
    </dgm:pt>
    <dgm:pt modelId="{59AFC750-D102-48A8-848F-0996571991E0}" type="sibTrans" cxnId="{06BAE3FF-B171-441D-8843-CC67DF4A5E1B}">
      <dgm:prSet/>
      <dgm:spPr/>
      <dgm:t>
        <a:bodyPr/>
        <a:lstStyle/>
        <a:p>
          <a:endParaRPr lang="pt-BR"/>
        </a:p>
      </dgm:t>
    </dgm:pt>
    <dgm:pt modelId="{70F06AB6-D0DB-4523-BE43-D3FA2D633031}">
      <dgm:prSet phldrT="[Texto]"/>
      <dgm:spPr>
        <a:solidFill>
          <a:schemeClr val="bg1">
            <a:lumMod val="75000"/>
          </a:schemeClr>
        </a:solidFill>
      </dgm:spPr>
      <dgm:t>
        <a:bodyPr/>
        <a:lstStyle/>
        <a:p>
          <a:r>
            <a:rPr lang="pt-BR" dirty="0" smtClean="0"/>
            <a:t>Acórdão TCU</a:t>
          </a:r>
          <a:endParaRPr lang="pt-BR" dirty="0"/>
        </a:p>
      </dgm:t>
    </dgm:pt>
    <dgm:pt modelId="{9ECE18DA-B151-4628-814D-F10C230F5C77}" type="parTrans" cxnId="{890B6EA6-0A57-4BFE-A98A-06E96330C3FA}">
      <dgm:prSet/>
      <dgm:spPr/>
      <dgm:t>
        <a:bodyPr/>
        <a:lstStyle/>
        <a:p>
          <a:endParaRPr lang="pt-BR"/>
        </a:p>
      </dgm:t>
    </dgm:pt>
    <dgm:pt modelId="{C0C6217A-3A5E-417B-891C-AC9E6C133DE4}" type="sibTrans" cxnId="{890B6EA6-0A57-4BFE-A98A-06E96330C3FA}">
      <dgm:prSet/>
      <dgm:spPr/>
      <dgm:t>
        <a:bodyPr/>
        <a:lstStyle/>
        <a:p>
          <a:endParaRPr lang="pt-BR"/>
        </a:p>
      </dgm:t>
    </dgm:pt>
    <dgm:pt modelId="{7B641555-F352-4515-A8E4-4CF35E4B17DC}">
      <dgm:prSet/>
      <dgm:spPr>
        <a:solidFill>
          <a:schemeClr val="bg1">
            <a:lumMod val="75000"/>
          </a:schemeClr>
        </a:solidFill>
      </dgm:spPr>
      <dgm:t>
        <a:bodyPr/>
        <a:lstStyle/>
        <a:p>
          <a:r>
            <a:rPr lang="pt-BR" dirty="0" smtClean="0"/>
            <a:t>Edital</a:t>
          </a:r>
          <a:endParaRPr lang="pt-BR" dirty="0"/>
        </a:p>
      </dgm:t>
    </dgm:pt>
    <dgm:pt modelId="{8356A622-A146-4145-BEF2-AD4980D0B58C}" type="parTrans" cxnId="{EB23A239-3F33-4A8A-A4DE-3CD53DE27423}">
      <dgm:prSet/>
      <dgm:spPr/>
      <dgm:t>
        <a:bodyPr/>
        <a:lstStyle/>
        <a:p>
          <a:endParaRPr lang="pt-BR"/>
        </a:p>
      </dgm:t>
    </dgm:pt>
    <dgm:pt modelId="{76418E87-C3C4-487C-92B3-6A26EEE546E2}" type="sibTrans" cxnId="{EB23A239-3F33-4A8A-A4DE-3CD53DE27423}">
      <dgm:prSet/>
      <dgm:spPr/>
      <dgm:t>
        <a:bodyPr/>
        <a:lstStyle/>
        <a:p>
          <a:endParaRPr lang="pt-BR"/>
        </a:p>
      </dgm:t>
    </dgm:pt>
    <dgm:pt modelId="{E6766E92-44E9-4618-80D4-A271D236B60B}">
      <dgm:prSet/>
      <dgm:spPr>
        <a:solidFill>
          <a:schemeClr val="bg1">
            <a:lumMod val="75000"/>
          </a:schemeClr>
        </a:solidFill>
      </dgm:spPr>
      <dgm:t>
        <a:bodyPr/>
        <a:lstStyle/>
        <a:p>
          <a:r>
            <a:rPr lang="pt-BR" dirty="0" smtClean="0"/>
            <a:t>Leilão</a:t>
          </a:r>
          <a:endParaRPr lang="pt-BR" dirty="0"/>
        </a:p>
      </dgm:t>
    </dgm:pt>
    <dgm:pt modelId="{0A1D586E-86ED-412F-91C0-918B2A0B867D}" type="parTrans" cxnId="{95A92AD9-A085-4F32-860B-3A083B80574F}">
      <dgm:prSet/>
      <dgm:spPr/>
      <dgm:t>
        <a:bodyPr/>
        <a:lstStyle/>
        <a:p>
          <a:endParaRPr lang="pt-BR"/>
        </a:p>
      </dgm:t>
    </dgm:pt>
    <dgm:pt modelId="{F16C3C43-CF9F-4185-9FD2-B760179CAA43}" type="sibTrans" cxnId="{95A92AD9-A085-4F32-860B-3A083B80574F}">
      <dgm:prSet/>
      <dgm:spPr/>
      <dgm:t>
        <a:bodyPr/>
        <a:lstStyle/>
        <a:p>
          <a:endParaRPr lang="pt-BR"/>
        </a:p>
      </dgm:t>
    </dgm:pt>
    <dgm:pt modelId="{6C514A34-48CC-4325-AEC1-47667289F5A9}" type="pres">
      <dgm:prSet presAssocID="{B3E9FB94-9871-4053-9094-FD6800C2D9E0}" presName="CompostProcess" presStyleCnt="0">
        <dgm:presLayoutVars>
          <dgm:dir/>
          <dgm:resizeHandles val="exact"/>
        </dgm:presLayoutVars>
      </dgm:prSet>
      <dgm:spPr/>
    </dgm:pt>
    <dgm:pt modelId="{BF2554FF-0552-47F6-9920-19CE993076D5}" type="pres">
      <dgm:prSet presAssocID="{B3E9FB94-9871-4053-9094-FD6800C2D9E0}" presName="arrow" presStyleLbl="bgShp" presStyleIdx="0" presStyleCnt="1"/>
      <dgm:spPr/>
    </dgm:pt>
    <dgm:pt modelId="{6E437706-7A34-4FFF-9C4C-85923CC377EB}" type="pres">
      <dgm:prSet presAssocID="{B3E9FB94-9871-4053-9094-FD6800C2D9E0}" presName="linearProcess" presStyleCnt="0"/>
      <dgm:spPr/>
    </dgm:pt>
    <dgm:pt modelId="{BB2A2AC5-9980-41F8-8BB3-269E5FAB4010}" type="pres">
      <dgm:prSet presAssocID="{F240752D-A000-40C1-B986-D6B3EA34818A}" presName="textNode" presStyleLbl="node1" presStyleIdx="0" presStyleCnt="5">
        <dgm:presLayoutVars>
          <dgm:bulletEnabled val="1"/>
        </dgm:presLayoutVars>
      </dgm:prSet>
      <dgm:spPr/>
      <dgm:t>
        <a:bodyPr/>
        <a:lstStyle/>
        <a:p>
          <a:endParaRPr lang="pt-BR"/>
        </a:p>
      </dgm:t>
    </dgm:pt>
    <dgm:pt modelId="{E0B72529-1CB0-4AE0-B4F9-090B2F072990}" type="pres">
      <dgm:prSet presAssocID="{97295B48-D5DD-4906-9255-738023BDEACD}" presName="sibTrans" presStyleCnt="0"/>
      <dgm:spPr/>
    </dgm:pt>
    <dgm:pt modelId="{7B4929A9-583D-416E-B4DF-D7FE5A484F16}" type="pres">
      <dgm:prSet presAssocID="{A05608FD-A1A8-460E-82B3-336E67455C5E}" presName="textNode" presStyleLbl="node1" presStyleIdx="1" presStyleCnt="5">
        <dgm:presLayoutVars>
          <dgm:bulletEnabled val="1"/>
        </dgm:presLayoutVars>
      </dgm:prSet>
      <dgm:spPr/>
      <dgm:t>
        <a:bodyPr/>
        <a:lstStyle/>
        <a:p>
          <a:endParaRPr lang="pt-BR"/>
        </a:p>
      </dgm:t>
    </dgm:pt>
    <dgm:pt modelId="{9DA1EE87-C395-41FE-98C3-7F9AB2599BEF}" type="pres">
      <dgm:prSet presAssocID="{59AFC750-D102-48A8-848F-0996571991E0}" presName="sibTrans" presStyleCnt="0"/>
      <dgm:spPr/>
    </dgm:pt>
    <dgm:pt modelId="{5B2CE602-7A85-4400-B238-424A45F7F35D}" type="pres">
      <dgm:prSet presAssocID="{70F06AB6-D0DB-4523-BE43-D3FA2D633031}" presName="textNode" presStyleLbl="node1" presStyleIdx="2" presStyleCnt="5">
        <dgm:presLayoutVars>
          <dgm:bulletEnabled val="1"/>
        </dgm:presLayoutVars>
      </dgm:prSet>
      <dgm:spPr/>
      <dgm:t>
        <a:bodyPr/>
        <a:lstStyle/>
        <a:p>
          <a:endParaRPr lang="pt-BR"/>
        </a:p>
      </dgm:t>
    </dgm:pt>
    <dgm:pt modelId="{A95DE737-2923-47C3-9763-F191FF4ED2DD}" type="pres">
      <dgm:prSet presAssocID="{C0C6217A-3A5E-417B-891C-AC9E6C133DE4}" presName="sibTrans" presStyleCnt="0"/>
      <dgm:spPr/>
    </dgm:pt>
    <dgm:pt modelId="{89F8842B-3241-4A67-AC84-17619B21C2B5}" type="pres">
      <dgm:prSet presAssocID="{7B641555-F352-4515-A8E4-4CF35E4B17DC}" presName="textNode" presStyleLbl="node1" presStyleIdx="3" presStyleCnt="5">
        <dgm:presLayoutVars>
          <dgm:bulletEnabled val="1"/>
        </dgm:presLayoutVars>
      </dgm:prSet>
      <dgm:spPr/>
      <dgm:t>
        <a:bodyPr/>
        <a:lstStyle/>
        <a:p>
          <a:endParaRPr lang="pt-BR"/>
        </a:p>
      </dgm:t>
    </dgm:pt>
    <dgm:pt modelId="{BB83F6C3-C8A4-4249-9051-1E568FB9BC02}" type="pres">
      <dgm:prSet presAssocID="{76418E87-C3C4-487C-92B3-6A26EEE546E2}" presName="sibTrans" presStyleCnt="0"/>
      <dgm:spPr/>
    </dgm:pt>
    <dgm:pt modelId="{031F0DF1-6027-4562-9090-9C4E470CD367}" type="pres">
      <dgm:prSet presAssocID="{E6766E92-44E9-4618-80D4-A271D236B60B}" presName="textNode" presStyleLbl="node1" presStyleIdx="4" presStyleCnt="5">
        <dgm:presLayoutVars>
          <dgm:bulletEnabled val="1"/>
        </dgm:presLayoutVars>
      </dgm:prSet>
      <dgm:spPr/>
      <dgm:t>
        <a:bodyPr/>
        <a:lstStyle/>
        <a:p>
          <a:endParaRPr lang="pt-BR"/>
        </a:p>
      </dgm:t>
    </dgm:pt>
  </dgm:ptLst>
  <dgm:cxnLst>
    <dgm:cxn modelId="{8757CFF6-1F90-48AA-9309-3BFABAD10A94}" type="presOf" srcId="{7B641555-F352-4515-A8E4-4CF35E4B17DC}" destId="{89F8842B-3241-4A67-AC84-17619B21C2B5}" srcOrd="0" destOrd="0" presId="urn:microsoft.com/office/officeart/2005/8/layout/hProcess9"/>
    <dgm:cxn modelId="{95A92AD9-A085-4F32-860B-3A083B80574F}" srcId="{B3E9FB94-9871-4053-9094-FD6800C2D9E0}" destId="{E6766E92-44E9-4618-80D4-A271D236B60B}" srcOrd="4" destOrd="0" parTransId="{0A1D586E-86ED-412F-91C0-918B2A0B867D}" sibTransId="{F16C3C43-CF9F-4185-9FD2-B760179CAA43}"/>
    <dgm:cxn modelId="{A8428BCE-091E-4F9B-947B-27264E8E876F}" type="presOf" srcId="{F240752D-A000-40C1-B986-D6B3EA34818A}" destId="{BB2A2AC5-9980-41F8-8BB3-269E5FAB4010}" srcOrd="0" destOrd="0" presId="urn:microsoft.com/office/officeart/2005/8/layout/hProcess9"/>
    <dgm:cxn modelId="{890B6EA6-0A57-4BFE-A98A-06E96330C3FA}" srcId="{B3E9FB94-9871-4053-9094-FD6800C2D9E0}" destId="{70F06AB6-D0DB-4523-BE43-D3FA2D633031}" srcOrd="2" destOrd="0" parTransId="{9ECE18DA-B151-4628-814D-F10C230F5C77}" sibTransId="{C0C6217A-3A5E-417B-891C-AC9E6C133DE4}"/>
    <dgm:cxn modelId="{EB23A239-3F33-4A8A-A4DE-3CD53DE27423}" srcId="{B3E9FB94-9871-4053-9094-FD6800C2D9E0}" destId="{7B641555-F352-4515-A8E4-4CF35E4B17DC}" srcOrd="3" destOrd="0" parTransId="{8356A622-A146-4145-BEF2-AD4980D0B58C}" sibTransId="{76418E87-C3C4-487C-92B3-6A26EEE546E2}"/>
    <dgm:cxn modelId="{8E549429-28C1-49B7-8A1B-6DD92D0AC6CB}" type="presOf" srcId="{E6766E92-44E9-4618-80D4-A271D236B60B}" destId="{031F0DF1-6027-4562-9090-9C4E470CD367}" srcOrd="0" destOrd="0" presId="urn:microsoft.com/office/officeart/2005/8/layout/hProcess9"/>
    <dgm:cxn modelId="{F073F6A7-72B2-45EF-A7CD-C8532015C89B}" type="presOf" srcId="{A05608FD-A1A8-460E-82B3-336E67455C5E}" destId="{7B4929A9-583D-416E-B4DF-D7FE5A484F16}" srcOrd="0" destOrd="0" presId="urn:microsoft.com/office/officeart/2005/8/layout/hProcess9"/>
    <dgm:cxn modelId="{06BAE3FF-B171-441D-8843-CC67DF4A5E1B}" srcId="{B3E9FB94-9871-4053-9094-FD6800C2D9E0}" destId="{A05608FD-A1A8-460E-82B3-336E67455C5E}" srcOrd="1" destOrd="0" parTransId="{C6856880-F621-437A-970B-3B21A99F20EE}" sibTransId="{59AFC750-D102-48A8-848F-0996571991E0}"/>
    <dgm:cxn modelId="{9A26F384-BE04-4D82-8322-D42A67D76C3C}" srcId="{B3E9FB94-9871-4053-9094-FD6800C2D9E0}" destId="{F240752D-A000-40C1-B986-D6B3EA34818A}" srcOrd="0" destOrd="0" parTransId="{CE55E0DF-CD6B-42FA-8DB8-95DD6DF32E66}" sibTransId="{97295B48-D5DD-4906-9255-738023BDEACD}"/>
    <dgm:cxn modelId="{2B3F740C-DF06-46BD-BAF2-38A7F4915E23}" type="presOf" srcId="{B3E9FB94-9871-4053-9094-FD6800C2D9E0}" destId="{6C514A34-48CC-4325-AEC1-47667289F5A9}" srcOrd="0" destOrd="0" presId="urn:microsoft.com/office/officeart/2005/8/layout/hProcess9"/>
    <dgm:cxn modelId="{70FFF130-5954-481A-BC52-63EC26DDD8E8}" type="presOf" srcId="{70F06AB6-D0DB-4523-BE43-D3FA2D633031}" destId="{5B2CE602-7A85-4400-B238-424A45F7F35D}" srcOrd="0" destOrd="0" presId="urn:microsoft.com/office/officeart/2005/8/layout/hProcess9"/>
    <dgm:cxn modelId="{E56F3AD9-1FFB-4C97-ACF1-4D2ED6AD5B09}" type="presParOf" srcId="{6C514A34-48CC-4325-AEC1-47667289F5A9}" destId="{BF2554FF-0552-47F6-9920-19CE993076D5}" srcOrd="0" destOrd="0" presId="urn:microsoft.com/office/officeart/2005/8/layout/hProcess9"/>
    <dgm:cxn modelId="{16F436EA-7467-48EC-8A90-EAFA64FC47DB}" type="presParOf" srcId="{6C514A34-48CC-4325-AEC1-47667289F5A9}" destId="{6E437706-7A34-4FFF-9C4C-85923CC377EB}" srcOrd="1" destOrd="0" presId="urn:microsoft.com/office/officeart/2005/8/layout/hProcess9"/>
    <dgm:cxn modelId="{61E7CD70-3EFB-43E4-B9C2-D24F5A73F33D}" type="presParOf" srcId="{6E437706-7A34-4FFF-9C4C-85923CC377EB}" destId="{BB2A2AC5-9980-41F8-8BB3-269E5FAB4010}" srcOrd="0" destOrd="0" presId="urn:microsoft.com/office/officeart/2005/8/layout/hProcess9"/>
    <dgm:cxn modelId="{18157F44-75E8-4A88-935D-4C4A67574745}" type="presParOf" srcId="{6E437706-7A34-4FFF-9C4C-85923CC377EB}" destId="{E0B72529-1CB0-4AE0-B4F9-090B2F072990}" srcOrd="1" destOrd="0" presId="urn:microsoft.com/office/officeart/2005/8/layout/hProcess9"/>
    <dgm:cxn modelId="{C5208EE1-604B-41E4-A838-AE585ACB4EAD}" type="presParOf" srcId="{6E437706-7A34-4FFF-9C4C-85923CC377EB}" destId="{7B4929A9-583D-416E-B4DF-D7FE5A484F16}" srcOrd="2" destOrd="0" presId="urn:microsoft.com/office/officeart/2005/8/layout/hProcess9"/>
    <dgm:cxn modelId="{016E841B-E1E7-425B-9E93-01136DCCB605}" type="presParOf" srcId="{6E437706-7A34-4FFF-9C4C-85923CC377EB}" destId="{9DA1EE87-C395-41FE-98C3-7F9AB2599BEF}" srcOrd="3" destOrd="0" presId="urn:microsoft.com/office/officeart/2005/8/layout/hProcess9"/>
    <dgm:cxn modelId="{898EEAEA-56D7-4B01-B017-47408D73DEEA}" type="presParOf" srcId="{6E437706-7A34-4FFF-9C4C-85923CC377EB}" destId="{5B2CE602-7A85-4400-B238-424A45F7F35D}" srcOrd="4" destOrd="0" presId="urn:microsoft.com/office/officeart/2005/8/layout/hProcess9"/>
    <dgm:cxn modelId="{D1108846-ADA3-4EBC-B689-93FE76293E77}" type="presParOf" srcId="{6E437706-7A34-4FFF-9C4C-85923CC377EB}" destId="{A95DE737-2923-47C3-9763-F191FF4ED2DD}" srcOrd="5" destOrd="0" presId="urn:microsoft.com/office/officeart/2005/8/layout/hProcess9"/>
    <dgm:cxn modelId="{3F744C88-465C-4CC7-BE8D-BD2560864C87}" type="presParOf" srcId="{6E437706-7A34-4FFF-9C4C-85923CC377EB}" destId="{89F8842B-3241-4A67-AC84-17619B21C2B5}" srcOrd="6" destOrd="0" presId="urn:microsoft.com/office/officeart/2005/8/layout/hProcess9"/>
    <dgm:cxn modelId="{73EAAD70-0968-446F-AB29-4787ACCB2F52}" type="presParOf" srcId="{6E437706-7A34-4FFF-9C4C-85923CC377EB}" destId="{BB83F6C3-C8A4-4249-9051-1E568FB9BC02}" srcOrd="7" destOrd="0" presId="urn:microsoft.com/office/officeart/2005/8/layout/hProcess9"/>
    <dgm:cxn modelId="{30E95E2E-4A05-44AA-8D7F-CD03851C9CC5}" type="presParOf" srcId="{6E437706-7A34-4FFF-9C4C-85923CC377EB}" destId="{031F0DF1-6027-4562-9090-9C4E470CD36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4C48944-C079-4229-AA1D-FF1859D52FF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BEE5F0CE-76AB-4AA6-A941-DEFF97F4B009}">
      <dgm:prSet phldrT="[Texto]" custT="1"/>
      <dgm:spPr/>
      <dgm:t>
        <a:bodyPr/>
        <a:lstStyle/>
        <a:p>
          <a:r>
            <a:rPr lang="pt-BR" sz="1600" dirty="0" smtClean="0">
              <a:latin typeface="+mj-lt"/>
              <a:cs typeface="Times New Roman" pitchFamily="18" charset="0"/>
            </a:rPr>
            <a:t>Cria</a:t>
          </a:r>
          <a:r>
            <a:rPr lang="pt-BR" sz="1600" baseline="0" dirty="0" smtClean="0">
              <a:latin typeface="+mj-lt"/>
              <a:cs typeface="Times New Roman" pitchFamily="18" charset="0"/>
            </a:rPr>
            <a:t> o Conselho do Programa de Parcerias e Investimentos – CPPI, para exercer as atribuições do CONIT e do Conselho Nacional de Desestatização – CND (Art. 7º, inciso V). </a:t>
          </a:r>
          <a:endParaRPr lang="pt-BR" sz="1600" dirty="0">
            <a:latin typeface="+mj-lt"/>
            <a:cs typeface="Times New Roman" pitchFamily="18" charset="0"/>
          </a:endParaRPr>
        </a:p>
      </dgm:t>
    </dgm:pt>
    <dgm:pt modelId="{AD64F49D-6A4E-4F60-B270-FDE5C09D4C2C}" type="parTrans" cxnId="{733CB608-C062-4B6D-9B2E-B37CD61EF884}">
      <dgm:prSet/>
      <dgm:spPr/>
      <dgm:t>
        <a:bodyPr/>
        <a:lstStyle/>
        <a:p>
          <a:endParaRPr lang="pt-BR">
            <a:latin typeface="+mj-lt"/>
          </a:endParaRPr>
        </a:p>
      </dgm:t>
    </dgm:pt>
    <dgm:pt modelId="{07928D30-D0A1-40B7-AC0E-4AAA9B99A6A1}" type="sibTrans" cxnId="{733CB608-C062-4B6D-9B2E-B37CD61EF884}">
      <dgm:prSet/>
      <dgm:spPr/>
      <dgm:t>
        <a:bodyPr/>
        <a:lstStyle/>
        <a:p>
          <a:endParaRPr lang="pt-BR">
            <a:latin typeface="+mj-lt"/>
          </a:endParaRPr>
        </a:p>
      </dgm:t>
    </dgm:pt>
    <dgm:pt modelId="{C7342CA5-B0C4-415F-B708-1E127D64D1FC}">
      <dgm:prSet phldrT="[Texto]" custT="1"/>
      <dgm:spPr/>
      <dgm:t>
        <a:bodyPr/>
        <a:lstStyle/>
        <a:p>
          <a:r>
            <a:rPr lang="pt-BR" sz="1600" dirty="0" smtClean="0">
              <a:latin typeface="+mj-lt"/>
              <a:cs typeface="Times New Roman" pitchFamily="18" charset="0"/>
            </a:rPr>
            <a:t>O PPI definirá os empreendimentos públicos federais de infraestrutura qualificados para implantação por parceria (Art. 4º).</a:t>
          </a:r>
          <a:endParaRPr lang="pt-BR" sz="1600" dirty="0">
            <a:latin typeface="+mj-lt"/>
            <a:cs typeface="Times New Roman" pitchFamily="18" charset="0"/>
          </a:endParaRPr>
        </a:p>
      </dgm:t>
    </dgm:pt>
    <dgm:pt modelId="{F8FC73A0-F239-4A61-AEE7-A5BFA35CD114}" type="parTrans" cxnId="{EF3A75F5-8A89-4205-8B68-86B50896A4EA}">
      <dgm:prSet/>
      <dgm:spPr/>
      <dgm:t>
        <a:bodyPr/>
        <a:lstStyle/>
        <a:p>
          <a:endParaRPr lang="pt-BR">
            <a:latin typeface="+mj-lt"/>
          </a:endParaRPr>
        </a:p>
      </dgm:t>
    </dgm:pt>
    <dgm:pt modelId="{E86AFB90-C142-40B4-B0AE-FA0412F97B19}" type="sibTrans" cxnId="{EF3A75F5-8A89-4205-8B68-86B50896A4EA}">
      <dgm:prSet/>
      <dgm:spPr/>
      <dgm:t>
        <a:bodyPr/>
        <a:lstStyle/>
        <a:p>
          <a:endParaRPr lang="pt-BR">
            <a:latin typeface="+mj-lt"/>
          </a:endParaRPr>
        </a:p>
      </dgm:t>
    </dgm:pt>
    <dgm:pt modelId="{0484B2FB-CC69-4AF6-AE8B-2BB751EC6CC8}" type="pres">
      <dgm:prSet presAssocID="{A4C48944-C079-4229-AA1D-FF1859D52FF6}" presName="Name0" presStyleCnt="0">
        <dgm:presLayoutVars>
          <dgm:chMax val="7"/>
          <dgm:chPref val="7"/>
          <dgm:dir/>
        </dgm:presLayoutVars>
      </dgm:prSet>
      <dgm:spPr/>
      <dgm:t>
        <a:bodyPr/>
        <a:lstStyle/>
        <a:p>
          <a:endParaRPr lang="pt-BR"/>
        </a:p>
      </dgm:t>
    </dgm:pt>
    <dgm:pt modelId="{0AB29917-7258-4DF2-B57B-7CD213B94FD2}" type="pres">
      <dgm:prSet presAssocID="{A4C48944-C079-4229-AA1D-FF1859D52FF6}" presName="Name1" presStyleCnt="0"/>
      <dgm:spPr/>
    </dgm:pt>
    <dgm:pt modelId="{DDBC3CC9-03B8-44DB-B899-BF0B5FFC5677}" type="pres">
      <dgm:prSet presAssocID="{A4C48944-C079-4229-AA1D-FF1859D52FF6}" presName="cycle" presStyleCnt="0"/>
      <dgm:spPr/>
    </dgm:pt>
    <dgm:pt modelId="{3ABBDE76-A5C9-4041-8A6E-4EA96172417A}" type="pres">
      <dgm:prSet presAssocID="{A4C48944-C079-4229-AA1D-FF1859D52FF6}" presName="srcNode" presStyleLbl="node1" presStyleIdx="0" presStyleCnt="2"/>
      <dgm:spPr/>
    </dgm:pt>
    <dgm:pt modelId="{5ACEA541-45D6-4E17-9FC4-689ACF73D964}" type="pres">
      <dgm:prSet presAssocID="{A4C48944-C079-4229-AA1D-FF1859D52FF6}" presName="conn" presStyleLbl="parChTrans1D2" presStyleIdx="0" presStyleCnt="1"/>
      <dgm:spPr/>
      <dgm:t>
        <a:bodyPr/>
        <a:lstStyle/>
        <a:p>
          <a:endParaRPr lang="pt-BR"/>
        </a:p>
      </dgm:t>
    </dgm:pt>
    <dgm:pt modelId="{D1DF0B12-0C42-46C2-B0CB-E68115BE1515}" type="pres">
      <dgm:prSet presAssocID="{A4C48944-C079-4229-AA1D-FF1859D52FF6}" presName="extraNode" presStyleLbl="node1" presStyleIdx="0" presStyleCnt="2"/>
      <dgm:spPr/>
    </dgm:pt>
    <dgm:pt modelId="{1308C330-FCA2-4361-96EB-3BE9FCA7EDAF}" type="pres">
      <dgm:prSet presAssocID="{A4C48944-C079-4229-AA1D-FF1859D52FF6}" presName="dstNode" presStyleLbl="node1" presStyleIdx="0" presStyleCnt="2"/>
      <dgm:spPr/>
    </dgm:pt>
    <dgm:pt modelId="{D61E1E68-FBE6-4100-AC89-282EEB7283F3}" type="pres">
      <dgm:prSet presAssocID="{BEE5F0CE-76AB-4AA6-A941-DEFF97F4B009}" presName="text_1" presStyleLbl="node1" presStyleIdx="0" presStyleCnt="2">
        <dgm:presLayoutVars>
          <dgm:bulletEnabled val="1"/>
        </dgm:presLayoutVars>
      </dgm:prSet>
      <dgm:spPr/>
      <dgm:t>
        <a:bodyPr/>
        <a:lstStyle/>
        <a:p>
          <a:endParaRPr lang="pt-BR"/>
        </a:p>
      </dgm:t>
    </dgm:pt>
    <dgm:pt modelId="{3956BEAE-3E5E-4330-AD41-80EBD0D260CA}" type="pres">
      <dgm:prSet presAssocID="{BEE5F0CE-76AB-4AA6-A941-DEFF97F4B009}" presName="accent_1" presStyleCnt="0"/>
      <dgm:spPr/>
    </dgm:pt>
    <dgm:pt modelId="{7415DA26-C82C-408E-9873-00061B4CD3AA}" type="pres">
      <dgm:prSet presAssocID="{BEE5F0CE-76AB-4AA6-A941-DEFF97F4B009}" presName="accentRepeatNode" presStyleLbl="solidFgAcc1" presStyleIdx="0" presStyleCnt="2"/>
      <dgm:spPr/>
    </dgm:pt>
    <dgm:pt modelId="{A65DAD65-FA46-4738-8C2F-7CD384FE6DD9}" type="pres">
      <dgm:prSet presAssocID="{C7342CA5-B0C4-415F-B708-1E127D64D1FC}" presName="text_2" presStyleLbl="node1" presStyleIdx="1" presStyleCnt="2">
        <dgm:presLayoutVars>
          <dgm:bulletEnabled val="1"/>
        </dgm:presLayoutVars>
      </dgm:prSet>
      <dgm:spPr/>
      <dgm:t>
        <a:bodyPr/>
        <a:lstStyle/>
        <a:p>
          <a:endParaRPr lang="pt-BR"/>
        </a:p>
      </dgm:t>
    </dgm:pt>
    <dgm:pt modelId="{695DD85F-0632-4827-803A-D553E08F75EF}" type="pres">
      <dgm:prSet presAssocID="{C7342CA5-B0C4-415F-B708-1E127D64D1FC}" presName="accent_2" presStyleCnt="0"/>
      <dgm:spPr/>
    </dgm:pt>
    <dgm:pt modelId="{91A56991-9331-43C5-8B6B-7F5E08ABCE6D}" type="pres">
      <dgm:prSet presAssocID="{C7342CA5-B0C4-415F-B708-1E127D64D1FC}" presName="accentRepeatNode" presStyleLbl="solidFgAcc1" presStyleIdx="1" presStyleCnt="2"/>
      <dgm:spPr/>
    </dgm:pt>
  </dgm:ptLst>
  <dgm:cxnLst>
    <dgm:cxn modelId="{B441CD22-5393-4BB8-BCD4-DCE0D1E1AD11}" type="presOf" srcId="{BEE5F0CE-76AB-4AA6-A941-DEFF97F4B009}" destId="{D61E1E68-FBE6-4100-AC89-282EEB7283F3}" srcOrd="0" destOrd="0" presId="urn:microsoft.com/office/officeart/2008/layout/VerticalCurvedList"/>
    <dgm:cxn modelId="{EF3A75F5-8A89-4205-8B68-86B50896A4EA}" srcId="{A4C48944-C079-4229-AA1D-FF1859D52FF6}" destId="{C7342CA5-B0C4-415F-B708-1E127D64D1FC}" srcOrd="1" destOrd="0" parTransId="{F8FC73A0-F239-4A61-AEE7-A5BFA35CD114}" sibTransId="{E86AFB90-C142-40B4-B0AE-FA0412F97B19}"/>
    <dgm:cxn modelId="{42136F1B-5C73-4BFB-9BD4-9B8B6C71E74D}" type="presOf" srcId="{C7342CA5-B0C4-415F-B708-1E127D64D1FC}" destId="{A65DAD65-FA46-4738-8C2F-7CD384FE6DD9}" srcOrd="0" destOrd="0" presId="urn:microsoft.com/office/officeart/2008/layout/VerticalCurvedList"/>
    <dgm:cxn modelId="{06950CF2-5C70-46E8-973F-2F4F602A6BDC}" type="presOf" srcId="{07928D30-D0A1-40B7-AC0E-4AAA9B99A6A1}" destId="{5ACEA541-45D6-4E17-9FC4-689ACF73D964}" srcOrd="0" destOrd="0" presId="urn:microsoft.com/office/officeart/2008/layout/VerticalCurvedList"/>
    <dgm:cxn modelId="{764F3AD7-E336-49E0-A717-75BD4C62F793}" type="presOf" srcId="{A4C48944-C079-4229-AA1D-FF1859D52FF6}" destId="{0484B2FB-CC69-4AF6-AE8B-2BB751EC6CC8}" srcOrd="0" destOrd="0" presId="urn:microsoft.com/office/officeart/2008/layout/VerticalCurvedList"/>
    <dgm:cxn modelId="{733CB608-C062-4B6D-9B2E-B37CD61EF884}" srcId="{A4C48944-C079-4229-AA1D-FF1859D52FF6}" destId="{BEE5F0CE-76AB-4AA6-A941-DEFF97F4B009}" srcOrd="0" destOrd="0" parTransId="{AD64F49D-6A4E-4F60-B270-FDE5C09D4C2C}" sibTransId="{07928D30-D0A1-40B7-AC0E-4AAA9B99A6A1}"/>
    <dgm:cxn modelId="{46D62150-3247-4C2D-8317-721D09508F33}" type="presParOf" srcId="{0484B2FB-CC69-4AF6-AE8B-2BB751EC6CC8}" destId="{0AB29917-7258-4DF2-B57B-7CD213B94FD2}" srcOrd="0" destOrd="0" presId="urn:microsoft.com/office/officeart/2008/layout/VerticalCurvedList"/>
    <dgm:cxn modelId="{C0C5AE54-05E2-4957-9285-B20C2207AB80}" type="presParOf" srcId="{0AB29917-7258-4DF2-B57B-7CD213B94FD2}" destId="{DDBC3CC9-03B8-44DB-B899-BF0B5FFC5677}" srcOrd="0" destOrd="0" presId="urn:microsoft.com/office/officeart/2008/layout/VerticalCurvedList"/>
    <dgm:cxn modelId="{AE492FE7-6943-4ED3-B4C8-F11B30C0E04E}" type="presParOf" srcId="{DDBC3CC9-03B8-44DB-B899-BF0B5FFC5677}" destId="{3ABBDE76-A5C9-4041-8A6E-4EA96172417A}" srcOrd="0" destOrd="0" presId="urn:microsoft.com/office/officeart/2008/layout/VerticalCurvedList"/>
    <dgm:cxn modelId="{50D71A9C-A872-49AF-A987-7DC99D7E88D7}" type="presParOf" srcId="{DDBC3CC9-03B8-44DB-B899-BF0B5FFC5677}" destId="{5ACEA541-45D6-4E17-9FC4-689ACF73D964}" srcOrd="1" destOrd="0" presId="urn:microsoft.com/office/officeart/2008/layout/VerticalCurvedList"/>
    <dgm:cxn modelId="{F1651D68-BA21-44C9-9968-02CCB82D0C8E}" type="presParOf" srcId="{DDBC3CC9-03B8-44DB-B899-BF0B5FFC5677}" destId="{D1DF0B12-0C42-46C2-B0CB-E68115BE1515}" srcOrd="2" destOrd="0" presId="urn:microsoft.com/office/officeart/2008/layout/VerticalCurvedList"/>
    <dgm:cxn modelId="{722D3746-37E7-4A2B-A7AB-1007975AA2BD}" type="presParOf" srcId="{DDBC3CC9-03B8-44DB-B899-BF0B5FFC5677}" destId="{1308C330-FCA2-4361-96EB-3BE9FCA7EDAF}" srcOrd="3" destOrd="0" presId="urn:microsoft.com/office/officeart/2008/layout/VerticalCurvedList"/>
    <dgm:cxn modelId="{6809B744-5F0D-4430-B158-024D0095D975}" type="presParOf" srcId="{0AB29917-7258-4DF2-B57B-7CD213B94FD2}" destId="{D61E1E68-FBE6-4100-AC89-282EEB7283F3}" srcOrd="1" destOrd="0" presId="urn:microsoft.com/office/officeart/2008/layout/VerticalCurvedList"/>
    <dgm:cxn modelId="{3C9EEC3C-D9FF-490D-AD22-1CB477157250}" type="presParOf" srcId="{0AB29917-7258-4DF2-B57B-7CD213B94FD2}" destId="{3956BEAE-3E5E-4330-AD41-80EBD0D260CA}" srcOrd="2" destOrd="0" presId="urn:microsoft.com/office/officeart/2008/layout/VerticalCurvedList"/>
    <dgm:cxn modelId="{E5E1D812-16DB-46C4-BBE6-CEFBBC937E5D}" type="presParOf" srcId="{3956BEAE-3E5E-4330-AD41-80EBD0D260CA}" destId="{7415DA26-C82C-408E-9873-00061B4CD3AA}" srcOrd="0" destOrd="0" presId="urn:microsoft.com/office/officeart/2008/layout/VerticalCurvedList"/>
    <dgm:cxn modelId="{7FC6C8FE-E59C-4999-9BFD-4784B21DE563}" type="presParOf" srcId="{0AB29917-7258-4DF2-B57B-7CD213B94FD2}" destId="{A65DAD65-FA46-4738-8C2F-7CD384FE6DD9}" srcOrd="3" destOrd="0" presId="urn:microsoft.com/office/officeart/2008/layout/VerticalCurvedList"/>
    <dgm:cxn modelId="{CBA3DB81-D52A-4D0B-9C43-C95FAA12B3CA}" type="presParOf" srcId="{0AB29917-7258-4DF2-B57B-7CD213B94FD2}" destId="{695DD85F-0632-4827-803A-D553E08F75EF}" srcOrd="4" destOrd="0" presId="urn:microsoft.com/office/officeart/2008/layout/VerticalCurvedList"/>
    <dgm:cxn modelId="{86B4A352-4CDF-4127-AF11-C0435C91E7A1}" type="presParOf" srcId="{695DD85F-0632-4827-803A-D553E08F75EF}" destId="{91A56991-9331-43C5-8B6B-7F5E08ABCE6D}"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8E4A95-70DF-456F-86F4-C0BC66799CC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t-BR"/>
        </a:p>
      </dgm:t>
    </dgm:pt>
    <dgm:pt modelId="{A2E77978-0C6E-4FE5-846C-A46235E2B357}">
      <dgm:prSet phldrT="[Texto]" custT="1"/>
      <dgm:spPr/>
      <dgm:t>
        <a:bodyPr/>
        <a:lstStyle/>
        <a:p>
          <a:r>
            <a:rPr lang="pt-BR" sz="2000" dirty="0" smtClean="0">
              <a:latin typeface="+mj-lt"/>
              <a:cs typeface="Times New Roman" pitchFamily="18" charset="0"/>
            </a:rPr>
            <a:t> Estudos Técnicos</a:t>
          </a:r>
          <a:endParaRPr lang="pt-BR" sz="2000" dirty="0">
            <a:latin typeface="+mj-lt"/>
            <a:cs typeface="Times New Roman" pitchFamily="18" charset="0"/>
          </a:endParaRPr>
        </a:p>
      </dgm:t>
    </dgm:pt>
    <dgm:pt modelId="{3AFAA7D1-E14E-43A5-B9C8-63BCF34CD981}" type="parTrans" cxnId="{C16812DE-CB12-437E-A3E5-DC8D01F4FF48}">
      <dgm:prSet/>
      <dgm:spPr/>
      <dgm:t>
        <a:bodyPr/>
        <a:lstStyle/>
        <a:p>
          <a:endParaRPr lang="pt-BR"/>
        </a:p>
      </dgm:t>
    </dgm:pt>
    <dgm:pt modelId="{69687C72-1476-408A-B4B8-4A0C00738E81}" type="sibTrans" cxnId="{C16812DE-CB12-437E-A3E5-DC8D01F4FF48}">
      <dgm:prSet/>
      <dgm:spPr/>
      <dgm:t>
        <a:bodyPr/>
        <a:lstStyle/>
        <a:p>
          <a:endParaRPr lang="pt-BR"/>
        </a:p>
      </dgm:t>
    </dgm:pt>
    <dgm:pt modelId="{960A54C0-B524-4845-9D70-ABACACCFE4E7}">
      <dgm:prSet phldrT="[Texto]" custT="1"/>
      <dgm:spPr/>
      <dgm:t>
        <a:bodyPr/>
        <a:lstStyle/>
        <a:p>
          <a:r>
            <a:rPr lang="pt-BR" sz="1600" dirty="0" smtClean="0">
              <a:latin typeface="+mn-lt"/>
              <a:cs typeface="Times New Roman" pitchFamily="18" charset="0"/>
            </a:rPr>
            <a:t>Estudos Preliminares</a:t>
          </a:r>
          <a:endParaRPr lang="pt-BR" sz="1600" dirty="0">
            <a:latin typeface="+mn-lt"/>
            <a:cs typeface="Times New Roman" pitchFamily="18" charset="0"/>
          </a:endParaRPr>
        </a:p>
      </dgm:t>
    </dgm:pt>
    <dgm:pt modelId="{D65BFB09-9EA7-46BF-BF71-23DE0D08F0E4}" type="parTrans" cxnId="{27C0A8AF-029D-44E3-BAF9-515B13D4C609}">
      <dgm:prSet/>
      <dgm:spPr/>
      <dgm:t>
        <a:bodyPr/>
        <a:lstStyle/>
        <a:p>
          <a:endParaRPr lang="pt-BR"/>
        </a:p>
      </dgm:t>
    </dgm:pt>
    <dgm:pt modelId="{76DD44A5-02A5-47D0-AA36-67E2E47A9469}" type="sibTrans" cxnId="{27C0A8AF-029D-44E3-BAF9-515B13D4C609}">
      <dgm:prSet/>
      <dgm:spPr/>
      <dgm:t>
        <a:bodyPr/>
        <a:lstStyle/>
        <a:p>
          <a:endParaRPr lang="pt-BR"/>
        </a:p>
      </dgm:t>
    </dgm:pt>
    <dgm:pt modelId="{885C26E0-6BBF-4A1D-88FD-D3E6105D8496}">
      <dgm:prSet phldrT="[Texto]" custT="1"/>
      <dgm:spPr/>
      <dgm:t>
        <a:bodyPr/>
        <a:lstStyle/>
        <a:p>
          <a:r>
            <a:rPr lang="pt-BR" sz="1600" dirty="0" smtClean="0">
              <a:latin typeface="+mn-lt"/>
              <a:cs typeface="Times New Roman" pitchFamily="18" charset="0"/>
            </a:rPr>
            <a:t>Estudos Iniciais</a:t>
          </a:r>
          <a:endParaRPr lang="pt-BR" sz="1600" dirty="0">
            <a:latin typeface="+mn-lt"/>
            <a:cs typeface="Times New Roman" pitchFamily="18" charset="0"/>
          </a:endParaRPr>
        </a:p>
      </dgm:t>
    </dgm:pt>
    <dgm:pt modelId="{EB156760-608F-46DD-B82A-1FF63F797C6C}" type="parTrans" cxnId="{091CC068-5CAE-4FB1-B34B-0191AEFFB191}">
      <dgm:prSet/>
      <dgm:spPr/>
      <dgm:t>
        <a:bodyPr/>
        <a:lstStyle/>
        <a:p>
          <a:endParaRPr lang="pt-BR"/>
        </a:p>
      </dgm:t>
    </dgm:pt>
    <dgm:pt modelId="{DA90E30C-AAC8-45EE-9373-08E0864C5EC8}" type="sibTrans" cxnId="{091CC068-5CAE-4FB1-B34B-0191AEFFB191}">
      <dgm:prSet/>
      <dgm:spPr/>
      <dgm:t>
        <a:bodyPr/>
        <a:lstStyle/>
        <a:p>
          <a:endParaRPr lang="pt-BR"/>
        </a:p>
      </dgm:t>
    </dgm:pt>
    <dgm:pt modelId="{16129F7C-29A6-4BFB-A698-B932E796102C}">
      <dgm:prSet phldrT="[Texto]" custT="1"/>
      <dgm:spPr/>
      <dgm:t>
        <a:bodyPr/>
        <a:lstStyle/>
        <a:p>
          <a:r>
            <a:rPr lang="pt-BR" sz="1600" dirty="0" smtClean="0">
              <a:latin typeface="+mn-lt"/>
              <a:cs typeface="Times New Roman" pitchFamily="18" charset="0"/>
            </a:rPr>
            <a:t>Diagnóstico Ambiental</a:t>
          </a:r>
          <a:endParaRPr lang="pt-BR" sz="1600" dirty="0">
            <a:latin typeface="+mn-lt"/>
            <a:cs typeface="Times New Roman" pitchFamily="18" charset="0"/>
          </a:endParaRPr>
        </a:p>
      </dgm:t>
    </dgm:pt>
    <dgm:pt modelId="{C2868D48-12D1-49ED-B824-5E4B7ED4970D}" type="parTrans" cxnId="{20C49B78-A4FC-40DA-92D7-EBA6547AD3E2}">
      <dgm:prSet/>
      <dgm:spPr/>
      <dgm:t>
        <a:bodyPr/>
        <a:lstStyle/>
        <a:p>
          <a:endParaRPr lang="pt-BR"/>
        </a:p>
      </dgm:t>
    </dgm:pt>
    <dgm:pt modelId="{0B4A7266-AD22-4B10-BBA2-C992420CF019}" type="sibTrans" cxnId="{20C49B78-A4FC-40DA-92D7-EBA6547AD3E2}">
      <dgm:prSet/>
      <dgm:spPr/>
      <dgm:t>
        <a:bodyPr/>
        <a:lstStyle/>
        <a:p>
          <a:endParaRPr lang="pt-BR"/>
        </a:p>
      </dgm:t>
    </dgm:pt>
    <dgm:pt modelId="{8E28F02C-C00D-4E62-9F79-CA0D6311311D}">
      <dgm:prSet phldrT="[Texto]" custT="1"/>
      <dgm:spPr/>
      <dgm:t>
        <a:bodyPr/>
        <a:lstStyle/>
        <a:p>
          <a:r>
            <a:rPr lang="pt-BR" sz="1600" dirty="0" smtClean="0">
              <a:latin typeface="+mn-lt"/>
              <a:cs typeface="Times New Roman" pitchFamily="18" charset="0"/>
            </a:rPr>
            <a:t>Estudos Definitivos de Engenharia</a:t>
          </a:r>
          <a:endParaRPr lang="pt-BR" sz="1600" dirty="0">
            <a:latin typeface="+mn-lt"/>
            <a:cs typeface="Times New Roman" pitchFamily="18" charset="0"/>
          </a:endParaRPr>
        </a:p>
      </dgm:t>
    </dgm:pt>
    <dgm:pt modelId="{553C9F39-5633-45F1-B580-DA869B5361C4}" type="parTrans" cxnId="{41BA7616-3FDF-4BA8-A42F-B557D18BE7BF}">
      <dgm:prSet/>
      <dgm:spPr/>
      <dgm:t>
        <a:bodyPr/>
        <a:lstStyle/>
        <a:p>
          <a:endParaRPr lang="pt-BR"/>
        </a:p>
      </dgm:t>
    </dgm:pt>
    <dgm:pt modelId="{140E9BE5-C590-4FDE-8515-C1D11CC43F33}" type="sibTrans" cxnId="{41BA7616-3FDF-4BA8-A42F-B557D18BE7BF}">
      <dgm:prSet/>
      <dgm:spPr/>
      <dgm:t>
        <a:bodyPr/>
        <a:lstStyle/>
        <a:p>
          <a:endParaRPr lang="pt-BR"/>
        </a:p>
      </dgm:t>
    </dgm:pt>
    <dgm:pt modelId="{6A0DA724-18A8-43F4-A36C-F05B136C93CB}">
      <dgm:prSet phldrT="[Texto]" custT="1"/>
      <dgm:spPr/>
      <dgm:t>
        <a:bodyPr/>
        <a:lstStyle/>
        <a:p>
          <a:r>
            <a:rPr lang="pt-BR" sz="1600" dirty="0" smtClean="0">
              <a:latin typeface="+mn-lt"/>
              <a:cs typeface="Times New Roman" pitchFamily="18" charset="0"/>
            </a:rPr>
            <a:t>Análise de Mercado</a:t>
          </a:r>
          <a:endParaRPr lang="pt-BR" sz="1600" dirty="0">
            <a:latin typeface="+mn-lt"/>
            <a:cs typeface="Times New Roman" pitchFamily="18" charset="0"/>
          </a:endParaRPr>
        </a:p>
      </dgm:t>
    </dgm:pt>
    <dgm:pt modelId="{963C78DE-2CDA-49D0-868A-F52E11660A09}" type="parTrans" cxnId="{DF9B97E1-0818-4986-8AA8-0C63921D6D44}">
      <dgm:prSet/>
      <dgm:spPr/>
      <dgm:t>
        <a:bodyPr/>
        <a:lstStyle/>
        <a:p>
          <a:endParaRPr lang="pt-BR"/>
        </a:p>
      </dgm:t>
    </dgm:pt>
    <dgm:pt modelId="{5AC74BD3-1A47-4295-B7D8-F1F085FBD2E8}" type="sibTrans" cxnId="{DF9B97E1-0818-4986-8AA8-0C63921D6D44}">
      <dgm:prSet/>
      <dgm:spPr/>
      <dgm:t>
        <a:bodyPr/>
        <a:lstStyle/>
        <a:p>
          <a:endParaRPr lang="pt-BR"/>
        </a:p>
      </dgm:t>
    </dgm:pt>
    <dgm:pt modelId="{8B9D1D42-9707-4DF5-80D7-62ADC4ACFE14}">
      <dgm:prSet custT="1"/>
      <dgm:spPr/>
      <dgm:t>
        <a:bodyPr/>
        <a:lstStyle/>
        <a:p>
          <a:r>
            <a:rPr lang="pt-BR" sz="1600" dirty="0" smtClean="0">
              <a:latin typeface="+mn-lt"/>
              <a:cs typeface="Times New Roman" pitchFamily="18" charset="0"/>
            </a:rPr>
            <a:t>Estudo Operacional</a:t>
          </a:r>
          <a:endParaRPr lang="pt-BR" sz="1600" dirty="0">
            <a:latin typeface="+mn-lt"/>
            <a:cs typeface="Times New Roman" pitchFamily="18" charset="0"/>
          </a:endParaRPr>
        </a:p>
      </dgm:t>
    </dgm:pt>
    <dgm:pt modelId="{29A67A5C-4333-4D01-B93D-28E048DB5191}" type="parTrans" cxnId="{7D33D330-53FF-419B-B7B8-547AADE35549}">
      <dgm:prSet/>
      <dgm:spPr/>
      <dgm:t>
        <a:bodyPr/>
        <a:lstStyle/>
        <a:p>
          <a:endParaRPr lang="pt-BR"/>
        </a:p>
      </dgm:t>
    </dgm:pt>
    <dgm:pt modelId="{F487AFDE-D649-437B-85FA-582996693D4D}" type="sibTrans" cxnId="{7D33D330-53FF-419B-B7B8-547AADE35549}">
      <dgm:prSet/>
      <dgm:spPr/>
      <dgm:t>
        <a:bodyPr/>
        <a:lstStyle/>
        <a:p>
          <a:endParaRPr lang="pt-BR"/>
        </a:p>
      </dgm:t>
    </dgm:pt>
    <dgm:pt modelId="{D521E147-39C4-44B2-BE84-ED067E6BC77F}">
      <dgm:prSet custT="1"/>
      <dgm:spPr/>
      <dgm:t>
        <a:bodyPr/>
        <a:lstStyle/>
        <a:p>
          <a:r>
            <a:rPr lang="pt-BR" sz="1500" dirty="0" smtClean="0">
              <a:latin typeface="+mn-lt"/>
              <a:cs typeface="Times New Roman" pitchFamily="18" charset="0"/>
            </a:rPr>
            <a:t>Modelagem Econômico-Financeira</a:t>
          </a:r>
          <a:endParaRPr lang="pt-BR" sz="1500" dirty="0">
            <a:latin typeface="+mn-lt"/>
            <a:cs typeface="Times New Roman" pitchFamily="18" charset="0"/>
          </a:endParaRPr>
        </a:p>
      </dgm:t>
    </dgm:pt>
    <dgm:pt modelId="{CF37BEC9-5623-42B0-9781-3FD717E86F97}" type="parTrans" cxnId="{4846FC40-FE3E-4EF6-B32E-2229305725A8}">
      <dgm:prSet/>
      <dgm:spPr/>
      <dgm:t>
        <a:bodyPr/>
        <a:lstStyle/>
        <a:p>
          <a:endParaRPr lang="pt-BR"/>
        </a:p>
      </dgm:t>
    </dgm:pt>
    <dgm:pt modelId="{405044E3-E257-4E34-B1B7-9A93E29F46B5}" type="sibTrans" cxnId="{4846FC40-FE3E-4EF6-B32E-2229305725A8}">
      <dgm:prSet/>
      <dgm:spPr/>
      <dgm:t>
        <a:bodyPr/>
        <a:lstStyle/>
        <a:p>
          <a:endParaRPr lang="pt-BR"/>
        </a:p>
      </dgm:t>
    </dgm:pt>
    <dgm:pt modelId="{0E5AB744-A337-4C75-B77B-1B648E40F297}" type="pres">
      <dgm:prSet presAssocID="{DE8E4A95-70DF-456F-86F4-C0BC66799CC3}" presName="diagram" presStyleCnt="0">
        <dgm:presLayoutVars>
          <dgm:chPref val="1"/>
          <dgm:dir/>
          <dgm:animOne val="branch"/>
          <dgm:animLvl val="lvl"/>
          <dgm:resizeHandles/>
        </dgm:presLayoutVars>
      </dgm:prSet>
      <dgm:spPr/>
      <dgm:t>
        <a:bodyPr/>
        <a:lstStyle/>
        <a:p>
          <a:endParaRPr lang="pt-BR"/>
        </a:p>
      </dgm:t>
    </dgm:pt>
    <dgm:pt modelId="{6F716497-1755-4BE2-8E39-8F81C3E79200}" type="pres">
      <dgm:prSet presAssocID="{A2E77978-0C6E-4FE5-846C-A46235E2B357}" presName="root" presStyleCnt="0"/>
      <dgm:spPr/>
    </dgm:pt>
    <dgm:pt modelId="{17DA9055-F8DC-4444-A745-7F94654435A0}" type="pres">
      <dgm:prSet presAssocID="{A2E77978-0C6E-4FE5-846C-A46235E2B357}" presName="rootComposite" presStyleCnt="0"/>
      <dgm:spPr/>
    </dgm:pt>
    <dgm:pt modelId="{42083624-B19D-466F-978D-5F6434DE8AD7}" type="pres">
      <dgm:prSet presAssocID="{A2E77978-0C6E-4FE5-846C-A46235E2B357}" presName="rootText" presStyleLbl="node1" presStyleIdx="0" presStyleCnt="1" custScaleX="253532" custScaleY="123556" custLinFactNeighborX="-55273" custLinFactNeighborY="14177"/>
      <dgm:spPr/>
      <dgm:t>
        <a:bodyPr/>
        <a:lstStyle/>
        <a:p>
          <a:endParaRPr lang="pt-BR"/>
        </a:p>
      </dgm:t>
    </dgm:pt>
    <dgm:pt modelId="{165112D4-4C7E-4905-8294-50D1E20800B4}" type="pres">
      <dgm:prSet presAssocID="{A2E77978-0C6E-4FE5-846C-A46235E2B357}" presName="rootConnector" presStyleLbl="node1" presStyleIdx="0" presStyleCnt="1"/>
      <dgm:spPr/>
      <dgm:t>
        <a:bodyPr/>
        <a:lstStyle/>
        <a:p>
          <a:endParaRPr lang="pt-BR"/>
        </a:p>
      </dgm:t>
    </dgm:pt>
    <dgm:pt modelId="{A571BEAA-DFA9-4CAF-8AFA-22524B2C5156}" type="pres">
      <dgm:prSet presAssocID="{A2E77978-0C6E-4FE5-846C-A46235E2B357}" presName="childShape" presStyleCnt="0"/>
      <dgm:spPr/>
    </dgm:pt>
    <dgm:pt modelId="{52F0853A-FAEB-4BFB-923C-540706BA8671}" type="pres">
      <dgm:prSet presAssocID="{D65BFB09-9EA7-46BF-BF71-23DE0D08F0E4}" presName="Name13" presStyleLbl="parChTrans1D2" presStyleIdx="0" presStyleCnt="7"/>
      <dgm:spPr/>
      <dgm:t>
        <a:bodyPr/>
        <a:lstStyle/>
        <a:p>
          <a:endParaRPr lang="pt-BR"/>
        </a:p>
      </dgm:t>
    </dgm:pt>
    <dgm:pt modelId="{615360B0-7885-4F82-A83C-9B2EB48B70AC}" type="pres">
      <dgm:prSet presAssocID="{960A54C0-B524-4845-9D70-ABACACCFE4E7}" presName="childText" presStyleLbl="bgAcc1" presStyleIdx="0" presStyleCnt="7" custScaleX="253532" custScaleY="123556" custLinFactNeighborX="-76074" custLinFactNeighborY="14177">
        <dgm:presLayoutVars>
          <dgm:bulletEnabled val="1"/>
        </dgm:presLayoutVars>
      </dgm:prSet>
      <dgm:spPr/>
      <dgm:t>
        <a:bodyPr/>
        <a:lstStyle/>
        <a:p>
          <a:endParaRPr lang="pt-BR"/>
        </a:p>
      </dgm:t>
    </dgm:pt>
    <dgm:pt modelId="{BC213618-449C-48BE-BFC0-4EC4455A66F3}" type="pres">
      <dgm:prSet presAssocID="{EB156760-608F-46DD-B82A-1FF63F797C6C}" presName="Name13" presStyleLbl="parChTrans1D2" presStyleIdx="1" presStyleCnt="7"/>
      <dgm:spPr/>
      <dgm:t>
        <a:bodyPr/>
        <a:lstStyle/>
        <a:p>
          <a:endParaRPr lang="pt-BR"/>
        </a:p>
      </dgm:t>
    </dgm:pt>
    <dgm:pt modelId="{C8DBDAC6-8683-424A-A46E-86669FFE09E8}" type="pres">
      <dgm:prSet presAssocID="{885C26E0-6BBF-4A1D-88FD-D3E6105D8496}" presName="childText" presStyleLbl="bgAcc1" presStyleIdx="1" presStyleCnt="7" custScaleX="253532" custScaleY="123556" custLinFactNeighborX="-76074" custLinFactNeighborY="14177">
        <dgm:presLayoutVars>
          <dgm:bulletEnabled val="1"/>
        </dgm:presLayoutVars>
      </dgm:prSet>
      <dgm:spPr/>
      <dgm:t>
        <a:bodyPr/>
        <a:lstStyle/>
        <a:p>
          <a:endParaRPr lang="pt-BR"/>
        </a:p>
      </dgm:t>
    </dgm:pt>
    <dgm:pt modelId="{78FADC5E-ACFA-43BF-B927-2DBE6D2D27DC}" type="pres">
      <dgm:prSet presAssocID="{C2868D48-12D1-49ED-B824-5E4B7ED4970D}" presName="Name13" presStyleLbl="parChTrans1D2" presStyleIdx="2" presStyleCnt="7"/>
      <dgm:spPr/>
      <dgm:t>
        <a:bodyPr/>
        <a:lstStyle/>
        <a:p>
          <a:endParaRPr lang="pt-BR"/>
        </a:p>
      </dgm:t>
    </dgm:pt>
    <dgm:pt modelId="{9333519F-1844-4124-A9A4-598FDDA6DE19}" type="pres">
      <dgm:prSet presAssocID="{16129F7C-29A6-4BFB-A698-B932E796102C}" presName="childText" presStyleLbl="bgAcc1" presStyleIdx="2" presStyleCnt="7" custScaleX="253532" custScaleY="123556" custLinFactNeighborX="-76074" custLinFactNeighborY="14177">
        <dgm:presLayoutVars>
          <dgm:bulletEnabled val="1"/>
        </dgm:presLayoutVars>
      </dgm:prSet>
      <dgm:spPr/>
      <dgm:t>
        <a:bodyPr/>
        <a:lstStyle/>
        <a:p>
          <a:endParaRPr lang="pt-BR"/>
        </a:p>
      </dgm:t>
    </dgm:pt>
    <dgm:pt modelId="{D31AFDBC-6927-4C73-B0FE-81D69C7CF79D}" type="pres">
      <dgm:prSet presAssocID="{553C9F39-5633-45F1-B580-DA869B5361C4}" presName="Name13" presStyleLbl="parChTrans1D2" presStyleIdx="3" presStyleCnt="7"/>
      <dgm:spPr/>
      <dgm:t>
        <a:bodyPr/>
        <a:lstStyle/>
        <a:p>
          <a:endParaRPr lang="pt-BR"/>
        </a:p>
      </dgm:t>
    </dgm:pt>
    <dgm:pt modelId="{0DA45D12-BB65-4220-90DD-14490B118A06}" type="pres">
      <dgm:prSet presAssocID="{8E28F02C-C00D-4E62-9F79-CA0D6311311D}" presName="childText" presStyleLbl="bgAcc1" presStyleIdx="3" presStyleCnt="7" custScaleX="246096" custScaleY="112156" custLinFactNeighborX="-73939" custLinFactNeighborY="6477">
        <dgm:presLayoutVars>
          <dgm:bulletEnabled val="1"/>
        </dgm:presLayoutVars>
      </dgm:prSet>
      <dgm:spPr/>
      <dgm:t>
        <a:bodyPr/>
        <a:lstStyle/>
        <a:p>
          <a:endParaRPr lang="pt-BR"/>
        </a:p>
      </dgm:t>
    </dgm:pt>
    <dgm:pt modelId="{23035789-0698-47F1-95C6-4F6E319775A4}" type="pres">
      <dgm:prSet presAssocID="{963C78DE-2CDA-49D0-868A-F52E11660A09}" presName="Name13" presStyleLbl="parChTrans1D2" presStyleIdx="4" presStyleCnt="7" custSzY="3360484"/>
      <dgm:spPr/>
      <dgm:t>
        <a:bodyPr/>
        <a:lstStyle/>
        <a:p>
          <a:endParaRPr lang="pt-BR"/>
        </a:p>
      </dgm:t>
    </dgm:pt>
    <dgm:pt modelId="{475591E5-45FE-45D0-BD9B-663B68699F2B}" type="pres">
      <dgm:prSet presAssocID="{6A0DA724-18A8-43F4-A36C-F05B136C93CB}" presName="childText" presStyleLbl="bgAcc1" presStyleIdx="4" presStyleCnt="7" custScaleX="253532" custScaleY="123556" custLinFactNeighborX="-76074" custLinFactNeighborY="1790">
        <dgm:presLayoutVars>
          <dgm:bulletEnabled val="1"/>
        </dgm:presLayoutVars>
      </dgm:prSet>
      <dgm:spPr/>
      <dgm:t>
        <a:bodyPr/>
        <a:lstStyle/>
        <a:p>
          <a:endParaRPr lang="pt-BR"/>
        </a:p>
      </dgm:t>
    </dgm:pt>
    <dgm:pt modelId="{7D49D7A8-A9DB-4AA2-A9E7-61D7005145B3}" type="pres">
      <dgm:prSet presAssocID="{29A67A5C-4333-4D01-B93D-28E048DB5191}" presName="Name13" presStyleLbl="parChTrans1D2" presStyleIdx="5" presStyleCnt="7"/>
      <dgm:spPr/>
      <dgm:t>
        <a:bodyPr/>
        <a:lstStyle/>
        <a:p>
          <a:endParaRPr lang="pt-BR"/>
        </a:p>
      </dgm:t>
    </dgm:pt>
    <dgm:pt modelId="{271C9FC4-CC57-4C83-8D4B-6ADDD80FC24F}" type="pres">
      <dgm:prSet presAssocID="{8B9D1D42-9707-4DF5-80D7-62ADC4ACFE14}" presName="childText" presStyleLbl="bgAcc1" presStyleIdx="5" presStyleCnt="7" custScaleX="259421" custLinFactNeighborX="-79425" custLinFactNeighborY="3918">
        <dgm:presLayoutVars>
          <dgm:bulletEnabled val="1"/>
        </dgm:presLayoutVars>
      </dgm:prSet>
      <dgm:spPr/>
      <dgm:t>
        <a:bodyPr/>
        <a:lstStyle/>
        <a:p>
          <a:endParaRPr lang="pt-BR"/>
        </a:p>
      </dgm:t>
    </dgm:pt>
    <dgm:pt modelId="{4F134AF0-2829-4F93-A223-7CE5C2550F6D}" type="pres">
      <dgm:prSet presAssocID="{CF37BEC9-5623-42B0-9781-3FD717E86F97}" presName="Name13" presStyleLbl="parChTrans1D2" presStyleIdx="6" presStyleCnt="7"/>
      <dgm:spPr/>
      <dgm:t>
        <a:bodyPr/>
        <a:lstStyle/>
        <a:p>
          <a:endParaRPr lang="pt-BR"/>
        </a:p>
      </dgm:t>
    </dgm:pt>
    <dgm:pt modelId="{5F761263-968B-4971-9FB4-AB88EB531826}" type="pres">
      <dgm:prSet presAssocID="{D521E147-39C4-44B2-BE84-ED067E6BC77F}" presName="childText" presStyleLbl="bgAcc1" presStyleIdx="6" presStyleCnt="7" custScaleX="255922" custLinFactNeighborX="-75051" custLinFactNeighborY="6847">
        <dgm:presLayoutVars>
          <dgm:bulletEnabled val="1"/>
        </dgm:presLayoutVars>
      </dgm:prSet>
      <dgm:spPr/>
      <dgm:t>
        <a:bodyPr/>
        <a:lstStyle/>
        <a:p>
          <a:endParaRPr lang="pt-BR"/>
        </a:p>
      </dgm:t>
    </dgm:pt>
  </dgm:ptLst>
  <dgm:cxnLst>
    <dgm:cxn modelId="{34E948DA-C9F7-483C-B341-6188F6CF0A2F}" type="presOf" srcId="{EB156760-608F-46DD-B82A-1FF63F797C6C}" destId="{BC213618-449C-48BE-BFC0-4EC4455A66F3}" srcOrd="0" destOrd="0" presId="urn:microsoft.com/office/officeart/2005/8/layout/hierarchy3"/>
    <dgm:cxn modelId="{0E48B545-0F04-4160-AFAC-2EEC6249B08D}" type="presOf" srcId="{CF37BEC9-5623-42B0-9781-3FD717E86F97}" destId="{4F134AF0-2829-4F93-A223-7CE5C2550F6D}" srcOrd="0" destOrd="0" presId="urn:microsoft.com/office/officeart/2005/8/layout/hierarchy3"/>
    <dgm:cxn modelId="{C16812DE-CB12-437E-A3E5-DC8D01F4FF48}" srcId="{DE8E4A95-70DF-456F-86F4-C0BC66799CC3}" destId="{A2E77978-0C6E-4FE5-846C-A46235E2B357}" srcOrd="0" destOrd="0" parTransId="{3AFAA7D1-E14E-43A5-B9C8-63BCF34CD981}" sibTransId="{69687C72-1476-408A-B4B8-4A0C00738E81}"/>
    <dgm:cxn modelId="{03B7A96E-0AEE-4F24-8A7F-4A6479B2A856}" type="presOf" srcId="{D521E147-39C4-44B2-BE84-ED067E6BC77F}" destId="{5F761263-968B-4971-9FB4-AB88EB531826}" srcOrd="0" destOrd="0" presId="urn:microsoft.com/office/officeart/2005/8/layout/hierarchy3"/>
    <dgm:cxn modelId="{CE11887D-67C4-4D23-A406-C40E339FCC71}" type="presOf" srcId="{16129F7C-29A6-4BFB-A698-B932E796102C}" destId="{9333519F-1844-4124-A9A4-598FDDA6DE19}" srcOrd="0" destOrd="0" presId="urn:microsoft.com/office/officeart/2005/8/layout/hierarchy3"/>
    <dgm:cxn modelId="{27C0A8AF-029D-44E3-BAF9-515B13D4C609}" srcId="{A2E77978-0C6E-4FE5-846C-A46235E2B357}" destId="{960A54C0-B524-4845-9D70-ABACACCFE4E7}" srcOrd="0" destOrd="0" parTransId="{D65BFB09-9EA7-46BF-BF71-23DE0D08F0E4}" sibTransId="{76DD44A5-02A5-47D0-AA36-67E2E47A9469}"/>
    <dgm:cxn modelId="{8DD65A67-A978-4349-ABE4-CAB63947AF38}" type="presOf" srcId="{963C78DE-2CDA-49D0-868A-F52E11660A09}" destId="{23035789-0698-47F1-95C6-4F6E319775A4}" srcOrd="0" destOrd="0" presId="urn:microsoft.com/office/officeart/2005/8/layout/hierarchy3"/>
    <dgm:cxn modelId="{2D878AE1-F588-43AA-9E8B-0B157EC8E980}" type="presOf" srcId="{29A67A5C-4333-4D01-B93D-28E048DB5191}" destId="{7D49D7A8-A9DB-4AA2-A9E7-61D7005145B3}" srcOrd="0" destOrd="0" presId="urn:microsoft.com/office/officeart/2005/8/layout/hierarchy3"/>
    <dgm:cxn modelId="{C89CB9A0-88A1-4273-9469-2AF323F53AF3}" type="presOf" srcId="{6A0DA724-18A8-43F4-A36C-F05B136C93CB}" destId="{475591E5-45FE-45D0-BD9B-663B68699F2B}" srcOrd="0" destOrd="0" presId="urn:microsoft.com/office/officeart/2005/8/layout/hierarchy3"/>
    <dgm:cxn modelId="{C07F33E2-300C-4755-B0BD-E403864B6AAF}" type="presOf" srcId="{C2868D48-12D1-49ED-B824-5E4B7ED4970D}" destId="{78FADC5E-ACFA-43BF-B927-2DBE6D2D27DC}" srcOrd="0" destOrd="0" presId="urn:microsoft.com/office/officeart/2005/8/layout/hierarchy3"/>
    <dgm:cxn modelId="{091CC068-5CAE-4FB1-B34B-0191AEFFB191}" srcId="{A2E77978-0C6E-4FE5-846C-A46235E2B357}" destId="{885C26E0-6BBF-4A1D-88FD-D3E6105D8496}" srcOrd="1" destOrd="0" parTransId="{EB156760-608F-46DD-B82A-1FF63F797C6C}" sibTransId="{DA90E30C-AAC8-45EE-9373-08E0864C5EC8}"/>
    <dgm:cxn modelId="{4846FC40-FE3E-4EF6-B32E-2229305725A8}" srcId="{A2E77978-0C6E-4FE5-846C-A46235E2B357}" destId="{D521E147-39C4-44B2-BE84-ED067E6BC77F}" srcOrd="6" destOrd="0" parTransId="{CF37BEC9-5623-42B0-9781-3FD717E86F97}" sibTransId="{405044E3-E257-4E34-B1B7-9A93E29F46B5}"/>
    <dgm:cxn modelId="{DF9B97E1-0818-4986-8AA8-0C63921D6D44}" srcId="{A2E77978-0C6E-4FE5-846C-A46235E2B357}" destId="{6A0DA724-18A8-43F4-A36C-F05B136C93CB}" srcOrd="4" destOrd="0" parTransId="{963C78DE-2CDA-49D0-868A-F52E11660A09}" sibTransId="{5AC74BD3-1A47-4295-B7D8-F1F085FBD2E8}"/>
    <dgm:cxn modelId="{10D53290-371C-4360-8F8B-3508329BF9E5}" type="presOf" srcId="{8B9D1D42-9707-4DF5-80D7-62ADC4ACFE14}" destId="{271C9FC4-CC57-4C83-8D4B-6ADDD80FC24F}" srcOrd="0" destOrd="0" presId="urn:microsoft.com/office/officeart/2005/8/layout/hierarchy3"/>
    <dgm:cxn modelId="{533C7BBA-C12B-47E8-A7CF-B07D6DCB9DFB}" type="presOf" srcId="{885C26E0-6BBF-4A1D-88FD-D3E6105D8496}" destId="{C8DBDAC6-8683-424A-A46E-86669FFE09E8}" srcOrd="0" destOrd="0" presId="urn:microsoft.com/office/officeart/2005/8/layout/hierarchy3"/>
    <dgm:cxn modelId="{FED9D2BF-89A4-4C7D-A01E-13F1FBD42481}" type="presOf" srcId="{D65BFB09-9EA7-46BF-BF71-23DE0D08F0E4}" destId="{52F0853A-FAEB-4BFB-923C-540706BA8671}" srcOrd="0" destOrd="0" presId="urn:microsoft.com/office/officeart/2005/8/layout/hierarchy3"/>
    <dgm:cxn modelId="{29D9B485-228C-4DB0-B0B0-5F576F0A54EF}" type="presOf" srcId="{553C9F39-5633-45F1-B580-DA869B5361C4}" destId="{D31AFDBC-6927-4C73-B0FE-81D69C7CF79D}" srcOrd="0" destOrd="0" presId="urn:microsoft.com/office/officeart/2005/8/layout/hierarchy3"/>
    <dgm:cxn modelId="{E04D8A7C-522E-4BD3-BE28-C80E547D5C15}" type="presOf" srcId="{A2E77978-0C6E-4FE5-846C-A46235E2B357}" destId="{165112D4-4C7E-4905-8294-50D1E20800B4}" srcOrd="1" destOrd="0" presId="urn:microsoft.com/office/officeart/2005/8/layout/hierarchy3"/>
    <dgm:cxn modelId="{6F4C5366-806F-49B7-A75C-5BEFC0735A8B}" type="presOf" srcId="{960A54C0-B524-4845-9D70-ABACACCFE4E7}" destId="{615360B0-7885-4F82-A83C-9B2EB48B70AC}" srcOrd="0" destOrd="0" presId="urn:microsoft.com/office/officeart/2005/8/layout/hierarchy3"/>
    <dgm:cxn modelId="{270655DB-42CD-464B-B045-3196FEA55FC8}" type="presOf" srcId="{A2E77978-0C6E-4FE5-846C-A46235E2B357}" destId="{42083624-B19D-466F-978D-5F6434DE8AD7}" srcOrd="0" destOrd="0" presId="urn:microsoft.com/office/officeart/2005/8/layout/hierarchy3"/>
    <dgm:cxn modelId="{6DAD0D67-C487-440F-A45D-CA4A68119FD7}" type="presOf" srcId="{DE8E4A95-70DF-456F-86F4-C0BC66799CC3}" destId="{0E5AB744-A337-4C75-B77B-1B648E40F297}" srcOrd="0" destOrd="0" presId="urn:microsoft.com/office/officeart/2005/8/layout/hierarchy3"/>
    <dgm:cxn modelId="{41BA7616-3FDF-4BA8-A42F-B557D18BE7BF}" srcId="{A2E77978-0C6E-4FE5-846C-A46235E2B357}" destId="{8E28F02C-C00D-4E62-9F79-CA0D6311311D}" srcOrd="3" destOrd="0" parTransId="{553C9F39-5633-45F1-B580-DA869B5361C4}" sibTransId="{140E9BE5-C590-4FDE-8515-C1D11CC43F33}"/>
    <dgm:cxn modelId="{7D33D330-53FF-419B-B7B8-547AADE35549}" srcId="{A2E77978-0C6E-4FE5-846C-A46235E2B357}" destId="{8B9D1D42-9707-4DF5-80D7-62ADC4ACFE14}" srcOrd="5" destOrd="0" parTransId="{29A67A5C-4333-4D01-B93D-28E048DB5191}" sibTransId="{F487AFDE-D649-437B-85FA-582996693D4D}"/>
    <dgm:cxn modelId="{20C49B78-A4FC-40DA-92D7-EBA6547AD3E2}" srcId="{A2E77978-0C6E-4FE5-846C-A46235E2B357}" destId="{16129F7C-29A6-4BFB-A698-B932E796102C}" srcOrd="2" destOrd="0" parTransId="{C2868D48-12D1-49ED-B824-5E4B7ED4970D}" sibTransId="{0B4A7266-AD22-4B10-BBA2-C992420CF019}"/>
    <dgm:cxn modelId="{C49CED7C-6D92-4056-B31D-9659B860EC73}" type="presOf" srcId="{8E28F02C-C00D-4E62-9F79-CA0D6311311D}" destId="{0DA45D12-BB65-4220-90DD-14490B118A06}" srcOrd="0" destOrd="0" presId="urn:microsoft.com/office/officeart/2005/8/layout/hierarchy3"/>
    <dgm:cxn modelId="{C9C5BBC3-1989-4B23-98A8-409F37D46908}" type="presParOf" srcId="{0E5AB744-A337-4C75-B77B-1B648E40F297}" destId="{6F716497-1755-4BE2-8E39-8F81C3E79200}" srcOrd="0" destOrd="0" presId="urn:microsoft.com/office/officeart/2005/8/layout/hierarchy3"/>
    <dgm:cxn modelId="{CE08B226-382C-468D-8E56-3C2EBACFDF89}" type="presParOf" srcId="{6F716497-1755-4BE2-8E39-8F81C3E79200}" destId="{17DA9055-F8DC-4444-A745-7F94654435A0}" srcOrd="0" destOrd="0" presId="urn:microsoft.com/office/officeart/2005/8/layout/hierarchy3"/>
    <dgm:cxn modelId="{DE593989-BDF8-42D3-9A09-E9CCCE6934FC}" type="presParOf" srcId="{17DA9055-F8DC-4444-A745-7F94654435A0}" destId="{42083624-B19D-466F-978D-5F6434DE8AD7}" srcOrd="0" destOrd="0" presId="urn:microsoft.com/office/officeart/2005/8/layout/hierarchy3"/>
    <dgm:cxn modelId="{11677EAC-9BC2-4552-AEB8-FDF695FF6695}" type="presParOf" srcId="{17DA9055-F8DC-4444-A745-7F94654435A0}" destId="{165112D4-4C7E-4905-8294-50D1E20800B4}" srcOrd="1" destOrd="0" presId="urn:microsoft.com/office/officeart/2005/8/layout/hierarchy3"/>
    <dgm:cxn modelId="{4C76B3C7-876D-4842-94A4-337E48F4082F}" type="presParOf" srcId="{6F716497-1755-4BE2-8E39-8F81C3E79200}" destId="{A571BEAA-DFA9-4CAF-8AFA-22524B2C5156}" srcOrd="1" destOrd="0" presId="urn:microsoft.com/office/officeart/2005/8/layout/hierarchy3"/>
    <dgm:cxn modelId="{FD672229-3A32-4594-AA88-85424792137E}" type="presParOf" srcId="{A571BEAA-DFA9-4CAF-8AFA-22524B2C5156}" destId="{52F0853A-FAEB-4BFB-923C-540706BA8671}" srcOrd="0" destOrd="0" presId="urn:microsoft.com/office/officeart/2005/8/layout/hierarchy3"/>
    <dgm:cxn modelId="{9695D384-3D4E-4808-B962-C2120D55854C}" type="presParOf" srcId="{A571BEAA-DFA9-4CAF-8AFA-22524B2C5156}" destId="{615360B0-7885-4F82-A83C-9B2EB48B70AC}" srcOrd="1" destOrd="0" presId="urn:microsoft.com/office/officeart/2005/8/layout/hierarchy3"/>
    <dgm:cxn modelId="{D2DA34FF-6584-4AEA-BE4C-90BBDA9ED5F6}" type="presParOf" srcId="{A571BEAA-DFA9-4CAF-8AFA-22524B2C5156}" destId="{BC213618-449C-48BE-BFC0-4EC4455A66F3}" srcOrd="2" destOrd="0" presId="urn:microsoft.com/office/officeart/2005/8/layout/hierarchy3"/>
    <dgm:cxn modelId="{8D99588D-6F0F-4AC2-ABE7-DC3E13F9DE99}" type="presParOf" srcId="{A571BEAA-DFA9-4CAF-8AFA-22524B2C5156}" destId="{C8DBDAC6-8683-424A-A46E-86669FFE09E8}" srcOrd="3" destOrd="0" presId="urn:microsoft.com/office/officeart/2005/8/layout/hierarchy3"/>
    <dgm:cxn modelId="{E4713CF2-2ABA-44E7-8C9F-F6168B9D1F45}" type="presParOf" srcId="{A571BEAA-DFA9-4CAF-8AFA-22524B2C5156}" destId="{78FADC5E-ACFA-43BF-B927-2DBE6D2D27DC}" srcOrd="4" destOrd="0" presId="urn:microsoft.com/office/officeart/2005/8/layout/hierarchy3"/>
    <dgm:cxn modelId="{50538A22-94E4-4832-BED8-5DBC65926963}" type="presParOf" srcId="{A571BEAA-DFA9-4CAF-8AFA-22524B2C5156}" destId="{9333519F-1844-4124-A9A4-598FDDA6DE19}" srcOrd="5" destOrd="0" presId="urn:microsoft.com/office/officeart/2005/8/layout/hierarchy3"/>
    <dgm:cxn modelId="{AF94E25C-4940-41F9-B5C2-F817E8DB37E4}" type="presParOf" srcId="{A571BEAA-DFA9-4CAF-8AFA-22524B2C5156}" destId="{D31AFDBC-6927-4C73-B0FE-81D69C7CF79D}" srcOrd="6" destOrd="0" presId="urn:microsoft.com/office/officeart/2005/8/layout/hierarchy3"/>
    <dgm:cxn modelId="{0867541F-7A46-48B1-A32B-9FE5CD0676A0}" type="presParOf" srcId="{A571BEAA-DFA9-4CAF-8AFA-22524B2C5156}" destId="{0DA45D12-BB65-4220-90DD-14490B118A06}" srcOrd="7" destOrd="0" presId="urn:microsoft.com/office/officeart/2005/8/layout/hierarchy3"/>
    <dgm:cxn modelId="{C095BC9E-40FC-462B-8144-42F5EAC3D267}" type="presParOf" srcId="{A571BEAA-DFA9-4CAF-8AFA-22524B2C5156}" destId="{23035789-0698-47F1-95C6-4F6E319775A4}" srcOrd="8" destOrd="0" presId="urn:microsoft.com/office/officeart/2005/8/layout/hierarchy3"/>
    <dgm:cxn modelId="{02A8787B-CB19-43DA-ACB1-87490F18354F}" type="presParOf" srcId="{A571BEAA-DFA9-4CAF-8AFA-22524B2C5156}" destId="{475591E5-45FE-45D0-BD9B-663B68699F2B}" srcOrd="9" destOrd="0" presId="urn:microsoft.com/office/officeart/2005/8/layout/hierarchy3"/>
    <dgm:cxn modelId="{4FEB9267-8DA0-4F45-9630-A02FE2C0B7FF}" type="presParOf" srcId="{A571BEAA-DFA9-4CAF-8AFA-22524B2C5156}" destId="{7D49D7A8-A9DB-4AA2-A9E7-61D7005145B3}" srcOrd="10" destOrd="0" presId="urn:microsoft.com/office/officeart/2005/8/layout/hierarchy3"/>
    <dgm:cxn modelId="{00F7D242-DDBF-4297-B3E5-D83D8DB055A9}" type="presParOf" srcId="{A571BEAA-DFA9-4CAF-8AFA-22524B2C5156}" destId="{271C9FC4-CC57-4C83-8D4B-6ADDD80FC24F}" srcOrd="11" destOrd="0" presId="urn:microsoft.com/office/officeart/2005/8/layout/hierarchy3"/>
    <dgm:cxn modelId="{30407594-78D2-407A-BCCE-C755E8483D88}" type="presParOf" srcId="{A571BEAA-DFA9-4CAF-8AFA-22524B2C5156}" destId="{4F134AF0-2829-4F93-A223-7CE5C2550F6D}" srcOrd="12" destOrd="0" presId="urn:microsoft.com/office/officeart/2005/8/layout/hierarchy3"/>
    <dgm:cxn modelId="{D4F968F7-E2E0-436B-A59E-5A6A00B31A9F}" type="presParOf" srcId="{A571BEAA-DFA9-4CAF-8AFA-22524B2C5156}" destId="{5F761263-968B-4971-9FB4-AB88EB531826}" srcOrd="1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6FA4A-C9E0-432D-B9E5-D16EAAEC32B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7EFBD515-5593-4822-AD1B-0F53E385203C}">
      <dgm:prSet phldrT="[Texto]" custT="1"/>
      <dgm:spPr/>
      <dgm:t>
        <a:bodyPr/>
        <a:lstStyle/>
        <a:p>
          <a:r>
            <a:rPr lang="pt-BR" sz="1600" b="1" dirty="0" smtClean="0">
              <a:solidFill>
                <a:schemeClr val="tx1"/>
              </a:solidFill>
              <a:latin typeface="+mj-lt"/>
              <a:ea typeface="Tahoma" panose="020B0604030504040204" pitchFamily="34" charset="0"/>
              <a:cs typeface="Tahoma" panose="020B0604030504040204" pitchFamily="34" charset="0"/>
            </a:rPr>
            <a:t>9 produtos analisados </a:t>
          </a:r>
          <a:r>
            <a:rPr lang="pt-BR" sz="1600" dirty="0" smtClean="0">
              <a:solidFill>
                <a:schemeClr val="tx1"/>
              </a:solidFill>
              <a:latin typeface="+mj-lt"/>
              <a:ea typeface="Tahoma" panose="020B0604030504040204" pitchFamily="34" charset="0"/>
              <a:cs typeface="Tahoma" panose="020B0604030504040204" pitchFamily="34" charset="0"/>
            </a:rPr>
            <a:t>(Soja, Milho, Farelo de Soja, Óleo de Soja, Fertilizantes, Algodão, Açúcar, Etanol e Derivados de Petróleo);</a:t>
          </a:r>
          <a:endParaRPr lang="pt-BR" sz="1600" b="0" i="0" dirty="0">
            <a:solidFill>
              <a:schemeClr val="tx1"/>
            </a:solidFill>
            <a:latin typeface="+mj-lt"/>
            <a:cs typeface="Times New Roman" panose="02020603050405020304" pitchFamily="18" charset="0"/>
          </a:endParaRPr>
        </a:p>
      </dgm:t>
    </dgm:pt>
    <dgm:pt modelId="{8ABA15DB-5FE3-4800-BEBC-6F5D424192E1}" type="parTrans" cxnId="{792C882B-45F4-48AB-BA82-1FDDA2A3A533}">
      <dgm:prSet/>
      <dgm:spPr/>
      <dgm:t>
        <a:bodyPr/>
        <a:lstStyle/>
        <a:p>
          <a:endParaRPr lang="pt-BR" sz="1800" b="0" i="0">
            <a:latin typeface="+mj-lt"/>
            <a:cs typeface="Times New Roman" panose="02020603050405020304" pitchFamily="18" charset="0"/>
          </a:endParaRPr>
        </a:p>
      </dgm:t>
    </dgm:pt>
    <dgm:pt modelId="{480B976E-B9A7-4A2E-B9DE-C88D29C2B79B}" type="sibTrans" cxnId="{792C882B-45F4-48AB-BA82-1FDDA2A3A533}">
      <dgm:prSet/>
      <dgm:spPr/>
      <dgm:t>
        <a:bodyPr/>
        <a:lstStyle/>
        <a:p>
          <a:endParaRPr lang="pt-BR" sz="1800" b="0" i="0">
            <a:latin typeface="+mj-lt"/>
            <a:cs typeface="Times New Roman" panose="02020603050405020304" pitchFamily="18" charset="0"/>
          </a:endParaRPr>
        </a:p>
      </dgm:t>
    </dgm:pt>
    <dgm:pt modelId="{397C576E-4732-4B48-8F46-ADF197D09176}">
      <dgm:prSet phldrT="[Texto]" custT="1"/>
      <dgm:spPr/>
      <dgm:t>
        <a:bodyPr/>
        <a:lstStyle/>
        <a:p>
          <a:r>
            <a:rPr lang="pt-BR" sz="1600" b="1" dirty="0" smtClean="0">
              <a:solidFill>
                <a:schemeClr val="tx1"/>
              </a:solidFill>
              <a:latin typeface="+mj-lt"/>
              <a:ea typeface="Tahoma" panose="020B0604030504040204" pitchFamily="34" charset="0"/>
              <a:cs typeface="Tahoma" panose="020B0604030504040204" pitchFamily="34" charset="0"/>
            </a:rPr>
            <a:t>Fontes públicas de informação</a:t>
          </a:r>
          <a:r>
            <a:rPr lang="pt-BR" sz="1600" dirty="0" smtClean="0">
              <a:solidFill>
                <a:schemeClr val="tx1"/>
              </a:solidFill>
              <a:latin typeface="+mj-lt"/>
              <a:ea typeface="Tahoma" panose="020B0604030504040204" pitchFamily="34" charset="0"/>
              <a:cs typeface="Tahoma" panose="020B0604030504040204" pitchFamily="34" charset="0"/>
            </a:rPr>
            <a:t>: IBGE, CONAB, MAPA, ANP, Secex e Anuários Setoriais;</a:t>
          </a:r>
          <a:endParaRPr lang="pt-BR" sz="1600" b="0" i="0" dirty="0">
            <a:solidFill>
              <a:schemeClr val="tx1"/>
            </a:solidFill>
            <a:latin typeface="+mj-lt"/>
            <a:cs typeface="Times New Roman" panose="02020603050405020304" pitchFamily="18" charset="0"/>
          </a:endParaRPr>
        </a:p>
      </dgm:t>
    </dgm:pt>
    <dgm:pt modelId="{63819D5B-48E0-4D5B-89A1-4EC5A2CB1259}" type="parTrans" cxnId="{026C9576-1D92-41CC-8FED-C591000CD3CE}">
      <dgm:prSet/>
      <dgm:spPr/>
      <dgm:t>
        <a:bodyPr/>
        <a:lstStyle/>
        <a:p>
          <a:endParaRPr lang="pt-BR" sz="1800" b="0" i="0">
            <a:latin typeface="+mj-lt"/>
            <a:cs typeface="Times New Roman" panose="02020603050405020304" pitchFamily="18" charset="0"/>
          </a:endParaRPr>
        </a:p>
      </dgm:t>
    </dgm:pt>
    <dgm:pt modelId="{725D2A04-3AD7-443D-BD7F-7C90EEDEF8C7}" type="sibTrans" cxnId="{026C9576-1D92-41CC-8FED-C591000CD3CE}">
      <dgm:prSet/>
      <dgm:spPr/>
      <dgm:t>
        <a:bodyPr/>
        <a:lstStyle/>
        <a:p>
          <a:endParaRPr lang="pt-BR" sz="1800" b="0" i="0">
            <a:latin typeface="+mj-lt"/>
            <a:cs typeface="Times New Roman" panose="02020603050405020304" pitchFamily="18" charset="0"/>
          </a:endParaRPr>
        </a:p>
      </dgm:t>
    </dgm:pt>
    <dgm:pt modelId="{844895EF-1728-427D-9574-C27650E8A36E}">
      <dgm:prSet phldrT="[Texto]" custT="1"/>
      <dgm:spPr/>
      <dgm:t>
        <a:bodyPr/>
        <a:lstStyle/>
        <a:p>
          <a:r>
            <a:rPr lang="pt-BR" sz="1600" b="1" dirty="0" smtClean="0">
              <a:solidFill>
                <a:schemeClr val="tx1"/>
              </a:solidFill>
              <a:latin typeface="+mj-lt"/>
              <a:ea typeface="Tahoma" panose="020B0604030504040204" pitchFamily="34" charset="0"/>
              <a:cs typeface="Tahoma" panose="020B0604030504040204" pitchFamily="34" charset="0"/>
            </a:rPr>
            <a:t>Área de abrangência</a:t>
          </a:r>
          <a:r>
            <a:rPr lang="pt-BR" sz="1600" dirty="0" smtClean="0">
              <a:solidFill>
                <a:schemeClr val="tx1"/>
              </a:solidFill>
              <a:latin typeface="+mj-lt"/>
              <a:ea typeface="Tahoma" panose="020B0604030504040204" pitchFamily="34" charset="0"/>
              <a:cs typeface="Tahoma" panose="020B0604030504040204" pitchFamily="34" charset="0"/>
            </a:rPr>
            <a:t>: todo o território brasileiro;</a:t>
          </a:r>
          <a:endParaRPr lang="pt-BR" sz="1600" b="0" i="0" dirty="0">
            <a:solidFill>
              <a:schemeClr val="tx1"/>
            </a:solidFill>
            <a:latin typeface="+mj-lt"/>
            <a:cs typeface="Times New Roman" panose="02020603050405020304" pitchFamily="18" charset="0"/>
          </a:endParaRPr>
        </a:p>
      </dgm:t>
    </dgm:pt>
    <dgm:pt modelId="{AE32A70B-3422-4967-B658-479234134C4A}" type="parTrans" cxnId="{57CC6C9D-9EBC-4FFD-A4D8-5DB078545E4F}">
      <dgm:prSet/>
      <dgm:spPr/>
      <dgm:t>
        <a:bodyPr/>
        <a:lstStyle/>
        <a:p>
          <a:endParaRPr lang="pt-BR" sz="1800" b="0" i="0">
            <a:latin typeface="+mj-lt"/>
            <a:cs typeface="Times New Roman" panose="02020603050405020304" pitchFamily="18" charset="0"/>
          </a:endParaRPr>
        </a:p>
      </dgm:t>
    </dgm:pt>
    <dgm:pt modelId="{845F9384-E040-41D1-8048-17F3C0DE3E84}" type="sibTrans" cxnId="{57CC6C9D-9EBC-4FFD-A4D8-5DB078545E4F}">
      <dgm:prSet/>
      <dgm:spPr/>
      <dgm:t>
        <a:bodyPr/>
        <a:lstStyle/>
        <a:p>
          <a:endParaRPr lang="pt-BR" sz="1800" b="0" i="0">
            <a:latin typeface="+mj-lt"/>
            <a:cs typeface="Times New Roman" panose="02020603050405020304" pitchFamily="18" charset="0"/>
          </a:endParaRPr>
        </a:p>
      </dgm:t>
    </dgm:pt>
    <dgm:pt modelId="{81B03A42-E388-42FF-9E23-D7EE5E1F1BDD}">
      <dgm:prSet phldrT="[Texto]" custT="1"/>
      <dgm:spPr/>
      <dgm:t>
        <a:bodyPr/>
        <a:lstStyle/>
        <a:p>
          <a:r>
            <a:rPr lang="pt-BR" sz="1600" b="0" dirty="0" smtClean="0">
              <a:solidFill>
                <a:schemeClr val="tx1"/>
              </a:solidFill>
              <a:latin typeface="+mj-lt"/>
              <a:ea typeface="Tahoma" panose="020B0604030504040204" pitchFamily="34" charset="0"/>
              <a:cs typeface="Tahoma" panose="020B0604030504040204" pitchFamily="34" charset="0"/>
            </a:rPr>
            <a:t>Para cada produto foram feitas projeções de produção, consumo, exportação e importação;</a:t>
          </a:r>
          <a:endParaRPr lang="pt-BR" sz="1600" b="0" i="0" dirty="0">
            <a:solidFill>
              <a:schemeClr val="tx1"/>
            </a:solidFill>
            <a:latin typeface="+mj-lt"/>
            <a:cs typeface="Times New Roman" panose="02020603050405020304" pitchFamily="18" charset="0"/>
          </a:endParaRPr>
        </a:p>
      </dgm:t>
    </dgm:pt>
    <dgm:pt modelId="{D58CA499-6F62-4786-B6FD-B2E42A65F0B2}" type="parTrans" cxnId="{9F233564-CB6E-4F89-95CE-9890C277C832}">
      <dgm:prSet/>
      <dgm:spPr/>
      <dgm:t>
        <a:bodyPr/>
        <a:lstStyle/>
        <a:p>
          <a:endParaRPr lang="pt-BR" sz="1800" b="0" i="0">
            <a:latin typeface="+mj-lt"/>
            <a:cs typeface="Times New Roman" panose="02020603050405020304" pitchFamily="18" charset="0"/>
          </a:endParaRPr>
        </a:p>
      </dgm:t>
    </dgm:pt>
    <dgm:pt modelId="{F63C781C-54D8-4B4C-A3B3-CE4A305C474E}" type="sibTrans" cxnId="{9F233564-CB6E-4F89-95CE-9890C277C832}">
      <dgm:prSet/>
      <dgm:spPr/>
      <dgm:t>
        <a:bodyPr/>
        <a:lstStyle/>
        <a:p>
          <a:endParaRPr lang="pt-BR" sz="1800" b="0" i="0">
            <a:latin typeface="+mj-lt"/>
            <a:cs typeface="Times New Roman" panose="02020603050405020304" pitchFamily="18" charset="0"/>
          </a:endParaRPr>
        </a:p>
      </dgm:t>
    </dgm:pt>
    <dgm:pt modelId="{A407B34C-ACD7-4651-A863-CB7197B4112E}">
      <dgm:prSet custT="1"/>
      <dgm:spPr/>
      <dgm:t>
        <a:bodyPr/>
        <a:lstStyle/>
        <a:p>
          <a:r>
            <a:rPr lang="pt-BR" sz="1600" b="1" dirty="0" smtClean="0">
              <a:solidFill>
                <a:schemeClr val="tx1"/>
              </a:solidFill>
              <a:latin typeface="+mj-lt"/>
              <a:ea typeface="Tahoma" panose="020B0604030504040204" pitchFamily="34" charset="0"/>
              <a:cs typeface="Tahoma" panose="020B0604030504040204" pitchFamily="34" charset="0"/>
            </a:rPr>
            <a:t>Zoneamento</a:t>
          </a:r>
          <a:r>
            <a:rPr lang="pt-BR" sz="1600" dirty="0" smtClean="0">
              <a:solidFill>
                <a:schemeClr val="tx1"/>
              </a:solidFill>
              <a:latin typeface="+mj-lt"/>
              <a:ea typeface="Tahoma" panose="020B0604030504040204" pitchFamily="34" charset="0"/>
              <a:cs typeface="Tahoma" panose="020B0604030504040204" pitchFamily="34" charset="0"/>
            </a:rPr>
            <a:t>: devido à importância de sua localização, o estado do Mato Grosso foi detalhado de acordo com o limite municipal, enquanto que os outros estados foram zoneados por microrregiões.</a:t>
          </a:r>
        </a:p>
      </dgm:t>
    </dgm:pt>
    <dgm:pt modelId="{AA88855A-F8B6-4C7C-BF8A-25E047A43A66}" type="parTrans" cxnId="{CCB97860-1D91-4C92-AF1F-E0117D363930}">
      <dgm:prSet/>
      <dgm:spPr/>
      <dgm:t>
        <a:bodyPr/>
        <a:lstStyle/>
        <a:p>
          <a:endParaRPr lang="pt-BR">
            <a:latin typeface="+mj-lt"/>
          </a:endParaRPr>
        </a:p>
      </dgm:t>
    </dgm:pt>
    <dgm:pt modelId="{B655B877-E50E-461B-AD20-C2A2FCA31B8E}" type="sibTrans" cxnId="{CCB97860-1D91-4C92-AF1F-E0117D363930}">
      <dgm:prSet/>
      <dgm:spPr/>
      <dgm:t>
        <a:bodyPr/>
        <a:lstStyle/>
        <a:p>
          <a:endParaRPr lang="pt-BR">
            <a:latin typeface="+mj-lt"/>
          </a:endParaRPr>
        </a:p>
      </dgm:t>
    </dgm:pt>
    <dgm:pt modelId="{B79535EC-E60B-4291-8BA6-521B60A94AF1}" type="pres">
      <dgm:prSet presAssocID="{A0B6FA4A-C9E0-432D-B9E5-D16EAAEC32B8}" presName="Name0" presStyleCnt="0">
        <dgm:presLayoutVars>
          <dgm:chMax val="7"/>
          <dgm:chPref val="7"/>
          <dgm:dir/>
        </dgm:presLayoutVars>
      </dgm:prSet>
      <dgm:spPr/>
      <dgm:t>
        <a:bodyPr/>
        <a:lstStyle/>
        <a:p>
          <a:endParaRPr lang="pt-BR"/>
        </a:p>
      </dgm:t>
    </dgm:pt>
    <dgm:pt modelId="{0611E179-E835-42B9-B8BE-8E95E14647A9}" type="pres">
      <dgm:prSet presAssocID="{A0B6FA4A-C9E0-432D-B9E5-D16EAAEC32B8}" presName="Name1" presStyleCnt="0"/>
      <dgm:spPr/>
    </dgm:pt>
    <dgm:pt modelId="{50A9AB72-0F7F-41B7-9D34-31E3F6CB53E4}" type="pres">
      <dgm:prSet presAssocID="{A0B6FA4A-C9E0-432D-B9E5-D16EAAEC32B8}" presName="cycle" presStyleCnt="0"/>
      <dgm:spPr/>
    </dgm:pt>
    <dgm:pt modelId="{FF30A0FE-4DFE-4EBE-9CD5-5A2D1A1C1715}" type="pres">
      <dgm:prSet presAssocID="{A0B6FA4A-C9E0-432D-B9E5-D16EAAEC32B8}" presName="srcNode" presStyleLbl="node1" presStyleIdx="0" presStyleCnt="5"/>
      <dgm:spPr/>
    </dgm:pt>
    <dgm:pt modelId="{C51707AA-2BED-4D90-A683-050C2243A9F9}" type="pres">
      <dgm:prSet presAssocID="{A0B6FA4A-C9E0-432D-B9E5-D16EAAEC32B8}" presName="conn" presStyleLbl="parChTrans1D2" presStyleIdx="0" presStyleCnt="1"/>
      <dgm:spPr/>
      <dgm:t>
        <a:bodyPr/>
        <a:lstStyle/>
        <a:p>
          <a:endParaRPr lang="pt-BR"/>
        </a:p>
      </dgm:t>
    </dgm:pt>
    <dgm:pt modelId="{50388544-CDF2-4B69-8A19-3E736347A103}" type="pres">
      <dgm:prSet presAssocID="{A0B6FA4A-C9E0-432D-B9E5-D16EAAEC32B8}" presName="extraNode" presStyleLbl="node1" presStyleIdx="0" presStyleCnt="5"/>
      <dgm:spPr/>
    </dgm:pt>
    <dgm:pt modelId="{B4397BA0-8498-4BDA-9729-2043F4DF98F5}" type="pres">
      <dgm:prSet presAssocID="{A0B6FA4A-C9E0-432D-B9E5-D16EAAEC32B8}" presName="dstNode" presStyleLbl="node1" presStyleIdx="0" presStyleCnt="5"/>
      <dgm:spPr/>
    </dgm:pt>
    <dgm:pt modelId="{BDAC8E27-CE01-4E2A-8537-09A4E1F48DC7}" type="pres">
      <dgm:prSet presAssocID="{7EFBD515-5593-4822-AD1B-0F53E385203C}" presName="text_1" presStyleLbl="node1" presStyleIdx="0" presStyleCnt="5" custLinFactNeighborX="-116" custLinFactNeighborY="5192">
        <dgm:presLayoutVars>
          <dgm:bulletEnabled val="1"/>
        </dgm:presLayoutVars>
      </dgm:prSet>
      <dgm:spPr/>
      <dgm:t>
        <a:bodyPr/>
        <a:lstStyle/>
        <a:p>
          <a:endParaRPr lang="pt-BR"/>
        </a:p>
      </dgm:t>
    </dgm:pt>
    <dgm:pt modelId="{7767A5BE-7C87-4273-8422-616A4637D677}" type="pres">
      <dgm:prSet presAssocID="{7EFBD515-5593-4822-AD1B-0F53E385203C}" presName="accent_1" presStyleCnt="0"/>
      <dgm:spPr/>
    </dgm:pt>
    <dgm:pt modelId="{6467C25A-957E-4BF7-AC14-A936C4950894}" type="pres">
      <dgm:prSet presAssocID="{7EFBD515-5593-4822-AD1B-0F53E385203C}" presName="accentRepeatNode" presStyleLbl="solidFgAcc1" presStyleIdx="0" presStyleCnt="5"/>
      <dgm:spPr/>
    </dgm:pt>
    <dgm:pt modelId="{4D04B5EE-4BBA-487A-8F6B-CEBD48871244}" type="pres">
      <dgm:prSet presAssocID="{81B03A42-E388-42FF-9E23-D7EE5E1F1BDD}" presName="text_2" presStyleLbl="node1" presStyleIdx="1" presStyleCnt="5" custLinFactNeighborX="42" custLinFactNeighborY="2885">
        <dgm:presLayoutVars>
          <dgm:bulletEnabled val="1"/>
        </dgm:presLayoutVars>
      </dgm:prSet>
      <dgm:spPr/>
      <dgm:t>
        <a:bodyPr/>
        <a:lstStyle/>
        <a:p>
          <a:endParaRPr lang="pt-BR"/>
        </a:p>
      </dgm:t>
    </dgm:pt>
    <dgm:pt modelId="{ACC57855-1083-487F-839A-608FB0BC9939}" type="pres">
      <dgm:prSet presAssocID="{81B03A42-E388-42FF-9E23-D7EE5E1F1BDD}" presName="accent_2" presStyleCnt="0"/>
      <dgm:spPr/>
    </dgm:pt>
    <dgm:pt modelId="{91352911-AF83-47B9-A58B-4AAE22E8658A}" type="pres">
      <dgm:prSet presAssocID="{81B03A42-E388-42FF-9E23-D7EE5E1F1BDD}" presName="accentRepeatNode" presStyleLbl="solidFgAcc1" presStyleIdx="1" presStyleCnt="5"/>
      <dgm:spPr/>
    </dgm:pt>
    <dgm:pt modelId="{2F766293-8F18-4FA0-AC1C-267D914E1028}" type="pres">
      <dgm:prSet presAssocID="{397C576E-4732-4B48-8F46-ADF197D09176}" presName="text_3" presStyleLbl="node1" presStyleIdx="2" presStyleCnt="5">
        <dgm:presLayoutVars>
          <dgm:bulletEnabled val="1"/>
        </dgm:presLayoutVars>
      </dgm:prSet>
      <dgm:spPr/>
      <dgm:t>
        <a:bodyPr/>
        <a:lstStyle/>
        <a:p>
          <a:endParaRPr lang="pt-BR"/>
        </a:p>
      </dgm:t>
    </dgm:pt>
    <dgm:pt modelId="{6B0C120A-FC62-4F76-8247-5FEF16597DFB}" type="pres">
      <dgm:prSet presAssocID="{397C576E-4732-4B48-8F46-ADF197D09176}" presName="accent_3" presStyleCnt="0"/>
      <dgm:spPr/>
    </dgm:pt>
    <dgm:pt modelId="{BE2F15C8-FE12-4578-8CDE-8DC792D1181C}" type="pres">
      <dgm:prSet presAssocID="{397C576E-4732-4B48-8F46-ADF197D09176}" presName="accentRepeatNode" presStyleLbl="solidFgAcc1" presStyleIdx="2" presStyleCnt="5"/>
      <dgm:spPr/>
    </dgm:pt>
    <dgm:pt modelId="{D3BDB4E5-8C90-45F4-9095-31DDAC9B8E40}" type="pres">
      <dgm:prSet presAssocID="{844895EF-1728-427D-9574-C27650E8A36E}" presName="text_4" presStyleLbl="node1" presStyleIdx="3" presStyleCnt="5">
        <dgm:presLayoutVars>
          <dgm:bulletEnabled val="1"/>
        </dgm:presLayoutVars>
      </dgm:prSet>
      <dgm:spPr/>
      <dgm:t>
        <a:bodyPr/>
        <a:lstStyle/>
        <a:p>
          <a:endParaRPr lang="pt-BR"/>
        </a:p>
      </dgm:t>
    </dgm:pt>
    <dgm:pt modelId="{A652A505-4B2E-4FDB-AAEB-F251EBD6CCD9}" type="pres">
      <dgm:prSet presAssocID="{844895EF-1728-427D-9574-C27650E8A36E}" presName="accent_4" presStyleCnt="0"/>
      <dgm:spPr/>
    </dgm:pt>
    <dgm:pt modelId="{2539D2FC-B98A-4689-845E-8E74C2C12556}" type="pres">
      <dgm:prSet presAssocID="{844895EF-1728-427D-9574-C27650E8A36E}" presName="accentRepeatNode" presStyleLbl="solidFgAcc1" presStyleIdx="3" presStyleCnt="5"/>
      <dgm:spPr/>
    </dgm:pt>
    <dgm:pt modelId="{097B613D-3CE3-4EEB-9C0C-EEC8D29B22C3}" type="pres">
      <dgm:prSet presAssocID="{A407B34C-ACD7-4651-A863-CB7197B4112E}" presName="text_5" presStyleLbl="node1" presStyleIdx="4" presStyleCnt="5" custScaleY="165767">
        <dgm:presLayoutVars>
          <dgm:bulletEnabled val="1"/>
        </dgm:presLayoutVars>
      </dgm:prSet>
      <dgm:spPr/>
      <dgm:t>
        <a:bodyPr/>
        <a:lstStyle/>
        <a:p>
          <a:endParaRPr lang="pt-BR"/>
        </a:p>
      </dgm:t>
    </dgm:pt>
    <dgm:pt modelId="{92BA5063-CE95-4BFF-9992-4D676D894651}" type="pres">
      <dgm:prSet presAssocID="{A407B34C-ACD7-4651-A863-CB7197B4112E}" presName="accent_5" presStyleCnt="0"/>
      <dgm:spPr/>
    </dgm:pt>
    <dgm:pt modelId="{DB5FA1A7-068B-43A3-8D43-BFE83FBFA0EF}" type="pres">
      <dgm:prSet presAssocID="{A407B34C-ACD7-4651-A863-CB7197B4112E}" presName="accentRepeatNode" presStyleLbl="solidFgAcc1" presStyleIdx="4" presStyleCnt="5"/>
      <dgm:spPr/>
    </dgm:pt>
  </dgm:ptLst>
  <dgm:cxnLst>
    <dgm:cxn modelId="{7ADD3956-DB12-4FFD-BA1B-97484A66D0FF}" type="presOf" srcId="{A0B6FA4A-C9E0-432D-B9E5-D16EAAEC32B8}" destId="{B79535EC-E60B-4291-8BA6-521B60A94AF1}" srcOrd="0" destOrd="0" presId="urn:microsoft.com/office/officeart/2008/layout/VerticalCurvedList"/>
    <dgm:cxn modelId="{792C882B-45F4-48AB-BA82-1FDDA2A3A533}" srcId="{A0B6FA4A-C9E0-432D-B9E5-D16EAAEC32B8}" destId="{7EFBD515-5593-4822-AD1B-0F53E385203C}" srcOrd="0" destOrd="0" parTransId="{8ABA15DB-5FE3-4800-BEBC-6F5D424192E1}" sibTransId="{480B976E-B9A7-4A2E-B9DE-C88D29C2B79B}"/>
    <dgm:cxn modelId="{57CC6C9D-9EBC-4FFD-A4D8-5DB078545E4F}" srcId="{A0B6FA4A-C9E0-432D-B9E5-D16EAAEC32B8}" destId="{844895EF-1728-427D-9574-C27650E8A36E}" srcOrd="3" destOrd="0" parTransId="{AE32A70B-3422-4967-B658-479234134C4A}" sibTransId="{845F9384-E040-41D1-8048-17F3C0DE3E84}"/>
    <dgm:cxn modelId="{3E157C7A-2E73-4E59-BD58-090B51A40CFF}" type="presOf" srcId="{397C576E-4732-4B48-8F46-ADF197D09176}" destId="{2F766293-8F18-4FA0-AC1C-267D914E1028}" srcOrd="0" destOrd="0" presId="urn:microsoft.com/office/officeart/2008/layout/VerticalCurvedList"/>
    <dgm:cxn modelId="{026C9576-1D92-41CC-8FED-C591000CD3CE}" srcId="{A0B6FA4A-C9E0-432D-B9E5-D16EAAEC32B8}" destId="{397C576E-4732-4B48-8F46-ADF197D09176}" srcOrd="2" destOrd="0" parTransId="{63819D5B-48E0-4D5B-89A1-4EC5A2CB1259}" sibTransId="{725D2A04-3AD7-443D-BD7F-7C90EEDEF8C7}"/>
    <dgm:cxn modelId="{9F233564-CB6E-4F89-95CE-9890C277C832}" srcId="{A0B6FA4A-C9E0-432D-B9E5-D16EAAEC32B8}" destId="{81B03A42-E388-42FF-9E23-D7EE5E1F1BDD}" srcOrd="1" destOrd="0" parTransId="{D58CA499-6F62-4786-B6FD-B2E42A65F0B2}" sibTransId="{F63C781C-54D8-4B4C-A3B3-CE4A305C474E}"/>
    <dgm:cxn modelId="{7D4EA967-05AB-43A4-9DF3-AB29184D8654}" type="presOf" srcId="{7EFBD515-5593-4822-AD1B-0F53E385203C}" destId="{BDAC8E27-CE01-4E2A-8537-09A4E1F48DC7}" srcOrd="0" destOrd="0" presId="urn:microsoft.com/office/officeart/2008/layout/VerticalCurvedList"/>
    <dgm:cxn modelId="{CCB97860-1D91-4C92-AF1F-E0117D363930}" srcId="{A0B6FA4A-C9E0-432D-B9E5-D16EAAEC32B8}" destId="{A407B34C-ACD7-4651-A863-CB7197B4112E}" srcOrd="4" destOrd="0" parTransId="{AA88855A-F8B6-4C7C-BF8A-25E047A43A66}" sibTransId="{B655B877-E50E-461B-AD20-C2A2FCA31B8E}"/>
    <dgm:cxn modelId="{487A65C9-D1CC-42BC-AC99-6973DF062676}" type="presOf" srcId="{844895EF-1728-427D-9574-C27650E8A36E}" destId="{D3BDB4E5-8C90-45F4-9095-31DDAC9B8E40}" srcOrd="0" destOrd="0" presId="urn:microsoft.com/office/officeart/2008/layout/VerticalCurvedList"/>
    <dgm:cxn modelId="{2026E354-A84D-42EE-8034-31688F5F33B5}" type="presOf" srcId="{81B03A42-E388-42FF-9E23-D7EE5E1F1BDD}" destId="{4D04B5EE-4BBA-487A-8F6B-CEBD48871244}" srcOrd="0" destOrd="0" presId="urn:microsoft.com/office/officeart/2008/layout/VerticalCurvedList"/>
    <dgm:cxn modelId="{2C786FB3-FBB5-46C1-A0AE-CEEEBE855EC2}" type="presOf" srcId="{A407B34C-ACD7-4651-A863-CB7197B4112E}" destId="{097B613D-3CE3-4EEB-9C0C-EEC8D29B22C3}" srcOrd="0" destOrd="0" presId="urn:microsoft.com/office/officeart/2008/layout/VerticalCurvedList"/>
    <dgm:cxn modelId="{D187C162-365B-40AC-AF75-6CCAC2395A35}" type="presOf" srcId="{480B976E-B9A7-4A2E-B9DE-C88D29C2B79B}" destId="{C51707AA-2BED-4D90-A683-050C2243A9F9}" srcOrd="0" destOrd="0" presId="urn:microsoft.com/office/officeart/2008/layout/VerticalCurvedList"/>
    <dgm:cxn modelId="{55C482B4-2206-49F6-B036-8D44CD8AA91D}" type="presParOf" srcId="{B79535EC-E60B-4291-8BA6-521B60A94AF1}" destId="{0611E179-E835-42B9-B8BE-8E95E14647A9}" srcOrd="0" destOrd="0" presId="urn:microsoft.com/office/officeart/2008/layout/VerticalCurvedList"/>
    <dgm:cxn modelId="{14AFF5AE-7EA1-4F95-AAE8-B51F2F981B11}" type="presParOf" srcId="{0611E179-E835-42B9-B8BE-8E95E14647A9}" destId="{50A9AB72-0F7F-41B7-9D34-31E3F6CB53E4}" srcOrd="0" destOrd="0" presId="urn:microsoft.com/office/officeart/2008/layout/VerticalCurvedList"/>
    <dgm:cxn modelId="{391E20FE-1972-426D-B132-551E5009DC2D}" type="presParOf" srcId="{50A9AB72-0F7F-41B7-9D34-31E3F6CB53E4}" destId="{FF30A0FE-4DFE-4EBE-9CD5-5A2D1A1C1715}" srcOrd="0" destOrd="0" presId="urn:microsoft.com/office/officeart/2008/layout/VerticalCurvedList"/>
    <dgm:cxn modelId="{7BA67180-17B3-4F7C-851D-7A6F5D7BCDC3}" type="presParOf" srcId="{50A9AB72-0F7F-41B7-9D34-31E3F6CB53E4}" destId="{C51707AA-2BED-4D90-A683-050C2243A9F9}" srcOrd="1" destOrd="0" presId="urn:microsoft.com/office/officeart/2008/layout/VerticalCurvedList"/>
    <dgm:cxn modelId="{459F0436-0523-4718-ACA8-4CFF4B15E6B0}" type="presParOf" srcId="{50A9AB72-0F7F-41B7-9D34-31E3F6CB53E4}" destId="{50388544-CDF2-4B69-8A19-3E736347A103}" srcOrd="2" destOrd="0" presId="urn:microsoft.com/office/officeart/2008/layout/VerticalCurvedList"/>
    <dgm:cxn modelId="{2DAEBF2F-E0E4-4783-8AAE-40AC1CAAA025}" type="presParOf" srcId="{50A9AB72-0F7F-41B7-9D34-31E3F6CB53E4}" destId="{B4397BA0-8498-4BDA-9729-2043F4DF98F5}" srcOrd="3" destOrd="0" presId="urn:microsoft.com/office/officeart/2008/layout/VerticalCurvedList"/>
    <dgm:cxn modelId="{E162B6EA-4426-440B-9BA2-EDA7F1B07033}" type="presParOf" srcId="{0611E179-E835-42B9-B8BE-8E95E14647A9}" destId="{BDAC8E27-CE01-4E2A-8537-09A4E1F48DC7}" srcOrd="1" destOrd="0" presId="urn:microsoft.com/office/officeart/2008/layout/VerticalCurvedList"/>
    <dgm:cxn modelId="{FA0643CD-E672-4D44-9412-3AB5322DDD44}" type="presParOf" srcId="{0611E179-E835-42B9-B8BE-8E95E14647A9}" destId="{7767A5BE-7C87-4273-8422-616A4637D677}" srcOrd="2" destOrd="0" presId="urn:microsoft.com/office/officeart/2008/layout/VerticalCurvedList"/>
    <dgm:cxn modelId="{D8D6A9D5-963F-4E85-A94F-C7603B166E71}" type="presParOf" srcId="{7767A5BE-7C87-4273-8422-616A4637D677}" destId="{6467C25A-957E-4BF7-AC14-A936C4950894}" srcOrd="0" destOrd="0" presId="urn:microsoft.com/office/officeart/2008/layout/VerticalCurvedList"/>
    <dgm:cxn modelId="{D59E08FD-5320-4F71-B061-FBAF64FC8867}" type="presParOf" srcId="{0611E179-E835-42B9-B8BE-8E95E14647A9}" destId="{4D04B5EE-4BBA-487A-8F6B-CEBD48871244}" srcOrd="3" destOrd="0" presId="urn:microsoft.com/office/officeart/2008/layout/VerticalCurvedList"/>
    <dgm:cxn modelId="{F4151EF1-92D8-4590-AFB6-C1026FA6063C}" type="presParOf" srcId="{0611E179-E835-42B9-B8BE-8E95E14647A9}" destId="{ACC57855-1083-487F-839A-608FB0BC9939}" srcOrd="4" destOrd="0" presId="urn:microsoft.com/office/officeart/2008/layout/VerticalCurvedList"/>
    <dgm:cxn modelId="{99C9FA22-8370-48D2-820F-70C8A179168D}" type="presParOf" srcId="{ACC57855-1083-487F-839A-608FB0BC9939}" destId="{91352911-AF83-47B9-A58B-4AAE22E8658A}" srcOrd="0" destOrd="0" presId="urn:microsoft.com/office/officeart/2008/layout/VerticalCurvedList"/>
    <dgm:cxn modelId="{833BBB41-FCFD-47FB-B4E9-7B98D54B667D}" type="presParOf" srcId="{0611E179-E835-42B9-B8BE-8E95E14647A9}" destId="{2F766293-8F18-4FA0-AC1C-267D914E1028}" srcOrd="5" destOrd="0" presId="urn:microsoft.com/office/officeart/2008/layout/VerticalCurvedList"/>
    <dgm:cxn modelId="{FDC7F30E-7680-46F2-9C21-7BD49F5AA144}" type="presParOf" srcId="{0611E179-E835-42B9-B8BE-8E95E14647A9}" destId="{6B0C120A-FC62-4F76-8247-5FEF16597DFB}" srcOrd="6" destOrd="0" presId="urn:microsoft.com/office/officeart/2008/layout/VerticalCurvedList"/>
    <dgm:cxn modelId="{0389BA41-570B-4AD4-864C-AE630AC5768A}" type="presParOf" srcId="{6B0C120A-FC62-4F76-8247-5FEF16597DFB}" destId="{BE2F15C8-FE12-4578-8CDE-8DC792D1181C}" srcOrd="0" destOrd="0" presId="urn:microsoft.com/office/officeart/2008/layout/VerticalCurvedList"/>
    <dgm:cxn modelId="{50739D58-6B46-4AA1-8B65-F462FB1D32BA}" type="presParOf" srcId="{0611E179-E835-42B9-B8BE-8E95E14647A9}" destId="{D3BDB4E5-8C90-45F4-9095-31DDAC9B8E40}" srcOrd="7" destOrd="0" presId="urn:microsoft.com/office/officeart/2008/layout/VerticalCurvedList"/>
    <dgm:cxn modelId="{3599BA80-4FFC-4D16-A0DA-C8C4D6A05A70}" type="presParOf" srcId="{0611E179-E835-42B9-B8BE-8E95E14647A9}" destId="{A652A505-4B2E-4FDB-AAEB-F251EBD6CCD9}" srcOrd="8" destOrd="0" presId="urn:microsoft.com/office/officeart/2008/layout/VerticalCurvedList"/>
    <dgm:cxn modelId="{15634688-D8A3-4D1E-8D12-80D14FCE0BB8}" type="presParOf" srcId="{A652A505-4B2E-4FDB-AAEB-F251EBD6CCD9}" destId="{2539D2FC-B98A-4689-845E-8E74C2C12556}" srcOrd="0" destOrd="0" presId="urn:microsoft.com/office/officeart/2008/layout/VerticalCurvedList"/>
    <dgm:cxn modelId="{AE15FA6C-9EE1-46AC-806A-99BA737BF9E0}" type="presParOf" srcId="{0611E179-E835-42B9-B8BE-8E95E14647A9}" destId="{097B613D-3CE3-4EEB-9C0C-EEC8D29B22C3}" srcOrd="9" destOrd="0" presId="urn:microsoft.com/office/officeart/2008/layout/VerticalCurvedList"/>
    <dgm:cxn modelId="{AE03CF16-AFFF-4F6D-9869-B8510B34AB62}" type="presParOf" srcId="{0611E179-E835-42B9-B8BE-8E95E14647A9}" destId="{92BA5063-CE95-4BFF-9992-4D676D894651}" srcOrd="10" destOrd="0" presId="urn:microsoft.com/office/officeart/2008/layout/VerticalCurvedList"/>
    <dgm:cxn modelId="{FB434330-F796-4E07-A88A-0143F1131334}" type="presParOf" srcId="{92BA5063-CE95-4BFF-9992-4D676D894651}" destId="{DB5FA1A7-068B-43A3-8D43-BFE83FBFA0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25AA2-DF77-4426-BCBA-0EE151A2AA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7FB53C38-E211-4A3C-A96C-D4AB32ADACD6}">
      <dgm:prSet custT="1"/>
      <dgm:spPr/>
      <dgm:t>
        <a:bodyPr/>
        <a:lstStyle/>
        <a:p>
          <a:pPr algn="ctr" rtl="0"/>
          <a:r>
            <a:rPr lang="pt-BR" sz="1500" b="1" dirty="0" smtClean="0"/>
            <a:t>Objetivo</a:t>
          </a:r>
          <a:endParaRPr lang="pt-BR" sz="1500" b="1" dirty="0"/>
        </a:p>
      </dgm:t>
    </dgm:pt>
    <dgm:pt modelId="{4DFDA608-DDDB-4337-9470-3D05E90ED5CA}" type="parTrans" cxnId="{B546ECE0-0D48-4030-AF26-C75BE2F5829D}">
      <dgm:prSet/>
      <dgm:spPr/>
      <dgm:t>
        <a:bodyPr/>
        <a:lstStyle/>
        <a:p>
          <a:endParaRPr lang="pt-BR"/>
        </a:p>
      </dgm:t>
    </dgm:pt>
    <dgm:pt modelId="{7C6DCA23-78F9-4FF7-8CA7-3B434641C87F}" type="sibTrans" cxnId="{B546ECE0-0D48-4030-AF26-C75BE2F5829D}">
      <dgm:prSet/>
      <dgm:spPr/>
      <dgm:t>
        <a:bodyPr/>
        <a:lstStyle/>
        <a:p>
          <a:endParaRPr lang="pt-BR"/>
        </a:p>
      </dgm:t>
    </dgm:pt>
    <dgm:pt modelId="{A6A80FD9-6E01-4130-9B55-9EC00489AB4B}">
      <dgm:prSet custT="1"/>
      <dgm:spPr/>
      <dgm:t>
        <a:bodyPr/>
        <a:lstStyle/>
        <a:p>
          <a:pPr algn="just"/>
          <a:r>
            <a:rPr lang="pt-BR" sz="1600" dirty="0" smtClean="0">
              <a:latin typeface="Times New Roman" panose="02020603050405020304" pitchFamily="18" charset="0"/>
              <a:cs typeface="Times New Roman" panose="02020603050405020304" pitchFamily="18" charset="0"/>
            </a:rPr>
            <a:t>Análises das naturezas de carga e dos volumes movimentados anualmente por trecho, permitindo o dimensionamento da quantidade e do tamanho de trens que irão trafegar pela ferrovia para atendimento da demanda.</a:t>
          </a:r>
          <a:endParaRPr lang="pt-BR" sz="1600" dirty="0">
            <a:latin typeface="Times New Roman" panose="02020603050405020304" pitchFamily="18" charset="0"/>
            <a:cs typeface="Times New Roman" panose="02020603050405020304" pitchFamily="18" charset="0"/>
          </a:endParaRPr>
        </a:p>
      </dgm:t>
    </dgm:pt>
    <dgm:pt modelId="{269476A7-365D-4779-BA0D-B8600578DB65}" type="parTrans" cxnId="{B367EBCD-A8BE-4DD8-8047-E00F50D2BE5C}">
      <dgm:prSet/>
      <dgm:spPr/>
      <dgm:t>
        <a:bodyPr/>
        <a:lstStyle/>
        <a:p>
          <a:endParaRPr lang="pt-BR"/>
        </a:p>
      </dgm:t>
    </dgm:pt>
    <dgm:pt modelId="{C5638140-DFA4-456B-A7F3-56EB630F0532}" type="sibTrans" cxnId="{B367EBCD-A8BE-4DD8-8047-E00F50D2BE5C}">
      <dgm:prSet/>
      <dgm:spPr/>
      <dgm:t>
        <a:bodyPr/>
        <a:lstStyle/>
        <a:p>
          <a:endParaRPr lang="pt-BR"/>
        </a:p>
      </dgm:t>
    </dgm:pt>
    <dgm:pt modelId="{25E7817A-CD09-4AD3-A8C4-957BA0DA0DC9}" type="pres">
      <dgm:prSet presAssocID="{B4525AA2-DF77-4426-BCBA-0EE151A2AAB8}" presName="linear" presStyleCnt="0">
        <dgm:presLayoutVars>
          <dgm:dir/>
          <dgm:animLvl val="lvl"/>
          <dgm:resizeHandles val="exact"/>
        </dgm:presLayoutVars>
      </dgm:prSet>
      <dgm:spPr/>
      <dgm:t>
        <a:bodyPr/>
        <a:lstStyle/>
        <a:p>
          <a:endParaRPr lang="pt-BR"/>
        </a:p>
      </dgm:t>
    </dgm:pt>
    <dgm:pt modelId="{34013411-A586-469C-A94C-864ECF9099CE}" type="pres">
      <dgm:prSet presAssocID="{7FB53C38-E211-4A3C-A96C-D4AB32ADACD6}" presName="parentLin" presStyleCnt="0"/>
      <dgm:spPr/>
    </dgm:pt>
    <dgm:pt modelId="{A9168EA1-4F01-4A45-85EF-E7FB49E5897E}" type="pres">
      <dgm:prSet presAssocID="{7FB53C38-E211-4A3C-A96C-D4AB32ADACD6}" presName="parentLeftMargin" presStyleLbl="node1" presStyleIdx="0" presStyleCnt="1"/>
      <dgm:spPr/>
      <dgm:t>
        <a:bodyPr/>
        <a:lstStyle/>
        <a:p>
          <a:endParaRPr lang="pt-BR"/>
        </a:p>
      </dgm:t>
    </dgm:pt>
    <dgm:pt modelId="{9E590423-EE5A-41EA-BFB8-C062E5FCE469}" type="pres">
      <dgm:prSet presAssocID="{7FB53C38-E211-4A3C-A96C-D4AB32ADACD6}" presName="parentText" presStyleLbl="node1" presStyleIdx="0" presStyleCnt="1" custScaleY="160261" custLinFactNeighborY="-19076">
        <dgm:presLayoutVars>
          <dgm:chMax val="0"/>
          <dgm:bulletEnabled val="1"/>
        </dgm:presLayoutVars>
      </dgm:prSet>
      <dgm:spPr/>
      <dgm:t>
        <a:bodyPr/>
        <a:lstStyle/>
        <a:p>
          <a:endParaRPr lang="pt-BR"/>
        </a:p>
      </dgm:t>
    </dgm:pt>
    <dgm:pt modelId="{FFAFE235-EF58-44DF-9642-A80C918BF802}" type="pres">
      <dgm:prSet presAssocID="{7FB53C38-E211-4A3C-A96C-D4AB32ADACD6}" presName="negativeSpace" presStyleCnt="0"/>
      <dgm:spPr/>
    </dgm:pt>
    <dgm:pt modelId="{81003B22-BF83-4E6D-8FA9-B68330D40F21}" type="pres">
      <dgm:prSet presAssocID="{7FB53C38-E211-4A3C-A96C-D4AB32ADACD6}" presName="childText" presStyleLbl="conFgAcc1" presStyleIdx="0" presStyleCnt="1">
        <dgm:presLayoutVars>
          <dgm:bulletEnabled val="1"/>
        </dgm:presLayoutVars>
      </dgm:prSet>
      <dgm:spPr/>
      <dgm:t>
        <a:bodyPr/>
        <a:lstStyle/>
        <a:p>
          <a:endParaRPr lang="pt-BR"/>
        </a:p>
      </dgm:t>
    </dgm:pt>
  </dgm:ptLst>
  <dgm:cxnLst>
    <dgm:cxn modelId="{BF2A9F9A-3753-4BFD-B10F-0F2E746D91F8}" type="presOf" srcId="{7FB53C38-E211-4A3C-A96C-D4AB32ADACD6}" destId="{A9168EA1-4F01-4A45-85EF-E7FB49E5897E}" srcOrd="0" destOrd="0" presId="urn:microsoft.com/office/officeart/2005/8/layout/list1"/>
    <dgm:cxn modelId="{B367EBCD-A8BE-4DD8-8047-E00F50D2BE5C}" srcId="{7FB53C38-E211-4A3C-A96C-D4AB32ADACD6}" destId="{A6A80FD9-6E01-4130-9B55-9EC00489AB4B}" srcOrd="0" destOrd="0" parTransId="{269476A7-365D-4779-BA0D-B8600578DB65}" sibTransId="{C5638140-DFA4-456B-A7F3-56EB630F0532}"/>
    <dgm:cxn modelId="{B546ECE0-0D48-4030-AF26-C75BE2F5829D}" srcId="{B4525AA2-DF77-4426-BCBA-0EE151A2AAB8}" destId="{7FB53C38-E211-4A3C-A96C-D4AB32ADACD6}" srcOrd="0" destOrd="0" parTransId="{4DFDA608-DDDB-4337-9470-3D05E90ED5CA}" sibTransId="{7C6DCA23-78F9-4FF7-8CA7-3B434641C87F}"/>
    <dgm:cxn modelId="{16D071EB-CAE5-4FD8-A39C-4DB9F4275950}" type="presOf" srcId="{B4525AA2-DF77-4426-BCBA-0EE151A2AAB8}" destId="{25E7817A-CD09-4AD3-A8C4-957BA0DA0DC9}" srcOrd="0" destOrd="0" presId="urn:microsoft.com/office/officeart/2005/8/layout/list1"/>
    <dgm:cxn modelId="{E9B029F4-A523-4600-92AC-1133AA2A9A6D}" type="presOf" srcId="{7FB53C38-E211-4A3C-A96C-D4AB32ADACD6}" destId="{9E590423-EE5A-41EA-BFB8-C062E5FCE469}" srcOrd="1" destOrd="0" presId="urn:microsoft.com/office/officeart/2005/8/layout/list1"/>
    <dgm:cxn modelId="{7E8A620A-438D-4DD1-AB19-5BDF3CA91E0A}" type="presOf" srcId="{A6A80FD9-6E01-4130-9B55-9EC00489AB4B}" destId="{81003B22-BF83-4E6D-8FA9-B68330D40F21}" srcOrd="0" destOrd="0" presId="urn:microsoft.com/office/officeart/2005/8/layout/list1"/>
    <dgm:cxn modelId="{788C1B45-46A9-4F93-B986-3CC1DF473584}" type="presParOf" srcId="{25E7817A-CD09-4AD3-A8C4-957BA0DA0DC9}" destId="{34013411-A586-469C-A94C-864ECF9099CE}" srcOrd="0" destOrd="0" presId="urn:microsoft.com/office/officeart/2005/8/layout/list1"/>
    <dgm:cxn modelId="{D59CE6D7-443B-4C12-A502-4413F24ED5D3}" type="presParOf" srcId="{34013411-A586-469C-A94C-864ECF9099CE}" destId="{A9168EA1-4F01-4A45-85EF-E7FB49E5897E}" srcOrd="0" destOrd="0" presId="urn:microsoft.com/office/officeart/2005/8/layout/list1"/>
    <dgm:cxn modelId="{22E2E4E2-FB47-4004-AB2C-D3713F5A2BC2}" type="presParOf" srcId="{34013411-A586-469C-A94C-864ECF9099CE}" destId="{9E590423-EE5A-41EA-BFB8-C062E5FCE469}" srcOrd="1" destOrd="0" presId="urn:microsoft.com/office/officeart/2005/8/layout/list1"/>
    <dgm:cxn modelId="{116A6552-49C1-476E-949F-993F77E4D0FC}" type="presParOf" srcId="{25E7817A-CD09-4AD3-A8C4-957BA0DA0DC9}" destId="{FFAFE235-EF58-44DF-9642-A80C918BF802}" srcOrd="1" destOrd="0" presId="urn:microsoft.com/office/officeart/2005/8/layout/list1"/>
    <dgm:cxn modelId="{68D136CF-A62D-46DD-BCDB-4B301388E88F}" type="presParOf" srcId="{25E7817A-CD09-4AD3-A8C4-957BA0DA0DC9}" destId="{81003B22-BF83-4E6D-8FA9-B68330D40F21}"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525AA2-DF77-4426-BCBA-0EE151A2AA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7FB53C38-E211-4A3C-A96C-D4AB32ADACD6}">
      <dgm:prSet custT="1"/>
      <dgm:spPr/>
      <dgm:t>
        <a:bodyPr/>
        <a:lstStyle/>
        <a:p>
          <a:pPr algn="ctr" rtl="0"/>
          <a:r>
            <a:rPr lang="pt-BR" sz="1500" b="1" dirty="0" smtClean="0"/>
            <a:t>Objetivo</a:t>
          </a:r>
          <a:endParaRPr lang="pt-BR" sz="1500" b="1" dirty="0"/>
        </a:p>
      </dgm:t>
    </dgm:pt>
    <dgm:pt modelId="{4DFDA608-DDDB-4337-9470-3D05E90ED5CA}" type="parTrans" cxnId="{B546ECE0-0D48-4030-AF26-C75BE2F5829D}">
      <dgm:prSet/>
      <dgm:spPr/>
      <dgm:t>
        <a:bodyPr/>
        <a:lstStyle/>
        <a:p>
          <a:endParaRPr lang="pt-BR"/>
        </a:p>
      </dgm:t>
    </dgm:pt>
    <dgm:pt modelId="{7C6DCA23-78F9-4FF7-8CA7-3B434641C87F}" type="sibTrans" cxnId="{B546ECE0-0D48-4030-AF26-C75BE2F5829D}">
      <dgm:prSet/>
      <dgm:spPr/>
      <dgm:t>
        <a:bodyPr/>
        <a:lstStyle/>
        <a:p>
          <a:endParaRPr lang="pt-BR"/>
        </a:p>
      </dgm:t>
    </dgm:pt>
    <dgm:pt modelId="{A6A80FD9-6E01-4130-9B55-9EC00489AB4B}">
      <dgm:prSet custT="1"/>
      <dgm:spPr/>
      <dgm:t>
        <a:bodyPr/>
        <a:lstStyle/>
        <a:p>
          <a:r>
            <a:rPr lang="pt-BR" sz="1600" dirty="0" smtClean="0">
              <a:latin typeface="Times New Roman" pitchFamily="18" charset="0"/>
              <a:cs typeface="Times New Roman" pitchFamily="18" charset="0"/>
            </a:rPr>
            <a:t>Determinar o valor dos investimentos para fins regulatórios e de modelagem econômico-financeira (cálculo do valor de outorga ou prazo da concessão).</a:t>
          </a:r>
          <a:endParaRPr lang="pt-BR" sz="1600" dirty="0"/>
        </a:p>
      </dgm:t>
    </dgm:pt>
    <dgm:pt modelId="{269476A7-365D-4779-BA0D-B8600578DB65}" type="parTrans" cxnId="{B367EBCD-A8BE-4DD8-8047-E00F50D2BE5C}">
      <dgm:prSet/>
      <dgm:spPr/>
      <dgm:t>
        <a:bodyPr/>
        <a:lstStyle/>
        <a:p>
          <a:endParaRPr lang="pt-BR"/>
        </a:p>
      </dgm:t>
    </dgm:pt>
    <dgm:pt modelId="{C5638140-DFA4-456B-A7F3-56EB630F0532}" type="sibTrans" cxnId="{B367EBCD-A8BE-4DD8-8047-E00F50D2BE5C}">
      <dgm:prSet/>
      <dgm:spPr/>
      <dgm:t>
        <a:bodyPr/>
        <a:lstStyle/>
        <a:p>
          <a:endParaRPr lang="pt-BR"/>
        </a:p>
      </dgm:t>
    </dgm:pt>
    <dgm:pt modelId="{25E7817A-CD09-4AD3-A8C4-957BA0DA0DC9}" type="pres">
      <dgm:prSet presAssocID="{B4525AA2-DF77-4426-BCBA-0EE151A2AAB8}" presName="linear" presStyleCnt="0">
        <dgm:presLayoutVars>
          <dgm:dir/>
          <dgm:animLvl val="lvl"/>
          <dgm:resizeHandles val="exact"/>
        </dgm:presLayoutVars>
      </dgm:prSet>
      <dgm:spPr/>
      <dgm:t>
        <a:bodyPr/>
        <a:lstStyle/>
        <a:p>
          <a:endParaRPr lang="pt-BR"/>
        </a:p>
      </dgm:t>
    </dgm:pt>
    <dgm:pt modelId="{34013411-A586-469C-A94C-864ECF9099CE}" type="pres">
      <dgm:prSet presAssocID="{7FB53C38-E211-4A3C-A96C-D4AB32ADACD6}" presName="parentLin" presStyleCnt="0"/>
      <dgm:spPr/>
    </dgm:pt>
    <dgm:pt modelId="{A9168EA1-4F01-4A45-85EF-E7FB49E5897E}" type="pres">
      <dgm:prSet presAssocID="{7FB53C38-E211-4A3C-A96C-D4AB32ADACD6}" presName="parentLeftMargin" presStyleLbl="node1" presStyleIdx="0" presStyleCnt="1"/>
      <dgm:spPr/>
      <dgm:t>
        <a:bodyPr/>
        <a:lstStyle/>
        <a:p>
          <a:endParaRPr lang="pt-BR"/>
        </a:p>
      </dgm:t>
    </dgm:pt>
    <dgm:pt modelId="{9E590423-EE5A-41EA-BFB8-C062E5FCE469}" type="pres">
      <dgm:prSet presAssocID="{7FB53C38-E211-4A3C-A96C-D4AB32ADACD6}" presName="parentText" presStyleLbl="node1" presStyleIdx="0" presStyleCnt="1" custScaleY="160261">
        <dgm:presLayoutVars>
          <dgm:chMax val="0"/>
          <dgm:bulletEnabled val="1"/>
        </dgm:presLayoutVars>
      </dgm:prSet>
      <dgm:spPr/>
      <dgm:t>
        <a:bodyPr/>
        <a:lstStyle/>
        <a:p>
          <a:endParaRPr lang="pt-BR"/>
        </a:p>
      </dgm:t>
    </dgm:pt>
    <dgm:pt modelId="{FFAFE235-EF58-44DF-9642-A80C918BF802}" type="pres">
      <dgm:prSet presAssocID="{7FB53C38-E211-4A3C-A96C-D4AB32ADACD6}" presName="negativeSpace" presStyleCnt="0"/>
      <dgm:spPr/>
    </dgm:pt>
    <dgm:pt modelId="{81003B22-BF83-4E6D-8FA9-B68330D40F21}" type="pres">
      <dgm:prSet presAssocID="{7FB53C38-E211-4A3C-A96C-D4AB32ADACD6}" presName="childText" presStyleLbl="conFgAcc1" presStyleIdx="0" presStyleCnt="1">
        <dgm:presLayoutVars>
          <dgm:bulletEnabled val="1"/>
        </dgm:presLayoutVars>
      </dgm:prSet>
      <dgm:spPr/>
      <dgm:t>
        <a:bodyPr/>
        <a:lstStyle/>
        <a:p>
          <a:endParaRPr lang="pt-BR"/>
        </a:p>
      </dgm:t>
    </dgm:pt>
  </dgm:ptLst>
  <dgm:cxnLst>
    <dgm:cxn modelId="{4DBE329B-385E-40B1-97BC-61DCEE20BF82}" type="presOf" srcId="{B4525AA2-DF77-4426-BCBA-0EE151A2AAB8}" destId="{25E7817A-CD09-4AD3-A8C4-957BA0DA0DC9}" srcOrd="0" destOrd="0" presId="urn:microsoft.com/office/officeart/2005/8/layout/list1"/>
    <dgm:cxn modelId="{B367EBCD-A8BE-4DD8-8047-E00F50D2BE5C}" srcId="{7FB53C38-E211-4A3C-A96C-D4AB32ADACD6}" destId="{A6A80FD9-6E01-4130-9B55-9EC00489AB4B}" srcOrd="0" destOrd="0" parTransId="{269476A7-365D-4779-BA0D-B8600578DB65}" sibTransId="{C5638140-DFA4-456B-A7F3-56EB630F0532}"/>
    <dgm:cxn modelId="{77A9AB4A-DC47-42E2-9655-9801A043BCEA}" type="presOf" srcId="{A6A80FD9-6E01-4130-9B55-9EC00489AB4B}" destId="{81003B22-BF83-4E6D-8FA9-B68330D40F21}" srcOrd="0" destOrd="0" presId="urn:microsoft.com/office/officeart/2005/8/layout/list1"/>
    <dgm:cxn modelId="{81E32A56-2DCD-4259-8285-9A9698F2F761}" type="presOf" srcId="{7FB53C38-E211-4A3C-A96C-D4AB32ADACD6}" destId="{A9168EA1-4F01-4A45-85EF-E7FB49E5897E}" srcOrd="0" destOrd="0" presId="urn:microsoft.com/office/officeart/2005/8/layout/list1"/>
    <dgm:cxn modelId="{B546ECE0-0D48-4030-AF26-C75BE2F5829D}" srcId="{B4525AA2-DF77-4426-BCBA-0EE151A2AAB8}" destId="{7FB53C38-E211-4A3C-A96C-D4AB32ADACD6}" srcOrd="0" destOrd="0" parTransId="{4DFDA608-DDDB-4337-9470-3D05E90ED5CA}" sibTransId="{7C6DCA23-78F9-4FF7-8CA7-3B434641C87F}"/>
    <dgm:cxn modelId="{3928C058-B939-40FA-8D3E-BB84850FD5DB}" type="presOf" srcId="{7FB53C38-E211-4A3C-A96C-D4AB32ADACD6}" destId="{9E590423-EE5A-41EA-BFB8-C062E5FCE469}" srcOrd="1" destOrd="0" presId="urn:microsoft.com/office/officeart/2005/8/layout/list1"/>
    <dgm:cxn modelId="{A5090510-AB1C-486C-BDD4-292CA6CD9153}" type="presParOf" srcId="{25E7817A-CD09-4AD3-A8C4-957BA0DA0DC9}" destId="{34013411-A586-469C-A94C-864ECF9099CE}" srcOrd="0" destOrd="0" presId="urn:microsoft.com/office/officeart/2005/8/layout/list1"/>
    <dgm:cxn modelId="{72BBA0BF-C9CC-408E-A317-5C5C362F7E49}" type="presParOf" srcId="{34013411-A586-469C-A94C-864ECF9099CE}" destId="{A9168EA1-4F01-4A45-85EF-E7FB49E5897E}" srcOrd="0" destOrd="0" presId="urn:microsoft.com/office/officeart/2005/8/layout/list1"/>
    <dgm:cxn modelId="{79A09E56-D3F9-4FB7-B60F-18F491BC5371}" type="presParOf" srcId="{34013411-A586-469C-A94C-864ECF9099CE}" destId="{9E590423-EE5A-41EA-BFB8-C062E5FCE469}" srcOrd="1" destOrd="0" presId="urn:microsoft.com/office/officeart/2005/8/layout/list1"/>
    <dgm:cxn modelId="{35A82E6E-1F61-4063-A072-CA96F234FEE0}" type="presParOf" srcId="{25E7817A-CD09-4AD3-A8C4-957BA0DA0DC9}" destId="{FFAFE235-EF58-44DF-9642-A80C918BF802}" srcOrd="1" destOrd="0" presId="urn:microsoft.com/office/officeart/2005/8/layout/list1"/>
    <dgm:cxn modelId="{237D0304-C46A-4176-8C3B-C8B40F7981AB}" type="presParOf" srcId="{25E7817A-CD09-4AD3-A8C4-957BA0DA0DC9}" destId="{81003B22-BF83-4E6D-8FA9-B68330D40F2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525AA2-DF77-4426-BCBA-0EE151A2AA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7FB53C38-E211-4A3C-A96C-D4AB32ADACD6}">
      <dgm:prSet custT="1"/>
      <dgm:spPr/>
      <dgm:t>
        <a:bodyPr/>
        <a:lstStyle/>
        <a:p>
          <a:pPr algn="ctr" rtl="0"/>
          <a:r>
            <a:rPr lang="pt-BR" sz="1500" b="1" dirty="0" smtClean="0"/>
            <a:t>Objetivo</a:t>
          </a:r>
          <a:endParaRPr lang="pt-BR" sz="1500" b="1" dirty="0"/>
        </a:p>
      </dgm:t>
    </dgm:pt>
    <dgm:pt modelId="{4DFDA608-DDDB-4337-9470-3D05E90ED5CA}" type="parTrans" cxnId="{B546ECE0-0D48-4030-AF26-C75BE2F5829D}">
      <dgm:prSet/>
      <dgm:spPr/>
      <dgm:t>
        <a:bodyPr/>
        <a:lstStyle/>
        <a:p>
          <a:endParaRPr lang="pt-BR"/>
        </a:p>
      </dgm:t>
    </dgm:pt>
    <dgm:pt modelId="{7C6DCA23-78F9-4FF7-8CA7-3B434641C87F}" type="sibTrans" cxnId="{B546ECE0-0D48-4030-AF26-C75BE2F5829D}">
      <dgm:prSet/>
      <dgm:spPr/>
      <dgm:t>
        <a:bodyPr/>
        <a:lstStyle/>
        <a:p>
          <a:endParaRPr lang="pt-BR"/>
        </a:p>
      </dgm:t>
    </dgm:pt>
    <dgm:pt modelId="{A6A80FD9-6E01-4130-9B55-9EC00489AB4B}">
      <dgm:prSet custT="1"/>
      <dgm:spPr/>
      <dgm:t>
        <a:bodyPr/>
        <a:lstStyle/>
        <a:p>
          <a:r>
            <a:rPr lang="pt-BR" sz="1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Identificar vulnerabilidades, restrições e potencialidades ambientais das alternativas de traçado, convergindo para a  caracterização da situação ambiental da área a ser direta e obviamente influenciada, considerando os aspectos físicos, bióticos e antrópicos.</a:t>
          </a:r>
          <a:endParaRPr lang="pt-BR" sz="1600" dirty="0">
            <a:solidFill>
              <a:schemeClr val="tx1"/>
            </a:solidFill>
            <a:latin typeface="Times New Roman" panose="02020603050405020304" pitchFamily="18" charset="0"/>
            <a:cs typeface="Times New Roman" panose="02020603050405020304" pitchFamily="18" charset="0"/>
          </a:endParaRPr>
        </a:p>
      </dgm:t>
    </dgm:pt>
    <dgm:pt modelId="{269476A7-365D-4779-BA0D-B8600578DB65}" type="parTrans" cxnId="{B367EBCD-A8BE-4DD8-8047-E00F50D2BE5C}">
      <dgm:prSet/>
      <dgm:spPr/>
      <dgm:t>
        <a:bodyPr/>
        <a:lstStyle/>
        <a:p>
          <a:endParaRPr lang="pt-BR"/>
        </a:p>
      </dgm:t>
    </dgm:pt>
    <dgm:pt modelId="{C5638140-DFA4-456B-A7F3-56EB630F0532}" type="sibTrans" cxnId="{B367EBCD-A8BE-4DD8-8047-E00F50D2BE5C}">
      <dgm:prSet/>
      <dgm:spPr/>
      <dgm:t>
        <a:bodyPr/>
        <a:lstStyle/>
        <a:p>
          <a:endParaRPr lang="pt-BR"/>
        </a:p>
      </dgm:t>
    </dgm:pt>
    <dgm:pt modelId="{25E7817A-CD09-4AD3-A8C4-957BA0DA0DC9}" type="pres">
      <dgm:prSet presAssocID="{B4525AA2-DF77-4426-BCBA-0EE151A2AAB8}" presName="linear" presStyleCnt="0">
        <dgm:presLayoutVars>
          <dgm:dir/>
          <dgm:animLvl val="lvl"/>
          <dgm:resizeHandles val="exact"/>
        </dgm:presLayoutVars>
      </dgm:prSet>
      <dgm:spPr/>
      <dgm:t>
        <a:bodyPr/>
        <a:lstStyle/>
        <a:p>
          <a:endParaRPr lang="pt-BR"/>
        </a:p>
      </dgm:t>
    </dgm:pt>
    <dgm:pt modelId="{34013411-A586-469C-A94C-864ECF9099CE}" type="pres">
      <dgm:prSet presAssocID="{7FB53C38-E211-4A3C-A96C-D4AB32ADACD6}" presName="parentLin" presStyleCnt="0"/>
      <dgm:spPr/>
    </dgm:pt>
    <dgm:pt modelId="{A9168EA1-4F01-4A45-85EF-E7FB49E5897E}" type="pres">
      <dgm:prSet presAssocID="{7FB53C38-E211-4A3C-A96C-D4AB32ADACD6}" presName="parentLeftMargin" presStyleLbl="node1" presStyleIdx="0" presStyleCnt="1"/>
      <dgm:spPr/>
      <dgm:t>
        <a:bodyPr/>
        <a:lstStyle/>
        <a:p>
          <a:endParaRPr lang="pt-BR"/>
        </a:p>
      </dgm:t>
    </dgm:pt>
    <dgm:pt modelId="{9E590423-EE5A-41EA-BFB8-C062E5FCE469}" type="pres">
      <dgm:prSet presAssocID="{7FB53C38-E211-4A3C-A96C-D4AB32ADACD6}" presName="parentText" presStyleLbl="node1" presStyleIdx="0" presStyleCnt="1" custScaleY="160261">
        <dgm:presLayoutVars>
          <dgm:chMax val="0"/>
          <dgm:bulletEnabled val="1"/>
        </dgm:presLayoutVars>
      </dgm:prSet>
      <dgm:spPr/>
      <dgm:t>
        <a:bodyPr/>
        <a:lstStyle/>
        <a:p>
          <a:endParaRPr lang="pt-BR"/>
        </a:p>
      </dgm:t>
    </dgm:pt>
    <dgm:pt modelId="{FFAFE235-EF58-44DF-9642-A80C918BF802}" type="pres">
      <dgm:prSet presAssocID="{7FB53C38-E211-4A3C-A96C-D4AB32ADACD6}" presName="negativeSpace" presStyleCnt="0"/>
      <dgm:spPr/>
    </dgm:pt>
    <dgm:pt modelId="{81003B22-BF83-4E6D-8FA9-B68330D40F21}" type="pres">
      <dgm:prSet presAssocID="{7FB53C38-E211-4A3C-A96C-D4AB32ADACD6}" presName="childText" presStyleLbl="conFgAcc1" presStyleIdx="0" presStyleCnt="1">
        <dgm:presLayoutVars>
          <dgm:bulletEnabled val="1"/>
        </dgm:presLayoutVars>
      </dgm:prSet>
      <dgm:spPr/>
      <dgm:t>
        <a:bodyPr/>
        <a:lstStyle/>
        <a:p>
          <a:endParaRPr lang="pt-BR"/>
        </a:p>
      </dgm:t>
    </dgm:pt>
  </dgm:ptLst>
  <dgm:cxnLst>
    <dgm:cxn modelId="{99CEA565-AB49-4F53-9002-0F203B4C4391}" type="presOf" srcId="{B4525AA2-DF77-4426-BCBA-0EE151A2AAB8}" destId="{25E7817A-CD09-4AD3-A8C4-957BA0DA0DC9}" srcOrd="0" destOrd="0" presId="urn:microsoft.com/office/officeart/2005/8/layout/list1"/>
    <dgm:cxn modelId="{B546ECE0-0D48-4030-AF26-C75BE2F5829D}" srcId="{B4525AA2-DF77-4426-BCBA-0EE151A2AAB8}" destId="{7FB53C38-E211-4A3C-A96C-D4AB32ADACD6}" srcOrd="0" destOrd="0" parTransId="{4DFDA608-DDDB-4337-9470-3D05E90ED5CA}" sibTransId="{7C6DCA23-78F9-4FF7-8CA7-3B434641C87F}"/>
    <dgm:cxn modelId="{BAFC3F37-4E7C-46B0-98D7-D49EA04A7DA2}" type="presOf" srcId="{7FB53C38-E211-4A3C-A96C-D4AB32ADACD6}" destId="{9E590423-EE5A-41EA-BFB8-C062E5FCE469}" srcOrd="1" destOrd="0" presId="urn:microsoft.com/office/officeart/2005/8/layout/list1"/>
    <dgm:cxn modelId="{D787B8A8-C74B-44FE-BBB1-480F3C442BE7}" type="presOf" srcId="{7FB53C38-E211-4A3C-A96C-D4AB32ADACD6}" destId="{A9168EA1-4F01-4A45-85EF-E7FB49E5897E}" srcOrd="0" destOrd="0" presId="urn:microsoft.com/office/officeart/2005/8/layout/list1"/>
    <dgm:cxn modelId="{B367EBCD-A8BE-4DD8-8047-E00F50D2BE5C}" srcId="{7FB53C38-E211-4A3C-A96C-D4AB32ADACD6}" destId="{A6A80FD9-6E01-4130-9B55-9EC00489AB4B}" srcOrd="0" destOrd="0" parTransId="{269476A7-365D-4779-BA0D-B8600578DB65}" sibTransId="{C5638140-DFA4-456B-A7F3-56EB630F0532}"/>
    <dgm:cxn modelId="{18ACC3A6-5A4B-4D68-B523-6BCA9EFCB0BE}" type="presOf" srcId="{A6A80FD9-6E01-4130-9B55-9EC00489AB4B}" destId="{81003B22-BF83-4E6D-8FA9-B68330D40F21}" srcOrd="0" destOrd="0" presId="urn:microsoft.com/office/officeart/2005/8/layout/list1"/>
    <dgm:cxn modelId="{7B8CC80F-D318-462C-B2E9-F985F27F1AEF}" type="presParOf" srcId="{25E7817A-CD09-4AD3-A8C4-957BA0DA0DC9}" destId="{34013411-A586-469C-A94C-864ECF9099CE}" srcOrd="0" destOrd="0" presId="urn:microsoft.com/office/officeart/2005/8/layout/list1"/>
    <dgm:cxn modelId="{9F006808-986E-47D4-955A-AE44E164F8AC}" type="presParOf" srcId="{34013411-A586-469C-A94C-864ECF9099CE}" destId="{A9168EA1-4F01-4A45-85EF-E7FB49E5897E}" srcOrd="0" destOrd="0" presId="urn:microsoft.com/office/officeart/2005/8/layout/list1"/>
    <dgm:cxn modelId="{B50725F1-FD60-45BE-AE7F-FDC0EAC7EC00}" type="presParOf" srcId="{34013411-A586-469C-A94C-864ECF9099CE}" destId="{9E590423-EE5A-41EA-BFB8-C062E5FCE469}" srcOrd="1" destOrd="0" presId="urn:microsoft.com/office/officeart/2005/8/layout/list1"/>
    <dgm:cxn modelId="{4C198A5F-6E92-4938-A528-642FCED4F053}" type="presParOf" srcId="{25E7817A-CD09-4AD3-A8C4-957BA0DA0DC9}" destId="{FFAFE235-EF58-44DF-9642-A80C918BF802}" srcOrd="1" destOrd="0" presId="urn:microsoft.com/office/officeart/2005/8/layout/list1"/>
    <dgm:cxn modelId="{86A521B0-F13B-4E0D-BAE5-86D383E00C72}" type="presParOf" srcId="{25E7817A-CD09-4AD3-A8C4-957BA0DA0DC9}" destId="{81003B22-BF83-4E6D-8FA9-B68330D40F2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525AA2-DF77-4426-BCBA-0EE151A2AA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7FB53C38-E211-4A3C-A96C-D4AB32ADACD6}">
      <dgm:prSet custT="1"/>
      <dgm:spPr/>
      <dgm:t>
        <a:bodyPr/>
        <a:lstStyle/>
        <a:p>
          <a:pPr algn="ctr" rtl="0"/>
          <a:r>
            <a:rPr lang="pt-BR" sz="1500" b="1" dirty="0" smtClean="0"/>
            <a:t>Metodologia</a:t>
          </a:r>
          <a:endParaRPr lang="pt-BR" sz="1500" b="1" dirty="0"/>
        </a:p>
      </dgm:t>
    </dgm:pt>
    <dgm:pt modelId="{4DFDA608-DDDB-4337-9470-3D05E90ED5CA}" type="parTrans" cxnId="{B546ECE0-0D48-4030-AF26-C75BE2F5829D}">
      <dgm:prSet/>
      <dgm:spPr/>
      <dgm:t>
        <a:bodyPr/>
        <a:lstStyle/>
        <a:p>
          <a:endParaRPr lang="pt-BR"/>
        </a:p>
      </dgm:t>
    </dgm:pt>
    <dgm:pt modelId="{7C6DCA23-78F9-4FF7-8CA7-3B434641C87F}" type="sibTrans" cxnId="{B546ECE0-0D48-4030-AF26-C75BE2F5829D}">
      <dgm:prSet/>
      <dgm:spPr/>
      <dgm:t>
        <a:bodyPr/>
        <a:lstStyle/>
        <a:p>
          <a:endParaRPr lang="pt-BR"/>
        </a:p>
      </dgm:t>
    </dgm:pt>
    <dgm:pt modelId="{A6A80FD9-6E01-4130-9B55-9EC00489AB4B}">
      <dgm:prSet custT="1"/>
      <dgm:spPr/>
      <dgm:t>
        <a:bodyPr/>
        <a:lstStyle/>
        <a:p>
          <a:r>
            <a:rPr lang="pt-BR" sz="1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As informações utilizadas foram baseadas em “levantamento de dados secundários (pesquisa bibliográfica) existentes para a área de projeto, levantamento expeditos de campo e legislações ambientais afetas.</a:t>
          </a:r>
          <a:endParaRPr lang="pt-BR" sz="1600" dirty="0">
            <a:solidFill>
              <a:schemeClr val="tx1"/>
            </a:solidFill>
            <a:latin typeface="Times New Roman" panose="02020603050405020304" pitchFamily="18" charset="0"/>
            <a:cs typeface="Times New Roman" panose="02020603050405020304" pitchFamily="18" charset="0"/>
          </a:endParaRPr>
        </a:p>
      </dgm:t>
    </dgm:pt>
    <dgm:pt modelId="{269476A7-365D-4779-BA0D-B8600578DB65}" type="parTrans" cxnId="{B367EBCD-A8BE-4DD8-8047-E00F50D2BE5C}">
      <dgm:prSet/>
      <dgm:spPr/>
      <dgm:t>
        <a:bodyPr/>
        <a:lstStyle/>
        <a:p>
          <a:endParaRPr lang="pt-BR"/>
        </a:p>
      </dgm:t>
    </dgm:pt>
    <dgm:pt modelId="{C5638140-DFA4-456B-A7F3-56EB630F0532}" type="sibTrans" cxnId="{B367EBCD-A8BE-4DD8-8047-E00F50D2BE5C}">
      <dgm:prSet/>
      <dgm:spPr/>
      <dgm:t>
        <a:bodyPr/>
        <a:lstStyle/>
        <a:p>
          <a:endParaRPr lang="pt-BR"/>
        </a:p>
      </dgm:t>
    </dgm:pt>
    <dgm:pt modelId="{25E7817A-CD09-4AD3-A8C4-957BA0DA0DC9}" type="pres">
      <dgm:prSet presAssocID="{B4525AA2-DF77-4426-BCBA-0EE151A2AAB8}" presName="linear" presStyleCnt="0">
        <dgm:presLayoutVars>
          <dgm:dir/>
          <dgm:animLvl val="lvl"/>
          <dgm:resizeHandles val="exact"/>
        </dgm:presLayoutVars>
      </dgm:prSet>
      <dgm:spPr/>
      <dgm:t>
        <a:bodyPr/>
        <a:lstStyle/>
        <a:p>
          <a:endParaRPr lang="pt-BR"/>
        </a:p>
      </dgm:t>
    </dgm:pt>
    <dgm:pt modelId="{34013411-A586-469C-A94C-864ECF9099CE}" type="pres">
      <dgm:prSet presAssocID="{7FB53C38-E211-4A3C-A96C-D4AB32ADACD6}" presName="parentLin" presStyleCnt="0"/>
      <dgm:spPr/>
    </dgm:pt>
    <dgm:pt modelId="{A9168EA1-4F01-4A45-85EF-E7FB49E5897E}" type="pres">
      <dgm:prSet presAssocID="{7FB53C38-E211-4A3C-A96C-D4AB32ADACD6}" presName="parentLeftMargin" presStyleLbl="node1" presStyleIdx="0" presStyleCnt="1"/>
      <dgm:spPr/>
      <dgm:t>
        <a:bodyPr/>
        <a:lstStyle/>
        <a:p>
          <a:endParaRPr lang="pt-BR"/>
        </a:p>
      </dgm:t>
    </dgm:pt>
    <dgm:pt modelId="{9E590423-EE5A-41EA-BFB8-C062E5FCE469}" type="pres">
      <dgm:prSet presAssocID="{7FB53C38-E211-4A3C-A96C-D4AB32ADACD6}" presName="parentText" presStyleLbl="node1" presStyleIdx="0" presStyleCnt="1" custScaleY="160261">
        <dgm:presLayoutVars>
          <dgm:chMax val="0"/>
          <dgm:bulletEnabled val="1"/>
        </dgm:presLayoutVars>
      </dgm:prSet>
      <dgm:spPr/>
      <dgm:t>
        <a:bodyPr/>
        <a:lstStyle/>
        <a:p>
          <a:endParaRPr lang="pt-BR"/>
        </a:p>
      </dgm:t>
    </dgm:pt>
    <dgm:pt modelId="{FFAFE235-EF58-44DF-9642-A80C918BF802}" type="pres">
      <dgm:prSet presAssocID="{7FB53C38-E211-4A3C-A96C-D4AB32ADACD6}" presName="negativeSpace" presStyleCnt="0"/>
      <dgm:spPr/>
    </dgm:pt>
    <dgm:pt modelId="{81003B22-BF83-4E6D-8FA9-B68330D40F21}" type="pres">
      <dgm:prSet presAssocID="{7FB53C38-E211-4A3C-A96C-D4AB32ADACD6}" presName="childText" presStyleLbl="conFgAcc1" presStyleIdx="0" presStyleCnt="1">
        <dgm:presLayoutVars>
          <dgm:bulletEnabled val="1"/>
        </dgm:presLayoutVars>
      </dgm:prSet>
      <dgm:spPr/>
      <dgm:t>
        <a:bodyPr/>
        <a:lstStyle/>
        <a:p>
          <a:endParaRPr lang="pt-BR"/>
        </a:p>
      </dgm:t>
    </dgm:pt>
  </dgm:ptLst>
  <dgm:cxnLst>
    <dgm:cxn modelId="{B546ECE0-0D48-4030-AF26-C75BE2F5829D}" srcId="{B4525AA2-DF77-4426-BCBA-0EE151A2AAB8}" destId="{7FB53C38-E211-4A3C-A96C-D4AB32ADACD6}" srcOrd="0" destOrd="0" parTransId="{4DFDA608-DDDB-4337-9470-3D05E90ED5CA}" sibTransId="{7C6DCA23-78F9-4FF7-8CA7-3B434641C87F}"/>
    <dgm:cxn modelId="{70BBA64E-7A85-4C7F-9EF8-0C455A1ED3D2}" type="presOf" srcId="{7FB53C38-E211-4A3C-A96C-D4AB32ADACD6}" destId="{A9168EA1-4F01-4A45-85EF-E7FB49E5897E}" srcOrd="0" destOrd="0" presId="urn:microsoft.com/office/officeart/2005/8/layout/list1"/>
    <dgm:cxn modelId="{1DBD49D1-C0EF-46A5-B2BF-B025A3F5A71E}" type="presOf" srcId="{7FB53C38-E211-4A3C-A96C-D4AB32ADACD6}" destId="{9E590423-EE5A-41EA-BFB8-C062E5FCE469}" srcOrd="1" destOrd="0" presId="urn:microsoft.com/office/officeart/2005/8/layout/list1"/>
    <dgm:cxn modelId="{E6704F79-0F03-43CC-A632-D3461276842B}" type="presOf" srcId="{A6A80FD9-6E01-4130-9B55-9EC00489AB4B}" destId="{81003B22-BF83-4E6D-8FA9-B68330D40F21}" srcOrd="0" destOrd="0" presId="urn:microsoft.com/office/officeart/2005/8/layout/list1"/>
    <dgm:cxn modelId="{B367EBCD-A8BE-4DD8-8047-E00F50D2BE5C}" srcId="{7FB53C38-E211-4A3C-A96C-D4AB32ADACD6}" destId="{A6A80FD9-6E01-4130-9B55-9EC00489AB4B}" srcOrd="0" destOrd="0" parTransId="{269476A7-365D-4779-BA0D-B8600578DB65}" sibTransId="{C5638140-DFA4-456B-A7F3-56EB630F0532}"/>
    <dgm:cxn modelId="{34B3EB05-D991-46D1-99BB-49D79BD11F21}" type="presOf" srcId="{B4525AA2-DF77-4426-BCBA-0EE151A2AAB8}" destId="{25E7817A-CD09-4AD3-A8C4-957BA0DA0DC9}" srcOrd="0" destOrd="0" presId="urn:microsoft.com/office/officeart/2005/8/layout/list1"/>
    <dgm:cxn modelId="{4D1EA6F0-AE90-48AA-BC1B-2A9C9950CCB7}" type="presParOf" srcId="{25E7817A-CD09-4AD3-A8C4-957BA0DA0DC9}" destId="{34013411-A586-469C-A94C-864ECF9099CE}" srcOrd="0" destOrd="0" presId="urn:microsoft.com/office/officeart/2005/8/layout/list1"/>
    <dgm:cxn modelId="{C8946178-E6A4-4C67-B34E-37BFC9214B62}" type="presParOf" srcId="{34013411-A586-469C-A94C-864ECF9099CE}" destId="{A9168EA1-4F01-4A45-85EF-E7FB49E5897E}" srcOrd="0" destOrd="0" presId="urn:microsoft.com/office/officeart/2005/8/layout/list1"/>
    <dgm:cxn modelId="{C979E839-3EB0-4D4F-B5A9-9B188065C292}" type="presParOf" srcId="{34013411-A586-469C-A94C-864ECF9099CE}" destId="{9E590423-EE5A-41EA-BFB8-C062E5FCE469}" srcOrd="1" destOrd="0" presId="urn:microsoft.com/office/officeart/2005/8/layout/list1"/>
    <dgm:cxn modelId="{AA29BCFB-E1DF-4433-B649-3EE9D3A1078A}" type="presParOf" srcId="{25E7817A-CD09-4AD3-A8C4-957BA0DA0DC9}" destId="{FFAFE235-EF58-44DF-9642-A80C918BF802}" srcOrd="1" destOrd="0" presId="urn:microsoft.com/office/officeart/2005/8/layout/list1"/>
    <dgm:cxn modelId="{994249DD-F795-4314-BECD-810B41708AFE}" type="presParOf" srcId="{25E7817A-CD09-4AD3-A8C4-957BA0DA0DC9}" destId="{81003B22-BF83-4E6D-8FA9-B68330D40F21}"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525AA2-DF77-4426-BCBA-0EE151A2AA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7FB53C38-E211-4A3C-A96C-D4AB32ADACD6}">
      <dgm:prSet custT="1"/>
      <dgm:spPr/>
      <dgm:t>
        <a:bodyPr/>
        <a:lstStyle/>
        <a:p>
          <a:pPr algn="ctr" rtl="0"/>
          <a:r>
            <a:rPr lang="pt-BR" sz="1500" b="1" dirty="0" smtClean="0"/>
            <a:t>Produto</a:t>
          </a:r>
          <a:endParaRPr lang="pt-BR" sz="1500" b="1" dirty="0"/>
        </a:p>
      </dgm:t>
    </dgm:pt>
    <dgm:pt modelId="{4DFDA608-DDDB-4337-9470-3D05E90ED5CA}" type="parTrans" cxnId="{B546ECE0-0D48-4030-AF26-C75BE2F5829D}">
      <dgm:prSet/>
      <dgm:spPr/>
      <dgm:t>
        <a:bodyPr/>
        <a:lstStyle/>
        <a:p>
          <a:endParaRPr lang="pt-BR"/>
        </a:p>
      </dgm:t>
    </dgm:pt>
    <dgm:pt modelId="{7C6DCA23-78F9-4FF7-8CA7-3B434641C87F}" type="sibTrans" cxnId="{B546ECE0-0D48-4030-AF26-C75BE2F5829D}">
      <dgm:prSet/>
      <dgm:spPr/>
      <dgm:t>
        <a:bodyPr/>
        <a:lstStyle/>
        <a:p>
          <a:endParaRPr lang="pt-BR"/>
        </a:p>
      </dgm:t>
    </dgm:pt>
    <dgm:pt modelId="{A6A80FD9-6E01-4130-9B55-9EC00489AB4B}">
      <dgm:prSet custT="1"/>
      <dgm:spPr/>
      <dgm:t>
        <a:bodyPr/>
        <a:lstStyle/>
        <a:p>
          <a:r>
            <a:rPr lang="pt-BR" sz="1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Como produto  final, o Diagnóstico Ambiental constitui-se  de um relatório contendo recomendações, apontamentos, determinações e conclusões sobre a inserção do Projeto frente aos aspectos  ambientais. Recomendações da TNC no que diz respeito ao levantamento de dados e informações, análise de riscos, ações de mitigação e recomendações foram incorporadas</a:t>
          </a:r>
          <a:r>
            <a:rPr lang="pt-BR" sz="14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pt-BR" sz="1400" dirty="0">
            <a:solidFill>
              <a:schemeClr val="tx1"/>
            </a:solidFill>
            <a:latin typeface="Times New Roman" panose="02020603050405020304" pitchFamily="18" charset="0"/>
            <a:cs typeface="Times New Roman" panose="02020603050405020304" pitchFamily="18" charset="0"/>
          </a:endParaRPr>
        </a:p>
      </dgm:t>
    </dgm:pt>
    <dgm:pt modelId="{269476A7-365D-4779-BA0D-B8600578DB65}" type="parTrans" cxnId="{B367EBCD-A8BE-4DD8-8047-E00F50D2BE5C}">
      <dgm:prSet/>
      <dgm:spPr/>
      <dgm:t>
        <a:bodyPr/>
        <a:lstStyle/>
        <a:p>
          <a:endParaRPr lang="pt-BR"/>
        </a:p>
      </dgm:t>
    </dgm:pt>
    <dgm:pt modelId="{C5638140-DFA4-456B-A7F3-56EB630F0532}" type="sibTrans" cxnId="{B367EBCD-A8BE-4DD8-8047-E00F50D2BE5C}">
      <dgm:prSet/>
      <dgm:spPr/>
      <dgm:t>
        <a:bodyPr/>
        <a:lstStyle/>
        <a:p>
          <a:endParaRPr lang="pt-BR"/>
        </a:p>
      </dgm:t>
    </dgm:pt>
    <dgm:pt modelId="{25E7817A-CD09-4AD3-A8C4-957BA0DA0DC9}" type="pres">
      <dgm:prSet presAssocID="{B4525AA2-DF77-4426-BCBA-0EE151A2AAB8}" presName="linear" presStyleCnt="0">
        <dgm:presLayoutVars>
          <dgm:dir/>
          <dgm:animLvl val="lvl"/>
          <dgm:resizeHandles val="exact"/>
        </dgm:presLayoutVars>
      </dgm:prSet>
      <dgm:spPr/>
      <dgm:t>
        <a:bodyPr/>
        <a:lstStyle/>
        <a:p>
          <a:endParaRPr lang="pt-BR"/>
        </a:p>
      </dgm:t>
    </dgm:pt>
    <dgm:pt modelId="{34013411-A586-469C-A94C-864ECF9099CE}" type="pres">
      <dgm:prSet presAssocID="{7FB53C38-E211-4A3C-A96C-D4AB32ADACD6}" presName="parentLin" presStyleCnt="0"/>
      <dgm:spPr/>
    </dgm:pt>
    <dgm:pt modelId="{A9168EA1-4F01-4A45-85EF-E7FB49E5897E}" type="pres">
      <dgm:prSet presAssocID="{7FB53C38-E211-4A3C-A96C-D4AB32ADACD6}" presName="parentLeftMargin" presStyleLbl="node1" presStyleIdx="0" presStyleCnt="1"/>
      <dgm:spPr/>
      <dgm:t>
        <a:bodyPr/>
        <a:lstStyle/>
        <a:p>
          <a:endParaRPr lang="pt-BR"/>
        </a:p>
      </dgm:t>
    </dgm:pt>
    <dgm:pt modelId="{9E590423-EE5A-41EA-BFB8-C062E5FCE469}" type="pres">
      <dgm:prSet presAssocID="{7FB53C38-E211-4A3C-A96C-D4AB32ADACD6}" presName="parentText" presStyleLbl="node1" presStyleIdx="0" presStyleCnt="1" custScaleY="160261">
        <dgm:presLayoutVars>
          <dgm:chMax val="0"/>
          <dgm:bulletEnabled val="1"/>
        </dgm:presLayoutVars>
      </dgm:prSet>
      <dgm:spPr/>
      <dgm:t>
        <a:bodyPr/>
        <a:lstStyle/>
        <a:p>
          <a:endParaRPr lang="pt-BR"/>
        </a:p>
      </dgm:t>
    </dgm:pt>
    <dgm:pt modelId="{FFAFE235-EF58-44DF-9642-A80C918BF802}" type="pres">
      <dgm:prSet presAssocID="{7FB53C38-E211-4A3C-A96C-D4AB32ADACD6}" presName="negativeSpace" presStyleCnt="0"/>
      <dgm:spPr/>
    </dgm:pt>
    <dgm:pt modelId="{81003B22-BF83-4E6D-8FA9-B68330D40F21}" type="pres">
      <dgm:prSet presAssocID="{7FB53C38-E211-4A3C-A96C-D4AB32ADACD6}" presName="childText" presStyleLbl="conFgAcc1" presStyleIdx="0" presStyleCnt="1">
        <dgm:presLayoutVars>
          <dgm:bulletEnabled val="1"/>
        </dgm:presLayoutVars>
      </dgm:prSet>
      <dgm:spPr/>
      <dgm:t>
        <a:bodyPr/>
        <a:lstStyle/>
        <a:p>
          <a:endParaRPr lang="pt-BR"/>
        </a:p>
      </dgm:t>
    </dgm:pt>
  </dgm:ptLst>
  <dgm:cxnLst>
    <dgm:cxn modelId="{FC2D50FF-E963-4E18-B454-6829768A48E2}" type="presOf" srcId="{A6A80FD9-6E01-4130-9B55-9EC00489AB4B}" destId="{81003B22-BF83-4E6D-8FA9-B68330D40F21}" srcOrd="0" destOrd="0" presId="urn:microsoft.com/office/officeart/2005/8/layout/list1"/>
    <dgm:cxn modelId="{0070D034-5F62-4378-9C75-1DA61BBC1681}" type="presOf" srcId="{7FB53C38-E211-4A3C-A96C-D4AB32ADACD6}" destId="{9E590423-EE5A-41EA-BFB8-C062E5FCE469}" srcOrd="1" destOrd="0" presId="urn:microsoft.com/office/officeart/2005/8/layout/list1"/>
    <dgm:cxn modelId="{F8DB5AFC-44E2-404B-8F7B-0A63EE9128B2}" type="presOf" srcId="{7FB53C38-E211-4A3C-A96C-D4AB32ADACD6}" destId="{A9168EA1-4F01-4A45-85EF-E7FB49E5897E}" srcOrd="0" destOrd="0" presId="urn:microsoft.com/office/officeart/2005/8/layout/list1"/>
    <dgm:cxn modelId="{B367EBCD-A8BE-4DD8-8047-E00F50D2BE5C}" srcId="{7FB53C38-E211-4A3C-A96C-D4AB32ADACD6}" destId="{A6A80FD9-6E01-4130-9B55-9EC00489AB4B}" srcOrd="0" destOrd="0" parTransId="{269476A7-365D-4779-BA0D-B8600578DB65}" sibTransId="{C5638140-DFA4-456B-A7F3-56EB630F0532}"/>
    <dgm:cxn modelId="{B546ECE0-0D48-4030-AF26-C75BE2F5829D}" srcId="{B4525AA2-DF77-4426-BCBA-0EE151A2AAB8}" destId="{7FB53C38-E211-4A3C-A96C-D4AB32ADACD6}" srcOrd="0" destOrd="0" parTransId="{4DFDA608-DDDB-4337-9470-3D05E90ED5CA}" sibTransId="{7C6DCA23-78F9-4FF7-8CA7-3B434641C87F}"/>
    <dgm:cxn modelId="{677FAF92-508B-4EA2-BFBD-26FB65CEB95B}" type="presOf" srcId="{B4525AA2-DF77-4426-BCBA-0EE151A2AAB8}" destId="{25E7817A-CD09-4AD3-A8C4-957BA0DA0DC9}" srcOrd="0" destOrd="0" presId="urn:microsoft.com/office/officeart/2005/8/layout/list1"/>
    <dgm:cxn modelId="{0CBDDC4B-2BD9-4070-B63A-7885F7000EC3}" type="presParOf" srcId="{25E7817A-CD09-4AD3-A8C4-957BA0DA0DC9}" destId="{34013411-A586-469C-A94C-864ECF9099CE}" srcOrd="0" destOrd="0" presId="urn:microsoft.com/office/officeart/2005/8/layout/list1"/>
    <dgm:cxn modelId="{1135EB04-90F6-41E9-8C18-6E028A901D61}" type="presParOf" srcId="{34013411-A586-469C-A94C-864ECF9099CE}" destId="{A9168EA1-4F01-4A45-85EF-E7FB49E5897E}" srcOrd="0" destOrd="0" presId="urn:microsoft.com/office/officeart/2005/8/layout/list1"/>
    <dgm:cxn modelId="{72F309AF-0E43-4CB3-B826-08964A1BC807}" type="presParOf" srcId="{34013411-A586-469C-A94C-864ECF9099CE}" destId="{9E590423-EE5A-41EA-BFB8-C062E5FCE469}" srcOrd="1" destOrd="0" presId="urn:microsoft.com/office/officeart/2005/8/layout/list1"/>
    <dgm:cxn modelId="{C8020762-ECCA-4CE9-9500-38BCC3A26E02}" type="presParOf" srcId="{25E7817A-CD09-4AD3-A8C4-957BA0DA0DC9}" destId="{FFAFE235-EF58-44DF-9642-A80C918BF802}" srcOrd="1" destOrd="0" presId="urn:microsoft.com/office/officeart/2005/8/layout/list1"/>
    <dgm:cxn modelId="{56453F79-05BE-45D1-B679-45E39F6FF6EC}" type="presParOf" srcId="{25E7817A-CD09-4AD3-A8C4-957BA0DA0DC9}" destId="{81003B22-BF83-4E6D-8FA9-B68330D40F21}"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C4FC868-798D-40D1-82D1-0B48FF1A4057}" type="datetimeFigureOut">
              <a:rPr lang="pt-BR" smtClean="0"/>
              <a:pPr/>
              <a:t>25/04/2018</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F009AEB-F7BD-41C1-A4BC-2580575799F7}" type="slidenum">
              <a:rPr lang="pt-BR" smtClean="0"/>
              <a:pPr/>
              <a:t>‹nº›</a:t>
            </a:fld>
            <a:endParaRPr lang="pt-BR"/>
          </a:p>
        </p:txBody>
      </p:sp>
    </p:spTree>
    <p:extLst>
      <p:ext uri="{BB962C8B-B14F-4D97-AF65-F5344CB8AC3E}">
        <p14:creationId xmlns:p14="http://schemas.microsoft.com/office/powerpoint/2010/main" val="388165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1</a:t>
            </a:fld>
            <a:endParaRPr lang="pt-BR"/>
          </a:p>
        </p:txBody>
      </p:sp>
    </p:spTree>
    <p:extLst>
      <p:ext uri="{BB962C8B-B14F-4D97-AF65-F5344CB8AC3E}">
        <p14:creationId xmlns:p14="http://schemas.microsoft.com/office/powerpoint/2010/main" val="102219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2</a:t>
            </a:fld>
            <a:endParaRPr lang="pt-BR"/>
          </a:p>
        </p:txBody>
      </p:sp>
    </p:spTree>
    <p:extLst>
      <p:ext uri="{BB962C8B-B14F-4D97-AF65-F5344CB8AC3E}">
        <p14:creationId xmlns:p14="http://schemas.microsoft.com/office/powerpoint/2010/main" val="155125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3</a:t>
            </a:fld>
            <a:endParaRPr lang="pt-BR"/>
          </a:p>
        </p:txBody>
      </p:sp>
    </p:spTree>
    <p:extLst>
      <p:ext uri="{BB962C8B-B14F-4D97-AF65-F5344CB8AC3E}">
        <p14:creationId xmlns:p14="http://schemas.microsoft.com/office/powerpoint/2010/main" val="179150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4</a:t>
            </a:fld>
            <a:endParaRPr lang="pt-BR"/>
          </a:p>
        </p:txBody>
      </p:sp>
    </p:spTree>
    <p:extLst>
      <p:ext uri="{BB962C8B-B14F-4D97-AF65-F5344CB8AC3E}">
        <p14:creationId xmlns:p14="http://schemas.microsoft.com/office/powerpoint/2010/main" val="279333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5</a:t>
            </a:fld>
            <a:endParaRPr lang="pt-BR"/>
          </a:p>
        </p:txBody>
      </p:sp>
    </p:spTree>
    <p:extLst>
      <p:ext uri="{BB962C8B-B14F-4D97-AF65-F5344CB8AC3E}">
        <p14:creationId xmlns:p14="http://schemas.microsoft.com/office/powerpoint/2010/main" val="279333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7</a:t>
            </a:fld>
            <a:endParaRPr lang="pt-BR"/>
          </a:p>
        </p:txBody>
      </p:sp>
    </p:spTree>
    <p:extLst>
      <p:ext uri="{BB962C8B-B14F-4D97-AF65-F5344CB8AC3E}">
        <p14:creationId xmlns:p14="http://schemas.microsoft.com/office/powerpoint/2010/main" val="48408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8</a:t>
            </a:fld>
            <a:endParaRPr lang="pt-BR"/>
          </a:p>
        </p:txBody>
      </p:sp>
    </p:spTree>
    <p:extLst>
      <p:ext uri="{BB962C8B-B14F-4D97-AF65-F5344CB8AC3E}">
        <p14:creationId xmlns:p14="http://schemas.microsoft.com/office/powerpoint/2010/main" val="57957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AED4E57-EA22-4FA1-9564-94CC7A82FB73}" type="slidenum">
              <a:rPr lang="pt-BR" smtClean="0"/>
              <a:pPr/>
              <a:t>17</a:t>
            </a:fld>
            <a:endParaRPr lang="pt-BR"/>
          </a:p>
        </p:txBody>
      </p:sp>
    </p:spTree>
    <p:extLst>
      <p:ext uri="{BB962C8B-B14F-4D97-AF65-F5344CB8AC3E}">
        <p14:creationId xmlns:p14="http://schemas.microsoft.com/office/powerpoint/2010/main" val="195135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9F009AEB-F7BD-41C1-A4BC-2580575799F7}" type="slidenum">
              <a:rPr lang="pt-BR" smtClean="0"/>
              <a:pPr/>
              <a:t>19</a:t>
            </a:fld>
            <a:endParaRPr lang="pt-BR"/>
          </a:p>
        </p:txBody>
      </p:sp>
    </p:spTree>
    <p:extLst>
      <p:ext uri="{BB962C8B-B14F-4D97-AF65-F5344CB8AC3E}">
        <p14:creationId xmlns:p14="http://schemas.microsoft.com/office/powerpoint/2010/main" val="211009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31CE765-24EE-416E-BA23-6B2D00E25F0A}" type="datetimeFigureOut">
              <a:rPr lang="pt-BR" smtClean="0"/>
              <a:pPr/>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338324F-2ABE-43A5-80A0-BD94A143928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CE765-24EE-416E-BA23-6B2D00E25F0A}" type="datetimeFigureOut">
              <a:rPr lang="pt-BR" smtClean="0"/>
              <a:pPr/>
              <a:t>25/04/2018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8324F-2ABE-43A5-80A0-BD94A143928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1.png"/><Relationship Id="rId4" Type="http://schemas.openxmlformats.org/officeDocument/2006/relationships/diagramLayout" Target="../diagrams/layout6.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image" Target="../media/image2.jpeg"/><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2.jpg"/>
          <p:cNvPicPr>
            <a:picLocks noGrp="1" noChangeAspect="1"/>
          </p:cNvPicPr>
          <p:nvPr>
            <p:ph idx="4294967295"/>
          </p:nvPr>
        </p:nvPicPr>
        <p:blipFill>
          <a:blip r:embed="rId3" cstate="print"/>
          <a:stretch>
            <a:fillRect/>
          </a:stretch>
        </p:blipFill>
        <p:spPr>
          <a:xfrm>
            <a:off x="0" y="378"/>
            <a:ext cx="9144000" cy="6860419"/>
          </a:xfrm>
        </p:spPr>
      </p:pic>
      <p:sp>
        <p:nvSpPr>
          <p:cNvPr id="2" name="Subtítulo 1"/>
          <p:cNvSpPr>
            <a:spLocks noGrp="1"/>
          </p:cNvSpPr>
          <p:nvPr>
            <p:ph type="subTitle" idx="1"/>
          </p:nvPr>
        </p:nvSpPr>
        <p:spPr>
          <a:xfrm>
            <a:off x="0" y="5877272"/>
            <a:ext cx="7452320" cy="864096"/>
          </a:xfrm>
        </p:spPr>
        <p:txBody>
          <a:bodyPr>
            <a:normAutofit/>
          </a:bodyPr>
          <a:lstStyle/>
          <a:p>
            <a:r>
              <a:rPr lang="pt-BR" sz="2000" dirty="0" smtClean="0">
                <a:solidFill>
                  <a:schemeClr val="bg1"/>
                </a:solidFill>
              </a:rPr>
              <a:t>Local: Brasília</a:t>
            </a:r>
          </a:p>
          <a:p>
            <a:r>
              <a:rPr lang="pt-BR" sz="2000" dirty="0" smtClean="0">
                <a:solidFill>
                  <a:schemeClr val="bg1"/>
                </a:solidFill>
              </a:rPr>
              <a:t>Data</a:t>
            </a:r>
            <a:r>
              <a:rPr lang="pt-BR" sz="2000" smtClean="0">
                <a:solidFill>
                  <a:schemeClr val="bg1"/>
                </a:solidFill>
              </a:rPr>
              <a:t>: 25/04/2018</a:t>
            </a:r>
            <a:endParaRPr lang="pt-BR" sz="2000" dirty="0">
              <a:solidFill>
                <a:schemeClr val="bg1"/>
              </a:solidFill>
            </a:endParaRPr>
          </a:p>
        </p:txBody>
      </p:sp>
      <p:sp>
        <p:nvSpPr>
          <p:cNvPr id="3" name="CaixaDeTexto 2"/>
          <p:cNvSpPr txBox="1"/>
          <p:nvPr/>
        </p:nvSpPr>
        <p:spPr>
          <a:xfrm>
            <a:off x="827584" y="2636912"/>
            <a:ext cx="7776864" cy="461665"/>
          </a:xfrm>
          <a:prstGeom prst="rect">
            <a:avLst/>
          </a:prstGeom>
          <a:noFill/>
        </p:spPr>
        <p:txBody>
          <a:bodyPr wrap="square" rtlCol="0">
            <a:spAutoFit/>
          </a:bodyPr>
          <a:lstStyle/>
          <a:p>
            <a:pPr algn="ctr"/>
            <a:r>
              <a:rPr lang="pt-BR" sz="2400" b="1" dirty="0" smtClean="0">
                <a:solidFill>
                  <a:schemeClr val="bg1"/>
                </a:solidFill>
              </a:rPr>
              <a:t>Concessão da EF - 170: SINOP/MT – ITAITUBA/PA</a:t>
            </a:r>
            <a:endParaRPr lang="pt-BR" sz="2400" b="1" dirty="0">
              <a:solidFill>
                <a:schemeClr val="bg1"/>
              </a:solidFill>
            </a:endParaRPr>
          </a:p>
        </p:txBody>
      </p:sp>
      <p:sp>
        <p:nvSpPr>
          <p:cNvPr id="6" name="Título 5"/>
          <p:cNvSpPr>
            <a:spLocks noGrp="1"/>
          </p:cNvSpPr>
          <p:nvPr>
            <p:ph type="ctrTitle"/>
          </p:nvPr>
        </p:nvSpPr>
        <p:spPr>
          <a:xfrm>
            <a:off x="685800" y="733788"/>
            <a:ext cx="7772400" cy="1470025"/>
          </a:xfrm>
        </p:spPr>
        <p:txBody>
          <a:bodyPr/>
          <a:lstStyle/>
          <a:p>
            <a:r>
              <a:rPr lang="pt-BR" dirty="0">
                <a:solidFill>
                  <a:schemeClr val="bg1"/>
                </a:solidFill>
              </a:rPr>
              <a:t>	</a:t>
            </a:r>
            <a:r>
              <a:rPr lang="pt-BR" dirty="0" smtClean="0">
                <a:solidFill>
                  <a:schemeClr val="bg1"/>
                </a:solidFill>
              </a:rPr>
              <a:t>FERROGRÃO</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3" descr="bases_apresentação_power_point4.jpg"/>
          <p:cNvPicPr>
            <a:picLocks noGrp="1" noChangeAspect="1"/>
          </p:cNvPicPr>
          <p:nvPr>
            <p:ph idx="1"/>
          </p:nvPr>
        </p:nvPicPr>
        <p:blipFill>
          <a:blip r:embed="rId2" cstate="print"/>
          <a:stretch>
            <a:fillRect/>
          </a:stretch>
        </p:blipFill>
        <p:spPr>
          <a:xfrm>
            <a:off x="0" y="0"/>
            <a:ext cx="9143999" cy="6860419"/>
          </a:xfrm>
        </p:spPr>
      </p:pic>
      <p:sp>
        <p:nvSpPr>
          <p:cNvPr id="7" name="Título 1"/>
          <p:cNvSpPr txBox="1">
            <a:spLocks/>
          </p:cNvSpPr>
          <p:nvPr/>
        </p:nvSpPr>
        <p:spPr>
          <a:xfrm>
            <a:off x="0" y="188640"/>
            <a:ext cx="91440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cs typeface="Times New Roman" pitchFamily="18" charset="0"/>
              </a:rPr>
              <a:t>Demanda</a:t>
            </a:r>
            <a:endParaRPr lang="pt-BR" sz="2400" b="1" dirty="0">
              <a:cs typeface="Times New Roman" pitchFamily="18" charset="0"/>
            </a:endParaRPr>
          </a:p>
        </p:txBody>
      </p:sp>
      <p:sp>
        <p:nvSpPr>
          <p:cNvPr id="2" name="CaixaDeTexto 1"/>
          <p:cNvSpPr txBox="1"/>
          <p:nvPr/>
        </p:nvSpPr>
        <p:spPr>
          <a:xfrm>
            <a:off x="179512" y="980728"/>
            <a:ext cx="4608512" cy="400110"/>
          </a:xfrm>
          <a:prstGeom prst="rect">
            <a:avLst/>
          </a:prstGeom>
          <a:noFill/>
        </p:spPr>
        <p:txBody>
          <a:bodyPr wrap="square" rtlCol="0">
            <a:spAutoFit/>
          </a:bodyPr>
          <a:lstStyle/>
          <a:p>
            <a:pPr marL="285750" indent="-285750">
              <a:buFont typeface="Wingdings" pitchFamily="2" charset="2"/>
              <a:buChar char="Ø"/>
            </a:pPr>
            <a:r>
              <a:rPr lang="pt-BR" sz="2000" dirty="0" smtClean="0">
                <a:latin typeface="Times New Roman" pitchFamily="18" charset="0"/>
                <a:cs typeface="Times New Roman" pitchFamily="18" charset="0"/>
              </a:rPr>
              <a:t>Resultados:</a:t>
            </a:r>
            <a:endParaRPr lang="pt-BR" dirty="0"/>
          </a:p>
        </p:txBody>
      </p:sp>
      <p:graphicFrame>
        <p:nvGraphicFramePr>
          <p:cNvPr id="37" name="Tabela 36"/>
          <p:cNvGraphicFramePr>
            <a:graphicFrameLocks noGrp="1"/>
          </p:cNvGraphicFramePr>
          <p:nvPr>
            <p:extLst>
              <p:ext uri="{D42A27DB-BD31-4B8C-83A1-F6EECF244321}">
                <p14:modId xmlns:p14="http://schemas.microsoft.com/office/powerpoint/2010/main" val="3727357803"/>
              </p:ext>
            </p:extLst>
          </p:nvPr>
        </p:nvGraphicFramePr>
        <p:xfrm>
          <a:off x="1156088" y="1916637"/>
          <a:ext cx="7056785" cy="968843"/>
        </p:xfrm>
        <a:graphic>
          <a:graphicData uri="http://schemas.openxmlformats.org/drawingml/2006/table">
            <a:tbl>
              <a:tblPr firstRow="1" bandRow="1">
                <a:tableStyleId>{93296810-A885-4BE3-A3E7-6D5BEEA58F35}</a:tableStyleId>
              </a:tblPr>
              <a:tblGrid>
                <a:gridCol w="895632">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1624649">
                  <a:extLst>
                    <a:ext uri="{9D8B030D-6E8A-4147-A177-3AD203B41FA5}">
                      <a16:colId xmlns="" xmlns:a16="http://schemas.microsoft.com/office/drawing/2014/main" val="20004"/>
                    </a:ext>
                  </a:extLst>
                </a:gridCol>
              </a:tblGrid>
              <a:tr h="191995">
                <a:tc>
                  <a:txBody>
                    <a:bodyPr/>
                    <a:lstStyle/>
                    <a:p>
                      <a:pPr algn="ctr" fontAlgn="b"/>
                      <a:r>
                        <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Produção MT</a:t>
                      </a:r>
                    </a:p>
                  </a:txBody>
                  <a:tcPr marL="9525" marR="9525" marT="9525" marB="0" anchor="ctr"/>
                </a:tc>
                <a:tc>
                  <a:txBody>
                    <a:bodyPr/>
                    <a:lstStyle/>
                    <a:p>
                      <a:pPr marL="0" algn="ctr" defTabSz="914400" rtl="0" eaLnBrk="1" fontAlgn="b" latinLnBrk="0" hangingPunct="1"/>
                      <a:r>
                        <a:rPr lang="pt-BR" sz="1050" b="1" i="0" u="none" strike="noStrike"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2021</a:t>
                      </a:r>
                      <a:endParaRPr lang="pt-BR" sz="105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2030</a:t>
                      </a:r>
                    </a:p>
                  </a:txBody>
                  <a:tcPr marL="9525" marR="9525" marT="9525" marB="0" anchor="ctr"/>
                </a:tc>
                <a:tc>
                  <a:txBody>
                    <a:bodyPr/>
                    <a:lstStyle/>
                    <a:p>
                      <a:pPr algn="ctr" fontAlgn="b"/>
                      <a:r>
                        <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2040</a:t>
                      </a:r>
                    </a:p>
                  </a:txBody>
                  <a:tcPr marL="9525" marR="9525" marT="9525" marB="0" anchor="ctr"/>
                </a:tc>
                <a:tc>
                  <a:txBody>
                    <a:bodyPr/>
                    <a:lstStyle/>
                    <a:p>
                      <a:pPr algn="ctr" fontAlgn="b"/>
                      <a:r>
                        <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2050</a:t>
                      </a:r>
                    </a:p>
                  </a:txBody>
                  <a:tcPr marL="9525" marR="9525" marT="9525" marB="0" anchor="ctr"/>
                </a:tc>
                <a:extLst>
                  <a:ext uri="{0D108BD9-81ED-4DB2-BD59-A6C34878D82A}">
                    <a16:rowId xmlns="" xmlns:a16="http://schemas.microsoft.com/office/drawing/2014/main" val="10000"/>
                  </a:ext>
                </a:extLst>
              </a:tr>
              <a:tr h="216024">
                <a:tc>
                  <a:txBody>
                    <a:bodyPr/>
                    <a:lstStyle/>
                    <a:p>
                      <a:pPr algn="ctr" fontAlgn="b"/>
                      <a:r>
                        <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Soja</a:t>
                      </a:r>
                    </a:p>
                  </a:txBody>
                  <a:tcPr marL="9525" marR="9525" marT="9525" marB="0" anchor="b"/>
                </a:tc>
                <a:tc>
                  <a:txBody>
                    <a:bodyPr/>
                    <a:lstStyle/>
                    <a:p>
                      <a:pPr marL="0" algn="ctr" defTabSz="914400" rtl="0" eaLnBrk="1" fontAlgn="b" latinLnBrk="0" hangingPunct="1"/>
                      <a:r>
                        <a:rPr lang="pt-BR" sz="1050" b="0" i="0" u="none" strike="noStrike"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35.412 </a:t>
                      </a:r>
                      <a:endParaRPr lang="pt-BR" sz="105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45.488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50.541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55.347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1"/>
                  </a:ext>
                </a:extLst>
              </a:tr>
              <a:tr h="144016">
                <a:tc>
                  <a:txBody>
                    <a:bodyPr/>
                    <a:lstStyle/>
                    <a:p>
                      <a:pPr algn="ctr" fontAlgn="b"/>
                      <a:r>
                        <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Milho</a:t>
                      </a:r>
                    </a:p>
                  </a:txBody>
                  <a:tcPr marL="9525" marR="9525" marT="9525" marB="0" anchor="b"/>
                </a:tc>
                <a:tc>
                  <a:txBody>
                    <a:bodyPr/>
                    <a:lstStyle/>
                    <a:p>
                      <a:pPr marL="0" algn="ctr" defTabSz="914400" rtl="0" eaLnBrk="1" fontAlgn="b" latinLnBrk="0" hangingPunct="1"/>
                      <a:r>
                        <a:rPr lang="pt-BR" sz="1050" b="0" i="0" u="none" strike="noStrike"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26.586 </a:t>
                      </a:r>
                      <a:endParaRPr lang="pt-BR" sz="105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38.762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45.507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52.850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2"/>
                  </a:ext>
                </a:extLst>
              </a:tr>
              <a:tr h="110867">
                <a:tc>
                  <a:txBody>
                    <a:bodyPr/>
                    <a:lstStyle/>
                    <a:p>
                      <a:pPr algn="ctr" fontAlgn="b"/>
                      <a:r>
                        <a:rPr lang="pt-BR" sz="105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Farelo</a:t>
                      </a:r>
                    </a:p>
                  </a:txBody>
                  <a:tcPr marL="9525" marR="9525" marT="9525" marB="0" anchor="b"/>
                </a:tc>
                <a:tc>
                  <a:txBody>
                    <a:bodyPr/>
                    <a:lstStyle/>
                    <a:p>
                      <a:pPr marL="0" algn="ctr" defTabSz="914400" rtl="0" eaLnBrk="1" fontAlgn="b" latinLnBrk="0" hangingPunct="1"/>
                      <a:r>
                        <a:rPr lang="pt-BR" sz="1050" b="0" i="0" u="none" strike="noStrike"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5.832 </a:t>
                      </a:r>
                      <a:endParaRPr lang="pt-BR" sz="105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7.161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8.400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9.634 </a:t>
                      </a:r>
                      <a:endParaRPr lang="pt-BR" sz="105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3"/>
                  </a:ext>
                </a:extLst>
              </a:tr>
              <a:tr h="221734">
                <a:tc>
                  <a:txBody>
                    <a:bodyPr/>
                    <a:lstStyle/>
                    <a:p>
                      <a:pPr algn="ctr" fontAlgn="b"/>
                      <a:r>
                        <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p>
                  </a:txBody>
                  <a:tcPr marL="9525" marR="9525" marT="9525" marB="0" anchor="b"/>
                </a:tc>
                <a:tc>
                  <a:txBody>
                    <a:bodyPr/>
                    <a:lstStyle/>
                    <a:p>
                      <a:pPr marL="0" algn="ctr" defTabSz="914400" rtl="0" eaLnBrk="1" fontAlgn="b" latinLnBrk="0" hangingPunct="1"/>
                      <a:r>
                        <a:rPr lang="pt-BR" sz="1050" b="1" i="0" u="none" strike="noStrike"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67.829 </a:t>
                      </a:r>
                      <a:endParaRPr lang="pt-BR" sz="1050" b="1"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91.411 </a:t>
                      </a:r>
                      <a:endPar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104.448 </a:t>
                      </a:r>
                      <a:endPar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pt-BR" sz="105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117.831 </a:t>
                      </a:r>
                      <a:endParaRPr lang="pt-BR" sz="105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 xmlns:a16="http://schemas.microsoft.com/office/drawing/2014/main" val="10004"/>
                  </a:ext>
                </a:extLst>
              </a:tr>
            </a:tbl>
          </a:graphicData>
        </a:graphic>
      </p:graphicFrame>
      <p:graphicFrame>
        <p:nvGraphicFramePr>
          <p:cNvPr id="38" name="Tabela 37"/>
          <p:cNvGraphicFramePr>
            <a:graphicFrameLocks noGrp="1"/>
          </p:cNvGraphicFramePr>
          <p:nvPr>
            <p:extLst>
              <p:ext uri="{D42A27DB-BD31-4B8C-83A1-F6EECF244321}">
                <p14:modId xmlns:p14="http://schemas.microsoft.com/office/powerpoint/2010/main" val="4223592296"/>
              </p:ext>
            </p:extLst>
          </p:nvPr>
        </p:nvGraphicFramePr>
        <p:xfrm>
          <a:off x="1157339" y="3069080"/>
          <a:ext cx="7055533" cy="1080000"/>
        </p:xfrm>
        <a:graphic>
          <a:graphicData uri="http://schemas.openxmlformats.org/drawingml/2006/table">
            <a:tbl>
              <a:tblPr firstRow="1" bandRow="1">
                <a:tableStyleId>{93296810-A885-4BE3-A3E7-6D5BEEA58F35}</a:tableStyleId>
              </a:tblPr>
              <a:tblGrid>
                <a:gridCol w="934853">
                  <a:extLst>
                    <a:ext uri="{9D8B030D-6E8A-4147-A177-3AD203B41FA5}">
                      <a16:colId xmlns="" xmlns:a16="http://schemas.microsoft.com/office/drawing/2014/main" val="20000"/>
                    </a:ext>
                  </a:extLst>
                </a:gridCol>
                <a:gridCol w="720080">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896795">
                  <a:extLst>
                    <a:ext uri="{9D8B030D-6E8A-4147-A177-3AD203B41FA5}">
                      <a16:colId xmlns="" xmlns:a16="http://schemas.microsoft.com/office/drawing/2014/main" val="20003"/>
                    </a:ext>
                  </a:extLst>
                </a:gridCol>
                <a:gridCol w="687381">
                  <a:extLst>
                    <a:ext uri="{9D8B030D-6E8A-4147-A177-3AD203B41FA5}">
                      <a16:colId xmlns="" xmlns:a16="http://schemas.microsoft.com/office/drawing/2014/main" val="20004"/>
                    </a:ext>
                  </a:extLst>
                </a:gridCol>
                <a:gridCol w="912519">
                  <a:extLst>
                    <a:ext uri="{9D8B030D-6E8A-4147-A177-3AD203B41FA5}">
                      <a16:colId xmlns="" xmlns:a16="http://schemas.microsoft.com/office/drawing/2014/main" val="20005"/>
                    </a:ext>
                  </a:extLst>
                </a:gridCol>
                <a:gridCol w="671657">
                  <a:extLst>
                    <a:ext uri="{9D8B030D-6E8A-4147-A177-3AD203B41FA5}">
                      <a16:colId xmlns="" xmlns:a16="http://schemas.microsoft.com/office/drawing/2014/main" val="20006"/>
                    </a:ext>
                  </a:extLst>
                </a:gridCol>
                <a:gridCol w="928243">
                  <a:extLst>
                    <a:ext uri="{9D8B030D-6E8A-4147-A177-3AD203B41FA5}">
                      <a16:colId xmlns="" xmlns:a16="http://schemas.microsoft.com/office/drawing/2014/main" val="20007"/>
                    </a:ext>
                  </a:extLst>
                </a:gridCol>
                <a:gridCol w="655933">
                  <a:extLst>
                    <a:ext uri="{9D8B030D-6E8A-4147-A177-3AD203B41FA5}">
                      <a16:colId xmlns="" xmlns:a16="http://schemas.microsoft.com/office/drawing/2014/main" val="20008"/>
                    </a:ext>
                  </a:extLst>
                </a:gridCol>
              </a:tblGrid>
              <a:tr h="216000">
                <a:tc>
                  <a:txBody>
                    <a:bodyPr/>
                    <a:lstStyle/>
                    <a:p>
                      <a:pPr algn="ctr" rtl="0" fontAlgn="b"/>
                      <a:r>
                        <a:rPr lang="pt-BR" sz="900" b="1" i="0" u="none" strike="noStrike" dirty="0">
                          <a:solidFill>
                            <a:srgbClr val="000000"/>
                          </a:solidFill>
                          <a:effectLst/>
                          <a:latin typeface="Tahoma" panose="020B0604030504040204" pitchFamily="34" charset="0"/>
                        </a:rPr>
                        <a:t>Exportação MT</a:t>
                      </a:r>
                    </a:p>
                  </a:txBody>
                  <a:tcPr marL="9525" marR="9525" marT="9525" marB="0" anchor="ctr"/>
                </a:tc>
                <a:tc>
                  <a:txBody>
                    <a:bodyPr/>
                    <a:lstStyle/>
                    <a:p>
                      <a:pPr marL="0" algn="ctr" defTabSz="914400" rtl="0" eaLnBrk="1" fontAlgn="b" latinLnBrk="0" hangingPunct="1"/>
                      <a:r>
                        <a:rPr lang="pt-BR" sz="1000" b="1" i="0" u="none" strike="noStrike" kern="1200" dirty="0" smtClean="0">
                          <a:solidFill>
                            <a:srgbClr val="000000"/>
                          </a:solidFill>
                          <a:effectLst/>
                          <a:latin typeface="Tahoma" panose="020B0604030504040204" pitchFamily="34" charset="0"/>
                          <a:ea typeface="+mn-ea"/>
                          <a:cs typeface="+mn-cs"/>
                        </a:rPr>
                        <a:t>2021</a:t>
                      </a:r>
                      <a:endParaRPr lang="pt-BR" sz="1000" b="1" i="0" u="none" strike="noStrike" kern="1200" dirty="0">
                        <a:solidFill>
                          <a:srgbClr val="000000"/>
                        </a:solidFill>
                        <a:effectLst/>
                        <a:latin typeface="Tahoma" panose="020B0604030504040204" pitchFamily="34" charset="0"/>
                        <a:ea typeface="+mn-ea"/>
                        <a:cs typeface="+mn-cs"/>
                      </a:endParaRP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produção</a:t>
                      </a:r>
                    </a:p>
                  </a:txBody>
                  <a:tcPr marL="9525" marR="9525" marT="9525" marB="0" anchor="ctr"/>
                </a:tc>
                <a:tc>
                  <a:txBody>
                    <a:bodyPr/>
                    <a:lstStyle/>
                    <a:p>
                      <a:pPr algn="ctr" rtl="0" fontAlgn="b"/>
                      <a:r>
                        <a:rPr lang="pt-BR" sz="900" b="1" i="0" u="none" strike="noStrike" dirty="0">
                          <a:solidFill>
                            <a:srgbClr val="000000"/>
                          </a:solidFill>
                          <a:effectLst/>
                          <a:latin typeface="Tahoma" panose="020B0604030504040204" pitchFamily="34" charset="0"/>
                        </a:rPr>
                        <a:t>2030</a:t>
                      </a: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produção</a:t>
                      </a:r>
                    </a:p>
                  </a:txBody>
                  <a:tcPr marL="9525" marR="9525" marT="9525" marB="0" anchor="ctr"/>
                </a:tc>
                <a:tc>
                  <a:txBody>
                    <a:bodyPr/>
                    <a:lstStyle/>
                    <a:p>
                      <a:pPr algn="ctr" rtl="0" fontAlgn="b"/>
                      <a:r>
                        <a:rPr lang="pt-BR" sz="900" b="1" i="0" u="none" strike="noStrike" dirty="0">
                          <a:solidFill>
                            <a:srgbClr val="000000"/>
                          </a:solidFill>
                          <a:effectLst/>
                          <a:latin typeface="Tahoma" panose="020B0604030504040204" pitchFamily="34" charset="0"/>
                        </a:rPr>
                        <a:t>2040</a:t>
                      </a: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produção</a:t>
                      </a:r>
                    </a:p>
                  </a:txBody>
                  <a:tcPr marL="9525" marR="9525" marT="9525" marB="0" anchor="ctr"/>
                </a:tc>
                <a:tc>
                  <a:txBody>
                    <a:bodyPr/>
                    <a:lstStyle/>
                    <a:p>
                      <a:pPr algn="ctr" rtl="0" fontAlgn="b"/>
                      <a:r>
                        <a:rPr lang="pt-BR" sz="900" b="1" i="0" u="none" strike="noStrike" dirty="0">
                          <a:solidFill>
                            <a:srgbClr val="000000"/>
                          </a:solidFill>
                          <a:effectLst/>
                          <a:latin typeface="Tahoma" panose="020B0604030504040204" pitchFamily="34" charset="0"/>
                        </a:rPr>
                        <a:t>2050</a:t>
                      </a: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produção</a:t>
                      </a:r>
                    </a:p>
                  </a:txBody>
                  <a:tcPr marL="9525" marR="9525" marT="9525" marB="0" anchor="ctr"/>
                </a:tc>
                <a:extLst>
                  <a:ext uri="{0D108BD9-81ED-4DB2-BD59-A6C34878D82A}">
                    <a16:rowId xmlns="" xmlns:a16="http://schemas.microsoft.com/office/drawing/2014/main" val="10000"/>
                  </a:ext>
                </a:extLst>
              </a:tr>
              <a:tr h="216000">
                <a:tc>
                  <a:txBody>
                    <a:bodyPr/>
                    <a:lstStyle/>
                    <a:p>
                      <a:pPr algn="ctr" rtl="0" fontAlgn="b"/>
                      <a:r>
                        <a:rPr lang="pt-BR" sz="1000" b="0" i="0" u="none" strike="noStrike" dirty="0">
                          <a:solidFill>
                            <a:srgbClr val="000000"/>
                          </a:solidFill>
                          <a:effectLst/>
                          <a:latin typeface="Tahoma" panose="020B0604030504040204" pitchFamily="34" charset="0"/>
                        </a:rPr>
                        <a:t>Soja</a:t>
                      </a:r>
                    </a:p>
                  </a:txBody>
                  <a:tcPr marL="9525" marR="9525" marT="9525" marB="0" anchor="b"/>
                </a:tc>
                <a:tc>
                  <a:txBody>
                    <a:bodyPr/>
                    <a:lstStyle/>
                    <a:p>
                      <a:pPr marL="0" algn="ctr" defTabSz="914400" rtl="0" eaLnBrk="1" fontAlgn="b" latinLnBrk="0" hangingPunct="1"/>
                      <a:r>
                        <a:rPr lang="pt-BR" sz="1000" b="0" i="0" u="none" strike="noStrike" kern="1200" dirty="0">
                          <a:solidFill>
                            <a:srgbClr val="000000"/>
                          </a:solidFill>
                          <a:effectLst/>
                          <a:latin typeface="Tahoma" panose="020B0604030504040204" pitchFamily="34" charset="0"/>
                          <a:ea typeface="+mn-ea"/>
                          <a:cs typeface="+mn-cs"/>
                        </a:rPr>
                        <a:t>22.468</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63%</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29.650</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65%</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32.608</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65%</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35.155</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64%</a:t>
                      </a:r>
                    </a:p>
                  </a:txBody>
                  <a:tcPr marL="9525" marR="9525" marT="9525" marB="0" anchor="b"/>
                </a:tc>
                <a:extLst>
                  <a:ext uri="{0D108BD9-81ED-4DB2-BD59-A6C34878D82A}">
                    <a16:rowId xmlns="" xmlns:a16="http://schemas.microsoft.com/office/drawing/2014/main" val="10001"/>
                  </a:ext>
                </a:extLst>
              </a:tr>
              <a:tr h="216000">
                <a:tc>
                  <a:txBody>
                    <a:bodyPr/>
                    <a:lstStyle/>
                    <a:p>
                      <a:pPr algn="ctr" rtl="0" fontAlgn="b"/>
                      <a:r>
                        <a:rPr lang="pt-BR" sz="1000" b="0" i="0" u="none" strike="noStrike" dirty="0">
                          <a:solidFill>
                            <a:srgbClr val="000000"/>
                          </a:solidFill>
                          <a:effectLst/>
                          <a:latin typeface="Tahoma" panose="020B0604030504040204" pitchFamily="34" charset="0"/>
                        </a:rPr>
                        <a:t>Milho</a:t>
                      </a:r>
                    </a:p>
                  </a:txBody>
                  <a:tcPr marL="9525" marR="9525" marT="9525" marB="0" anchor="b"/>
                </a:tc>
                <a:tc>
                  <a:txBody>
                    <a:bodyPr/>
                    <a:lstStyle/>
                    <a:p>
                      <a:pPr marL="0" algn="ctr" defTabSz="914400" rtl="0" eaLnBrk="1" fontAlgn="b" latinLnBrk="0" hangingPunct="1"/>
                      <a:r>
                        <a:rPr lang="pt-BR" sz="1000" b="0" i="0" u="none" strike="noStrike" kern="1200" dirty="0">
                          <a:solidFill>
                            <a:srgbClr val="000000"/>
                          </a:solidFill>
                          <a:effectLst/>
                          <a:latin typeface="Tahoma" panose="020B0604030504040204" pitchFamily="34" charset="0"/>
                          <a:ea typeface="+mn-ea"/>
                          <a:cs typeface="+mn-cs"/>
                        </a:rPr>
                        <a:t>14.912</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56%</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21.990</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57%</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27.449</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60%</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33.405</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63%</a:t>
                      </a:r>
                    </a:p>
                  </a:txBody>
                  <a:tcPr marL="9525" marR="9525" marT="9525" marB="0" anchor="b"/>
                </a:tc>
                <a:extLst>
                  <a:ext uri="{0D108BD9-81ED-4DB2-BD59-A6C34878D82A}">
                    <a16:rowId xmlns="" xmlns:a16="http://schemas.microsoft.com/office/drawing/2014/main" val="10002"/>
                  </a:ext>
                </a:extLst>
              </a:tr>
              <a:tr h="216000">
                <a:tc>
                  <a:txBody>
                    <a:bodyPr/>
                    <a:lstStyle/>
                    <a:p>
                      <a:pPr algn="ctr" rtl="0" fontAlgn="b"/>
                      <a:r>
                        <a:rPr lang="pt-BR" sz="1000" b="0" i="0" u="none" strike="noStrike">
                          <a:solidFill>
                            <a:srgbClr val="000000"/>
                          </a:solidFill>
                          <a:effectLst/>
                          <a:latin typeface="Tahoma" panose="020B0604030504040204" pitchFamily="34" charset="0"/>
                        </a:rPr>
                        <a:t>Farelo</a:t>
                      </a:r>
                    </a:p>
                  </a:txBody>
                  <a:tcPr marL="9525" marR="9525" marT="9525" marB="0" anchor="b"/>
                </a:tc>
                <a:tc>
                  <a:txBody>
                    <a:bodyPr/>
                    <a:lstStyle/>
                    <a:p>
                      <a:pPr marL="0" algn="ctr" defTabSz="914400" rtl="0" eaLnBrk="1" fontAlgn="b" latinLnBrk="0" hangingPunct="1"/>
                      <a:r>
                        <a:rPr lang="pt-BR" sz="1000" b="0" i="0" u="none" strike="noStrike" kern="1200" dirty="0">
                          <a:solidFill>
                            <a:srgbClr val="000000"/>
                          </a:solidFill>
                          <a:effectLst/>
                          <a:latin typeface="Tahoma" panose="020B0604030504040204" pitchFamily="34" charset="0"/>
                          <a:ea typeface="+mn-ea"/>
                          <a:cs typeface="+mn-cs"/>
                        </a:rPr>
                        <a:t>4.115</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71%</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5.043</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70%</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5.940</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71%</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6.760</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70%</a:t>
                      </a:r>
                    </a:p>
                  </a:txBody>
                  <a:tcPr marL="9525" marR="9525" marT="9525" marB="0" anchor="b"/>
                </a:tc>
                <a:extLst>
                  <a:ext uri="{0D108BD9-81ED-4DB2-BD59-A6C34878D82A}">
                    <a16:rowId xmlns="" xmlns:a16="http://schemas.microsoft.com/office/drawing/2014/main" val="10003"/>
                  </a:ext>
                </a:extLst>
              </a:tr>
              <a:tr h="216000">
                <a:tc>
                  <a:txBody>
                    <a:bodyPr/>
                    <a:lstStyle/>
                    <a:p>
                      <a:pPr algn="ctr" rtl="0" fontAlgn="b"/>
                      <a:r>
                        <a:rPr lang="pt-BR" sz="900" b="1" i="0" u="none" strike="noStrike">
                          <a:solidFill>
                            <a:srgbClr val="000000"/>
                          </a:solidFill>
                          <a:effectLst/>
                          <a:latin typeface="Tahoma" panose="020B0604030504040204" pitchFamily="34" charset="0"/>
                        </a:rPr>
                        <a:t>Total</a:t>
                      </a:r>
                    </a:p>
                  </a:txBody>
                  <a:tcPr marL="9525" marR="9525" marT="9525" marB="0" anchor="b"/>
                </a:tc>
                <a:tc>
                  <a:txBody>
                    <a:bodyPr/>
                    <a:lstStyle/>
                    <a:p>
                      <a:pPr marL="0" algn="ctr" defTabSz="914400" rtl="0" eaLnBrk="1" fontAlgn="b" latinLnBrk="0" hangingPunct="1"/>
                      <a:r>
                        <a:rPr lang="pt-BR" sz="1000" b="1" i="0" u="none" strike="noStrike" kern="1200" dirty="0">
                          <a:solidFill>
                            <a:srgbClr val="000000"/>
                          </a:solidFill>
                          <a:effectLst/>
                          <a:latin typeface="Tahoma" panose="020B0604030504040204" pitchFamily="34" charset="0"/>
                          <a:ea typeface="+mn-ea"/>
                          <a:cs typeface="+mn-cs"/>
                        </a:rPr>
                        <a:t>41.496</a:t>
                      </a:r>
                    </a:p>
                  </a:txBody>
                  <a:tcPr marL="9525" marR="9525" marT="9525" marB="0" anchor="b"/>
                </a:tc>
                <a:tc>
                  <a:txBody>
                    <a:bodyPr/>
                    <a:lstStyle/>
                    <a:p>
                      <a:pPr algn="ctr" rtl="0" fontAlgn="b"/>
                      <a:r>
                        <a:rPr lang="pt-BR" sz="800" b="1" i="1" u="none" strike="noStrike" dirty="0">
                          <a:solidFill>
                            <a:srgbClr val="000000"/>
                          </a:solidFill>
                          <a:effectLst/>
                          <a:latin typeface="Tahoma" panose="020B0604030504040204" pitchFamily="34" charset="0"/>
                        </a:rPr>
                        <a:t>61%</a:t>
                      </a:r>
                    </a:p>
                  </a:txBody>
                  <a:tcPr marL="9525" marR="9525" marT="9525" marB="0" anchor="b"/>
                </a:tc>
                <a:tc>
                  <a:txBody>
                    <a:bodyPr/>
                    <a:lstStyle/>
                    <a:p>
                      <a:pPr algn="ctr" rtl="0" fontAlgn="b"/>
                      <a:r>
                        <a:rPr lang="pt-BR" sz="1000" b="1" i="0" u="none" strike="noStrike" dirty="0">
                          <a:solidFill>
                            <a:srgbClr val="000000"/>
                          </a:solidFill>
                          <a:effectLst/>
                          <a:latin typeface="Tahoma" panose="020B0604030504040204" pitchFamily="34" charset="0"/>
                        </a:rPr>
                        <a:t>56.683</a:t>
                      </a:r>
                    </a:p>
                  </a:txBody>
                  <a:tcPr marL="9525" marR="9525" marT="9525" marB="0" anchor="b"/>
                </a:tc>
                <a:tc>
                  <a:txBody>
                    <a:bodyPr/>
                    <a:lstStyle/>
                    <a:p>
                      <a:pPr algn="ctr" rtl="0" fontAlgn="b"/>
                      <a:r>
                        <a:rPr lang="pt-BR" sz="800" b="1" i="1" u="none" strike="noStrike" dirty="0">
                          <a:solidFill>
                            <a:srgbClr val="000000"/>
                          </a:solidFill>
                          <a:effectLst/>
                          <a:latin typeface="Tahoma" panose="020B0604030504040204" pitchFamily="34" charset="0"/>
                        </a:rPr>
                        <a:t>62%</a:t>
                      </a:r>
                    </a:p>
                  </a:txBody>
                  <a:tcPr marL="9525" marR="9525" marT="9525" marB="0" anchor="b"/>
                </a:tc>
                <a:tc>
                  <a:txBody>
                    <a:bodyPr/>
                    <a:lstStyle/>
                    <a:p>
                      <a:pPr algn="ctr" rtl="0" fontAlgn="b"/>
                      <a:r>
                        <a:rPr lang="pt-BR" sz="1000" b="1" i="0" u="none" strike="noStrike" dirty="0">
                          <a:solidFill>
                            <a:srgbClr val="000000"/>
                          </a:solidFill>
                          <a:effectLst/>
                          <a:latin typeface="Tahoma" panose="020B0604030504040204" pitchFamily="34" charset="0"/>
                        </a:rPr>
                        <a:t>65.997</a:t>
                      </a:r>
                    </a:p>
                  </a:txBody>
                  <a:tcPr marL="9525" marR="9525" marT="9525" marB="0" anchor="b"/>
                </a:tc>
                <a:tc>
                  <a:txBody>
                    <a:bodyPr/>
                    <a:lstStyle/>
                    <a:p>
                      <a:pPr algn="ctr" rtl="0" fontAlgn="b"/>
                      <a:r>
                        <a:rPr lang="pt-BR" sz="800" b="1" i="1" u="none" strike="noStrike" dirty="0">
                          <a:solidFill>
                            <a:srgbClr val="000000"/>
                          </a:solidFill>
                          <a:effectLst/>
                          <a:latin typeface="Tahoma" panose="020B0604030504040204" pitchFamily="34" charset="0"/>
                        </a:rPr>
                        <a:t>63%</a:t>
                      </a:r>
                    </a:p>
                  </a:txBody>
                  <a:tcPr marL="9525" marR="9525" marT="9525" marB="0" anchor="b"/>
                </a:tc>
                <a:tc>
                  <a:txBody>
                    <a:bodyPr/>
                    <a:lstStyle/>
                    <a:p>
                      <a:pPr algn="ctr" rtl="0" fontAlgn="b"/>
                      <a:r>
                        <a:rPr lang="pt-BR" sz="1000" b="1" i="0" u="none" strike="noStrike" dirty="0">
                          <a:solidFill>
                            <a:srgbClr val="000000"/>
                          </a:solidFill>
                          <a:effectLst/>
                          <a:latin typeface="Tahoma" panose="020B0604030504040204" pitchFamily="34" charset="0"/>
                        </a:rPr>
                        <a:t>75.319</a:t>
                      </a:r>
                    </a:p>
                  </a:txBody>
                  <a:tcPr marL="9525" marR="9525" marT="9525" marB="0" anchor="b"/>
                </a:tc>
                <a:tc>
                  <a:txBody>
                    <a:bodyPr/>
                    <a:lstStyle/>
                    <a:p>
                      <a:pPr algn="ctr" rtl="0" fontAlgn="b"/>
                      <a:r>
                        <a:rPr lang="pt-BR" sz="800" b="1" i="1" u="none" strike="noStrike" dirty="0">
                          <a:solidFill>
                            <a:srgbClr val="000000"/>
                          </a:solidFill>
                          <a:effectLst/>
                          <a:latin typeface="Tahoma" panose="020B0604030504040204" pitchFamily="34" charset="0"/>
                        </a:rPr>
                        <a:t>64%</a:t>
                      </a:r>
                    </a:p>
                  </a:txBody>
                  <a:tcPr marL="9525" marR="9525" marT="9525" marB="0" anchor="b"/>
                </a:tc>
                <a:extLst>
                  <a:ext uri="{0D108BD9-81ED-4DB2-BD59-A6C34878D82A}">
                    <a16:rowId xmlns="" xmlns:a16="http://schemas.microsoft.com/office/drawing/2014/main" val="10004"/>
                  </a:ext>
                </a:extLst>
              </a:tr>
            </a:tbl>
          </a:graphicData>
        </a:graphic>
      </p:graphicFrame>
      <p:graphicFrame>
        <p:nvGraphicFramePr>
          <p:cNvPr id="39" name="Tabela 38"/>
          <p:cNvGraphicFramePr>
            <a:graphicFrameLocks noGrp="1"/>
          </p:cNvGraphicFramePr>
          <p:nvPr>
            <p:extLst>
              <p:ext uri="{D42A27DB-BD31-4B8C-83A1-F6EECF244321}">
                <p14:modId xmlns:p14="http://schemas.microsoft.com/office/powerpoint/2010/main" val="938114990"/>
              </p:ext>
            </p:extLst>
          </p:nvPr>
        </p:nvGraphicFramePr>
        <p:xfrm>
          <a:off x="1187624" y="4365224"/>
          <a:ext cx="7025248" cy="1080000"/>
        </p:xfrm>
        <a:graphic>
          <a:graphicData uri="http://schemas.openxmlformats.org/drawingml/2006/table">
            <a:tbl>
              <a:tblPr firstRow="1" bandRow="1">
                <a:tableStyleId>{93296810-A885-4BE3-A3E7-6D5BEEA58F35}</a:tableStyleId>
              </a:tblPr>
              <a:tblGrid>
                <a:gridCol w="929135">
                  <a:extLst>
                    <a:ext uri="{9D8B030D-6E8A-4147-A177-3AD203B41FA5}">
                      <a16:colId xmlns="" xmlns:a16="http://schemas.microsoft.com/office/drawing/2014/main" val="20000"/>
                    </a:ext>
                  </a:extLst>
                </a:gridCol>
                <a:gridCol w="695513">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864096">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943638">
                  <a:extLst>
                    <a:ext uri="{9D8B030D-6E8A-4147-A177-3AD203B41FA5}">
                      <a16:colId xmlns="" xmlns:a16="http://schemas.microsoft.com/office/drawing/2014/main" val="20005"/>
                    </a:ext>
                  </a:extLst>
                </a:gridCol>
                <a:gridCol w="640538">
                  <a:extLst>
                    <a:ext uri="{9D8B030D-6E8A-4147-A177-3AD203B41FA5}">
                      <a16:colId xmlns="" xmlns:a16="http://schemas.microsoft.com/office/drawing/2014/main" val="20006"/>
                    </a:ext>
                  </a:extLst>
                </a:gridCol>
                <a:gridCol w="959640">
                  <a:extLst>
                    <a:ext uri="{9D8B030D-6E8A-4147-A177-3AD203B41FA5}">
                      <a16:colId xmlns="" xmlns:a16="http://schemas.microsoft.com/office/drawing/2014/main" val="20007"/>
                    </a:ext>
                  </a:extLst>
                </a:gridCol>
                <a:gridCol w="624536">
                  <a:extLst>
                    <a:ext uri="{9D8B030D-6E8A-4147-A177-3AD203B41FA5}">
                      <a16:colId xmlns="" xmlns:a16="http://schemas.microsoft.com/office/drawing/2014/main" val="20008"/>
                    </a:ext>
                  </a:extLst>
                </a:gridCol>
              </a:tblGrid>
              <a:tr h="216000">
                <a:tc>
                  <a:txBody>
                    <a:bodyPr/>
                    <a:lstStyle/>
                    <a:p>
                      <a:pPr algn="ctr" rtl="0" fontAlgn="b"/>
                      <a:r>
                        <a:rPr lang="pt-BR" sz="900" b="1" i="0" u="none" strike="noStrike" dirty="0" err="1">
                          <a:solidFill>
                            <a:srgbClr val="000000"/>
                          </a:solidFill>
                          <a:effectLst/>
                          <a:latin typeface="Tahoma" panose="020B0604030504040204" pitchFamily="34" charset="0"/>
                        </a:rPr>
                        <a:t>Ferrogrão</a:t>
                      </a:r>
                      <a:endParaRPr lang="pt-BR" sz="900" b="1" i="0" u="none" strike="noStrike" dirty="0">
                        <a:solidFill>
                          <a:srgbClr val="000000"/>
                        </a:solidFill>
                        <a:effectLst/>
                        <a:latin typeface="Tahoma" panose="020B0604030504040204" pitchFamily="34" charset="0"/>
                      </a:endParaRPr>
                    </a:p>
                  </a:txBody>
                  <a:tcPr marL="9525" marR="9525" marT="9525" marB="0" anchor="ctr"/>
                </a:tc>
                <a:tc>
                  <a:txBody>
                    <a:bodyPr/>
                    <a:lstStyle/>
                    <a:p>
                      <a:pPr marL="0" algn="ctr" defTabSz="914400" rtl="0" eaLnBrk="1" fontAlgn="b" latinLnBrk="0" hangingPunct="1"/>
                      <a:r>
                        <a:rPr lang="pt-BR" sz="1000" b="1" i="0" u="none" strike="noStrike" kern="1200" dirty="0" smtClean="0">
                          <a:solidFill>
                            <a:srgbClr val="000000"/>
                          </a:solidFill>
                          <a:effectLst/>
                          <a:latin typeface="Tahoma" panose="020B0604030504040204" pitchFamily="34" charset="0"/>
                          <a:ea typeface="+mn-ea"/>
                          <a:cs typeface="+mn-cs"/>
                        </a:rPr>
                        <a:t>2021</a:t>
                      </a:r>
                      <a:endParaRPr lang="pt-BR" sz="1000" b="1" i="0" u="none" strike="noStrike" kern="1200" dirty="0">
                        <a:solidFill>
                          <a:srgbClr val="000000"/>
                        </a:solidFill>
                        <a:effectLst/>
                        <a:latin typeface="Tahoma" panose="020B0604030504040204" pitchFamily="34" charset="0"/>
                        <a:ea typeface="+mn-ea"/>
                        <a:cs typeface="+mn-cs"/>
                      </a:endParaRP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export.</a:t>
                      </a:r>
                    </a:p>
                  </a:txBody>
                  <a:tcPr marL="9525" marR="9525" marT="9525" marB="0" anchor="ctr"/>
                </a:tc>
                <a:tc>
                  <a:txBody>
                    <a:bodyPr/>
                    <a:lstStyle/>
                    <a:p>
                      <a:pPr algn="ctr" rtl="0" fontAlgn="b"/>
                      <a:r>
                        <a:rPr lang="pt-BR" sz="900" b="1" i="0" u="none" strike="noStrike" dirty="0">
                          <a:solidFill>
                            <a:srgbClr val="000000"/>
                          </a:solidFill>
                          <a:effectLst/>
                          <a:latin typeface="Tahoma" panose="020B0604030504040204" pitchFamily="34" charset="0"/>
                        </a:rPr>
                        <a:t>2030</a:t>
                      </a: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export.</a:t>
                      </a:r>
                    </a:p>
                  </a:txBody>
                  <a:tcPr marL="9525" marR="9525" marT="9525" marB="0" anchor="ctr"/>
                </a:tc>
                <a:tc>
                  <a:txBody>
                    <a:bodyPr/>
                    <a:lstStyle/>
                    <a:p>
                      <a:pPr algn="ctr" rtl="0" fontAlgn="b"/>
                      <a:r>
                        <a:rPr lang="pt-BR" sz="900" b="1" i="0" u="none" strike="noStrike" dirty="0">
                          <a:solidFill>
                            <a:srgbClr val="000000"/>
                          </a:solidFill>
                          <a:effectLst/>
                          <a:latin typeface="Tahoma" panose="020B0604030504040204" pitchFamily="34" charset="0"/>
                        </a:rPr>
                        <a:t>2040</a:t>
                      </a: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export</a:t>
                      </a:r>
                      <a:r>
                        <a:rPr lang="pt-BR" sz="700" b="1" i="1" u="none" strike="noStrike" dirty="0" smtClean="0">
                          <a:solidFill>
                            <a:srgbClr val="000000"/>
                          </a:solidFill>
                          <a:effectLst/>
                          <a:latin typeface="Tahoma" panose="020B0604030504040204" pitchFamily="34" charset="0"/>
                        </a:rPr>
                        <a:t>.</a:t>
                      </a:r>
                      <a:endParaRPr lang="pt-BR" sz="700" b="1" i="1" u="none" strike="noStrike" dirty="0">
                        <a:solidFill>
                          <a:srgbClr val="000000"/>
                        </a:solidFill>
                        <a:effectLst/>
                        <a:latin typeface="Tahoma" panose="020B0604030504040204" pitchFamily="34" charset="0"/>
                      </a:endParaRPr>
                    </a:p>
                  </a:txBody>
                  <a:tcPr marL="9525" marR="9525" marT="9525" marB="0" anchor="ctr"/>
                </a:tc>
                <a:tc>
                  <a:txBody>
                    <a:bodyPr/>
                    <a:lstStyle/>
                    <a:p>
                      <a:pPr algn="ctr" rtl="0" fontAlgn="b"/>
                      <a:r>
                        <a:rPr lang="pt-BR" sz="900" b="1" i="0" u="none" strike="noStrike" dirty="0">
                          <a:solidFill>
                            <a:srgbClr val="000000"/>
                          </a:solidFill>
                          <a:effectLst/>
                          <a:latin typeface="Tahoma" panose="020B0604030504040204" pitchFamily="34" charset="0"/>
                        </a:rPr>
                        <a:t>2050</a:t>
                      </a:r>
                    </a:p>
                  </a:txBody>
                  <a:tcPr marL="9525" marR="9525" marT="9525" marB="0" anchor="ctr"/>
                </a:tc>
                <a:tc>
                  <a:txBody>
                    <a:bodyPr/>
                    <a:lstStyle/>
                    <a:p>
                      <a:pPr algn="ctr" rtl="0" fontAlgn="b"/>
                      <a:r>
                        <a:rPr lang="pt-BR" sz="700" b="1" i="1" u="none" strike="noStrike" dirty="0">
                          <a:solidFill>
                            <a:srgbClr val="000000"/>
                          </a:solidFill>
                          <a:effectLst/>
                          <a:latin typeface="Tahoma" panose="020B0604030504040204" pitchFamily="34" charset="0"/>
                        </a:rPr>
                        <a:t>% export.</a:t>
                      </a:r>
                    </a:p>
                  </a:txBody>
                  <a:tcPr marL="9525" marR="9525" marT="9525" marB="0" anchor="ctr"/>
                </a:tc>
                <a:extLst>
                  <a:ext uri="{0D108BD9-81ED-4DB2-BD59-A6C34878D82A}">
                    <a16:rowId xmlns="" xmlns:a16="http://schemas.microsoft.com/office/drawing/2014/main" val="10000"/>
                  </a:ext>
                </a:extLst>
              </a:tr>
              <a:tr h="216000">
                <a:tc>
                  <a:txBody>
                    <a:bodyPr/>
                    <a:lstStyle/>
                    <a:p>
                      <a:pPr algn="ctr" rtl="0" fontAlgn="b"/>
                      <a:r>
                        <a:rPr lang="pt-BR" sz="900" b="0" i="0" u="none" strike="noStrike">
                          <a:solidFill>
                            <a:srgbClr val="000000"/>
                          </a:solidFill>
                          <a:effectLst/>
                          <a:latin typeface="Tahoma" panose="020B0604030504040204" pitchFamily="34" charset="0"/>
                        </a:rPr>
                        <a:t>Soja</a:t>
                      </a:r>
                    </a:p>
                  </a:txBody>
                  <a:tcPr marL="9525" marR="9525" marT="9525" marB="0" anchor="b"/>
                </a:tc>
                <a:tc>
                  <a:txBody>
                    <a:bodyPr/>
                    <a:lstStyle/>
                    <a:p>
                      <a:pPr marL="0" algn="ctr" defTabSz="914400" rtl="0" eaLnBrk="1" fontAlgn="b" latinLnBrk="0" hangingPunct="1"/>
                      <a:r>
                        <a:rPr lang="pt-BR" sz="1000" b="0" i="0" u="none" strike="noStrike" kern="1200" dirty="0" smtClean="0">
                          <a:solidFill>
                            <a:srgbClr val="000000"/>
                          </a:solidFill>
                          <a:effectLst/>
                          <a:latin typeface="Tahoma" panose="020B0604030504040204" pitchFamily="34" charset="0"/>
                          <a:ea typeface="+mn-ea"/>
                          <a:cs typeface="+mn-cs"/>
                        </a:rPr>
                        <a:t>6.523</a:t>
                      </a:r>
                      <a:endParaRPr lang="pt-BR" sz="1000" b="0" i="0"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marL="0" algn="ctr" defTabSz="914400" rtl="0" eaLnBrk="1" fontAlgn="b" latinLnBrk="0" hangingPunct="1"/>
                      <a:r>
                        <a:rPr lang="pt-BR" sz="800" b="0" i="1" u="none" strike="noStrike" kern="1200" dirty="0" smtClean="0">
                          <a:solidFill>
                            <a:srgbClr val="000000"/>
                          </a:solidFill>
                          <a:effectLst/>
                          <a:latin typeface="Tahoma" panose="020B0604030504040204" pitchFamily="34" charset="0"/>
                          <a:ea typeface="+mn-ea"/>
                          <a:cs typeface="+mn-cs"/>
                        </a:rPr>
                        <a:t>29%</a:t>
                      </a:r>
                      <a:endParaRPr lang="pt-BR" sz="800" b="0" i="1"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17.223</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58%</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21.510</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66%</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21.592</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61%</a:t>
                      </a:r>
                    </a:p>
                  </a:txBody>
                  <a:tcPr marL="9525" marR="9525" marT="9525" marB="0" anchor="b"/>
                </a:tc>
                <a:extLst>
                  <a:ext uri="{0D108BD9-81ED-4DB2-BD59-A6C34878D82A}">
                    <a16:rowId xmlns="" xmlns:a16="http://schemas.microsoft.com/office/drawing/2014/main" val="10001"/>
                  </a:ext>
                </a:extLst>
              </a:tr>
              <a:tr h="216000">
                <a:tc>
                  <a:txBody>
                    <a:bodyPr/>
                    <a:lstStyle/>
                    <a:p>
                      <a:pPr algn="ctr" rtl="0" fontAlgn="b"/>
                      <a:r>
                        <a:rPr lang="pt-BR" sz="900" b="0" i="0" u="none" strike="noStrike">
                          <a:solidFill>
                            <a:srgbClr val="000000"/>
                          </a:solidFill>
                          <a:effectLst/>
                          <a:latin typeface="Tahoma" panose="020B0604030504040204" pitchFamily="34" charset="0"/>
                        </a:rPr>
                        <a:t>Milho</a:t>
                      </a:r>
                    </a:p>
                  </a:txBody>
                  <a:tcPr marL="9525" marR="9525" marT="9525" marB="0" anchor="b"/>
                </a:tc>
                <a:tc>
                  <a:txBody>
                    <a:bodyPr/>
                    <a:lstStyle/>
                    <a:p>
                      <a:pPr marL="0" algn="ctr" defTabSz="914400" rtl="0" eaLnBrk="1" fontAlgn="b" latinLnBrk="0" hangingPunct="1"/>
                      <a:r>
                        <a:rPr lang="pt-BR" sz="1000" b="0" i="0" u="none" strike="noStrike" kern="1200" dirty="0" smtClean="0">
                          <a:solidFill>
                            <a:srgbClr val="000000"/>
                          </a:solidFill>
                          <a:effectLst/>
                          <a:latin typeface="Tahoma" panose="020B0604030504040204" pitchFamily="34" charset="0"/>
                          <a:ea typeface="+mn-ea"/>
                          <a:cs typeface="+mn-cs"/>
                        </a:rPr>
                        <a:t>4.409</a:t>
                      </a:r>
                      <a:endParaRPr lang="pt-BR" sz="1000" b="0" i="0"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marL="0" algn="ctr" defTabSz="914400" rtl="0" eaLnBrk="1" fontAlgn="b" latinLnBrk="0" hangingPunct="1"/>
                      <a:r>
                        <a:rPr lang="pt-BR" sz="800" b="0" i="1" u="none" strike="noStrike" kern="1200" dirty="0" smtClean="0">
                          <a:solidFill>
                            <a:srgbClr val="000000"/>
                          </a:solidFill>
                          <a:effectLst/>
                          <a:latin typeface="Tahoma" panose="020B0604030504040204" pitchFamily="34" charset="0"/>
                          <a:ea typeface="+mn-ea"/>
                          <a:cs typeface="+mn-cs"/>
                        </a:rPr>
                        <a:t>30%</a:t>
                      </a:r>
                      <a:endParaRPr lang="pt-BR" sz="800" b="0" i="1"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12.725</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58%</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11.054</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40%</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12.402</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37%</a:t>
                      </a:r>
                    </a:p>
                  </a:txBody>
                  <a:tcPr marL="9525" marR="9525" marT="9525" marB="0" anchor="b"/>
                </a:tc>
                <a:extLst>
                  <a:ext uri="{0D108BD9-81ED-4DB2-BD59-A6C34878D82A}">
                    <a16:rowId xmlns="" xmlns:a16="http://schemas.microsoft.com/office/drawing/2014/main" val="10002"/>
                  </a:ext>
                </a:extLst>
              </a:tr>
              <a:tr h="216000">
                <a:tc>
                  <a:txBody>
                    <a:bodyPr/>
                    <a:lstStyle/>
                    <a:p>
                      <a:pPr algn="ctr" rtl="0" fontAlgn="b"/>
                      <a:r>
                        <a:rPr lang="pt-BR" sz="900" b="0" i="0" u="none" strike="noStrike">
                          <a:solidFill>
                            <a:srgbClr val="000000"/>
                          </a:solidFill>
                          <a:effectLst/>
                          <a:latin typeface="Tahoma" panose="020B0604030504040204" pitchFamily="34" charset="0"/>
                        </a:rPr>
                        <a:t>Farelo</a:t>
                      </a:r>
                    </a:p>
                  </a:txBody>
                  <a:tcPr marL="9525" marR="9525" marT="9525" marB="0" anchor="b"/>
                </a:tc>
                <a:tc>
                  <a:txBody>
                    <a:bodyPr/>
                    <a:lstStyle/>
                    <a:p>
                      <a:pPr marL="0" algn="ctr" defTabSz="914400" rtl="0" eaLnBrk="1" fontAlgn="b" latinLnBrk="0" hangingPunct="1"/>
                      <a:r>
                        <a:rPr lang="pt-BR" sz="1000" b="0" i="0" u="none" strike="noStrike" kern="1200" dirty="0" smtClean="0">
                          <a:solidFill>
                            <a:srgbClr val="000000"/>
                          </a:solidFill>
                          <a:effectLst/>
                          <a:latin typeface="Tahoma" panose="020B0604030504040204" pitchFamily="34" charset="0"/>
                          <a:ea typeface="+mn-ea"/>
                          <a:cs typeface="+mn-cs"/>
                        </a:rPr>
                        <a:t>509</a:t>
                      </a:r>
                      <a:endParaRPr lang="pt-BR" sz="1000" b="0" i="0"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marL="0" algn="ctr" defTabSz="914400" rtl="0" eaLnBrk="1" fontAlgn="b" latinLnBrk="0" hangingPunct="1"/>
                      <a:r>
                        <a:rPr lang="pt-BR" sz="800" b="0" i="1" u="none" strike="noStrike" kern="1200" dirty="0" smtClean="0">
                          <a:solidFill>
                            <a:srgbClr val="000000"/>
                          </a:solidFill>
                          <a:effectLst/>
                          <a:latin typeface="Tahoma" panose="020B0604030504040204" pitchFamily="34" charset="0"/>
                          <a:ea typeface="+mn-ea"/>
                          <a:cs typeface="+mn-cs"/>
                        </a:rPr>
                        <a:t>12%</a:t>
                      </a:r>
                      <a:endParaRPr lang="pt-BR" sz="800" b="0" i="1"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1.663</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33%</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3.119</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53%</a:t>
                      </a:r>
                    </a:p>
                  </a:txBody>
                  <a:tcPr marL="9525" marR="9525" marT="9525" marB="0" anchor="b"/>
                </a:tc>
                <a:tc>
                  <a:txBody>
                    <a:bodyPr/>
                    <a:lstStyle/>
                    <a:p>
                      <a:pPr algn="ctr" rtl="0" fontAlgn="b"/>
                      <a:r>
                        <a:rPr lang="pt-BR" sz="1000" b="0" i="0" u="none" strike="noStrike" dirty="0">
                          <a:solidFill>
                            <a:srgbClr val="000000"/>
                          </a:solidFill>
                          <a:effectLst/>
                          <a:latin typeface="Tahoma" panose="020B0604030504040204" pitchFamily="34" charset="0"/>
                        </a:rPr>
                        <a:t>3.501</a:t>
                      </a:r>
                    </a:p>
                  </a:txBody>
                  <a:tcPr marL="9525" marR="9525" marT="9525" marB="0" anchor="b"/>
                </a:tc>
                <a:tc>
                  <a:txBody>
                    <a:bodyPr/>
                    <a:lstStyle/>
                    <a:p>
                      <a:pPr algn="ctr" rtl="0" fontAlgn="b"/>
                      <a:r>
                        <a:rPr lang="pt-BR" sz="800" b="0" i="1" u="none" strike="noStrike" dirty="0">
                          <a:solidFill>
                            <a:srgbClr val="000000"/>
                          </a:solidFill>
                          <a:effectLst/>
                          <a:latin typeface="Tahoma" panose="020B0604030504040204" pitchFamily="34" charset="0"/>
                        </a:rPr>
                        <a:t>52%</a:t>
                      </a:r>
                    </a:p>
                  </a:txBody>
                  <a:tcPr marL="9525" marR="9525" marT="9525" marB="0" anchor="b"/>
                </a:tc>
                <a:extLst>
                  <a:ext uri="{0D108BD9-81ED-4DB2-BD59-A6C34878D82A}">
                    <a16:rowId xmlns="" xmlns:a16="http://schemas.microsoft.com/office/drawing/2014/main" val="10003"/>
                  </a:ext>
                </a:extLst>
              </a:tr>
              <a:tr h="216000">
                <a:tc>
                  <a:txBody>
                    <a:bodyPr/>
                    <a:lstStyle/>
                    <a:p>
                      <a:pPr algn="ctr" rtl="0" fontAlgn="b"/>
                      <a:r>
                        <a:rPr lang="pt-BR" sz="900" b="1" i="0" u="none" strike="noStrike" dirty="0">
                          <a:solidFill>
                            <a:srgbClr val="000000"/>
                          </a:solidFill>
                          <a:effectLst/>
                          <a:latin typeface="Tahoma" panose="020B0604030504040204" pitchFamily="34" charset="0"/>
                        </a:rPr>
                        <a:t>Total</a:t>
                      </a:r>
                    </a:p>
                  </a:txBody>
                  <a:tcPr marL="9525" marR="9525" marT="9525" marB="0" anchor="b"/>
                </a:tc>
                <a:tc>
                  <a:txBody>
                    <a:bodyPr/>
                    <a:lstStyle/>
                    <a:p>
                      <a:pPr marL="0" algn="ctr" defTabSz="914400" rtl="0" eaLnBrk="1" fontAlgn="b" latinLnBrk="0" hangingPunct="1"/>
                      <a:r>
                        <a:rPr lang="pt-BR" sz="1000" b="1" i="0" u="none" strike="noStrike" kern="1200" dirty="0" smtClean="0">
                          <a:solidFill>
                            <a:srgbClr val="000000"/>
                          </a:solidFill>
                          <a:effectLst/>
                          <a:latin typeface="Tahoma" panose="020B0604030504040204" pitchFamily="34" charset="0"/>
                          <a:ea typeface="+mn-ea"/>
                          <a:cs typeface="+mn-cs"/>
                        </a:rPr>
                        <a:t>11.491</a:t>
                      </a:r>
                      <a:endParaRPr lang="pt-BR" sz="1000" b="1" i="0"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marL="0" algn="ctr" defTabSz="914400" rtl="0" eaLnBrk="1" fontAlgn="b" latinLnBrk="0" hangingPunct="1"/>
                      <a:r>
                        <a:rPr lang="pt-BR" sz="800" b="1" i="1" u="none" strike="noStrike" kern="1200" dirty="0" smtClean="0">
                          <a:solidFill>
                            <a:srgbClr val="000000"/>
                          </a:solidFill>
                          <a:effectLst/>
                          <a:latin typeface="Tahoma" panose="020B0604030504040204" pitchFamily="34" charset="0"/>
                          <a:ea typeface="+mn-ea"/>
                          <a:cs typeface="+mn-cs"/>
                        </a:rPr>
                        <a:t>28%</a:t>
                      </a:r>
                      <a:endParaRPr lang="pt-BR" sz="800" b="1" i="1" u="none" strike="noStrike" kern="1200" dirty="0">
                        <a:solidFill>
                          <a:srgbClr val="000000"/>
                        </a:solidFill>
                        <a:effectLst/>
                        <a:latin typeface="Tahoma" panose="020B0604030504040204" pitchFamily="34" charset="0"/>
                        <a:ea typeface="+mn-ea"/>
                        <a:cs typeface="+mn-cs"/>
                      </a:endParaRPr>
                    </a:p>
                  </a:txBody>
                  <a:tcPr marL="9525" marR="9525" marT="9525" marB="0" anchor="b"/>
                </a:tc>
                <a:tc>
                  <a:txBody>
                    <a:bodyPr/>
                    <a:lstStyle/>
                    <a:p>
                      <a:pPr algn="ctr" rtl="0" fontAlgn="b"/>
                      <a:r>
                        <a:rPr lang="pt-BR" sz="1000" b="1" i="0" u="none" strike="noStrike" dirty="0">
                          <a:solidFill>
                            <a:srgbClr val="000000"/>
                          </a:solidFill>
                          <a:effectLst/>
                          <a:latin typeface="Tahoma" panose="020B0604030504040204" pitchFamily="34" charset="0"/>
                        </a:rPr>
                        <a:t>31.611</a:t>
                      </a:r>
                    </a:p>
                  </a:txBody>
                  <a:tcPr marL="9525" marR="9525" marT="9525" marB="0" anchor="b"/>
                </a:tc>
                <a:tc>
                  <a:txBody>
                    <a:bodyPr/>
                    <a:lstStyle/>
                    <a:p>
                      <a:pPr algn="ctr" rtl="0" fontAlgn="b"/>
                      <a:r>
                        <a:rPr lang="pt-BR" sz="800" b="1" i="1" u="none" strike="noStrike" dirty="0">
                          <a:solidFill>
                            <a:srgbClr val="000000"/>
                          </a:solidFill>
                          <a:effectLst/>
                          <a:latin typeface="Tahoma" panose="020B0604030504040204" pitchFamily="34" charset="0"/>
                        </a:rPr>
                        <a:t>56%</a:t>
                      </a:r>
                    </a:p>
                  </a:txBody>
                  <a:tcPr marL="9525" marR="9525" marT="9525" marB="0" anchor="b"/>
                </a:tc>
                <a:tc>
                  <a:txBody>
                    <a:bodyPr/>
                    <a:lstStyle/>
                    <a:p>
                      <a:pPr algn="ctr" rtl="0" fontAlgn="b"/>
                      <a:r>
                        <a:rPr lang="pt-BR" sz="1000" b="1" i="0" u="none" strike="noStrike" dirty="0">
                          <a:solidFill>
                            <a:srgbClr val="000000"/>
                          </a:solidFill>
                          <a:effectLst/>
                          <a:latin typeface="Tahoma" panose="020B0604030504040204" pitchFamily="34" charset="0"/>
                        </a:rPr>
                        <a:t>35.683</a:t>
                      </a:r>
                    </a:p>
                  </a:txBody>
                  <a:tcPr marL="9525" marR="9525" marT="9525" marB="0" anchor="b"/>
                </a:tc>
                <a:tc>
                  <a:txBody>
                    <a:bodyPr/>
                    <a:lstStyle/>
                    <a:p>
                      <a:pPr algn="ctr" rtl="0" fontAlgn="b"/>
                      <a:r>
                        <a:rPr lang="pt-BR" sz="800" b="1" i="1" u="none" strike="noStrike" dirty="0">
                          <a:solidFill>
                            <a:srgbClr val="000000"/>
                          </a:solidFill>
                          <a:effectLst/>
                          <a:latin typeface="Tahoma" panose="020B0604030504040204" pitchFamily="34" charset="0"/>
                        </a:rPr>
                        <a:t>54%</a:t>
                      </a:r>
                    </a:p>
                  </a:txBody>
                  <a:tcPr marL="9525" marR="9525" marT="9525" marB="0" anchor="b"/>
                </a:tc>
                <a:tc>
                  <a:txBody>
                    <a:bodyPr/>
                    <a:lstStyle/>
                    <a:p>
                      <a:pPr algn="ctr" rtl="0" fontAlgn="b"/>
                      <a:r>
                        <a:rPr lang="pt-BR" sz="1000" b="1" i="0" u="none" strike="noStrike" dirty="0">
                          <a:solidFill>
                            <a:srgbClr val="000000"/>
                          </a:solidFill>
                          <a:effectLst/>
                          <a:latin typeface="Tahoma" panose="020B0604030504040204" pitchFamily="34" charset="0"/>
                        </a:rPr>
                        <a:t>37.495</a:t>
                      </a:r>
                    </a:p>
                  </a:txBody>
                  <a:tcPr marL="9525" marR="9525" marT="9525" marB="0" anchor="b"/>
                </a:tc>
                <a:tc>
                  <a:txBody>
                    <a:bodyPr/>
                    <a:lstStyle/>
                    <a:p>
                      <a:pPr algn="ctr" rtl="0" fontAlgn="b"/>
                      <a:r>
                        <a:rPr lang="pt-BR" sz="800" b="1" i="1" u="none" strike="noStrike" dirty="0">
                          <a:solidFill>
                            <a:srgbClr val="000000"/>
                          </a:solidFill>
                          <a:effectLst/>
                          <a:latin typeface="Tahoma" panose="020B0604030504040204" pitchFamily="34" charset="0"/>
                        </a:rPr>
                        <a:t>50%</a:t>
                      </a:r>
                    </a:p>
                  </a:txBody>
                  <a:tcPr marL="9525" marR="9525" marT="9525" marB="0" anchor="b"/>
                </a:tc>
                <a:extLst>
                  <a:ext uri="{0D108BD9-81ED-4DB2-BD59-A6C34878D82A}">
                    <a16:rowId xmlns="" xmlns:a16="http://schemas.microsoft.com/office/drawing/2014/main" val="10004"/>
                  </a:ext>
                </a:extLst>
              </a:tr>
            </a:tbl>
          </a:graphicData>
        </a:graphic>
      </p:graphicFrame>
      <p:sp>
        <p:nvSpPr>
          <p:cNvPr id="40" name="CaixaDeTexto 39"/>
          <p:cNvSpPr txBox="1"/>
          <p:nvPr/>
        </p:nvSpPr>
        <p:spPr>
          <a:xfrm>
            <a:off x="331912" y="1516722"/>
            <a:ext cx="4608512" cy="307777"/>
          </a:xfrm>
          <a:prstGeom prst="rect">
            <a:avLst/>
          </a:prstGeom>
          <a:noFill/>
        </p:spPr>
        <p:txBody>
          <a:bodyPr wrap="square" rtlCol="0">
            <a:spAutoFit/>
          </a:bodyPr>
          <a:lstStyle/>
          <a:p>
            <a:r>
              <a:rPr lang="pt-BR" sz="1400" b="1" dirty="0" smtClean="0">
                <a:latin typeface="Times New Roman" pitchFamily="18" charset="0"/>
                <a:cs typeface="Times New Roman" pitchFamily="18" charset="0"/>
              </a:rPr>
              <a:t>Grãos (em mil toneladas)</a:t>
            </a:r>
            <a:endParaRPr lang="pt-BR" sz="1400" b="1" dirty="0"/>
          </a:p>
        </p:txBody>
      </p:sp>
    </p:spTree>
    <p:extLst>
      <p:ext uri="{BB962C8B-B14F-4D97-AF65-F5344CB8AC3E}">
        <p14:creationId xmlns:p14="http://schemas.microsoft.com/office/powerpoint/2010/main" val="1694822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3" descr="bases_apresentação_power_point4.jpg"/>
          <p:cNvPicPr>
            <a:picLocks noGrp="1" noChangeAspect="1"/>
          </p:cNvPicPr>
          <p:nvPr>
            <p:ph idx="1"/>
          </p:nvPr>
        </p:nvPicPr>
        <p:blipFill>
          <a:blip r:embed="rId2" cstate="print"/>
          <a:stretch>
            <a:fillRect/>
          </a:stretch>
        </p:blipFill>
        <p:spPr>
          <a:xfrm>
            <a:off x="0" y="0"/>
            <a:ext cx="9143999" cy="6860419"/>
          </a:xfrm>
        </p:spPr>
      </p:pic>
      <p:sp>
        <p:nvSpPr>
          <p:cNvPr id="6" name="Título 1"/>
          <p:cNvSpPr txBox="1">
            <a:spLocks/>
          </p:cNvSpPr>
          <p:nvPr/>
        </p:nvSpPr>
        <p:spPr>
          <a:xfrm>
            <a:off x="0" y="188640"/>
            <a:ext cx="91440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Estudo Operacional – Material Rodante</a:t>
            </a:r>
            <a:endParaRPr lang="pt-BR" sz="2600" b="1" dirty="0"/>
          </a:p>
        </p:txBody>
      </p:sp>
      <p:sp>
        <p:nvSpPr>
          <p:cNvPr id="4" name="Retângulo 3"/>
          <p:cNvSpPr/>
          <p:nvPr/>
        </p:nvSpPr>
        <p:spPr>
          <a:xfrm>
            <a:off x="1979712" y="1566866"/>
            <a:ext cx="4320480" cy="830997"/>
          </a:xfrm>
          <a:prstGeom prst="rect">
            <a:avLst/>
          </a:prstGeom>
        </p:spPr>
        <p:txBody>
          <a:bodyPr wrap="square">
            <a:spAutoFit/>
          </a:bodyPr>
          <a:lstStyle/>
          <a:p>
            <a:pPr>
              <a:buFont typeface="Arial" charset="0"/>
              <a:buChar char="•"/>
              <a:defRPr/>
            </a:pPr>
            <a:r>
              <a:rPr lang="pt-BR" sz="1200" dirty="0" smtClean="0">
                <a:latin typeface="Tahoma" panose="020B0604030504040204" pitchFamily="34" charset="0"/>
                <a:ea typeface="Tahoma" panose="020B0604030504040204" pitchFamily="34" charset="0"/>
                <a:cs typeface="Tahoma" panose="020B0604030504040204" pitchFamily="34" charset="0"/>
              </a:rPr>
              <a:t> Locomotivas Diesel </a:t>
            </a:r>
            <a:r>
              <a:rPr lang="pt-BR" sz="1200" dirty="0">
                <a:latin typeface="Tahoma" panose="020B0604030504040204" pitchFamily="34" charset="0"/>
                <a:ea typeface="Tahoma" panose="020B0604030504040204" pitchFamily="34" charset="0"/>
                <a:cs typeface="Tahoma" panose="020B0604030504040204" pitchFamily="34" charset="0"/>
              </a:rPr>
              <a:t>Elétricas </a:t>
            </a:r>
            <a:r>
              <a:rPr lang="pt-BR" sz="1200" dirty="0" smtClean="0">
                <a:latin typeface="Tahoma" panose="020B0604030504040204" pitchFamily="34" charset="0"/>
                <a:ea typeface="Tahoma" panose="020B0604030504040204" pitchFamily="34" charset="0"/>
                <a:cs typeface="Tahoma" panose="020B0604030504040204" pitchFamily="34" charset="0"/>
              </a:rPr>
              <a:t> </a:t>
            </a:r>
            <a:endParaRPr lang="pt-BR" sz="1200" dirty="0">
              <a:latin typeface="Tahoma" panose="020B0604030504040204" pitchFamily="34" charset="0"/>
              <a:ea typeface="Tahoma" panose="020B0604030504040204" pitchFamily="34" charset="0"/>
              <a:cs typeface="Tahoma" panose="020B0604030504040204" pitchFamily="34" charset="0"/>
            </a:endParaRPr>
          </a:p>
          <a:p>
            <a:pPr>
              <a:buFont typeface="Arial" charset="0"/>
              <a:buChar char="•"/>
              <a:defRPr/>
            </a:pPr>
            <a:r>
              <a:rPr lang="pt-BR" sz="1200" dirty="0">
                <a:latin typeface="Tahoma" panose="020B0604030504040204" pitchFamily="34" charset="0"/>
                <a:ea typeface="Tahoma" panose="020B0604030504040204" pitchFamily="34" charset="0"/>
                <a:cs typeface="Tahoma" panose="020B0604030504040204" pitchFamily="34" charset="0"/>
              </a:rPr>
              <a:t> 6 eixos tratores</a:t>
            </a:r>
          </a:p>
          <a:p>
            <a:pPr>
              <a:buFont typeface="Arial" charset="0"/>
              <a:buChar char="•"/>
              <a:defRPr/>
            </a:pPr>
            <a:r>
              <a:rPr lang="pt-BR" sz="1200" dirty="0">
                <a:latin typeface="Tahoma" panose="020B0604030504040204" pitchFamily="34" charset="0"/>
                <a:ea typeface="Tahoma" panose="020B0604030504040204" pitchFamily="34" charset="0"/>
                <a:cs typeface="Tahoma" panose="020B0604030504040204" pitchFamily="34" charset="0"/>
              </a:rPr>
              <a:t> Potência Nominal (Ponto 8): 4.389 HP @ </a:t>
            </a:r>
            <a:r>
              <a:rPr lang="pt-BR" sz="1200" dirty="0" smtClean="0">
                <a:latin typeface="Tahoma" panose="020B0604030504040204" pitchFamily="34" charset="0"/>
                <a:ea typeface="Tahoma" panose="020B0604030504040204" pitchFamily="34" charset="0"/>
                <a:cs typeface="Tahoma" panose="020B0604030504040204" pitchFamily="34" charset="0"/>
              </a:rPr>
              <a:t>1.050 </a:t>
            </a:r>
            <a:r>
              <a:rPr lang="pt-BR" sz="1200" dirty="0">
                <a:latin typeface="Tahoma" panose="020B0604030504040204" pitchFamily="34" charset="0"/>
                <a:ea typeface="Tahoma" panose="020B0604030504040204" pitchFamily="34" charset="0"/>
                <a:cs typeface="Tahoma" panose="020B0604030504040204" pitchFamily="34" charset="0"/>
              </a:rPr>
              <a:t>rpm</a:t>
            </a:r>
          </a:p>
          <a:p>
            <a:pPr>
              <a:buFont typeface="Arial" charset="0"/>
              <a:buChar char="•"/>
              <a:defRPr/>
            </a:pPr>
            <a:r>
              <a:rPr lang="pt-BR" sz="1200" dirty="0" smtClean="0">
                <a:latin typeface="Tahoma" panose="020B0604030504040204" pitchFamily="34" charset="0"/>
                <a:ea typeface="Tahoma" panose="020B0604030504040204" pitchFamily="34" charset="0"/>
                <a:cs typeface="Tahoma" panose="020B0604030504040204" pitchFamily="34" charset="0"/>
              </a:rPr>
              <a:t> Peso</a:t>
            </a:r>
            <a:r>
              <a:rPr lang="pt-BR" sz="1200" dirty="0">
                <a:latin typeface="Tahoma" panose="020B0604030504040204" pitchFamily="34" charset="0"/>
                <a:ea typeface="Tahoma" panose="020B0604030504040204" pitchFamily="34" charset="0"/>
                <a:cs typeface="Tahoma" panose="020B0604030504040204" pitchFamily="34" charset="0"/>
              </a:rPr>
              <a:t>: 192,75 </a:t>
            </a:r>
            <a:r>
              <a:rPr lang="pt-BR" sz="1200" dirty="0" smtClean="0">
                <a:latin typeface="Tahoma" panose="020B0604030504040204" pitchFamily="34" charset="0"/>
                <a:ea typeface="Tahoma" panose="020B0604030504040204" pitchFamily="34" charset="0"/>
                <a:cs typeface="Tahoma" panose="020B0604030504040204" pitchFamily="34" charset="0"/>
              </a:rPr>
              <a:t>toneladas</a:t>
            </a:r>
          </a:p>
        </p:txBody>
      </p:sp>
      <p:pic>
        <p:nvPicPr>
          <p:cNvPr id="5" name="Imagem 4"/>
          <p:cNvPicPr>
            <a:picLocks noChangeAspect="1"/>
          </p:cNvPicPr>
          <p:nvPr/>
        </p:nvPicPr>
        <p:blipFill>
          <a:blip r:embed="rId3"/>
          <a:stretch>
            <a:fillRect/>
          </a:stretch>
        </p:blipFill>
        <p:spPr>
          <a:xfrm>
            <a:off x="7103991" y="3531695"/>
            <a:ext cx="1404000" cy="861348"/>
          </a:xfrm>
          <a:prstGeom prst="rect">
            <a:avLst/>
          </a:prstGeom>
          <a:ln>
            <a:noFill/>
          </a:ln>
          <a:effectLst>
            <a:outerShdw blurRad="292100" dist="139700" dir="2700000" algn="tl" rotWithShape="0">
              <a:srgbClr val="333333">
                <a:alpha val="20000"/>
              </a:srgbClr>
            </a:outerShdw>
          </a:effectLst>
        </p:spPr>
      </p:pic>
      <p:sp>
        <p:nvSpPr>
          <p:cNvPr id="7" name="Retângulo 6"/>
          <p:cNvSpPr/>
          <p:nvPr/>
        </p:nvSpPr>
        <p:spPr>
          <a:xfrm>
            <a:off x="2051720" y="3752550"/>
            <a:ext cx="3716787" cy="646331"/>
          </a:xfrm>
          <a:prstGeom prst="rect">
            <a:avLst/>
          </a:prstGeom>
        </p:spPr>
        <p:txBody>
          <a:bodyPr wrap="square">
            <a:spAutoFit/>
          </a:bodyPr>
          <a:lstStyle/>
          <a:p>
            <a:pPr indent="-171450">
              <a:buFont typeface="Arial" panose="020B0604020202020204" pitchFamily="34" charset="0"/>
              <a:buChar char="•"/>
            </a:pPr>
            <a:r>
              <a:rPr lang="pt-BR" sz="1200" dirty="0" smtClean="0">
                <a:latin typeface="Tahoma" panose="020B0604030504040204" pitchFamily="34" charset="0"/>
                <a:ea typeface="Tahoma" panose="020B0604030504040204" pitchFamily="34" charset="0"/>
                <a:cs typeface="Tahoma" panose="020B0604030504040204" pitchFamily="34" charset="0"/>
              </a:rPr>
              <a:t>tara </a:t>
            </a:r>
            <a:r>
              <a:rPr lang="pt-BR" sz="1200" dirty="0">
                <a:latin typeface="Tahoma" panose="020B0604030504040204" pitchFamily="34" charset="0"/>
                <a:ea typeface="Tahoma" panose="020B0604030504040204" pitchFamily="34" charset="0"/>
                <a:cs typeface="Tahoma" panose="020B0604030504040204" pitchFamily="34" charset="0"/>
              </a:rPr>
              <a:t>30,5 ton.</a:t>
            </a:r>
          </a:p>
          <a:p>
            <a:pPr marL="171450" indent="-171450">
              <a:buFont typeface="Arial" panose="020B0604020202020204" pitchFamily="34" charset="0"/>
              <a:buChar char="•"/>
            </a:pPr>
            <a:r>
              <a:rPr lang="pt-BR" sz="1200" dirty="0" smtClean="0">
                <a:latin typeface="Tahoma" panose="020B0604030504040204" pitchFamily="34" charset="0"/>
                <a:ea typeface="Tahoma" panose="020B0604030504040204" pitchFamily="34" charset="0"/>
                <a:cs typeface="Tahoma" panose="020B0604030504040204" pitchFamily="34" charset="0"/>
              </a:rPr>
              <a:t>Peso líquido Soja e Milho: 99,5 ton./vagão</a:t>
            </a:r>
          </a:p>
          <a:p>
            <a:pPr marL="171450" indent="-171450">
              <a:buFont typeface="Arial" panose="020B0604020202020204" pitchFamily="34" charset="0"/>
              <a:buChar char="•"/>
            </a:pPr>
            <a:r>
              <a:rPr lang="pt-BR" sz="1200" dirty="0" smtClean="0">
                <a:latin typeface="Tahoma" panose="020B0604030504040204" pitchFamily="34" charset="0"/>
                <a:ea typeface="Tahoma" panose="020B0604030504040204" pitchFamily="34" charset="0"/>
                <a:cs typeface="Tahoma" panose="020B0604030504040204" pitchFamily="34" charset="0"/>
              </a:rPr>
              <a:t>Peso líquido Farelo de Soja: 84,5 ton./vagão</a:t>
            </a:r>
          </a:p>
        </p:txBody>
      </p:sp>
      <p:sp>
        <p:nvSpPr>
          <p:cNvPr id="8" name="Retângulo 7"/>
          <p:cNvSpPr/>
          <p:nvPr/>
        </p:nvSpPr>
        <p:spPr>
          <a:xfrm>
            <a:off x="126970" y="3419882"/>
            <a:ext cx="1199367" cy="411459"/>
          </a:xfrm>
          <a:prstGeom prst="rect">
            <a:avLst/>
          </a:prstGeom>
        </p:spPr>
        <p:txBody>
          <a:bodyPr wrap="none">
            <a:spAutoFit/>
          </a:bodyPr>
          <a:lstStyle/>
          <a:p>
            <a:pPr marL="266700" indent="-266700" algn="just">
              <a:lnSpc>
                <a:spcPct val="150000"/>
              </a:lnSpc>
              <a:buClr>
                <a:srgbClr val="EEA512"/>
              </a:buClr>
              <a:buSzPct val="120000"/>
              <a:buFont typeface="Times New Roman" pitchFamily="18" charset="0"/>
              <a:buChar char="›"/>
              <a:defRPr/>
            </a:pPr>
            <a:r>
              <a:rPr lang="pt-BR" sz="1600" b="1" dirty="0" smtClean="0">
                <a:latin typeface="Tahoma" panose="020B0604030504040204" pitchFamily="34" charset="0"/>
                <a:ea typeface="Tahoma" panose="020B0604030504040204" pitchFamily="34" charset="0"/>
                <a:cs typeface="Tahoma" panose="020B0604030504040204" pitchFamily="34" charset="0"/>
              </a:rPr>
              <a:t>Vagões</a:t>
            </a:r>
            <a:endParaRPr lang="pt-BR" sz="1600" b="1" dirty="0">
              <a:latin typeface="Tahoma" panose="020B0604030504040204" pitchFamily="34" charset="0"/>
              <a:ea typeface="Tahoma" panose="020B0604030504040204" pitchFamily="34" charset="0"/>
              <a:cs typeface="Tahoma" panose="020B0604030504040204" pitchFamily="34" charset="0"/>
            </a:endParaRPr>
          </a:p>
        </p:txBody>
      </p:sp>
      <p:sp>
        <p:nvSpPr>
          <p:cNvPr id="9" name="Retângulo 8"/>
          <p:cNvSpPr/>
          <p:nvPr/>
        </p:nvSpPr>
        <p:spPr>
          <a:xfrm>
            <a:off x="1633514" y="3537543"/>
            <a:ext cx="1219396" cy="276999"/>
          </a:xfrm>
          <a:prstGeom prst="rect">
            <a:avLst/>
          </a:prstGeom>
        </p:spPr>
        <p:txBody>
          <a:bodyPr wrap="square">
            <a:spAutoFit/>
          </a:bodyPr>
          <a:lstStyle/>
          <a:p>
            <a:pPr>
              <a:defRPr/>
            </a:pPr>
            <a:r>
              <a:rPr lang="pt-BR" sz="1200" b="1" dirty="0" smtClean="0">
                <a:latin typeface="Tahoma" panose="020B0604030504040204" pitchFamily="34" charset="0"/>
                <a:ea typeface="Tahoma" panose="020B0604030504040204" pitchFamily="34" charset="0"/>
                <a:cs typeface="Tahoma" panose="020B0604030504040204" pitchFamily="34" charset="0"/>
              </a:rPr>
              <a:t>Vagão HPT:</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19"/>
          <p:cNvCxnSpPr/>
          <p:nvPr/>
        </p:nvCxnSpPr>
        <p:spPr>
          <a:xfrm flipH="1">
            <a:off x="471591" y="3375081"/>
            <a:ext cx="822960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Tabela 10"/>
          <p:cNvGraphicFramePr>
            <a:graphicFrameLocks noGrp="1"/>
          </p:cNvGraphicFramePr>
          <p:nvPr>
            <p:extLst>
              <p:ext uri="{D42A27DB-BD31-4B8C-83A1-F6EECF244321}">
                <p14:modId xmlns:p14="http://schemas.microsoft.com/office/powerpoint/2010/main" val="2243201936"/>
              </p:ext>
            </p:extLst>
          </p:nvPr>
        </p:nvGraphicFramePr>
        <p:xfrm>
          <a:off x="683568" y="4511539"/>
          <a:ext cx="5957774" cy="731520"/>
        </p:xfrm>
        <a:graphic>
          <a:graphicData uri="http://schemas.openxmlformats.org/drawingml/2006/table">
            <a:tbl>
              <a:tblPr firstRow="1" bandRow="1">
                <a:tableStyleId>{93296810-A885-4BE3-A3E7-6D5BEEA58F35}</a:tableStyleId>
              </a:tblPr>
              <a:tblGrid>
                <a:gridCol w="881235">
                  <a:extLst>
                    <a:ext uri="{9D8B030D-6E8A-4147-A177-3AD203B41FA5}">
                      <a16:colId xmlns="" xmlns:a16="http://schemas.microsoft.com/office/drawing/2014/main" val="20000"/>
                    </a:ext>
                  </a:extLst>
                </a:gridCol>
                <a:gridCol w="660553">
                  <a:extLst>
                    <a:ext uri="{9D8B030D-6E8A-4147-A177-3AD203B41FA5}">
                      <a16:colId xmlns="" xmlns:a16="http://schemas.microsoft.com/office/drawing/2014/main" val="20001"/>
                    </a:ext>
                  </a:extLst>
                </a:gridCol>
                <a:gridCol w="706653">
                  <a:extLst>
                    <a:ext uri="{9D8B030D-6E8A-4147-A177-3AD203B41FA5}">
                      <a16:colId xmlns="" xmlns:a16="http://schemas.microsoft.com/office/drawing/2014/main" val="20002"/>
                    </a:ext>
                  </a:extLst>
                </a:gridCol>
                <a:gridCol w="706653">
                  <a:extLst>
                    <a:ext uri="{9D8B030D-6E8A-4147-A177-3AD203B41FA5}">
                      <a16:colId xmlns="" xmlns:a16="http://schemas.microsoft.com/office/drawing/2014/main" val="20003"/>
                    </a:ext>
                  </a:extLst>
                </a:gridCol>
                <a:gridCol w="750670">
                  <a:extLst>
                    <a:ext uri="{9D8B030D-6E8A-4147-A177-3AD203B41FA5}">
                      <a16:colId xmlns="" xmlns:a16="http://schemas.microsoft.com/office/drawing/2014/main" val="20004"/>
                    </a:ext>
                  </a:extLst>
                </a:gridCol>
                <a:gridCol w="750670">
                  <a:extLst>
                    <a:ext uri="{9D8B030D-6E8A-4147-A177-3AD203B41FA5}">
                      <a16:colId xmlns="" xmlns:a16="http://schemas.microsoft.com/office/drawing/2014/main" val="20005"/>
                    </a:ext>
                  </a:extLst>
                </a:gridCol>
                <a:gridCol w="750670">
                  <a:extLst>
                    <a:ext uri="{9D8B030D-6E8A-4147-A177-3AD203B41FA5}">
                      <a16:colId xmlns="" xmlns:a16="http://schemas.microsoft.com/office/drawing/2014/main" val="20006"/>
                    </a:ext>
                  </a:extLst>
                </a:gridCol>
                <a:gridCol w="750670">
                  <a:extLst>
                    <a:ext uri="{9D8B030D-6E8A-4147-A177-3AD203B41FA5}">
                      <a16:colId xmlns="" xmlns:a16="http://schemas.microsoft.com/office/drawing/2014/main" val="20007"/>
                    </a:ext>
                  </a:extLst>
                </a:gridCol>
              </a:tblGrid>
              <a:tr h="146341">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Ano</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2021</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2030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2040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2050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2060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2070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2080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10000"/>
                  </a:ext>
                </a:extLst>
              </a:tr>
              <a:tr h="121179">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Vagões HPT</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1.180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3.033</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3.537</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3.706</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4.380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4.885</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5.054</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1"/>
                  </a:ext>
                </a:extLst>
              </a:tr>
              <a:tr h="121179">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Vagões TCT</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51</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51</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102</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152</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203</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203</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253</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2"/>
                  </a:ext>
                </a:extLst>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3939088805"/>
              </p:ext>
            </p:extLst>
          </p:nvPr>
        </p:nvGraphicFramePr>
        <p:xfrm>
          <a:off x="683568" y="2567323"/>
          <a:ext cx="5957774" cy="487680"/>
        </p:xfrm>
        <a:graphic>
          <a:graphicData uri="http://schemas.openxmlformats.org/drawingml/2006/table">
            <a:tbl>
              <a:tblPr firstRow="1" bandRow="1">
                <a:tableStyleId>{93296810-A885-4BE3-A3E7-6D5BEEA58F35}</a:tableStyleId>
              </a:tblPr>
              <a:tblGrid>
                <a:gridCol w="881235">
                  <a:extLst>
                    <a:ext uri="{9D8B030D-6E8A-4147-A177-3AD203B41FA5}">
                      <a16:colId xmlns="" xmlns:a16="http://schemas.microsoft.com/office/drawing/2014/main" val="20000"/>
                    </a:ext>
                  </a:extLst>
                </a:gridCol>
                <a:gridCol w="660553">
                  <a:extLst>
                    <a:ext uri="{9D8B030D-6E8A-4147-A177-3AD203B41FA5}">
                      <a16:colId xmlns="" xmlns:a16="http://schemas.microsoft.com/office/drawing/2014/main" val="20001"/>
                    </a:ext>
                  </a:extLst>
                </a:gridCol>
                <a:gridCol w="706653">
                  <a:extLst>
                    <a:ext uri="{9D8B030D-6E8A-4147-A177-3AD203B41FA5}">
                      <a16:colId xmlns="" xmlns:a16="http://schemas.microsoft.com/office/drawing/2014/main" val="20002"/>
                    </a:ext>
                  </a:extLst>
                </a:gridCol>
                <a:gridCol w="706653">
                  <a:extLst>
                    <a:ext uri="{9D8B030D-6E8A-4147-A177-3AD203B41FA5}">
                      <a16:colId xmlns="" xmlns:a16="http://schemas.microsoft.com/office/drawing/2014/main" val="20003"/>
                    </a:ext>
                  </a:extLst>
                </a:gridCol>
                <a:gridCol w="750670">
                  <a:extLst>
                    <a:ext uri="{9D8B030D-6E8A-4147-A177-3AD203B41FA5}">
                      <a16:colId xmlns="" xmlns:a16="http://schemas.microsoft.com/office/drawing/2014/main" val="20004"/>
                    </a:ext>
                  </a:extLst>
                </a:gridCol>
                <a:gridCol w="750670">
                  <a:extLst>
                    <a:ext uri="{9D8B030D-6E8A-4147-A177-3AD203B41FA5}">
                      <a16:colId xmlns="" xmlns:a16="http://schemas.microsoft.com/office/drawing/2014/main" val="20005"/>
                    </a:ext>
                  </a:extLst>
                </a:gridCol>
                <a:gridCol w="750670">
                  <a:extLst>
                    <a:ext uri="{9D8B030D-6E8A-4147-A177-3AD203B41FA5}">
                      <a16:colId xmlns="" xmlns:a16="http://schemas.microsoft.com/office/drawing/2014/main" val="20006"/>
                    </a:ext>
                  </a:extLst>
                </a:gridCol>
                <a:gridCol w="750670">
                  <a:extLst>
                    <a:ext uri="{9D8B030D-6E8A-4147-A177-3AD203B41FA5}">
                      <a16:colId xmlns="" xmlns:a16="http://schemas.microsoft.com/office/drawing/2014/main" val="20007"/>
                    </a:ext>
                  </a:extLst>
                </a:gridCol>
              </a:tblGrid>
              <a:tr h="146341">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Ano</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2021</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2030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2040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2050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2060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2070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2080</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10000"/>
                  </a:ext>
                </a:extLst>
              </a:tr>
              <a:tr h="121179">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Locomotivas</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47</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83</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96</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101</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116</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126</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pt-BR" sz="1000" dirty="0" smtClean="0">
                          <a:latin typeface="Tahoma" panose="020B0604030504040204" pitchFamily="34" charset="0"/>
                          <a:ea typeface="Tahoma" panose="020B0604030504040204" pitchFamily="34" charset="0"/>
                          <a:cs typeface="Tahoma" panose="020B0604030504040204" pitchFamily="34" charset="0"/>
                        </a:rPr>
                        <a:t>132</a:t>
                      </a:r>
                      <a:endParaRPr lang="pt-BR" sz="10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1"/>
                  </a:ext>
                </a:extLst>
              </a:tr>
            </a:tbl>
          </a:graphicData>
        </a:graphic>
      </p:graphicFrame>
      <p:pic>
        <p:nvPicPr>
          <p:cNvPr id="13" name="Imagem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1627773"/>
            <a:ext cx="2873456" cy="85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13"/>
          <p:cNvPicPr>
            <a:picLocks noChangeAspect="1"/>
          </p:cNvPicPr>
          <p:nvPr/>
        </p:nvPicPr>
        <p:blipFill>
          <a:blip r:embed="rId5"/>
          <a:stretch>
            <a:fillRect/>
          </a:stretch>
        </p:blipFill>
        <p:spPr>
          <a:xfrm>
            <a:off x="7103991" y="4439860"/>
            <a:ext cx="1402457" cy="861348"/>
          </a:xfrm>
          <a:prstGeom prst="rect">
            <a:avLst/>
          </a:prstGeom>
          <a:ln>
            <a:noFill/>
          </a:ln>
          <a:effectLst>
            <a:outerShdw blurRad="292100" dist="139700" dir="2700000" algn="tl" rotWithShape="0">
              <a:srgbClr val="333333">
                <a:alpha val="20000"/>
              </a:srgbClr>
            </a:outerShdw>
          </a:effectLst>
        </p:spPr>
      </p:pic>
      <p:sp>
        <p:nvSpPr>
          <p:cNvPr id="15" name="Retângulo 14"/>
          <p:cNvSpPr/>
          <p:nvPr/>
        </p:nvSpPr>
        <p:spPr>
          <a:xfrm>
            <a:off x="92506" y="1412776"/>
            <a:ext cx="1750800" cy="411459"/>
          </a:xfrm>
          <a:prstGeom prst="rect">
            <a:avLst/>
          </a:prstGeom>
        </p:spPr>
        <p:txBody>
          <a:bodyPr wrap="none">
            <a:spAutoFit/>
          </a:bodyPr>
          <a:lstStyle/>
          <a:p>
            <a:pPr marL="266700" indent="-266700" algn="just">
              <a:lnSpc>
                <a:spcPct val="150000"/>
              </a:lnSpc>
              <a:buClr>
                <a:srgbClr val="EEA512"/>
              </a:buClr>
              <a:buSzPct val="120000"/>
              <a:buFont typeface="Times New Roman" pitchFamily="18" charset="0"/>
              <a:buChar char="›"/>
              <a:defRPr/>
            </a:pPr>
            <a:r>
              <a:rPr lang="pt-BR" sz="1600" b="1" dirty="0" smtClean="0">
                <a:latin typeface="Tahoma" panose="020B0604030504040204" pitchFamily="34" charset="0"/>
                <a:ea typeface="Tahoma" panose="020B0604030504040204" pitchFamily="34" charset="0"/>
                <a:cs typeface="Tahoma" panose="020B0604030504040204" pitchFamily="34" charset="0"/>
              </a:rPr>
              <a:t>Locomotivas</a:t>
            </a:r>
            <a:endParaRPr lang="pt-BR"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886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ChangeAspect="1"/>
          </p:cNvPicPr>
          <p:nvPr/>
        </p:nvPicPr>
        <p:blipFill>
          <a:blip r:embed="rId2" cstate="print"/>
          <a:stretch>
            <a:fillRect/>
          </a:stretch>
        </p:blipFill>
        <p:spPr>
          <a:xfrm>
            <a:off x="0" y="0"/>
            <a:ext cx="9143999" cy="6860419"/>
          </a:xfrm>
          <a:prstGeom prst="rect">
            <a:avLst/>
          </a:prstGeom>
        </p:spPr>
      </p:pic>
      <p:sp>
        <p:nvSpPr>
          <p:cNvPr id="5"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Estudo de Engenharia</a:t>
            </a:r>
            <a:endParaRPr lang="pt-BR" sz="2600" b="1" dirty="0"/>
          </a:p>
        </p:txBody>
      </p:sp>
      <p:graphicFrame>
        <p:nvGraphicFramePr>
          <p:cNvPr id="7" name="Diagrama 6"/>
          <p:cNvGraphicFramePr/>
          <p:nvPr>
            <p:extLst>
              <p:ext uri="{D42A27DB-BD31-4B8C-83A1-F6EECF244321}">
                <p14:modId xmlns:p14="http://schemas.microsoft.com/office/powerpoint/2010/main" val="1890819333"/>
              </p:ext>
            </p:extLst>
          </p:nvPr>
        </p:nvGraphicFramePr>
        <p:xfrm>
          <a:off x="593569" y="953344"/>
          <a:ext cx="8280920" cy="97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ângulo 8"/>
          <p:cNvSpPr/>
          <p:nvPr/>
        </p:nvSpPr>
        <p:spPr>
          <a:xfrm>
            <a:off x="323528" y="3112354"/>
            <a:ext cx="3168352" cy="1769715"/>
          </a:xfrm>
          <a:prstGeom prst="rect">
            <a:avLst/>
          </a:prstGeom>
        </p:spPr>
        <p:txBody>
          <a:bodyPr wrap="square">
            <a:spAutoFit/>
          </a:bodyPr>
          <a:lstStyle/>
          <a:p>
            <a:pPr marL="742950" lvl="2" indent="-285750">
              <a:spcBef>
                <a:spcPts val="600"/>
              </a:spcBef>
              <a:buFont typeface="Arial" panose="020B0604020202020204" pitchFamily="34" charset="0"/>
              <a:buChar char="•"/>
            </a:pPr>
            <a:r>
              <a:rPr lang="pt-BR" sz="1400" dirty="0" smtClean="0">
                <a:latin typeface="Tahoma" panose="020B0604030504040204" pitchFamily="34" charset="0"/>
                <a:ea typeface="Tahoma" panose="020B0604030504040204" pitchFamily="34" charset="0"/>
                <a:cs typeface="Tahoma" panose="020B0604030504040204" pitchFamily="34" charset="0"/>
              </a:rPr>
              <a:t>Estudo Preliminar</a:t>
            </a:r>
          </a:p>
          <a:p>
            <a:pPr marL="742950" lvl="2" indent="-285750">
              <a:spcBef>
                <a:spcPts val="600"/>
              </a:spcBef>
              <a:buFont typeface="Arial" panose="020B0604020202020204" pitchFamily="34" charset="0"/>
              <a:buChar char="•"/>
            </a:pPr>
            <a:r>
              <a:rPr lang="pt-BR" sz="1400" dirty="0" smtClean="0">
                <a:latin typeface="Tahoma" panose="020B0604030504040204" pitchFamily="34" charset="0"/>
                <a:ea typeface="Tahoma" panose="020B0604030504040204" pitchFamily="34" charset="0"/>
                <a:cs typeface="Tahoma" panose="020B0604030504040204" pitchFamily="34" charset="0"/>
              </a:rPr>
              <a:t>Estudo Inicial</a:t>
            </a:r>
          </a:p>
          <a:p>
            <a:pPr marL="742950" lvl="2" indent="-285750">
              <a:spcBef>
                <a:spcPts val="600"/>
              </a:spcBef>
              <a:buFont typeface="Arial" panose="020B0604020202020204" pitchFamily="34" charset="0"/>
              <a:buChar char="•"/>
            </a:pPr>
            <a:r>
              <a:rPr lang="pt-BR" sz="1400" dirty="0" smtClean="0">
                <a:latin typeface="Tahoma" panose="020B0604030504040204" pitchFamily="34" charset="0"/>
                <a:ea typeface="Tahoma" panose="020B0604030504040204" pitchFamily="34" charset="0"/>
                <a:cs typeface="Tahoma" panose="020B0604030504040204" pitchFamily="34" charset="0"/>
              </a:rPr>
              <a:t>Estudo Definitivo</a:t>
            </a:r>
          </a:p>
          <a:p>
            <a:pPr marL="742950" lvl="2" indent="-285750">
              <a:spcBef>
                <a:spcPts val="600"/>
              </a:spcBef>
              <a:buFont typeface="Arial" panose="020B0604020202020204" pitchFamily="34" charset="0"/>
              <a:buChar char="•"/>
            </a:pPr>
            <a:r>
              <a:rPr lang="pt-BR" sz="1400" dirty="0" smtClean="0">
                <a:latin typeface="Tahoma" panose="020B0604030504040204" pitchFamily="34" charset="0"/>
                <a:ea typeface="Tahoma" panose="020B0604030504040204" pitchFamily="34" charset="0"/>
                <a:cs typeface="Tahoma" panose="020B0604030504040204" pitchFamily="34" charset="0"/>
              </a:rPr>
              <a:t>Diagnostico Ambiental</a:t>
            </a:r>
          </a:p>
          <a:p>
            <a:pPr marL="742950" lvl="2" indent="-285750">
              <a:spcBef>
                <a:spcPts val="600"/>
              </a:spcBef>
              <a:buFont typeface="Arial" panose="020B0604020202020204" pitchFamily="34" charset="0"/>
              <a:buChar char="•"/>
            </a:pPr>
            <a:r>
              <a:rPr lang="pt-BR" sz="1400" dirty="0" smtClean="0">
                <a:latin typeface="Tahoma" panose="020B0604030504040204" pitchFamily="34" charset="0"/>
                <a:ea typeface="Tahoma" panose="020B0604030504040204" pitchFamily="34" charset="0"/>
                <a:cs typeface="Tahoma" panose="020B0604030504040204" pitchFamily="34" charset="0"/>
              </a:rPr>
              <a:t>Sondagem</a:t>
            </a:r>
          </a:p>
          <a:p>
            <a:pPr marL="742950" lvl="2" indent="-285750">
              <a:spcBef>
                <a:spcPts val="600"/>
              </a:spcBef>
              <a:buFont typeface="Arial" panose="020B0604020202020204" pitchFamily="34" charset="0"/>
              <a:buChar char="•"/>
            </a:pPr>
            <a:r>
              <a:rPr lang="pt-BR" sz="1400" dirty="0" smtClean="0">
                <a:latin typeface="Tahoma" panose="020B0604030504040204" pitchFamily="34" charset="0"/>
                <a:ea typeface="Tahoma" panose="020B0604030504040204" pitchFamily="34" charset="0"/>
                <a:cs typeface="Tahoma" panose="020B0604030504040204" pitchFamily="34" charset="0"/>
              </a:rPr>
              <a:t>Aerofotogrametria</a:t>
            </a:r>
          </a:p>
        </p:txBody>
      </p:sp>
      <p:sp>
        <p:nvSpPr>
          <p:cNvPr id="10" name="Retângulo 9"/>
          <p:cNvSpPr/>
          <p:nvPr/>
        </p:nvSpPr>
        <p:spPr>
          <a:xfrm>
            <a:off x="406007" y="2580213"/>
            <a:ext cx="2438488" cy="411459"/>
          </a:xfrm>
          <a:prstGeom prst="rect">
            <a:avLst/>
          </a:prstGeom>
        </p:spPr>
        <p:txBody>
          <a:bodyPr wrap="none">
            <a:spAutoFit/>
          </a:bodyPr>
          <a:lstStyle/>
          <a:p>
            <a:pPr marL="266700" indent="-266700" algn="just">
              <a:lnSpc>
                <a:spcPct val="150000"/>
              </a:lnSpc>
              <a:buClr>
                <a:srgbClr val="EEA512"/>
              </a:buClr>
              <a:buSzPct val="120000"/>
              <a:buFont typeface="Times New Roman" pitchFamily="18" charset="0"/>
              <a:buChar char="›"/>
              <a:defRPr/>
            </a:pPr>
            <a:r>
              <a:rPr lang="pt-BR" sz="1600" b="1" dirty="0" smtClean="0">
                <a:latin typeface="Tahoma" panose="020B0604030504040204" pitchFamily="34" charset="0"/>
                <a:ea typeface="Tahoma" panose="020B0604030504040204" pitchFamily="34" charset="0"/>
                <a:cs typeface="Tahoma" panose="020B0604030504040204" pitchFamily="34" charset="0"/>
              </a:rPr>
              <a:t>Estudos Realizados</a:t>
            </a:r>
            <a:endParaRPr lang="pt-BR" sz="16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 Box 13"/>
          <p:cNvSpPr txBox="1">
            <a:spLocks noChangeArrowheads="1"/>
          </p:cNvSpPr>
          <p:nvPr/>
        </p:nvSpPr>
        <p:spPr bwMode="auto">
          <a:xfrm>
            <a:off x="611560" y="5102234"/>
            <a:ext cx="2430703" cy="646331"/>
          </a:xfrm>
          <a:prstGeom prst="rect">
            <a:avLst/>
          </a:prstGeom>
          <a:noFill/>
          <a:ln w="9525" algn="ctr">
            <a:noFill/>
            <a:miter lim="800000"/>
            <a:headEnd/>
            <a:tailEnd/>
          </a:ln>
        </p:spPr>
        <p:txBody>
          <a:bodyPr wrap="square">
            <a:spAutoFit/>
          </a:bodyPr>
          <a:lstStyle/>
          <a:p>
            <a:pPr algn="just">
              <a:buClr>
                <a:srgbClr val="EEA512"/>
              </a:buClr>
              <a:buSzPct val="120000"/>
              <a:defRPr/>
            </a:pPr>
            <a:r>
              <a:rPr lang="pt-BR" sz="1200" dirty="0" smtClean="0">
                <a:latin typeface="Tahoma" panose="020B0604030504040204" pitchFamily="34" charset="0"/>
                <a:ea typeface="Tahoma" panose="020B0604030504040204" pitchFamily="34" charset="0"/>
                <a:cs typeface="Tahoma" panose="020B0604030504040204" pitchFamily="34" charset="0"/>
              </a:rPr>
              <a:t>Total de </a:t>
            </a:r>
            <a:r>
              <a:rPr lang="pt-BR" sz="1200" b="1" dirty="0" smtClean="0">
                <a:latin typeface="Tahoma" panose="020B0604030504040204" pitchFamily="34" charset="0"/>
                <a:ea typeface="Tahoma" panose="020B0604030504040204" pitchFamily="34" charset="0"/>
                <a:cs typeface="Tahoma" panose="020B0604030504040204" pitchFamily="34" charset="0"/>
              </a:rPr>
              <a:t>3.998 páginas</a:t>
            </a:r>
            <a:r>
              <a:rPr lang="pt-BR" sz="1200" dirty="0" smtClean="0">
                <a:latin typeface="Tahoma" panose="020B0604030504040204" pitchFamily="34" charset="0"/>
                <a:ea typeface="Tahoma" panose="020B0604030504040204" pitchFamily="34" charset="0"/>
                <a:cs typeface="Tahoma" panose="020B0604030504040204" pitchFamily="34" charset="0"/>
              </a:rPr>
              <a:t> de relatórios e </a:t>
            </a:r>
            <a:r>
              <a:rPr lang="pt-BR" sz="1200" b="1" dirty="0" smtClean="0">
                <a:latin typeface="Tahoma" panose="020B0604030504040204" pitchFamily="34" charset="0"/>
                <a:ea typeface="Tahoma" panose="020B0604030504040204" pitchFamily="34" charset="0"/>
                <a:cs typeface="Tahoma" panose="020B0604030504040204" pitchFamily="34" charset="0"/>
              </a:rPr>
              <a:t>630 plantas</a:t>
            </a:r>
            <a:r>
              <a:rPr lang="pt-BR" sz="1200" dirty="0" smtClean="0">
                <a:latin typeface="Tahoma" panose="020B0604030504040204" pitchFamily="34" charset="0"/>
                <a:ea typeface="Tahoma" panose="020B0604030504040204" pitchFamily="34" charset="0"/>
                <a:cs typeface="Tahoma" panose="020B0604030504040204" pitchFamily="34" charset="0"/>
              </a:rPr>
              <a:t>.</a:t>
            </a:r>
          </a:p>
          <a:p>
            <a:pPr algn="just">
              <a:buClr>
                <a:srgbClr val="EEA512"/>
              </a:buClr>
              <a:buSzPct val="120000"/>
              <a:defRPr/>
            </a:pPr>
            <a:endParaRPr lang="pt-BR" sz="12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2" name="Picture 2" descr="ScreenShot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7437" y="4215028"/>
            <a:ext cx="1273992" cy="1787339"/>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9"/>
          <a:stretch>
            <a:fillRect/>
          </a:stretch>
        </p:blipFill>
        <p:spPr>
          <a:xfrm>
            <a:off x="4155423" y="4247143"/>
            <a:ext cx="2333131" cy="1710182"/>
          </a:xfrm>
          <a:prstGeom prst="rect">
            <a:avLst/>
          </a:prstGeom>
          <a:ln>
            <a:solidFill>
              <a:schemeClr val="tx1"/>
            </a:solidFill>
          </a:ln>
          <a:effectLst>
            <a:outerShdw blurRad="50800" dist="38100" dir="2700000" algn="tl" rotWithShape="0">
              <a:prstClr val="black">
                <a:alpha val="40000"/>
              </a:prstClr>
            </a:outerShdw>
          </a:effectLst>
        </p:spPr>
      </p:pic>
      <p:pic>
        <p:nvPicPr>
          <p:cNvPr id="14" name="Imagem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4927" y="2204864"/>
            <a:ext cx="4586502" cy="18496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247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ChangeAspect="1"/>
          </p:cNvPicPr>
          <p:nvPr/>
        </p:nvPicPr>
        <p:blipFill>
          <a:blip r:embed="rId2" cstate="print"/>
          <a:stretch>
            <a:fillRect/>
          </a:stretch>
        </p:blipFill>
        <p:spPr>
          <a:xfrm>
            <a:off x="0" y="0"/>
            <a:ext cx="9143999" cy="6860419"/>
          </a:xfrm>
          <a:prstGeom prst="rect">
            <a:avLst/>
          </a:prstGeom>
        </p:spPr>
      </p:pic>
      <p:sp>
        <p:nvSpPr>
          <p:cNvPr id="5"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Estudo de Engenharia</a:t>
            </a:r>
            <a:endParaRPr lang="pt-BR" sz="2600" b="1" dirty="0"/>
          </a:p>
        </p:txBody>
      </p:sp>
      <p:sp>
        <p:nvSpPr>
          <p:cNvPr id="6" name="Retângulo 45"/>
          <p:cNvSpPr>
            <a:spLocks noChangeArrowheads="1"/>
          </p:cNvSpPr>
          <p:nvPr/>
        </p:nvSpPr>
        <p:spPr bwMode="auto">
          <a:xfrm>
            <a:off x="0" y="1166555"/>
            <a:ext cx="9143999" cy="472209"/>
          </a:xfrm>
          <a:prstGeom prst="rect">
            <a:avLst/>
          </a:prstGeom>
          <a:noFill/>
          <a:ln w="9525">
            <a:noFill/>
            <a:miter lim="800000"/>
            <a:headEnd/>
            <a:tailEnd/>
          </a:ln>
        </p:spPr>
        <p:txBody>
          <a:bodyPr wrap="square" lIns="101882" tIns="50941" rIns="101882" bIns="50941">
            <a:spAutoFit/>
          </a:bodyPr>
          <a:lstStyle/>
          <a:p>
            <a:pPr algn="ctr"/>
            <a:r>
              <a:rPr lang="pt-BR" sz="24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CAPEX Total</a:t>
            </a:r>
          </a:p>
        </p:txBody>
      </p:sp>
      <p:graphicFrame>
        <p:nvGraphicFramePr>
          <p:cNvPr id="7" name="Tabela 6"/>
          <p:cNvGraphicFramePr>
            <a:graphicFrameLocks noGrp="1"/>
          </p:cNvGraphicFramePr>
          <p:nvPr>
            <p:extLst>
              <p:ext uri="{D42A27DB-BD31-4B8C-83A1-F6EECF244321}">
                <p14:modId xmlns:p14="http://schemas.microsoft.com/office/powerpoint/2010/main" val="85731247"/>
              </p:ext>
            </p:extLst>
          </p:nvPr>
        </p:nvGraphicFramePr>
        <p:xfrm>
          <a:off x="1583667" y="1948943"/>
          <a:ext cx="5976664" cy="3394076"/>
        </p:xfrm>
        <a:graphic>
          <a:graphicData uri="http://schemas.openxmlformats.org/drawingml/2006/table">
            <a:tbl>
              <a:tblPr firstRow="1" bandRow="1">
                <a:tableStyleId>{93296810-A885-4BE3-A3E7-6D5BEEA58F35}</a:tableStyleId>
              </a:tblPr>
              <a:tblGrid>
                <a:gridCol w="3464734">
                  <a:extLst>
                    <a:ext uri="{9D8B030D-6E8A-4147-A177-3AD203B41FA5}">
                      <a16:colId xmlns="" xmlns:a16="http://schemas.microsoft.com/office/drawing/2014/main" val="20000"/>
                    </a:ext>
                  </a:extLst>
                </a:gridCol>
                <a:gridCol w="1827855">
                  <a:extLst>
                    <a:ext uri="{9D8B030D-6E8A-4147-A177-3AD203B41FA5}">
                      <a16:colId xmlns="" xmlns:a16="http://schemas.microsoft.com/office/drawing/2014/main" val="20001"/>
                    </a:ext>
                  </a:extLst>
                </a:gridCol>
                <a:gridCol w="684075">
                  <a:extLst>
                    <a:ext uri="{9D8B030D-6E8A-4147-A177-3AD203B41FA5}">
                      <a16:colId xmlns="" xmlns:a16="http://schemas.microsoft.com/office/drawing/2014/main" val="20002"/>
                    </a:ext>
                  </a:extLst>
                </a:gridCol>
              </a:tblGrid>
              <a:tr h="178189">
                <a:tc>
                  <a:txBody>
                    <a:bodyPr/>
                    <a:lstStyle/>
                    <a:p>
                      <a:pPr algn="ctr" rtl="0" fontAlgn="ctr"/>
                      <a:r>
                        <a:rPr lang="pt-BR" sz="1100" u="none" strike="noStrike" dirty="0">
                          <a:effectLst/>
                        </a:rPr>
                        <a:t>Item</a:t>
                      </a:r>
                      <a:endParaRPr lang="pt-BR" sz="1100" b="1" i="0" u="none" strike="noStrike" dirty="0">
                        <a:solidFill>
                          <a:srgbClr val="FFFFFF"/>
                        </a:solidFill>
                        <a:effectLst/>
                        <a:latin typeface="Tahoma" panose="020B0604030504040204" pitchFamily="34" charset="0"/>
                      </a:endParaRPr>
                    </a:p>
                  </a:txBody>
                  <a:tcPr marL="8485" marR="8485" marT="8485" marB="0" anchor="ctr"/>
                </a:tc>
                <a:tc>
                  <a:txBody>
                    <a:bodyPr/>
                    <a:lstStyle/>
                    <a:p>
                      <a:pPr algn="ctr" rtl="0" fontAlgn="ctr"/>
                      <a:r>
                        <a:rPr lang="pt-BR" sz="1100" u="none" strike="noStrike" dirty="0">
                          <a:effectLst/>
                        </a:rPr>
                        <a:t>Total </a:t>
                      </a:r>
                      <a:r>
                        <a:rPr lang="pt-BR" sz="1050" u="none" strike="noStrike" dirty="0">
                          <a:effectLst/>
                        </a:rPr>
                        <a:t>(R$)</a:t>
                      </a:r>
                      <a:endParaRPr lang="pt-BR" sz="1100" b="1" i="0" u="none" strike="noStrike" dirty="0">
                        <a:solidFill>
                          <a:srgbClr val="FFFFFF"/>
                        </a:solidFill>
                        <a:effectLst/>
                        <a:latin typeface="Tahoma" panose="020B0604030504040204" pitchFamily="34" charset="0"/>
                      </a:endParaRPr>
                    </a:p>
                  </a:txBody>
                  <a:tcPr marL="8485" marR="8485" marT="8485" marB="0" anchor="ctr"/>
                </a:tc>
                <a:tc>
                  <a:txBody>
                    <a:bodyPr/>
                    <a:lstStyle/>
                    <a:p>
                      <a:pPr algn="ctr" rtl="0" fontAlgn="ctr"/>
                      <a:r>
                        <a:rPr lang="pt-BR" sz="1050" b="1" i="0" u="none" strike="noStrike" dirty="0" smtClean="0">
                          <a:solidFill>
                            <a:srgbClr val="FFFFFF"/>
                          </a:solidFill>
                          <a:effectLst/>
                          <a:latin typeface="Tahoma" panose="020B0604030504040204" pitchFamily="34" charset="0"/>
                        </a:rPr>
                        <a:t>%</a:t>
                      </a:r>
                      <a:endParaRPr lang="pt-BR" sz="1050" b="1" i="0" u="none" strike="noStrike" dirty="0">
                        <a:solidFill>
                          <a:srgbClr val="FFFFFF"/>
                        </a:solidFill>
                        <a:effectLst/>
                        <a:latin typeface="Tahoma" panose="020B0604030504040204" pitchFamily="34" charset="0"/>
                      </a:endParaRPr>
                    </a:p>
                  </a:txBody>
                  <a:tcPr marL="8485" marR="8485" marT="8485" marB="0" anchor="ctr"/>
                </a:tc>
                <a:extLst>
                  <a:ext uri="{0D108BD9-81ED-4DB2-BD59-A6C34878D82A}">
                    <a16:rowId xmlns="" xmlns:a16="http://schemas.microsoft.com/office/drawing/2014/main" val="10000"/>
                  </a:ext>
                </a:extLst>
              </a:tr>
              <a:tr h="186674">
                <a:tc>
                  <a:txBody>
                    <a:bodyPr/>
                    <a:lstStyle/>
                    <a:p>
                      <a:pPr algn="l" rtl="0" fontAlgn="ctr"/>
                      <a:r>
                        <a:rPr lang="pt-BR" sz="1050" u="none" strike="noStrike">
                          <a:effectLst/>
                        </a:rPr>
                        <a:t> Superestrutura Ferroviária</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1.879.304.867</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14,8%</a:t>
                      </a:r>
                    </a:p>
                  </a:txBody>
                  <a:tcPr marL="9525" marR="9525" marT="9525" marB="0" anchor="ctr"/>
                </a:tc>
                <a:extLst>
                  <a:ext uri="{0D108BD9-81ED-4DB2-BD59-A6C34878D82A}">
                    <a16:rowId xmlns="" xmlns:a16="http://schemas.microsoft.com/office/drawing/2014/main" val="10001"/>
                  </a:ext>
                </a:extLst>
              </a:tr>
              <a:tr h="178189">
                <a:tc>
                  <a:txBody>
                    <a:bodyPr/>
                    <a:lstStyle/>
                    <a:p>
                      <a:pPr algn="l" rtl="0" fontAlgn="ctr"/>
                      <a:r>
                        <a:rPr lang="pt-BR" sz="1050" u="none" strike="noStrike">
                          <a:effectLst/>
                        </a:rPr>
                        <a:t> Terraplanagem</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a:solidFill>
                            <a:schemeClr val="dk1"/>
                          </a:solidFill>
                          <a:effectLst/>
                          <a:latin typeface="+mn-lt"/>
                          <a:ea typeface="+mn-ea"/>
                          <a:cs typeface="+mn-cs"/>
                        </a:rPr>
                        <a:t>1.628.149.169</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12,8%</a:t>
                      </a:r>
                    </a:p>
                  </a:txBody>
                  <a:tcPr marL="9525" marR="9525" marT="9525" marB="0" anchor="ctr"/>
                </a:tc>
                <a:extLst>
                  <a:ext uri="{0D108BD9-81ED-4DB2-BD59-A6C34878D82A}">
                    <a16:rowId xmlns="" xmlns:a16="http://schemas.microsoft.com/office/drawing/2014/main" val="10002"/>
                  </a:ext>
                </a:extLst>
              </a:tr>
              <a:tr h="178189">
                <a:tc>
                  <a:txBody>
                    <a:bodyPr/>
                    <a:lstStyle/>
                    <a:p>
                      <a:pPr algn="l" rtl="0" fontAlgn="ctr"/>
                      <a:r>
                        <a:rPr lang="pt-BR" sz="1050" u="none" strike="noStrike">
                          <a:effectLst/>
                        </a:rPr>
                        <a:t> Obras de Arte Correntes e Drenagem</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1.078.685.384</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8,5%</a:t>
                      </a:r>
                    </a:p>
                  </a:txBody>
                  <a:tcPr marL="9525" marR="9525" marT="9525" marB="0" anchor="ctr"/>
                </a:tc>
                <a:extLst>
                  <a:ext uri="{0D108BD9-81ED-4DB2-BD59-A6C34878D82A}">
                    <a16:rowId xmlns="" xmlns:a16="http://schemas.microsoft.com/office/drawing/2014/main" val="10003"/>
                  </a:ext>
                </a:extLst>
              </a:tr>
              <a:tr h="178189">
                <a:tc>
                  <a:txBody>
                    <a:bodyPr/>
                    <a:lstStyle/>
                    <a:p>
                      <a:pPr algn="l" rtl="0" fontAlgn="ctr"/>
                      <a:r>
                        <a:rPr lang="pt-BR" sz="1050" u="none" strike="noStrike">
                          <a:effectLst/>
                        </a:rPr>
                        <a:t> Obras de Arte Especiais</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a:solidFill>
                            <a:schemeClr val="dk1"/>
                          </a:solidFill>
                          <a:effectLst/>
                          <a:latin typeface="+mn-lt"/>
                          <a:ea typeface="+mn-ea"/>
                          <a:cs typeface="+mn-cs"/>
                        </a:rPr>
                        <a:t>359.979.954</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2,8%</a:t>
                      </a:r>
                    </a:p>
                  </a:txBody>
                  <a:tcPr marL="9525" marR="9525" marT="9525" marB="0" anchor="ctr"/>
                </a:tc>
                <a:extLst>
                  <a:ext uri="{0D108BD9-81ED-4DB2-BD59-A6C34878D82A}">
                    <a16:rowId xmlns="" xmlns:a16="http://schemas.microsoft.com/office/drawing/2014/main" val="10004"/>
                  </a:ext>
                </a:extLst>
              </a:tr>
              <a:tr h="178189">
                <a:tc>
                  <a:txBody>
                    <a:bodyPr/>
                    <a:lstStyle/>
                    <a:p>
                      <a:pPr algn="l" rtl="0" fontAlgn="ctr"/>
                      <a:r>
                        <a:rPr lang="pt-BR" sz="1050" u="none" strike="noStrike">
                          <a:effectLst/>
                        </a:rPr>
                        <a:t> Engenharia</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314.252.798</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2,5%</a:t>
                      </a:r>
                    </a:p>
                  </a:txBody>
                  <a:tcPr marL="9525" marR="9525" marT="9525" marB="0" anchor="ctr"/>
                </a:tc>
                <a:extLst>
                  <a:ext uri="{0D108BD9-81ED-4DB2-BD59-A6C34878D82A}">
                    <a16:rowId xmlns="" xmlns:a16="http://schemas.microsoft.com/office/drawing/2014/main" val="10005"/>
                  </a:ext>
                </a:extLst>
              </a:tr>
              <a:tr h="178189">
                <a:tc>
                  <a:txBody>
                    <a:bodyPr/>
                    <a:lstStyle/>
                    <a:p>
                      <a:pPr algn="l" rtl="0" fontAlgn="ctr"/>
                      <a:r>
                        <a:rPr lang="pt-BR" sz="1050" u="none" strike="noStrike">
                          <a:effectLst/>
                        </a:rPr>
                        <a:t> Obras Complementares</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678.230.344</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5,3%</a:t>
                      </a:r>
                    </a:p>
                  </a:txBody>
                  <a:tcPr marL="9525" marR="9525" marT="9525" marB="0" anchor="ctr"/>
                </a:tc>
                <a:extLst>
                  <a:ext uri="{0D108BD9-81ED-4DB2-BD59-A6C34878D82A}">
                    <a16:rowId xmlns="" xmlns:a16="http://schemas.microsoft.com/office/drawing/2014/main" val="10006"/>
                  </a:ext>
                </a:extLst>
              </a:tr>
              <a:tr h="178189">
                <a:tc>
                  <a:txBody>
                    <a:bodyPr/>
                    <a:lstStyle/>
                    <a:p>
                      <a:pPr algn="l" rtl="0" fontAlgn="ctr"/>
                      <a:r>
                        <a:rPr lang="pt-BR" sz="1050" u="none" strike="noStrike">
                          <a:effectLst/>
                        </a:rPr>
                        <a:t> Compensação Ambiental</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391.173.705</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3,1%</a:t>
                      </a:r>
                    </a:p>
                  </a:txBody>
                  <a:tcPr marL="9525" marR="9525" marT="9525" marB="0" anchor="ctr"/>
                </a:tc>
                <a:extLst>
                  <a:ext uri="{0D108BD9-81ED-4DB2-BD59-A6C34878D82A}">
                    <a16:rowId xmlns="" xmlns:a16="http://schemas.microsoft.com/office/drawing/2014/main" val="10007"/>
                  </a:ext>
                </a:extLst>
              </a:tr>
              <a:tr h="178189">
                <a:tc>
                  <a:txBody>
                    <a:bodyPr/>
                    <a:lstStyle/>
                    <a:p>
                      <a:pPr algn="l" rtl="0" fontAlgn="ctr"/>
                      <a:r>
                        <a:rPr lang="pt-BR" sz="1050" u="none" strike="noStrike">
                          <a:effectLst/>
                        </a:rPr>
                        <a:t> Custos Indiretos de Implantação</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76.699.253</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0,6%</a:t>
                      </a:r>
                    </a:p>
                  </a:txBody>
                  <a:tcPr marL="9525" marR="9525" marT="9525" marB="0" anchor="ctr"/>
                </a:tc>
                <a:extLst>
                  <a:ext uri="{0D108BD9-81ED-4DB2-BD59-A6C34878D82A}">
                    <a16:rowId xmlns="" xmlns:a16="http://schemas.microsoft.com/office/drawing/2014/main" val="10008"/>
                  </a:ext>
                </a:extLst>
              </a:tr>
              <a:tr h="178189">
                <a:tc>
                  <a:txBody>
                    <a:bodyPr/>
                    <a:lstStyle/>
                    <a:p>
                      <a:pPr algn="l" rtl="0" fontAlgn="ctr"/>
                      <a:r>
                        <a:rPr lang="pt-BR" sz="1050" u="none" strike="noStrike">
                          <a:effectLst/>
                        </a:rPr>
                        <a:t> Desapropriação</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61.008.000</a:t>
                      </a:r>
                    </a:p>
                  </a:txBody>
                  <a:tcPr marL="9525" marR="9525" marT="9525" marB="0" anchor="ctr"/>
                </a:tc>
                <a:tc>
                  <a:txBody>
                    <a:bodyPr/>
                    <a:lstStyle/>
                    <a:p>
                      <a:pPr algn="ctr" fontAlgn="b"/>
                      <a:r>
                        <a:rPr lang="pt-BR" sz="1100" b="0" i="0" u="none" strike="noStrike" kern="1200" dirty="0">
                          <a:solidFill>
                            <a:srgbClr val="000000"/>
                          </a:solidFill>
                          <a:effectLst/>
                          <a:latin typeface="Calibri" panose="020F0502020204030204" pitchFamily="34" charset="0"/>
                          <a:ea typeface="+mn-ea"/>
                          <a:cs typeface="+mn-cs"/>
                        </a:rPr>
                        <a:t>0,5%</a:t>
                      </a:r>
                    </a:p>
                  </a:txBody>
                  <a:tcPr marL="9525" marR="9525" marT="9525" marB="0" anchor="ctr"/>
                </a:tc>
                <a:extLst>
                  <a:ext uri="{0D108BD9-81ED-4DB2-BD59-A6C34878D82A}">
                    <a16:rowId xmlns="" xmlns:a16="http://schemas.microsoft.com/office/drawing/2014/main" val="10009"/>
                  </a:ext>
                </a:extLst>
              </a:tr>
              <a:tr h="178189">
                <a:tc>
                  <a:txBody>
                    <a:bodyPr/>
                    <a:lstStyle/>
                    <a:p>
                      <a:pPr algn="r" rtl="0" fontAlgn="b"/>
                      <a:r>
                        <a:rPr lang="pt-BR" sz="1050" b="1" u="none" strike="noStrike" dirty="0">
                          <a:effectLst/>
                        </a:rPr>
                        <a:t>Infraestrutura Sub Total</a:t>
                      </a:r>
                      <a:endParaRPr lang="pt-BR" sz="1050" b="1" i="0" u="none" strike="noStrike" dirty="0">
                        <a:solidFill>
                          <a:srgbClr val="000000"/>
                        </a:solidFill>
                        <a:effectLst/>
                        <a:latin typeface="Tahoma" panose="020B0604030504040204" pitchFamily="34" charset="0"/>
                      </a:endParaRPr>
                    </a:p>
                  </a:txBody>
                  <a:tcPr marL="8485" marR="8485" marT="8485" marB="0" anchor="b"/>
                </a:tc>
                <a:tc>
                  <a:txBody>
                    <a:bodyPr/>
                    <a:lstStyle/>
                    <a:p>
                      <a:pPr algn="ctr" rtl="0" fontAlgn="b"/>
                      <a:r>
                        <a:rPr lang="pt-BR" sz="900" b="1" i="0" u="none" strike="noStrike" dirty="0">
                          <a:solidFill>
                            <a:srgbClr val="000000"/>
                          </a:solidFill>
                          <a:effectLst/>
                          <a:latin typeface="Tahoma" panose="020B0604030504040204" pitchFamily="34" charset="0"/>
                        </a:rPr>
                        <a:t>6.467.483.474</a:t>
                      </a:r>
                    </a:p>
                  </a:txBody>
                  <a:tcPr marL="9525" marR="9525" marT="9525" marB="0" anchor="ctr"/>
                </a:tc>
                <a:tc>
                  <a:txBody>
                    <a:bodyPr/>
                    <a:lstStyle/>
                    <a:p>
                      <a:pPr algn="ctr" fontAlgn="b"/>
                      <a:r>
                        <a:rPr lang="pt-BR" sz="1100" b="1" i="0" u="none" strike="noStrike" dirty="0">
                          <a:solidFill>
                            <a:srgbClr val="000000"/>
                          </a:solidFill>
                          <a:effectLst/>
                          <a:latin typeface="Calibri" panose="020F0502020204030204" pitchFamily="34" charset="0"/>
                        </a:rPr>
                        <a:t>51,0%</a:t>
                      </a:r>
                    </a:p>
                  </a:txBody>
                  <a:tcPr marL="9525" marR="9525" marT="9525" marB="0" anchor="ctr"/>
                </a:tc>
                <a:extLst>
                  <a:ext uri="{0D108BD9-81ED-4DB2-BD59-A6C34878D82A}">
                    <a16:rowId xmlns="" xmlns:a16="http://schemas.microsoft.com/office/drawing/2014/main" val="10010"/>
                  </a:ext>
                </a:extLst>
              </a:tr>
              <a:tr h="178189">
                <a:tc>
                  <a:txBody>
                    <a:bodyPr/>
                    <a:lstStyle/>
                    <a:p>
                      <a:pPr algn="l" rtl="0" fontAlgn="ctr"/>
                      <a:r>
                        <a:rPr lang="pt-BR" sz="1050" u="none" strike="noStrike">
                          <a:effectLst/>
                        </a:rPr>
                        <a:t> Oficinas de Manutenção</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650.610.752</a:t>
                      </a:r>
                    </a:p>
                  </a:txBody>
                  <a:tcPr marL="8485" marR="8485" marT="8485" marB="0" anchor="ctr"/>
                </a:tc>
                <a:tc>
                  <a:txBody>
                    <a:bodyPr/>
                    <a:lstStyle/>
                    <a:p>
                      <a:pPr algn="ctr" fontAlgn="b"/>
                      <a:r>
                        <a:rPr lang="en-US" sz="1100" b="0" i="0" u="none" strike="noStrike" dirty="0">
                          <a:solidFill>
                            <a:srgbClr val="000000"/>
                          </a:solidFill>
                          <a:effectLst/>
                          <a:latin typeface="Calibri" panose="020F0502020204030204" pitchFamily="34" charset="0"/>
                        </a:rPr>
                        <a:t>5,1%</a:t>
                      </a:r>
                    </a:p>
                  </a:txBody>
                  <a:tcPr marL="9525" marR="9525" marT="9525" marB="0" anchor="ctr"/>
                </a:tc>
                <a:extLst>
                  <a:ext uri="{0D108BD9-81ED-4DB2-BD59-A6C34878D82A}">
                    <a16:rowId xmlns="" xmlns:a16="http://schemas.microsoft.com/office/drawing/2014/main" val="10011"/>
                  </a:ext>
                </a:extLst>
              </a:tr>
              <a:tr h="178189">
                <a:tc>
                  <a:txBody>
                    <a:bodyPr/>
                    <a:lstStyle/>
                    <a:p>
                      <a:pPr algn="l" rtl="0" fontAlgn="ctr"/>
                      <a:r>
                        <a:rPr lang="pt-BR" sz="1050" u="none" strike="noStrike">
                          <a:effectLst/>
                        </a:rPr>
                        <a:t> Sistema de Sinalização Ferroviária e Energia</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708.748.907</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5,6%</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2"/>
                  </a:ext>
                </a:extLst>
              </a:tr>
              <a:tr h="178189">
                <a:tc>
                  <a:txBody>
                    <a:bodyPr/>
                    <a:lstStyle/>
                    <a:p>
                      <a:pPr algn="l" rtl="0" fontAlgn="ctr"/>
                      <a:r>
                        <a:rPr lang="pt-BR" sz="1050" u="none" strike="noStrike">
                          <a:effectLst/>
                        </a:rPr>
                        <a:t> Equipamentos Ferroviários</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kern="1200" dirty="0">
                          <a:solidFill>
                            <a:schemeClr val="dk1"/>
                          </a:solidFill>
                          <a:effectLst/>
                          <a:latin typeface="+mn-lt"/>
                          <a:ea typeface="+mn-ea"/>
                          <a:cs typeface="+mn-cs"/>
                        </a:rPr>
                        <a:t>308.052.410</a:t>
                      </a:r>
                    </a:p>
                  </a:txBody>
                  <a:tcPr marL="8485" marR="8485" marT="8485" marB="0" anchor="ctr"/>
                </a:tc>
                <a:tc>
                  <a:txBody>
                    <a:bodyPr/>
                    <a:lstStyle/>
                    <a:p>
                      <a:pPr algn="ctr" fontAlgn="b"/>
                      <a:r>
                        <a:rPr lang="en-US" sz="1100" b="0" i="0" u="none" strike="noStrike" dirty="0">
                          <a:solidFill>
                            <a:srgbClr val="000000"/>
                          </a:solidFill>
                          <a:effectLst/>
                          <a:latin typeface="Calibri" panose="020F0502020204030204" pitchFamily="34" charset="0"/>
                        </a:rPr>
                        <a:t>2,4%</a:t>
                      </a:r>
                    </a:p>
                  </a:txBody>
                  <a:tcPr marL="9525" marR="9525" marT="9525" marB="0" anchor="ctr"/>
                </a:tc>
                <a:extLst>
                  <a:ext uri="{0D108BD9-81ED-4DB2-BD59-A6C34878D82A}">
                    <a16:rowId xmlns="" xmlns:a16="http://schemas.microsoft.com/office/drawing/2014/main" val="10013"/>
                  </a:ext>
                </a:extLst>
              </a:tr>
              <a:tr h="178189">
                <a:tc>
                  <a:txBody>
                    <a:bodyPr/>
                    <a:lstStyle/>
                    <a:p>
                      <a:pPr algn="r" rtl="0" fontAlgn="b"/>
                      <a:r>
                        <a:rPr lang="pt-BR" sz="1050" b="1" u="none" strike="noStrike" dirty="0">
                          <a:effectLst/>
                        </a:rPr>
                        <a:t> Operação e Tecnologia Sub Total</a:t>
                      </a:r>
                      <a:endParaRPr lang="pt-BR" sz="1050" b="1" i="0" u="none" strike="noStrike" dirty="0">
                        <a:solidFill>
                          <a:srgbClr val="000000"/>
                        </a:solidFill>
                        <a:effectLst/>
                        <a:latin typeface="Tahoma" panose="020B0604030504040204" pitchFamily="34" charset="0"/>
                      </a:endParaRPr>
                    </a:p>
                  </a:txBody>
                  <a:tcPr marL="8485" marR="8485" marT="8485" marB="0" anchor="b"/>
                </a:tc>
                <a:tc>
                  <a:txBody>
                    <a:bodyPr/>
                    <a:lstStyle/>
                    <a:p>
                      <a:pPr algn="ctr" rtl="0" fontAlgn="b"/>
                      <a:r>
                        <a:rPr lang="pt-BR" sz="900" b="1" i="0" u="none" strike="noStrike" dirty="0">
                          <a:solidFill>
                            <a:srgbClr val="000000"/>
                          </a:solidFill>
                          <a:effectLst/>
                          <a:latin typeface="Tahoma" panose="020B0604030504040204" pitchFamily="34" charset="0"/>
                        </a:rPr>
                        <a:t>1.667.412.069</a:t>
                      </a:r>
                    </a:p>
                  </a:txBody>
                  <a:tcPr marL="9525" marR="9525" marT="9525" marB="0" anchor="ctr"/>
                </a:tc>
                <a:tc>
                  <a:txBody>
                    <a:bodyPr/>
                    <a:lstStyle/>
                    <a:p>
                      <a:pPr algn="ctr" fontAlgn="b"/>
                      <a:r>
                        <a:rPr lang="en-US" sz="1100" b="1" i="0" u="none" strike="noStrike" dirty="0" smtClean="0">
                          <a:solidFill>
                            <a:srgbClr val="000000"/>
                          </a:solidFill>
                          <a:effectLst/>
                          <a:latin typeface="Calibri" panose="020F0502020204030204" pitchFamily="34" charset="0"/>
                        </a:rPr>
                        <a:t>13,1%</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4"/>
                  </a:ext>
                </a:extLst>
              </a:tr>
              <a:tr h="178189">
                <a:tc>
                  <a:txBody>
                    <a:bodyPr/>
                    <a:lstStyle/>
                    <a:p>
                      <a:pPr algn="l" rtl="0" fontAlgn="ctr"/>
                      <a:r>
                        <a:rPr lang="pt-BR" sz="1050" u="none" strike="noStrike" dirty="0">
                          <a:effectLst/>
                        </a:rPr>
                        <a:t> Vagões</a:t>
                      </a:r>
                      <a:endParaRPr lang="pt-BR" sz="1050" b="0" i="0" u="none" strike="noStrike" dirty="0">
                        <a:solidFill>
                          <a:srgbClr val="000000"/>
                        </a:solidFill>
                        <a:effectLst/>
                        <a:latin typeface="Tahoma" panose="020B0604030504040204" pitchFamily="34" charset="0"/>
                      </a:endParaRPr>
                    </a:p>
                  </a:txBody>
                  <a:tcPr marL="8485" marR="8485" marT="8485" marB="0" anchor="ctr"/>
                </a:tc>
                <a:tc>
                  <a:txBody>
                    <a:bodyPr/>
                    <a:lstStyle/>
                    <a:p>
                      <a:pPr algn="ctr" rtl="0" fontAlgn="ctr"/>
                      <a:r>
                        <a:rPr lang="pt-BR" sz="1050" u="none" strike="noStrike" dirty="0">
                          <a:effectLst/>
                        </a:rPr>
                        <a:t>2.527.179.704</a:t>
                      </a:r>
                      <a:endParaRPr lang="pt-BR" sz="1050" b="0" i="0" u="none" strike="noStrike" dirty="0">
                        <a:solidFill>
                          <a:srgbClr val="000000"/>
                        </a:solidFill>
                        <a:effectLst/>
                        <a:latin typeface="Tahoma" panose="020B0604030504040204" pitchFamily="34" charset="0"/>
                      </a:endParaRPr>
                    </a:p>
                  </a:txBody>
                  <a:tcPr marL="8485" marR="8485" marT="8485" marB="0" anchor="ctr"/>
                </a:tc>
                <a:tc>
                  <a:txBody>
                    <a:bodyPr/>
                    <a:lstStyle/>
                    <a:p>
                      <a:pPr algn="ctr" fontAlgn="b"/>
                      <a:r>
                        <a:rPr lang="en-US" sz="1100" b="0" i="0" u="none" strike="noStrike" dirty="0" smtClean="0">
                          <a:solidFill>
                            <a:srgbClr val="000000"/>
                          </a:solidFill>
                          <a:effectLst/>
                          <a:latin typeface="Calibri" panose="020F0502020204030204" pitchFamily="34" charset="0"/>
                        </a:rPr>
                        <a:t>19,9%</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5"/>
                  </a:ext>
                </a:extLst>
              </a:tr>
              <a:tr h="178189">
                <a:tc>
                  <a:txBody>
                    <a:bodyPr/>
                    <a:lstStyle/>
                    <a:p>
                      <a:pPr algn="l" rtl="0" fontAlgn="ctr"/>
                      <a:r>
                        <a:rPr lang="pt-BR" sz="1050" u="none" strike="noStrike">
                          <a:effectLst/>
                        </a:rPr>
                        <a:t> Locomotivas</a:t>
                      </a:r>
                      <a:endParaRPr lang="pt-BR" sz="1050" b="0" i="0" u="none" strike="noStrike">
                        <a:solidFill>
                          <a:srgbClr val="000000"/>
                        </a:solidFill>
                        <a:effectLst/>
                        <a:latin typeface="Tahoma" panose="020B0604030504040204" pitchFamily="34" charset="0"/>
                      </a:endParaRPr>
                    </a:p>
                  </a:txBody>
                  <a:tcPr marL="8485" marR="8485" marT="8485" marB="0" anchor="ctr"/>
                </a:tc>
                <a:tc>
                  <a:txBody>
                    <a:bodyPr/>
                    <a:lstStyle/>
                    <a:p>
                      <a:pPr marL="0" algn="ctr" defTabSz="914400" rtl="0" eaLnBrk="1" fontAlgn="ctr" latinLnBrk="0" hangingPunct="1"/>
                      <a:r>
                        <a:rPr lang="pt-BR" sz="1050" u="none" strike="noStrike" kern="1200" dirty="0">
                          <a:solidFill>
                            <a:schemeClr val="dk1"/>
                          </a:solidFill>
                          <a:effectLst/>
                          <a:latin typeface="+mn-lt"/>
                          <a:ea typeface="+mn-ea"/>
                          <a:cs typeface="+mn-cs"/>
                        </a:rPr>
                        <a:t>2.025.893.675</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16,0%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6"/>
                  </a:ext>
                </a:extLst>
              </a:tr>
              <a:tr h="178189">
                <a:tc>
                  <a:txBody>
                    <a:bodyPr/>
                    <a:lstStyle/>
                    <a:p>
                      <a:pPr algn="r" rtl="0" fontAlgn="ctr"/>
                      <a:r>
                        <a:rPr lang="pt-BR" sz="1050" b="1" u="none" strike="noStrike" dirty="0">
                          <a:effectLst/>
                        </a:rPr>
                        <a:t>Material Rodante Sub Total</a:t>
                      </a:r>
                      <a:endParaRPr lang="pt-BR" sz="1050" b="1" i="0" u="none" strike="noStrike" dirty="0">
                        <a:solidFill>
                          <a:srgbClr val="000000"/>
                        </a:solidFill>
                        <a:effectLst/>
                        <a:latin typeface="Tahoma" panose="020B0604030504040204" pitchFamily="34" charset="0"/>
                      </a:endParaRPr>
                    </a:p>
                  </a:txBody>
                  <a:tcPr marL="8485" marR="8485" marT="8485" marB="0" anchor="ctr"/>
                </a:tc>
                <a:tc>
                  <a:txBody>
                    <a:bodyPr/>
                    <a:lstStyle/>
                    <a:p>
                      <a:pPr algn="ctr" rtl="0" fontAlgn="b"/>
                      <a:r>
                        <a:rPr lang="pt-BR" sz="900" b="1" i="0" u="none" strike="noStrike" kern="1200">
                          <a:solidFill>
                            <a:srgbClr val="000000"/>
                          </a:solidFill>
                          <a:effectLst/>
                          <a:latin typeface="Tahoma" panose="020B0604030504040204" pitchFamily="34" charset="0"/>
                          <a:ea typeface="+mn-ea"/>
                          <a:cs typeface="+mn-cs"/>
                        </a:rPr>
                        <a:t>4.553.073.380</a:t>
                      </a:r>
                    </a:p>
                  </a:txBody>
                  <a:tcPr marL="9525" marR="9525" marT="9525" marB="0" anchor="ctr"/>
                </a:tc>
                <a:tc>
                  <a:txBody>
                    <a:bodyPr/>
                    <a:lstStyle/>
                    <a:p>
                      <a:pPr algn="ctr" fontAlgn="b"/>
                      <a:r>
                        <a:rPr lang="en-US" sz="1100" b="1" i="0" u="none" strike="noStrike" dirty="0" smtClean="0">
                          <a:solidFill>
                            <a:srgbClr val="000000"/>
                          </a:solidFill>
                          <a:effectLst/>
                          <a:latin typeface="Calibri" panose="020F0502020204030204" pitchFamily="34" charset="0"/>
                        </a:rPr>
                        <a:t>35,9%</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7"/>
                  </a:ext>
                </a:extLst>
              </a:tr>
              <a:tr h="178189">
                <a:tc>
                  <a:txBody>
                    <a:bodyPr/>
                    <a:lstStyle/>
                    <a:p>
                      <a:pPr algn="r" rtl="0" fontAlgn="b"/>
                      <a:r>
                        <a:rPr lang="pt-BR" sz="1050" b="1" u="none" strike="noStrike" dirty="0">
                          <a:effectLst/>
                        </a:rPr>
                        <a:t>TOTAL</a:t>
                      </a:r>
                      <a:endParaRPr lang="pt-BR" sz="1050" b="1" i="0" u="none" strike="noStrike" dirty="0">
                        <a:solidFill>
                          <a:srgbClr val="000000"/>
                        </a:solidFill>
                        <a:effectLst/>
                        <a:latin typeface="Tahoma" panose="020B0604030504040204" pitchFamily="34" charset="0"/>
                      </a:endParaRPr>
                    </a:p>
                  </a:txBody>
                  <a:tcPr marL="8485" marR="8485" marT="8485" marB="0" anchor="b"/>
                </a:tc>
                <a:tc>
                  <a:txBody>
                    <a:bodyPr/>
                    <a:lstStyle/>
                    <a:p>
                      <a:pPr algn="ctr" rtl="0" fontAlgn="b"/>
                      <a:r>
                        <a:rPr lang="pt-BR" sz="900" b="1" i="0" u="none" strike="noStrike" kern="1200" dirty="0">
                          <a:solidFill>
                            <a:srgbClr val="000000"/>
                          </a:solidFill>
                          <a:effectLst/>
                          <a:latin typeface="Tahoma" panose="020B0604030504040204" pitchFamily="34" charset="0"/>
                          <a:ea typeface="+mn-ea"/>
                          <a:cs typeface="+mn-cs"/>
                        </a:rPr>
                        <a:t>12.687.968.922</a:t>
                      </a:r>
                    </a:p>
                  </a:txBody>
                  <a:tcPr marL="9525" marR="9525" marT="9525" marB="0" anchor="ctr"/>
                </a:tc>
                <a:tc>
                  <a:txBody>
                    <a:bodyPr/>
                    <a:lstStyle/>
                    <a:p>
                      <a:pPr algn="ctr" fontAlgn="b"/>
                      <a:r>
                        <a:rPr lang="en-US" sz="1100" b="1" i="0" u="none" strike="noStrike" dirty="0">
                          <a:solidFill>
                            <a:srgbClr val="000000"/>
                          </a:solidFill>
                          <a:effectLst/>
                          <a:latin typeface="Calibri" panose="020F0502020204030204" pitchFamily="34" charset="0"/>
                        </a:rPr>
                        <a:t>100,0%</a:t>
                      </a:r>
                    </a:p>
                  </a:txBody>
                  <a:tcPr marL="9525" marR="9525" marT="9525" marB="0" anchor="ctr"/>
                </a:tc>
                <a:extLst>
                  <a:ext uri="{0D108BD9-81ED-4DB2-BD59-A6C34878D82A}">
                    <a16:rowId xmlns="" xmlns:a16="http://schemas.microsoft.com/office/drawing/2014/main" val="10018"/>
                  </a:ext>
                </a:extLst>
              </a:tr>
            </a:tbl>
          </a:graphicData>
        </a:graphic>
      </p:graphicFrame>
      <p:sp>
        <p:nvSpPr>
          <p:cNvPr id="8" name="Retângulo 7"/>
          <p:cNvSpPr/>
          <p:nvPr/>
        </p:nvSpPr>
        <p:spPr>
          <a:xfrm>
            <a:off x="6012160" y="5343019"/>
            <a:ext cx="1548171" cy="246221"/>
          </a:xfrm>
          <a:prstGeom prst="rect">
            <a:avLst/>
          </a:prstGeom>
        </p:spPr>
        <p:txBody>
          <a:bodyPr wrap="square">
            <a:spAutoFit/>
          </a:bodyPr>
          <a:lstStyle/>
          <a:p>
            <a:pPr algn="ctr"/>
            <a:r>
              <a:rPr lang="pt-BR" sz="1000" dirty="0" smtClean="0"/>
              <a:t>Data-base: Março de 2015</a:t>
            </a:r>
            <a:endParaRPr lang="pt-BR" sz="1000" dirty="0"/>
          </a:p>
        </p:txBody>
      </p:sp>
    </p:spTree>
    <p:extLst>
      <p:ext uri="{BB962C8B-B14F-4D97-AF65-F5344CB8AC3E}">
        <p14:creationId xmlns:p14="http://schemas.microsoft.com/office/powerpoint/2010/main" val="414564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ChangeAspect="1"/>
          </p:cNvPicPr>
          <p:nvPr/>
        </p:nvPicPr>
        <p:blipFill>
          <a:blip r:embed="rId2" cstate="print"/>
          <a:stretch>
            <a:fillRect/>
          </a:stretch>
        </p:blipFill>
        <p:spPr>
          <a:xfrm>
            <a:off x="0" y="0"/>
            <a:ext cx="9143999" cy="6860419"/>
          </a:xfrm>
          <a:prstGeom prst="rect">
            <a:avLst/>
          </a:prstGeom>
        </p:spPr>
      </p:pic>
      <p:sp>
        <p:nvSpPr>
          <p:cNvPr id="5"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Diagnóstico de Impacto Ambiental</a:t>
            </a:r>
            <a:endParaRPr lang="pt-BR" sz="2600" b="1" dirty="0"/>
          </a:p>
        </p:txBody>
      </p:sp>
      <p:graphicFrame>
        <p:nvGraphicFramePr>
          <p:cNvPr id="6" name="Diagrama 5"/>
          <p:cNvGraphicFramePr/>
          <p:nvPr>
            <p:extLst>
              <p:ext uri="{D42A27DB-BD31-4B8C-83A1-F6EECF244321}">
                <p14:modId xmlns:p14="http://schemas.microsoft.com/office/powerpoint/2010/main" val="937836697"/>
              </p:ext>
            </p:extLst>
          </p:nvPr>
        </p:nvGraphicFramePr>
        <p:xfrm>
          <a:off x="457200" y="1019478"/>
          <a:ext cx="8280920" cy="132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1738378385"/>
              </p:ext>
            </p:extLst>
          </p:nvPr>
        </p:nvGraphicFramePr>
        <p:xfrm>
          <a:off x="467544" y="2522128"/>
          <a:ext cx="8280920" cy="11949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p:cNvGraphicFramePr/>
          <p:nvPr>
            <p:extLst>
              <p:ext uri="{D42A27DB-BD31-4B8C-83A1-F6EECF244321}">
                <p14:modId xmlns:p14="http://schemas.microsoft.com/office/powerpoint/2010/main" val="2217296561"/>
              </p:ext>
            </p:extLst>
          </p:nvPr>
        </p:nvGraphicFramePr>
        <p:xfrm>
          <a:off x="467544" y="3890280"/>
          <a:ext cx="8280920" cy="15549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85783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ChangeAspect="1"/>
          </p:cNvPicPr>
          <p:nvPr/>
        </p:nvPicPr>
        <p:blipFill>
          <a:blip r:embed="rId2" cstate="print"/>
          <a:stretch>
            <a:fillRect/>
          </a:stretch>
        </p:blipFill>
        <p:spPr>
          <a:xfrm>
            <a:off x="0" y="0"/>
            <a:ext cx="9143999" cy="6860419"/>
          </a:xfrm>
          <a:prstGeom prst="rect">
            <a:avLst/>
          </a:prstGeom>
        </p:spPr>
      </p:pic>
      <p:sp>
        <p:nvSpPr>
          <p:cNvPr id="5"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Diagnóstico de Impacto Ambiental</a:t>
            </a:r>
            <a:endParaRPr lang="pt-BR" sz="2600" b="1" dirty="0"/>
          </a:p>
        </p:txBody>
      </p:sp>
      <p:sp>
        <p:nvSpPr>
          <p:cNvPr id="6" name="CaixaDeTexto 5"/>
          <p:cNvSpPr txBox="1"/>
          <p:nvPr/>
        </p:nvSpPr>
        <p:spPr>
          <a:xfrm>
            <a:off x="0" y="953344"/>
            <a:ext cx="8208912" cy="369332"/>
          </a:xfrm>
          <a:prstGeom prst="rect">
            <a:avLst/>
          </a:prstGeom>
          <a:noFill/>
        </p:spPr>
        <p:txBody>
          <a:bodyPr wrap="square" rtlCol="0">
            <a:spAutoFit/>
          </a:bodyPr>
          <a:lstStyle/>
          <a:p>
            <a:pPr marL="285750" indent="-285750">
              <a:buFont typeface="Wingdings" pitchFamily="2" charset="2"/>
              <a:buChar char="Ø"/>
            </a:pPr>
            <a:r>
              <a:rPr lang="pt-BR" b="1" dirty="0" smtClean="0">
                <a:latin typeface="+mj-lt"/>
                <a:cs typeface="Times New Roman" pitchFamily="18" charset="0"/>
              </a:rPr>
              <a:t>Alternativas de Traçado</a:t>
            </a:r>
            <a:r>
              <a:rPr lang="pt-BR" dirty="0" smtClean="0">
                <a:latin typeface="+mj-lt"/>
                <a:cs typeface="Times New Roman" pitchFamily="18" charset="0"/>
              </a:rPr>
              <a:t>:</a:t>
            </a:r>
            <a:endParaRPr lang="pt-BR" dirty="0">
              <a:latin typeface="+mj-lt"/>
            </a:endParaRPr>
          </a:p>
        </p:txBody>
      </p:sp>
      <p:graphicFrame>
        <p:nvGraphicFramePr>
          <p:cNvPr id="7" name="Diagrama 6"/>
          <p:cNvGraphicFramePr/>
          <p:nvPr>
            <p:extLst>
              <p:ext uri="{D42A27DB-BD31-4B8C-83A1-F6EECF244321}">
                <p14:modId xmlns:p14="http://schemas.microsoft.com/office/powerpoint/2010/main" val="1753558704"/>
              </p:ext>
            </p:extLst>
          </p:nvPr>
        </p:nvGraphicFramePr>
        <p:xfrm>
          <a:off x="171600" y="1471466"/>
          <a:ext cx="5120480" cy="274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Mapas do Relatório (Fase 1) - Unidades de Conservaçã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7426" y="1138010"/>
            <a:ext cx="3455144" cy="473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454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pic>
        <p:nvPicPr>
          <p:cNvPr id="4" name="Espaço Reservado para Conteúdo 3" descr="bases_apresentação_power_point4.jpg"/>
          <p:cNvPicPr>
            <a:picLocks noChangeAspect="1"/>
          </p:cNvPicPr>
          <p:nvPr/>
        </p:nvPicPr>
        <p:blipFill>
          <a:blip r:embed="rId2" cstate="print"/>
          <a:stretch>
            <a:fillRect/>
          </a:stretch>
        </p:blipFill>
        <p:spPr>
          <a:xfrm>
            <a:off x="0" y="0"/>
            <a:ext cx="9143999" cy="6860419"/>
          </a:xfrm>
          <a:prstGeom prst="rect">
            <a:avLst/>
          </a:prstGeom>
        </p:spPr>
      </p:pic>
      <p:sp>
        <p:nvSpPr>
          <p:cNvPr id="5"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latin typeface="Times New Roman" panose="02020603050405020304" pitchFamily="18" charset="0"/>
                <a:cs typeface="Times New Roman" panose="02020603050405020304" pitchFamily="18" charset="0"/>
              </a:rPr>
              <a:t>Modelagem </a:t>
            </a:r>
            <a:r>
              <a:rPr lang="pt-BR" sz="2600" b="1" dirty="0">
                <a:latin typeface="Times New Roman" panose="02020603050405020304" pitchFamily="18" charset="0"/>
                <a:cs typeface="Times New Roman" panose="02020603050405020304" pitchFamily="18" charset="0"/>
              </a:rPr>
              <a:t>Econômico-financeira</a:t>
            </a:r>
          </a:p>
        </p:txBody>
      </p:sp>
      <p:sp>
        <p:nvSpPr>
          <p:cNvPr id="8" name="Retângulo 7"/>
          <p:cNvSpPr/>
          <p:nvPr/>
        </p:nvSpPr>
        <p:spPr>
          <a:xfrm>
            <a:off x="10344" y="963296"/>
            <a:ext cx="9143999" cy="400110"/>
          </a:xfrm>
          <a:prstGeom prst="rect">
            <a:avLst/>
          </a:prstGeom>
          <a:noFill/>
        </p:spPr>
        <p:txBody>
          <a:bodyPr wrap="square" lIns="91440" tIns="45720" rIns="91440" bIns="45720">
            <a:spAutoFit/>
          </a:bodyPr>
          <a:lstStyle/>
          <a:p>
            <a:pPr marL="342900" lvl="1" indent="-342900">
              <a:buFont typeface="Wingdings" panose="05000000000000000000" pitchFamily="2" charset="2"/>
              <a:buChar char="Ø"/>
            </a:pPr>
            <a:r>
              <a:rPr lang="pt-BR" sz="2000" dirty="0" smtClean="0">
                <a:latin typeface="Times New Roman" panose="02020603050405020304" pitchFamily="18" charset="0"/>
                <a:cs typeface="Times New Roman" panose="02020603050405020304" pitchFamily="18" charset="0"/>
              </a:rPr>
              <a:t>Parâmetros utilizados:</a:t>
            </a:r>
            <a:endParaRPr lang="pt-BR" sz="2000" dirty="0" smtClean="0">
              <a:solidFill>
                <a:schemeClr val="tx2"/>
              </a:solidFill>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4107166371"/>
              </p:ext>
            </p:extLst>
          </p:nvPr>
        </p:nvGraphicFramePr>
        <p:xfrm>
          <a:off x="323528" y="1296370"/>
          <a:ext cx="8664321"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151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3" descr="bases_apresentação_power_point4.jpg"/>
          <p:cNvPicPr>
            <a:picLocks noGrp="1" noChangeAspect="1"/>
          </p:cNvPicPr>
          <p:nvPr>
            <p:ph idx="1"/>
          </p:nvPr>
        </p:nvPicPr>
        <p:blipFill>
          <a:blip r:embed="rId3" cstate="print"/>
          <a:stretch>
            <a:fillRect/>
          </a:stretch>
        </p:blipFill>
        <p:spPr>
          <a:xfrm>
            <a:off x="10344" y="0"/>
            <a:ext cx="9143999" cy="6860419"/>
          </a:xfrm>
        </p:spPr>
      </p:pic>
      <p:graphicFrame>
        <p:nvGraphicFramePr>
          <p:cNvPr id="5" name="Diagrama 4"/>
          <p:cNvGraphicFramePr/>
          <p:nvPr>
            <p:extLst>
              <p:ext uri="{D42A27DB-BD31-4B8C-83A1-F6EECF244321}">
                <p14:modId xmlns:p14="http://schemas.microsoft.com/office/powerpoint/2010/main" val="2045320328"/>
              </p:ext>
            </p:extLst>
          </p:nvPr>
        </p:nvGraphicFramePr>
        <p:xfrm>
          <a:off x="467544" y="1322677"/>
          <a:ext cx="8496944" cy="4482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1"/>
          <p:cNvSpPr txBox="1">
            <a:spLocks/>
          </p:cNvSpPr>
          <p:nvPr/>
        </p:nvSpPr>
        <p:spPr>
          <a:xfrm>
            <a:off x="467544" y="188640"/>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a:latin typeface="Times New Roman" panose="02020603050405020304" pitchFamily="18" charset="0"/>
                <a:cs typeface="Times New Roman" panose="02020603050405020304" pitchFamily="18" charset="0"/>
              </a:rPr>
              <a:t>Modelagem Jurídica</a:t>
            </a:r>
          </a:p>
          <a:p>
            <a:endParaRPr lang="pt-BR" sz="2600" b="1" dirty="0"/>
          </a:p>
        </p:txBody>
      </p:sp>
      <p:sp>
        <p:nvSpPr>
          <p:cNvPr id="2" name="CaixaDeTexto 1"/>
          <p:cNvSpPr txBox="1"/>
          <p:nvPr/>
        </p:nvSpPr>
        <p:spPr>
          <a:xfrm>
            <a:off x="251520" y="953344"/>
            <a:ext cx="6336704" cy="400110"/>
          </a:xfrm>
          <a:prstGeom prst="rect">
            <a:avLst/>
          </a:prstGeom>
          <a:noFill/>
        </p:spPr>
        <p:txBody>
          <a:bodyPr wrap="square" rtlCol="0">
            <a:spAutoFit/>
          </a:bodyPr>
          <a:lstStyle/>
          <a:p>
            <a:pPr marL="285750" indent="-285750">
              <a:buFont typeface="Wingdings" panose="05000000000000000000" pitchFamily="2" charset="2"/>
              <a:buChar char="Ø"/>
            </a:pPr>
            <a:r>
              <a:rPr lang="pt-BR" sz="2000" dirty="0" smtClean="0">
                <a:latin typeface="Times New Roman" panose="02020603050405020304" pitchFamily="18" charset="0"/>
                <a:cs typeface="Times New Roman" panose="02020603050405020304" pitchFamily="18" charset="0"/>
              </a:rPr>
              <a:t>Principais regras do edital</a:t>
            </a: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57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pic>
        <p:nvPicPr>
          <p:cNvPr id="4" name="Espaço Reservado para Conteúdo 3" descr="bases_apresentação_power_point4.jpg"/>
          <p:cNvPicPr>
            <a:picLocks noChangeAspect="1"/>
          </p:cNvPicPr>
          <p:nvPr/>
        </p:nvPicPr>
        <p:blipFill>
          <a:blip r:embed="rId2" cstate="print"/>
          <a:stretch>
            <a:fillRect/>
          </a:stretch>
        </p:blipFill>
        <p:spPr>
          <a:xfrm>
            <a:off x="0" y="17724"/>
            <a:ext cx="9143999" cy="6860419"/>
          </a:xfrm>
          <a:prstGeom prst="rect">
            <a:avLst/>
          </a:prstGeom>
        </p:spPr>
      </p:pic>
      <p:sp>
        <p:nvSpPr>
          <p:cNvPr id="5"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Próximas Etapas</a:t>
            </a:r>
            <a:endParaRPr lang="pt-BR" sz="2600" b="1" dirty="0"/>
          </a:p>
        </p:txBody>
      </p:sp>
      <p:graphicFrame>
        <p:nvGraphicFramePr>
          <p:cNvPr id="8" name="Diagrama 7"/>
          <p:cNvGraphicFramePr/>
          <p:nvPr>
            <p:extLst>
              <p:ext uri="{D42A27DB-BD31-4B8C-83A1-F6EECF244321}">
                <p14:modId xmlns:p14="http://schemas.microsoft.com/office/powerpoint/2010/main" val="800720301"/>
              </p:ext>
            </p:extLst>
          </p:nvPr>
        </p:nvGraphicFramePr>
        <p:xfrm>
          <a:off x="647563" y="2056567"/>
          <a:ext cx="7848872"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p:cNvSpPr txBox="1"/>
          <p:nvPr/>
        </p:nvSpPr>
        <p:spPr>
          <a:xfrm>
            <a:off x="2455234" y="4904366"/>
            <a:ext cx="1088761" cy="461665"/>
          </a:xfrm>
          <a:prstGeom prst="rect">
            <a:avLst/>
          </a:prstGeom>
          <a:noFill/>
        </p:spPr>
        <p:txBody>
          <a:bodyPr wrap="none" rtlCol="0">
            <a:spAutoFit/>
          </a:bodyPr>
          <a:lstStyle/>
          <a:p>
            <a:pPr algn="ctr"/>
            <a:r>
              <a:rPr lang="pt-BR" sz="1200" dirty="0" smtClean="0"/>
              <a:t>30/10/2017 a </a:t>
            </a:r>
          </a:p>
          <a:p>
            <a:pPr algn="ctr"/>
            <a:r>
              <a:rPr lang="pt-BR" sz="1200" dirty="0" smtClean="0"/>
              <a:t>30/01/2018</a:t>
            </a:r>
            <a:endParaRPr lang="pt-BR" sz="1200" dirty="0"/>
          </a:p>
        </p:txBody>
      </p:sp>
      <p:sp>
        <p:nvSpPr>
          <p:cNvPr id="11" name="CaixaDeTexto 10"/>
          <p:cNvSpPr txBox="1"/>
          <p:nvPr/>
        </p:nvSpPr>
        <p:spPr>
          <a:xfrm>
            <a:off x="5315999" y="4925843"/>
            <a:ext cx="1582293" cy="461665"/>
          </a:xfrm>
          <a:prstGeom prst="rect">
            <a:avLst/>
          </a:prstGeom>
          <a:noFill/>
        </p:spPr>
        <p:txBody>
          <a:bodyPr wrap="none" rtlCol="0">
            <a:spAutoFit/>
          </a:bodyPr>
          <a:lstStyle/>
          <a:p>
            <a:pPr algn="ctr"/>
            <a:r>
              <a:rPr lang="pt-BR" sz="1200" dirty="0" smtClean="0"/>
              <a:t>Previsão: 2º trimestre </a:t>
            </a:r>
            <a:endParaRPr lang="pt-BR" sz="1200" dirty="0"/>
          </a:p>
          <a:p>
            <a:pPr algn="ctr"/>
            <a:r>
              <a:rPr lang="pt-BR" sz="1200" dirty="0"/>
              <a:t>De 2018</a:t>
            </a:r>
          </a:p>
        </p:txBody>
      </p:sp>
      <p:sp>
        <p:nvSpPr>
          <p:cNvPr id="12" name="CaixaDeTexto 11"/>
          <p:cNvSpPr txBox="1"/>
          <p:nvPr/>
        </p:nvSpPr>
        <p:spPr>
          <a:xfrm>
            <a:off x="7000763" y="1366718"/>
            <a:ext cx="1582293" cy="461665"/>
          </a:xfrm>
          <a:prstGeom prst="rect">
            <a:avLst/>
          </a:prstGeom>
          <a:noFill/>
        </p:spPr>
        <p:txBody>
          <a:bodyPr wrap="none" rtlCol="0">
            <a:spAutoFit/>
          </a:bodyPr>
          <a:lstStyle/>
          <a:p>
            <a:pPr algn="ctr"/>
            <a:r>
              <a:rPr lang="pt-BR" sz="1200" dirty="0" smtClean="0"/>
              <a:t>Previsão: 3º trimestre </a:t>
            </a:r>
          </a:p>
          <a:p>
            <a:pPr algn="ctr"/>
            <a:r>
              <a:rPr lang="pt-BR" sz="1200" dirty="0" smtClean="0"/>
              <a:t>De 2018</a:t>
            </a:r>
            <a:endParaRPr lang="pt-BR" sz="1200" dirty="0"/>
          </a:p>
        </p:txBody>
      </p:sp>
      <p:cxnSp>
        <p:nvCxnSpPr>
          <p:cNvPr id="16" name="Conector reto 15"/>
          <p:cNvCxnSpPr/>
          <p:nvPr/>
        </p:nvCxnSpPr>
        <p:spPr>
          <a:xfrm>
            <a:off x="2989524" y="3863181"/>
            <a:ext cx="10090" cy="104118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ector reto 17"/>
          <p:cNvCxnSpPr/>
          <p:nvPr/>
        </p:nvCxnSpPr>
        <p:spPr>
          <a:xfrm>
            <a:off x="6107146" y="3884619"/>
            <a:ext cx="10090" cy="104118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ector reto 19"/>
          <p:cNvCxnSpPr/>
          <p:nvPr/>
        </p:nvCxnSpPr>
        <p:spPr>
          <a:xfrm>
            <a:off x="7791182" y="1808784"/>
            <a:ext cx="10090" cy="104118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80789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5.jpg"/>
          <p:cNvPicPr>
            <a:picLocks noGrp="1" noChangeAspect="1"/>
          </p:cNvPicPr>
          <p:nvPr>
            <p:ph idx="1"/>
          </p:nvPr>
        </p:nvPicPr>
        <p:blipFill>
          <a:blip r:embed="rId3" cstate="print"/>
          <a:stretch>
            <a:fillRect/>
          </a:stretch>
        </p:blipFill>
        <p:spPr>
          <a:xfrm>
            <a:off x="0" y="-1"/>
            <a:ext cx="9144000" cy="6860419"/>
          </a:xfrm>
        </p:spPr>
      </p:pic>
      <p:sp>
        <p:nvSpPr>
          <p:cNvPr id="2" name="CaixaDeTexto 1"/>
          <p:cNvSpPr txBox="1"/>
          <p:nvPr/>
        </p:nvSpPr>
        <p:spPr>
          <a:xfrm>
            <a:off x="0" y="900924"/>
            <a:ext cx="9144000" cy="1569660"/>
          </a:xfrm>
          <a:prstGeom prst="rect">
            <a:avLst/>
          </a:prstGeom>
          <a:noFill/>
        </p:spPr>
        <p:txBody>
          <a:bodyPr wrap="square" rtlCol="0" anchor="ctr">
            <a:spAutoFit/>
          </a:bodyPr>
          <a:lstStyle/>
          <a:p>
            <a:pPr algn="ctr"/>
            <a:r>
              <a:rPr lang="pt-BR" sz="4800" b="1" dirty="0" smtClean="0"/>
              <a:t>Obrigado!</a:t>
            </a:r>
          </a:p>
          <a:p>
            <a:pPr algn="ctr"/>
            <a:endParaRPr lang="pt-BR" sz="4800" dirty="0"/>
          </a:p>
        </p:txBody>
      </p:sp>
      <p:sp>
        <p:nvSpPr>
          <p:cNvPr id="5" name="CaixaDeTexto 4"/>
          <p:cNvSpPr txBox="1"/>
          <p:nvPr/>
        </p:nvSpPr>
        <p:spPr>
          <a:xfrm>
            <a:off x="107504" y="4941168"/>
            <a:ext cx="9036496" cy="861774"/>
          </a:xfrm>
          <a:prstGeom prst="rect">
            <a:avLst/>
          </a:prstGeom>
          <a:noFill/>
        </p:spPr>
        <p:txBody>
          <a:bodyPr wrap="square" rtlCol="0">
            <a:spAutoFit/>
          </a:bodyPr>
          <a:lstStyle/>
          <a:p>
            <a:r>
              <a:rPr lang="en-US" sz="1600" dirty="0"/>
              <a:t> </a:t>
            </a:r>
            <a:endParaRPr lang="en-US" sz="1600" dirty="0" smtClean="0"/>
          </a:p>
          <a:p>
            <a:pPr algn="ctr"/>
            <a:r>
              <a:rPr lang="en-US" sz="1600" dirty="0" smtClean="0"/>
              <a:t>Email para contribuições</a:t>
            </a:r>
            <a:r>
              <a:rPr lang="en-US" sz="1600" dirty="0"/>
              <a:t>: ap007_2017@antt.gov.br</a:t>
            </a:r>
            <a:endParaRPr lang="pt-BR" sz="1600" dirty="0"/>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Grp="1" noChangeAspect="1"/>
          </p:cNvPicPr>
          <p:nvPr>
            <p:ph idx="1"/>
          </p:nvPr>
        </p:nvPicPr>
        <p:blipFill>
          <a:blip r:embed="rId3" cstate="print"/>
          <a:stretch>
            <a:fillRect/>
          </a:stretch>
        </p:blipFill>
        <p:spPr>
          <a:xfrm>
            <a:off x="0" y="-11950"/>
            <a:ext cx="9143999" cy="6860419"/>
          </a:xfrm>
        </p:spPr>
      </p:pic>
      <p:sp>
        <p:nvSpPr>
          <p:cNvPr id="8" name="Título 1"/>
          <p:cNvSpPr txBox="1">
            <a:spLocks/>
          </p:cNvSpPr>
          <p:nvPr/>
        </p:nvSpPr>
        <p:spPr>
          <a:xfrm>
            <a:off x="467544" y="260648"/>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Contexto da </a:t>
            </a:r>
            <a:r>
              <a:rPr lang="pt-BR" sz="2600" b="1" dirty="0" err="1" smtClean="0"/>
              <a:t>Ferrogrão</a:t>
            </a:r>
            <a:r>
              <a:rPr lang="pt-BR" sz="2600" b="1" dirty="0" smtClean="0"/>
              <a:t>  (Sinop/MT-Itaituba/PA)</a:t>
            </a:r>
            <a:endParaRPr lang="pt-BR" sz="2600" b="1" dirty="0"/>
          </a:p>
        </p:txBody>
      </p:sp>
      <p:sp>
        <p:nvSpPr>
          <p:cNvPr id="6" name="Text Box 13"/>
          <p:cNvSpPr txBox="1">
            <a:spLocks noChangeArrowheads="1"/>
          </p:cNvSpPr>
          <p:nvPr/>
        </p:nvSpPr>
        <p:spPr bwMode="auto">
          <a:xfrm>
            <a:off x="114093" y="1555450"/>
            <a:ext cx="4679938" cy="3543278"/>
          </a:xfrm>
          <a:prstGeom prst="rect">
            <a:avLst/>
          </a:prstGeom>
          <a:noFill/>
          <a:ln w="9525" algn="ctr">
            <a:noFill/>
            <a:miter lim="800000"/>
            <a:headEnd/>
            <a:tailEnd/>
          </a:ln>
        </p:spPr>
        <p:txBody>
          <a:bodyPr wrap="square">
            <a:spAutoFit/>
          </a:bodyPr>
          <a:lstStyle/>
          <a:p>
            <a:pPr lvl="1" algn="just">
              <a:lnSpc>
                <a:spcPct val="150000"/>
              </a:lnSpc>
              <a:buClr>
                <a:srgbClr val="EEA512"/>
              </a:buClr>
              <a:buSzPct val="120000"/>
              <a:defRPr/>
            </a:pPr>
            <a:r>
              <a:rPr lang="pt-BR" sz="1600" b="1" dirty="0" smtClean="0">
                <a:latin typeface="Times New Roman" panose="02020603050405020304" pitchFamily="18" charset="0"/>
                <a:ea typeface="Tahoma" panose="020B0604030504040204" pitchFamily="34" charset="0"/>
                <a:cs typeface="Times New Roman" panose="02020603050405020304" pitchFamily="18" charset="0"/>
              </a:rPr>
              <a:t>Características da Ferrovia:</a:t>
            </a:r>
          </a:p>
          <a:p>
            <a:pPr lvl="1" algn="just">
              <a:lnSpc>
                <a:spcPct val="150000"/>
              </a:lnSpc>
              <a:buClr>
                <a:srgbClr val="EEA512"/>
              </a:buClr>
              <a:buSzPct val="120000"/>
              <a:defRPr/>
            </a:pPr>
            <a:endParaRPr lang="pt-BR" sz="1400" b="1" dirty="0" smtClean="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628650" lvl="1" indent="-171450" algn="just">
              <a:lnSpc>
                <a:spcPct val="114000"/>
              </a:lnSpc>
              <a:spcBef>
                <a:spcPts val="1200"/>
              </a:spcBef>
              <a:buSzPct val="120000"/>
              <a:buFont typeface="Arial" panose="020B0604020202020204" pitchFamily="34" charset="0"/>
              <a:buChar char="•"/>
              <a:defRPr/>
            </a:pPr>
            <a:r>
              <a:rPr lang="pt-BR" sz="1600" dirty="0">
                <a:latin typeface="Times New Roman" panose="02020603050405020304" pitchFamily="18" charset="0"/>
                <a:ea typeface="Tahoma" panose="020B0604030504040204" pitchFamily="34" charset="0"/>
                <a:cs typeface="Times New Roman" panose="02020603050405020304" pitchFamily="18" charset="0"/>
              </a:rPr>
              <a:t>Conecta a produção agrícola do </a:t>
            </a:r>
            <a:r>
              <a:rPr lang="pt-BR" sz="1600" dirty="0" smtClean="0">
                <a:latin typeface="Times New Roman" panose="02020603050405020304" pitchFamily="18" charset="0"/>
                <a:ea typeface="Tahoma" panose="020B0604030504040204" pitchFamily="34" charset="0"/>
                <a:cs typeface="Times New Roman" panose="02020603050405020304" pitchFamily="18" charset="0"/>
              </a:rPr>
              <a:t>Mato Grosso </a:t>
            </a:r>
            <a:r>
              <a:rPr lang="pt-BR" sz="1600" dirty="0">
                <a:latin typeface="Times New Roman" panose="02020603050405020304" pitchFamily="18" charset="0"/>
                <a:ea typeface="Tahoma" panose="020B0604030504040204" pitchFamily="34" charset="0"/>
                <a:cs typeface="Times New Roman" panose="02020603050405020304" pitchFamily="18" charset="0"/>
              </a:rPr>
              <a:t>com os portos do norte do país.</a:t>
            </a:r>
          </a:p>
          <a:p>
            <a:pPr marL="628650" lvl="1" indent="-171450" algn="just">
              <a:lnSpc>
                <a:spcPct val="114000"/>
              </a:lnSpc>
              <a:spcBef>
                <a:spcPts val="1200"/>
              </a:spcBef>
              <a:buSzPct val="120000"/>
              <a:buFont typeface="Arial" panose="020B0604020202020204" pitchFamily="34" charset="0"/>
              <a:buChar char="•"/>
              <a:defRPr/>
            </a:pPr>
            <a:r>
              <a:rPr lang="pt-BR" sz="1600" dirty="0" smtClean="0">
                <a:latin typeface="Times New Roman" panose="02020603050405020304" pitchFamily="18" charset="0"/>
                <a:ea typeface="Tahoma" panose="020B0604030504040204" pitchFamily="34" charset="0"/>
                <a:cs typeface="Times New Roman" panose="02020603050405020304" pitchFamily="18" charset="0"/>
              </a:rPr>
              <a:t>Produtos transportados: soja, milho, fertilizantes e combustível.</a:t>
            </a:r>
          </a:p>
          <a:p>
            <a:pPr marL="628650" lvl="1" indent="-171450" algn="just">
              <a:lnSpc>
                <a:spcPct val="114000"/>
              </a:lnSpc>
              <a:spcBef>
                <a:spcPts val="1200"/>
              </a:spcBef>
              <a:buSzPct val="120000"/>
              <a:buFont typeface="Arial" panose="020B0604020202020204" pitchFamily="34" charset="0"/>
              <a:buChar char="•"/>
              <a:defRPr/>
            </a:pPr>
            <a:r>
              <a:rPr lang="pt-BR" sz="1600" dirty="0" smtClean="0">
                <a:latin typeface="Times New Roman" panose="02020603050405020304" pitchFamily="18" charset="0"/>
                <a:ea typeface="Tahoma" panose="020B0604030504040204" pitchFamily="34" charset="0"/>
                <a:cs typeface="Times New Roman" panose="02020603050405020304" pitchFamily="18" charset="0"/>
              </a:rPr>
              <a:t>Capacidade: 58 milhões de toneladas/ano;</a:t>
            </a:r>
          </a:p>
          <a:p>
            <a:pPr marL="628650" lvl="1" indent="-171450" algn="just">
              <a:lnSpc>
                <a:spcPct val="114000"/>
              </a:lnSpc>
              <a:spcBef>
                <a:spcPts val="1200"/>
              </a:spcBef>
              <a:buSzPct val="120000"/>
              <a:buFont typeface="Arial" panose="020B0604020202020204" pitchFamily="34" charset="0"/>
              <a:buChar char="•"/>
              <a:defRPr/>
            </a:pPr>
            <a:r>
              <a:rPr lang="pt-BR" sz="1600" dirty="0" smtClean="0">
                <a:latin typeface="Times New Roman" panose="02020603050405020304" pitchFamily="18" charset="0"/>
                <a:ea typeface="Tahoma" panose="020B0604030504040204" pitchFamily="34" charset="0"/>
                <a:cs typeface="Times New Roman" panose="02020603050405020304" pitchFamily="18" charset="0"/>
              </a:rPr>
              <a:t>Extensão: 932 Km.</a:t>
            </a:r>
          </a:p>
          <a:p>
            <a:pPr marL="628650" lvl="1" indent="-171450" algn="just">
              <a:lnSpc>
                <a:spcPct val="114000"/>
              </a:lnSpc>
              <a:spcBef>
                <a:spcPts val="1200"/>
              </a:spcBef>
              <a:buSzPct val="120000"/>
              <a:buFont typeface="Arial" panose="020B0604020202020204" pitchFamily="34" charset="0"/>
              <a:buChar char="•"/>
              <a:defRPr/>
            </a:pPr>
            <a:r>
              <a:rPr lang="pt-BR" sz="1600" dirty="0" smtClean="0">
                <a:latin typeface="Times New Roman" panose="02020603050405020304" pitchFamily="18" charset="0"/>
                <a:ea typeface="Tahoma" panose="020B0604030504040204" pitchFamily="34" charset="0"/>
                <a:cs typeface="Times New Roman" panose="02020603050405020304" pitchFamily="18" charset="0"/>
              </a:rPr>
              <a:t>Investimento total: </a:t>
            </a:r>
            <a:r>
              <a:rPr lang="pt-BR" sz="1600" dirty="0">
                <a:latin typeface="Times New Roman" panose="02020603050405020304" pitchFamily="18" charset="0"/>
                <a:ea typeface="Tahoma" panose="020B0604030504040204" pitchFamily="34" charset="0"/>
                <a:cs typeface="Times New Roman" panose="02020603050405020304" pitchFamily="18" charset="0"/>
              </a:rPr>
              <a:t>R$ </a:t>
            </a:r>
            <a:r>
              <a:rPr lang="pt-BR" sz="1600" dirty="0" smtClean="0">
                <a:latin typeface="Times New Roman" panose="02020603050405020304" pitchFamily="18" charset="0"/>
                <a:ea typeface="Tahoma" panose="020B0604030504040204" pitchFamily="34" charset="0"/>
                <a:cs typeface="Times New Roman" panose="02020603050405020304" pitchFamily="18" charset="0"/>
              </a:rPr>
              <a:t>12,7 Bilhões</a:t>
            </a:r>
            <a:r>
              <a:rPr lang="pt-BR" dirty="0" smtClean="0">
                <a:latin typeface="Times New Roman" panose="02020603050405020304" pitchFamily="18" charset="0"/>
                <a:ea typeface="Tahoma" panose="020B0604030504040204" pitchFamily="34" charset="0"/>
                <a:cs typeface="Times New Roman" panose="02020603050405020304" pitchFamily="18" charset="0"/>
              </a:rPr>
              <a:t>.</a:t>
            </a:r>
          </a:p>
        </p:txBody>
      </p:sp>
      <p:grpSp>
        <p:nvGrpSpPr>
          <p:cNvPr id="7" name="Grupo 8"/>
          <p:cNvGrpSpPr/>
          <p:nvPr/>
        </p:nvGrpSpPr>
        <p:grpSpPr>
          <a:xfrm>
            <a:off x="4875364" y="1340768"/>
            <a:ext cx="4089124" cy="3816424"/>
            <a:chOff x="5148064" y="896723"/>
            <a:chExt cx="3888432" cy="3682821"/>
          </a:xfrm>
        </p:grpSpPr>
        <p:pic>
          <p:nvPicPr>
            <p:cNvPr id="9" name="Picture 2"/>
            <p:cNvPicPr>
              <a:picLocks noChangeAspect="1" noChangeArrowheads="1"/>
            </p:cNvPicPr>
            <p:nvPr/>
          </p:nvPicPr>
          <p:blipFill rotWithShape="1">
            <a:blip r:embed="rId4" cstate="print"/>
            <a:srcRect l="20886" r="20827"/>
            <a:stretch/>
          </p:blipFill>
          <p:spPr bwMode="auto">
            <a:xfrm>
              <a:off x="5148064" y="896723"/>
              <a:ext cx="3754640" cy="3168352"/>
            </a:xfrm>
            <a:prstGeom prst="rect">
              <a:avLst/>
            </a:prstGeom>
            <a:noFill/>
            <a:ln w="9525">
              <a:noFill/>
              <a:miter lim="800000"/>
              <a:headEnd/>
              <a:tailEnd/>
            </a:ln>
          </p:spPr>
        </p:pic>
        <p:sp>
          <p:nvSpPr>
            <p:cNvPr id="10" name="Elipse 9"/>
            <p:cNvSpPr/>
            <p:nvPr/>
          </p:nvSpPr>
          <p:spPr>
            <a:xfrm>
              <a:off x="7521723" y="2173817"/>
              <a:ext cx="72008" cy="7200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7559823" y="3197379"/>
              <a:ext cx="72008" cy="72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7514974" y="2193447"/>
              <a:ext cx="714747"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Miritituba</a:t>
              </a:r>
              <a:endParaRPr lang="pt-BR" sz="800" dirty="0">
                <a:latin typeface="Tahoma" panose="020B0604030504040204" pitchFamily="34" charset="0"/>
                <a:ea typeface="Tahoma" panose="020B0604030504040204" pitchFamily="34" charset="0"/>
                <a:cs typeface="Tahoma" panose="020B0604030504040204" pitchFamily="34" charset="0"/>
              </a:endParaRPr>
            </a:p>
          </p:txBody>
        </p:sp>
        <p:sp>
          <p:nvSpPr>
            <p:cNvPr id="13" name="CaixaDeTexto 12"/>
            <p:cNvSpPr txBox="1"/>
            <p:nvPr/>
          </p:nvSpPr>
          <p:spPr>
            <a:xfrm>
              <a:off x="7566100" y="3179835"/>
              <a:ext cx="551681"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Sinop</a:t>
              </a:r>
              <a:endParaRPr lang="pt-BR" sz="800" dirty="0">
                <a:latin typeface="Tahoma" panose="020B0604030504040204" pitchFamily="34" charset="0"/>
                <a:ea typeface="Tahoma" panose="020B0604030504040204" pitchFamily="34" charset="0"/>
                <a:cs typeface="Tahoma" panose="020B0604030504040204" pitchFamily="34" charset="0"/>
              </a:endParaRPr>
            </a:p>
          </p:txBody>
        </p:sp>
        <p:pic>
          <p:nvPicPr>
            <p:cNvPr id="14" name="Imagem 5"/>
            <p:cNvPicPr>
              <a:picLocks noChangeAspect="1"/>
            </p:cNvPicPr>
            <p:nvPr/>
          </p:nvPicPr>
          <p:blipFill>
            <a:blip r:embed="rId5" cstate="print">
              <a:clrChange>
                <a:clrFrom>
                  <a:srgbClr val="FFFFFF"/>
                </a:clrFrom>
                <a:clrTo>
                  <a:srgbClr val="FFFFFF">
                    <a:alpha val="0"/>
                  </a:srgbClr>
                </a:clrTo>
              </a:clrChange>
            </a:blip>
            <a:stretch>
              <a:fillRect/>
            </a:stretch>
          </p:blipFill>
          <p:spPr>
            <a:xfrm>
              <a:off x="8135887" y="1531838"/>
              <a:ext cx="144650" cy="138955"/>
            </a:xfrm>
            <a:prstGeom prst="rect">
              <a:avLst/>
            </a:prstGeom>
          </p:spPr>
        </p:pic>
        <p:pic>
          <p:nvPicPr>
            <p:cNvPr id="15" name="Imagem 5"/>
            <p:cNvPicPr>
              <a:picLocks noChangeAspect="1"/>
            </p:cNvPicPr>
            <p:nvPr/>
          </p:nvPicPr>
          <p:blipFill>
            <a:blip r:embed="rId5" cstate="print">
              <a:clrChange>
                <a:clrFrom>
                  <a:srgbClr val="FFFFFF"/>
                </a:clrFrom>
                <a:clrTo>
                  <a:srgbClr val="FFFFFF">
                    <a:alpha val="0"/>
                  </a:srgbClr>
                </a:clrTo>
              </a:clrChange>
            </a:blip>
            <a:stretch>
              <a:fillRect/>
            </a:stretch>
          </p:blipFill>
          <p:spPr>
            <a:xfrm>
              <a:off x="8495927" y="1688811"/>
              <a:ext cx="144650" cy="138955"/>
            </a:xfrm>
            <a:prstGeom prst="rect">
              <a:avLst/>
            </a:prstGeom>
          </p:spPr>
        </p:pic>
        <p:pic>
          <p:nvPicPr>
            <p:cNvPr id="16" name="Imagem 5"/>
            <p:cNvPicPr>
              <a:picLocks noChangeAspect="1"/>
            </p:cNvPicPr>
            <p:nvPr/>
          </p:nvPicPr>
          <p:blipFill>
            <a:blip r:embed="rId5" cstate="print">
              <a:clrChange>
                <a:clrFrom>
                  <a:srgbClr val="FFFFFF"/>
                </a:clrFrom>
                <a:clrTo>
                  <a:srgbClr val="FFFFFF">
                    <a:alpha val="0"/>
                  </a:srgbClr>
                </a:clrTo>
              </a:clrChange>
            </a:blip>
            <a:stretch>
              <a:fillRect/>
            </a:stretch>
          </p:blipFill>
          <p:spPr>
            <a:xfrm>
              <a:off x="7127775" y="1981228"/>
              <a:ext cx="144650" cy="138955"/>
            </a:xfrm>
            <a:prstGeom prst="rect">
              <a:avLst/>
            </a:prstGeom>
          </p:spPr>
        </p:pic>
        <p:pic>
          <p:nvPicPr>
            <p:cNvPr id="17" name="Imagem 5"/>
            <p:cNvPicPr>
              <a:picLocks noChangeAspect="1"/>
            </p:cNvPicPr>
            <p:nvPr/>
          </p:nvPicPr>
          <p:blipFill>
            <a:blip r:embed="rId5" cstate="print">
              <a:clrChange>
                <a:clrFrom>
                  <a:srgbClr val="FFFFFF"/>
                </a:clrFrom>
                <a:clrTo>
                  <a:srgbClr val="FFFFFF">
                    <a:alpha val="0"/>
                  </a:srgbClr>
                </a:clrTo>
              </a:clrChange>
            </a:blip>
            <a:stretch>
              <a:fillRect/>
            </a:stretch>
          </p:blipFill>
          <p:spPr>
            <a:xfrm>
              <a:off x="7630247" y="1865298"/>
              <a:ext cx="144650" cy="138955"/>
            </a:xfrm>
            <a:prstGeom prst="rect">
              <a:avLst/>
            </a:prstGeom>
          </p:spPr>
        </p:pic>
        <p:pic>
          <p:nvPicPr>
            <p:cNvPr id="18" name="Imagem 5"/>
            <p:cNvPicPr>
              <a:picLocks noChangeAspect="1"/>
            </p:cNvPicPr>
            <p:nvPr/>
          </p:nvPicPr>
          <p:blipFill>
            <a:blip r:embed="rId5" cstate="print">
              <a:clrChange>
                <a:clrFrom>
                  <a:srgbClr val="FFFFFF"/>
                </a:clrFrom>
                <a:clrTo>
                  <a:srgbClr val="FFFFFF">
                    <a:alpha val="0"/>
                  </a:srgbClr>
                </a:clrTo>
              </a:clrChange>
            </a:blip>
            <a:stretch>
              <a:fillRect/>
            </a:stretch>
          </p:blipFill>
          <p:spPr>
            <a:xfrm>
              <a:off x="5255567" y="3904639"/>
              <a:ext cx="374796" cy="360040"/>
            </a:xfrm>
            <a:prstGeom prst="rect">
              <a:avLst/>
            </a:prstGeom>
          </p:spPr>
        </p:pic>
        <p:sp>
          <p:nvSpPr>
            <p:cNvPr id="19" name="CaixaDeTexto 18"/>
            <p:cNvSpPr txBox="1"/>
            <p:nvPr/>
          </p:nvSpPr>
          <p:spPr>
            <a:xfrm>
              <a:off x="5558846" y="3961548"/>
              <a:ext cx="576064"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Portos</a:t>
              </a:r>
              <a:endParaRPr lang="pt-BR" sz="600" dirty="0">
                <a:latin typeface="Tahoma" panose="020B0604030504040204" pitchFamily="34" charset="0"/>
                <a:ea typeface="Tahoma" panose="020B0604030504040204" pitchFamily="34" charset="0"/>
                <a:cs typeface="Tahoma" panose="020B0604030504040204" pitchFamily="34" charset="0"/>
              </a:endParaRPr>
            </a:p>
          </p:txBody>
        </p:sp>
        <p:sp>
          <p:nvSpPr>
            <p:cNvPr id="20" name="CaixaDeTexto 19"/>
            <p:cNvSpPr txBox="1"/>
            <p:nvPr/>
          </p:nvSpPr>
          <p:spPr>
            <a:xfrm>
              <a:off x="6695727" y="1832827"/>
              <a:ext cx="714747"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Itacoatiara</a:t>
              </a:r>
              <a:endParaRPr lang="pt-BR" sz="800" dirty="0">
                <a:latin typeface="Tahoma" panose="020B0604030504040204" pitchFamily="34" charset="0"/>
                <a:ea typeface="Tahoma" panose="020B0604030504040204" pitchFamily="34" charset="0"/>
                <a:cs typeface="Tahoma" panose="020B0604030504040204" pitchFamily="34" charset="0"/>
              </a:endParaRPr>
            </a:p>
          </p:txBody>
        </p:sp>
        <p:sp>
          <p:nvSpPr>
            <p:cNvPr id="21" name="CaixaDeTexto 20"/>
            <p:cNvSpPr txBox="1"/>
            <p:nvPr/>
          </p:nvSpPr>
          <p:spPr>
            <a:xfrm>
              <a:off x="7415807" y="1710077"/>
              <a:ext cx="714747"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Santarém</a:t>
              </a:r>
              <a:endParaRPr lang="pt-BR" sz="800" dirty="0">
                <a:latin typeface="Tahoma" panose="020B0604030504040204" pitchFamily="34" charset="0"/>
                <a:ea typeface="Tahoma" panose="020B0604030504040204" pitchFamily="34" charset="0"/>
                <a:cs typeface="Tahoma" panose="020B0604030504040204" pitchFamily="34" charset="0"/>
              </a:endParaRPr>
            </a:p>
          </p:txBody>
        </p:sp>
        <p:sp>
          <p:nvSpPr>
            <p:cNvPr id="22" name="CaixaDeTexto 21"/>
            <p:cNvSpPr txBox="1"/>
            <p:nvPr/>
          </p:nvSpPr>
          <p:spPr>
            <a:xfrm>
              <a:off x="7853188" y="1400779"/>
              <a:ext cx="714747"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Santana</a:t>
              </a:r>
              <a:endParaRPr lang="pt-BR" sz="800" dirty="0">
                <a:latin typeface="Tahoma" panose="020B0604030504040204" pitchFamily="34" charset="0"/>
                <a:ea typeface="Tahoma" panose="020B0604030504040204" pitchFamily="34" charset="0"/>
                <a:cs typeface="Tahoma" panose="020B0604030504040204" pitchFamily="34" charset="0"/>
              </a:endParaRPr>
            </a:p>
          </p:txBody>
        </p:sp>
        <p:sp>
          <p:nvSpPr>
            <p:cNvPr id="23" name="CaixaDeTexto 22"/>
            <p:cNvSpPr txBox="1"/>
            <p:nvPr/>
          </p:nvSpPr>
          <p:spPr>
            <a:xfrm>
              <a:off x="8285236" y="1525952"/>
              <a:ext cx="714747"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Barcarena</a:t>
              </a:r>
              <a:endParaRPr lang="pt-BR" sz="800" dirty="0">
                <a:latin typeface="Tahoma" panose="020B0604030504040204" pitchFamily="34" charset="0"/>
                <a:ea typeface="Tahoma" panose="020B0604030504040204" pitchFamily="34" charset="0"/>
                <a:cs typeface="Tahoma" panose="020B0604030504040204" pitchFamily="34" charset="0"/>
              </a:endParaRPr>
            </a:p>
          </p:txBody>
        </p:sp>
        <p:sp>
          <p:nvSpPr>
            <p:cNvPr id="24" name="Elipse 23"/>
            <p:cNvSpPr/>
            <p:nvPr/>
          </p:nvSpPr>
          <p:spPr>
            <a:xfrm>
              <a:off x="5399583" y="4349014"/>
              <a:ext cx="108000" cy="108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5558846" y="4240990"/>
              <a:ext cx="1317901" cy="33855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Terminais Ferroviários de Carga/Descarga </a:t>
              </a:r>
              <a:endParaRPr lang="pt-BR" sz="600" dirty="0">
                <a:latin typeface="Tahoma" panose="020B0604030504040204" pitchFamily="34" charset="0"/>
                <a:ea typeface="Tahoma" panose="020B0604030504040204" pitchFamily="34" charset="0"/>
                <a:cs typeface="Tahoma" panose="020B0604030504040204" pitchFamily="34" charset="0"/>
              </a:endParaRPr>
            </a:p>
          </p:txBody>
        </p:sp>
        <p:cxnSp>
          <p:nvCxnSpPr>
            <p:cNvPr id="26" name="Conector reto 25"/>
            <p:cNvCxnSpPr/>
            <p:nvPr/>
          </p:nvCxnSpPr>
          <p:spPr>
            <a:xfrm>
              <a:off x="5316942" y="3811365"/>
              <a:ext cx="252000" cy="0"/>
            </a:xfrm>
            <a:prstGeom prst="line">
              <a:avLst/>
            </a:prstGeom>
            <a:ln w="31750">
              <a:solidFill>
                <a:srgbClr val="00FFFF"/>
              </a:solidFill>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5558846" y="3704404"/>
              <a:ext cx="762612"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Hidrovias</a:t>
              </a:r>
              <a:endParaRPr lang="pt-BR" sz="600" dirty="0">
                <a:latin typeface="Tahoma" panose="020B0604030504040204" pitchFamily="34" charset="0"/>
                <a:ea typeface="Tahoma" panose="020B0604030504040204" pitchFamily="34" charset="0"/>
                <a:cs typeface="Tahoma" panose="020B0604030504040204" pitchFamily="34" charset="0"/>
              </a:endParaRPr>
            </a:p>
          </p:txBody>
        </p:sp>
        <p:cxnSp>
          <p:nvCxnSpPr>
            <p:cNvPr id="28" name="Conector reto 27"/>
            <p:cNvCxnSpPr/>
            <p:nvPr/>
          </p:nvCxnSpPr>
          <p:spPr>
            <a:xfrm>
              <a:off x="5316942" y="3628690"/>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5558846" y="3499013"/>
              <a:ext cx="921348" cy="215444"/>
            </a:xfrm>
            <a:prstGeom prst="rect">
              <a:avLst/>
            </a:prstGeom>
            <a:noFill/>
          </p:spPr>
          <p:txBody>
            <a:bodyPr wrap="square" rtlCol="0">
              <a:spAutoFit/>
            </a:bodyPr>
            <a:lstStyle/>
            <a:p>
              <a:r>
                <a:rPr lang="pt-BR" sz="800" dirty="0" smtClean="0">
                  <a:latin typeface="Tahoma" panose="020B0604030504040204" pitchFamily="34" charset="0"/>
                  <a:ea typeface="Tahoma" panose="020B0604030504040204" pitchFamily="34" charset="0"/>
                  <a:cs typeface="Tahoma" panose="020B0604030504040204" pitchFamily="34" charset="0"/>
                </a:rPr>
                <a:t>Ferrogrão</a:t>
              </a:r>
              <a:endParaRPr lang="pt-BR" sz="600" dirty="0">
                <a:latin typeface="Tahoma" panose="020B0604030504040204" pitchFamily="34" charset="0"/>
                <a:ea typeface="Tahoma" panose="020B0604030504040204" pitchFamily="34" charset="0"/>
                <a:cs typeface="Tahoma" panose="020B0604030504040204" pitchFamily="34" charset="0"/>
              </a:endParaRPr>
            </a:p>
          </p:txBody>
        </p:sp>
        <p:sp>
          <p:nvSpPr>
            <p:cNvPr id="30" name="CaixaDeTexto 29"/>
            <p:cNvSpPr txBox="1"/>
            <p:nvPr/>
          </p:nvSpPr>
          <p:spPr>
            <a:xfrm>
              <a:off x="5316942" y="3291830"/>
              <a:ext cx="770332" cy="246221"/>
            </a:xfrm>
            <a:prstGeom prst="rect">
              <a:avLst/>
            </a:prstGeom>
            <a:noFill/>
          </p:spPr>
          <p:txBody>
            <a:bodyPr wrap="square" rtlCol="0">
              <a:spAutoFit/>
            </a:bodyPr>
            <a:lstStyle/>
            <a:p>
              <a:r>
                <a:rPr lang="pt-BR" sz="1000" b="1" dirty="0" smtClean="0">
                  <a:latin typeface="Tahoma" panose="020B0604030504040204" pitchFamily="34" charset="0"/>
                  <a:ea typeface="Tahoma" panose="020B0604030504040204" pitchFamily="34" charset="0"/>
                  <a:cs typeface="Tahoma" panose="020B0604030504040204" pitchFamily="34" charset="0"/>
                </a:rPr>
                <a:t>Legenda</a:t>
              </a:r>
              <a:endParaRPr lang="pt-BR" sz="1000" b="1" dirty="0">
                <a:latin typeface="Tahoma" panose="020B0604030504040204" pitchFamily="34" charset="0"/>
                <a:ea typeface="Tahoma" panose="020B0604030504040204" pitchFamily="34" charset="0"/>
                <a:cs typeface="Tahoma" panose="020B0604030504040204" pitchFamily="34" charset="0"/>
              </a:endParaRPr>
            </a:p>
          </p:txBody>
        </p:sp>
        <p:pic>
          <p:nvPicPr>
            <p:cNvPr id="31" name="Imagem 30"/>
            <p:cNvPicPr>
              <a:picLocks noChangeAspect="1"/>
            </p:cNvPicPr>
            <p:nvPr/>
          </p:nvPicPr>
          <p:blipFill>
            <a:blip r:embed="rId6"/>
            <a:stretch>
              <a:fillRect/>
            </a:stretch>
          </p:blipFill>
          <p:spPr>
            <a:xfrm>
              <a:off x="8179025" y="3723878"/>
              <a:ext cx="857471" cy="850900"/>
            </a:xfrm>
            <a:prstGeom prst="rect">
              <a:avLst/>
            </a:prstGeom>
          </p:spPr>
        </p:pic>
        <p:sp>
          <p:nvSpPr>
            <p:cNvPr id="32" name="Retângulo 31"/>
            <p:cNvSpPr/>
            <p:nvPr/>
          </p:nvSpPr>
          <p:spPr>
            <a:xfrm>
              <a:off x="8179025" y="3723878"/>
              <a:ext cx="641447" cy="530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973330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Grp="1" noChangeAspect="1"/>
          </p:cNvPicPr>
          <p:nvPr>
            <p:ph idx="1"/>
          </p:nvPr>
        </p:nvPicPr>
        <p:blipFill>
          <a:blip r:embed="rId3" cstate="print"/>
          <a:stretch>
            <a:fillRect/>
          </a:stretch>
        </p:blipFill>
        <p:spPr>
          <a:xfrm>
            <a:off x="-36512" y="-2419"/>
            <a:ext cx="9143999" cy="6860419"/>
          </a:xfrm>
        </p:spPr>
      </p:pic>
      <p:graphicFrame>
        <p:nvGraphicFramePr>
          <p:cNvPr id="3" name="Tabela 2"/>
          <p:cNvGraphicFramePr>
            <a:graphicFrameLocks noGrp="1"/>
          </p:cNvGraphicFramePr>
          <p:nvPr>
            <p:extLst>
              <p:ext uri="{D42A27DB-BD31-4B8C-83A1-F6EECF244321}">
                <p14:modId xmlns:p14="http://schemas.microsoft.com/office/powerpoint/2010/main" val="210007539"/>
              </p:ext>
            </p:extLst>
          </p:nvPr>
        </p:nvGraphicFramePr>
        <p:xfrm>
          <a:off x="179512" y="1265209"/>
          <a:ext cx="8424936" cy="3493482"/>
        </p:xfrm>
        <a:graphic>
          <a:graphicData uri="http://schemas.openxmlformats.org/drawingml/2006/table">
            <a:tbl>
              <a:tblPr firstRow="1" firstCol="1" bandRow="1">
                <a:tableStyleId>{5C22544A-7EE6-4342-B048-85BDC9FD1C3A}</a:tableStyleId>
              </a:tblPr>
              <a:tblGrid>
                <a:gridCol w="2952328">
                  <a:extLst>
                    <a:ext uri="{9D8B030D-6E8A-4147-A177-3AD203B41FA5}">
                      <a16:colId xmlns="" xmlns:a16="http://schemas.microsoft.com/office/drawing/2014/main" val="465084271"/>
                    </a:ext>
                  </a:extLst>
                </a:gridCol>
                <a:gridCol w="5472608">
                  <a:extLst>
                    <a:ext uri="{9D8B030D-6E8A-4147-A177-3AD203B41FA5}">
                      <a16:colId xmlns="" xmlns:a16="http://schemas.microsoft.com/office/drawing/2014/main" val="3294019186"/>
                    </a:ext>
                  </a:extLst>
                </a:gridCol>
              </a:tblGrid>
              <a:tr h="201405">
                <a:tc>
                  <a:txBody>
                    <a:bodyPr/>
                    <a:lstStyle/>
                    <a:p>
                      <a:pPr algn="ctr">
                        <a:lnSpc>
                          <a:spcPct val="130000"/>
                        </a:lnSpc>
                        <a:spcAft>
                          <a:spcPts val="0"/>
                        </a:spcAft>
                      </a:pPr>
                      <a:r>
                        <a:rPr lang="pt-BR" sz="1200" dirty="0">
                          <a:effectLst/>
                          <a:latin typeface="Calibri (Corpo)"/>
                        </a:rPr>
                        <a:t>Elemento</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ctr">
                        <a:lnSpc>
                          <a:spcPct val="130000"/>
                        </a:lnSpc>
                        <a:spcAft>
                          <a:spcPts val="0"/>
                        </a:spcAft>
                      </a:pPr>
                      <a:r>
                        <a:rPr lang="pt-BR" sz="1200">
                          <a:effectLst/>
                          <a:latin typeface="Calibri (Corpo)"/>
                        </a:rPr>
                        <a:t>Característica</a:t>
                      </a:r>
                      <a:endParaRPr lang="pt-BR" sz="1200">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1088365887"/>
                  </a:ext>
                </a:extLst>
              </a:tr>
              <a:tr h="201405">
                <a:tc>
                  <a:txBody>
                    <a:bodyPr/>
                    <a:lstStyle/>
                    <a:p>
                      <a:pPr algn="l">
                        <a:lnSpc>
                          <a:spcPct val="130000"/>
                        </a:lnSpc>
                        <a:spcAft>
                          <a:spcPts val="0"/>
                        </a:spcAft>
                      </a:pPr>
                      <a:r>
                        <a:rPr lang="pt-BR" sz="1200" dirty="0">
                          <a:effectLst/>
                          <a:latin typeface="Calibri (Corpo)"/>
                        </a:rPr>
                        <a:t>Extensão </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smtClean="0">
                          <a:effectLst/>
                          <a:latin typeface="Calibri (Corpo)"/>
                        </a:rPr>
                        <a:t>932 </a:t>
                      </a:r>
                      <a:r>
                        <a:rPr lang="pt-BR" sz="1200" dirty="0">
                          <a:effectLst/>
                          <a:latin typeface="Calibri (Corpo)"/>
                        </a:rPr>
                        <a:t>km </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2812895597"/>
                  </a:ext>
                </a:extLst>
              </a:tr>
              <a:tr h="201405">
                <a:tc>
                  <a:txBody>
                    <a:bodyPr/>
                    <a:lstStyle/>
                    <a:p>
                      <a:pPr algn="l">
                        <a:lnSpc>
                          <a:spcPct val="130000"/>
                        </a:lnSpc>
                        <a:spcAft>
                          <a:spcPts val="0"/>
                        </a:spcAft>
                      </a:pPr>
                      <a:r>
                        <a:rPr lang="pt-BR" sz="1200" dirty="0">
                          <a:effectLst/>
                          <a:latin typeface="Calibri (Corpo)"/>
                        </a:rPr>
                        <a:t>Bitola</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a:effectLst/>
                          <a:latin typeface="Calibri (Corpo)"/>
                        </a:rPr>
                        <a:t>1,60 m</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2704214867"/>
                  </a:ext>
                </a:extLst>
              </a:tr>
              <a:tr h="201405">
                <a:tc>
                  <a:txBody>
                    <a:bodyPr/>
                    <a:lstStyle/>
                    <a:p>
                      <a:pPr algn="l">
                        <a:lnSpc>
                          <a:spcPct val="130000"/>
                        </a:lnSpc>
                        <a:spcAft>
                          <a:spcPts val="0"/>
                        </a:spcAft>
                      </a:pPr>
                      <a:r>
                        <a:rPr lang="pt-BR" sz="1200">
                          <a:effectLst/>
                          <a:latin typeface="Calibri (Corpo)"/>
                        </a:rPr>
                        <a:t>Rampas máximas</a:t>
                      </a:r>
                      <a:endParaRPr lang="pt-BR" sz="120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a:effectLst/>
                          <a:latin typeface="Calibri (Corpo)"/>
                        </a:rPr>
                        <a:t>1,45% </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1899928249"/>
                  </a:ext>
                </a:extLst>
              </a:tr>
              <a:tr h="201405">
                <a:tc>
                  <a:txBody>
                    <a:bodyPr/>
                    <a:lstStyle/>
                    <a:p>
                      <a:pPr algn="l">
                        <a:lnSpc>
                          <a:spcPct val="130000"/>
                        </a:lnSpc>
                        <a:spcAft>
                          <a:spcPts val="0"/>
                        </a:spcAft>
                      </a:pPr>
                      <a:r>
                        <a:rPr lang="pt-BR" sz="1200" dirty="0">
                          <a:effectLst/>
                          <a:latin typeface="Calibri (Corpo)"/>
                        </a:rPr>
                        <a:t>Raio mínimo</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smtClean="0">
                          <a:effectLst/>
                          <a:latin typeface="Calibri (Corpo)"/>
                        </a:rPr>
                        <a:t>528,9 m (343 m em casos extremos)</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212830132"/>
                  </a:ext>
                </a:extLst>
              </a:tr>
              <a:tr h="201405">
                <a:tc>
                  <a:txBody>
                    <a:bodyPr/>
                    <a:lstStyle/>
                    <a:p>
                      <a:pPr algn="l">
                        <a:lnSpc>
                          <a:spcPct val="130000"/>
                        </a:lnSpc>
                        <a:spcAft>
                          <a:spcPts val="0"/>
                        </a:spcAft>
                      </a:pPr>
                      <a:r>
                        <a:rPr lang="pt-BR" sz="1200" dirty="0" smtClean="0">
                          <a:effectLst/>
                          <a:latin typeface="Calibri (Corpo)"/>
                        </a:rPr>
                        <a:t>Lastro mínimo</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a:solidFill>
                            <a:schemeClr val="tx1"/>
                          </a:solidFill>
                          <a:effectLst/>
                          <a:latin typeface="Calibri (Corpo)"/>
                        </a:rPr>
                        <a:t>30 cm de altura</a:t>
                      </a:r>
                      <a:endParaRPr lang="pt-BR" sz="1200" dirty="0">
                        <a:solidFill>
                          <a:schemeClr val="tx1"/>
                        </a:solidFill>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91477729"/>
                  </a:ext>
                </a:extLst>
              </a:tr>
              <a:tr h="201405">
                <a:tc>
                  <a:txBody>
                    <a:bodyPr/>
                    <a:lstStyle/>
                    <a:p>
                      <a:pPr algn="l">
                        <a:lnSpc>
                          <a:spcPct val="130000"/>
                        </a:lnSpc>
                        <a:spcAft>
                          <a:spcPts val="0"/>
                        </a:spcAft>
                      </a:pPr>
                      <a:r>
                        <a:rPr lang="pt-BR" sz="1200" dirty="0">
                          <a:effectLst/>
                          <a:latin typeface="Calibri (Corpo)"/>
                        </a:rPr>
                        <a:t>Capacidade de suporte da via</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a:solidFill>
                            <a:schemeClr val="tx1"/>
                          </a:solidFill>
                          <a:effectLst/>
                          <a:latin typeface="Calibri (Corpo)"/>
                        </a:rPr>
                        <a:t>32,5 toneladas brutas por eixo </a:t>
                      </a:r>
                      <a:endParaRPr lang="pt-BR" sz="1200" dirty="0">
                        <a:solidFill>
                          <a:schemeClr val="tx1"/>
                        </a:solidFill>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2497852451"/>
                  </a:ext>
                </a:extLst>
              </a:tr>
              <a:tr h="402810">
                <a:tc>
                  <a:txBody>
                    <a:bodyPr/>
                    <a:lstStyle/>
                    <a:p>
                      <a:pPr algn="l">
                        <a:lnSpc>
                          <a:spcPct val="130000"/>
                        </a:lnSpc>
                        <a:spcAft>
                          <a:spcPts val="0"/>
                        </a:spcAft>
                      </a:pPr>
                      <a:r>
                        <a:rPr lang="pt-BR" sz="1200" dirty="0">
                          <a:effectLst/>
                          <a:latin typeface="Calibri (Corpo)"/>
                        </a:rPr>
                        <a:t>Dormentes</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a:effectLst/>
                          <a:latin typeface="Calibri (Corpo)"/>
                        </a:rPr>
                        <a:t>Tipo monobloco de concreto protendido</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1949241540"/>
                  </a:ext>
                </a:extLst>
              </a:tr>
              <a:tr h="201405">
                <a:tc>
                  <a:txBody>
                    <a:bodyPr/>
                    <a:lstStyle/>
                    <a:p>
                      <a:pPr algn="l">
                        <a:lnSpc>
                          <a:spcPct val="130000"/>
                        </a:lnSpc>
                        <a:spcAft>
                          <a:spcPts val="0"/>
                        </a:spcAft>
                      </a:pPr>
                      <a:r>
                        <a:rPr lang="pt-BR" sz="1200" dirty="0">
                          <a:effectLst/>
                          <a:latin typeface="Calibri (Corpo)"/>
                        </a:rPr>
                        <a:t>Trilhos</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smtClean="0">
                          <a:effectLst/>
                          <a:latin typeface="Calibri (Corpo)"/>
                        </a:rPr>
                        <a:t>TR-68</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2777340243"/>
                  </a:ext>
                </a:extLst>
              </a:tr>
              <a:tr h="157712">
                <a:tc>
                  <a:txBody>
                    <a:bodyPr/>
                    <a:lstStyle/>
                    <a:p>
                      <a:pPr algn="l">
                        <a:lnSpc>
                          <a:spcPct val="130000"/>
                        </a:lnSpc>
                        <a:spcAft>
                          <a:spcPts val="0"/>
                        </a:spcAft>
                      </a:pPr>
                      <a:r>
                        <a:rPr lang="pt-BR" sz="1200" dirty="0" smtClean="0">
                          <a:effectLst/>
                          <a:latin typeface="Calibri (Corpo)"/>
                          <a:ea typeface="Calibri" panose="020F0502020204030204" pitchFamily="34" charset="0"/>
                          <a:cs typeface="Times New Roman" panose="02020603050405020304" pitchFamily="18" charset="0"/>
                        </a:rPr>
                        <a:t>VMA – Velocidade Média Autorizada</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l">
                        <a:lnSpc>
                          <a:spcPct val="130000"/>
                        </a:lnSpc>
                        <a:spcAft>
                          <a:spcPts val="0"/>
                        </a:spcAft>
                      </a:pPr>
                      <a:r>
                        <a:rPr lang="pt-BR" sz="1200" dirty="0" smtClean="0">
                          <a:solidFill>
                            <a:schemeClr val="tx1"/>
                          </a:solidFill>
                          <a:effectLst/>
                          <a:latin typeface="Calibri (Corpo)"/>
                          <a:ea typeface="Calibri" panose="020F0502020204030204" pitchFamily="34" charset="0"/>
                          <a:cs typeface="Times New Roman" panose="02020603050405020304" pitchFamily="18" charset="0"/>
                        </a:rPr>
                        <a:t>80 Km/h</a:t>
                      </a:r>
                      <a:endParaRPr lang="pt-BR" sz="1200" dirty="0">
                        <a:solidFill>
                          <a:schemeClr val="tx1"/>
                        </a:solidFill>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2021698286"/>
                  </a:ext>
                </a:extLst>
              </a:tr>
              <a:tr h="208000">
                <a:tc>
                  <a:txBody>
                    <a:bodyPr/>
                    <a:lstStyle/>
                    <a:p>
                      <a:pPr algn="l">
                        <a:lnSpc>
                          <a:spcPct val="130000"/>
                        </a:lnSpc>
                        <a:spcAft>
                          <a:spcPts val="0"/>
                        </a:spcAft>
                      </a:pPr>
                      <a:r>
                        <a:rPr lang="pt-BR" sz="1200" dirty="0" smtClean="0">
                          <a:effectLst/>
                          <a:latin typeface="Calibri (Corpo)"/>
                          <a:ea typeface="Calibri" panose="020F0502020204030204" pitchFamily="34" charset="0"/>
                          <a:cs typeface="Times New Roman" panose="02020603050405020304" pitchFamily="18" charset="0"/>
                        </a:rPr>
                        <a:t>Comprimento</a:t>
                      </a:r>
                      <a:r>
                        <a:rPr lang="pt-BR" sz="1200" baseline="0" dirty="0" smtClean="0">
                          <a:effectLst/>
                          <a:latin typeface="Calibri (Corpo)"/>
                          <a:ea typeface="Calibri" panose="020F0502020204030204" pitchFamily="34" charset="0"/>
                          <a:cs typeface="Times New Roman" panose="02020603050405020304" pitchFamily="18" charset="0"/>
                        </a:rPr>
                        <a:t> dos pátios de cruzamento (48 pátios)</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just">
                        <a:lnSpc>
                          <a:spcPct val="130000"/>
                        </a:lnSpc>
                        <a:spcAft>
                          <a:spcPts val="0"/>
                        </a:spcAft>
                      </a:pPr>
                      <a:r>
                        <a:rPr lang="pt-BR" sz="1200" dirty="0" smtClean="0">
                          <a:solidFill>
                            <a:schemeClr val="tx1"/>
                          </a:solidFill>
                          <a:effectLst/>
                          <a:latin typeface="Calibri (Corpo)"/>
                          <a:ea typeface="Calibri" panose="020F0502020204030204" pitchFamily="34" charset="0"/>
                          <a:cs typeface="Times New Roman" panose="02020603050405020304" pitchFamily="18" charset="0"/>
                        </a:rPr>
                        <a:t>3.500 metros</a:t>
                      </a:r>
                      <a:endParaRPr lang="pt-BR" sz="1200" dirty="0">
                        <a:solidFill>
                          <a:schemeClr val="tx1"/>
                        </a:solidFill>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1332322376"/>
                  </a:ext>
                </a:extLst>
              </a:tr>
              <a:tr h="120234">
                <a:tc rowSpan="2">
                  <a:txBody>
                    <a:bodyPr/>
                    <a:lstStyle/>
                    <a:p>
                      <a:pPr algn="l">
                        <a:lnSpc>
                          <a:spcPct val="130000"/>
                        </a:lnSpc>
                        <a:spcAft>
                          <a:spcPts val="0"/>
                        </a:spcAft>
                      </a:pPr>
                      <a:r>
                        <a:rPr lang="pt-BR" sz="1200" dirty="0">
                          <a:effectLst/>
                          <a:latin typeface="Calibri (Corpo)"/>
                        </a:rPr>
                        <a:t>Gabarito mínimo</a:t>
                      </a:r>
                      <a:endParaRPr lang="pt-BR" sz="1200" dirty="0">
                        <a:effectLst/>
                        <a:latin typeface="Calibri (Corpo)"/>
                        <a:ea typeface="Calibri" panose="020F0502020204030204" pitchFamily="34" charset="0"/>
                        <a:cs typeface="Times New Roman" panose="02020603050405020304" pitchFamily="18" charset="0"/>
                      </a:endParaRPr>
                    </a:p>
                  </a:txBody>
                  <a:tcPr marL="37343" marR="37343" marT="0" marB="0" anchor="ctr"/>
                </a:tc>
                <a:tc>
                  <a:txBody>
                    <a:bodyPr/>
                    <a:lstStyle/>
                    <a:p>
                      <a:pPr algn="just">
                        <a:lnSpc>
                          <a:spcPct val="130000"/>
                        </a:lnSpc>
                        <a:spcAft>
                          <a:spcPts val="0"/>
                        </a:spcAft>
                      </a:pPr>
                      <a:r>
                        <a:rPr lang="pt-BR" sz="1200" dirty="0">
                          <a:solidFill>
                            <a:schemeClr val="tx1"/>
                          </a:solidFill>
                          <a:effectLst/>
                          <a:latin typeface="Calibri (Corpo)"/>
                        </a:rPr>
                        <a:t>Horizontal: 5,50 m</a:t>
                      </a:r>
                      <a:endParaRPr lang="pt-BR" sz="1200" dirty="0">
                        <a:solidFill>
                          <a:schemeClr val="tx1"/>
                        </a:solidFill>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1588521900"/>
                  </a:ext>
                </a:extLst>
              </a:tr>
              <a:tr h="201405">
                <a:tc vMerge="1">
                  <a:txBody>
                    <a:bodyPr/>
                    <a:lstStyle/>
                    <a:p>
                      <a:endParaRPr lang="pt-BR"/>
                    </a:p>
                  </a:txBody>
                  <a:tcPr/>
                </a:tc>
                <a:tc>
                  <a:txBody>
                    <a:bodyPr/>
                    <a:lstStyle/>
                    <a:p>
                      <a:pPr algn="just">
                        <a:lnSpc>
                          <a:spcPct val="130000"/>
                        </a:lnSpc>
                        <a:spcAft>
                          <a:spcPts val="0"/>
                        </a:spcAft>
                      </a:pPr>
                      <a:r>
                        <a:rPr lang="pt-BR" sz="1200" dirty="0">
                          <a:solidFill>
                            <a:schemeClr val="tx1"/>
                          </a:solidFill>
                          <a:effectLst/>
                          <a:latin typeface="Calibri (Corpo)"/>
                        </a:rPr>
                        <a:t>Vertical: 7,21 m</a:t>
                      </a:r>
                      <a:endParaRPr lang="pt-BR" sz="1200" dirty="0">
                        <a:solidFill>
                          <a:schemeClr val="tx1"/>
                        </a:solidFill>
                        <a:effectLst/>
                        <a:latin typeface="Calibri (Corpo)"/>
                        <a:ea typeface="Calibri" panose="020F0502020204030204" pitchFamily="34" charset="0"/>
                        <a:cs typeface="Times New Roman" panose="02020603050405020304" pitchFamily="18" charset="0"/>
                      </a:endParaRPr>
                    </a:p>
                  </a:txBody>
                  <a:tcPr marL="37343" marR="37343" marT="0" marB="0" anchor="ctr"/>
                </a:tc>
                <a:extLst>
                  <a:ext uri="{0D108BD9-81ED-4DB2-BD59-A6C34878D82A}">
                    <a16:rowId xmlns="" xmlns:a16="http://schemas.microsoft.com/office/drawing/2014/main" val="402872764"/>
                  </a:ext>
                </a:extLst>
              </a:tr>
            </a:tbl>
          </a:graphicData>
        </a:graphic>
      </p:graphicFrame>
      <p:sp>
        <p:nvSpPr>
          <p:cNvPr id="5" name="Título 1"/>
          <p:cNvSpPr txBox="1">
            <a:spLocks/>
          </p:cNvSpPr>
          <p:nvPr/>
        </p:nvSpPr>
        <p:spPr>
          <a:xfrm>
            <a:off x="467544" y="260648"/>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Contexto </a:t>
            </a:r>
            <a:r>
              <a:rPr lang="pt-BR" sz="2600" b="1" dirty="0"/>
              <a:t>da </a:t>
            </a:r>
            <a:r>
              <a:rPr lang="pt-BR" sz="2600" b="1" dirty="0" err="1"/>
              <a:t>Ferrogrão</a:t>
            </a:r>
            <a:r>
              <a:rPr lang="pt-BR" sz="2600" b="1" dirty="0"/>
              <a:t>  (Sinop/MT-Itaituba/PA</a:t>
            </a:r>
            <a:r>
              <a:rPr lang="pt-BR" sz="2600" b="1" dirty="0" smtClean="0"/>
              <a:t>)</a:t>
            </a:r>
            <a:endParaRPr lang="pt-BR" sz="2600" b="1" dirty="0"/>
          </a:p>
        </p:txBody>
      </p:sp>
      <p:sp>
        <p:nvSpPr>
          <p:cNvPr id="2" name="CaixaDeTexto 1"/>
          <p:cNvSpPr txBox="1"/>
          <p:nvPr/>
        </p:nvSpPr>
        <p:spPr>
          <a:xfrm>
            <a:off x="162260" y="871590"/>
            <a:ext cx="4248472" cy="369332"/>
          </a:xfrm>
          <a:prstGeom prst="rect">
            <a:avLst/>
          </a:prstGeom>
          <a:noFill/>
        </p:spPr>
        <p:txBody>
          <a:bodyPr wrap="square" rtlCol="0">
            <a:spAutoFit/>
          </a:bodyPr>
          <a:lstStyle/>
          <a:p>
            <a:pPr marL="285750" indent="-285750">
              <a:buFont typeface="Wingdings" pitchFamily="2" charset="2"/>
              <a:buChar char="Ø"/>
            </a:pPr>
            <a:r>
              <a:rPr lang="pt-BR" sz="1600" dirty="0" smtClean="0">
                <a:latin typeface="+mj-lt"/>
                <a:cs typeface="Times New Roman" pitchFamily="18" charset="0"/>
              </a:rPr>
              <a:t>Características técnicas</a:t>
            </a:r>
            <a:r>
              <a:rPr lang="pt-BR" dirty="0" smtClean="0">
                <a:latin typeface="+mj-lt"/>
              </a:rPr>
              <a:t>:</a:t>
            </a:r>
            <a:endParaRPr lang="pt-BR" dirty="0">
              <a:latin typeface="+mj-lt"/>
            </a:endParaRPr>
          </a:p>
        </p:txBody>
      </p:sp>
    </p:spTree>
    <p:extLst>
      <p:ext uri="{BB962C8B-B14F-4D97-AF65-F5344CB8AC3E}">
        <p14:creationId xmlns:p14="http://schemas.microsoft.com/office/powerpoint/2010/main" val="165305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Grp="1" noChangeAspect="1"/>
          </p:cNvPicPr>
          <p:nvPr>
            <p:ph idx="1"/>
          </p:nvPr>
        </p:nvPicPr>
        <p:blipFill>
          <a:blip r:embed="rId3" cstate="print"/>
          <a:stretch>
            <a:fillRect/>
          </a:stretch>
        </p:blipFill>
        <p:spPr>
          <a:xfrm>
            <a:off x="0" y="-11950"/>
            <a:ext cx="9143999" cy="6860419"/>
          </a:xfrm>
        </p:spPr>
      </p:pic>
      <p:sp>
        <p:nvSpPr>
          <p:cNvPr id="2" name="Título 1"/>
          <p:cNvSpPr>
            <a:spLocks noGrp="1"/>
          </p:cNvSpPr>
          <p:nvPr>
            <p:ph type="title"/>
          </p:nvPr>
        </p:nvSpPr>
        <p:spPr>
          <a:xfrm>
            <a:off x="467544" y="188640"/>
            <a:ext cx="8229600" cy="576064"/>
          </a:xfrm>
        </p:spPr>
        <p:txBody>
          <a:bodyPr>
            <a:normAutofit/>
          </a:bodyPr>
          <a:lstStyle/>
          <a:p>
            <a:r>
              <a:rPr lang="pt-BR" sz="2000" b="1" dirty="0" smtClean="0">
                <a:cs typeface="Times New Roman" pitchFamily="18" charset="0"/>
              </a:rPr>
              <a:t>Política Pública de Transportes</a:t>
            </a:r>
            <a:endParaRPr lang="pt-BR" sz="2000" b="1" dirty="0">
              <a:cs typeface="Times New Roman" pitchFamily="18" charset="0"/>
            </a:endParaRPr>
          </a:p>
        </p:txBody>
      </p:sp>
      <p:sp>
        <p:nvSpPr>
          <p:cNvPr id="7" name="CaixaDeTexto 6"/>
          <p:cNvSpPr txBox="1"/>
          <p:nvPr/>
        </p:nvSpPr>
        <p:spPr>
          <a:xfrm>
            <a:off x="12618" y="862590"/>
            <a:ext cx="8208912" cy="369332"/>
          </a:xfrm>
          <a:prstGeom prst="rect">
            <a:avLst/>
          </a:prstGeom>
          <a:noFill/>
        </p:spPr>
        <p:txBody>
          <a:bodyPr wrap="square" rtlCol="0">
            <a:spAutoFit/>
          </a:bodyPr>
          <a:lstStyle/>
          <a:p>
            <a:pPr marL="285750" indent="-285750">
              <a:buFont typeface="Wingdings" pitchFamily="2" charset="2"/>
              <a:buChar char="Ø"/>
            </a:pPr>
            <a:r>
              <a:rPr lang="pt-BR" dirty="0" smtClean="0">
                <a:latin typeface="+mj-lt"/>
                <a:cs typeface="Times New Roman" pitchFamily="18" charset="0"/>
              </a:rPr>
              <a:t>Lei nº 10.233, de 05 de junho de 2001 e Decreto 6.550, de 27 de agosto de 2008:</a:t>
            </a:r>
            <a:endParaRPr lang="pt-BR" dirty="0">
              <a:latin typeface="+mj-lt"/>
            </a:endParaRPr>
          </a:p>
        </p:txBody>
      </p:sp>
      <p:graphicFrame>
        <p:nvGraphicFramePr>
          <p:cNvPr id="3" name="Diagrama 2"/>
          <p:cNvGraphicFramePr/>
          <p:nvPr>
            <p:extLst>
              <p:ext uri="{D42A27DB-BD31-4B8C-83A1-F6EECF244321}">
                <p14:modId xmlns:p14="http://schemas.microsoft.com/office/powerpoint/2010/main" val="555489640"/>
              </p:ext>
            </p:extLst>
          </p:nvPr>
        </p:nvGraphicFramePr>
        <p:xfrm>
          <a:off x="215008" y="1231922"/>
          <a:ext cx="8821488" cy="2341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aixaDeTexto 7"/>
          <p:cNvSpPr txBox="1"/>
          <p:nvPr/>
        </p:nvSpPr>
        <p:spPr>
          <a:xfrm>
            <a:off x="107504" y="3668552"/>
            <a:ext cx="8208912" cy="369332"/>
          </a:xfrm>
          <a:prstGeom prst="rect">
            <a:avLst/>
          </a:prstGeom>
          <a:noFill/>
        </p:spPr>
        <p:txBody>
          <a:bodyPr wrap="square" rtlCol="0">
            <a:spAutoFit/>
          </a:bodyPr>
          <a:lstStyle/>
          <a:p>
            <a:pPr marL="285750" indent="-285750">
              <a:buFont typeface="Wingdings" pitchFamily="2" charset="2"/>
              <a:buChar char="Ø"/>
            </a:pPr>
            <a:r>
              <a:rPr lang="pt-BR" dirty="0" smtClean="0">
                <a:latin typeface="+mj-lt"/>
                <a:cs typeface="Times New Roman" pitchFamily="18" charset="0"/>
              </a:rPr>
              <a:t>Lei nº 13.334, de 13 de setembro de 2016:</a:t>
            </a:r>
            <a:endParaRPr lang="pt-BR" dirty="0">
              <a:latin typeface="+mj-lt"/>
            </a:endParaRPr>
          </a:p>
        </p:txBody>
      </p:sp>
      <p:graphicFrame>
        <p:nvGraphicFramePr>
          <p:cNvPr id="9" name="Diagrama 8"/>
          <p:cNvGraphicFramePr/>
          <p:nvPr>
            <p:extLst>
              <p:ext uri="{D42A27DB-BD31-4B8C-83A1-F6EECF244321}">
                <p14:modId xmlns:p14="http://schemas.microsoft.com/office/powerpoint/2010/main" val="3002362013"/>
              </p:ext>
            </p:extLst>
          </p:nvPr>
        </p:nvGraphicFramePr>
        <p:xfrm>
          <a:off x="324142" y="3956584"/>
          <a:ext cx="8640346" cy="2088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5139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Grp="1" noChangeAspect="1"/>
          </p:cNvPicPr>
          <p:nvPr>
            <p:ph idx="1"/>
          </p:nvPr>
        </p:nvPicPr>
        <p:blipFill>
          <a:blip r:embed="rId3" cstate="print"/>
          <a:stretch>
            <a:fillRect/>
          </a:stretch>
        </p:blipFill>
        <p:spPr>
          <a:xfrm>
            <a:off x="0" y="-11950"/>
            <a:ext cx="9143999" cy="6860419"/>
          </a:xfrm>
        </p:spPr>
      </p:pic>
      <p:sp>
        <p:nvSpPr>
          <p:cNvPr id="7" name="CaixaDeTexto 6"/>
          <p:cNvSpPr txBox="1"/>
          <p:nvPr/>
        </p:nvSpPr>
        <p:spPr>
          <a:xfrm>
            <a:off x="0" y="1026386"/>
            <a:ext cx="8208912" cy="369332"/>
          </a:xfrm>
          <a:prstGeom prst="rect">
            <a:avLst/>
          </a:prstGeom>
          <a:noFill/>
        </p:spPr>
        <p:txBody>
          <a:bodyPr wrap="square" rtlCol="0">
            <a:spAutoFit/>
          </a:bodyPr>
          <a:lstStyle/>
          <a:p>
            <a:pPr marL="285750" indent="-285750">
              <a:buFont typeface="Wingdings" pitchFamily="2" charset="2"/>
              <a:buChar char="Ø"/>
            </a:pPr>
            <a:r>
              <a:rPr lang="pt-BR" dirty="0" smtClean="0">
                <a:latin typeface="+mj-lt"/>
                <a:cs typeface="Times New Roman" pitchFamily="18" charset="0"/>
              </a:rPr>
              <a:t>Resolução nº 2 do CPPI, de 13 de setembro de 2016:</a:t>
            </a:r>
            <a:endParaRPr lang="pt-BR" dirty="0">
              <a:latin typeface="+mj-lt"/>
            </a:endParaRPr>
          </a:p>
        </p:txBody>
      </p:sp>
      <p:sp>
        <p:nvSpPr>
          <p:cNvPr id="10"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000" b="1" dirty="0" smtClean="0">
                <a:cs typeface="Times New Roman" pitchFamily="18" charset="0"/>
              </a:rPr>
              <a:t> Política Pública de Transportes</a:t>
            </a:r>
            <a:endParaRPr lang="pt-BR" sz="2000" b="1" dirty="0">
              <a:cs typeface="Times New Roman" pitchFamily="18" charset="0"/>
            </a:endParaRPr>
          </a:p>
        </p:txBody>
      </p:sp>
      <p:sp>
        <p:nvSpPr>
          <p:cNvPr id="5" name="Retângulo 4"/>
          <p:cNvSpPr/>
          <p:nvPr/>
        </p:nvSpPr>
        <p:spPr>
          <a:xfrm>
            <a:off x="467544" y="1738428"/>
            <a:ext cx="8229600" cy="2308324"/>
          </a:xfrm>
          <a:prstGeom prst="rect">
            <a:avLst/>
          </a:prstGeom>
        </p:spPr>
        <p:txBody>
          <a:bodyPr wrap="square">
            <a:spAutoFit/>
          </a:bodyPr>
          <a:lstStyle/>
          <a:p>
            <a:pPr lvl="0" algn="just"/>
            <a:r>
              <a:rPr lang="pt-BR" sz="1600" dirty="0">
                <a:latin typeface="Times New Roman" panose="02020603050405020304" pitchFamily="18" charset="0"/>
                <a:cs typeface="Times New Roman" panose="02020603050405020304" pitchFamily="18" charset="0"/>
              </a:rPr>
              <a:t>Art. 1º O conselho do Programa de Parcerias de Investimentos da Presidência da República opina favoravelmente e submete à deliberação do Presidente da República os seguintes empreendimentos públicos de infraestrutura para qualificação, no âmbito do PPI, e para execução por meio de contratos de parceria com a iniciativa privada:</a:t>
            </a:r>
          </a:p>
          <a:p>
            <a:pPr lvl="0"/>
            <a:endParaRPr lang="pt-BR" sz="1600" dirty="0" smtClean="0">
              <a:latin typeface="Times New Roman" panose="02020603050405020304" pitchFamily="18" charset="0"/>
              <a:cs typeface="Times New Roman" panose="02020603050405020304" pitchFamily="18" charset="0"/>
            </a:endParaRPr>
          </a:p>
          <a:p>
            <a:pPr lvl="0"/>
            <a:r>
              <a:rPr lang="pt-BR" sz="1600" dirty="0" smtClean="0">
                <a:latin typeface="Times New Roman" panose="02020603050405020304" pitchFamily="18" charset="0"/>
                <a:cs typeface="Times New Roman" panose="02020603050405020304" pitchFamily="18" charset="0"/>
              </a:rPr>
              <a:t>(...)</a:t>
            </a:r>
            <a:endParaRPr lang="pt-BR" sz="1600" dirty="0">
              <a:latin typeface="Times New Roman" panose="02020603050405020304" pitchFamily="18" charset="0"/>
              <a:cs typeface="Times New Roman" panose="02020603050405020304" pitchFamily="18" charset="0"/>
            </a:endParaRPr>
          </a:p>
          <a:p>
            <a:pPr lvl="0"/>
            <a:endParaRPr lang="pt-BR" sz="1600" dirty="0" smtClean="0">
              <a:latin typeface="Times New Roman" panose="02020603050405020304" pitchFamily="18" charset="0"/>
              <a:cs typeface="Times New Roman" panose="02020603050405020304" pitchFamily="18" charset="0"/>
            </a:endParaRPr>
          </a:p>
          <a:p>
            <a:pPr lvl="0"/>
            <a:r>
              <a:rPr lang="pt-BR" sz="1600" dirty="0" smtClean="0">
                <a:latin typeface="Times New Roman" panose="02020603050405020304" pitchFamily="18" charset="0"/>
                <a:cs typeface="Times New Roman" panose="02020603050405020304" pitchFamily="18" charset="0"/>
              </a:rPr>
              <a:t>X </a:t>
            </a:r>
            <a:r>
              <a:rPr lang="pt-BR" sz="1600" dirty="0">
                <a:latin typeface="Times New Roman" panose="02020603050405020304" pitchFamily="18" charset="0"/>
                <a:cs typeface="Times New Roman" panose="02020603050405020304" pitchFamily="18" charset="0"/>
              </a:rPr>
              <a:t>– Ferrovia EF-170 MT/PA (trecho entre Sinop e </a:t>
            </a:r>
            <a:r>
              <a:rPr lang="pt-BR" sz="1600" dirty="0" err="1">
                <a:latin typeface="Times New Roman" panose="02020603050405020304" pitchFamily="18" charset="0"/>
                <a:cs typeface="Times New Roman" panose="02020603050405020304" pitchFamily="18" charset="0"/>
              </a:rPr>
              <a:t>Miritituba</a:t>
            </a:r>
            <a:r>
              <a:rPr lang="pt-BR" sz="1600" dirty="0">
                <a:latin typeface="Times New Roman" panose="02020603050405020304" pitchFamily="18" charset="0"/>
                <a:cs typeface="Times New Roman" panose="02020603050405020304" pitchFamily="18" charset="0"/>
              </a:rPr>
              <a:t> – </a:t>
            </a:r>
            <a:r>
              <a:rPr lang="pt-BR" sz="1600" dirty="0" err="1">
                <a:latin typeface="Times New Roman" panose="02020603050405020304" pitchFamily="18" charset="0"/>
                <a:cs typeface="Times New Roman" panose="02020603050405020304" pitchFamily="18" charset="0"/>
              </a:rPr>
              <a:t>Ferrogrão</a:t>
            </a:r>
            <a:r>
              <a:rPr lang="pt-BR" sz="1600" dirty="0">
                <a:latin typeface="Times New Roman" panose="02020603050405020304" pitchFamily="18" charset="0"/>
                <a:cs typeface="Times New Roman" panose="02020603050405020304" pitchFamily="18" charset="0"/>
              </a:rPr>
              <a:t>), Estados de Mato Grosso e do Pará;</a:t>
            </a:r>
          </a:p>
        </p:txBody>
      </p:sp>
      <p:sp>
        <p:nvSpPr>
          <p:cNvPr id="3" name="CaixaDeTexto 2"/>
          <p:cNvSpPr txBox="1"/>
          <p:nvPr/>
        </p:nvSpPr>
        <p:spPr>
          <a:xfrm>
            <a:off x="179512" y="4288344"/>
            <a:ext cx="8424936" cy="1569660"/>
          </a:xfrm>
          <a:prstGeom prst="rect">
            <a:avLst/>
          </a:prstGeom>
          <a:noFill/>
        </p:spPr>
        <p:txBody>
          <a:bodyPr wrap="square" rtlCol="0">
            <a:spAutoFit/>
          </a:bodyPr>
          <a:lstStyle/>
          <a:p>
            <a:pPr indent="-285750" algn="just">
              <a:buFont typeface="Wingdings" panose="05000000000000000000" pitchFamily="2" charset="2"/>
              <a:buChar char="Ø"/>
            </a:pPr>
            <a:r>
              <a:rPr lang="pt-BR" sz="1600" b="1" dirty="0" smtClean="0">
                <a:latin typeface="Times New Roman" panose="02020603050405020304" pitchFamily="18" charset="0"/>
                <a:cs typeface="Times New Roman" panose="02020603050405020304" pitchFamily="18" charset="0"/>
              </a:rPr>
              <a:t>Lei n° 10.233/2001</a:t>
            </a:r>
          </a:p>
          <a:p>
            <a:pPr algn="just"/>
            <a:r>
              <a:rPr lang="pt-BR" sz="1600" dirty="0" smtClean="0">
                <a:latin typeface="Times New Roman" panose="02020603050405020304" pitchFamily="18" charset="0"/>
                <a:cs typeface="Times New Roman" panose="02020603050405020304" pitchFamily="18" charset="0"/>
              </a:rPr>
              <a:t>Art</a:t>
            </a:r>
            <a:r>
              <a:rPr lang="pt-BR" sz="1600" dirty="0">
                <a:latin typeface="Times New Roman" panose="02020603050405020304" pitchFamily="18" charset="0"/>
                <a:cs typeface="Times New Roman" panose="02020603050405020304" pitchFamily="18" charset="0"/>
              </a:rPr>
              <a:t>. 25.  Cabe à ANTT, como atribuições específicas pertinentes ao Transporte Ferroviário</a:t>
            </a:r>
          </a:p>
          <a:p>
            <a:pPr algn="just"/>
            <a:r>
              <a:rPr lang="pt-BR" sz="1600" dirty="0">
                <a:latin typeface="Times New Roman" panose="02020603050405020304" pitchFamily="18" charset="0"/>
                <a:cs typeface="Times New Roman" panose="02020603050405020304" pitchFamily="18" charset="0"/>
              </a:rPr>
              <a:t>(...)</a:t>
            </a:r>
          </a:p>
          <a:p>
            <a:pPr algn="just"/>
            <a:r>
              <a:rPr lang="pt-BR" sz="1600" dirty="0">
                <a:latin typeface="Times New Roman" panose="02020603050405020304" pitchFamily="18" charset="0"/>
                <a:cs typeface="Times New Roman" panose="02020603050405020304" pitchFamily="18" charset="0"/>
              </a:rPr>
              <a:t>III – publicar editais, julgar as licitações e celebrar contratos de concessão para construção e exploração de novas ferrovias, com cláusulas de reversão à União dos ativos operacionais edificados e instalados</a:t>
            </a:r>
          </a:p>
        </p:txBody>
      </p:sp>
    </p:spTree>
    <p:extLst>
      <p:ext uri="{BB962C8B-B14F-4D97-AF65-F5344CB8AC3E}">
        <p14:creationId xmlns:p14="http://schemas.microsoft.com/office/powerpoint/2010/main" val="2124459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pic>
        <p:nvPicPr>
          <p:cNvPr id="4" name="Espaço Reservado para Conteúdo 3" descr="bases_apresentação_power_point4.jpg"/>
          <p:cNvPicPr>
            <a:picLocks noChangeAspect="1"/>
          </p:cNvPicPr>
          <p:nvPr/>
        </p:nvPicPr>
        <p:blipFill>
          <a:blip r:embed="rId2" cstate="print"/>
          <a:stretch>
            <a:fillRect/>
          </a:stretch>
        </p:blipFill>
        <p:spPr>
          <a:xfrm>
            <a:off x="0" y="0"/>
            <a:ext cx="9143999" cy="6860419"/>
          </a:xfrm>
          <a:prstGeom prst="rect">
            <a:avLst/>
          </a:prstGeom>
        </p:spPr>
      </p:pic>
      <p:sp>
        <p:nvSpPr>
          <p:cNvPr id="5" name="Título 1"/>
          <p:cNvSpPr txBox="1">
            <a:spLocks/>
          </p:cNvSpPr>
          <p:nvPr/>
        </p:nvSpPr>
        <p:spPr>
          <a:xfrm>
            <a:off x="467544" y="188640"/>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cs typeface="Times New Roman" pitchFamily="18" charset="0"/>
              </a:rPr>
              <a:t>Estudos Técnicos</a:t>
            </a:r>
          </a:p>
        </p:txBody>
      </p:sp>
      <p:sp>
        <p:nvSpPr>
          <p:cNvPr id="9" name="CaixaDeTexto 8"/>
          <p:cNvSpPr txBox="1"/>
          <p:nvPr/>
        </p:nvSpPr>
        <p:spPr>
          <a:xfrm>
            <a:off x="323528" y="1508755"/>
            <a:ext cx="8208912" cy="2215991"/>
          </a:xfrm>
          <a:prstGeom prst="rect">
            <a:avLst/>
          </a:prstGeom>
          <a:noFill/>
        </p:spPr>
        <p:txBody>
          <a:bodyPr wrap="square" rtlCol="0">
            <a:spAutoFit/>
          </a:bodyPr>
          <a:lstStyle/>
          <a:p>
            <a:pPr marL="285750" indent="-285750" algn="just">
              <a:buFont typeface="Wingdings" panose="05000000000000000000" pitchFamily="2" charset="2"/>
              <a:buChar char="Ø"/>
            </a:pPr>
            <a:r>
              <a:rPr lang="pt-BR" dirty="0" smtClean="0">
                <a:latin typeface="Times New Roman" panose="02020603050405020304" pitchFamily="18" charset="0"/>
                <a:ea typeface="Tahoma" panose="020B0604030504040204" pitchFamily="34" charset="0"/>
                <a:cs typeface="Times New Roman" panose="02020603050405020304" pitchFamily="18" charset="0"/>
              </a:rPr>
              <a:t>PIL 2ª etapa.</a:t>
            </a:r>
          </a:p>
          <a:p>
            <a:pPr marL="285750" indent="-285750" algn="just">
              <a:buFont typeface="Wingdings" panose="05000000000000000000" pitchFamily="2" charset="2"/>
              <a:buChar char="Ø"/>
            </a:pPr>
            <a:r>
              <a:rPr lang="pt-BR" dirty="0" smtClean="0">
                <a:latin typeface="Times New Roman" panose="02020603050405020304" pitchFamily="18" charset="0"/>
                <a:ea typeface="Tahoma" panose="020B0604030504040204" pitchFamily="34" charset="0"/>
                <a:cs typeface="Times New Roman" panose="02020603050405020304" pitchFamily="18" charset="0"/>
              </a:rPr>
              <a:t>Chamamento </a:t>
            </a:r>
            <a:r>
              <a:rPr lang="pt-BR" dirty="0">
                <a:latin typeface="Times New Roman" panose="02020603050405020304" pitchFamily="18" charset="0"/>
                <a:ea typeface="Tahoma" panose="020B0604030504040204" pitchFamily="34" charset="0"/>
                <a:cs typeface="Times New Roman" panose="02020603050405020304" pitchFamily="18" charset="0"/>
              </a:rPr>
              <a:t>Público de Estudos nº </a:t>
            </a:r>
            <a:r>
              <a:rPr lang="pt-BR" dirty="0" smtClean="0">
                <a:latin typeface="Times New Roman" panose="02020603050405020304" pitchFamily="18" charset="0"/>
                <a:ea typeface="Tahoma" panose="020B0604030504040204" pitchFamily="34" charset="0"/>
                <a:cs typeface="Times New Roman" panose="02020603050405020304" pitchFamily="18" charset="0"/>
              </a:rPr>
              <a:t>11/2014 do Ministério </a:t>
            </a:r>
            <a:r>
              <a:rPr lang="pt-BR" dirty="0">
                <a:latin typeface="Times New Roman" panose="02020603050405020304" pitchFamily="18" charset="0"/>
                <a:ea typeface="Tahoma" panose="020B0604030504040204" pitchFamily="34" charset="0"/>
                <a:cs typeface="Times New Roman" panose="02020603050405020304" pitchFamily="18" charset="0"/>
              </a:rPr>
              <a:t>dos </a:t>
            </a:r>
            <a:r>
              <a:rPr lang="pt-BR" dirty="0" smtClean="0">
                <a:latin typeface="Times New Roman" panose="02020603050405020304" pitchFamily="18" charset="0"/>
                <a:ea typeface="Tahoma" panose="020B0604030504040204" pitchFamily="34" charset="0"/>
                <a:cs typeface="Times New Roman" panose="02020603050405020304" pitchFamily="18" charset="0"/>
              </a:rPr>
              <a:t>Transportes (PMI):</a:t>
            </a:r>
            <a:endParaRPr lang="pt-BR" dirty="0">
              <a:latin typeface="Times New Roman" panose="02020603050405020304" pitchFamily="18" charset="0"/>
              <a:ea typeface="Tahoma" panose="020B0604030504040204" pitchFamily="34" charset="0"/>
              <a:cs typeface="Times New Roman" panose="02020603050405020304" pitchFamily="18" charset="0"/>
            </a:endParaRPr>
          </a:p>
          <a:p>
            <a:pPr algn="just"/>
            <a:endParaRPr lang="pt-BR" dirty="0" smtClean="0">
              <a:latin typeface="Times New Roman" panose="02020603050405020304" pitchFamily="18" charset="0"/>
              <a:ea typeface="Tahoma" panose="020B0604030504040204" pitchFamily="34" charset="0"/>
              <a:cs typeface="Times New Roman" panose="02020603050405020304" pitchFamily="18" charset="0"/>
            </a:endParaRPr>
          </a:p>
          <a:p>
            <a:pPr marL="742950" lvl="1" indent="-285750" algn="just">
              <a:buFont typeface="Wingdings" panose="05000000000000000000" pitchFamily="2" charset="2"/>
              <a:buChar char="§"/>
            </a:pPr>
            <a:r>
              <a:rPr lang="pt-BR" dirty="0">
                <a:latin typeface="Times New Roman" panose="02020603050405020304" pitchFamily="18" charset="0"/>
                <a:ea typeface="Tahoma" panose="020B0604030504040204" pitchFamily="34" charset="0"/>
                <a:cs typeface="Times New Roman" panose="02020603050405020304" pitchFamily="18" charset="0"/>
              </a:rPr>
              <a:t>A</a:t>
            </a:r>
            <a:r>
              <a:rPr lang="pt-BR" dirty="0" smtClean="0">
                <a:latin typeface="Times New Roman" panose="02020603050405020304" pitchFamily="18" charset="0"/>
                <a:ea typeface="Tahoma" panose="020B0604030504040204" pitchFamily="34" charset="0"/>
                <a:cs typeface="Times New Roman" panose="02020603050405020304" pitchFamily="18" charset="0"/>
              </a:rPr>
              <a:t>utorizou </a:t>
            </a:r>
            <a:r>
              <a:rPr lang="pt-BR" dirty="0">
                <a:latin typeface="Times New Roman" panose="02020603050405020304" pitchFamily="18" charset="0"/>
                <a:ea typeface="Tahoma" panose="020B0604030504040204" pitchFamily="34" charset="0"/>
                <a:cs typeface="Times New Roman" panose="02020603050405020304" pitchFamily="18" charset="0"/>
              </a:rPr>
              <a:t>a EDLP a desenvolver os estudos de viabilidade </a:t>
            </a:r>
            <a:r>
              <a:rPr lang="pt-BR" dirty="0" smtClean="0">
                <a:latin typeface="Times New Roman" panose="02020603050405020304" pitchFamily="18" charset="0"/>
                <a:ea typeface="Tahoma" panose="020B0604030504040204" pitchFamily="34" charset="0"/>
                <a:cs typeface="Times New Roman" panose="02020603050405020304" pitchFamily="18" charset="0"/>
              </a:rPr>
              <a:t>técnica;</a:t>
            </a:r>
          </a:p>
          <a:p>
            <a:pPr lvl="1" algn="just"/>
            <a:endParaRPr lang="pt-BR" dirty="0" smtClean="0">
              <a:latin typeface="Times New Roman" panose="02020603050405020304" pitchFamily="18" charset="0"/>
              <a:ea typeface="Tahoma" panose="020B0604030504040204" pitchFamily="34" charset="0"/>
              <a:cs typeface="Times New Roman" panose="02020603050405020304" pitchFamily="18" charset="0"/>
            </a:endParaRPr>
          </a:p>
          <a:p>
            <a:pPr marL="742950" lvl="1" indent="-285750" algn="just">
              <a:buFont typeface="Wingdings" panose="05000000000000000000" pitchFamily="2" charset="2"/>
              <a:buChar char="§"/>
            </a:pPr>
            <a:r>
              <a:rPr lang="pt-BR" dirty="0">
                <a:latin typeface="Times New Roman" panose="02020603050405020304" pitchFamily="18" charset="0"/>
                <a:ea typeface="Tahoma" panose="020B0604030504040204" pitchFamily="34" charset="0"/>
                <a:cs typeface="Times New Roman" panose="02020603050405020304" pitchFamily="18" charset="0"/>
              </a:rPr>
              <a:t>O</a:t>
            </a:r>
            <a:r>
              <a:rPr lang="pt-BR" dirty="0" smtClean="0">
                <a:latin typeface="Times New Roman" panose="02020603050405020304" pitchFamily="18" charset="0"/>
                <a:ea typeface="Tahoma" panose="020B0604030504040204" pitchFamily="34" charset="0"/>
                <a:cs typeface="Times New Roman" panose="02020603050405020304" pitchFamily="18" charset="0"/>
              </a:rPr>
              <a:t>s </a:t>
            </a:r>
            <a:r>
              <a:rPr lang="pt-BR" dirty="0">
                <a:latin typeface="Times New Roman" panose="02020603050405020304" pitchFamily="18" charset="0"/>
                <a:ea typeface="Tahoma" panose="020B0604030504040204" pitchFamily="34" charset="0"/>
                <a:cs typeface="Times New Roman" panose="02020603050405020304" pitchFamily="18" charset="0"/>
              </a:rPr>
              <a:t>estudos da PMI foram entregues em 29 de outubro de </a:t>
            </a:r>
            <a:r>
              <a:rPr lang="pt-BR" dirty="0" smtClean="0">
                <a:latin typeface="Times New Roman" panose="02020603050405020304" pitchFamily="18" charset="0"/>
                <a:ea typeface="Tahoma" panose="020B0604030504040204" pitchFamily="34" charset="0"/>
                <a:cs typeface="Times New Roman" panose="02020603050405020304" pitchFamily="18" charset="0"/>
              </a:rPr>
              <a:t>2015, com </a:t>
            </a:r>
            <a:r>
              <a:rPr lang="pt-BR" dirty="0">
                <a:latin typeface="Times New Roman" panose="02020603050405020304" pitchFamily="18" charset="0"/>
                <a:ea typeface="Tahoma" panose="020B0604030504040204" pitchFamily="34" charset="0"/>
                <a:cs typeface="Times New Roman" panose="02020603050405020304" pitchFamily="18" charset="0"/>
              </a:rPr>
              <a:t>revisões em 22 de março de 2016 e 26 de abril de 2017</a:t>
            </a:r>
            <a:r>
              <a:rPr lang="pt-BR" dirty="0" smtClean="0">
                <a:latin typeface="Times New Roman" panose="02020603050405020304" pitchFamily="18" charset="0"/>
                <a:ea typeface="Tahoma" panose="020B0604030504040204" pitchFamily="34" charset="0"/>
                <a:cs typeface="Times New Roman" panose="02020603050405020304" pitchFamily="18" charset="0"/>
              </a:rPr>
              <a:t>.</a:t>
            </a:r>
            <a:endParaRPr lang="pt-BR" dirty="0">
              <a:latin typeface="Times New Roman" panose="02020603050405020304" pitchFamily="18" charset="0"/>
              <a:ea typeface="Tahoma" panose="020B0604030504040204" pitchFamily="34" charset="0"/>
              <a:cs typeface="Times New Roman" panose="02020603050405020304" pitchFamily="18" charset="0"/>
            </a:endParaRPr>
          </a:p>
          <a:p>
            <a:pPr algn="just"/>
            <a:endParaRPr lang="pt-BR" sz="1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447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Grp="1" noChangeAspect="1"/>
          </p:cNvPicPr>
          <p:nvPr>
            <p:ph idx="1"/>
          </p:nvPr>
        </p:nvPicPr>
        <p:blipFill>
          <a:blip r:embed="rId3" cstate="print"/>
          <a:stretch>
            <a:fillRect/>
          </a:stretch>
        </p:blipFill>
        <p:spPr>
          <a:xfrm>
            <a:off x="-180528" y="40"/>
            <a:ext cx="9180512" cy="6860419"/>
          </a:xfrm>
        </p:spPr>
      </p:pic>
      <p:sp>
        <p:nvSpPr>
          <p:cNvPr id="2" name="Título 1"/>
          <p:cNvSpPr>
            <a:spLocks noGrp="1"/>
          </p:cNvSpPr>
          <p:nvPr>
            <p:ph type="title"/>
          </p:nvPr>
        </p:nvSpPr>
        <p:spPr>
          <a:xfrm>
            <a:off x="467544" y="188640"/>
            <a:ext cx="8229600" cy="576064"/>
          </a:xfrm>
        </p:spPr>
        <p:txBody>
          <a:bodyPr>
            <a:normAutofit fontScale="90000"/>
          </a:bodyPr>
          <a:lstStyle/>
          <a:p>
            <a:pPr lvl="0"/>
            <a:r>
              <a:rPr lang="pt-BR" sz="2800" b="1" dirty="0" smtClean="0"/>
              <a:t/>
            </a:r>
            <a:br>
              <a:rPr lang="pt-BR" sz="2800" b="1" dirty="0" smtClean="0"/>
            </a:br>
            <a:endParaRPr lang="pt-BR" sz="2200" b="1" dirty="0"/>
          </a:p>
        </p:txBody>
      </p:sp>
      <p:sp>
        <p:nvSpPr>
          <p:cNvPr id="8" name="Título 1"/>
          <p:cNvSpPr txBox="1">
            <a:spLocks/>
          </p:cNvSpPr>
          <p:nvPr/>
        </p:nvSpPr>
        <p:spPr>
          <a:xfrm>
            <a:off x="467544" y="260648"/>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600" b="1" dirty="0" smtClean="0"/>
              <a:t>3. Documentos Técnicos</a:t>
            </a:r>
            <a:endParaRPr lang="pt-BR" sz="2600" b="1" dirty="0"/>
          </a:p>
        </p:txBody>
      </p:sp>
      <p:graphicFrame>
        <p:nvGraphicFramePr>
          <p:cNvPr id="3" name="Diagrama 2"/>
          <p:cNvGraphicFramePr/>
          <p:nvPr>
            <p:extLst>
              <p:ext uri="{D42A27DB-BD31-4B8C-83A1-F6EECF244321}">
                <p14:modId xmlns:p14="http://schemas.microsoft.com/office/powerpoint/2010/main" val="3355940634"/>
              </p:ext>
            </p:extLst>
          </p:nvPr>
        </p:nvGraphicFramePr>
        <p:xfrm>
          <a:off x="467544" y="908720"/>
          <a:ext cx="7992888"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657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ases_apresentação_power_point4.jpg"/>
          <p:cNvPicPr>
            <a:picLocks noGrp="1" noChangeAspect="1"/>
          </p:cNvPicPr>
          <p:nvPr>
            <p:ph idx="1"/>
          </p:nvPr>
        </p:nvPicPr>
        <p:blipFill>
          <a:blip r:embed="rId3" cstate="print"/>
          <a:stretch>
            <a:fillRect/>
          </a:stretch>
        </p:blipFill>
        <p:spPr>
          <a:xfrm>
            <a:off x="-180528" y="40"/>
            <a:ext cx="9180512" cy="6860419"/>
          </a:xfrm>
        </p:spPr>
      </p:pic>
      <p:sp>
        <p:nvSpPr>
          <p:cNvPr id="2" name="Título 1"/>
          <p:cNvSpPr>
            <a:spLocks noGrp="1"/>
          </p:cNvSpPr>
          <p:nvPr>
            <p:ph type="title"/>
          </p:nvPr>
        </p:nvSpPr>
        <p:spPr>
          <a:xfrm>
            <a:off x="467544" y="188640"/>
            <a:ext cx="8229600" cy="576064"/>
          </a:xfrm>
        </p:spPr>
        <p:txBody>
          <a:bodyPr>
            <a:normAutofit fontScale="90000"/>
          </a:bodyPr>
          <a:lstStyle/>
          <a:p>
            <a:pPr lvl="0"/>
            <a:r>
              <a:rPr lang="pt-BR" sz="2800" b="1" dirty="0" smtClean="0"/>
              <a:t/>
            </a:r>
            <a:br>
              <a:rPr lang="pt-BR" sz="2800" b="1" dirty="0" smtClean="0"/>
            </a:br>
            <a:endParaRPr lang="pt-BR" sz="2200" b="1" dirty="0"/>
          </a:p>
        </p:txBody>
      </p:sp>
      <p:sp>
        <p:nvSpPr>
          <p:cNvPr id="8" name="Título 1"/>
          <p:cNvSpPr txBox="1">
            <a:spLocks/>
          </p:cNvSpPr>
          <p:nvPr/>
        </p:nvSpPr>
        <p:spPr>
          <a:xfrm>
            <a:off x="467544" y="260648"/>
            <a:ext cx="82296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a:t>Audiência Pública nº 014/2017</a:t>
            </a:r>
            <a:endParaRPr lang="pt-BR" sz="2600" b="1" dirty="0"/>
          </a:p>
        </p:txBody>
      </p:sp>
      <p:sp>
        <p:nvSpPr>
          <p:cNvPr id="5" name="CaixaDeTexto 4"/>
          <p:cNvSpPr txBox="1"/>
          <p:nvPr/>
        </p:nvSpPr>
        <p:spPr>
          <a:xfrm>
            <a:off x="0" y="1052736"/>
            <a:ext cx="8999984" cy="3231654"/>
          </a:xfrm>
          <a:prstGeom prst="rect">
            <a:avLst/>
          </a:prstGeom>
          <a:noFill/>
        </p:spPr>
        <p:txBody>
          <a:bodyPr wrap="square" rtlCol="0">
            <a:spAutoFit/>
          </a:bodyPr>
          <a:lstStyle/>
          <a:p>
            <a:pPr marL="285750" lvl="0" indent="-285750">
              <a:spcBef>
                <a:spcPts val="0"/>
              </a:spcBef>
              <a:buFont typeface="Wingdings" pitchFamily="2" charset="2"/>
              <a:buChar char="Ø"/>
            </a:pPr>
            <a:r>
              <a:rPr lang="pt-BR" b="1" dirty="0">
                <a:solidFill>
                  <a:prstClr val="black"/>
                </a:solidFill>
                <a:latin typeface="Times New Roman" pitchFamily="18" charset="0"/>
                <a:cs typeface="Times New Roman" pitchFamily="18" charset="0"/>
              </a:rPr>
              <a:t>Lei nº </a:t>
            </a:r>
            <a:r>
              <a:rPr lang="pt-BR" b="1" dirty="0" smtClean="0">
                <a:solidFill>
                  <a:prstClr val="black"/>
                </a:solidFill>
                <a:latin typeface="Times New Roman" pitchFamily="18" charset="0"/>
                <a:cs typeface="Times New Roman" pitchFamily="18" charset="0"/>
              </a:rPr>
              <a:t>10.233/2001 </a:t>
            </a:r>
            <a:r>
              <a:rPr lang="pt-BR" b="1" dirty="0" smtClean="0">
                <a:solidFill>
                  <a:srgbClr val="FF0000"/>
                </a:solidFill>
                <a:latin typeface="Times New Roman" pitchFamily="18" charset="0"/>
                <a:cs typeface="Times New Roman" pitchFamily="18" charset="0"/>
              </a:rPr>
              <a:t>(Expor os resultados dos estudos) </a:t>
            </a:r>
          </a:p>
          <a:p>
            <a:pPr lvl="0">
              <a:spcBef>
                <a:spcPts val="0"/>
              </a:spcBef>
            </a:pPr>
            <a:endParaRPr lang="pt-BR" dirty="0" smtClean="0">
              <a:solidFill>
                <a:prstClr val="black"/>
              </a:solidFill>
              <a:latin typeface="Times New Roman" pitchFamily="18" charset="0"/>
              <a:cs typeface="Times New Roman" pitchFamily="18" charset="0"/>
            </a:endParaRPr>
          </a:p>
          <a:p>
            <a:pPr indent="-285750">
              <a:spcBef>
                <a:spcPts val="0"/>
              </a:spcBef>
              <a:buFont typeface="Wingdings" pitchFamily="2" charset="2"/>
              <a:buChar char="Ø"/>
            </a:pPr>
            <a:r>
              <a:rPr lang="pt-BR" dirty="0">
                <a:solidFill>
                  <a:prstClr val="black"/>
                </a:solidFill>
                <a:latin typeface="Times New Roman" pitchFamily="18" charset="0"/>
                <a:cs typeface="Times New Roman" pitchFamily="18" charset="0"/>
              </a:rPr>
              <a:t>Art. 68. As iniciativas de projetos de lei, alterações de normas administrativas e decisões da Diretoria para resolução de pendências </a:t>
            </a:r>
            <a:r>
              <a:rPr lang="pt-BR" b="1" dirty="0">
                <a:solidFill>
                  <a:prstClr val="black"/>
                </a:solidFill>
                <a:latin typeface="Times New Roman" pitchFamily="18" charset="0"/>
                <a:cs typeface="Times New Roman" pitchFamily="18" charset="0"/>
              </a:rPr>
              <a:t>que afetem os direitos de agentes econômicos ou de usuários de serviços de transporte serão precedidas de audiência </a:t>
            </a:r>
            <a:r>
              <a:rPr lang="pt-BR" b="1" dirty="0" smtClean="0">
                <a:solidFill>
                  <a:prstClr val="black"/>
                </a:solidFill>
                <a:latin typeface="Times New Roman" pitchFamily="18" charset="0"/>
                <a:cs typeface="Times New Roman" pitchFamily="18" charset="0"/>
              </a:rPr>
              <a:t>pública.</a:t>
            </a:r>
            <a:endParaRPr lang="pt-BR" b="1" dirty="0">
              <a:solidFill>
                <a:prstClr val="black"/>
              </a:solidFill>
              <a:latin typeface="Times New Roman" pitchFamily="18" charset="0"/>
              <a:cs typeface="Times New Roman" pitchFamily="18" charset="0"/>
            </a:endParaRPr>
          </a:p>
          <a:p>
            <a:pPr lvl="0"/>
            <a:endParaRPr lang="pt-BR" sz="800" dirty="0">
              <a:solidFill>
                <a:prstClr val="black"/>
              </a:solidFill>
              <a:latin typeface="Times New Roman" pitchFamily="18" charset="0"/>
              <a:cs typeface="Times New Roman" pitchFamily="18" charset="0"/>
            </a:endParaRPr>
          </a:p>
          <a:p>
            <a:endParaRPr lang="pt-BR" sz="800" dirty="0">
              <a:solidFill>
                <a:prstClr val="black"/>
              </a:solidFill>
              <a:latin typeface="Times New Roman" pitchFamily="18" charset="0"/>
              <a:cs typeface="Times New Roman" pitchFamily="18" charset="0"/>
            </a:endParaRPr>
          </a:p>
          <a:p>
            <a:pPr>
              <a:spcBef>
                <a:spcPts val="0"/>
              </a:spcBef>
              <a:buFont typeface="Wingdings" panose="05000000000000000000" pitchFamily="2" charset="2"/>
              <a:buChar char="Ø"/>
            </a:pPr>
            <a:r>
              <a:rPr lang="pt-BR" dirty="0">
                <a:solidFill>
                  <a:prstClr val="black"/>
                </a:solidFill>
                <a:latin typeface="Times New Roman" pitchFamily="18" charset="0"/>
                <a:cs typeface="Times New Roman" pitchFamily="18" charset="0"/>
              </a:rPr>
              <a:t> </a:t>
            </a:r>
            <a:r>
              <a:rPr lang="pt-BR" u="sng" dirty="0">
                <a:solidFill>
                  <a:prstClr val="black"/>
                </a:solidFill>
                <a:latin typeface="Times New Roman" pitchFamily="18" charset="0"/>
                <a:cs typeface="Times New Roman" pitchFamily="18" charset="0"/>
              </a:rPr>
              <a:t>Convenção nº 169 da </a:t>
            </a:r>
            <a:r>
              <a:rPr lang="pt-BR" u="sng" dirty="0" smtClean="0">
                <a:solidFill>
                  <a:prstClr val="black"/>
                </a:solidFill>
                <a:latin typeface="Times New Roman" pitchFamily="18" charset="0"/>
                <a:cs typeface="Times New Roman" pitchFamily="18" charset="0"/>
              </a:rPr>
              <a:t>OIT</a:t>
            </a:r>
            <a:r>
              <a:rPr lang="pt-BR" dirty="0" smtClean="0">
                <a:solidFill>
                  <a:prstClr val="black"/>
                </a:solidFill>
                <a:latin typeface="Times New Roman" pitchFamily="18" charset="0"/>
                <a:cs typeface="Times New Roman" pitchFamily="18" charset="0"/>
              </a:rPr>
              <a:t>. (art</a:t>
            </a:r>
            <a:r>
              <a:rPr lang="pt-BR" dirty="0">
                <a:solidFill>
                  <a:prstClr val="black"/>
                </a:solidFill>
                <a:latin typeface="Times New Roman" pitchFamily="18" charset="0"/>
                <a:cs typeface="Times New Roman" pitchFamily="18" charset="0"/>
              </a:rPr>
              <a:t>. </a:t>
            </a:r>
            <a:r>
              <a:rPr lang="pt-BR" dirty="0" smtClean="0">
                <a:solidFill>
                  <a:prstClr val="black"/>
                </a:solidFill>
                <a:latin typeface="Times New Roman" pitchFamily="18" charset="0"/>
                <a:cs typeface="Times New Roman" pitchFamily="18" charset="0"/>
              </a:rPr>
              <a:t>6º), </a:t>
            </a:r>
            <a:r>
              <a:rPr lang="pt-BR" dirty="0">
                <a:solidFill>
                  <a:prstClr val="black"/>
                </a:solidFill>
                <a:latin typeface="Times New Roman" pitchFamily="18" charset="0"/>
                <a:cs typeface="Times New Roman" pitchFamily="18" charset="0"/>
              </a:rPr>
              <a:t>afirma que os governos deverão “consultar os povos interessados, mediante procedimentos apropriados e, particularmente, através de suas instituições representativas, cada vez que sejam previstas medidas legislativas ou administrativas suscetíveis de afetá-los diretamente</a:t>
            </a:r>
            <a:r>
              <a:rPr lang="pt-BR" dirty="0" smtClean="0">
                <a:solidFill>
                  <a:prstClr val="black"/>
                </a:solidFill>
                <a:latin typeface="Times New Roman" pitchFamily="18" charset="0"/>
                <a:cs typeface="Times New Roman" pitchFamily="18" charset="0"/>
              </a:rPr>
              <a:t>”</a:t>
            </a:r>
          </a:p>
          <a:p>
            <a:pPr>
              <a:spcBef>
                <a:spcPts val="0"/>
              </a:spcBef>
            </a:pPr>
            <a:endParaRPr lang="pt-BR" sz="800" dirty="0" smtClean="0">
              <a:solidFill>
                <a:prstClr val="black"/>
              </a:solidFill>
              <a:latin typeface="Times New Roman" pitchFamily="18" charset="0"/>
              <a:cs typeface="Times New Roman" pitchFamily="18" charset="0"/>
            </a:endParaRPr>
          </a:p>
          <a:p>
            <a:pPr>
              <a:spcBef>
                <a:spcPts val="0"/>
              </a:spcBef>
            </a:pPr>
            <a:endParaRPr lang="pt-B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8547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3" descr="bases_apresentação_power_point4.jpg"/>
          <p:cNvPicPr>
            <a:picLocks noGrp="1" noChangeAspect="1"/>
          </p:cNvPicPr>
          <p:nvPr>
            <p:ph idx="1"/>
          </p:nvPr>
        </p:nvPicPr>
        <p:blipFill>
          <a:blip r:embed="rId2" cstate="print"/>
          <a:stretch>
            <a:fillRect/>
          </a:stretch>
        </p:blipFill>
        <p:spPr>
          <a:xfrm>
            <a:off x="0" y="0"/>
            <a:ext cx="9143999" cy="6860419"/>
          </a:xfrm>
        </p:spPr>
      </p:pic>
      <p:graphicFrame>
        <p:nvGraphicFramePr>
          <p:cNvPr id="5" name="Diagrama 4"/>
          <p:cNvGraphicFramePr/>
          <p:nvPr>
            <p:extLst>
              <p:ext uri="{D42A27DB-BD31-4B8C-83A1-F6EECF244321}">
                <p14:modId xmlns:p14="http://schemas.microsoft.com/office/powerpoint/2010/main" val="1452462944"/>
              </p:ext>
            </p:extLst>
          </p:nvPr>
        </p:nvGraphicFramePr>
        <p:xfrm>
          <a:off x="755576" y="2204864"/>
          <a:ext cx="813690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0" y="188640"/>
            <a:ext cx="91440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smtClean="0">
                <a:cs typeface="Times New Roman" pitchFamily="18" charset="0"/>
              </a:rPr>
              <a:t>Demanda</a:t>
            </a:r>
            <a:endParaRPr lang="pt-BR" sz="2400" b="1" dirty="0">
              <a:cs typeface="Times New Roman" pitchFamily="18" charset="0"/>
            </a:endParaRPr>
          </a:p>
        </p:txBody>
      </p:sp>
      <p:sp>
        <p:nvSpPr>
          <p:cNvPr id="2" name="CaixaDeTexto 1"/>
          <p:cNvSpPr txBox="1"/>
          <p:nvPr/>
        </p:nvSpPr>
        <p:spPr>
          <a:xfrm>
            <a:off x="179512" y="1628800"/>
            <a:ext cx="4608512" cy="707886"/>
          </a:xfrm>
          <a:prstGeom prst="rect">
            <a:avLst/>
          </a:prstGeom>
          <a:noFill/>
        </p:spPr>
        <p:txBody>
          <a:bodyPr wrap="square" rtlCol="0">
            <a:spAutoFit/>
          </a:bodyPr>
          <a:lstStyle/>
          <a:p>
            <a:pPr marL="285750" indent="-285750">
              <a:buFont typeface="Wingdings" pitchFamily="2" charset="2"/>
              <a:buChar char="Ø"/>
            </a:pPr>
            <a:endParaRPr lang="pt-BR" sz="2000" dirty="0" smtClean="0">
              <a:latin typeface="+mj-lt"/>
              <a:cs typeface="Times New Roman" pitchFamily="18" charset="0"/>
            </a:endParaRPr>
          </a:p>
          <a:p>
            <a:pPr marL="285750" indent="-285750">
              <a:buFont typeface="Wingdings" pitchFamily="2" charset="2"/>
              <a:buChar char="Ø"/>
            </a:pPr>
            <a:r>
              <a:rPr lang="pt-BR" sz="2000" dirty="0" smtClean="0">
                <a:latin typeface="+mj-lt"/>
                <a:cs typeface="Times New Roman" pitchFamily="18" charset="0"/>
              </a:rPr>
              <a:t>Premissas de Demanda</a:t>
            </a:r>
            <a:r>
              <a:rPr lang="pt-BR" dirty="0" smtClean="0">
                <a:latin typeface="+mj-lt"/>
              </a:rPr>
              <a:t>:</a:t>
            </a:r>
            <a:endParaRPr lang="pt-BR" dirty="0">
              <a:latin typeface="+mj-lt"/>
            </a:endParaRPr>
          </a:p>
        </p:txBody>
      </p:sp>
      <p:graphicFrame>
        <p:nvGraphicFramePr>
          <p:cNvPr id="6" name="Diagrama 5"/>
          <p:cNvGraphicFramePr/>
          <p:nvPr>
            <p:extLst>
              <p:ext uri="{D42A27DB-BD31-4B8C-83A1-F6EECF244321}">
                <p14:modId xmlns:p14="http://schemas.microsoft.com/office/powerpoint/2010/main" val="1488654580"/>
              </p:ext>
            </p:extLst>
          </p:nvPr>
        </p:nvGraphicFramePr>
        <p:xfrm>
          <a:off x="457200" y="836712"/>
          <a:ext cx="8280920"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08390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11465</TotalTime>
  <Words>1643</Words>
  <Application>Microsoft Office PowerPoint</Application>
  <PresentationFormat>Apresentação na tela (4:3)</PresentationFormat>
  <Paragraphs>398</Paragraphs>
  <Slides>19</Slides>
  <Notes>9</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Calibri</vt:lpstr>
      <vt:lpstr>Calibri (Corpo)</vt:lpstr>
      <vt:lpstr>Tahoma</vt:lpstr>
      <vt:lpstr>Times New Roman</vt:lpstr>
      <vt:lpstr>Wingdings</vt:lpstr>
      <vt:lpstr>Tema do Office</vt:lpstr>
      <vt:lpstr> FERROGRÃO</vt:lpstr>
      <vt:lpstr>Apresentação do PowerPoint</vt:lpstr>
      <vt:lpstr>Apresentação do PowerPoint</vt:lpstr>
      <vt:lpstr>Política Pública de Transportes</vt:lpstr>
      <vt:lpstr>Apresentação do PowerPoint</vt:lpstr>
      <vt:lpstr>Apresentação do PowerPoint</vt:lpstr>
      <vt:lpstr> </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Modelo de Apresentação</dc:title>
  <dc:creator>Raul</dc:creator>
  <cp:lastModifiedBy>Fernando Augusto Formiga</cp:lastModifiedBy>
  <cp:revision>527</cp:revision>
  <cp:lastPrinted>2017-07-19T16:49:08Z</cp:lastPrinted>
  <dcterms:created xsi:type="dcterms:W3CDTF">2012-03-23T17:40:35Z</dcterms:created>
  <dcterms:modified xsi:type="dcterms:W3CDTF">2018-04-25T13:49:08Z</dcterms:modified>
</cp:coreProperties>
</file>