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 id="2147483700" r:id="rId3"/>
    <p:sldMasterId id="2147483713" r:id="rId4"/>
  </p:sldMasterIdLst>
  <p:notesMasterIdLst>
    <p:notesMasterId r:id="rId17"/>
  </p:notesMasterIdLst>
  <p:sldIdLst>
    <p:sldId id="256" r:id="rId5"/>
    <p:sldId id="2688" r:id="rId6"/>
    <p:sldId id="808" r:id="rId7"/>
    <p:sldId id="261" r:id="rId8"/>
    <p:sldId id="2689" r:id="rId9"/>
    <p:sldId id="268" r:id="rId10"/>
    <p:sldId id="287" r:id="rId11"/>
    <p:sldId id="269" r:id="rId12"/>
    <p:sldId id="2690" r:id="rId13"/>
    <p:sldId id="279" r:id="rId14"/>
    <p:sldId id="280" r:id="rId15"/>
    <p:sldId id="295" r:id="rId16"/>
  </p:sldIdLst>
  <p:sldSz cx="9906000" cy="6858000" type="A4"/>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64" autoAdjust="0"/>
  </p:normalViewPr>
  <p:slideViewPr>
    <p:cSldViewPr>
      <p:cViewPr varScale="1">
        <p:scale>
          <a:sx n="79" d="100"/>
          <a:sy n="79" d="100"/>
        </p:scale>
        <p:origin x="1548"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172.21.28.3\proantar\SECIRM-22\02%20-%20Finan&#231;as\01%20-%20Contas\Hist&#243;rico-recebimento-de-recursos\2025-02-26-Slides--Hist&#243;rico-de-recebimento-de-recurs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pt-BR"/>
              <a:t>HISTÓRICO</a:t>
            </a:r>
            <a:r>
              <a:rPr lang="pt-BR" baseline="0"/>
              <a:t> DE </a:t>
            </a:r>
            <a:r>
              <a:rPr lang="pt-BR"/>
              <a:t>ORÇAMENTÁRIO E EMENDA PARLAMENTAR</a:t>
            </a:r>
          </a:p>
        </c:rich>
      </c:tx>
      <c:overlay val="0"/>
    </c:title>
    <c:autoTitleDeleted val="0"/>
    <c:plotArea>
      <c:layout>
        <c:manualLayout>
          <c:layoutTarget val="inner"/>
          <c:xMode val="edge"/>
          <c:yMode val="edge"/>
          <c:x val="7.9441146515365185E-2"/>
          <c:y val="9.825466212520452E-2"/>
          <c:w val="0.90589218835777552"/>
          <c:h val="0.77596296960252886"/>
        </c:manualLayout>
      </c:layout>
      <c:barChart>
        <c:barDir val="col"/>
        <c:grouping val="clustered"/>
        <c:varyColors val="0"/>
        <c:ser>
          <c:idx val="0"/>
          <c:order val="0"/>
          <c:tx>
            <c:strRef>
              <c:f>Dados!$B$25</c:f>
              <c:strCache>
                <c:ptCount val="1"/>
                <c:pt idx="0">
                  <c:v>Orçamento</c:v>
                </c:pt>
              </c:strCache>
            </c:strRef>
          </c:tx>
          <c:spPr>
            <a:solidFill>
              <a:schemeClr val="accent3"/>
            </a:solidFill>
          </c:spPr>
          <c:invertIfNegative val="0"/>
          <c:dLbls>
            <c:dLbl>
              <c:idx val="0"/>
              <c:layout>
                <c:manualLayout>
                  <c:x val="2.6666663867017013E-3"/>
                  <c:y val="-1.263483045354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E2-411B-A292-D9E6EA9589EA}"/>
                </c:ext>
              </c:extLst>
            </c:dLbl>
            <c:dLbl>
              <c:idx val="1"/>
              <c:layout>
                <c:manualLayout>
                  <c:x val="5.3333327734034512E-3"/>
                  <c:y val="-4.2031523642732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E2-411B-A292-D9E6EA9589EA}"/>
                </c:ext>
              </c:extLst>
            </c:dLbl>
            <c:dLbl>
              <c:idx val="2"/>
              <c:layout>
                <c:manualLayout>
                  <c:x val="5.3333327734034121E-3"/>
                  <c:y val="-2.3350846468184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E2-411B-A292-D9E6EA9589EA}"/>
                </c:ext>
              </c:extLst>
            </c:dLbl>
            <c:dLbl>
              <c:idx val="3"/>
              <c:layout>
                <c:manualLayout>
                  <c:x val="5.3333327734034243E-3"/>
                  <c:y val="-4.4366608289550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E2-411B-A292-D9E6EA9589EA}"/>
                </c:ext>
              </c:extLst>
            </c:dLbl>
            <c:dLbl>
              <c:idx val="4"/>
              <c:layout>
                <c:manualLayout>
                  <c:x val="1.3332282064852281E-3"/>
                  <c:y val="-1.8680861039480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E2-411B-A292-D9E6EA9589EA}"/>
                </c:ext>
              </c:extLst>
            </c:dLbl>
            <c:dLbl>
              <c:idx val="5"/>
              <c:layout>
                <c:manualLayout>
                  <c:x val="3.999999580052563E-3"/>
                  <c:y val="-1.16754232340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E2-411B-A292-D9E6EA9589EA}"/>
                </c:ext>
              </c:extLst>
            </c:dLbl>
            <c:dLbl>
              <c:idx val="6"/>
              <c:layout>
                <c:manualLayout>
                  <c:x val="3.999999580052563E-3"/>
                  <c:y val="-2.3350846468184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E2-411B-A292-D9E6EA9589EA}"/>
                </c:ext>
              </c:extLst>
            </c:dLbl>
            <c:dLbl>
              <c:idx val="7"/>
              <c:layout>
                <c:manualLayout>
                  <c:x val="5.3333327734034182E-3"/>
                  <c:y val="-2.3350846468185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E2-411B-A292-D9E6EA9589EA}"/>
                </c:ext>
              </c:extLst>
            </c:dLbl>
            <c:dLbl>
              <c:idx val="8"/>
              <c:layout>
                <c:manualLayout>
                  <c:x val="2.66666638670170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E2-411B-A292-D9E6EA9589EA}"/>
                </c:ext>
              </c:extLst>
            </c:dLbl>
            <c:dLbl>
              <c:idx val="9"/>
              <c:layout>
                <c:manualLayout>
                  <c:x val="5.3333327734034182E-3"/>
                  <c:y val="-2.3350846468184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E2-411B-A292-D9E6EA9589EA}"/>
                </c:ext>
              </c:extLst>
            </c:dLbl>
            <c:dLbl>
              <c:idx val="10"/>
              <c:layout>
                <c:manualLayout>
                  <c:x val="2.6666663867017013E-3"/>
                  <c:y val="-7.0052539404552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E2-411B-A292-D9E6EA9589EA}"/>
                </c:ext>
              </c:extLst>
            </c:dLbl>
            <c:dLbl>
              <c:idx val="11"/>
              <c:layout>
                <c:manualLayout>
                  <c:x val="3.9998945931870294E-3"/>
                  <c:y val="1.16754232340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E2-411B-A292-D9E6EA9589EA}"/>
                </c:ext>
              </c:extLst>
            </c:dLbl>
            <c:dLbl>
              <c:idx val="12"/>
              <c:layout>
                <c:manualLayout>
                  <c:x val="5.33333277340341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E2-411B-A292-D9E6EA9589EA}"/>
                </c:ext>
              </c:extLst>
            </c:dLbl>
            <c:dLbl>
              <c:idx val="13"/>
              <c:layout>
                <c:manualLayout>
                  <c:x val="0"/>
                  <c:y val="-1.1675423234092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E2-411B-A292-D9E6EA9589EA}"/>
                </c:ext>
              </c:extLst>
            </c:dLbl>
            <c:spPr>
              <a:noFill/>
              <a:ln>
                <a:noFill/>
              </a:ln>
              <a:effectLst/>
            </c:spPr>
            <c:txPr>
              <a:bodyPr/>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Dados!$C$24:$P$24</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Dados!$C$25:$P$25</c:f>
              <c:numCache>
                <c:formatCode>0.00</c:formatCode>
                <c:ptCount val="14"/>
                <c:pt idx="0">
                  <c:v>8.2000000000000011</c:v>
                </c:pt>
                <c:pt idx="1">
                  <c:v>6.8</c:v>
                </c:pt>
                <c:pt idx="2">
                  <c:v>5.9</c:v>
                </c:pt>
                <c:pt idx="3">
                  <c:v>4.5</c:v>
                </c:pt>
                <c:pt idx="4">
                  <c:v>4.5</c:v>
                </c:pt>
                <c:pt idx="5">
                  <c:v>3.24</c:v>
                </c:pt>
                <c:pt idx="6">
                  <c:v>1.4</c:v>
                </c:pt>
                <c:pt idx="7">
                  <c:v>2.25</c:v>
                </c:pt>
                <c:pt idx="8">
                  <c:v>1.6400000000000001</c:v>
                </c:pt>
                <c:pt idx="9">
                  <c:v>2.57</c:v>
                </c:pt>
                <c:pt idx="10">
                  <c:v>1.8</c:v>
                </c:pt>
                <c:pt idx="11">
                  <c:v>2.11</c:v>
                </c:pt>
                <c:pt idx="12">
                  <c:v>0.91800000000000004</c:v>
                </c:pt>
                <c:pt idx="13">
                  <c:v>1</c:v>
                </c:pt>
              </c:numCache>
            </c:numRef>
          </c:val>
          <c:extLst>
            <c:ext xmlns:c16="http://schemas.microsoft.com/office/drawing/2014/chart" uri="{C3380CC4-5D6E-409C-BE32-E72D297353CC}">
              <c16:uniqueId val="{0000000E-90E2-411B-A292-D9E6EA9589EA}"/>
            </c:ext>
          </c:extLst>
        </c:ser>
        <c:ser>
          <c:idx val="1"/>
          <c:order val="1"/>
          <c:tx>
            <c:strRef>
              <c:f>Dados!$B$26</c:f>
              <c:strCache>
                <c:ptCount val="1"/>
                <c:pt idx="0">
                  <c:v>Emenda Parlamentar</c:v>
                </c:pt>
              </c:strCache>
            </c:strRef>
          </c:tx>
          <c:spPr>
            <a:solidFill>
              <a:srgbClr val="FFC000"/>
            </a:solidFill>
            <a:ln>
              <a:solidFill>
                <a:sysClr val="windowText" lastClr="000000"/>
              </a:solidFill>
            </a:ln>
          </c:spPr>
          <c:invertIfNegative val="0"/>
          <c:dLbls>
            <c:spPr>
              <a:noFill/>
              <a:ln>
                <a:noFill/>
              </a:ln>
              <a:effectLst/>
            </c:spPr>
            <c:txPr>
              <a:bodyPr/>
              <a:lstStyle/>
              <a:p>
                <a:pPr>
                  <a:defRPr sz="12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Dados!$C$24:$P$24</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Dados!$C$26:$P$26</c:f>
              <c:numCache>
                <c:formatCode>0.00</c:formatCode>
                <c:ptCount val="14"/>
                <c:pt idx="0">
                  <c:v>1.6</c:v>
                </c:pt>
                <c:pt idx="1">
                  <c:v>0</c:v>
                </c:pt>
                <c:pt idx="2">
                  <c:v>0.8</c:v>
                </c:pt>
                <c:pt idx="3">
                  <c:v>0</c:v>
                </c:pt>
                <c:pt idx="4">
                  <c:v>2.7</c:v>
                </c:pt>
                <c:pt idx="5">
                  <c:v>0.70000000000000062</c:v>
                </c:pt>
                <c:pt idx="6">
                  <c:v>2.2999999999999998</c:v>
                </c:pt>
                <c:pt idx="7">
                  <c:v>3.19</c:v>
                </c:pt>
                <c:pt idx="8">
                  <c:v>2.0299999999999998</c:v>
                </c:pt>
                <c:pt idx="9">
                  <c:v>1.0900000000000001</c:v>
                </c:pt>
                <c:pt idx="10">
                  <c:v>3.1</c:v>
                </c:pt>
                <c:pt idx="11">
                  <c:v>3.3699999999999997</c:v>
                </c:pt>
                <c:pt idx="12">
                  <c:v>2.2000000000000002</c:v>
                </c:pt>
                <c:pt idx="13">
                  <c:v>2.5</c:v>
                </c:pt>
              </c:numCache>
            </c:numRef>
          </c:val>
          <c:extLst>
            <c:ext xmlns:c16="http://schemas.microsoft.com/office/drawing/2014/chart" uri="{C3380CC4-5D6E-409C-BE32-E72D297353CC}">
              <c16:uniqueId val="{0000000F-90E2-411B-A292-D9E6EA9589EA}"/>
            </c:ext>
          </c:extLst>
        </c:ser>
        <c:dLbls>
          <c:showLegendKey val="0"/>
          <c:showVal val="1"/>
          <c:showCatName val="0"/>
          <c:showSerName val="0"/>
          <c:showPercent val="0"/>
          <c:showBubbleSize val="0"/>
        </c:dLbls>
        <c:gapWidth val="150"/>
        <c:axId val="120842880"/>
        <c:axId val="138936704"/>
      </c:barChart>
      <c:catAx>
        <c:axId val="120842880"/>
        <c:scaling>
          <c:orientation val="minMax"/>
        </c:scaling>
        <c:delete val="0"/>
        <c:axPos val="b"/>
        <c:numFmt formatCode="General" sourceLinked="1"/>
        <c:majorTickMark val="out"/>
        <c:minorTickMark val="none"/>
        <c:tickLblPos val="nextTo"/>
        <c:crossAx val="138936704"/>
        <c:crosses val="autoZero"/>
        <c:auto val="1"/>
        <c:lblAlgn val="ctr"/>
        <c:lblOffset val="100"/>
        <c:noMultiLvlLbl val="0"/>
      </c:catAx>
      <c:valAx>
        <c:axId val="138936704"/>
        <c:scaling>
          <c:orientation val="minMax"/>
        </c:scaling>
        <c:delete val="0"/>
        <c:axPos val="l"/>
        <c:majorGridlines>
          <c:spPr>
            <a:ln>
              <a:solidFill>
                <a:schemeClr val="bg1">
                  <a:lumMod val="95000"/>
                </a:schemeClr>
              </a:solidFill>
            </a:ln>
          </c:spPr>
        </c:majorGridlines>
        <c:title>
          <c:tx>
            <c:rich>
              <a:bodyPr rot="-5400000" vert="horz"/>
              <a:lstStyle/>
              <a:p>
                <a:pPr>
                  <a:defRPr/>
                </a:pPr>
                <a:r>
                  <a:rPr lang="pt-BR"/>
                  <a:t>MILHÕES</a:t>
                </a:r>
              </a:p>
            </c:rich>
          </c:tx>
          <c:layout>
            <c:manualLayout>
              <c:xMode val="edge"/>
              <c:yMode val="edge"/>
              <c:x val="1.4206927642317442E-2"/>
              <c:y val="0.41570776507577728"/>
            </c:manualLayout>
          </c:layout>
          <c:overlay val="0"/>
        </c:title>
        <c:numFmt formatCode="0.00" sourceLinked="1"/>
        <c:majorTickMark val="out"/>
        <c:minorTickMark val="none"/>
        <c:tickLblPos val="nextTo"/>
        <c:crossAx val="120842880"/>
        <c:crosses val="autoZero"/>
        <c:crossBetween val="between"/>
      </c:valAx>
      <c:spPr>
        <a:noFill/>
      </c:spPr>
    </c:plotArea>
    <c:legend>
      <c:legendPos val="b"/>
      <c:overlay val="0"/>
      <c:txPr>
        <a:bodyPr/>
        <a:lstStyle/>
        <a:p>
          <a:pPr>
            <a:defRPr sz="1400"/>
          </a:pPr>
          <a:endParaRPr lang="pt-BR"/>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1FF3B-C422-4C9B-8C82-F2040147EE8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pt-BR"/>
        </a:p>
      </dgm:t>
    </dgm:pt>
    <dgm:pt modelId="{775352ED-697C-4855-8CCF-5D83699CB873}">
      <dgm:prSet phldrT="[Texto]" custT="1"/>
      <dgm:spPr/>
      <dgm:t>
        <a:bodyPr/>
        <a:lstStyle/>
        <a:p>
          <a:r>
            <a:rPr lang="pt-BR" sz="2400" b="1" dirty="0">
              <a:latin typeface="Calibri" pitchFamily="34" charset="0"/>
              <a:ea typeface="Calibri" pitchFamily="34" charset="0"/>
              <a:cs typeface="Calibri" pitchFamily="34" charset="0"/>
            </a:rPr>
            <a:t>Inverno (ABR-SET)</a:t>
          </a:r>
        </a:p>
      </dgm:t>
    </dgm:pt>
    <dgm:pt modelId="{B6929A0D-239C-4EF6-BE9C-4C58956A7123}" type="parTrans" cxnId="{C5138A10-E8DE-4320-8244-274CC1C3F745}">
      <dgm:prSet/>
      <dgm:spPr/>
      <dgm:t>
        <a:bodyPr/>
        <a:lstStyle/>
        <a:p>
          <a:endParaRPr lang="pt-BR" sz="2400">
            <a:latin typeface="Calibri" pitchFamily="34" charset="0"/>
            <a:ea typeface="Calibri" pitchFamily="34" charset="0"/>
            <a:cs typeface="Calibri" pitchFamily="34" charset="0"/>
          </a:endParaRPr>
        </a:p>
      </dgm:t>
    </dgm:pt>
    <dgm:pt modelId="{001649FC-8923-425B-91DF-D039A009F4CE}" type="sibTrans" cxnId="{C5138A10-E8DE-4320-8244-274CC1C3F745}">
      <dgm:prSet/>
      <dgm:spPr/>
      <dgm:t>
        <a:bodyPr/>
        <a:lstStyle/>
        <a:p>
          <a:endParaRPr lang="pt-BR" sz="2400">
            <a:latin typeface="Calibri" pitchFamily="34" charset="0"/>
            <a:ea typeface="Calibri" pitchFamily="34" charset="0"/>
            <a:cs typeface="Calibri" pitchFamily="34" charset="0"/>
          </a:endParaRPr>
        </a:p>
      </dgm:t>
    </dgm:pt>
    <dgm:pt modelId="{EB3E32E6-D820-4473-8857-0CEEEBC8AEEA}">
      <dgm:prSet phldrT="[Texto]" custT="1"/>
      <dgm:spPr/>
      <dgm:t>
        <a:bodyPr/>
        <a:lstStyle/>
        <a:p>
          <a:r>
            <a:rPr lang="pt-BR" sz="2400" b="1" strike="noStrike" spc="-1" dirty="0">
              <a:solidFill>
                <a:srgbClr val="002060"/>
              </a:solidFill>
              <a:latin typeface="Calibri" pitchFamily="34" charset="0"/>
              <a:ea typeface="Calibri" pitchFamily="34" charset="0"/>
              <a:cs typeface="Calibri" pitchFamily="34" charset="0"/>
            </a:rPr>
            <a:t>Não há movimentação de pessoal</a:t>
          </a:r>
          <a:endParaRPr lang="pt-BR" sz="2400" b="1" dirty="0">
            <a:latin typeface="Calibri" pitchFamily="34" charset="0"/>
            <a:ea typeface="Calibri" pitchFamily="34" charset="0"/>
            <a:cs typeface="Calibri" pitchFamily="34" charset="0"/>
          </a:endParaRPr>
        </a:p>
      </dgm:t>
    </dgm:pt>
    <dgm:pt modelId="{33C9B03D-B6F1-4FD5-8555-23E030A468FF}" type="parTrans" cxnId="{02CA59F9-82D1-4510-BF08-65FC195B7C60}">
      <dgm:prSet/>
      <dgm:spPr/>
      <dgm:t>
        <a:bodyPr/>
        <a:lstStyle/>
        <a:p>
          <a:endParaRPr lang="pt-BR" sz="2400">
            <a:latin typeface="Calibri" pitchFamily="34" charset="0"/>
            <a:ea typeface="Calibri" pitchFamily="34" charset="0"/>
            <a:cs typeface="Calibri" pitchFamily="34" charset="0"/>
          </a:endParaRPr>
        </a:p>
      </dgm:t>
    </dgm:pt>
    <dgm:pt modelId="{C52E6A87-38E8-469B-A47C-FA979E946920}" type="sibTrans" cxnId="{02CA59F9-82D1-4510-BF08-65FC195B7C60}">
      <dgm:prSet/>
      <dgm:spPr/>
      <dgm:t>
        <a:bodyPr/>
        <a:lstStyle/>
        <a:p>
          <a:endParaRPr lang="pt-BR" sz="2400">
            <a:latin typeface="Calibri" pitchFamily="34" charset="0"/>
            <a:ea typeface="Calibri" pitchFamily="34" charset="0"/>
            <a:cs typeface="Calibri" pitchFamily="34" charset="0"/>
          </a:endParaRPr>
        </a:p>
      </dgm:t>
    </dgm:pt>
    <dgm:pt modelId="{7812C731-DA8F-483D-A4DA-784CA3D321A7}">
      <dgm:prSet custT="1"/>
      <dgm:spPr/>
      <dgm:t>
        <a:bodyPr/>
        <a:lstStyle/>
        <a:p>
          <a:r>
            <a:rPr lang="pt-BR" sz="2400" b="1" strike="noStrike" spc="-1" dirty="0">
              <a:solidFill>
                <a:srgbClr val="002060"/>
              </a:solidFill>
              <a:latin typeface="Calibri" pitchFamily="34" charset="0"/>
              <a:ea typeface="Calibri" pitchFamily="34" charset="0"/>
              <a:cs typeface="Calibri" pitchFamily="34" charset="0"/>
            </a:rPr>
            <a:t>Lançamento de material por </a:t>
          </a:r>
          <a:r>
            <a:rPr lang="pt-BR" sz="2400" b="1" spc="-1" dirty="0">
              <a:solidFill>
                <a:srgbClr val="002060"/>
              </a:solidFill>
              <a:latin typeface="Calibri" pitchFamily="34" charset="0"/>
              <a:ea typeface="Calibri" pitchFamily="34" charset="0"/>
              <a:cs typeface="Calibri" pitchFamily="34" charset="0"/>
            </a:rPr>
            <a:t>aeronave</a:t>
          </a:r>
          <a:endParaRPr lang="pt-BR" sz="2400" b="1" strike="noStrike" spc="-1" dirty="0">
            <a:latin typeface="Calibri" pitchFamily="34" charset="0"/>
            <a:ea typeface="Calibri" pitchFamily="34" charset="0"/>
            <a:cs typeface="Calibri" pitchFamily="34" charset="0"/>
          </a:endParaRPr>
        </a:p>
      </dgm:t>
    </dgm:pt>
    <dgm:pt modelId="{BAAB41D0-133D-4969-8409-291B3B724694}" type="parTrans" cxnId="{11DB13E2-93AB-4234-BCB3-D18B7B674123}">
      <dgm:prSet/>
      <dgm:spPr/>
      <dgm:t>
        <a:bodyPr/>
        <a:lstStyle/>
        <a:p>
          <a:endParaRPr lang="pt-BR" sz="2400">
            <a:latin typeface="Calibri" pitchFamily="34" charset="0"/>
            <a:ea typeface="Calibri" pitchFamily="34" charset="0"/>
            <a:cs typeface="Calibri" pitchFamily="34" charset="0"/>
          </a:endParaRPr>
        </a:p>
      </dgm:t>
    </dgm:pt>
    <dgm:pt modelId="{8822DC70-476F-4038-9C93-9AF0ABA114BD}" type="sibTrans" cxnId="{11DB13E2-93AB-4234-BCB3-D18B7B674123}">
      <dgm:prSet/>
      <dgm:spPr/>
      <dgm:t>
        <a:bodyPr/>
        <a:lstStyle/>
        <a:p>
          <a:endParaRPr lang="pt-BR" sz="2400">
            <a:latin typeface="Calibri" pitchFamily="34" charset="0"/>
            <a:ea typeface="Calibri" pitchFamily="34" charset="0"/>
            <a:cs typeface="Calibri" pitchFamily="34" charset="0"/>
          </a:endParaRPr>
        </a:p>
      </dgm:t>
    </dgm:pt>
    <dgm:pt modelId="{CBBBE838-9645-44D4-8EE0-F963EC4AAEED}">
      <dgm:prSet custT="1"/>
      <dgm:spPr/>
      <dgm:t>
        <a:bodyPr/>
        <a:lstStyle/>
        <a:p>
          <a:r>
            <a:rPr lang="pt-BR" sz="2400" b="1" strike="noStrike" spc="-1" dirty="0">
              <a:solidFill>
                <a:srgbClr val="002060"/>
              </a:solidFill>
              <a:latin typeface="Calibri" pitchFamily="34" charset="0"/>
              <a:ea typeface="Calibri" pitchFamily="34" charset="0"/>
              <a:cs typeface="Calibri" pitchFamily="34" charset="0"/>
            </a:rPr>
            <a:t>Apenas GB na EACF</a:t>
          </a:r>
          <a:endParaRPr lang="pt-BR" sz="2400" b="1" strike="noStrike" spc="-1" dirty="0">
            <a:latin typeface="Calibri" pitchFamily="34" charset="0"/>
            <a:ea typeface="Calibri" pitchFamily="34" charset="0"/>
            <a:cs typeface="Calibri" pitchFamily="34" charset="0"/>
          </a:endParaRPr>
        </a:p>
      </dgm:t>
    </dgm:pt>
    <dgm:pt modelId="{DB1F64B5-1406-4662-9593-E36762371802}" type="parTrans" cxnId="{6B0B2D6F-141E-41C4-9E78-B70437C0613D}">
      <dgm:prSet/>
      <dgm:spPr/>
      <dgm:t>
        <a:bodyPr/>
        <a:lstStyle/>
        <a:p>
          <a:endParaRPr lang="pt-BR" sz="2400">
            <a:latin typeface="Calibri" pitchFamily="34" charset="0"/>
            <a:ea typeface="Calibri" pitchFamily="34" charset="0"/>
            <a:cs typeface="Calibri" pitchFamily="34" charset="0"/>
          </a:endParaRPr>
        </a:p>
      </dgm:t>
    </dgm:pt>
    <dgm:pt modelId="{D76A8707-C553-49C6-8C1C-97D19D2D940F}" type="sibTrans" cxnId="{6B0B2D6F-141E-41C4-9E78-B70437C0613D}">
      <dgm:prSet/>
      <dgm:spPr/>
      <dgm:t>
        <a:bodyPr/>
        <a:lstStyle/>
        <a:p>
          <a:endParaRPr lang="pt-BR" sz="2400">
            <a:latin typeface="Calibri" pitchFamily="34" charset="0"/>
            <a:ea typeface="Calibri" pitchFamily="34" charset="0"/>
            <a:cs typeface="Calibri" pitchFamily="34" charset="0"/>
          </a:endParaRPr>
        </a:p>
      </dgm:t>
    </dgm:pt>
    <dgm:pt modelId="{47919CA9-2A00-4135-AB9D-CD4958013A48}">
      <dgm:prSet custT="1"/>
      <dgm:spPr/>
      <dgm:t>
        <a:bodyPr/>
        <a:lstStyle/>
        <a:p>
          <a:r>
            <a:rPr lang="pt-BR" sz="2400" b="1" spc="-1" dirty="0">
              <a:solidFill>
                <a:srgbClr val="002060"/>
              </a:solidFill>
              <a:latin typeface="Calibri" pitchFamily="34" charset="0"/>
              <a:ea typeface="Calibri" pitchFamily="34" charset="0"/>
              <a:cs typeface="Calibri" pitchFamily="34" charset="0"/>
            </a:rPr>
            <a:t>M</a:t>
          </a:r>
          <a:r>
            <a:rPr lang="pt-BR" sz="2400" b="1" strike="noStrike" spc="-1" dirty="0">
              <a:solidFill>
                <a:srgbClr val="002060"/>
              </a:solidFill>
              <a:latin typeface="Calibri" pitchFamily="34" charset="0"/>
              <a:ea typeface="Calibri" pitchFamily="34" charset="0"/>
              <a:cs typeface="Calibri" pitchFamily="34" charset="0"/>
            </a:rPr>
            <a:t>ovimentação de pessoal e material</a:t>
          </a:r>
          <a:endParaRPr lang="pt-BR" sz="2400" b="1" strike="noStrike" spc="-1" dirty="0">
            <a:latin typeface="Calibri" pitchFamily="34" charset="0"/>
            <a:ea typeface="Calibri" pitchFamily="34" charset="0"/>
            <a:cs typeface="Calibri" pitchFamily="34" charset="0"/>
          </a:endParaRPr>
        </a:p>
      </dgm:t>
    </dgm:pt>
    <dgm:pt modelId="{67B33D66-0D76-49F5-8A6D-8367C13B150C}">
      <dgm:prSet custT="1"/>
      <dgm:spPr/>
      <dgm:t>
        <a:bodyPr/>
        <a:lstStyle/>
        <a:p>
          <a:r>
            <a:rPr lang="pt-BR" sz="2400" b="1" strike="noStrike" spc="-1" dirty="0">
              <a:solidFill>
                <a:srgbClr val="002060"/>
              </a:solidFill>
              <a:latin typeface="Calibri" pitchFamily="34" charset="0"/>
              <a:ea typeface="Calibri" pitchFamily="34" charset="0"/>
              <a:cs typeface="Calibri" pitchFamily="34" charset="0"/>
            </a:rPr>
            <a:t>Apoio logístico à EACF </a:t>
          </a:r>
          <a:endParaRPr lang="pt-BR" sz="2400" b="1" strike="noStrike" spc="-1" dirty="0">
            <a:latin typeface="Calibri" pitchFamily="34" charset="0"/>
            <a:ea typeface="Calibri" pitchFamily="34" charset="0"/>
            <a:cs typeface="Calibri" pitchFamily="34" charset="0"/>
          </a:endParaRPr>
        </a:p>
      </dgm:t>
    </dgm:pt>
    <dgm:pt modelId="{5DA4F1DB-172E-44F0-B103-AD3B33AC1218}">
      <dgm:prSet phldrT="[Texto]" custT="1"/>
      <dgm:spPr/>
      <dgm:t>
        <a:bodyPr/>
        <a:lstStyle/>
        <a:p>
          <a:r>
            <a:rPr lang="pt-BR" sz="2400" b="1" spc="-1" dirty="0">
              <a:solidFill>
                <a:srgbClr val="002060"/>
              </a:solidFill>
              <a:latin typeface="Calibri" pitchFamily="34" charset="0"/>
              <a:ea typeface="Calibri" pitchFamily="34" charset="0"/>
              <a:cs typeface="Calibri" pitchFamily="34" charset="0"/>
            </a:rPr>
            <a:t>P</a:t>
          </a:r>
          <a:r>
            <a:rPr lang="pt-BR" sz="2400" b="1" strike="noStrike" spc="-1" dirty="0">
              <a:solidFill>
                <a:srgbClr val="002060"/>
              </a:solidFill>
              <a:latin typeface="Calibri" pitchFamily="34" charset="0"/>
              <a:ea typeface="Calibri" pitchFamily="34" charset="0"/>
              <a:cs typeface="Calibri" pitchFamily="34" charset="0"/>
            </a:rPr>
            <a:t>esquisa</a:t>
          </a:r>
          <a:endParaRPr lang="pt-BR" sz="2400" b="1" dirty="0">
            <a:latin typeface="Calibri" pitchFamily="34" charset="0"/>
            <a:ea typeface="Calibri" pitchFamily="34" charset="0"/>
            <a:cs typeface="Calibri" pitchFamily="34" charset="0"/>
          </a:endParaRPr>
        </a:p>
      </dgm:t>
    </dgm:pt>
    <dgm:pt modelId="{168BC178-BB02-4483-BF60-4476BAFEFEF9}">
      <dgm:prSet phldrT="[Texto]" custT="1"/>
      <dgm:spPr/>
      <dgm:t>
        <a:bodyPr/>
        <a:lstStyle/>
        <a:p>
          <a:r>
            <a:rPr lang="pt-BR" sz="2400" b="1" dirty="0">
              <a:latin typeface="Calibri" pitchFamily="34" charset="0"/>
              <a:ea typeface="Calibri" pitchFamily="34" charset="0"/>
              <a:cs typeface="Calibri" pitchFamily="34" charset="0"/>
            </a:rPr>
            <a:t>Verão (OUT-MAR)</a:t>
          </a:r>
        </a:p>
      </dgm:t>
    </dgm:pt>
    <dgm:pt modelId="{301F422D-BEF8-4814-ABAF-E4745A335564}" type="sibTrans" cxnId="{AC44F952-66F2-4BD8-BC8B-89CE48BD8FF6}">
      <dgm:prSet/>
      <dgm:spPr/>
      <dgm:t>
        <a:bodyPr/>
        <a:lstStyle/>
        <a:p>
          <a:endParaRPr lang="pt-BR" sz="2400">
            <a:latin typeface="Calibri" pitchFamily="34" charset="0"/>
            <a:ea typeface="Calibri" pitchFamily="34" charset="0"/>
            <a:cs typeface="Calibri" pitchFamily="34" charset="0"/>
          </a:endParaRPr>
        </a:p>
      </dgm:t>
    </dgm:pt>
    <dgm:pt modelId="{D47843F3-6296-4B6A-920A-56B42EB6DBCF}" type="parTrans" cxnId="{AC44F952-66F2-4BD8-BC8B-89CE48BD8FF6}">
      <dgm:prSet/>
      <dgm:spPr/>
      <dgm:t>
        <a:bodyPr/>
        <a:lstStyle/>
        <a:p>
          <a:endParaRPr lang="pt-BR" sz="2400">
            <a:latin typeface="Calibri" pitchFamily="34" charset="0"/>
            <a:ea typeface="Calibri" pitchFamily="34" charset="0"/>
            <a:cs typeface="Calibri" pitchFamily="34" charset="0"/>
          </a:endParaRPr>
        </a:p>
      </dgm:t>
    </dgm:pt>
    <dgm:pt modelId="{7D72BCD8-57C6-479B-A3DD-C0568772F9B5}" type="sibTrans" cxnId="{F7102A54-D53D-452B-BD62-626E9F905912}">
      <dgm:prSet/>
      <dgm:spPr/>
      <dgm:t>
        <a:bodyPr/>
        <a:lstStyle/>
        <a:p>
          <a:endParaRPr lang="pt-BR" sz="2400">
            <a:latin typeface="Calibri" pitchFamily="34" charset="0"/>
            <a:ea typeface="Calibri" pitchFamily="34" charset="0"/>
            <a:cs typeface="Calibri" pitchFamily="34" charset="0"/>
          </a:endParaRPr>
        </a:p>
      </dgm:t>
    </dgm:pt>
    <dgm:pt modelId="{EB9B2571-B88C-4FB0-BDB5-37D13BD0DBF6}" type="parTrans" cxnId="{F7102A54-D53D-452B-BD62-626E9F905912}">
      <dgm:prSet/>
      <dgm:spPr/>
      <dgm:t>
        <a:bodyPr/>
        <a:lstStyle/>
        <a:p>
          <a:endParaRPr lang="pt-BR" sz="2400">
            <a:latin typeface="Calibri" pitchFamily="34" charset="0"/>
            <a:ea typeface="Calibri" pitchFamily="34" charset="0"/>
            <a:cs typeface="Calibri" pitchFamily="34" charset="0"/>
          </a:endParaRPr>
        </a:p>
      </dgm:t>
    </dgm:pt>
    <dgm:pt modelId="{9F88B468-75D4-4C26-816C-49E2C1E18261}" type="sibTrans" cxnId="{27D9B766-D3F8-4923-9260-829C9FFA7005}">
      <dgm:prSet/>
      <dgm:spPr/>
      <dgm:t>
        <a:bodyPr/>
        <a:lstStyle/>
        <a:p>
          <a:endParaRPr lang="pt-BR" sz="2400">
            <a:latin typeface="Calibri" pitchFamily="34" charset="0"/>
            <a:ea typeface="Calibri" pitchFamily="34" charset="0"/>
            <a:cs typeface="Calibri" pitchFamily="34" charset="0"/>
          </a:endParaRPr>
        </a:p>
      </dgm:t>
    </dgm:pt>
    <dgm:pt modelId="{296D7D4E-F85C-40E9-B55B-3B47D1E22CD6}" type="parTrans" cxnId="{27D9B766-D3F8-4923-9260-829C9FFA7005}">
      <dgm:prSet/>
      <dgm:spPr/>
      <dgm:t>
        <a:bodyPr/>
        <a:lstStyle/>
        <a:p>
          <a:endParaRPr lang="pt-BR" sz="2400">
            <a:latin typeface="Calibri" pitchFamily="34" charset="0"/>
            <a:ea typeface="Calibri" pitchFamily="34" charset="0"/>
            <a:cs typeface="Calibri" pitchFamily="34" charset="0"/>
          </a:endParaRPr>
        </a:p>
      </dgm:t>
    </dgm:pt>
    <dgm:pt modelId="{3C460A96-6159-440E-9EAD-F589487A9063}" type="sibTrans" cxnId="{43CA644D-BED5-4199-8FF2-EBEF46F45ACC}">
      <dgm:prSet/>
      <dgm:spPr/>
      <dgm:t>
        <a:bodyPr/>
        <a:lstStyle/>
        <a:p>
          <a:endParaRPr lang="pt-BR" sz="2400">
            <a:latin typeface="Calibri" pitchFamily="34" charset="0"/>
            <a:ea typeface="Calibri" pitchFamily="34" charset="0"/>
            <a:cs typeface="Calibri" pitchFamily="34" charset="0"/>
          </a:endParaRPr>
        </a:p>
      </dgm:t>
    </dgm:pt>
    <dgm:pt modelId="{BC0EC269-28CE-4160-9507-CCD9DDF832C7}" type="parTrans" cxnId="{43CA644D-BED5-4199-8FF2-EBEF46F45ACC}">
      <dgm:prSet/>
      <dgm:spPr/>
      <dgm:t>
        <a:bodyPr/>
        <a:lstStyle/>
        <a:p>
          <a:endParaRPr lang="pt-BR" sz="2400">
            <a:latin typeface="Calibri" pitchFamily="34" charset="0"/>
            <a:ea typeface="Calibri" pitchFamily="34" charset="0"/>
            <a:cs typeface="Calibri" pitchFamily="34" charset="0"/>
          </a:endParaRPr>
        </a:p>
      </dgm:t>
    </dgm:pt>
    <dgm:pt modelId="{71CAB9F5-245F-4F86-A127-F93087BEBAD1}" type="pres">
      <dgm:prSet presAssocID="{3C91FF3B-C422-4C9B-8C82-F2040147EE89}" presName="linear" presStyleCnt="0">
        <dgm:presLayoutVars>
          <dgm:dir/>
          <dgm:resizeHandles val="exact"/>
        </dgm:presLayoutVars>
      </dgm:prSet>
      <dgm:spPr/>
    </dgm:pt>
    <dgm:pt modelId="{58F62CD9-75E6-415D-B45D-A894E0E88C8A}" type="pres">
      <dgm:prSet presAssocID="{168BC178-BB02-4483-BF60-4476BAFEFEF9}" presName="comp" presStyleCnt="0"/>
      <dgm:spPr/>
    </dgm:pt>
    <dgm:pt modelId="{5DD221A6-65EA-4040-954E-2DA7C9ABA3A8}" type="pres">
      <dgm:prSet presAssocID="{168BC178-BB02-4483-BF60-4476BAFEFEF9}" presName="box" presStyleLbl="node1" presStyleIdx="0" presStyleCnt="2" custLinFactNeighborX="5702" custLinFactNeighborY="-47716"/>
      <dgm:spPr/>
    </dgm:pt>
    <dgm:pt modelId="{05097BA9-C996-4ADB-AEBC-E97D717EDF8E}" type="pres">
      <dgm:prSet presAssocID="{168BC178-BB02-4483-BF60-4476BAFEFEF9}" presName="img" presStyleLbl="fgImgPlace1" presStyleIdx="0" presStyleCnt="2"/>
      <dgm:spPr>
        <a:blipFill rotWithShape="0">
          <a:blip xmlns:r="http://schemas.openxmlformats.org/officeDocument/2006/relationships" r:embed="rId1"/>
          <a:stretch>
            <a:fillRect/>
          </a:stretch>
        </a:blipFill>
      </dgm:spPr>
    </dgm:pt>
    <dgm:pt modelId="{F48496BA-77E7-4E87-8E09-99D85606FA2F}" type="pres">
      <dgm:prSet presAssocID="{168BC178-BB02-4483-BF60-4476BAFEFEF9}" presName="text" presStyleLbl="node1" presStyleIdx="0" presStyleCnt="2">
        <dgm:presLayoutVars>
          <dgm:bulletEnabled val="1"/>
        </dgm:presLayoutVars>
      </dgm:prSet>
      <dgm:spPr/>
    </dgm:pt>
    <dgm:pt modelId="{B968AC21-3DFC-4915-8415-F26F9CAF41D1}" type="pres">
      <dgm:prSet presAssocID="{301F422D-BEF8-4814-ABAF-E4745A335564}" presName="spacer" presStyleCnt="0"/>
      <dgm:spPr/>
    </dgm:pt>
    <dgm:pt modelId="{9DBF5BA3-6776-4014-962C-2D3C2D7FF482}" type="pres">
      <dgm:prSet presAssocID="{775352ED-697C-4855-8CCF-5D83699CB873}" presName="comp" presStyleCnt="0"/>
      <dgm:spPr/>
    </dgm:pt>
    <dgm:pt modelId="{FA04BF7E-1B42-40C1-8542-E4A057748831}" type="pres">
      <dgm:prSet presAssocID="{775352ED-697C-4855-8CCF-5D83699CB873}" presName="box" presStyleLbl="node1" presStyleIdx="1" presStyleCnt="2" custLinFactNeighborY="39334"/>
      <dgm:spPr/>
    </dgm:pt>
    <dgm:pt modelId="{7DE6DA8F-7E12-4B1D-B661-03188A826FE9}" type="pres">
      <dgm:prSet presAssocID="{775352ED-697C-4855-8CCF-5D83699CB873}" presName="img" presStyleLbl="fgImgPlace1" presStyleIdx="1" presStyleCnt="2"/>
      <dgm:spPr>
        <a:blipFill rotWithShape="0">
          <a:blip xmlns:r="http://schemas.openxmlformats.org/officeDocument/2006/relationships" r:embed="rId2"/>
          <a:stretch>
            <a:fillRect/>
          </a:stretch>
        </a:blipFill>
      </dgm:spPr>
    </dgm:pt>
    <dgm:pt modelId="{1D3240F6-6181-45DB-A1C5-8AF4D870ED27}" type="pres">
      <dgm:prSet presAssocID="{775352ED-697C-4855-8CCF-5D83699CB873}" presName="text" presStyleLbl="node1" presStyleIdx="1" presStyleCnt="2">
        <dgm:presLayoutVars>
          <dgm:bulletEnabled val="1"/>
        </dgm:presLayoutVars>
      </dgm:prSet>
      <dgm:spPr/>
    </dgm:pt>
  </dgm:ptLst>
  <dgm:cxnLst>
    <dgm:cxn modelId="{C5138A10-E8DE-4320-8244-274CC1C3F745}" srcId="{3C91FF3B-C422-4C9B-8C82-F2040147EE89}" destId="{775352ED-697C-4855-8CCF-5D83699CB873}" srcOrd="1" destOrd="0" parTransId="{B6929A0D-239C-4EF6-BE9C-4C58956A7123}" sibTransId="{001649FC-8923-425B-91DF-D039A009F4CE}"/>
    <dgm:cxn modelId="{457DB533-951F-4DFA-ACCD-4EBC2010D789}" type="presOf" srcId="{47919CA9-2A00-4135-AB9D-CD4958013A48}" destId="{F48496BA-77E7-4E87-8E09-99D85606FA2F}" srcOrd="1" destOrd="3" presId="urn:microsoft.com/office/officeart/2005/8/layout/vList4"/>
    <dgm:cxn modelId="{3A8B0A37-D89A-4FF8-BF98-C5CCDC3D9C95}" type="presOf" srcId="{775352ED-697C-4855-8CCF-5D83699CB873}" destId="{FA04BF7E-1B42-40C1-8542-E4A057748831}" srcOrd="0" destOrd="0" presId="urn:microsoft.com/office/officeart/2005/8/layout/vList4"/>
    <dgm:cxn modelId="{58254360-6DA7-43BC-8507-BE15A2613CA0}" type="presOf" srcId="{67B33D66-0D76-49F5-8A6D-8367C13B150C}" destId="{5DD221A6-65EA-4040-954E-2DA7C9ABA3A8}" srcOrd="0" destOrd="2" presId="urn:microsoft.com/office/officeart/2005/8/layout/vList4"/>
    <dgm:cxn modelId="{1B864B42-7740-4179-8133-30CC4230D5A4}" type="presOf" srcId="{EB3E32E6-D820-4473-8857-0CEEEBC8AEEA}" destId="{FA04BF7E-1B42-40C1-8542-E4A057748831}" srcOrd="0" destOrd="1" presId="urn:microsoft.com/office/officeart/2005/8/layout/vList4"/>
    <dgm:cxn modelId="{20B3F965-739F-4E5E-99E6-7F2E0C9902D4}" type="presOf" srcId="{CBBBE838-9645-44D4-8EE0-F963EC4AAEED}" destId="{FA04BF7E-1B42-40C1-8542-E4A057748831}" srcOrd="0" destOrd="3" presId="urn:microsoft.com/office/officeart/2005/8/layout/vList4"/>
    <dgm:cxn modelId="{27D9B766-D3F8-4923-9260-829C9FFA7005}" srcId="{168BC178-BB02-4483-BF60-4476BAFEFEF9}" destId="{67B33D66-0D76-49F5-8A6D-8367C13B150C}" srcOrd="1" destOrd="0" parTransId="{296D7D4E-F85C-40E9-B55B-3B47D1E22CD6}" sibTransId="{9F88B468-75D4-4C26-816C-49E2C1E18261}"/>
    <dgm:cxn modelId="{6D608A6A-E56A-4404-BAD3-D05C8F58FC0A}" type="presOf" srcId="{7812C731-DA8F-483D-A4DA-784CA3D321A7}" destId="{1D3240F6-6181-45DB-A1C5-8AF4D870ED27}" srcOrd="1" destOrd="2" presId="urn:microsoft.com/office/officeart/2005/8/layout/vList4"/>
    <dgm:cxn modelId="{A6ACE64B-B56E-42F7-97F0-FAB46B32F8F1}" type="presOf" srcId="{EB3E32E6-D820-4473-8857-0CEEEBC8AEEA}" destId="{1D3240F6-6181-45DB-A1C5-8AF4D870ED27}" srcOrd="1" destOrd="1" presId="urn:microsoft.com/office/officeart/2005/8/layout/vList4"/>
    <dgm:cxn modelId="{B6AB4A6C-BF60-4A87-9F16-4C62B52FE0E4}" type="presOf" srcId="{CBBBE838-9645-44D4-8EE0-F963EC4AAEED}" destId="{1D3240F6-6181-45DB-A1C5-8AF4D870ED27}" srcOrd="1" destOrd="3" presId="urn:microsoft.com/office/officeart/2005/8/layout/vList4"/>
    <dgm:cxn modelId="{43CA644D-BED5-4199-8FF2-EBEF46F45ACC}" srcId="{168BC178-BB02-4483-BF60-4476BAFEFEF9}" destId="{5DA4F1DB-172E-44F0-B103-AD3B33AC1218}" srcOrd="0" destOrd="0" parTransId="{BC0EC269-28CE-4160-9507-CCD9DDF832C7}" sibTransId="{3C460A96-6159-440E-9EAD-F589487A9063}"/>
    <dgm:cxn modelId="{6B0B2D6F-141E-41C4-9E78-B70437C0613D}" srcId="{775352ED-697C-4855-8CCF-5D83699CB873}" destId="{CBBBE838-9645-44D4-8EE0-F963EC4AAEED}" srcOrd="2" destOrd="0" parTransId="{DB1F64B5-1406-4662-9593-E36762371802}" sibTransId="{D76A8707-C553-49C6-8C1C-97D19D2D940F}"/>
    <dgm:cxn modelId="{F754F551-CDF1-471E-BF56-90E57BAA5237}" type="presOf" srcId="{67B33D66-0D76-49F5-8A6D-8367C13B150C}" destId="{F48496BA-77E7-4E87-8E09-99D85606FA2F}" srcOrd="1" destOrd="2" presId="urn:microsoft.com/office/officeart/2005/8/layout/vList4"/>
    <dgm:cxn modelId="{AC44F952-66F2-4BD8-BC8B-89CE48BD8FF6}" srcId="{3C91FF3B-C422-4C9B-8C82-F2040147EE89}" destId="{168BC178-BB02-4483-BF60-4476BAFEFEF9}" srcOrd="0" destOrd="0" parTransId="{D47843F3-6296-4B6A-920A-56B42EB6DBCF}" sibTransId="{301F422D-BEF8-4814-ABAF-E4745A335564}"/>
    <dgm:cxn modelId="{F7102A54-D53D-452B-BD62-626E9F905912}" srcId="{168BC178-BB02-4483-BF60-4476BAFEFEF9}" destId="{47919CA9-2A00-4135-AB9D-CD4958013A48}" srcOrd="2" destOrd="0" parTransId="{EB9B2571-B88C-4FB0-BDB5-37D13BD0DBF6}" sibTransId="{7D72BCD8-57C6-479B-A3DD-C0568772F9B5}"/>
    <dgm:cxn modelId="{1398FE98-9096-4ED5-B407-9E654C0A21B3}" type="presOf" srcId="{7812C731-DA8F-483D-A4DA-784CA3D321A7}" destId="{FA04BF7E-1B42-40C1-8542-E4A057748831}" srcOrd="0" destOrd="2" presId="urn:microsoft.com/office/officeart/2005/8/layout/vList4"/>
    <dgm:cxn modelId="{E740BCA4-E301-4F37-8179-230ECE8B3154}" type="presOf" srcId="{47919CA9-2A00-4135-AB9D-CD4958013A48}" destId="{5DD221A6-65EA-4040-954E-2DA7C9ABA3A8}" srcOrd="0" destOrd="3" presId="urn:microsoft.com/office/officeart/2005/8/layout/vList4"/>
    <dgm:cxn modelId="{A102F1AD-B458-4E64-AD06-5AF37C205C2D}" type="presOf" srcId="{5DA4F1DB-172E-44F0-B103-AD3B33AC1218}" destId="{5DD221A6-65EA-4040-954E-2DA7C9ABA3A8}" srcOrd="0" destOrd="1" presId="urn:microsoft.com/office/officeart/2005/8/layout/vList4"/>
    <dgm:cxn modelId="{5D0322AF-EA97-467B-B5D9-9352F44CFDEF}" type="presOf" srcId="{5DA4F1DB-172E-44F0-B103-AD3B33AC1218}" destId="{F48496BA-77E7-4E87-8E09-99D85606FA2F}" srcOrd="1" destOrd="1" presId="urn:microsoft.com/office/officeart/2005/8/layout/vList4"/>
    <dgm:cxn modelId="{36EDB0B2-F46A-4A49-8D27-5CDD0D42D813}" type="presOf" srcId="{775352ED-697C-4855-8CCF-5D83699CB873}" destId="{1D3240F6-6181-45DB-A1C5-8AF4D870ED27}" srcOrd="1" destOrd="0" presId="urn:microsoft.com/office/officeart/2005/8/layout/vList4"/>
    <dgm:cxn modelId="{84F6CBC2-5249-4332-B25E-F8C6F3F07F5E}" type="presOf" srcId="{3C91FF3B-C422-4C9B-8C82-F2040147EE89}" destId="{71CAB9F5-245F-4F86-A127-F93087BEBAD1}" srcOrd="0" destOrd="0" presId="urn:microsoft.com/office/officeart/2005/8/layout/vList4"/>
    <dgm:cxn modelId="{11DB13E2-93AB-4234-BCB3-D18B7B674123}" srcId="{775352ED-697C-4855-8CCF-5D83699CB873}" destId="{7812C731-DA8F-483D-A4DA-784CA3D321A7}" srcOrd="1" destOrd="0" parTransId="{BAAB41D0-133D-4969-8409-291B3B724694}" sibTransId="{8822DC70-476F-4038-9C93-9AF0ABA114BD}"/>
    <dgm:cxn modelId="{B50688E9-87B3-4766-91D4-34A24A91FFAC}" type="presOf" srcId="{168BC178-BB02-4483-BF60-4476BAFEFEF9}" destId="{5DD221A6-65EA-4040-954E-2DA7C9ABA3A8}" srcOrd="0" destOrd="0" presId="urn:microsoft.com/office/officeart/2005/8/layout/vList4"/>
    <dgm:cxn modelId="{9613DEEB-0D65-4A0E-A637-631367D2CC5E}" type="presOf" srcId="{168BC178-BB02-4483-BF60-4476BAFEFEF9}" destId="{F48496BA-77E7-4E87-8E09-99D85606FA2F}" srcOrd="1" destOrd="0" presId="urn:microsoft.com/office/officeart/2005/8/layout/vList4"/>
    <dgm:cxn modelId="{02CA59F9-82D1-4510-BF08-65FC195B7C60}" srcId="{775352ED-697C-4855-8CCF-5D83699CB873}" destId="{EB3E32E6-D820-4473-8857-0CEEEBC8AEEA}" srcOrd="0" destOrd="0" parTransId="{33C9B03D-B6F1-4FD5-8555-23E030A468FF}" sibTransId="{C52E6A87-38E8-469B-A47C-FA979E946920}"/>
    <dgm:cxn modelId="{7CCAB04F-ED55-4CFD-A461-AFF76A686CA5}" type="presParOf" srcId="{71CAB9F5-245F-4F86-A127-F93087BEBAD1}" destId="{58F62CD9-75E6-415D-B45D-A894E0E88C8A}" srcOrd="0" destOrd="0" presId="urn:microsoft.com/office/officeart/2005/8/layout/vList4"/>
    <dgm:cxn modelId="{A7BBAEE6-39FE-47E6-985D-C8C622CE21B9}" type="presParOf" srcId="{58F62CD9-75E6-415D-B45D-A894E0E88C8A}" destId="{5DD221A6-65EA-4040-954E-2DA7C9ABA3A8}" srcOrd="0" destOrd="0" presId="urn:microsoft.com/office/officeart/2005/8/layout/vList4"/>
    <dgm:cxn modelId="{881C5E91-6C4F-49FB-86E6-BD0B317B357A}" type="presParOf" srcId="{58F62CD9-75E6-415D-B45D-A894E0E88C8A}" destId="{05097BA9-C996-4ADB-AEBC-E97D717EDF8E}" srcOrd="1" destOrd="0" presId="urn:microsoft.com/office/officeart/2005/8/layout/vList4"/>
    <dgm:cxn modelId="{A2A093A9-E585-40DE-AAFF-CA15D05849F3}" type="presParOf" srcId="{58F62CD9-75E6-415D-B45D-A894E0E88C8A}" destId="{F48496BA-77E7-4E87-8E09-99D85606FA2F}" srcOrd="2" destOrd="0" presId="urn:microsoft.com/office/officeart/2005/8/layout/vList4"/>
    <dgm:cxn modelId="{4782DD58-BD71-4985-ACD8-CE59440796FE}" type="presParOf" srcId="{71CAB9F5-245F-4F86-A127-F93087BEBAD1}" destId="{B968AC21-3DFC-4915-8415-F26F9CAF41D1}" srcOrd="1" destOrd="0" presId="urn:microsoft.com/office/officeart/2005/8/layout/vList4"/>
    <dgm:cxn modelId="{C79D69AC-4205-4426-B6C7-4554D730CDE7}" type="presParOf" srcId="{71CAB9F5-245F-4F86-A127-F93087BEBAD1}" destId="{9DBF5BA3-6776-4014-962C-2D3C2D7FF482}" srcOrd="2" destOrd="0" presId="urn:microsoft.com/office/officeart/2005/8/layout/vList4"/>
    <dgm:cxn modelId="{8F2C5D27-0B23-4481-91F9-005A05E8E1D6}" type="presParOf" srcId="{9DBF5BA3-6776-4014-962C-2D3C2D7FF482}" destId="{FA04BF7E-1B42-40C1-8542-E4A057748831}" srcOrd="0" destOrd="0" presId="urn:microsoft.com/office/officeart/2005/8/layout/vList4"/>
    <dgm:cxn modelId="{146461E4-8535-45F8-8E6B-68DF05580C4D}" type="presParOf" srcId="{9DBF5BA3-6776-4014-962C-2D3C2D7FF482}" destId="{7DE6DA8F-7E12-4B1D-B661-03188A826FE9}" srcOrd="1" destOrd="0" presId="urn:microsoft.com/office/officeart/2005/8/layout/vList4"/>
    <dgm:cxn modelId="{6D3B6872-C133-417B-8274-43B68FE922A9}" type="presParOf" srcId="{9DBF5BA3-6776-4014-962C-2D3C2D7FF482}" destId="{1D3240F6-6181-45DB-A1C5-8AF4D870ED2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221A6-65EA-4040-954E-2DA7C9ABA3A8}">
      <dsp:nvSpPr>
        <dsp:cNvPr id="0" name=""/>
        <dsp:cNvSpPr/>
      </dsp:nvSpPr>
      <dsp:spPr>
        <a:xfrm>
          <a:off x="0" y="0"/>
          <a:ext cx="8572560" cy="2312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b="1" kern="1200" dirty="0">
              <a:latin typeface="Calibri" pitchFamily="34" charset="0"/>
              <a:ea typeface="Calibri" pitchFamily="34" charset="0"/>
              <a:cs typeface="Calibri" pitchFamily="34" charset="0"/>
            </a:rPr>
            <a:t>Verão (OUT-MAR)</a:t>
          </a:r>
        </a:p>
        <a:p>
          <a:pPr marL="228600" lvl="1" indent="-228600" algn="l" defTabSz="1066800">
            <a:lnSpc>
              <a:spcPct val="90000"/>
            </a:lnSpc>
            <a:spcBef>
              <a:spcPct val="0"/>
            </a:spcBef>
            <a:spcAft>
              <a:spcPct val="15000"/>
            </a:spcAft>
            <a:buChar char="•"/>
          </a:pPr>
          <a:r>
            <a:rPr lang="pt-BR" sz="2400" b="1" kern="1200" spc="-1" dirty="0">
              <a:solidFill>
                <a:srgbClr val="002060"/>
              </a:solidFill>
              <a:latin typeface="Calibri" pitchFamily="34" charset="0"/>
              <a:ea typeface="Calibri" pitchFamily="34" charset="0"/>
              <a:cs typeface="Calibri" pitchFamily="34" charset="0"/>
            </a:rPr>
            <a:t>P</a:t>
          </a:r>
          <a:r>
            <a:rPr lang="pt-BR" sz="2400" b="1" strike="noStrike" kern="1200" spc="-1" dirty="0">
              <a:solidFill>
                <a:srgbClr val="002060"/>
              </a:solidFill>
              <a:latin typeface="Calibri" pitchFamily="34" charset="0"/>
              <a:ea typeface="Calibri" pitchFamily="34" charset="0"/>
              <a:cs typeface="Calibri" pitchFamily="34" charset="0"/>
            </a:rPr>
            <a:t>esquisa</a:t>
          </a:r>
          <a:endParaRPr lang="pt-BR" sz="2400" b="1" kern="1200" dirty="0">
            <a:latin typeface="Calibri" pitchFamily="34" charset="0"/>
            <a:ea typeface="Calibri" pitchFamily="34" charset="0"/>
            <a:cs typeface="Calibri" pitchFamily="34" charset="0"/>
          </a:endParaRPr>
        </a:p>
        <a:p>
          <a:pPr marL="228600" lvl="1" indent="-228600" algn="l" defTabSz="1066800">
            <a:lnSpc>
              <a:spcPct val="90000"/>
            </a:lnSpc>
            <a:spcBef>
              <a:spcPct val="0"/>
            </a:spcBef>
            <a:spcAft>
              <a:spcPct val="15000"/>
            </a:spcAft>
            <a:buChar char="•"/>
          </a:pPr>
          <a:r>
            <a:rPr lang="pt-BR" sz="2400" b="1" strike="noStrike" kern="1200" spc="-1" dirty="0">
              <a:solidFill>
                <a:srgbClr val="002060"/>
              </a:solidFill>
              <a:latin typeface="Calibri" pitchFamily="34" charset="0"/>
              <a:ea typeface="Calibri" pitchFamily="34" charset="0"/>
              <a:cs typeface="Calibri" pitchFamily="34" charset="0"/>
            </a:rPr>
            <a:t>Apoio logístico à EACF </a:t>
          </a:r>
          <a:endParaRPr lang="pt-BR" sz="2400" b="1" strike="noStrike" kern="1200" spc="-1" dirty="0">
            <a:latin typeface="Calibri" pitchFamily="34" charset="0"/>
            <a:ea typeface="Calibri" pitchFamily="34" charset="0"/>
            <a:cs typeface="Calibri" pitchFamily="34" charset="0"/>
          </a:endParaRPr>
        </a:p>
        <a:p>
          <a:pPr marL="228600" lvl="1" indent="-228600" algn="l" defTabSz="1066800">
            <a:lnSpc>
              <a:spcPct val="90000"/>
            </a:lnSpc>
            <a:spcBef>
              <a:spcPct val="0"/>
            </a:spcBef>
            <a:spcAft>
              <a:spcPct val="15000"/>
            </a:spcAft>
            <a:buChar char="•"/>
          </a:pPr>
          <a:r>
            <a:rPr lang="pt-BR" sz="2400" b="1" kern="1200" spc="-1" dirty="0">
              <a:solidFill>
                <a:srgbClr val="002060"/>
              </a:solidFill>
              <a:latin typeface="Calibri" pitchFamily="34" charset="0"/>
              <a:ea typeface="Calibri" pitchFamily="34" charset="0"/>
              <a:cs typeface="Calibri" pitchFamily="34" charset="0"/>
            </a:rPr>
            <a:t>M</a:t>
          </a:r>
          <a:r>
            <a:rPr lang="pt-BR" sz="2400" b="1" strike="noStrike" kern="1200" spc="-1" dirty="0">
              <a:solidFill>
                <a:srgbClr val="002060"/>
              </a:solidFill>
              <a:latin typeface="Calibri" pitchFamily="34" charset="0"/>
              <a:ea typeface="Calibri" pitchFamily="34" charset="0"/>
              <a:cs typeface="Calibri" pitchFamily="34" charset="0"/>
            </a:rPr>
            <a:t>ovimentação de pessoal e material</a:t>
          </a:r>
          <a:endParaRPr lang="pt-BR" sz="2400" b="1" strike="noStrike" kern="1200" spc="-1" dirty="0">
            <a:latin typeface="Calibri" pitchFamily="34" charset="0"/>
            <a:ea typeface="Calibri" pitchFamily="34" charset="0"/>
            <a:cs typeface="Calibri" pitchFamily="34" charset="0"/>
          </a:endParaRPr>
        </a:p>
      </dsp:txBody>
      <dsp:txXfrm>
        <a:off x="1945778" y="0"/>
        <a:ext cx="6626781" cy="2312665"/>
      </dsp:txXfrm>
    </dsp:sp>
    <dsp:sp modelId="{05097BA9-C996-4ADB-AEBC-E97D717EDF8E}">
      <dsp:nvSpPr>
        <dsp:cNvPr id="0" name=""/>
        <dsp:cNvSpPr/>
      </dsp:nvSpPr>
      <dsp:spPr>
        <a:xfrm>
          <a:off x="231266" y="231266"/>
          <a:ext cx="1714512" cy="185013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FA04BF7E-1B42-40C1-8542-E4A057748831}">
      <dsp:nvSpPr>
        <dsp:cNvPr id="0" name=""/>
        <dsp:cNvSpPr/>
      </dsp:nvSpPr>
      <dsp:spPr>
        <a:xfrm>
          <a:off x="0" y="2545118"/>
          <a:ext cx="8572560" cy="2312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b="1" kern="1200" dirty="0">
              <a:latin typeface="Calibri" pitchFamily="34" charset="0"/>
              <a:ea typeface="Calibri" pitchFamily="34" charset="0"/>
              <a:cs typeface="Calibri" pitchFamily="34" charset="0"/>
            </a:rPr>
            <a:t>Inverno (ABR-SET)</a:t>
          </a:r>
        </a:p>
        <a:p>
          <a:pPr marL="228600" lvl="1" indent="-228600" algn="l" defTabSz="1066800">
            <a:lnSpc>
              <a:spcPct val="90000"/>
            </a:lnSpc>
            <a:spcBef>
              <a:spcPct val="0"/>
            </a:spcBef>
            <a:spcAft>
              <a:spcPct val="15000"/>
            </a:spcAft>
            <a:buChar char="•"/>
          </a:pPr>
          <a:r>
            <a:rPr lang="pt-BR" sz="2400" b="1" strike="noStrike" kern="1200" spc="-1" dirty="0">
              <a:solidFill>
                <a:srgbClr val="002060"/>
              </a:solidFill>
              <a:latin typeface="Calibri" pitchFamily="34" charset="0"/>
              <a:ea typeface="Calibri" pitchFamily="34" charset="0"/>
              <a:cs typeface="Calibri" pitchFamily="34" charset="0"/>
            </a:rPr>
            <a:t>Não há movimentação de pessoal</a:t>
          </a:r>
          <a:endParaRPr lang="pt-BR" sz="2400" b="1" kern="1200" dirty="0">
            <a:latin typeface="Calibri" pitchFamily="34" charset="0"/>
            <a:ea typeface="Calibri" pitchFamily="34" charset="0"/>
            <a:cs typeface="Calibri" pitchFamily="34" charset="0"/>
          </a:endParaRPr>
        </a:p>
        <a:p>
          <a:pPr marL="228600" lvl="1" indent="-228600" algn="l" defTabSz="1066800">
            <a:lnSpc>
              <a:spcPct val="90000"/>
            </a:lnSpc>
            <a:spcBef>
              <a:spcPct val="0"/>
            </a:spcBef>
            <a:spcAft>
              <a:spcPct val="15000"/>
            </a:spcAft>
            <a:buChar char="•"/>
          </a:pPr>
          <a:r>
            <a:rPr lang="pt-BR" sz="2400" b="1" strike="noStrike" kern="1200" spc="-1" dirty="0">
              <a:solidFill>
                <a:srgbClr val="002060"/>
              </a:solidFill>
              <a:latin typeface="Calibri" pitchFamily="34" charset="0"/>
              <a:ea typeface="Calibri" pitchFamily="34" charset="0"/>
              <a:cs typeface="Calibri" pitchFamily="34" charset="0"/>
            </a:rPr>
            <a:t>Lançamento de material por </a:t>
          </a:r>
          <a:r>
            <a:rPr lang="pt-BR" sz="2400" b="1" kern="1200" spc="-1" dirty="0">
              <a:solidFill>
                <a:srgbClr val="002060"/>
              </a:solidFill>
              <a:latin typeface="Calibri" pitchFamily="34" charset="0"/>
              <a:ea typeface="Calibri" pitchFamily="34" charset="0"/>
              <a:cs typeface="Calibri" pitchFamily="34" charset="0"/>
            </a:rPr>
            <a:t>aeronave</a:t>
          </a:r>
          <a:endParaRPr lang="pt-BR" sz="2400" b="1" strike="noStrike" kern="1200" spc="-1" dirty="0">
            <a:latin typeface="Calibri" pitchFamily="34" charset="0"/>
            <a:ea typeface="Calibri" pitchFamily="34" charset="0"/>
            <a:cs typeface="Calibri" pitchFamily="34" charset="0"/>
          </a:endParaRPr>
        </a:p>
        <a:p>
          <a:pPr marL="228600" lvl="1" indent="-228600" algn="l" defTabSz="1066800">
            <a:lnSpc>
              <a:spcPct val="90000"/>
            </a:lnSpc>
            <a:spcBef>
              <a:spcPct val="0"/>
            </a:spcBef>
            <a:spcAft>
              <a:spcPct val="15000"/>
            </a:spcAft>
            <a:buChar char="•"/>
          </a:pPr>
          <a:r>
            <a:rPr lang="pt-BR" sz="2400" b="1" strike="noStrike" kern="1200" spc="-1" dirty="0">
              <a:solidFill>
                <a:srgbClr val="002060"/>
              </a:solidFill>
              <a:latin typeface="Calibri" pitchFamily="34" charset="0"/>
              <a:ea typeface="Calibri" pitchFamily="34" charset="0"/>
              <a:cs typeface="Calibri" pitchFamily="34" charset="0"/>
            </a:rPr>
            <a:t>Apenas GB na EACF</a:t>
          </a:r>
          <a:endParaRPr lang="pt-BR" sz="2400" b="1" strike="noStrike" kern="1200" spc="-1" dirty="0">
            <a:latin typeface="Calibri" pitchFamily="34" charset="0"/>
            <a:ea typeface="Calibri" pitchFamily="34" charset="0"/>
            <a:cs typeface="Calibri" pitchFamily="34" charset="0"/>
          </a:endParaRPr>
        </a:p>
      </dsp:txBody>
      <dsp:txXfrm>
        <a:off x="1945778" y="2545118"/>
        <a:ext cx="6626781" cy="2312665"/>
      </dsp:txXfrm>
    </dsp:sp>
    <dsp:sp modelId="{7DE6DA8F-7E12-4B1D-B661-03188A826FE9}">
      <dsp:nvSpPr>
        <dsp:cNvPr id="0" name=""/>
        <dsp:cNvSpPr/>
      </dsp:nvSpPr>
      <dsp:spPr>
        <a:xfrm>
          <a:off x="231266" y="2775198"/>
          <a:ext cx="1714512" cy="185013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pt-BR" sz="4400" b="0" strike="noStrike" spc="-1">
                <a:latin typeface="Arial"/>
              </a:rPr>
              <a:t>Clique para mover o slide</a:t>
            </a:r>
          </a:p>
        </p:txBody>
      </p:sp>
      <p:sp>
        <p:nvSpPr>
          <p:cNvPr id="231" name="PlaceHolder 2"/>
          <p:cNvSpPr>
            <a:spLocks noGrp="1"/>
          </p:cNvSpPr>
          <p:nvPr>
            <p:ph type="body"/>
          </p:nvPr>
        </p:nvSpPr>
        <p:spPr>
          <a:xfrm>
            <a:off x="756000" y="5078520"/>
            <a:ext cx="6047640" cy="4811040"/>
          </a:xfrm>
          <a:prstGeom prst="rect">
            <a:avLst/>
          </a:prstGeom>
        </p:spPr>
        <p:txBody>
          <a:bodyPr lIns="0" tIns="0" rIns="0" bIns="0">
            <a:noAutofit/>
          </a:bodyPr>
          <a:lstStyle/>
          <a:p>
            <a:r>
              <a:rPr lang="pt-BR" sz="2000" b="0" strike="noStrike" spc="-1">
                <a:latin typeface="Arial"/>
              </a:rPr>
              <a:t>Clique para editar o formato de notas</a:t>
            </a:r>
          </a:p>
        </p:txBody>
      </p:sp>
      <p:sp>
        <p:nvSpPr>
          <p:cNvPr id="232" name="PlaceHolder 3"/>
          <p:cNvSpPr>
            <a:spLocks noGrp="1"/>
          </p:cNvSpPr>
          <p:nvPr>
            <p:ph type="hdr"/>
          </p:nvPr>
        </p:nvSpPr>
        <p:spPr>
          <a:xfrm>
            <a:off x="0" y="0"/>
            <a:ext cx="3280680" cy="534240"/>
          </a:xfrm>
          <a:prstGeom prst="rect">
            <a:avLst/>
          </a:prstGeom>
        </p:spPr>
        <p:txBody>
          <a:bodyPr lIns="0" tIns="0" rIns="0" bIns="0">
            <a:noAutofit/>
          </a:bodyPr>
          <a:lstStyle/>
          <a:p>
            <a:r>
              <a:rPr lang="pt-BR" sz="1400" b="0" strike="noStrike" spc="-1">
                <a:latin typeface="Times New Roman"/>
              </a:rPr>
              <a:t>&lt;cabeçalho&gt;</a:t>
            </a:r>
          </a:p>
        </p:txBody>
      </p:sp>
      <p:sp>
        <p:nvSpPr>
          <p:cNvPr id="23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pt-BR" sz="1400" b="0" strike="noStrike" spc="-1">
                <a:latin typeface="Times New Roman"/>
              </a:rPr>
              <a:t>&lt;data/hora&gt;</a:t>
            </a:r>
          </a:p>
        </p:txBody>
      </p:sp>
      <p:sp>
        <p:nvSpPr>
          <p:cNvPr id="23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pt-BR" sz="1400" b="0" strike="noStrike" spc="-1">
                <a:latin typeface="Times New Roman"/>
              </a:rPr>
              <a:t>&lt;rodapé&gt;</a:t>
            </a:r>
          </a:p>
        </p:txBody>
      </p:sp>
      <p:sp>
        <p:nvSpPr>
          <p:cNvPr id="23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64BBDC40-187D-40F9-8B3E-2189699B2E0C}" type="slidenum">
              <a:rPr lang="pt-BR" sz="1400" b="0" strike="noStrike" spc="-1">
                <a:latin typeface="Times New Roman"/>
              </a:rPr>
              <a:pPr algn="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30275" y="1212850"/>
            <a:ext cx="4735513" cy="3279775"/>
          </a:xfrm>
        </p:spPr>
      </p:sp>
      <p:sp>
        <p:nvSpPr>
          <p:cNvPr id="3" name="Espaço Reservado para Anotações 2"/>
          <p:cNvSpPr>
            <a:spLocks noGrp="1"/>
          </p:cNvSpPr>
          <p:nvPr>
            <p:ph type="body" idx="1"/>
          </p:nvPr>
        </p:nvSpPr>
        <p:spPr/>
        <p:txBody>
          <a:bodyPr/>
          <a:lstStyle/>
          <a:p>
            <a:r>
              <a:rPr lang="pt-BR" dirty="0"/>
              <a:t>Dentro</a:t>
            </a:r>
            <a:r>
              <a:rPr lang="pt-BR" baseline="0" dirty="0"/>
              <a:t> da Política Nacional para os Recursos do Mar, temos o</a:t>
            </a:r>
            <a:r>
              <a:rPr lang="pt-BR" dirty="0"/>
              <a:t> PEM é uma ação do Plano Setorial para os Recursos do Mar.</a:t>
            </a:r>
          </a:p>
          <a:p>
            <a:r>
              <a:rPr lang="pt-BR" dirty="0"/>
              <a:t>Nada</a:t>
            </a:r>
            <a:r>
              <a:rPr lang="pt-BR" baseline="0" dirty="0"/>
              <a:t> melhor que a CIRM com toda a sua longevidade e pluralidade coordenasse o PEM, ficando esta ação sobre a égide da SECIRM</a:t>
            </a:r>
            <a:endParaRPr lang="pt-BR" dirty="0"/>
          </a:p>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187094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4238" y="812800"/>
            <a:ext cx="5791200" cy="4008438"/>
          </a:xfrm>
        </p:spPr>
      </p:sp>
      <p:sp>
        <p:nvSpPr>
          <p:cNvPr id="3" name="Espaço Reservado para Anotações 2"/>
          <p:cNvSpPr>
            <a:spLocks noGrp="1"/>
          </p:cNvSpPr>
          <p:nvPr>
            <p:ph type="body" idx="1"/>
          </p:nvPr>
        </p:nvSpPr>
        <p:spPr/>
        <p:txBody>
          <a:bodyPr>
            <a:normAutofit/>
          </a:bodyPr>
          <a:lstStyle/>
          <a:p>
            <a:r>
              <a:rPr lang="pt-BR" dirty="0"/>
              <a:t>Atualizadas as logos das instituições.</a:t>
            </a:r>
          </a:p>
        </p:txBody>
      </p:sp>
      <p:sp>
        <p:nvSpPr>
          <p:cNvPr id="4" name="Espaço Reservado para Número de Slide 3"/>
          <p:cNvSpPr>
            <a:spLocks noGrp="1"/>
          </p:cNvSpPr>
          <p:nvPr>
            <p:ph type="sldNum" idx="10"/>
          </p:nvPr>
        </p:nvSpPr>
        <p:spPr/>
        <p:txBody>
          <a:bodyPr/>
          <a:lstStyle/>
          <a:p>
            <a:pPr algn="r"/>
            <a:fld id="{64BBDC40-187D-40F9-8B3E-2189699B2E0C}" type="slidenum">
              <a:rPr lang="pt-BR" sz="1400" b="0" strike="noStrike" spc="-1" smtClean="0">
                <a:latin typeface="Times New Roman"/>
              </a:rPr>
              <a:pPr algn="r"/>
              <a:t>5</a:t>
            </a:fld>
            <a:endParaRPr lang="pt-BR"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noRot="1" noChangeAspect="1"/>
          </p:cNvSpPr>
          <p:nvPr>
            <p:ph type="sldImg"/>
          </p:nvPr>
        </p:nvSpPr>
        <p:spPr>
          <a:xfrm>
            <a:off x="979488" y="1239838"/>
            <a:ext cx="4837112" cy="3349625"/>
          </a:xfrm>
          <a:prstGeom prst="rect">
            <a:avLst/>
          </a:prstGeom>
        </p:spPr>
      </p:sp>
      <p:sp>
        <p:nvSpPr>
          <p:cNvPr id="618" name="PlaceHolder 2"/>
          <p:cNvSpPr>
            <a:spLocks noGrp="1"/>
          </p:cNvSpPr>
          <p:nvPr>
            <p:ph type="body"/>
          </p:nvPr>
        </p:nvSpPr>
        <p:spPr>
          <a:xfrm>
            <a:off x="679320" y="4776840"/>
            <a:ext cx="5437440" cy="3907080"/>
          </a:xfrm>
          <a:prstGeom prst="rect">
            <a:avLst/>
          </a:prstGeom>
        </p:spPr>
        <p:txBody>
          <a:bodyPr lIns="93240" tIns="46440" rIns="93240" bIns="46440">
            <a:noAutofit/>
          </a:bodyPr>
          <a:lstStyle/>
          <a:p>
            <a:pPr marL="216000" indent="-214920">
              <a:lnSpc>
                <a:spcPct val="100000"/>
              </a:lnSpc>
              <a:tabLst>
                <a:tab pos="0" algn="l"/>
              </a:tabLst>
            </a:pPr>
            <a:r>
              <a:rPr lang="pt-BR" sz="2000" b="0" strike="noStrike" spc="-1">
                <a:latin typeface="Arial"/>
              </a:rPr>
              <a:t>O transporte de material e pessoal para a Estação pode ser feito por meio dos dois navios das Marinha, que operam somente no período do verão, ou por meio das aeronaves da Força Aérea, que realizam, em média, 10 voos por ano até o Continente Antártico, sendo 6 no verão e 4 no inverno. Porém as atividades no inverno ficam limitadas ao recebimento de material por meio de paraquedas.</a:t>
            </a:r>
          </a:p>
        </p:txBody>
      </p:sp>
      <p:sp>
        <p:nvSpPr>
          <p:cNvPr id="619" name="CustomShape 3"/>
          <p:cNvSpPr/>
          <p:nvPr/>
        </p:nvSpPr>
        <p:spPr>
          <a:xfrm>
            <a:off x="3849840" y="9428040"/>
            <a:ext cx="2944800" cy="497160"/>
          </a:xfrm>
          <a:prstGeom prst="rect">
            <a:avLst/>
          </a:prstGeom>
          <a:noFill/>
          <a:ln>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pPr>
            <a:fld id="{5975FE88-DAEC-46F9-B254-B3BD75CD2924}" type="slidenum">
              <a:rPr lang="pt-BR" sz="1200" b="0" strike="noStrike" spc="-1">
                <a:solidFill>
                  <a:srgbClr val="000000"/>
                </a:solidFill>
                <a:latin typeface="Calibri"/>
              </a:rPr>
              <a:pPr algn="r">
                <a:lnSpc>
                  <a:spcPct val="100000"/>
                </a:lnSpc>
              </a:pPr>
              <a:t>6</a:t>
            </a:fld>
            <a:endParaRPr lang="pt-B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4238" y="812800"/>
            <a:ext cx="5791200" cy="4008438"/>
          </a:xfrm>
        </p:spPr>
      </p:sp>
      <p:sp>
        <p:nvSpPr>
          <p:cNvPr id="3" name="Espaço Reservado para Anotações 2"/>
          <p:cNvSpPr>
            <a:spLocks noGrp="1"/>
          </p:cNvSpPr>
          <p:nvPr>
            <p:ph type="body" idx="1"/>
          </p:nvPr>
        </p:nvSpPr>
        <p:spPr/>
        <p:txBody>
          <a:bodyPr>
            <a:normAutofit/>
          </a:bodyPr>
          <a:lstStyle/>
          <a:p>
            <a:r>
              <a:rPr lang="pt-BR" dirty="0"/>
              <a:t>ALT 1 - Manutenção de navio e helicópteros</a:t>
            </a:r>
            <a:r>
              <a:rPr lang="pt-BR" baseline="0" dirty="0"/>
              <a:t> – acréscimo de 5 milhões de reais referente 17 milhões por navio e 1 milhão para ANV</a:t>
            </a:r>
          </a:p>
          <a:p>
            <a:r>
              <a:rPr lang="pt-BR" baseline="0" dirty="0"/>
              <a:t>ALT 2 – Combustíveis Petrobrás – Valor aproximado de aquisição anual previsto no novo Termo de cooperação da Petrobrás</a:t>
            </a:r>
          </a:p>
          <a:p>
            <a:endParaRPr lang="pt-BR" dirty="0"/>
          </a:p>
        </p:txBody>
      </p:sp>
      <p:sp>
        <p:nvSpPr>
          <p:cNvPr id="4" name="Espaço Reservado para Número de Slide 3"/>
          <p:cNvSpPr>
            <a:spLocks noGrp="1"/>
          </p:cNvSpPr>
          <p:nvPr>
            <p:ph type="sldNum" idx="10"/>
          </p:nvPr>
        </p:nvSpPr>
        <p:spPr/>
        <p:txBody>
          <a:bodyPr/>
          <a:lstStyle/>
          <a:p>
            <a:pPr algn="r"/>
            <a:fld id="{64BBDC40-187D-40F9-8B3E-2189699B2E0C}" type="slidenum">
              <a:rPr lang="pt-BR" sz="1400" b="0" strike="noStrike" spc="-1" smtClean="0">
                <a:latin typeface="Times New Roman"/>
              </a:rPr>
              <a:pPr algn="r"/>
              <a:t>10</a:t>
            </a:fld>
            <a:endParaRPr lang="pt-BR" sz="14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884238" y="812800"/>
            <a:ext cx="5791200" cy="4008438"/>
          </a:xfrm>
        </p:spPr>
      </p:sp>
      <p:sp>
        <p:nvSpPr>
          <p:cNvPr id="3" name="Espaço Reservado para Anotações 2"/>
          <p:cNvSpPr>
            <a:spLocks noGrp="1"/>
          </p:cNvSpPr>
          <p:nvPr>
            <p:ph type="body" idx="1"/>
          </p:nvPr>
        </p:nvSpPr>
        <p:spPr/>
        <p:txBody>
          <a:bodyPr>
            <a:normAutofit/>
          </a:bodyPr>
          <a:lstStyle/>
          <a:p>
            <a:r>
              <a:rPr lang="pt-BR" dirty="0"/>
              <a:t>Para permitir a comparação dos valores históricos, para o ano de 2025 não foram considerados os recursos dos</a:t>
            </a:r>
            <a:r>
              <a:rPr lang="pt-BR" baseline="0" dirty="0"/>
              <a:t> </a:t>
            </a:r>
            <a:r>
              <a:rPr lang="pt-BR" dirty="0"/>
              <a:t>conclaves (pois até</a:t>
            </a:r>
            <a:r>
              <a:rPr lang="pt-BR" baseline="0" dirty="0"/>
              <a:t> 2024 não entravam na contabilidade do PROANTAR, e sim do EMA).</a:t>
            </a:r>
            <a:endParaRPr lang="pt-BR" dirty="0"/>
          </a:p>
        </p:txBody>
      </p:sp>
      <p:sp>
        <p:nvSpPr>
          <p:cNvPr id="4" name="Espaço Reservado para Número de Slide 3"/>
          <p:cNvSpPr>
            <a:spLocks noGrp="1"/>
          </p:cNvSpPr>
          <p:nvPr>
            <p:ph type="sldNum" idx="10"/>
          </p:nvPr>
        </p:nvSpPr>
        <p:spPr/>
        <p:txBody>
          <a:bodyPr/>
          <a:lstStyle/>
          <a:p>
            <a:pPr algn="r"/>
            <a:fld id="{64BBDC40-187D-40F9-8B3E-2189699B2E0C}" type="slidenum">
              <a:rPr lang="pt-BR" sz="1400" b="0" strike="noStrike" spc="-1" smtClean="0">
                <a:latin typeface="Times New Roman"/>
              </a:rPr>
              <a:pPr algn="r"/>
              <a:t>11</a:t>
            </a:fld>
            <a:endParaRPr lang="pt-BR" sz="14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62"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pt-BR" sz="3200" b="0" strike="noStrike" spc="-1">
              <a:latin typeface="Arial"/>
            </a:endParaRPr>
          </a:p>
        </p:txBody>
      </p:sp>
      <p:sp>
        <p:nvSpPr>
          <p:cNvPr id="63"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65"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66"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67"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
        <p:nvSpPr>
          <p:cNvPr id="68"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70"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pt-BR" sz="3200" b="0" strike="noStrike" spc="-1">
              <a:latin typeface="Arial"/>
            </a:endParaRPr>
          </a:p>
        </p:txBody>
      </p:sp>
      <p:sp>
        <p:nvSpPr>
          <p:cNvPr id="71"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pt-BR" sz="3200" b="0" strike="noStrike" spc="-1">
              <a:latin typeface="Arial"/>
            </a:endParaRPr>
          </a:p>
        </p:txBody>
      </p:sp>
      <p:sp>
        <p:nvSpPr>
          <p:cNvPr id="72"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pt-BR" sz="3200" b="0" strike="noStrike" spc="-1">
              <a:latin typeface="Arial"/>
            </a:endParaRPr>
          </a:p>
        </p:txBody>
      </p:sp>
      <p:sp>
        <p:nvSpPr>
          <p:cNvPr id="73"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pt-BR" sz="3200" b="0" strike="noStrike" spc="-1">
              <a:latin typeface="Arial"/>
            </a:endParaRPr>
          </a:p>
        </p:txBody>
      </p:sp>
      <p:sp>
        <p:nvSpPr>
          <p:cNvPr id="74"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pt-BR" sz="3200" b="0" strike="noStrike" spc="-1">
              <a:latin typeface="Arial"/>
            </a:endParaRPr>
          </a:p>
        </p:txBody>
      </p:sp>
      <p:sp>
        <p:nvSpPr>
          <p:cNvPr id="75"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0AD80D2-19E8-413D-BE7D-F8C59686B201}" type="datetime1">
              <a:rPr lang="pt-BR" smtClean="0"/>
              <a:pPr/>
              <a:t>14/05/2025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1702B15-DB6D-439A-8ECC-F4EAC0CEA682}" type="slidenum">
              <a:rPr lang="pt-BR" smtClean="0"/>
              <a:pPr/>
              <a:t>‹nº›</a:t>
            </a:fld>
            <a:endParaRPr lang="pt-BR" dirty="0"/>
          </a:p>
        </p:txBody>
      </p:sp>
    </p:spTree>
    <p:extLst>
      <p:ext uri="{BB962C8B-B14F-4D97-AF65-F5344CB8AC3E}">
        <p14:creationId xmlns:p14="http://schemas.microsoft.com/office/powerpoint/2010/main" val="23387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DEA5A72-511C-49D2-8FCB-9A9D8D644746}" type="datetime1">
              <a:rPr lang="pt-BR" smtClean="0"/>
              <a:pPr/>
              <a:t>14/05/2025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1702B15-DB6D-439A-8ECC-F4EAC0CEA682}" type="slidenum">
              <a:rPr lang="pt-BR" smtClean="0"/>
              <a:pPr/>
              <a:t>‹nº›</a:t>
            </a:fld>
            <a:endParaRPr lang="pt-BR" dirty="0"/>
          </a:p>
        </p:txBody>
      </p:sp>
    </p:spTree>
    <p:extLst>
      <p:ext uri="{BB962C8B-B14F-4D97-AF65-F5344CB8AC3E}">
        <p14:creationId xmlns:p14="http://schemas.microsoft.com/office/powerpoint/2010/main" val="144979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19"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21"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23"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124"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41"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2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29"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
        <p:nvSpPr>
          <p:cNvPr id="13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32"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13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3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3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3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38"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40"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pt-BR" sz="3200" b="0" strike="noStrike" spc="-1">
              <a:latin typeface="Arial"/>
            </a:endParaRPr>
          </a:p>
        </p:txBody>
      </p:sp>
      <p:sp>
        <p:nvSpPr>
          <p:cNvPr id="141"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4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4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4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
        <p:nvSpPr>
          <p:cNvPr id="14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4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pt-BR" sz="3200" b="0" strike="noStrike" spc="-1">
              <a:latin typeface="Arial"/>
            </a:endParaRPr>
          </a:p>
        </p:txBody>
      </p:sp>
      <p:sp>
        <p:nvSpPr>
          <p:cNvPr id="14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pt-BR" sz="3200" b="0" strike="noStrike" spc="-1">
              <a:latin typeface="Arial"/>
            </a:endParaRPr>
          </a:p>
        </p:txBody>
      </p:sp>
      <p:sp>
        <p:nvSpPr>
          <p:cNvPr id="15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pt-BR" sz="3200" b="0" strike="noStrike" spc="-1">
              <a:latin typeface="Arial"/>
            </a:endParaRPr>
          </a:p>
        </p:txBody>
      </p:sp>
      <p:sp>
        <p:nvSpPr>
          <p:cNvPr id="15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pt-BR" sz="3200" b="0" strike="noStrike" spc="-1">
              <a:latin typeface="Arial"/>
            </a:endParaRPr>
          </a:p>
        </p:txBody>
      </p:sp>
      <p:sp>
        <p:nvSpPr>
          <p:cNvPr id="15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pt-BR" sz="3200" b="0" strike="noStrike" spc="-1">
              <a:latin typeface="Arial"/>
            </a:endParaRPr>
          </a:p>
        </p:txBody>
      </p:sp>
      <p:sp>
        <p:nvSpPr>
          <p:cNvPr id="15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0AD80D2-19E8-413D-BE7D-F8C59686B201}" type="datetime1">
              <a:rPr lang="pt-BR" smtClean="0"/>
              <a:pPr/>
              <a:t>14/05/2025</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1702B15-DB6D-439A-8ECC-F4EAC0CEA682}" type="slidenum">
              <a:rPr lang="pt-BR" smtClean="0"/>
              <a:pPr/>
              <a:t>‹nº›</a:t>
            </a:fld>
            <a:endParaRPr lang="pt-BR" dirty="0"/>
          </a:p>
        </p:txBody>
      </p:sp>
    </p:spTree>
    <p:extLst>
      <p:ext uri="{BB962C8B-B14F-4D97-AF65-F5344CB8AC3E}">
        <p14:creationId xmlns:p14="http://schemas.microsoft.com/office/powerpoint/2010/main" val="2905579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57"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43"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59"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61"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162"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67"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
        <p:nvSpPr>
          <p:cNvPr id="16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70"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17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7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7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7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76"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78"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pt-BR" sz="3200" b="0" strike="noStrike" spc="-1">
              <a:latin typeface="Arial"/>
            </a:endParaRPr>
          </a:p>
        </p:txBody>
      </p:sp>
      <p:sp>
        <p:nvSpPr>
          <p:cNvPr id="179"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8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18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18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
        <p:nvSpPr>
          <p:cNvPr id="18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8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pt-BR" sz="3200" b="0" strike="noStrike" spc="-1">
              <a:latin typeface="Arial"/>
            </a:endParaRPr>
          </a:p>
        </p:txBody>
      </p:sp>
      <p:sp>
        <p:nvSpPr>
          <p:cNvPr id="18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pt-BR" sz="3200" b="0" strike="noStrike" spc="-1">
              <a:latin typeface="Arial"/>
            </a:endParaRPr>
          </a:p>
        </p:txBody>
      </p:sp>
      <p:sp>
        <p:nvSpPr>
          <p:cNvPr id="18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pt-BR" sz="3200" b="0" strike="noStrike" spc="-1">
              <a:latin typeface="Arial"/>
            </a:endParaRPr>
          </a:p>
        </p:txBody>
      </p:sp>
      <p:sp>
        <p:nvSpPr>
          <p:cNvPr id="18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pt-BR" sz="3200" b="0" strike="noStrike" spc="-1">
              <a:latin typeface="Arial"/>
            </a:endParaRPr>
          </a:p>
        </p:txBody>
      </p:sp>
      <p:sp>
        <p:nvSpPr>
          <p:cNvPr id="19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pt-BR" sz="3200" b="0" strike="noStrike" spc="-1">
              <a:latin typeface="Arial"/>
            </a:endParaRPr>
          </a:p>
        </p:txBody>
      </p:sp>
      <p:sp>
        <p:nvSpPr>
          <p:cNvPr id="19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45"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46"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95"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97"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199"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200"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0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205"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
        <p:nvSpPr>
          <p:cNvPr id="206"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08"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20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210"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1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21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214"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16"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pt-BR" sz="3200" b="0" strike="noStrike" spc="-1">
              <a:latin typeface="Arial"/>
            </a:endParaRPr>
          </a:p>
        </p:txBody>
      </p:sp>
      <p:sp>
        <p:nvSpPr>
          <p:cNvPr id="217"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19"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220"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221"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
        <p:nvSpPr>
          <p:cNvPr id="222"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224"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pt-BR" sz="3200" b="0" strike="noStrike" spc="-1">
              <a:latin typeface="Arial"/>
            </a:endParaRPr>
          </a:p>
        </p:txBody>
      </p:sp>
      <p:sp>
        <p:nvSpPr>
          <p:cNvPr id="225"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pt-BR" sz="3200" b="0" strike="noStrike" spc="-1">
              <a:latin typeface="Arial"/>
            </a:endParaRPr>
          </a:p>
        </p:txBody>
      </p:sp>
      <p:sp>
        <p:nvSpPr>
          <p:cNvPr id="226"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pt-BR" sz="3200" b="0" strike="noStrike" spc="-1">
              <a:latin typeface="Arial"/>
            </a:endParaRPr>
          </a:p>
        </p:txBody>
      </p:sp>
      <p:sp>
        <p:nvSpPr>
          <p:cNvPr id="227"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pt-BR" sz="3200" b="0" strike="noStrike" spc="-1">
              <a:latin typeface="Arial"/>
            </a:endParaRPr>
          </a:p>
        </p:txBody>
      </p:sp>
      <p:sp>
        <p:nvSpPr>
          <p:cNvPr id="228"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pt-BR" sz="3200" b="0" strike="noStrike" spc="-1">
              <a:latin typeface="Arial"/>
            </a:endParaRPr>
          </a:p>
        </p:txBody>
      </p:sp>
      <p:sp>
        <p:nvSpPr>
          <p:cNvPr id="229"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51"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pt-BR" sz="3200" b="0" strike="noStrike" spc="-1">
              <a:latin typeface="Arial"/>
            </a:endParaRPr>
          </a:p>
        </p:txBody>
      </p:sp>
      <p:sp>
        <p:nvSpPr>
          <p:cNvPr id="52"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54"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pt-BR" sz="3200" b="0" strike="noStrike" spc="-1">
              <a:latin typeface="Arial"/>
            </a:endParaRPr>
          </a:p>
        </p:txBody>
      </p:sp>
      <p:sp>
        <p:nvSpPr>
          <p:cNvPr id="5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56"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pt-BR"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pt-BR" sz="3200" b="0" strike="noStrike" spc="-1">
              <a:latin typeface="Arial"/>
            </a:endParaRPr>
          </a:p>
        </p:txBody>
      </p:sp>
      <p:sp>
        <p:nvSpPr>
          <p:cNvPr id="5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pt-BR" sz="3200" b="0" strike="noStrike" spc="-1">
              <a:latin typeface="Arial"/>
            </a:endParaRPr>
          </a:p>
        </p:txBody>
      </p:sp>
      <p:sp>
        <p:nvSpPr>
          <p:cNvPr id="60"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39"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6" r:id="rId13"/>
    <p:sldLayoutId id="2147483727" r:id="rId14"/>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117"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28" r:id="rId13"/>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pt-BR" sz="4400" b="0" strike="noStrike" spc="-1">
                <a:latin typeface="Arial"/>
              </a:rPr>
              <a:t>Clique para editar o formato do texto do título</a:t>
            </a:r>
          </a:p>
        </p:txBody>
      </p:sp>
      <p:sp>
        <p:nvSpPr>
          <p:cNvPr id="155"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95000" y="273600"/>
            <a:ext cx="8914680" cy="1144440"/>
          </a:xfrm>
          <a:prstGeom prst="rect">
            <a:avLst/>
          </a:prstGeom>
        </p:spPr>
        <p:txBody>
          <a:bodyPr lIns="0" tIns="0" rIns="0" bIns="0" anchor="ctr">
            <a:noAutofit/>
          </a:bodyPr>
          <a:lstStyle/>
          <a:p>
            <a:r>
              <a:rPr lang="pt-BR" sz="1800" b="0" strike="noStrike" spc="-1">
                <a:latin typeface="Arial"/>
              </a:rPr>
              <a:t>Clique para editar o formato do texto do título</a:t>
            </a:r>
          </a:p>
        </p:txBody>
      </p:sp>
      <p:sp>
        <p:nvSpPr>
          <p:cNvPr id="193"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P:\012-PROMAR\FOTOS\PROANTAR\EACF NOITE\DJI_0525.JPG"/>
          <p:cNvPicPr>
            <a:picLocks noChangeAspect="1" noChangeArrowheads="1"/>
          </p:cNvPicPr>
          <p:nvPr/>
        </p:nvPicPr>
        <p:blipFill>
          <a:blip r:embed="rId2" cstate="print"/>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36" name="CustomShape 1"/>
          <p:cNvSpPr/>
          <p:nvPr/>
        </p:nvSpPr>
        <p:spPr>
          <a:xfrm>
            <a:off x="6996240" y="6356520"/>
            <a:ext cx="22273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022347D-2208-4733-873F-F02C12E9118F}" type="slidenum">
              <a:rPr lang="pt-BR" sz="1200" b="0" strike="noStrike" spc="-1">
                <a:solidFill>
                  <a:srgbClr val="898989"/>
                </a:solidFill>
                <a:latin typeface="Calibri"/>
                <a:ea typeface="DejaVu Sans"/>
              </a:rPr>
              <a:pPr algn="r">
                <a:lnSpc>
                  <a:spcPct val="100000"/>
                </a:lnSpc>
              </a:pPr>
              <a:t>1</a:t>
            </a:fld>
            <a:endParaRPr lang="pt-BR" sz="1200" b="0" strike="noStrike" spc="-1">
              <a:latin typeface="Arial"/>
            </a:endParaRPr>
          </a:p>
        </p:txBody>
      </p:sp>
      <p:pic>
        <p:nvPicPr>
          <p:cNvPr id="238" name="Imagem 14" descr="logo-proantar.gif"/>
          <p:cNvPicPr/>
          <p:nvPr/>
        </p:nvPicPr>
        <p:blipFill>
          <a:blip r:embed="rId3"/>
          <a:stretch/>
        </p:blipFill>
        <p:spPr>
          <a:xfrm>
            <a:off x="145440" y="145440"/>
            <a:ext cx="1078200" cy="1078200"/>
          </a:xfrm>
          <a:prstGeom prst="rect">
            <a:avLst/>
          </a:prstGeom>
          <a:ln>
            <a:noFill/>
          </a:ln>
          <a:effectLst>
            <a:outerShdw blurRad="292100" dist="139700" dir="2700000" algn="tl" rotWithShape="0">
              <a:srgbClr val="333333">
                <a:alpha val="65000"/>
              </a:srgbClr>
            </a:outerShdw>
          </a:effectLst>
        </p:spPr>
      </p:pic>
      <p:sp>
        <p:nvSpPr>
          <p:cNvPr id="5" name="CaixaDeTexto 4"/>
          <p:cNvSpPr txBox="1"/>
          <p:nvPr/>
        </p:nvSpPr>
        <p:spPr>
          <a:xfrm>
            <a:off x="4810124" y="5500702"/>
            <a:ext cx="4357718" cy="738664"/>
          </a:xfrm>
          <a:prstGeom prst="rect">
            <a:avLst/>
          </a:prstGeom>
          <a:noFill/>
        </p:spPr>
        <p:txBody>
          <a:bodyPr wrap="square" rtlCol="0">
            <a:spAutoFit/>
          </a:bodyPr>
          <a:lstStyle/>
          <a:p>
            <a:r>
              <a:rPr lang="pt-BR" sz="1400" dirty="0">
                <a:solidFill>
                  <a:schemeClr val="bg1"/>
                </a:solidFill>
              </a:rPr>
              <a:t>Contra-Almirante Ricardo </a:t>
            </a:r>
            <a:r>
              <a:rPr lang="pt-BR" sz="1400" b="1" dirty="0">
                <a:solidFill>
                  <a:schemeClr val="bg1"/>
                </a:solidFill>
              </a:rPr>
              <a:t>Jaques</a:t>
            </a:r>
            <a:r>
              <a:rPr lang="pt-BR" sz="1400" dirty="0">
                <a:solidFill>
                  <a:schemeClr val="bg1"/>
                </a:solidFill>
              </a:rPr>
              <a:t> Ferreira</a:t>
            </a:r>
          </a:p>
          <a:p>
            <a:r>
              <a:rPr lang="pt-BR" sz="1400" dirty="0">
                <a:solidFill>
                  <a:schemeClr val="bg1"/>
                </a:solidFill>
              </a:rPr>
              <a:t>Secretário da Comissão Interministerial para os Recursos do Mar</a:t>
            </a:r>
          </a:p>
        </p:txBody>
      </p:sp>
      <p:pic>
        <p:nvPicPr>
          <p:cNvPr id="6" name="Imagem 5" descr="Bandeira_Contra-Almirante_do_Brasil.gif"/>
          <p:cNvPicPr>
            <a:picLocks noChangeAspect="1"/>
          </p:cNvPicPr>
          <p:nvPr/>
        </p:nvPicPr>
        <p:blipFill>
          <a:blip r:embed="rId4"/>
          <a:stretch>
            <a:fillRect/>
          </a:stretch>
        </p:blipFill>
        <p:spPr>
          <a:xfrm>
            <a:off x="4947380" y="4889264"/>
            <a:ext cx="720000" cy="5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924440" y="-144360"/>
            <a:ext cx="328680" cy="30348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3" name="CustomShape 2"/>
          <p:cNvSpPr/>
          <p:nvPr/>
        </p:nvSpPr>
        <p:spPr>
          <a:xfrm>
            <a:off x="4924440" y="-144360"/>
            <a:ext cx="328680" cy="30348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4" name="CustomShape 3"/>
          <p:cNvSpPr/>
          <p:nvPr/>
        </p:nvSpPr>
        <p:spPr>
          <a:xfrm>
            <a:off x="157320" y="-2689200"/>
            <a:ext cx="9120240" cy="560880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5" name="CustomShape 4"/>
          <p:cNvSpPr/>
          <p:nvPr/>
        </p:nvSpPr>
        <p:spPr>
          <a:xfrm>
            <a:off x="157320" y="-2689200"/>
            <a:ext cx="9120240" cy="560880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6" name="CustomShape 5"/>
          <p:cNvSpPr/>
          <p:nvPr/>
        </p:nvSpPr>
        <p:spPr>
          <a:xfrm>
            <a:off x="157320" y="-144360"/>
            <a:ext cx="328680" cy="30348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7" name="CustomShape 6"/>
          <p:cNvSpPr/>
          <p:nvPr/>
        </p:nvSpPr>
        <p:spPr>
          <a:xfrm>
            <a:off x="157320" y="-144360"/>
            <a:ext cx="328680" cy="30348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8" name="CustomShape 7"/>
          <p:cNvSpPr/>
          <p:nvPr/>
        </p:nvSpPr>
        <p:spPr>
          <a:xfrm>
            <a:off x="157320" y="-144360"/>
            <a:ext cx="328680" cy="30348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19" name="CustomShape 8"/>
          <p:cNvSpPr/>
          <p:nvPr/>
        </p:nvSpPr>
        <p:spPr>
          <a:xfrm>
            <a:off x="157320" y="-2689200"/>
            <a:ext cx="6107400" cy="560880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pt-BR"/>
          </a:p>
        </p:txBody>
      </p:sp>
      <p:sp>
        <p:nvSpPr>
          <p:cNvPr id="520" name="CustomShape 9"/>
          <p:cNvSpPr/>
          <p:nvPr/>
        </p:nvSpPr>
        <p:spPr>
          <a:xfrm>
            <a:off x="447840" y="429938"/>
            <a:ext cx="8913960" cy="92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pt-BR" sz="4000" b="1" strike="noStrike" spc="-1" dirty="0">
                <a:solidFill>
                  <a:srgbClr val="000066"/>
                </a:solidFill>
                <a:latin typeface="Calibri"/>
                <a:ea typeface="DejaVu Sans"/>
              </a:rPr>
              <a:t>Custo do Programa</a:t>
            </a:r>
            <a:endParaRPr lang="pt-BR" sz="4000" b="0" strike="noStrike" spc="-1" dirty="0">
              <a:latin typeface="Arial"/>
            </a:endParaRPr>
          </a:p>
        </p:txBody>
      </p:sp>
      <p:graphicFrame>
        <p:nvGraphicFramePr>
          <p:cNvPr id="521" name="Table 10"/>
          <p:cNvGraphicFramePr/>
          <p:nvPr/>
        </p:nvGraphicFramePr>
        <p:xfrm>
          <a:off x="666720" y="1214422"/>
          <a:ext cx="8715436" cy="5215839"/>
        </p:xfrm>
        <a:graphic>
          <a:graphicData uri="http://schemas.openxmlformats.org/drawingml/2006/table">
            <a:tbl>
              <a:tblPr/>
              <a:tblGrid>
                <a:gridCol w="5146911">
                  <a:extLst>
                    <a:ext uri="{9D8B030D-6E8A-4147-A177-3AD203B41FA5}">
                      <a16:colId xmlns:a16="http://schemas.microsoft.com/office/drawing/2014/main" val="20000"/>
                    </a:ext>
                  </a:extLst>
                </a:gridCol>
                <a:gridCol w="3568525">
                  <a:extLst>
                    <a:ext uri="{9D8B030D-6E8A-4147-A177-3AD203B41FA5}">
                      <a16:colId xmlns:a16="http://schemas.microsoft.com/office/drawing/2014/main" val="20001"/>
                    </a:ext>
                  </a:extLst>
                </a:gridCol>
              </a:tblGrid>
              <a:tr h="430303">
                <a:tc>
                  <a:txBody>
                    <a:bodyPr/>
                    <a:lstStyle/>
                    <a:p>
                      <a:pPr algn="ctr">
                        <a:lnSpc>
                          <a:spcPct val="100000"/>
                        </a:lnSpc>
                      </a:pPr>
                      <a:r>
                        <a:rPr lang="pt-BR" sz="2400" b="1" strike="noStrike" spc="-1" dirty="0">
                          <a:solidFill>
                            <a:srgbClr val="FFFFFF"/>
                          </a:solidFill>
                          <a:latin typeface="Calibri"/>
                        </a:rPr>
                        <a:t>Descrição</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00000"/>
                        </a:lnSpc>
                      </a:pPr>
                      <a:r>
                        <a:rPr lang="pt-BR" sz="2400" b="1" strike="noStrike" spc="-1">
                          <a:solidFill>
                            <a:srgbClr val="FFFFFF"/>
                          </a:solidFill>
                          <a:latin typeface="Calibri"/>
                        </a:rPr>
                        <a:t>Valor Anual</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r h="519413">
                <a:tc>
                  <a:txBody>
                    <a:bodyPr/>
                    <a:lstStyle/>
                    <a:p>
                      <a:pPr>
                        <a:lnSpc>
                          <a:spcPct val="100000"/>
                        </a:lnSpc>
                      </a:pPr>
                      <a:r>
                        <a:rPr lang="pt-BR" sz="2400" b="0" strike="noStrike" spc="-1" dirty="0">
                          <a:solidFill>
                            <a:srgbClr val="000000"/>
                          </a:solidFill>
                          <a:latin typeface="Calibri"/>
                        </a:rPr>
                        <a:t>Manutenção dos Navios e Helicópteros</a:t>
                      </a:r>
                      <a:endParaRPr lang="pt-BR" sz="2400" b="0" strike="noStrike" spc="-1" dirty="0">
                        <a:latin typeface="Arial"/>
                      </a:endParaRPr>
                    </a:p>
                  </a:txBody>
                  <a:tcPr marL="99000" marR="99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EBF7"/>
                    </a:solidFill>
                  </a:tcPr>
                </a:tc>
                <a:tc>
                  <a:txBody>
                    <a:bodyPr/>
                    <a:lstStyle/>
                    <a:p>
                      <a:pPr algn="ctr">
                        <a:lnSpc>
                          <a:spcPct val="100000"/>
                        </a:lnSpc>
                      </a:pPr>
                      <a:r>
                        <a:rPr lang="pt-BR" sz="2400" b="0" strike="noStrike" spc="-1" dirty="0">
                          <a:solidFill>
                            <a:srgbClr val="000000"/>
                          </a:solidFill>
                          <a:latin typeface="Calibri"/>
                        </a:rPr>
                        <a:t>R$ 35 milhões</a:t>
                      </a:r>
                      <a:endParaRPr lang="pt-BR" sz="2400" b="0" strike="noStrike" spc="-1" dirty="0">
                        <a:latin typeface="Arial"/>
                      </a:endParaRPr>
                    </a:p>
                  </a:txBody>
                  <a:tcPr marL="99000" marR="99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EBF7"/>
                    </a:solidFill>
                  </a:tcPr>
                </a:tc>
                <a:extLst>
                  <a:ext uri="{0D108BD9-81ED-4DB2-BD59-A6C34878D82A}">
                    <a16:rowId xmlns:a16="http://schemas.microsoft.com/office/drawing/2014/main" val="10001"/>
                  </a:ext>
                </a:extLst>
              </a:tr>
              <a:tr h="430303">
                <a:tc>
                  <a:txBody>
                    <a:bodyPr/>
                    <a:lstStyle/>
                    <a:p>
                      <a:pPr>
                        <a:lnSpc>
                          <a:spcPct val="100000"/>
                        </a:lnSpc>
                      </a:pPr>
                      <a:r>
                        <a:rPr lang="pt-BR" sz="2400" b="0" strike="noStrike" spc="-1">
                          <a:solidFill>
                            <a:srgbClr val="000000"/>
                          </a:solidFill>
                          <a:latin typeface="Calibri"/>
                        </a:rPr>
                        <a:t>Custos de Operação dos Navios</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tc>
                  <a:txBody>
                    <a:bodyPr/>
                    <a:lstStyle/>
                    <a:p>
                      <a:pPr algn="ctr">
                        <a:lnSpc>
                          <a:spcPct val="100000"/>
                        </a:lnSpc>
                      </a:pPr>
                      <a:r>
                        <a:rPr lang="pt-BR" sz="2400" b="0" strike="noStrike" spc="-1" dirty="0">
                          <a:solidFill>
                            <a:srgbClr val="000000"/>
                          </a:solidFill>
                          <a:latin typeface="Calibri"/>
                        </a:rPr>
                        <a:t>R$ 30 milhões</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extLst>
                  <a:ext uri="{0D108BD9-81ED-4DB2-BD59-A6C34878D82A}">
                    <a16:rowId xmlns:a16="http://schemas.microsoft.com/office/drawing/2014/main" val="10002"/>
                  </a:ext>
                </a:extLst>
              </a:tr>
              <a:tr h="430303">
                <a:tc>
                  <a:txBody>
                    <a:bodyPr/>
                    <a:lstStyle/>
                    <a:p>
                      <a:pPr>
                        <a:lnSpc>
                          <a:spcPct val="100000"/>
                        </a:lnSpc>
                      </a:pPr>
                      <a:r>
                        <a:rPr lang="pt-BR" sz="2400" b="0" strike="noStrike" spc="-1" dirty="0">
                          <a:solidFill>
                            <a:srgbClr val="000000"/>
                          </a:solidFill>
                          <a:latin typeface="Calibri"/>
                        </a:rPr>
                        <a:t>Combustíveis (PETROBRAS-ANP)</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F8CBAD"/>
                    </a:solidFill>
                  </a:tcPr>
                </a:tc>
                <a:tc>
                  <a:txBody>
                    <a:bodyPr/>
                    <a:lstStyle/>
                    <a:p>
                      <a:pPr algn="ctr">
                        <a:lnSpc>
                          <a:spcPct val="100000"/>
                        </a:lnSpc>
                      </a:pPr>
                      <a:r>
                        <a:rPr lang="pt-BR" sz="2400" b="0" strike="noStrike" spc="-1" dirty="0">
                          <a:solidFill>
                            <a:srgbClr val="000000"/>
                          </a:solidFill>
                          <a:latin typeface="Calibri"/>
                        </a:rPr>
                        <a:t>R$ 118</a:t>
                      </a:r>
                      <a:r>
                        <a:rPr lang="pt-BR" sz="2400" b="0" strike="noStrike" spc="-1" baseline="0" dirty="0">
                          <a:solidFill>
                            <a:srgbClr val="000000"/>
                          </a:solidFill>
                          <a:latin typeface="Calibri"/>
                        </a:rPr>
                        <a:t> </a:t>
                      </a:r>
                      <a:r>
                        <a:rPr lang="pt-BR" sz="2400" b="0" strike="noStrike" spc="-1" dirty="0">
                          <a:solidFill>
                            <a:srgbClr val="000000"/>
                          </a:solidFill>
                          <a:latin typeface="Calibri"/>
                        </a:rPr>
                        <a:t>milhões</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F8CBAD"/>
                    </a:solidFill>
                  </a:tcPr>
                </a:tc>
                <a:extLst>
                  <a:ext uri="{0D108BD9-81ED-4DB2-BD59-A6C34878D82A}">
                    <a16:rowId xmlns:a16="http://schemas.microsoft.com/office/drawing/2014/main" val="10003"/>
                  </a:ext>
                </a:extLst>
              </a:tr>
              <a:tr h="430303">
                <a:tc>
                  <a:txBody>
                    <a:bodyPr/>
                    <a:lstStyle/>
                    <a:p>
                      <a:pPr algn="r">
                        <a:lnSpc>
                          <a:spcPct val="100000"/>
                        </a:lnSpc>
                      </a:pPr>
                      <a:r>
                        <a:rPr lang="pt-BR" sz="2400" b="1" strike="noStrike" spc="-1">
                          <a:solidFill>
                            <a:srgbClr val="000000"/>
                          </a:solidFill>
                          <a:latin typeface="Calibri"/>
                        </a:rPr>
                        <a:t>TOTAL - 1</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00000"/>
                        </a:lnSpc>
                      </a:pPr>
                      <a:r>
                        <a:rPr lang="pt-BR" sz="2400" b="1" strike="noStrike" spc="-1" dirty="0">
                          <a:solidFill>
                            <a:srgbClr val="000000"/>
                          </a:solidFill>
                          <a:latin typeface="Calibri"/>
                        </a:rPr>
                        <a:t>R$ 183 milhões</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extLst>
                  <a:ext uri="{0D108BD9-81ED-4DB2-BD59-A6C34878D82A}">
                    <a16:rowId xmlns:a16="http://schemas.microsoft.com/office/drawing/2014/main" val="10004"/>
                  </a:ext>
                </a:extLst>
              </a:tr>
              <a:tr h="519413">
                <a:tc>
                  <a:txBody>
                    <a:bodyPr/>
                    <a:lstStyle/>
                    <a:p>
                      <a:pPr>
                        <a:lnSpc>
                          <a:spcPct val="100000"/>
                        </a:lnSpc>
                      </a:pPr>
                      <a:r>
                        <a:rPr lang="pt-BR" sz="2400" b="0" strike="noStrike" spc="-1" dirty="0">
                          <a:solidFill>
                            <a:srgbClr val="000000"/>
                          </a:solidFill>
                          <a:latin typeface="Calibri"/>
                        </a:rPr>
                        <a:t>Manutenção e operação da EACF</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tc>
                  <a:txBody>
                    <a:bodyPr/>
                    <a:lstStyle/>
                    <a:p>
                      <a:pPr algn="ctr">
                        <a:lnSpc>
                          <a:spcPct val="100000"/>
                        </a:lnSpc>
                      </a:pPr>
                      <a:r>
                        <a:rPr lang="pt-BR" sz="2400" b="0" strike="noStrike" spc="-1">
                          <a:solidFill>
                            <a:srgbClr val="000000"/>
                          </a:solidFill>
                          <a:latin typeface="Calibri"/>
                        </a:rPr>
                        <a:t>R$ 5 milhões</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extLst>
                  <a:ext uri="{0D108BD9-81ED-4DB2-BD59-A6C34878D82A}">
                    <a16:rowId xmlns:a16="http://schemas.microsoft.com/office/drawing/2014/main" val="10005"/>
                  </a:ext>
                </a:extLst>
              </a:tr>
              <a:tr h="430303">
                <a:tc>
                  <a:txBody>
                    <a:bodyPr/>
                    <a:lstStyle/>
                    <a:p>
                      <a:pPr>
                        <a:lnSpc>
                          <a:spcPct val="100000"/>
                        </a:lnSpc>
                      </a:pPr>
                      <a:r>
                        <a:rPr lang="pt-BR" sz="2400" b="0" strike="noStrike" spc="-1">
                          <a:solidFill>
                            <a:srgbClr val="000000"/>
                          </a:solidFill>
                          <a:latin typeface="Calibri"/>
                        </a:rPr>
                        <a:t>Treinamento Pré-Antártico (TPA)</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tc>
                  <a:txBody>
                    <a:bodyPr/>
                    <a:lstStyle/>
                    <a:p>
                      <a:pPr algn="ctr">
                        <a:lnSpc>
                          <a:spcPct val="100000"/>
                        </a:lnSpc>
                      </a:pPr>
                      <a:r>
                        <a:rPr lang="pt-BR" sz="2400" b="0" strike="noStrike" spc="-1">
                          <a:solidFill>
                            <a:srgbClr val="000000"/>
                          </a:solidFill>
                          <a:latin typeface="Calibri"/>
                        </a:rPr>
                        <a:t>R$ 300 mil</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extLst>
                  <a:ext uri="{0D108BD9-81ED-4DB2-BD59-A6C34878D82A}">
                    <a16:rowId xmlns:a16="http://schemas.microsoft.com/office/drawing/2014/main" val="10006"/>
                  </a:ext>
                </a:extLst>
              </a:tr>
              <a:tr h="519413">
                <a:tc>
                  <a:txBody>
                    <a:bodyPr/>
                    <a:lstStyle/>
                    <a:p>
                      <a:pPr>
                        <a:lnSpc>
                          <a:spcPct val="100000"/>
                        </a:lnSpc>
                      </a:pPr>
                      <a:r>
                        <a:rPr lang="pt-BR" sz="2400" b="0" strike="noStrike" spc="-1" dirty="0">
                          <a:solidFill>
                            <a:srgbClr val="000000"/>
                          </a:solidFill>
                          <a:latin typeface="Calibri"/>
                        </a:rPr>
                        <a:t>Apoio aos Projetos de Pesquisa</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tc>
                  <a:txBody>
                    <a:bodyPr/>
                    <a:lstStyle/>
                    <a:p>
                      <a:pPr algn="ctr">
                        <a:lnSpc>
                          <a:spcPct val="100000"/>
                        </a:lnSpc>
                      </a:pPr>
                      <a:r>
                        <a:rPr lang="pt-BR" sz="2400" b="0" strike="noStrike" spc="-1">
                          <a:solidFill>
                            <a:srgbClr val="000000"/>
                          </a:solidFill>
                          <a:latin typeface="Calibri"/>
                        </a:rPr>
                        <a:t>R$ 2,2 milhões</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extLst>
                  <a:ext uri="{0D108BD9-81ED-4DB2-BD59-A6C34878D82A}">
                    <a16:rowId xmlns:a16="http://schemas.microsoft.com/office/drawing/2014/main" val="10007"/>
                  </a:ext>
                </a:extLst>
              </a:tr>
              <a:tr h="430303">
                <a:tc>
                  <a:txBody>
                    <a:bodyPr/>
                    <a:lstStyle/>
                    <a:p>
                      <a:pPr>
                        <a:lnSpc>
                          <a:spcPct val="100000"/>
                        </a:lnSpc>
                      </a:pPr>
                      <a:r>
                        <a:rPr lang="pt-BR" sz="2400" b="0" strike="noStrike" spc="-1">
                          <a:solidFill>
                            <a:srgbClr val="000000"/>
                          </a:solidFill>
                          <a:latin typeface="Calibri"/>
                        </a:rPr>
                        <a:t>Voos de Apoio Logístico</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tc>
                  <a:txBody>
                    <a:bodyPr/>
                    <a:lstStyle/>
                    <a:p>
                      <a:pPr algn="ctr">
                        <a:lnSpc>
                          <a:spcPct val="100000"/>
                        </a:lnSpc>
                      </a:pPr>
                      <a:r>
                        <a:rPr lang="pt-BR" sz="2400" b="0" strike="noStrike" spc="-1">
                          <a:solidFill>
                            <a:srgbClr val="000000"/>
                          </a:solidFill>
                          <a:latin typeface="Calibri"/>
                        </a:rPr>
                        <a:t>R$ 500 mil</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2F0D9"/>
                    </a:solidFill>
                  </a:tcPr>
                </a:tc>
                <a:extLst>
                  <a:ext uri="{0D108BD9-81ED-4DB2-BD59-A6C34878D82A}">
                    <a16:rowId xmlns:a16="http://schemas.microsoft.com/office/drawing/2014/main" val="10008"/>
                  </a:ext>
                </a:extLst>
              </a:tr>
              <a:tr h="430303">
                <a:tc>
                  <a:txBody>
                    <a:bodyPr/>
                    <a:lstStyle/>
                    <a:p>
                      <a:pPr algn="r">
                        <a:lnSpc>
                          <a:spcPct val="100000"/>
                        </a:lnSpc>
                      </a:pPr>
                      <a:r>
                        <a:rPr lang="pt-BR" sz="2400" b="1" strike="noStrike" spc="-1">
                          <a:solidFill>
                            <a:srgbClr val="000000"/>
                          </a:solidFill>
                          <a:latin typeface="Calibri"/>
                        </a:rPr>
                        <a:t>TOTAL - 2</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ctr">
                        <a:lnSpc>
                          <a:spcPct val="100000"/>
                        </a:lnSpc>
                      </a:pPr>
                      <a:r>
                        <a:rPr lang="pt-BR" sz="2400" b="1" strike="noStrike" spc="-1">
                          <a:solidFill>
                            <a:srgbClr val="000000"/>
                          </a:solidFill>
                          <a:latin typeface="Calibri"/>
                        </a:rPr>
                        <a:t>R$ 8 milhões</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extLst>
                  <a:ext uri="{0D108BD9-81ED-4DB2-BD59-A6C34878D82A}">
                    <a16:rowId xmlns:a16="http://schemas.microsoft.com/office/drawing/2014/main" val="10009"/>
                  </a:ext>
                </a:extLst>
              </a:tr>
              <a:tr h="430303">
                <a:tc>
                  <a:txBody>
                    <a:bodyPr/>
                    <a:lstStyle/>
                    <a:p>
                      <a:pPr algn="r">
                        <a:lnSpc>
                          <a:spcPct val="100000"/>
                        </a:lnSpc>
                      </a:pPr>
                      <a:r>
                        <a:rPr lang="pt-BR" sz="2400" b="1" strike="noStrike" spc="-1">
                          <a:solidFill>
                            <a:srgbClr val="000000"/>
                          </a:solidFill>
                          <a:latin typeface="Calibri"/>
                        </a:rPr>
                        <a:t>TOTAL GERAL</a:t>
                      </a:r>
                      <a:endParaRPr lang="pt-BR" sz="2400" b="0" strike="noStrike" spc="-1">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00000"/>
                        </a:lnSpc>
                      </a:pPr>
                      <a:r>
                        <a:rPr lang="pt-BR" sz="2400" b="1" strike="noStrike" spc="-1" dirty="0">
                          <a:solidFill>
                            <a:srgbClr val="FF0000"/>
                          </a:solidFill>
                          <a:latin typeface="Calibri"/>
                        </a:rPr>
                        <a:t>R$ 191 milhões</a:t>
                      </a:r>
                      <a:endParaRPr lang="pt-BR" sz="2400" b="0" strike="noStrike" spc="-1" dirty="0">
                        <a:latin typeface="Arial"/>
                      </a:endParaRPr>
                    </a:p>
                  </a:txBody>
                  <a:tcPr marL="99000" marR="9900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extLst>
                  <a:ext uri="{0D108BD9-81ED-4DB2-BD59-A6C34878D82A}">
                    <a16:rowId xmlns:a16="http://schemas.microsoft.com/office/drawing/2014/main" val="10010"/>
                  </a:ext>
                </a:extLst>
              </a:tr>
            </a:tbl>
          </a:graphicData>
        </a:graphic>
      </p:graphicFrame>
      <p:pic>
        <p:nvPicPr>
          <p:cNvPr id="14" name="Imagem 14" descr="logo-proantar.gif"/>
          <p:cNvPicPr>
            <a:picLocks noChangeAspect="1"/>
          </p:cNvPicPr>
          <p:nvPr/>
        </p:nvPicPr>
        <p:blipFill>
          <a:blip r:embed="rId3" cstate="print"/>
          <a:stretch/>
        </p:blipFill>
        <p:spPr>
          <a:xfrm>
            <a:off x="238097" y="142857"/>
            <a:ext cx="714375" cy="714375"/>
          </a:xfrm>
          <a:prstGeom prst="rect">
            <a:avLst/>
          </a:prstGeom>
          <a:ln>
            <a:noFill/>
          </a:ln>
          <a:effectLst/>
        </p:spPr>
      </p:pic>
      <p:sp>
        <p:nvSpPr>
          <p:cNvPr id="15" name="Retângulo 14"/>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8" name="CaixaDeTexto 17"/>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9" name="Retângulo 18"/>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2"/>
          <p:cNvSpPr/>
          <p:nvPr/>
        </p:nvSpPr>
        <p:spPr>
          <a:xfrm>
            <a:off x="523844" y="576142"/>
            <a:ext cx="8807716" cy="644877"/>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3600" b="1" strike="noStrike" spc="-1" dirty="0">
                <a:solidFill>
                  <a:srgbClr val="000066"/>
                </a:solidFill>
                <a:latin typeface="Calibri"/>
                <a:ea typeface="DejaVu Sans"/>
              </a:rPr>
              <a:t>Recursos Orçamentários </a:t>
            </a:r>
            <a:endParaRPr lang="pt-BR" sz="3600" b="0" strike="noStrike" spc="-1" dirty="0">
              <a:latin typeface="Arial"/>
            </a:endParaRPr>
          </a:p>
        </p:txBody>
      </p:sp>
      <p:graphicFrame>
        <p:nvGraphicFramePr>
          <p:cNvPr id="7" name="Gráfico 6"/>
          <p:cNvGraphicFramePr/>
          <p:nvPr/>
        </p:nvGraphicFramePr>
        <p:xfrm>
          <a:off x="523844" y="1214422"/>
          <a:ext cx="8834435" cy="5257798"/>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m 14" descr="logo-proantar.gif"/>
          <p:cNvPicPr>
            <a:picLocks noChangeAspect="1"/>
          </p:cNvPicPr>
          <p:nvPr/>
        </p:nvPicPr>
        <p:blipFill>
          <a:blip r:embed="rId4" cstate="print"/>
          <a:stretch/>
        </p:blipFill>
        <p:spPr>
          <a:xfrm>
            <a:off x="238097" y="142857"/>
            <a:ext cx="714375" cy="714375"/>
          </a:xfrm>
          <a:prstGeom prst="rect">
            <a:avLst/>
          </a:prstGeom>
          <a:ln>
            <a:noFill/>
          </a:ln>
          <a:effectLst/>
        </p:spPr>
      </p:pic>
      <p:sp>
        <p:nvSpPr>
          <p:cNvPr id="8" name="Retângulo 7"/>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1" name="CaixaDeTexto 10"/>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2" name="Retângulo 11"/>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380968" y="1443740"/>
            <a:ext cx="9358378" cy="4769083"/>
          </a:xfrm>
          <a:prstGeom prst="rect">
            <a:avLst/>
          </a:prstGeom>
          <a:noFill/>
          <a:ln w="381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53880" indent="-352440" algn="just">
              <a:lnSpc>
                <a:spcPct val="100000"/>
              </a:lnSpc>
              <a:spcAft>
                <a:spcPts val="2401"/>
              </a:spcAft>
              <a:buClr>
                <a:srgbClr val="000066"/>
              </a:buClr>
              <a:buSzPct val="75000"/>
              <a:buFont typeface="Wingdings" charset="2"/>
              <a:buChar char=""/>
            </a:pPr>
            <a:r>
              <a:rPr lang="pt-BR" sz="2800" b="1" spc="-1" dirty="0">
                <a:solidFill>
                  <a:srgbClr val="000066"/>
                </a:solidFill>
                <a:latin typeface="Calibri"/>
                <a:ea typeface="DejaVu Sans"/>
              </a:rPr>
              <a:t>Permanência ininterrupta na Antártica com p</a:t>
            </a:r>
            <a:r>
              <a:rPr lang="pt-BR" sz="2800" b="1" strike="noStrike" spc="-1" dirty="0">
                <a:solidFill>
                  <a:srgbClr val="000066"/>
                </a:solidFill>
                <a:uFillTx/>
                <a:latin typeface="Calibri"/>
                <a:ea typeface="DejaVu Sans"/>
              </a:rPr>
              <a:t>esquisa </a:t>
            </a:r>
            <a:r>
              <a:rPr lang="pt-BR" sz="2800" b="1" spc="-1" dirty="0">
                <a:solidFill>
                  <a:srgbClr val="000066"/>
                </a:solidFill>
                <a:latin typeface="Calibri"/>
                <a:ea typeface="DejaVu Sans"/>
              </a:rPr>
              <a:t>c</a:t>
            </a:r>
            <a:r>
              <a:rPr lang="pt-BR" sz="2800" b="1" strike="noStrike" spc="-1" dirty="0">
                <a:solidFill>
                  <a:srgbClr val="000066"/>
                </a:solidFill>
                <a:uFillTx/>
                <a:latin typeface="Calibri"/>
                <a:ea typeface="DejaVu Sans"/>
              </a:rPr>
              <a:t>ientífica, </a:t>
            </a:r>
            <a:r>
              <a:rPr lang="pt-BR" sz="2800" b="1" strike="noStrike" spc="-1" dirty="0">
                <a:solidFill>
                  <a:srgbClr val="000066"/>
                </a:solidFill>
                <a:latin typeface="Calibri"/>
                <a:ea typeface="DejaVu Sans"/>
              </a:rPr>
              <a:t>garantindo o Brasil como </a:t>
            </a:r>
            <a:r>
              <a:rPr lang="pt-BR" sz="2800" b="1" strike="noStrike" spc="-1" dirty="0">
                <a:solidFill>
                  <a:srgbClr val="000066"/>
                </a:solidFill>
                <a:uFillTx/>
                <a:latin typeface="Calibri"/>
                <a:ea typeface="DejaVu Sans"/>
              </a:rPr>
              <a:t>Membro Consultivo</a:t>
            </a:r>
            <a:r>
              <a:rPr lang="pt-BR" sz="2800" b="1" spc="-1" dirty="0">
                <a:solidFill>
                  <a:srgbClr val="000066"/>
                </a:solidFill>
                <a:uFillTx/>
                <a:latin typeface="Calibri"/>
                <a:ea typeface="DejaVu Sans"/>
              </a:rPr>
              <a:t>: </a:t>
            </a:r>
            <a:r>
              <a:rPr lang="pt-BR" sz="2800" b="1" strike="noStrike" spc="-1" dirty="0">
                <a:solidFill>
                  <a:srgbClr val="000066"/>
                </a:solidFill>
                <a:latin typeface="Calibri"/>
                <a:ea typeface="DejaVu Sans"/>
              </a:rPr>
              <a:t>definir o </a:t>
            </a:r>
            <a:r>
              <a:rPr lang="pt-BR" sz="2800" b="1" strike="noStrike" spc="-1" dirty="0">
                <a:solidFill>
                  <a:srgbClr val="000066"/>
                </a:solidFill>
                <a:uFillTx/>
                <a:latin typeface="Calibri"/>
                <a:ea typeface="DejaVu Sans"/>
              </a:rPr>
              <a:t>destino da Antártica</a:t>
            </a:r>
            <a:endParaRPr lang="pt-BR" sz="2800" b="0" strike="noStrike" spc="-1" dirty="0">
              <a:latin typeface="Arial"/>
            </a:endParaRPr>
          </a:p>
          <a:p>
            <a:pPr marL="353880" indent="-352440" algn="just">
              <a:spcAft>
                <a:spcPts val="2401"/>
              </a:spcAft>
              <a:buClr>
                <a:srgbClr val="000066"/>
              </a:buClr>
              <a:buSzPct val="75000"/>
              <a:buFont typeface="Wingdings" charset="2"/>
              <a:buChar char=""/>
            </a:pPr>
            <a:r>
              <a:rPr lang="pt-BR" sz="2800" b="1" spc="-1" dirty="0">
                <a:solidFill>
                  <a:srgbClr val="000066"/>
                </a:solidFill>
                <a:latin typeface="Calibri"/>
              </a:rPr>
              <a:t>Influência </a:t>
            </a:r>
            <a:r>
              <a:rPr lang="pt-BR" sz="2800" b="1" u="sng" spc="-1" dirty="0">
                <a:solidFill>
                  <a:srgbClr val="000066"/>
                </a:solidFill>
                <a:latin typeface="Calibri"/>
              </a:rPr>
              <a:t>dos fenômenos antárticos</a:t>
            </a:r>
            <a:r>
              <a:rPr lang="pt-BR" sz="2800" b="1" spc="-1" dirty="0">
                <a:solidFill>
                  <a:srgbClr val="000066"/>
                </a:solidFill>
                <a:latin typeface="Calibri"/>
              </a:rPr>
              <a:t> sobre o País</a:t>
            </a:r>
            <a:endParaRPr lang="pt-BR" sz="2800" spc="-1" dirty="0"/>
          </a:p>
          <a:p>
            <a:pPr marL="353880" indent="-352440" algn="just">
              <a:lnSpc>
                <a:spcPct val="100000"/>
              </a:lnSpc>
              <a:spcAft>
                <a:spcPts val="2401"/>
              </a:spcAft>
              <a:buClr>
                <a:srgbClr val="000066"/>
              </a:buClr>
              <a:buSzPct val="75000"/>
              <a:buFont typeface="Wingdings" charset="2"/>
              <a:buChar char=""/>
            </a:pPr>
            <a:r>
              <a:rPr lang="pt-BR" sz="2800" b="1" strike="noStrike" spc="-1" dirty="0">
                <a:solidFill>
                  <a:srgbClr val="000066"/>
                </a:solidFill>
                <a:latin typeface="Calibri"/>
                <a:ea typeface="DejaVu Sans"/>
              </a:rPr>
              <a:t>PROANTAR: </a:t>
            </a:r>
            <a:r>
              <a:rPr lang="pt-BR" sz="2800" b="1" spc="-1" dirty="0">
                <a:solidFill>
                  <a:srgbClr val="000066"/>
                </a:solidFill>
                <a:latin typeface="Calibri"/>
                <a:ea typeface="DejaVu Sans"/>
              </a:rPr>
              <a:t>é</a:t>
            </a:r>
            <a:r>
              <a:rPr lang="pt-BR" sz="2800" b="1" strike="noStrike" spc="-1" dirty="0">
                <a:solidFill>
                  <a:srgbClr val="000066"/>
                </a:solidFill>
                <a:latin typeface="Calibri"/>
                <a:ea typeface="DejaVu Sans"/>
              </a:rPr>
              <a:t> um </a:t>
            </a:r>
            <a:r>
              <a:rPr lang="pt-BR" sz="2800" b="1" strike="noStrike" spc="-1" dirty="0">
                <a:solidFill>
                  <a:srgbClr val="000066"/>
                </a:solidFill>
                <a:uFillTx/>
                <a:latin typeface="Calibri"/>
                <a:ea typeface="DejaVu Sans"/>
              </a:rPr>
              <a:t>Programa de Estado</a:t>
            </a:r>
          </a:p>
          <a:p>
            <a:pPr marL="811080" lvl="1" indent="-352440" algn="just">
              <a:spcAft>
                <a:spcPts val="2401"/>
              </a:spcAft>
              <a:buClr>
                <a:srgbClr val="000066"/>
              </a:buClr>
              <a:buSzPct val="75000"/>
              <a:buFont typeface="Wingdings" charset="2"/>
              <a:buChar char=""/>
            </a:pPr>
            <a:r>
              <a:rPr lang="pt-BR" sz="2800" b="1" spc="-1" dirty="0">
                <a:solidFill>
                  <a:srgbClr val="000066"/>
                </a:solidFill>
                <a:latin typeface="Calibri"/>
                <a:ea typeface="DejaVu Sans"/>
              </a:rPr>
              <a:t>PEC 55/2023: previsibilidade orçamentária</a:t>
            </a:r>
            <a:endParaRPr lang="pt-BR" sz="2800" b="0" strike="noStrike" spc="-1" dirty="0">
              <a:latin typeface="Arial"/>
            </a:endParaRPr>
          </a:p>
          <a:p>
            <a:pPr marL="811080" lvl="1" indent="-352440">
              <a:spcAft>
                <a:spcPts val="2401"/>
              </a:spcAft>
              <a:buClr>
                <a:srgbClr val="000066"/>
              </a:buClr>
              <a:buSzPct val="75000"/>
              <a:buFont typeface="Wingdings" charset="2"/>
              <a:buChar char=""/>
            </a:pPr>
            <a:r>
              <a:rPr lang="pt-BR" sz="2800" b="1" strike="noStrike" spc="-1" dirty="0">
                <a:solidFill>
                  <a:srgbClr val="000066"/>
                </a:solidFill>
                <a:latin typeface="Calibri"/>
                <a:ea typeface="DejaVu Sans"/>
              </a:rPr>
              <a:t>Frente Parlamentar: </a:t>
            </a:r>
            <a:r>
              <a:rPr lang="pt-BR" sz="2800" b="1" u="sng" strike="noStrike" spc="-1" dirty="0">
                <a:solidFill>
                  <a:srgbClr val="FF0000"/>
                </a:solidFill>
                <a:uFillTx/>
                <a:latin typeface="Calibri"/>
                <a:ea typeface="DejaVu Sans"/>
              </a:rPr>
              <a:t>imprescindível</a:t>
            </a:r>
            <a:r>
              <a:rPr lang="pt-BR" sz="2800" b="1" strike="noStrike" spc="-1" dirty="0">
                <a:solidFill>
                  <a:srgbClr val="000066"/>
                </a:solidFill>
                <a:latin typeface="Calibri"/>
                <a:ea typeface="DejaVu Sans"/>
              </a:rPr>
              <a:t> para a continuidade do PROANTAR</a:t>
            </a:r>
            <a:endParaRPr lang="pt-BR" sz="2800" b="0" strike="noStrike" spc="-1" dirty="0">
              <a:latin typeface="Arial"/>
            </a:endParaRPr>
          </a:p>
        </p:txBody>
      </p:sp>
      <p:sp>
        <p:nvSpPr>
          <p:cNvPr id="607" name="CustomShape 2"/>
          <p:cNvSpPr/>
          <p:nvPr/>
        </p:nvSpPr>
        <p:spPr>
          <a:xfrm>
            <a:off x="1320" y="714356"/>
            <a:ext cx="990468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571680" indent="-570240" algn="ctr">
              <a:lnSpc>
                <a:spcPct val="100000"/>
              </a:lnSpc>
              <a:tabLst>
                <a:tab pos="0" algn="l"/>
              </a:tabLst>
            </a:pPr>
            <a:r>
              <a:rPr lang="pt-BR" sz="4000" b="1" strike="noStrike" spc="-1" dirty="0">
                <a:solidFill>
                  <a:srgbClr val="000066"/>
                </a:solidFill>
                <a:uFillTx/>
                <a:latin typeface="Calibri"/>
                <a:ea typeface="DejaVu Sans"/>
              </a:rPr>
              <a:t>Considerações Finais</a:t>
            </a:r>
            <a:endParaRPr lang="pt-BR" sz="4000" b="0" strike="noStrike" spc="-1" dirty="0">
              <a:latin typeface="Arial"/>
            </a:endParaRPr>
          </a:p>
        </p:txBody>
      </p:sp>
      <p:pic>
        <p:nvPicPr>
          <p:cNvPr id="5" name="Imagem 14" descr="logo-proantar.gif"/>
          <p:cNvPicPr>
            <a:picLocks noChangeAspect="1"/>
          </p:cNvPicPr>
          <p:nvPr/>
        </p:nvPicPr>
        <p:blipFill>
          <a:blip r:embed="rId2" cstate="print"/>
          <a:stretch/>
        </p:blipFill>
        <p:spPr>
          <a:xfrm>
            <a:off x="238097" y="142857"/>
            <a:ext cx="714375" cy="714375"/>
          </a:xfrm>
          <a:prstGeom prst="rect">
            <a:avLst/>
          </a:prstGeom>
          <a:ln>
            <a:noFill/>
          </a:ln>
          <a:effectLst/>
        </p:spPr>
      </p:pic>
      <p:sp>
        <p:nvSpPr>
          <p:cNvPr id="6" name="Retângulo 5"/>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952472" y="304364"/>
            <a:ext cx="1214446"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9" name="CaixaDeTexto 8"/>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0" name="Retângulo 9"/>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06">
                                            <p:txEl>
                                              <p:pRg st="0" end="0"/>
                                            </p:txEl>
                                          </p:spTgt>
                                        </p:tgtEl>
                                        <p:attrNameLst>
                                          <p:attrName>style.visibility</p:attrName>
                                        </p:attrNameLst>
                                      </p:cBhvr>
                                      <p:to>
                                        <p:strVal val="visible"/>
                                      </p:to>
                                    </p:set>
                                    <p:animEffect transition="in" filter="wipe(up)">
                                      <p:cBhvr additive="repl">
                                        <p:cTn id="7" dur="500"/>
                                        <p:tgtEl>
                                          <p:spTgt spid="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6">
                                            <p:txEl>
                                              <p:pRg st="2" end="2"/>
                                            </p:txEl>
                                          </p:spTgt>
                                        </p:tgtEl>
                                        <p:attrNameLst>
                                          <p:attrName>style.visibility</p:attrName>
                                        </p:attrNameLst>
                                      </p:cBhvr>
                                      <p:to>
                                        <p:strVal val="visible"/>
                                      </p:to>
                                    </p:set>
                                    <p:animEffect transition="in" filter="wipe(up)">
                                      <p:cBhvr additive="repl">
                                        <p:cTn id="12" dur="500"/>
                                        <p:tgtEl>
                                          <p:spTgt spid="6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6">
                                            <p:txEl>
                                              <p:pRg st="1" end="1"/>
                                            </p:txEl>
                                          </p:spTgt>
                                        </p:tgtEl>
                                        <p:attrNameLst>
                                          <p:attrName>style.visibility</p:attrName>
                                        </p:attrNameLst>
                                      </p:cBhvr>
                                      <p:to>
                                        <p:strVal val="visible"/>
                                      </p:to>
                                    </p:set>
                                    <p:animEffect transition="in" filter="wipe(up)">
                                      <p:cBhvr additive="repl">
                                        <p:cTn id="17" dur="500"/>
                                        <p:tgtEl>
                                          <p:spTgt spid="6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6">
                                            <p:txEl>
                                              <p:pRg st="3" end="3"/>
                                            </p:txEl>
                                          </p:spTgt>
                                        </p:tgtEl>
                                        <p:attrNameLst>
                                          <p:attrName>style.visibility</p:attrName>
                                        </p:attrNameLst>
                                      </p:cBhvr>
                                      <p:to>
                                        <p:strVal val="visible"/>
                                      </p:to>
                                    </p:set>
                                    <p:animEffect transition="in" filter="wipe(up)">
                                      <p:cBhvr additive="repl">
                                        <p:cTn id="22" dur="500"/>
                                        <p:tgtEl>
                                          <p:spTgt spid="6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6">
                                            <p:txEl>
                                              <p:pRg st="4" end="4"/>
                                            </p:txEl>
                                          </p:spTgt>
                                        </p:tgtEl>
                                        <p:attrNameLst>
                                          <p:attrName>style.visibility</p:attrName>
                                        </p:attrNameLst>
                                      </p:cBhvr>
                                      <p:to>
                                        <p:strVal val="visible"/>
                                      </p:to>
                                    </p:set>
                                    <p:animEffect transition="in" filter="wipe(up)">
                                      <p:cBhvr additive="repl">
                                        <p:cTn id="27" dur="500"/>
                                        <p:tgtEl>
                                          <p:spTgt spid="6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1268"/>
          <p:cNvSpPr>
            <a:spLocks noGrp="1"/>
          </p:cNvSpPr>
          <p:nvPr>
            <p:ph type="sldNum" sz="quarter" idx="12"/>
          </p:nvPr>
        </p:nvSpPr>
        <p:spPr>
          <a:xfrm>
            <a:off x="7629924" y="6478761"/>
            <a:ext cx="2228850" cy="365125"/>
          </a:xfrm>
        </p:spPr>
        <p:txBody>
          <a:bodyPr/>
          <a:lstStyle/>
          <a:p>
            <a:pPr algn="r"/>
            <a:fld id="{51702B15-DB6D-439A-8ECC-F4EAC0CEA682}" type="slidenum">
              <a:rPr lang="pt-BR" sz="1400" smtClean="0"/>
              <a:pPr algn="r"/>
              <a:t>2</a:t>
            </a:fld>
            <a:endParaRPr lang="pt-BR" sz="1400" dirty="0"/>
          </a:p>
        </p:txBody>
      </p:sp>
      <p:sp>
        <p:nvSpPr>
          <p:cNvPr id="68" name="Forma Livre: Forma 67">
            <a:extLst>
              <a:ext uri="{FF2B5EF4-FFF2-40B4-BE49-F238E27FC236}">
                <a16:creationId xmlns:a16="http://schemas.microsoft.com/office/drawing/2014/main" id="{E2BA6315-F4F3-4C5D-A179-046F27881E56}"/>
              </a:ext>
            </a:extLst>
          </p:cNvPr>
          <p:cNvSpPr/>
          <p:nvPr/>
        </p:nvSpPr>
        <p:spPr>
          <a:xfrm>
            <a:off x="1344309" y="2571796"/>
            <a:ext cx="2580225" cy="2522711"/>
          </a:xfrm>
          <a:custGeom>
            <a:avLst/>
            <a:gdLst>
              <a:gd name="connsiteX0" fmla="*/ 0 w 2580225"/>
              <a:gd name="connsiteY0" fmla="*/ 1261356 h 2522711"/>
              <a:gd name="connsiteX1" fmla="*/ 1290113 w 2580225"/>
              <a:gd name="connsiteY1" fmla="*/ 0 h 2522711"/>
              <a:gd name="connsiteX2" fmla="*/ 2580226 w 2580225"/>
              <a:gd name="connsiteY2" fmla="*/ 1261356 h 2522711"/>
              <a:gd name="connsiteX3" fmla="*/ 1290113 w 2580225"/>
              <a:gd name="connsiteY3" fmla="*/ 2522712 h 2522711"/>
              <a:gd name="connsiteX4" fmla="*/ 0 w 2580225"/>
              <a:gd name="connsiteY4" fmla="*/ 1261356 h 252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225" h="2522711">
                <a:moveTo>
                  <a:pt x="0" y="1261356"/>
                </a:moveTo>
                <a:cubicBezTo>
                  <a:pt x="0" y="564728"/>
                  <a:pt x="577603" y="0"/>
                  <a:pt x="1290113" y="0"/>
                </a:cubicBezTo>
                <a:cubicBezTo>
                  <a:pt x="2002623" y="0"/>
                  <a:pt x="2580226" y="564728"/>
                  <a:pt x="2580226" y="1261356"/>
                </a:cubicBezTo>
                <a:cubicBezTo>
                  <a:pt x="2580226" y="1957984"/>
                  <a:pt x="2002623" y="2522712"/>
                  <a:pt x="1290113" y="2522712"/>
                </a:cubicBezTo>
                <a:cubicBezTo>
                  <a:pt x="577603" y="2522712"/>
                  <a:pt x="0" y="1957984"/>
                  <a:pt x="0" y="1261356"/>
                </a:cubicBezTo>
                <a:close/>
              </a:path>
            </a:pathLst>
          </a:custGeom>
          <a:solidFill>
            <a:schemeClr val="bg1"/>
          </a:solidFill>
          <a:ln w="222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7865" tIns="369442" rIns="377865" bIns="369442" numCol="1" spcCol="1270" anchor="ctr" anchorCtr="0">
            <a:noAutofit/>
          </a:bodyPr>
          <a:lstStyle/>
          <a:p>
            <a:pPr marL="0" lvl="0" indent="0" algn="ctr" defTabSz="2844800">
              <a:lnSpc>
                <a:spcPct val="90000"/>
              </a:lnSpc>
              <a:spcBef>
                <a:spcPct val="0"/>
              </a:spcBef>
              <a:spcAft>
                <a:spcPct val="35000"/>
              </a:spcAft>
              <a:buNone/>
            </a:pPr>
            <a:endParaRPr lang="pt-BR" sz="6400" b="0" kern="1200" dirty="0">
              <a:solidFill>
                <a:srgbClr val="000066"/>
              </a:solidFill>
              <a:effectLst/>
            </a:endParaRPr>
          </a:p>
        </p:txBody>
      </p:sp>
      <p:sp>
        <p:nvSpPr>
          <p:cNvPr id="69" name="Forma Livre: Forma 68">
            <a:extLst>
              <a:ext uri="{FF2B5EF4-FFF2-40B4-BE49-F238E27FC236}">
                <a16:creationId xmlns:a16="http://schemas.microsoft.com/office/drawing/2014/main" id="{DF86C749-3A22-4F90-997F-33C466429DA1}"/>
              </a:ext>
            </a:extLst>
          </p:cNvPr>
          <p:cNvSpPr/>
          <p:nvPr/>
        </p:nvSpPr>
        <p:spPr>
          <a:xfrm rot="16200000">
            <a:off x="2351704" y="2280837"/>
            <a:ext cx="565437" cy="16481"/>
          </a:xfrm>
          <a:custGeom>
            <a:avLst/>
            <a:gdLst>
              <a:gd name="connsiteX0" fmla="*/ 0 w 565437"/>
              <a:gd name="connsiteY0" fmla="*/ 8240 h 16481"/>
              <a:gd name="connsiteX1" fmla="*/ 565437 w 565437"/>
              <a:gd name="connsiteY1" fmla="*/ 8240 h 16481"/>
            </a:gdLst>
            <a:ahLst/>
            <a:cxnLst>
              <a:cxn ang="0">
                <a:pos x="connsiteX0" y="connsiteY0"/>
              </a:cxn>
              <a:cxn ang="0">
                <a:pos x="connsiteX1" y="connsiteY1"/>
              </a:cxn>
            </a:cxnLst>
            <a:rect l="l" t="t" r="r" b="b"/>
            <a:pathLst>
              <a:path w="565437" h="16481">
                <a:moveTo>
                  <a:pt x="0" y="8240"/>
                </a:moveTo>
                <a:lnTo>
                  <a:pt x="565437"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1283" tIns="-5895" rIns="281283" bIns="-5895"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71" name="Forma Livre: Forma 70">
            <a:extLst>
              <a:ext uri="{FF2B5EF4-FFF2-40B4-BE49-F238E27FC236}">
                <a16:creationId xmlns:a16="http://schemas.microsoft.com/office/drawing/2014/main" id="{ADB2A8B0-519F-45F5-9D1C-7C08600B6285}"/>
              </a:ext>
            </a:extLst>
          </p:cNvPr>
          <p:cNvSpPr/>
          <p:nvPr/>
        </p:nvSpPr>
        <p:spPr>
          <a:xfrm>
            <a:off x="2309794" y="1405934"/>
            <a:ext cx="624838"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400" b="0" kern="1200" dirty="0">
                <a:solidFill>
                  <a:srgbClr val="0000D6"/>
                </a:solidFill>
                <a:effectLst/>
              </a:rPr>
              <a:t>Casa Civil</a:t>
            </a:r>
          </a:p>
        </p:txBody>
      </p:sp>
      <p:sp>
        <p:nvSpPr>
          <p:cNvPr id="75" name="Forma Livre: Forma 74">
            <a:extLst>
              <a:ext uri="{FF2B5EF4-FFF2-40B4-BE49-F238E27FC236}">
                <a16:creationId xmlns:a16="http://schemas.microsoft.com/office/drawing/2014/main" id="{673E2BB1-7FD7-4ED3-92A7-2BE60A216556}"/>
              </a:ext>
            </a:extLst>
          </p:cNvPr>
          <p:cNvSpPr/>
          <p:nvPr/>
        </p:nvSpPr>
        <p:spPr>
          <a:xfrm rot="17210572" flipV="1">
            <a:off x="2879268" y="2302823"/>
            <a:ext cx="566930" cy="114375"/>
          </a:xfrm>
          <a:custGeom>
            <a:avLst/>
            <a:gdLst>
              <a:gd name="connsiteX0" fmla="*/ 0 w 578667"/>
              <a:gd name="connsiteY0" fmla="*/ 8240 h 16481"/>
              <a:gd name="connsiteX1" fmla="*/ 604110 w 578667"/>
              <a:gd name="connsiteY1" fmla="*/ 8240 h 16481"/>
            </a:gdLst>
            <a:ahLst/>
            <a:cxnLst>
              <a:cxn ang="0">
                <a:pos x="connsiteX0" y="connsiteY0"/>
              </a:cxn>
              <a:cxn ang="0">
                <a:pos x="connsiteX1" y="connsiteY1"/>
              </a:cxn>
            </a:cxnLst>
            <a:rect l="l" t="t" r="r" b="b"/>
            <a:pathLst>
              <a:path w="578667" h="16481">
                <a:moveTo>
                  <a:pt x="0" y="8240"/>
                </a:moveTo>
                <a:lnTo>
                  <a:pt x="604110" y="8240"/>
                </a:lnTo>
              </a:path>
            </a:pathLst>
          </a:custGeom>
          <a:noFill/>
          <a:ln w="22225" cap="flat" cmpd="sng" algn="ctr">
            <a:solidFill>
              <a:scrgbClr r="0" g="0" b="0"/>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7566" tIns="-6226" rIns="287567" bIns="-6227" numCol="1" spcCol="1270" anchor="ctr" anchorCtr="0">
            <a:noAutofit/>
          </a:bodyPr>
          <a:lstStyle/>
          <a:p>
            <a:pPr marL="0" lvl="0" indent="0" algn="ctr" defTabSz="222250">
              <a:lnSpc>
                <a:spcPct val="90000"/>
              </a:lnSpc>
              <a:spcBef>
                <a:spcPct val="0"/>
              </a:spcBef>
              <a:spcAft>
                <a:spcPct val="35000"/>
              </a:spcAft>
              <a:buNone/>
            </a:pPr>
            <a:endParaRPr lang="pt-BR" sz="500" b="0" kern="1200">
              <a:solidFill>
                <a:prstClr val="black">
                  <a:hueOff val="0"/>
                  <a:satOff val="0"/>
                  <a:lumOff val="0"/>
                  <a:alphaOff val="0"/>
                </a:prstClr>
              </a:solidFill>
              <a:effectLst/>
              <a:latin typeface="Calibri"/>
              <a:ea typeface="+mn-ea"/>
              <a:cs typeface="+mn-cs"/>
            </a:endParaRPr>
          </a:p>
        </p:txBody>
      </p:sp>
      <p:sp>
        <p:nvSpPr>
          <p:cNvPr id="78" name="Forma Livre: Forma 77">
            <a:extLst>
              <a:ext uri="{FF2B5EF4-FFF2-40B4-BE49-F238E27FC236}">
                <a16:creationId xmlns:a16="http://schemas.microsoft.com/office/drawing/2014/main" id="{3BA562B2-157D-49DA-9207-280BE4C96A3D}"/>
              </a:ext>
            </a:extLst>
          </p:cNvPr>
          <p:cNvSpPr/>
          <p:nvPr/>
        </p:nvSpPr>
        <p:spPr>
          <a:xfrm>
            <a:off x="3025434" y="1467566"/>
            <a:ext cx="611998" cy="611998"/>
          </a:xfrm>
          <a:custGeom>
            <a:avLst/>
            <a:gdLst>
              <a:gd name="connsiteX0" fmla="*/ 0 w 611998"/>
              <a:gd name="connsiteY0" fmla="*/ 305999 h 611998"/>
              <a:gd name="connsiteX1" fmla="*/ 305999 w 611998"/>
              <a:gd name="connsiteY1" fmla="*/ 0 h 611998"/>
              <a:gd name="connsiteX2" fmla="*/ 611998 w 611998"/>
              <a:gd name="connsiteY2" fmla="*/ 305999 h 611998"/>
              <a:gd name="connsiteX3" fmla="*/ 305999 w 611998"/>
              <a:gd name="connsiteY3" fmla="*/ 611998 h 611998"/>
              <a:gd name="connsiteX4" fmla="*/ 0 w 611998"/>
              <a:gd name="connsiteY4" fmla="*/ 305999 h 611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998" h="611998">
                <a:moveTo>
                  <a:pt x="0" y="305999"/>
                </a:moveTo>
                <a:cubicBezTo>
                  <a:pt x="0" y="137000"/>
                  <a:pt x="137000" y="0"/>
                  <a:pt x="305999" y="0"/>
                </a:cubicBezTo>
                <a:cubicBezTo>
                  <a:pt x="474998" y="0"/>
                  <a:pt x="611998" y="137000"/>
                  <a:pt x="611998" y="305999"/>
                </a:cubicBezTo>
                <a:cubicBezTo>
                  <a:pt x="611998" y="474998"/>
                  <a:pt x="474998" y="611998"/>
                  <a:pt x="305999" y="611998"/>
                </a:cubicBezTo>
                <a:cubicBezTo>
                  <a:pt x="137000" y="611998"/>
                  <a:pt x="0" y="474998"/>
                  <a:pt x="0" y="305999"/>
                </a:cubicBezTo>
                <a:close/>
              </a:path>
            </a:pathLst>
          </a:custGeom>
          <a:solidFill>
            <a:srgbClr val="FFFFAF"/>
          </a:solidFill>
          <a:ln w="34925" cap="flat" cmpd="sng" algn="ctr">
            <a:solidFill>
              <a:srgbClr val="00006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9150" tIns="99150" rIns="99150" bIns="99150" numCol="1" spcCol="1270" anchor="ctr" anchorCtr="0">
            <a:noAutofit/>
          </a:bodyPr>
          <a:lstStyle/>
          <a:p>
            <a:pPr marL="0" lvl="0" indent="0" algn="ctr" defTabSz="666750">
              <a:lnSpc>
                <a:spcPct val="90000"/>
              </a:lnSpc>
              <a:spcBef>
                <a:spcPct val="0"/>
              </a:spcBef>
              <a:spcAft>
                <a:spcPct val="35000"/>
              </a:spcAft>
              <a:buNone/>
            </a:pPr>
            <a:r>
              <a:rPr lang="pt-BR" sz="1300" b="0" kern="1200" spc="-120" dirty="0">
                <a:solidFill>
                  <a:srgbClr val="0000D6"/>
                </a:solidFill>
                <a:effectLst/>
                <a:latin typeface="Calibri"/>
                <a:ea typeface="+mn-ea"/>
                <a:cs typeface="+mn-cs"/>
              </a:rPr>
              <a:t>MAPA</a:t>
            </a:r>
          </a:p>
        </p:txBody>
      </p:sp>
      <p:sp>
        <p:nvSpPr>
          <p:cNvPr id="80" name="Forma Livre: Forma 79">
            <a:extLst>
              <a:ext uri="{FF2B5EF4-FFF2-40B4-BE49-F238E27FC236}">
                <a16:creationId xmlns:a16="http://schemas.microsoft.com/office/drawing/2014/main" id="{05C1B6AB-6507-4DCB-8A71-BF9C5E5682C5}"/>
              </a:ext>
            </a:extLst>
          </p:cNvPr>
          <p:cNvSpPr/>
          <p:nvPr/>
        </p:nvSpPr>
        <p:spPr>
          <a:xfrm rot="18460200" flipV="1">
            <a:off x="3320249" y="2508929"/>
            <a:ext cx="541935" cy="211272"/>
          </a:xfrm>
          <a:custGeom>
            <a:avLst/>
            <a:gdLst>
              <a:gd name="connsiteX0" fmla="*/ 0 w 552626"/>
              <a:gd name="connsiteY0" fmla="*/ 8240 h 16481"/>
              <a:gd name="connsiteX1" fmla="*/ 552626 w 552626"/>
              <a:gd name="connsiteY1" fmla="*/ 8240 h 16481"/>
            </a:gdLst>
            <a:ahLst/>
            <a:cxnLst>
              <a:cxn ang="0">
                <a:pos x="connsiteX0" y="connsiteY0"/>
              </a:cxn>
              <a:cxn ang="0">
                <a:pos x="connsiteX1" y="connsiteY1"/>
              </a:cxn>
            </a:cxnLst>
            <a:rect l="l" t="t" r="r" b="b"/>
            <a:pathLst>
              <a:path w="552626" h="16481">
                <a:moveTo>
                  <a:pt x="0" y="8240"/>
                </a:moveTo>
                <a:lnTo>
                  <a:pt x="552626"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197" tIns="-5575" rIns="275197" bIns="-5576"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84" name="Forma Livre: Forma 83">
            <a:extLst>
              <a:ext uri="{FF2B5EF4-FFF2-40B4-BE49-F238E27FC236}">
                <a16:creationId xmlns:a16="http://schemas.microsoft.com/office/drawing/2014/main" id="{DAAF2E07-FB39-4FFC-B84D-529AE4EFF80C}"/>
              </a:ext>
            </a:extLst>
          </p:cNvPr>
          <p:cNvSpPr/>
          <p:nvPr/>
        </p:nvSpPr>
        <p:spPr>
          <a:xfrm>
            <a:off x="3624289" y="1826352"/>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400" b="0" kern="1200" spc="-60" dirty="0">
                <a:solidFill>
                  <a:srgbClr val="0000D6"/>
                </a:solidFill>
                <a:effectLst/>
              </a:rPr>
              <a:t>MCTI</a:t>
            </a:r>
          </a:p>
        </p:txBody>
      </p:sp>
      <p:sp>
        <p:nvSpPr>
          <p:cNvPr id="87" name="Forma Livre: Forma 86">
            <a:extLst>
              <a:ext uri="{FF2B5EF4-FFF2-40B4-BE49-F238E27FC236}">
                <a16:creationId xmlns:a16="http://schemas.microsoft.com/office/drawing/2014/main" id="{45B3B595-90DF-432F-9168-AE28BEDCC52F}"/>
              </a:ext>
            </a:extLst>
          </p:cNvPr>
          <p:cNvSpPr/>
          <p:nvPr/>
        </p:nvSpPr>
        <p:spPr>
          <a:xfrm rot="19695568" flipV="1">
            <a:off x="3663098" y="2822705"/>
            <a:ext cx="542550" cy="335146"/>
          </a:xfrm>
          <a:custGeom>
            <a:avLst/>
            <a:gdLst>
              <a:gd name="connsiteX0" fmla="*/ 0 w 542550"/>
              <a:gd name="connsiteY0" fmla="*/ 8240 h 16481"/>
              <a:gd name="connsiteX1" fmla="*/ 542550 w 542550"/>
              <a:gd name="connsiteY1" fmla="*/ 8240 h 16481"/>
            </a:gdLst>
            <a:ahLst/>
            <a:cxnLst>
              <a:cxn ang="0">
                <a:pos x="connsiteX0" y="connsiteY0"/>
              </a:cxn>
              <a:cxn ang="0">
                <a:pos x="connsiteX1" y="connsiteY1"/>
              </a:cxn>
            </a:cxnLst>
            <a:rect l="l" t="t" r="r" b="b"/>
            <a:pathLst>
              <a:path w="542550" h="16481">
                <a:moveTo>
                  <a:pt x="0" y="8240"/>
                </a:moveTo>
                <a:lnTo>
                  <a:pt x="542550" y="8240"/>
                </a:lnTo>
              </a:path>
            </a:pathLst>
          </a:custGeom>
          <a:noFill/>
          <a:ln w="22225">
            <a:solidFill>
              <a:srgbClr val="000066"/>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411" tIns="-5323" rIns="270411" bIns="-5324"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89" name="Forma Livre: Forma 88">
            <a:extLst>
              <a:ext uri="{FF2B5EF4-FFF2-40B4-BE49-F238E27FC236}">
                <a16:creationId xmlns:a16="http://schemas.microsoft.com/office/drawing/2014/main" id="{8E06180C-1F84-4DE4-B36E-B5874DE582F3}"/>
              </a:ext>
            </a:extLst>
          </p:cNvPr>
          <p:cNvSpPr/>
          <p:nvPr/>
        </p:nvSpPr>
        <p:spPr>
          <a:xfrm>
            <a:off x="4114402" y="2318151"/>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500" b="0" kern="1200" dirty="0">
                <a:solidFill>
                  <a:srgbClr val="0000D6"/>
                </a:solidFill>
                <a:effectLst/>
              </a:rPr>
              <a:t>MD</a:t>
            </a:r>
          </a:p>
        </p:txBody>
      </p:sp>
      <p:sp>
        <p:nvSpPr>
          <p:cNvPr id="93" name="Forma Livre: Forma 92">
            <a:extLst>
              <a:ext uri="{FF2B5EF4-FFF2-40B4-BE49-F238E27FC236}">
                <a16:creationId xmlns:a16="http://schemas.microsoft.com/office/drawing/2014/main" id="{EE22D315-C1B5-4471-8399-89AD800AC96D}"/>
              </a:ext>
            </a:extLst>
          </p:cNvPr>
          <p:cNvSpPr/>
          <p:nvPr/>
        </p:nvSpPr>
        <p:spPr>
          <a:xfrm rot="20731628" flipV="1">
            <a:off x="3878469" y="3434520"/>
            <a:ext cx="497520" cy="45719"/>
          </a:xfrm>
          <a:custGeom>
            <a:avLst/>
            <a:gdLst>
              <a:gd name="connsiteX0" fmla="*/ 0 w 536933"/>
              <a:gd name="connsiteY0" fmla="*/ 8240 h 16481"/>
              <a:gd name="connsiteX1" fmla="*/ 536933 w 536933"/>
              <a:gd name="connsiteY1" fmla="*/ 8240 h 16481"/>
            </a:gdLst>
            <a:ahLst/>
            <a:cxnLst>
              <a:cxn ang="0">
                <a:pos x="connsiteX0" y="connsiteY0"/>
              </a:cxn>
              <a:cxn ang="0">
                <a:pos x="connsiteX1" y="connsiteY1"/>
              </a:cxn>
            </a:cxnLst>
            <a:rect l="l" t="t" r="r" b="b"/>
            <a:pathLst>
              <a:path w="536933" h="16481">
                <a:moveTo>
                  <a:pt x="0" y="8240"/>
                </a:moveTo>
                <a:lnTo>
                  <a:pt x="536933"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7742" tIns="-5183" rIns="267744" bIns="-518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96" name="Forma Livre: Forma 95">
            <a:extLst>
              <a:ext uri="{FF2B5EF4-FFF2-40B4-BE49-F238E27FC236}">
                <a16:creationId xmlns:a16="http://schemas.microsoft.com/office/drawing/2014/main" id="{280A4519-B0F7-493C-BE32-863BD448D44E}"/>
              </a:ext>
            </a:extLst>
          </p:cNvPr>
          <p:cNvSpPr/>
          <p:nvPr/>
        </p:nvSpPr>
        <p:spPr>
          <a:xfrm>
            <a:off x="4373528" y="2999940"/>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5715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400" b="0" kern="1200" dirty="0">
                <a:solidFill>
                  <a:srgbClr val="0000D6"/>
                </a:solidFill>
                <a:effectLst/>
              </a:rPr>
              <a:t>MEC</a:t>
            </a:r>
          </a:p>
        </p:txBody>
      </p:sp>
      <p:sp>
        <p:nvSpPr>
          <p:cNvPr id="98" name="Forma Livre: Forma 97">
            <a:extLst>
              <a:ext uri="{FF2B5EF4-FFF2-40B4-BE49-F238E27FC236}">
                <a16:creationId xmlns:a16="http://schemas.microsoft.com/office/drawing/2014/main" id="{CD9C1224-B7E9-4869-9697-D21E1AF54AC7}"/>
              </a:ext>
            </a:extLst>
          </p:cNvPr>
          <p:cNvSpPr/>
          <p:nvPr/>
        </p:nvSpPr>
        <p:spPr>
          <a:xfrm rot="159903">
            <a:off x="3953395" y="3900115"/>
            <a:ext cx="449000" cy="45719"/>
          </a:xfrm>
          <a:custGeom>
            <a:avLst/>
            <a:gdLst>
              <a:gd name="connsiteX0" fmla="*/ 0 w 538902"/>
              <a:gd name="connsiteY0" fmla="*/ 8240 h 16481"/>
              <a:gd name="connsiteX1" fmla="*/ 538902 w 538902"/>
              <a:gd name="connsiteY1" fmla="*/ 8240 h 16481"/>
            </a:gdLst>
            <a:ahLst/>
            <a:cxnLst>
              <a:cxn ang="0">
                <a:pos x="connsiteX0" y="connsiteY0"/>
              </a:cxn>
              <a:cxn ang="0">
                <a:pos x="connsiteX1" y="connsiteY1"/>
              </a:cxn>
            </a:cxnLst>
            <a:rect l="l" t="t" r="r" b="b"/>
            <a:pathLst>
              <a:path w="538902" h="16481">
                <a:moveTo>
                  <a:pt x="0" y="8240"/>
                </a:moveTo>
                <a:lnTo>
                  <a:pt x="538902"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8679" tIns="-5232" rIns="268677" bIns="-523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02" name="Forma Livre: Forma 101">
            <a:extLst>
              <a:ext uri="{FF2B5EF4-FFF2-40B4-BE49-F238E27FC236}">
                <a16:creationId xmlns:a16="http://schemas.microsoft.com/office/drawing/2014/main" id="{5EE2F056-81EE-4F41-9D6B-D3A1FB31F3B2}"/>
              </a:ext>
            </a:extLst>
          </p:cNvPr>
          <p:cNvSpPr/>
          <p:nvPr/>
        </p:nvSpPr>
        <p:spPr>
          <a:xfrm>
            <a:off x="4380018" y="3695921"/>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930" tIns="96185" rIns="87930" bIns="96185" numCol="1" spcCol="1270" anchor="ctr" anchorCtr="0">
            <a:noAutofit/>
          </a:bodyPr>
          <a:lstStyle/>
          <a:p>
            <a:pPr marL="0" lvl="0" indent="0" algn="ctr" defTabSz="577850">
              <a:lnSpc>
                <a:spcPct val="90000"/>
              </a:lnSpc>
              <a:spcBef>
                <a:spcPct val="0"/>
              </a:spcBef>
              <a:spcAft>
                <a:spcPct val="35000"/>
              </a:spcAft>
              <a:buNone/>
            </a:pPr>
            <a:r>
              <a:rPr lang="pt-BR" sz="1400" b="0" kern="1200" dirty="0">
                <a:solidFill>
                  <a:srgbClr val="0000D6"/>
                </a:solidFill>
                <a:effectLst/>
              </a:rPr>
              <a:t>ME</a:t>
            </a:r>
          </a:p>
        </p:txBody>
      </p:sp>
      <p:sp>
        <p:nvSpPr>
          <p:cNvPr id="103" name="Forma Livre: Forma 102">
            <a:extLst>
              <a:ext uri="{FF2B5EF4-FFF2-40B4-BE49-F238E27FC236}">
                <a16:creationId xmlns:a16="http://schemas.microsoft.com/office/drawing/2014/main" id="{0E96EE1A-AF0A-4D72-8F74-0D87F29314BF}"/>
              </a:ext>
            </a:extLst>
          </p:cNvPr>
          <p:cNvSpPr/>
          <p:nvPr/>
        </p:nvSpPr>
        <p:spPr>
          <a:xfrm rot="2223529">
            <a:off x="3514437" y="4856124"/>
            <a:ext cx="547350" cy="16481"/>
          </a:xfrm>
          <a:custGeom>
            <a:avLst/>
            <a:gdLst>
              <a:gd name="connsiteX0" fmla="*/ 0 w 547350"/>
              <a:gd name="connsiteY0" fmla="*/ 8240 h 16481"/>
              <a:gd name="connsiteX1" fmla="*/ 547350 w 547350"/>
              <a:gd name="connsiteY1" fmla="*/ 8240 h 16481"/>
            </a:gdLst>
            <a:ahLst/>
            <a:cxnLst>
              <a:cxn ang="0">
                <a:pos x="connsiteX0" y="connsiteY0"/>
              </a:cxn>
              <a:cxn ang="0">
                <a:pos x="connsiteX1" y="connsiteY1"/>
              </a:cxn>
            </a:cxnLst>
            <a:rect l="l" t="t" r="r" b="b"/>
            <a:pathLst>
              <a:path w="547350" h="16481">
                <a:moveTo>
                  <a:pt x="0" y="8240"/>
                </a:moveTo>
                <a:lnTo>
                  <a:pt x="547350"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2691" tIns="-5443" rIns="272691" bIns="-5444"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05" name="Forma Livre: Forma 104">
            <a:extLst>
              <a:ext uri="{FF2B5EF4-FFF2-40B4-BE49-F238E27FC236}">
                <a16:creationId xmlns:a16="http://schemas.microsoft.com/office/drawing/2014/main" id="{766308A7-270B-4948-B97B-47FB74091DFD}"/>
              </a:ext>
            </a:extLst>
          </p:cNvPr>
          <p:cNvSpPr/>
          <p:nvPr/>
        </p:nvSpPr>
        <p:spPr>
          <a:xfrm>
            <a:off x="3888722" y="4957621"/>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cap="flat" cmpd="sng" algn="ctr">
            <a:solidFill>
              <a:srgbClr val="00006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7930" tIns="96820" rIns="87930" bIns="96820" numCol="1" spcCol="1270" anchor="ctr" anchorCtr="0">
            <a:noAutofit/>
          </a:bodyPr>
          <a:lstStyle/>
          <a:p>
            <a:pPr marL="0" lvl="0" indent="0" algn="ctr" defTabSz="622300">
              <a:lnSpc>
                <a:spcPct val="90000"/>
              </a:lnSpc>
              <a:spcBef>
                <a:spcPct val="0"/>
              </a:spcBef>
              <a:spcAft>
                <a:spcPct val="35000"/>
              </a:spcAft>
              <a:buNone/>
            </a:pPr>
            <a:r>
              <a:rPr lang="pt-BR" sz="1400" b="0" kern="1200" spc="-60" baseline="0" dirty="0">
                <a:solidFill>
                  <a:srgbClr val="0000D6"/>
                </a:solidFill>
                <a:effectLst/>
                <a:latin typeface="Calibri"/>
                <a:ea typeface="+mn-ea"/>
                <a:cs typeface="+mn-cs"/>
              </a:rPr>
              <a:t>MIDR</a:t>
            </a:r>
          </a:p>
        </p:txBody>
      </p:sp>
      <p:sp>
        <p:nvSpPr>
          <p:cNvPr id="107" name="Forma Livre: Forma 106">
            <a:extLst>
              <a:ext uri="{FF2B5EF4-FFF2-40B4-BE49-F238E27FC236}">
                <a16:creationId xmlns:a16="http://schemas.microsoft.com/office/drawing/2014/main" id="{73A1DDB8-034B-415C-A68D-38BECFCFF755}"/>
              </a:ext>
            </a:extLst>
          </p:cNvPr>
          <p:cNvSpPr/>
          <p:nvPr/>
        </p:nvSpPr>
        <p:spPr>
          <a:xfrm rot="3451610">
            <a:off x="3072725" y="5161093"/>
            <a:ext cx="515848" cy="16481"/>
          </a:xfrm>
          <a:custGeom>
            <a:avLst/>
            <a:gdLst>
              <a:gd name="connsiteX0" fmla="*/ 0 w 515848"/>
              <a:gd name="connsiteY0" fmla="*/ 8679 h 16481"/>
              <a:gd name="connsiteX1" fmla="*/ 483083 w 515848"/>
              <a:gd name="connsiteY1" fmla="*/ 8679 h 16481"/>
            </a:gdLst>
            <a:ahLst/>
            <a:cxnLst>
              <a:cxn ang="0">
                <a:pos x="connsiteX0" y="connsiteY0"/>
              </a:cxn>
              <a:cxn ang="0">
                <a:pos x="connsiteX1" y="connsiteY1"/>
              </a:cxn>
            </a:cxnLst>
            <a:rect l="l" t="t" r="r" b="b"/>
            <a:pathLst>
              <a:path w="515848" h="16481">
                <a:moveTo>
                  <a:pt x="0" y="8679"/>
                </a:moveTo>
                <a:lnTo>
                  <a:pt x="483083" y="8679"/>
                </a:lnTo>
              </a:path>
            </a:pathLst>
          </a:custGeom>
          <a:noFill/>
          <a:ln w="22225" cap="flat" cmpd="sng" algn="ctr">
            <a:solidFill>
              <a:scrgbClr r="0" g="0" b="0"/>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7727" tIns="-4657" rIns="257728" bIns="-4655" numCol="1" spcCol="1270" anchor="ctr" anchorCtr="0">
            <a:noAutofit/>
          </a:bodyPr>
          <a:lstStyle/>
          <a:p>
            <a:pPr marL="0" lvl="0" indent="0" algn="ctr" defTabSz="222250">
              <a:lnSpc>
                <a:spcPct val="90000"/>
              </a:lnSpc>
              <a:spcBef>
                <a:spcPct val="0"/>
              </a:spcBef>
              <a:spcAft>
                <a:spcPct val="35000"/>
              </a:spcAft>
              <a:buNone/>
            </a:pPr>
            <a:endParaRPr lang="pt-BR" sz="500" b="0" kern="1200">
              <a:solidFill>
                <a:prstClr val="black">
                  <a:hueOff val="0"/>
                  <a:satOff val="0"/>
                  <a:lumOff val="0"/>
                  <a:alphaOff val="0"/>
                </a:prstClr>
              </a:solidFill>
              <a:effectLst/>
              <a:latin typeface="Calibri"/>
              <a:ea typeface="+mn-ea"/>
              <a:cs typeface="+mn-cs"/>
            </a:endParaRPr>
          </a:p>
        </p:txBody>
      </p:sp>
      <p:sp>
        <p:nvSpPr>
          <p:cNvPr id="110" name="Forma Livre: Forma 109">
            <a:extLst>
              <a:ext uri="{FF2B5EF4-FFF2-40B4-BE49-F238E27FC236}">
                <a16:creationId xmlns:a16="http://schemas.microsoft.com/office/drawing/2014/main" id="{BA329403-8380-4792-82A8-23CDD94DC1FC}"/>
              </a:ext>
            </a:extLst>
          </p:cNvPr>
          <p:cNvSpPr/>
          <p:nvPr/>
        </p:nvSpPr>
        <p:spPr>
          <a:xfrm>
            <a:off x="3311053" y="5359037"/>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cap="flat" cmpd="sng" algn="ctr">
            <a:solidFill>
              <a:srgbClr val="00006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7930" tIns="96820" rIns="87930" bIns="96820" numCol="1" spcCol="1270" anchor="ctr" anchorCtr="0">
            <a:noAutofit/>
          </a:bodyPr>
          <a:lstStyle/>
          <a:p>
            <a:pPr marL="0" lvl="0" indent="0" algn="ctr" defTabSz="622300">
              <a:lnSpc>
                <a:spcPct val="90000"/>
              </a:lnSpc>
              <a:spcBef>
                <a:spcPct val="0"/>
              </a:spcBef>
              <a:spcAft>
                <a:spcPct val="35000"/>
              </a:spcAft>
              <a:buNone/>
            </a:pPr>
            <a:r>
              <a:rPr lang="pt-BR" sz="1400" b="0" kern="1200" spc="-60" baseline="0" dirty="0">
                <a:solidFill>
                  <a:srgbClr val="0000D6"/>
                </a:solidFill>
                <a:effectLst/>
                <a:latin typeface="Calibri"/>
                <a:ea typeface="+mn-ea"/>
                <a:cs typeface="+mn-cs"/>
              </a:rPr>
              <a:t>MJSP</a:t>
            </a:r>
          </a:p>
        </p:txBody>
      </p:sp>
      <p:sp>
        <p:nvSpPr>
          <p:cNvPr id="111" name="Forma Livre: Forma 110">
            <a:extLst>
              <a:ext uri="{FF2B5EF4-FFF2-40B4-BE49-F238E27FC236}">
                <a16:creationId xmlns:a16="http://schemas.microsoft.com/office/drawing/2014/main" id="{31E8FE2F-D66E-47E2-B5B2-E9FA502EE960}"/>
              </a:ext>
            </a:extLst>
          </p:cNvPr>
          <p:cNvSpPr/>
          <p:nvPr/>
        </p:nvSpPr>
        <p:spPr>
          <a:xfrm rot="4764706">
            <a:off x="2569308" y="5343157"/>
            <a:ext cx="564498" cy="16481"/>
          </a:xfrm>
          <a:custGeom>
            <a:avLst/>
            <a:gdLst>
              <a:gd name="connsiteX0" fmla="*/ 0 w 564498"/>
              <a:gd name="connsiteY0" fmla="*/ 8240 h 16481"/>
              <a:gd name="connsiteX1" fmla="*/ 564498 w 564498"/>
              <a:gd name="connsiteY1" fmla="*/ 8240 h 16481"/>
            </a:gdLst>
            <a:ahLst/>
            <a:cxnLst>
              <a:cxn ang="0">
                <a:pos x="connsiteX0" y="connsiteY0"/>
              </a:cxn>
              <a:cxn ang="0">
                <a:pos x="connsiteX1" y="connsiteY1"/>
              </a:cxn>
            </a:cxnLst>
            <a:rect l="l" t="t" r="r" b="b"/>
            <a:pathLst>
              <a:path w="564498" h="16481">
                <a:moveTo>
                  <a:pt x="0" y="8240"/>
                </a:moveTo>
                <a:lnTo>
                  <a:pt x="564498"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0837" tIns="-5871" rIns="280836" bIns="-587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12" name="Forma Livre: Forma 111">
            <a:extLst>
              <a:ext uri="{FF2B5EF4-FFF2-40B4-BE49-F238E27FC236}">
                <a16:creationId xmlns:a16="http://schemas.microsoft.com/office/drawing/2014/main" id="{227EFBE9-67FE-4258-A89D-6D8D2928DA67}"/>
              </a:ext>
            </a:extLst>
          </p:cNvPr>
          <p:cNvSpPr/>
          <p:nvPr/>
        </p:nvSpPr>
        <p:spPr>
          <a:xfrm>
            <a:off x="2648846" y="5623728"/>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300" b="0" kern="1200" spc="-100" dirty="0">
                <a:solidFill>
                  <a:srgbClr val="0000D6"/>
                </a:solidFill>
                <a:effectLst/>
              </a:rPr>
              <a:t>MMA</a:t>
            </a:r>
          </a:p>
        </p:txBody>
      </p:sp>
      <p:sp>
        <p:nvSpPr>
          <p:cNvPr id="113" name="Forma Livre: Forma 112">
            <a:extLst>
              <a:ext uri="{FF2B5EF4-FFF2-40B4-BE49-F238E27FC236}">
                <a16:creationId xmlns:a16="http://schemas.microsoft.com/office/drawing/2014/main" id="{941F923C-F4CA-4568-B2C5-5BD570AE6196}"/>
              </a:ext>
            </a:extLst>
          </p:cNvPr>
          <p:cNvSpPr/>
          <p:nvPr/>
        </p:nvSpPr>
        <p:spPr>
          <a:xfrm rot="16859880">
            <a:off x="2055820" y="5342541"/>
            <a:ext cx="567318" cy="16482"/>
          </a:xfrm>
          <a:custGeom>
            <a:avLst/>
            <a:gdLst>
              <a:gd name="connsiteX0" fmla="*/ 0 w 567317"/>
              <a:gd name="connsiteY0" fmla="*/ 8240 h 16481"/>
              <a:gd name="connsiteX1" fmla="*/ 567317 w 567317"/>
              <a:gd name="connsiteY1" fmla="*/ 8240 h 16481"/>
            </a:gdLst>
            <a:ahLst/>
            <a:cxnLst>
              <a:cxn ang="0">
                <a:pos x="connsiteX0" y="connsiteY0"/>
              </a:cxn>
              <a:cxn ang="0">
                <a:pos x="connsiteX1" y="connsiteY1"/>
              </a:cxn>
            </a:cxnLst>
            <a:rect l="l" t="t" r="r" b="b"/>
            <a:pathLst>
              <a:path w="567317" h="16481">
                <a:moveTo>
                  <a:pt x="567317"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2175" tIns="-5942" rIns="282177" bIns="-5942"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14" name="Forma Livre: Forma 113">
            <a:extLst>
              <a:ext uri="{FF2B5EF4-FFF2-40B4-BE49-F238E27FC236}">
                <a16:creationId xmlns:a16="http://schemas.microsoft.com/office/drawing/2014/main" id="{A71D6A06-7E59-487E-9164-12F3A339D979}"/>
              </a:ext>
            </a:extLst>
          </p:cNvPr>
          <p:cNvSpPr/>
          <p:nvPr/>
        </p:nvSpPr>
        <p:spPr>
          <a:xfrm>
            <a:off x="1994556" y="5623719"/>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300" b="0" kern="1200" spc="-80" dirty="0">
                <a:solidFill>
                  <a:srgbClr val="0000D6"/>
                </a:solidFill>
                <a:effectLst/>
              </a:rPr>
              <a:t>MME</a:t>
            </a:r>
          </a:p>
        </p:txBody>
      </p:sp>
      <p:sp>
        <p:nvSpPr>
          <p:cNvPr id="115" name="Forma Livre: Forma 114">
            <a:extLst>
              <a:ext uri="{FF2B5EF4-FFF2-40B4-BE49-F238E27FC236}">
                <a16:creationId xmlns:a16="http://schemas.microsoft.com/office/drawing/2014/main" id="{C4D72DB9-8C53-4A2F-A15D-7BFCE2FB4E9E}"/>
              </a:ext>
            </a:extLst>
          </p:cNvPr>
          <p:cNvSpPr/>
          <p:nvPr/>
        </p:nvSpPr>
        <p:spPr>
          <a:xfrm rot="18105882">
            <a:off x="1607368" y="5207688"/>
            <a:ext cx="557662" cy="16482"/>
          </a:xfrm>
          <a:custGeom>
            <a:avLst/>
            <a:gdLst>
              <a:gd name="connsiteX0" fmla="*/ 0 w 557661"/>
              <a:gd name="connsiteY0" fmla="*/ 8240 h 16481"/>
              <a:gd name="connsiteX1" fmla="*/ 557661 w 557661"/>
              <a:gd name="connsiteY1" fmla="*/ 8240 h 16481"/>
            </a:gdLst>
            <a:ahLst/>
            <a:cxnLst>
              <a:cxn ang="0">
                <a:pos x="connsiteX0" y="connsiteY0"/>
              </a:cxn>
              <a:cxn ang="0">
                <a:pos x="connsiteX1" y="connsiteY1"/>
              </a:cxn>
            </a:cxnLst>
            <a:rect l="l" t="t" r="r" b="b"/>
            <a:pathLst>
              <a:path w="557661" h="16481">
                <a:moveTo>
                  <a:pt x="557661"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7588" tIns="-5701" rIns="277590" bIns="-5701"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16" name="Forma Livre: Forma 115">
            <a:extLst>
              <a:ext uri="{FF2B5EF4-FFF2-40B4-BE49-F238E27FC236}">
                <a16:creationId xmlns:a16="http://schemas.microsoft.com/office/drawing/2014/main" id="{C6CC3E73-E97A-4BC7-8761-22B1F0585BFA}"/>
              </a:ext>
            </a:extLst>
          </p:cNvPr>
          <p:cNvSpPr/>
          <p:nvPr/>
        </p:nvSpPr>
        <p:spPr>
          <a:xfrm>
            <a:off x="1309736" y="5436605"/>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r>
              <a:rPr lang="pt-BR" sz="1500" b="0" kern="1200" dirty="0">
                <a:solidFill>
                  <a:srgbClr val="0000D6"/>
                </a:solidFill>
                <a:effectLst/>
              </a:rPr>
              <a:t>MPA</a:t>
            </a:r>
          </a:p>
        </p:txBody>
      </p:sp>
      <p:sp>
        <p:nvSpPr>
          <p:cNvPr id="117" name="Forma Livre: Forma 116">
            <a:extLst>
              <a:ext uri="{FF2B5EF4-FFF2-40B4-BE49-F238E27FC236}">
                <a16:creationId xmlns:a16="http://schemas.microsoft.com/office/drawing/2014/main" id="{AE09F89D-1EBB-47C0-8159-2A92817BFB1D}"/>
              </a:ext>
            </a:extLst>
          </p:cNvPr>
          <p:cNvSpPr/>
          <p:nvPr/>
        </p:nvSpPr>
        <p:spPr>
          <a:xfrm rot="19376471">
            <a:off x="1216581" y="4894221"/>
            <a:ext cx="547350" cy="16482"/>
          </a:xfrm>
          <a:custGeom>
            <a:avLst/>
            <a:gdLst>
              <a:gd name="connsiteX0" fmla="*/ 0 w 547350"/>
              <a:gd name="connsiteY0" fmla="*/ 8240 h 16481"/>
              <a:gd name="connsiteX1" fmla="*/ 547350 w 547350"/>
              <a:gd name="connsiteY1" fmla="*/ 8240 h 16481"/>
            </a:gdLst>
            <a:ahLst/>
            <a:cxnLst>
              <a:cxn ang="0">
                <a:pos x="connsiteX0" y="connsiteY0"/>
              </a:cxn>
              <a:cxn ang="0">
                <a:pos x="connsiteX1" y="connsiteY1"/>
              </a:cxn>
            </a:cxnLst>
            <a:rect l="l" t="t" r="r" b="b"/>
            <a:pathLst>
              <a:path w="547350" h="16481">
                <a:moveTo>
                  <a:pt x="547350"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2690" tIns="-5443" rIns="272692" bIns="-544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18" name="Forma Livre: Forma 117">
            <a:extLst>
              <a:ext uri="{FF2B5EF4-FFF2-40B4-BE49-F238E27FC236}">
                <a16:creationId xmlns:a16="http://schemas.microsoft.com/office/drawing/2014/main" id="{46E89026-01EE-4DF1-A002-00CB9495D6B1}"/>
              </a:ext>
            </a:extLst>
          </p:cNvPr>
          <p:cNvSpPr/>
          <p:nvPr/>
        </p:nvSpPr>
        <p:spPr>
          <a:xfrm>
            <a:off x="779699" y="5014771"/>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820" tIns="96820" rIns="96820" bIns="96820" numCol="1" spcCol="1270" anchor="ctr" anchorCtr="0">
            <a:noAutofit/>
          </a:bodyPr>
          <a:lstStyle/>
          <a:p>
            <a:pPr marL="0" lvl="0" indent="0" algn="ctr" defTabSz="622300">
              <a:lnSpc>
                <a:spcPct val="90000"/>
              </a:lnSpc>
              <a:spcBef>
                <a:spcPct val="0"/>
              </a:spcBef>
              <a:spcAft>
                <a:spcPct val="35000"/>
              </a:spcAft>
              <a:buNone/>
            </a:pPr>
            <a:r>
              <a:rPr lang="pt-BR" sz="1300" b="0" kern="1200" dirty="0">
                <a:solidFill>
                  <a:srgbClr val="0000D6"/>
                </a:solidFill>
                <a:effectLst/>
              </a:rPr>
              <a:t>MPO</a:t>
            </a:r>
          </a:p>
        </p:txBody>
      </p:sp>
      <p:sp>
        <p:nvSpPr>
          <p:cNvPr id="120" name="Forma Livre: Forma 119">
            <a:extLst>
              <a:ext uri="{FF2B5EF4-FFF2-40B4-BE49-F238E27FC236}">
                <a16:creationId xmlns:a16="http://schemas.microsoft.com/office/drawing/2014/main" id="{3EDBC73C-F4BC-47BB-A9E1-DE721CF9F4FA}"/>
              </a:ext>
            </a:extLst>
          </p:cNvPr>
          <p:cNvSpPr/>
          <p:nvPr/>
        </p:nvSpPr>
        <p:spPr>
          <a:xfrm rot="21286769">
            <a:off x="868777" y="4042740"/>
            <a:ext cx="510992" cy="52558"/>
          </a:xfrm>
          <a:custGeom>
            <a:avLst/>
            <a:gdLst>
              <a:gd name="connsiteX0" fmla="*/ 0 w 538902"/>
              <a:gd name="connsiteY0" fmla="*/ 8240 h 16481"/>
              <a:gd name="connsiteX1" fmla="*/ 538902 w 538902"/>
              <a:gd name="connsiteY1" fmla="*/ 8240 h 16481"/>
            </a:gdLst>
            <a:ahLst/>
            <a:cxnLst>
              <a:cxn ang="0">
                <a:pos x="connsiteX0" y="connsiteY0"/>
              </a:cxn>
              <a:cxn ang="0">
                <a:pos x="connsiteX1" y="connsiteY1"/>
              </a:cxn>
            </a:cxnLst>
            <a:rect l="l" t="t" r="r" b="b"/>
            <a:pathLst>
              <a:path w="538902" h="16481">
                <a:moveTo>
                  <a:pt x="538902"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8678" tIns="-5230" rIns="268678" bIns="-5234"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23" name="Forma Livre: Forma 122">
            <a:extLst>
              <a:ext uri="{FF2B5EF4-FFF2-40B4-BE49-F238E27FC236}">
                <a16:creationId xmlns:a16="http://schemas.microsoft.com/office/drawing/2014/main" id="{B385ECD8-4436-419D-A8DD-9AB500149227}"/>
              </a:ext>
            </a:extLst>
          </p:cNvPr>
          <p:cNvSpPr/>
          <p:nvPr/>
        </p:nvSpPr>
        <p:spPr>
          <a:xfrm>
            <a:off x="288402" y="3781646"/>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820" tIns="96820" rIns="96820" bIns="96820" numCol="1" spcCol="1270" anchor="ctr" anchorCtr="0">
            <a:noAutofit/>
          </a:bodyPr>
          <a:lstStyle/>
          <a:p>
            <a:pPr marL="0" lvl="0" indent="0" algn="ctr" defTabSz="622300">
              <a:lnSpc>
                <a:spcPct val="90000"/>
              </a:lnSpc>
              <a:spcBef>
                <a:spcPct val="0"/>
              </a:spcBef>
              <a:spcAft>
                <a:spcPct val="35000"/>
              </a:spcAft>
              <a:buNone/>
            </a:pPr>
            <a:r>
              <a:rPr lang="pt-BR" sz="1200" b="0" kern="1200" spc="-200" dirty="0" err="1">
                <a:solidFill>
                  <a:srgbClr val="0000D6"/>
                </a:solidFill>
                <a:effectLst/>
              </a:rPr>
              <a:t>MPoAe</a:t>
            </a:r>
            <a:endParaRPr lang="pt-BR" sz="1200" b="0" kern="1200" spc="-200" dirty="0">
              <a:solidFill>
                <a:srgbClr val="0000D6"/>
              </a:solidFill>
              <a:effectLst/>
            </a:endParaRPr>
          </a:p>
        </p:txBody>
      </p:sp>
      <p:sp>
        <p:nvSpPr>
          <p:cNvPr id="125" name="Forma Livre: Forma 124">
            <a:extLst>
              <a:ext uri="{FF2B5EF4-FFF2-40B4-BE49-F238E27FC236}">
                <a16:creationId xmlns:a16="http://schemas.microsoft.com/office/drawing/2014/main" id="{84F4B0EB-A310-44CC-91EA-078674B95EC8}"/>
              </a:ext>
            </a:extLst>
          </p:cNvPr>
          <p:cNvSpPr/>
          <p:nvPr/>
        </p:nvSpPr>
        <p:spPr>
          <a:xfrm rot="317641">
            <a:off x="858451" y="3510398"/>
            <a:ext cx="521301" cy="16482"/>
          </a:xfrm>
          <a:custGeom>
            <a:avLst/>
            <a:gdLst>
              <a:gd name="connsiteX0" fmla="*/ 0 w 521300"/>
              <a:gd name="connsiteY0" fmla="*/ 8240 h 16481"/>
              <a:gd name="connsiteX1" fmla="*/ 521300 w 521300"/>
              <a:gd name="connsiteY1" fmla="*/ 8240 h 16481"/>
            </a:gdLst>
            <a:ahLst/>
            <a:cxnLst>
              <a:cxn ang="0">
                <a:pos x="connsiteX0" y="connsiteY0"/>
              </a:cxn>
              <a:cxn ang="0">
                <a:pos x="connsiteX1" y="connsiteY1"/>
              </a:cxn>
            </a:cxnLst>
            <a:rect l="l" t="t" r="r" b="b"/>
            <a:pathLst>
              <a:path w="521300" h="16481">
                <a:moveTo>
                  <a:pt x="521300"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318" tIns="-4792" rIns="260317" bIns="-4792"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29" name="Forma Livre: Forma 128">
            <a:extLst>
              <a:ext uri="{FF2B5EF4-FFF2-40B4-BE49-F238E27FC236}">
                <a16:creationId xmlns:a16="http://schemas.microsoft.com/office/drawing/2014/main" id="{583BEF95-028B-497F-9937-E215A3C632C9}"/>
              </a:ext>
            </a:extLst>
          </p:cNvPr>
          <p:cNvSpPr/>
          <p:nvPr/>
        </p:nvSpPr>
        <p:spPr>
          <a:xfrm>
            <a:off x="288995" y="3109530"/>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cap="flat" cmpd="sng" algn="ctr">
            <a:solidFill>
              <a:srgbClr val="00006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7930" tIns="96820" rIns="87930" bIns="96820" numCol="1" spcCol="1270" anchor="ctr" anchorCtr="0">
            <a:noAutofit/>
          </a:bodyPr>
          <a:lstStyle/>
          <a:p>
            <a:pPr marL="0" lvl="0" indent="0" algn="ctr" defTabSz="622300">
              <a:lnSpc>
                <a:spcPct val="90000"/>
              </a:lnSpc>
              <a:spcBef>
                <a:spcPct val="0"/>
              </a:spcBef>
              <a:spcAft>
                <a:spcPct val="35000"/>
              </a:spcAft>
              <a:buNone/>
            </a:pPr>
            <a:r>
              <a:rPr lang="pt-BR" sz="1400" b="0" kern="1200" dirty="0">
                <a:solidFill>
                  <a:srgbClr val="0000D6"/>
                </a:solidFill>
                <a:effectLst/>
                <a:latin typeface="Calibri"/>
                <a:ea typeface="+mn-ea"/>
                <a:cs typeface="+mn-cs"/>
              </a:rPr>
              <a:t>MRE</a:t>
            </a:r>
          </a:p>
        </p:txBody>
      </p:sp>
      <p:sp>
        <p:nvSpPr>
          <p:cNvPr id="131" name="Forma Livre: Forma 130">
            <a:extLst>
              <a:ext uri="{FF2B5EF4-FFF2-40B4-BE49-F238E27FC236}">
                <a16:creationId xmlns:a16="http://schemas.microsoft.com/office/drawing/2014/main" id="{3D598BD4-3263-4FE9-BCE8-7B9CC32533F9}"/>
              </a:ext>
            </a:extLst>
          </p:cNvPr>
          <p:cNvSpPr/>
          <p:nvPr/>
        </p:nvSpPr>
        <p:spPr>
          <a:xfrm rot="1588235">
            <a:off x="1056429" y="2969629"/>
            <a:ext cx="542550" cy="16482"/>
          </a:xfrm>
          <a:custGeom>
            <a:avLst/>
            <a:gdLst>
              <a:gd name="connsiteX0" fmla="*/ 0 w 542550"/>
              <a:gd name="connsiteY0" fmla="*/ 8240 h 16481"/>
              <a:gd name="connsiteX1" fmla="*/ 542550 w 542550"/>
              <a:gd name="connsiteY1" fmla="*/ 8240 h 16481"/>
            </a:gdLst>
            <a:ahLst/>
            <a:cxnLst>
              <a:cxn ang="0">
                <a:pos x="connsiteX0" y="connsiteY0"/>
              </a:cxn>
              <a:cxn ang="0">
                <a:pos x="connsiteX1" y="connsiteY1"/>
              </a:cxn>
            </a:cxnLst>
            <a:rect l="l" t="t" r="r" b="b"/>
            <a:pathLst>
              <a:path w="542550" h="16481">
                <a:moveTo>
                  <a:pt x="542550"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412" tIns="-5323" rIns="270410" bIns="-532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32" name="Forma Livre: Forma 131">
            <a:extLst>
              <a:ext uri="{FF2B5EF4-FFF2-40B4-BE49-F238E27FC236}">
                <a16:creationId xmlns:a16="http://schemas.microsoft.com/office/drawing/2014/main" id="{D4DB9DFB-EFFE-4B74-963F-37256C083295}"/>
              </a:ext>
            </a:extLst>
          </p:cNvPr>
          <p:cNvSpPr/>
          <p:nvPr/>
        </p:nvSpPr>
        <p:spPr>
          <a:xfrm>
            <a:off x="515918" y="2461026"/>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820" tIns="96820" rIns="96820" bIns="96820" numCol="1" spcCol="1270" anchor="ctr" anchorCtr="0">
            <a:noAutofit/>
          </a:bodyPr>
          <a:lstStyle/>
          <a:p>
            <a:pPr marL="0" lvl="0" indent="0" algn="ctr" defTabSz="622300">
              <a:lnSpc>
                <a:spcPct val="90000"/>
              </a:lnSpc>
              <a:spcBef>
                <a:spcPct val="0"/>
              </a:spcBef>
              <a:spcAft>
                <a:spcPct val="35000"/>
              </a:spcAft>
              <a:buNone/>
            </a:pPr>
            <a:r>
              <a:rPr lang="pt-BR" sz="1400" b="0" kern="1200" dirty="0">
                <a:solidFill>
                  <a:srgbClr val="0000D6"/>
                </a:solidFill>
                <a:effectLst/>
              </a:rPr>
              <a:t>MS</a:t>
            </a:r>
          </a:p>
        </p:txBody>
      </p:sp>
      <p:sp>
        <p:nvSpPr>
          <p:cNvPr id="134" name="Forma Livre: Forma 133">
            <a:extLst>
              <a:ext uri="{FF2B5EF4-FFF2-40B4-BE49-F238E27FC236}">
                <a16:creationId xmlns:a16="http://schemas.microsoft.com/office/drawing/2014/main" id="{F47012B0-78B4-4ED6-B9BE-4B1C30CDB13D}"/>
              </a:ext>
            </a:extLst>
          </p:cNvPr>
          <p:cNvSpPr/>
          <p:nvPr/>
        </p:nvSpPr>
        <p:spPr>
          <a:xfrm rot="2823419">
            <a:off x="1378810" y="2623453"/>
            <a:ext cx="551439" cy="16482"/>
          </a:xfrm>
          <a:custGeom>
            <a:avLst/>
            <a:gdLst>
              <a:gd name="connsiteX0" fmla="*/ 0 w 551439"/>
              <a:gd name="connsiteY0" fmla="*/ 8240 h 16481"/>
              <a:gd name="connsiteX1" fmla="*/ 551439 w 551439"/>
              <a:gd name="connsiteY1" fmla="*/ 8240 h 16481"/>
            </a:gdLst>
            <a:ahLst/>
            <a:cxnLst>
              <a:cxn ang="0">
                <a:pos x="connsiteX0" y="connsiteY0"/>
              </a:cxn>
              <a:cxn ang="0">
                <a:pos x="connsiteX1" y="connsiteY1"/>
              </a:cxn>
            </a:cxnLst>
            <a:rect l="l" t="t" r="r" b="b"/>
            <a:pathLst>
              <a:path w="551439" h="16481">
                <a:moveTo>
                  <a:pt x="551439"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4634" tIns="-5545" rIns="274633" bIns="-5545"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38" name="Forma Livre: Forma 137">
            <a:extLst>
              <a:ext uri="{FF2B5EF4-FFF2-40B4-BE49-F238E27FC236}">
                <a16:creationId xmlns:a16="http://schemas.microsoft.com/office/drawing/2014/main" id="{8B6B9D10-2564-4809-91F3-7786A83BD51B}"/>
              </a:ext>
            </a:extLst>
          </p:cNvPr>
          <p:cNvSpPr/>
          <p:nvPr/>
        </p:nvSpPr>
        <p:spPr>
          <a:xfrm>
            <a:off x="933379" y="1890833"/>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820" tIns="96820" rIns="96820" bIns="96820" numCol="1" spcCol="1270" anchor="ctr" anchorCtr="0">
            <a:noAutofit/>
          </a:bodyPr>
          <a:lstStyle/>
          <a:p>
            <a:pPr marL="0" lvl="0" indent="0" algn="ctr" defTabSz="622300">
              <a:lnSpc>
                <a:spcPct val="90000"/>
              </a:lnSpc>
              <a:spcBef>
                <a:spcPct val="0"/>
              </a:spcBef>
              <a:spcAft>
                <a:spcPct val="35000"/>
              </a:spcAft>
              <a:buNone/>
            </a:pPr>
            <a:r>
              <a:rPr lang="pt-BR" sz="1300" b="0" kern="1200" spc="-40" baseline="0" dirty="0">
                <a:solidFill>
                  <a:srgbClr val="0000D6"/>
                </a:solidFill>
                <a:effectLst/>
              </a:rPr>
              <a:t>MTur</a:t>
            </a:r>
          </a:p>
        </p:txBody>
      </p:sp>
      <p:sp>
        <p:nvSpPr>
          <p:cNvPr id="141" name="Forma Livre: Forma 140">
            <a:extLst>
              <a:ext uri="{FF2B5EF4-FFF2-40B4-BE49-F238E27FC236}">
                <a16:creationId xmlns:a16="http://schemas.microsoft.com/office/drawing/2014/main" id="{30CBFE41-7473-4A9D-8C65-D52D7E04BEE6}"/>
              </a:ext>
            </a:extLst>
          </p:cNvPr>
          <p:cNvSpPr/>
          <p:nvPr/>
        </p:nvSpPr>
        <p:spPr>
          <a:xfrm rot="4129412">
            <a:off x="1795082" y="2383404"/>
            <a:ext cx="561794" cy="16482"/>
          </a:xfrm>
          <a:custGeom>
            <a:avLst/>
            <a:gdLst>
              <a:gd name="connsiteX0" fmla="*/ 0 w 561794"/>
              <a:gd name="connsiteY0" fmla="*/ 8240 h 16481"/>
              <a:gd name="connsiteX1" fmla="*/ 561794 w 561794"/>
              <a:gd name="connsiteY1" fmla="*/ 8240 h 16481"/>
            </a:gdLst>
            <a:ahLst/>
            <a:cxnLst>
              <a:cxn ang="0">
                <a:pos x="connsiteX0" y="connsiteY0"/>
              </a:cxn>
              <a:cxn ang="0">
                <a:pos x="connsiteX1" y="connsiteY1"/>
              </a:cxn>
            </a:cxnLst>
            <a:rect l="l" t="t" r="r" b="b"/>
            <a:pathLst>
              <a:path w="561794" h="16481">
                <a:moveTo>
                  <a:pt x="561794" y="8241"/>
                </a:moveTo>
                <a:lnTo>
                  <a:pt x="0" y="8241"/>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9551" tIns="-5804" rIns="279553" bIns="-5804"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143" name="Forma Livre: Forma 142">
            <a:extLst>
              <a:ext uri="{FF2B5EF4-FFF2-40B4-BE49-F238E27FC236}">
                <a16:creationId xmlns:a16="http://schemas.microsoft.com/office/drawing/2014/main" id="{4BE60AE5-36E6-45D4-9644-35FAFB06E175}"/>
              </a:ext>
            </a:extLst>
          </p:cNvPr>
          <p:cNvSpPr/>
          <p:nvPr/>
        </p:nvSpPr>
        <p:spPr>
          <a:xfrm>
            <a:off x="1565847" y="1549566"/>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00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455" tIns="97455" rIns="97455" bIns="97455" numCol="1" spcCol="1270" anchor="ctr" anchorCtr="0">
            <a:noAutofit/>
          </a:bodyPr>
          <a:lstStyle/>
          <a:p>
            <a:pPr marL="0" lvl="0" indent="0" algn="ctr" defTabSz="666750">
              <a:lnSpc>
                <a:spcPct val="90000"/>
              </a:lnSpc>
              <a:spcBef>
                <a:spcPct val="0"/>
              </a:spcBef>
              <a:spcAft>
                <a:spcPct val="35000"/>
              </a:spcAft>
              <a:buNone/>
            </a:pPr>
            <a:endParaRPr lang="pt-BR" sz="1500" b="0" kern="1200" dirty="0">
              <a:solidFill>
                <a:srgbClr val="0000D6"/>
              </a:solidFill>
              <a:effectLst/>
            </a:endParaRPr>
          </a:p>
        </p:txBody>
      </p:sp>
      <p:sp>
        <p:nvSpPr>
          <p:cNvPr id="6" name="Elipse 5">
            <a:extLst>
              <a:ext uri="{FF2B5EF4-FFF2-40B4-BE49-F238E27FC236}">
                <a16:creationId xmlns:a16="http://schemas.microsoft.com/office/drawing/2014/main" id="{00024A0C-938F-4D1B-84DB-0E5DB7F2C4E0}"/>
              </a:ext>
            </a:extLst>
          </p:cNvPr>
          <p:cNvSpPr/>
          <p:nvPr/>
        </p:nvSpPr>
        <p:spPr>
          <a:xfrm>
            <a:off x="2650300" y="5612833"/>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a:extLst>
              <a:ext uri="{FF2B5EF4-FFF2-40B4-BE49-F238E27FC236}">
                <a16:creationId xmlns:a16="http://schemas.microsoft.com/office/drawing/2014/main" id="{9CAC477E-82B2-417C-B548-D2A7ED1E5371}"/>
              </a:ext>
            </a:extLst>
          </p:cNvPr>
          <p:cNvSpPr/>
          <p:nvPr/>
        </p:nvSpPr>
        <p:spPr>
          <a:xfrm>
            <a:off x="2328423" y="1397351"/>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a:extLst>
              <a:ext uri="{FF2B5EF4-FFF2-40B4-BE49-F238E27FC236}">
                <a16:creationId xmlns:a16="http://schemas.microsoft.com/office/drawing/2014/main" id="{F9265D0C-C500-4D81-A237-E52E6A09CEE8}"/>
              </a:ext>
            </a:extLst>
          </p:cNvPr>
          <p:cNvSpPr/>
          <p:nvPr/>
        </p:nvSpPr>
        <p:spPr>
          <a:xfrm>
            <a:off x="4092437" y="2307620"/>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a:extLst>
              <a:ext uri="{FF2B5EF4-FFF2-40B4-BE49-F238E27FC236}">
                <a16:creationId xmlns:a16="http://schemas.microsoft.com/office/drawing/2014/main" id="{5F56ADF0-E083-4CA8-818B-03C4B5C540C3}"/>
              </a:ext>
            </a:extLst>
          </p:cNvPr>
          <p:cNvSpPr/>
          <p:nvPr/>
        </p:nvSpPr>
        <p:spPr>
          <a:xfrm>
            <a:off x="272511" y="3101231"/>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a:extLst>
              <a:ext uri="{FF2B5EF4-FFF2-40B4-BE49-F238E27FC236}">
                <a16:creationId xmlns:a16="http://schemas.microsoft.com/office/drawing/2014/main" id="{804BFFE9-11B8-4CD8-BFD3-99B799D543B2}"/>
              </a:ext>
            </a:extLst>
          </p:cNvPr>
          <p:cNvSpPr/>
          <p:nvPr/>
        </p:nvSpPr>
        <p:spPr>
          <a:xfrm>
            <a:off x="3028541" y="1458075"/>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AAD1ABB5-1661-47B4-8770-BC7087E75123}"/>
              </a:ext>
            </a:extLst>
          </p:cNvPr>
          <p:cNvSpPr/>
          <p:nvPr/>
        </p:nvSpPr>
        <p:spPr>
          <a:xfrm>
            <a:off x="1309631" y="5433785"/>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a:extLst>
              <a:ext uri="{FF2B5EF4-FFF2-40B4-BE49-F238E27FC236}">
                <a16:creationId xmlns:a16="http://schemas.microsoft.com/office/drawing/2014/main" id="{31357D55-722B-4F5C-A190-C1AA907FE345}"/>
              </a:ext>
            </a:extLst>
          </p:cNvPr>
          <p:cNvSpPr/>
          <p:nvPr/>
        </p:nvSpPr>
        <p:spPr>
          <a:xfrm>
            <a:off x="4372253" y="3691541"/>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AE21AA1C-64BE-408E-B864-1ADC7C741F15}"/>
              </a:ext>
            </a:extLst>
          </p:cNvPr>
          <p:cNvSpPr/>
          <p:nvPr/>
        </p:nvSpPr>
        <p:spPr>
          <a:xfrm>
            <a:off x="511466" y="2449448"/>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Elipse 38">
            <a:extLst>
              <a:ext uri="{FF2B5EF4-FFF2-40B4-BE49-F238E27FC236}">
                <a16:creationId xmlns:a16="http://schemas.microsoft.com/office/drawing/2014/main" id="{1C89C039-B813-4784-9898-B259EF7B0EEA}"/>
              </a:ext>
            </a:extLst>
          </p:cNvPr>
          <p:cNvSpPr/>
          <p:nvPr/>
        </p:nvSpPr>
        <p:spPr>
          <a:xfrm>
            <a:off x="1979232" y="5612833"/>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a:extLst>
              <a:ext uri="{FF2B5EF4-FFF2-40B4-BE49-F238E27FC236}">
                <a16:creationId xmlns:a16="http://schemas.microsoft.com/office/drawing/2014/main" id="{67AC16F3-C1D5-4CA9-8970-2D6A38F8507A}"/>
              </a:ext>
            </a:extLst>
          </p:cNvPr>
          <p:cNvSpPr/>
          <p:nvPr/>
        </p:nvSpPr>
        <p:spPr>
          <a:xfrm>
            <a:off x="3616945" y="1814161"/>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a:extLst>
              <a:ext uri="{FF2B5EF4-FFF2-40B4-BE49-F238E27FC236}">
                <a16:creationId xmlns:a16="http://schemas.microsoft.com/office/drawing/2014/main" id="{EDBE33BF-F387-476A-9459-89F999205BF9}"/>
              </a:ext>
            </a:extLst>
          </p:cNvPr>
          <p:cNvSpPr/>
          <p:nvPr/>
        </p:nvSpPr>
        <p:spPr>
          <a:xfrm>
            <a:off x="909661" y="1893564"/>
            <a:ext cx="624577"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Elipse 41">
            <a:extLst>
              <a:ext uri="{FF2B5EF4-FFF2-40B4-BE49-F238E27FC236}">
                <a16:creationId xmlns:a16="http://schemas.microsoft.com/office/drawing/2014/main" id="{D2CE257D-5C61-47F6-9265-5C801CF79672}"/>
              </a:ext>
            </a:extLst>
          </p:cNvPr>
          <p:cNvSpPr/>
          <p:nvPr/>
        </p:nvSpPr>
        <p:spPr>
          <a:xfrm>
            <a:off x="3886139" y="4945725"/>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Elipse 44">
            <a:extLst>
              <a:ext uri="{FF2B5EF4-FFF2-40B4-BE49-F238E27FC236}">
                <a16:creationId xmlns:a16="http://schemas.microsoft.com/office/drawing/2014/main" id="{517B4610-CB10-4466-B22F-A77AA3017AA5}"/>
              </a:ext>
            </a:extLst>
          </p:cNvPr>
          <p:cNvSpPr/>
          <p:nvPr/>
        </p:nvSpPr>
        <p:spPr>
          <a:xfrm>
            <a:off x="3309274" y="5353112"/>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7" name="Elipse 206">
            <a:extLst>
              <a:ext uri="{FF2B5EF4-FFF2-40B4-BE49-F238E27FC236}">
                <a16:creationId xmlns:a16="http://schemas.microsoft.com/office/drawing/2014/main" id="{3A5EFFDA-8921-44DE-9C70-74E6049CE682}"/>
              </a:ext>
            </a:extLst>
          </p:cNvPr>
          <p:cNvSpPr/>
          <p:nvPr/>
        </p:nvSpPr>
        <p:spPr>
          <a:xfrm>
            <a:off x="278936" y="3781262"/>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7" name="Elipse 176">
            <a:extLst>
              <a:ext uri="{FF2B5EF4-FFF2-40B4-BE49-F238E27FC236}">
                <a16:creationId xmlns:a16="http://schemas.microsoft.com/office/drawing/2014/main" id="{A719C2F8-9C3B-4B2B-ADF9-9F84889F40CA}"/>
              </a:ext>
            </a:extLst>
          </p:cNvPr>
          <p:cNvSpPr/>
          <p:nvPr/>
        </p:nvSpPr>
        <p:spPr>
          <a:xfrm>
            <a:off x="1555640" y="1535053"/>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lipse 1">
            <a:extLst>
              <a:ext uri="{FF2B5EF4-FFF2-40B4-BE49-F238E27FC236}">
                <a16:creationId xmlns:a16="http://schemas.microsoft.com/office/drawing/2014/main" id="{1ED79707-4F53-DB34-6E91-70D03C61662A}"/>
              </a:ext>
            </a:extLst>
          </p:cNvPr>
          <p:cNvSpPr/>
          <p:nvPr/>
        </p:nvSpPr>
        <p:spPr>
          <a:xfrm>
            <a:off x="771930" y="5004845"/>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Picture 10" descr="C:\Users\71013113\Desktop\LOGO Leplac  DEZ 2018.gif">
            <a:extLst>
              <a:ext uri="{FF2B5EF4-FFF2-40B4-BE49-F238E27FC236}">
                <a16:creationId xmlns:a16="http://schemas.microsoft.com/office/drawing/2014/main" id="{2696B158-5C27-CB56-4B43-F5C40A74FF0F}"/>
              </a:ext>
            </a:extLst>
          </p:cNvPr>
          <p:cNvPicPr>
            <a:picLocks noChangeAspect="1" noChangeArrowheads="1"/>
          </p:cNvPicPr>
          <p:nvPr/>
        </p:nvPicPr>
        <p:blipFill>
          <a:blip r:embed="rId3"/>
          <a:srcRect/>
          <a:stretch>
            <a:fillRect/>
          </a:stretch>
        </p:blipFill>
        <p:spPr bwMode="auto">
          <a:xfrm>
            <a:off x="2184782" y="2797287"/>
            <a:ext cx="887156" cy="886768"/>
          </a:xfrm>
          <a:prstGeom prst="rect">
            <a:avLst/>
          </a:prstGeom>
          <a:solidFill>
            <a:schemeClr val="bg1"/>
          </a:solidFill>
          <a:ln w="9525">
            <a:noFill/>
            <a:miter lim="800000"/>
            <a:headEnd/>
            <a:tailEnd/>
          </a:ln>
        </p:spPr>
      </p:pic>
      <p:pic>
        <p:nvPicPr>
          <p:cNvPr id="33" name="Picture 2">
            <a:extLst>
              <a:ext uri="{FF2B5EF4-FFF2-40B4-BE49-F238E27FC236}">
                <a16:creationId xmlns:a16="http://schemas.microsoft.com/office/drawing/2014/main" id="{BA8F385E-7D21-1F3D-AA1C-31E6CB52BE9E}"/>
              </a:ext>
            </a:extLst>
          </p:cNvPr>
          <p:cNvPicPr>
            <a:picLocks noChangeArrowheads="1"/>
          </p:cNvPicPr>
          <p:nvPr/>
        </p:nvPicPr>
        <p:blipFill>
          <a:blip r:embed="rId4"/>
          <a:srcRect/>
          <a:stretch>
            <a:fillRect/>
          </a:stretch>
        </p:blipFill>
        <p:spPr bwMode="auto">
          <a:xfrm>
            <a:off x="1609450" y="3697496"/>
            <a:ext cx="887156" cy="885600"/>
          </a:xfrm>
          <a:prstGeom prst="rect">
            <a:avLst/>
          </a:prstGeom>
          <a:solidFill>
            <a:schemeClr val="bg1"/>
          </a:solidFill>
          <a:ln w="12700">
            <a:noFill/>
            <a:miter lim="800000"/>
            <a:headEnd/>
            <a:tailEnd/>
          </a:ln>
        </p:spPr>
      </p:pic>
      <p:pic>
        <p:nvPicPr>
          <p:cNvPr id="48" name="Imagem 9" descr="logo-psrm.gif">
            <a:extLst>
              <a:ext uri="{FF2B5EF4-FFF2-40B4-BE49-F238E27FC236}">
                <a16:creationId xmlns:a16="http://schemas.microsoft.com/office/drawing/2014/main" id="{AFBE712F-46D3-380A-6A20-911B74E5C9E7}"/>
              </a:ext>
            </a:extLst>
          </p:cNvPr>
          <p:cNvPicPr>
            <a:picLocks noChangeArrowheads="1"/>
          </p:cNvPicPr>
          <p:nvPr/>
        </p:nvPicPr>
        <p:blipFill>
          <a:blip r:embed="rId5"/>
          <a:srcRect/>
          <a:stretch>
            <a:fillRect/>
          </a:stretch>
        </p:blipFill>
        <p:spPr bwMode="auto">
          <a:xfrm>
            <a:off x="2718374" y="3688842"/>
            <a:ext cx="887156" cy="885600"/>
          </a:xfrm>
          <a:prstGeom prst="rect">
            <a:avLst/>
          </a:prstGeom>
          <a:solidFill>
            <a:schemeClr val="bg1"/>
          </a:solidFill>
          <a:ln w="9525">
            <a:noFill/>
            <a:miter lim="800000"/>
            <a:headEnd/>
            <a:tailEnd/>
          </a:ln>
        </p:spPr>
      </p:pic>
      <p:pic>
        <p:nvPicPr>
          <p:cNvPr id="66" name="Imagem 65">
            <a:extLst>
              <a:ext uri="{FF2B5EF4-FFF2-40B4-BE49-F238E27FC236}">
                <a16:creationId xmlns:a16="http://schemas.microsoft.com/office/drawing/2014/main" id="{4B20E7F8-8722-1A01-9414-A7E5321F9B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7467" y="1584334"/>
            <a:ext cx="395624" cy="529818"/>
          </a:xfrm>
          <a:prstGeom prst="rect">
            <a:avLst/>
          </a:prstGeom>
        </p:spPr>
      </p:pic>
      <p:sp>
        <p:nvSpPr>
          <p:cNvPr id="63" name="Forma Livre: Forma 101">
            <a:extLst>
              <a:ext uri="{FF2B5EF4-FFF2-40B4-BE49-F238E27FC236}">
                <a16:creationId xmlns:a16="http://schemas.microsoft.com/office/drawing/2014/main" id="{5EE2F056-81EE-4F41-9D6B-D3A1FB31F3B2}"/>
              </a:ext>
            </a:extLst>
          </p:cNvPr>
          <p:cNvSpPr/>
          <p:nvPr/>
        </p:nvSpPr>
        <p:spPr>
          <a:xfrm>
            <a:off x="436668" y="4429346"/>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930" tIns="96185" rIns="87930" bIns="96185" numCol="1" spcCol="1270" anchor="ctr" anchorCtr="0">
            <a:noAutofit/>
          </a:bodyPr>
          <a:lstStyle/>
          <a:p>
            <a:pPr marL="0" lvl="0" indent="0" algn="ctr" defTabSz="577850">
              <a:lnSpc>
                <a:spcPct val="90000"/>
              </a:lnSpc>
              <a:spcBef>
                <a:spcPct val="0"/>
              </a:spcBef>
              <a:spcAft>
                <a:spcPct val="35000"/>
              </a:spcAft>
              <a:buNone/>
            </a:pPr>
            <a:r>
              <a:rPr lang="pt-BR" sz="1200" dirty="0">
                <a:solidFill>
                  <a:srgbClr val="0000D6"/>
                </a:solidFill>
              </a:rPr>
              <a:t>MDIC</a:t>
            </a:r>
            <a:endParaRPr lang="pt-BR" sz="1200" b="0" kern="1200" dirty="0">
              <a:solidFill>
                <a:srgbClr val="0000D6"/>
              </a:solidFill>
              <a:effectLst/>
            </a:endParaRPr>
          </a:p>
        </p:txBody>
      </p:sp>
      <p:sp>
        <p:nvSpPr>
          <p:cNvPr id="65" name="Forma Livre: Forma 101">
            <a:extLst>
              <a:ext uri="{FF2B5EF4-FFF2-40B4-BE49-F238E27FC236}">
                <a16:creationId xmlns:a16="http://schemas.microsoft.com/office/drawing/2014/main" id="{5EE2F056-81EE-4F41-9D6B-D3A1FB31F3B2}"/>
              </a:ext>
            </a:extLst>
          </p:cNvPr>
          <p:cNvSpPr/>
          <p:nvPr/>
        </p:nvSpPr>
        <p:spPr>
          <a:xfrm>
            <a:off x="4218093" y="4343621"/>
            <a:ext cx="600422" cy="600422"/>
          </a:xfrm>
          <a:custGeom>
            <a:avLst/>
            <a:gdLst>
              <a:gd name="connsiteX0" fmla="*/ 0 w 600422"/>
              <a:gd name="connsiteY0" fmla="*/ 300211 h 600422"/>
              <a:gd name="connsiteX1" fmla="*/ 300211 w 600422"/>
              <a:gd name="connsiteY1" fmla="*/ 0 h 600422"/>
              <a:gd name="connsiteX2" fmla="*/ 600422 w 600422"/>
              <a:gd name="connsiteY2" fmla="*/ 300211 h 600422"/>
              <a:gd name="connsiteX3" fmla="*/ 300211 w 600422"/>
              <a:gd name="connsiteY3" fmla="*/ 600422 h 600422"/>
              <a:gd name="connsiteX4" fmla="*/ 0 w 600422"/>
              <a:gd name="connsiteY4" fmla="*/ 300211 h 60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422" h="600422">
                <a:moveTo>
                  <a:pt x="0" y="300211"/>
                </a:moveTo>
                <a:cubicBezTo>
                  <a:pt x="0" y="134409"/>
                  <a:pt x="134409" y="0"/>
                  <a:pt x="300211" y="0"/>
                </a:cubicBezTo>
                <a:cubicBezTo>
                  <a:pt x="466013" y="0"/>
                  <a:pt x="600422" y="134409"/>
                  <a:pt x="600422" y="300211"/>
                </a:cubicBezTo>
                <a:cubicBezTo>
                  <a:pt x="600422" y="466013"/>
                  <a:pt x="466013" y="600422"/>
                  <a:pt x="300211" y="600422"/>
                </a:cubicBezTo>
                <a:cubicBezTo>
                  <a:pt x="134409" y="600422"/>
                  <a:pt x="0" y="466013"/>
                  <a:pt x="0" y="300211"/>
                </a:cubicBezTo>
                <a:close/>
              </a:path>
            </a:pathLst>
          </a:custGeom>
          <a:solidFill>
            <a:srgbClr val="FFFFAF"/>
          </a:solidFill>
          <a:ln w="34925">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7930" tIns="96185" rIns="87930" bIns="96185" numCol="1" spcCol="1270" anchor="ctr" anchorCtr="0">
            <a:noAutofit/>
          </a:bodyPr>
          <a:lstStyle/>
          <a:p>
            <a:pPr marL="0" lvl="0" indent="0" algn="ctr" defTabSz="577850">
              <a:lnSpc>
                <a:spcPct val="90000"/>
              </a:lnSpc>
              <a:spcBef>
                <a:spcPct val="0"/>
              </a:spcBef>
              <a:spcAft>
                <a:spcPct val="35000"/>
              </a:spcAft>
              <a:buNone/>
            </a:pPr>
            <a:r>
              <a:rPr lang="pt-BR" sz="1100" b="0" kern="1200" dirty="0" err="1">
                <a:solidFill>
                  <a:srgbClr val="0000D6"/>
                </a:solidFill>
                <a:effectLst/>
              </a:rPr>
              <a:t>MCom</a:t>
            </a:r>
            <a:endParaRPr lang="pt-BR" sz="1100" b="0" kern="1200" dirty="0">
              <a:solidFill>
                <a:srgbClr val="0000D6"/>
              </a:solidFill>
              <a:effectLst/>
            </a:endParaRPr>
          </a:p>
        </p:txBody>
      </p:sp>
      <p:sp>
        <p:nvSpPr>
          <p:cNvPr id="67" name="Elipse 66">
            <a:extLst>
              <a:ext uri="{FF2B5EF4-FFF2-40B4-BE49-F238E27FC236}">
                <a16:creationId xmlns:a16="http://schemas.microsoft.com/office/drawing/2014/main" id="{804BFFE9-11B8-4CD8-BFD3-99B799D543B2}"/>
              </a:ext>
            </a:extLst>
          </p:cNvPr>
          <p:cNvSpPr/>
          <p:nvPr/>
        </p:nvSpPr>
        <p:spPr>
          <a:xfrm>
            <a:off x="437742" y="4429875"/>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Elipse 69">
            <a:extLst>
              <a:ext uri="{FF2B5EF4-FFF2-40B4-BE49-F238E27FC236}">
                <a16:creationId xmlns:a16="http://schemas.microsoft.com/office/drawing/2014/main" id="{804BFFE9-11B8-4CD8-BFD3-99B799D543B2}"/>
              </a:ext>
            </a:extLst>
          </p:cNvPr>
          <p:cNvSpPr/>
          <p:nvPr/>
        </p:nvSpPr>
        <p:spPr>
          <a:xfrm>
            <a:off x="4219167" y="4344150"/>
            <a:ext cx="612000" cy="61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Forma Livre: Forma 97">
            <a:extLst>
              <a:ext uri="{FF2B5EF4-FFF2-40B4-BE49-F238E27FC236}">
                <a16:creationId xmlns:a16="http://schemas.microsoft.com/office/drawing/2014/main" id="{CD9C1224-B7E9-4869-9697-D21E1AF54AC7}"/>
              </a:ext>
            </a:extLst>
          </p:cNvPr>
          <p:cNvSpPr/>
          <p:nvPr/>
        </p:nvSpPr>
        <p:spPr>
          <a:xfrm rot="1562299">
            <a:off x="3812521" y="4395530"/>
            <a:ext cx="465963" cy="45719"/>
          </a:xfrm>
          <a:custGeom>
            <a:avLst/>
            <a:gdLst>
              <a:gd name="connsiteX0" fmla="*/ 0 w 538902"/>
              <a:gd name="connsiteY0" fmla="*/ 8240 h 16481"/>
              <a:gd name="connsiteX1" fmla="*/ 538902 w 538902"/>
              <a:gd name="connsiteY1" fmla="*/ 8240 h 16481"/>
            </a:gdLst>
            <a:ahLst/>
            <a:cxnLst>
              <a:cxn ang="0">
                <a:pos x="connsiteX0" y="connsiteY0"/>
              </a:cxn>
              <a:cxn ang="0">
                <a:pos x="connsiteX1" y="connsiteY1"/>
              </a:cxn>
            </a:cxnLst>
            <a:rect l="l" t="t" r="r" b="b"/>
            <a:pathLst>
              <a:path w="538902" h="16481">
                <a:moveTo>
                  <a:pt x="0" y="8240"/>
                </a:moveTo>
                <a:lnTo>
                  <a:pt x="538902"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8679" tIns="-5232" rIns="268677" bIns="-523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sp>
        <p:nvSpPr>
          <p:cNvPr id="73" name="Forma Livre: Forma 97">
            <a:extLst>
              <a:ext uri="{FF2B5EF4-FFF2-40B4-BE49-F238E27FC236}">
                <a16:creationId xmlns:a16="http://schemas.microsoft.com/office/drawing/2014/main" id="{CD9C1224-B7E9-4869-9697-D21E1AF54AC7}"/>
              </a:ext>
            </a:extLst>
          </p:cNvPr>
          <p:cNvSpPr/>
          <p:nvPr/>
        </p:nvSpPr>
        <p:spPr>
          <a:xfrm rot="19835046">
            <a:off x="990290" y="4432349"/>
            <a:ext cx="499534" cy="45719"/>
          </a:xfrm>
          <a:custGeom>
            <a:avLst/>
            <a:gdLst>
              <a:gd name="connsiteX0" fmla="*/ 0 w 538902"/>
              <a:gd name="connsiteY0" fmla="*/ 8240 h 16481"/>
              <a:gd name="connsiteX1" fmla="*/ 538902 w 538902"/>
              <a:gd name="connsiteY1" fmla="*/ 8240 h 16481"/>
            </a:gdLst>
            <a:ahLst/>
            <a:cxnLst>
              <a:cxn ang="0">
                <a:pos x="connsiteX0" y="connsiteY0"/>
              </a:cxn>
              <a:cxn ang="0">
                <a:pos x="connsiteX1" y="connsiteY1"/>
              </a:cxn>
            </a:cxnLst>
            <a:rect l="l" t="t" r="r" b="b"/>
            <a:pathLst>
              <a:path w="538902" h="16481">
                <a:moveTo>
                  <a:pt x="0" y="8240"/>
                </a:moveTo>
                <a:lnTo>
                  <a:pt x="538902" y="8240"/>
                </a:lnTo>
              </a:path>
            </a:pathLst>
          </a:custGeom>
          <a:noFill/>
          <a:ln w="22225"/>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8679" tIns="-5232" rIns="268677" bIns="-5233" numCol="1" spcCol="1270" anchor="ctr" anchorCtr="0">
            <a:noAutofit/>
          </a:bodyPr>
          <a:lstStyle/>
          <a:p>
            <a:pPr marL="0" lvl="0" indent="0" algn="ctr" defTabSz="222250">
              <a:lnSpc>
                <a:spcPct val="90000"/>
              </a:lnSpc>
              <a:spcBef>
                <a:spcPct val="0"/>
              </a:spcBef>
              <a:spcAft>
                <a:spcPct val="35000"/>
              </a:spcAft>
              <a:buNone/>
            </a:pPr>
            <a:endParaRPr lang="pt-BR" sz="500" b="0" kern="1200" dirty="0">
              <a:effectLst/>
            </a:endParaRPr>
          </a:p>
        </p:txBody>
      </p:sp>
      <p:pic>
        <p:nvPicPr>
          <p:cNvPr id="76" name="Imagem 12" descr="CIRM.png"/>
          <p:cNvPicPr>
            <a:picLocks noChangeAspect="1" noChangeArrowheads="1"/>
          </p:cNvPicPr>
          <p:nvPr/>
        </p:nvPicPr>
        <p:blipFill>
          <a:blip r:embed="rId7"/>
          <a:srcRect/>
          <a:stretch>
            <a:fillRect/>
          </a:stretch>
        </p:blipFill>
        <p:spPr bwMode="auto">
          <a:xfrm>
            <a:off x="4095744" y="714356"/>
            <a:ext cx="1800000" cy="837665"/>
          </a:xfrm>
          <a:prstGeom prst="rect">
            <a:avLst/>
          </a:prstGeom>
          <a:noFill/>
          <a:ln w="9525">
            <a:noFill/>
            <a:miter lim="800000"/>
            <a:headEnd/>
            <a:tailEnd/>
          </a:ln>
        </p:spPr>
      </p:pic>
      <p:pic>
        <p:nvPicPr>
          <p:cNvPr id="77" name="Imagem 76" descr="DSC_7397.JPG"/>
          <p:cNvPicPr>
            <a:picLocks noChangeAspect="1"/>
          </p:cNvPicPr>
          <p:nvPr/>
        </p:nvPicPr>
        <p:blipFill>
          <a:blip r:embed="rId8" cstate="print"/>
          <a:stretch>
            <a:fillRect/>
          </a:stretch>
        </p:blipFill>
        <p:spPr>
          <a:xfrm>
            <a:off x="5370409" y="1613626"/>
            <a:ext cx="4068000" cy="271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upo 15"/>
          <p:cNvGrpSpPr>
            <a:grpSpLocks/>
          </p:cNvGrpSpPr>
          <p:nvPr/>
        </p:nvGrpSpPr>
        <p:grpSpPr bwMode="auto">
          <a:xfrm>
            <a:off x="5988163" y="4429149"/>
            <a:ext cx="4394067" cy="2428875"/>
            <a:chOff x="4929188" y="4043453"/>
            <a:chExt cx="4056062" cy="2428802"/>
          </a:xfrm>
        </p:grpSpPr>
        <p:pic>
          <p:nvPicPr>
            <p:cNvPr id="81" name="Picture 3" descr="C:\Users\85202410\Desktop\ticado.png"/>
            <p:cNvPicPr>
              <a:picLocks noChangeAspect="1" noChangeArrowheads="1"/>
            </p:cNvPicPr>
            <p:nvPr/>
          </p:nvPicPr>
          <p:blipFill>
            <a:blip r:embed="rId9"/>
            <a:srcRect/>
            <a:stretch>
              <a:fillRect/>
            </a:stretch>
          </p:blipFill>
          <p:spPr bwMode="auto">
            <a:xfrm>
              <a:off x="4929188" y="4329187"/>
              <a:ext cx="357187" cy="357188"/>
            </a:xfrm>
            <a:prstGeom prst="rect">
              <a:avLst/>
            </a:prstGeom>
            <a:noFill/>
            <a:ln w="9525">
              <a:noFill/>
              <a:miter lim="800000"/>
              <a:headEnd/>
              <a:tailEnd/>
            </a:ln>
          </p:spPr>
        </p:pic>
        <p:grpSp>
          <p:nvGrpSpPr>
            <p:cNvPr id="4" name="Grupo 14"/>
            <p:cNvGrpSpPr>
              <a:grpSpLocks/>
            </p:cNvGrpSpPr>
            <p:nvPr/>
          </p:nvGrpSpPr>
          <p:grpSpPr bwMode="auto">
            <a:xfrm>
              <a:off x="4929188" y="4043453"/>
              <a:ext cx="4056062" cy="2428802"/>
              <a:chOff x="4929188" y="4043453"/>
              <a:chExt cx="4056062" cy="2428802"/>
            </a:xfrm>
          </p:grpSpPr>
          <p:sp>
            <p:nvSpPr>
              <p:cNvPr id="83" name="CustomShape 3"/>
              <p:cNvSpPr/>
              <p:nvPr/>
            </p:nvSpPr>
            <p:spPr>
              <a:xfrm>
                <a:off x="5357813" y="4043453"/>
                <a:ext cx="3627437" cy="2428802"/>
              </a:xfrm>
              <a:prstGeom prst="rect">
                <a:avLst/>
              </a:prstGeom>
              <a:noFill/>
              <a:ln w="25560">
                <a:noFill/>
                <a:miter/>
              </a:ln>
            </p:spPr>
            <p:style>
              <a:lnRef idx="0">
                <a:scrgbClr r="0" g="0" b="0"/>
              </a:lnRef>
              <a:fillRef idx="0">
                <a:scrgbClr r="0" g="0" b="0"/>
              </a:fillRef>
              <a:effectRef idx="0">
                <a:scrgbClr r="0" g="0" b="0"/>
              </a:effectRef>
              <a:fontRef idx="minor"/>
            </p:style>
            <p:txBody>
              <a:bodyPr/>
              <a:lstStyle/>
              <a:p>
                <a:pPr eaLnBrk="1" fontAlgn="auto" hangingPunct="1">
                  <a:lnSpc>
                    <a:spcPct val="150000"/>
                  </a:lnSpc>
                  <a:spcBef>
                    <a:spcPts val="0"/>
                  </a:spcBef>
                  <a:spcAft>
                    <a:spcPts val="0"/>
                  </a:spcAft>
                  <a:defRPr/>
                </a:pPr>
                <a:r>
                  <a:rPr lang="pt-BR" sz="2800" dirty="0">
                    <a:solidFill>
                      <a:srgbClr val="002060"/>
                    </a:solidFill>
                    <a:latin typeface="Calibri" pitchFamily="34" charset="0"/>
                    <a:ea typeface="Calibri" pitchFamily="34" charset="0"/>
                    <a:cs typeface="Calibri" pitchFamily="34" charset="0"/>
                  </a:rPr>
                  <a:t>Desde 1974</a:t>
                </a:r>
              </a:p>
              <a:p>
                <a:pPr eaLnBrk="1" fontAlgn="auto" hangingPunct="1">
                  <a:lnSpc>
                    <a:spcPct val="150000"/>
                  </a:lnSpc>
                  <a:spcBef>
                    <a:spcPts val="0"/>
                  </a:spcBef>
                  <a:spcAft>
                    <a:spcPts val="0"/>
                  </a:spcAft>
                  <a:defRPr/>
                </a:pPr>
                <a:r>
                  <a:rPr lang="pt-BR" sz="2800" dirty="0">
                    <a:solidFill>
                      <a:srgbClr val="002060"/>
                    </a:solidFill>
                    <a:latin typeface="Calibri" pitchFamily="34" charset="0"/>
                    <a:ea typeface="Calibri" pitchFamily="34" charset="0"/>
                    <a:cs typeface="Calibri" pitchFamily="34" charset="0"/>
                  </a:rPr>
                  <a:t>Recursos do Mar</a:t>
                </a:r>
              </a:p>
              <a:p>
                <a:pPr eaLnBrk="1" fontAlgn="auto" hangingPunct="1">
                  <a:lnSpc>
                    <a:spcPct val="150000"/>
                  </a:lnSpc>
                  <a:spcBef>
                    <a:spcPts val="0"/>
                  </a:spcBef>
                  <a:spcAft>
                    <a:spcPts val="0"/>
                  </a:spcAft>
                  <a:defRPr/>
                </a:pPr>
                <a:r>
                  <a:rPr lang="pt-BR" sz="2800" dirty="0">
                    <a:solidFill>
                      <a:srgbClr val="002060"/>
                    </a:solidFill>
                    <a:latin typeface="Calibri" pitchFamily="34" charset="0"/>
                    <a:ea typeface="Calibri" pitchFamily="34" charset="0"/>
                    <a:cs typeface="Calibri" pitchFamily="34" charset="0"/>
                  </a:rPr>
                  <a:t>Modelo brasileiro</a:t>
                </a:r>
              </a:p>
            </p:txBody>
          </p:sp>
          <p:pic>
            <p:nvPicPr>
              <p:cNvPr id="85" name="Picture 3" descr="C:\Users\85202410\Desktop\ticado.png"/>
              <p:cNvPicPr>
                <a:picLocks noChangeAspect="1" noChangeArrowheads="1"/>
              </p:cNvPicPr>
              <p:nvPr/>
            </p:nvPicPr>
            <p:blipFill>
              <a:blip r:embed="rId9"/>
              <a:srcRect/>
              <a:stretch>
                <a:fillRect/>
              </a:stretch>
            </p:blipFill>
            <p:spPr bwMode="auto">
              <a:xfrm>
                <a:off x="4929188" y="4900683"/>
                <a:ext cx="357187" cy="357188"/>
              </a:xfrm>
              <a:prstGeom prst="rect">
                <a:avLst/>
              </a:prstGeom>
              <a:noFill/>
              <a:ln w="9525">
                <a:noFill/>
                <a:miter lim="800000"/>
                <a:headEnd/>
                <a:tailEnd/>
              </a:ln>
            </p:spPr>
          </p:pic>
          <p:pic>
            <p:nvPicPr>
              <p:cNvPr id="86" name="Picture 3" descr="C:\Users\85202410\Desktop\ticado.png"/>
              <p:cNvPicPr>
                <a:picLocks noChangeAspect="1" noChangeArrowheads="1"/>
              </p:cNvPicPr>
              <p:nvPr/>
            </p:nvPicPr>
            <p:blipFill>
              <a:blip r:embed="rId9"/>
              <a:srcRect/>
              <a:stretch>
                <a:fillRect/>
              </a:stretch>
            </p:blipFill>
            <p:spPr bwMode="auto">
              <a:xfrm>
                <a:off x="4929188" y="5543606"/>
                <a:ext cx="357187" cy="357187"/>
              </a:xfrm>
              <a:prstGeom prst="rect">
                <a:avLst/>
              </a:prstGeom>
              <a:noFill/>
              <a:ln w="9525">
                <a:noFill/>
                <a:miter lim="800000"/>
                <a:headEnd/>
                <a:tailEnd/>
              </a:ln>
            </p:spPr>
          </p:pic>
        </p:grpSp>
      </p:grpSp>
      <p:pic>
        <p:nvPicPr>
          <p:cNvPr id="82" name="Imagem 14" descr="logo-proantar.gif"/>
          <p:cNvPicPr>
            <a:picLocks noChangeAspect="1"/>
          </p:cNvPicPr>
          <p:nvPr/>
        </p:nvPicPr>
        <p:blipFill>
          <a:blip r:embed="rId10" cstate="print"/>
          <a:stretch/>
        </p:blipFill>
        <p:spPr>
          <a:xfrm>
            <a:off x="238097" y="142857"/>
            <a:ext cx="714375" cy="714375"/>
          </a:xfrm>
          <a:prstGeom prst="rect">
            <a:avLst/>
          </a:prstGeom>
          <a:ln>
            <a:noFill/>
          </a:ln>
          <a:effectLst/>
        </p:spPr>
      </p:pic>
      <p:sp>
        <p:nvSpPr>
          <p:cNvPr id="88" name="Retângulo 87"/>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Retângulo 89"/>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CaixaDeTexto 90"/>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92" name="CaixaDeTexto 91"/>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94" name="Retângulo 93"/>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2700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781" t="15278" r="26562" b="11806"/>
          <a:stretch>
            <a:fillRect/>
          </a:stretch>
        </p:blipFill>
        <p:spPr bwMode="auto">
          <a:xfrm>
            <a:off x="1105528" y="32170"/>
            <a:ext cx="7848000" cy="6754417"/>
          </a:xfrm>
          <a:prstGeom prst="rect">
            <a:avLst/>
          </a:prstGeom>
          <a:ln>
            <a:noFill/>
          </a:ln>
          <a:effectLst>
            <a:outerShdw blurRad="292100" dist="139700" dir="2700000" algn="tl" rotWithShape="0">
              <a:srgbClr val="333333">
                <a:alpha val="65000"/>
              </a:srgbClr>
            </a:outerShdw>
          </a:effectLst>
        </p:spPr>
      </p:pic>
      <p:sp>
        <p:nvSpPr>
          <p:cNvPr id="5" name="CaixaDeTexto 4"/>
          <p:cNvSpPr txBox="1"/>
          <p:nvPr/>
        </p:nvSpPr>
        <p:spPr>
          <a:xfrm>
            <a:off x="4595810" y="3350501"/>
            <a:ext cx="4561852" cy="3293209"/>
          </a:xfrm>
          <a:prstGeom prst="rect">
            <a:avLst/>
          </a:prstGeom>
          <a:noFill/>
        </p:spPr>
        <p:txBody>
          <a:bodyPr wrap="square" rtlCol="0">
            <a:spAutoFit/>
          </a:bodyPr>
          <a:lstStyle/>
          <a:p>
            <a:pPr>
              <a:buFont typeface="Arial" pitchFamily="34" charset="0"/>
              <a:buChar char="•"/>
            </a:pPr>
            <a:r>
              <a:rPr lang="pt-BR" sz="2600" b="1" dirty="0">
                <a:solidFill>
                  <a:srgbClr val="FFFF00"/>
                </a:solidFill>
              </a:rPr>
              <a:t> 3.400 km</a:t>
            </a:r>
          </a:p>
          <a:p>
            <a:pPr>
              <a:buFont typeface="Arial" pitchFamily="34" charset="0"/>
              <a:buChar char="•"/>
            </a:pPr>
            <a:r>
              <a:rPr lang="pt-BR" sz="2600" b="1" dirty="0">
                <a:solidFill>
                  <a:srgbClr val="FFFF00"/>
                </a:solidFill>
              </a:rPr>
              <a:t> Regulador Térmico</a:t>
            </a:r>
          </a:p>
          <a:p>
            <a:pPr>
              <a:buFont typeface="Arial" pitchFamily="34" charset="0"/>
              <a:buChar char="•"/>
            </a:pPr>
            <a:r>
              <a:rPr lang="pt-BR" sz="2600" b="1" dirty="0">
                <a:solidFill>
                  <a:srgbClr val="FFFF00"/>
                </a:solidFill>
              </a:rPr>
              <a:t> 30 Mi de Km3 de água</a:t>
            </a:r>
          </a:p>
          <a:p>
            <a:pPr>
              <a:buFont typeface="Arial" pitchFamily="34" charset="0"/>
              <a:buChar char="•"/>
            </a:pPr>
            <a:r>
              <a:rPr lang="pt-BR" sz="2600" b="1" dirty="0">
                <a:solidFill>
                  <a:srgbClr val="FFFF00"/>
                </a:solidFill>
              </a:rPr>
              <a:t> 29 membros consultivos</a:t>
            </a:r>
          </a:p>
          <a:p>
            <a:pPr>
              <a:buFont typeface="Arial" pitchFamily="34" charset="0"/>
              <a:buChar char="•"/>
            </a:pPr>
            <a:r>
              <a:rPr lang="pt-BR" sz="2600" b="1" dirty="0">
                <a:solidFill>
                  <a:srgbClr val="FFFF00"/>
                </a:solidFill>
              </a:rPr>
              <a:t> Geopolítica</a:t>
            </a:r>
          </a:p>
          <a:p>
            <a:pPr marL="723900" lvl="1" indent="-266700">
              <a:buFont typeface="Arial" pitchFamily="34" charset="0"/>
              <a:buChar char="•"/>
            </a:pPr>
            <a:r>
              <a:rPr lang="pt-BR" sz="2600" b="1" dirty="0">
                <a:solidFill>
                  <a:srgbClr val="FFFF00"/>
                </a:solidFill>
              </a:rPr>
              <a:t>Seca no Canal do Panamá</a:t>
            </a:r>
          </a:p>
          <a:p>
            <a:pPr>
              <a:buFont typeface="Arial" pitchFamily="34" charset="0"/>
              <a:buChar char="•"/>
            </a:pPr>
            <a:endParaRPr lang="pt-BR" sz="2600" b="1" dirty="0">
              <a:solidFill>
                <a:srgbClr val="FFFF00"/>
              </a:solidFill>
            </a:endParaRPr>
          </a:p>
        </p:txBody>
      </p:sp>
      <p:sp>
        <p:nvSpPr>
          <p:cNvPr id="6" name="CaixaDeTexto 5"/>
          <p:cNvSpPr txBox="1"/>
          <p:nvPr/>
        </p:nvSpPr>
        <p:spPr>
          <a:xfrm>
            <a:off x="809596" y="571480"/>
            <a:ext cx="8358246" cy="707886"/>
          </a:xfrm>
          <a:prstGeom prst="rect">
            <a:avLst/>
          </a:prstGeom>
          <a:noFill/>
        </p:spPr>
        <p:txBody>
          <a:bodyPr wrap="square" rtlCol="0">
            <a:spAutoFit/>
          </a:bodyPr>
          <a:lstStyle/>
          <a:p>
            <a:pPr algn="ctr"/>
            <a:r>
              <a:rPr lang="pt-BR" sz="4000" b="1" dirty="0">
                <a:solidFill>
                  <a:srgbClr val="FFFF00"/>
                </a:solidFill>
                <a:effectLst>
                  <a:outerShdw blurRad="38100" dist="38100" dir="2700000" algn="tl">
                    <a:srgbClr val="000000">
                      <a:alpha val="43137"/>
                    </a:srgbClr>
                  </a:outerShdw>
                </a:effectLst>
              </a:rPr>
              <a:t>Por que estar na Antártica?</a:t>
            </a:r>
          </a:p>
        </p:txBody>
      </p:sp>
      <p:pic>
        <p:nvPicPr>
          <p:cNvPr id="9" name="Imagem 14" descr="logo-proantar.gif"/>
          <p:cNvPicPr>
            <a:picLocks noChangeAspect="1"/>
          </p:cNvPicPr>
          <p:nvPr/>
        </p:nvPicPr>
        <p:blipFill>
          <a:blip r:embed="rId3" cstate="print"/>
          <a:stretch/>
        </p:blipFill>
        <p:spPr>
          <a:xfrm>
            <a:off x="238097" y="142857"/>
            <a:ext cx="714375" cy="714375"/>
          </a:xfrm>
          <a:prstGeom prst="rect">
            <a:avLst/>
          </a:prstGeom>
          <a:ln>
            <a:noFill/>
          </a:ln>
          <a:effectLst/>
        </p:spPr>
      </p:pic>
      <p:sp>
        <p:nvSpPr>
          <p:cNvPr id="10" name="Retângulo 9"/>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3" name="CaixaDeTexto 12"/>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4" name="Retângulo 13"/>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image-31.png"/>
          <p:cNvPicPr>
            <a:picLocks noChangeAspect="1"/>
          </p:cNvPicPr>
          <p:nvPr/>
        </p:nvPicPr>
        <p:blipFill>
          <a:blip r:embed="rId2"/>
          <a:srcRect l="55208"/>
          <a:stretch>
            <a:fillRect/>
          </a:stretch>
        </p:blipFill>
        <p:spPr>
          <a:xfrm>
            <a:off x="5810256" y="0"/>
            <a:ext cx="4095744" cy="6858000"/>
          </a:xfrm>
          <a:prstGeom prst="rect">
            <a:avLst/>
          </a:prstGeom>
        </p:spPr>
      </p:pic>
      <p:sp>
        <p:nvSpPr>
          <p:cNvPr id="257" name="CustomShape 1"/>
          <p:cNvSpPr/>
          <p:nvPr/>
        </p:nvSpPr>
        <p:spPr>
          <a:xfrm>
            <a:off x="166654" y="1454752"/>
            <a:ext cx="5715040" cy="5046082"/>
          </a:xfrm>
          <a:prstGeom prst="rect">
            <a:avLst/>
          </a:prstGeom>
          <a:noFill/>
          <a:ln w="381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80975" indent="-180975">
              <a:buFont typeface="Arial" pitchFamily="34" charset="0"/>
              <a:buChar char="•"/>
            </a:pPr>
            <a:r>
              <a:rPr lang="pt-BR" sz="2600" dirty="0"/>
              <a:t>Manter-se como parte consultiva pela pesquisa científica</a:t>
            </a:r>
          </a:p>
          <a:p>
            <a:pPr>
              <a:buFont typeface="Arial" pitchFamily="34" charset="0"/>
              <a:buChar char="•"/>
            </a:pPr>
            <a:endParaRPr lang="pt-BR" sz="1200" dirty="0"/>
          </a:p>
          <a:p>
            <a:pPr>
              <a:buFont typeface="Arial" pitchFamily="34" charset="0"/>
              <a:buChar char="•"/>
            </a:pPr>
            <a:r>
              <a:rPr lang="pt-BR" sz="2600" dirty="0"/>
              <a:t> Participação internacional</a:t>
            </a:r>
          </a:p>
          <a:p>
            <a:pPr>
              <a:buFont typeface="Arial" pitchFamily="34" charset="0"/>
              <a:buChar char="•"/>
            </a:pPr>
            <a:endParaRPr lang="pt-BR" sz="1200" dirty="0"/>
          </a:p>
          <a:p>
            <a:pPr>
              <a:buFont typeface="Arial" pitchFamily="34" charset="0"/>
              <a:buChar char="•"/>
            </a:pPr>
            <a:r>
              <a:rPr lang="pt-BR" sz="2600" dirty="0"/>
              <a:t> Ampliação do PROANTAR:</a:t>
            </a:r>
          </a:p>
          <a:p>
            <a:pPr marL="628650" lvl="1" indent="-171450">
              <a:buFont typeface="Arial" pitchFamily="34" charset="0"/>
              <a:buChar char="•"/>
            </a:pPr>
            <a:r>
              <a:rPr lang="pt-BR" sz="2600" dirty="0"/>
              <a:t>aumentar o conhecimento científico</a:t>
            </a:r>
          </a:p>
          <a:p>
            <a:pPr marL="628650" lvl="1" indent="-171450">
              <a:buFont typeface="Arial" pitchFamily="34" charset="0"/>
              <a:buChar char="•"/>
            </a:pPr>
            <a:r>
              <a:rPr lang="pt-BR" sz="2600" dirty="0"/>
              <a:t>recursos naturais e seu aproveitamento</a:t>
            </a:r>
          </a:p>
          <a:p>
            <a:pPr marL="628650" lvl="1" indent="-180975">
              <a:buFont typeface="Arial" pitchFamily="34" charset="0"/>
              <a:buChar char="•"/>
            </a:pPr>
            <a:r>
              <a:rPr lang="pt-BR" sz="2600" dirty="0"/>
              <a:t>desenvolver tecnologia nacional</a:t>
            </a:r>
          </a:p>
          <a:p>
            <a:pPr lvl="1">
              <a:buFont typeface="Arial" pitchFamily="34" charset="0"/>
              <a:buChar char="•"/>
            </a:pPr>
            <a:endParaRPr lang="pt-BR" sz="1200" dirty="0"/>
          </a:p>
          <a:p>
            <a:pPr marL="180975" indent="-180975">
              <a:buFont typeface="Arial" pitchFamily="34" charset="0"/>
              <a:buChar char="•"/>
            </a:pPr>
            <a:r>
              <a:rPr lang="pt-BR" sz="2600" dirty="0"/>
              <a:t>Ampliar presença no continente antártico</a:t>
            </a:r>
          </a:p>
        </p:txBody>
      </p:sp>
      <p:sp>
        <p:nvSpPr>
          <p:cNvPr id="258" name="CustomShape 2"/>
          <p:cNvSpPr/>
          <p:nvPr/>
        </p:nvSpPr>
        <p:spPr>
          <a:xfrm>
            <a:off x="166654" y="571480"/>
            <a:ext cx="9904680" cy="706432"/>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571680" indent="-570240" algn="ctr">
              <a:lnSpc>
                <a:spcPct val="100000"/>
              </a:lnSpc>
              <a:tabLst>
                <a:tab pos="0" algn="l"/>
              </a:tabLst>
            </a:pPr>
            <a:r>
              <a:rPr lang="pt-BR" sz="4000" b="1" strike="noStrike" spc="-1" dirty="0">
                <a:solidFill>
                  <a:srgbClr val="000066"/>
                </a:solidFill>
                <a:uFillTx/>
                <a:latin typeface="Calibri"/>
                <a:ea typeface="DejaVu Sans"/>
              </a:rPr>
              <a:t>PROANTAR: Objetivos </a:t>
            </a:r>
            <a:r>
              <a:rPr lang="pt-BR" sz="3200" b="1" strike="noStrike" spc="-1" dirty="0">
                <a:solidFill>
                  <a:srgbClr val="000066"/>
                </a:solidFill>
                <a:uFillTx/>
                <a:latin typeface="Calibri"/>
                <a:ea typeface="DejaVu Sans"/>
              </a:rPr>
              <a:t>(</a:t>
            </a:r>
            <a:r>
              <a:rPr lang="fr-FR" sz="3200" b="1" spc="-1" dirty="0">
                <a:solidFill>
                  <a:srgbClr val="000066"/>
                </a:solidFill>
                <a:latin typeface="Calibri"/>
                <a:ea typeface="DejaVu Sans"/>
              </a:rPr>
              <a:t>Dec 11.096/2022</a:t>
            </a:r>
            <a:r>
              <a:rPr lang="fr-FR" sz="3200" b="1" strike="noStrike" spc="-1" dirty="0">
                <a:solidFill>
                  <a:srgbClr val="000066"/>
                </a:solidFill>
                <a:uFillTx/>
                <a:latin typeface="Calibri"/>
                <a:ea typeface="DejaVu Sans"/>
              </a:rPr>
              <a:t>)</a:t>
            </a:r>
            <a:endParaRPr lang="pt-BR" sz="3200" b="0" strike="noStrike" spc="-1" dirty="0">
              <a:latin typeface="Arial"/>
            </a:endParaRPr>
          </a:p>
        </p:txBody>
      </p:sp>
      <p:sp>
        <p:nvSpPr>
          <p:cNvPr id="7" name="CaixaDeTexto 6"/>
          <p:cNvSpPr txBox="1"/>
          <p:nvPr/>
        </p:nvSpPr>
        <p:spPr>
          <a:xfrm>
            <a:off x="7905736" y="6457914"/>
            <a:ext cx="2000264" cy="430887"/>
          </a:xfrm>
          <a:prstGeom prst="rect">
            <a:avLst/>
          </a:prstGeom>
          <a:noFill/>
        </p:spPr>
        <p:txBody>
          <a:bodyPr wrap="square" rtlCol="0">
            <a:spAutoFit/>
          </a:bodyPr>
          <a:lstStyle/>
          <a:p>
            <a:r>
              <a:rPr lang="pt-BR" sz="1100" b="1" dirty="0">
                <a:solidFill>
                  <a:schemeClr val="bg1"/>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Danilo de Mello em coleta de dados de solos na Antártica</a:t>
            </a:r>
          </a:p>
        </p:txBody>
      </p:sp>
      <p:pic>
        <p:nvPicPr>
          <p:cNvPr id="9" name="Imagem 14" descr="logo-proantar.gif"/>
          <p:cNvPicPr>
            <a:picLocks noChangeAspect="1"/>
          </p:cNvPicPr>
          <p:nvPr/>
        </p:nvPicPr>
        <p:blipFill>
          <a:blip r:embed="rId3" cstate="print"/>
          <a:stretch/>
        </p:blipFill>
        <p:spPr>
          <a:xfrm>
            <a:off x="238097" y="142857"/>
            <a:ext cx="714375" cy="714375"/>
          </a:xfrm>
          <a:prstGeom prst="rect">
            <a:avLst/>
          </a:prstGeom>
          <a:ln>
            <a:noFill/>
          </a:ln>
          <a:effectLst/>
        </p:spPr>
      </p:pic>
      <p:sp>
        <p:nvSpPr>
          <p:cNvPr id="10" name="Retângulo 9"/>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4" name="Retângulo 13"/>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1320" y="500042"/>
            <a:ext cx="9904680" cy="644877"/>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571680" indent="-570240" algn="ctr">
              <a:lnSpc>
                <a:spcPct val="100000"/>
              </a:lnSpc>
              <a:tabLst>
                <a:tab pos="0" algn="l"/>
              </a:tabLst>
            </a:pPr>
            <a:r>
              <a:rPr lang="pt-BR" sz="3600" b="1" strike="noStrike" spc="-1" dirty="0">
                <a:solidFill>
                  <a:srgbClr val="000066"/>
                </a:solidFill>
                <a:uFillTx/>
                <a:latin typeface="Calibri"/>
                <a:ea typeface="DejaVu Sans"/>
              </a:rPr>
              <a:t>Distribuição de Tarefas</a:t>
            </a:r>
            <a:endParaRPr lang="pt-BR" sz="3600" b="0" strike="noStrike" spc="-1" dirty="0">
              <a:latin typeface="Arial"/>
            </a:endParaRPr>
          </a:p>
        </p:txBody>
      </p:sp>
      <p:sp>
        <p:nvSpPr>
          <p:cNvPr id="340" name="CustomShape 3"/>
          <p:cNvSpPr/>
          <p:nvPr/>
        </p:nvSpPr>
        <p:spPr>
          <a:xfrm>
            <a:off x="6600960" y="1142984"/>
            <a:ext cx="2338560" cy="3641978"/>
          </a:xfrm>
          <a:prstGeom prst="flowChartAlternateProcess">
            <a:avLst/>
          </a:prstGeom>
          <a:solidFill>
            <a:srgbClr val="BDD7EE"/>
          </a:solidFill>
          <a:ln w="38160">
            <a:solidFill>
              <a:srgbClr val="000066"/>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r>
              <a:rPr lang="pt-BR" sz="2400" b="1" strike="noStrike" spc="-1" dirty="0">
                <a:solidFill>
                  <a:srgbClr val="000066"/>
                </a:solidFill>
                <a:latin typeface="Arial"/>
                <a:ea typeface="DejaVu Sans"/>
              </a:rPr>
              <a:t>MB </a:t>
            </a:r>
            <a:r>
              <a:rPr lang="pt-BR" sz="2400" b="1" spc="-1" dirty="0">
                <a:solidFill>
                  <a:srgbClr val="000066"/>
                </a:solidFill>
                <a:latin typeface="Arial"/>
                <a:ea typeface="DejaVu Sans"/>
              </a:rPr>
              <a:t>(SECIRM)</a:t>
            </a:r>
            <a:endParaRPr lang="pt-BR" sz="2400" b="0" strike="noStrike" spc="-1" dirty="0">
              <a:latin typeface="Arial"/>
            </a:endParaRPr>
          </a:p>
          <a:p>
            <a:pPr algn="ctr">
              <a:lnSpc>
                <a:spcPct val="100000"/>
              </a:lnSpc>
            </a:pPr>
            <a:endParaRPr lang="pt-BR" sz="2400" b="0" strike="noStrike" spc="-1" dirty="0">
              <a:latin typeface="Arial"/>
            </a:endParaRPr>
          </a:p>
          <a:p>
            <a:pPr algn="ctr">
              <a:lnSpc>
                <a:spcPct val="100000"/>
              </a:lnSpc>
            </a:pPr>
            <a:r>
              <a:rPr lang="pt-BR" sz="2000" b="1" strike="noStrike" spc="-1" dirty="0" err="1">
                <a:solidFill>
                  <a:srgbClr val="000066"/>
                </a:solidFill>
                <a:latin typeface="Arial"/>
                <a:ea typeface="DejaVu Sans"/>
              </a:rPr>
              <a:t>Exequibilidade</a:t>
            </a:r>
            <a:endParaRPr lang="pt-BR" sz="2000" b="0" strike="noStrike" spc="-1" dirty="0">
              <a:latin typeface="Arial"/>
            </a:endParaRPr>
          </a:p>
          <a:p>
            <a:pPr algn="ctr">
              <a:lnSpc>
                <a:spcPct val="100000"/>
              </a:lnSpc>
            </a:pPr>
            <a:r>
              <a:rPr lang="pt-BR" sz="2000" b="1" strike="noStrike" spc="-1" dirty="0">
                <a:solidFill>
                  <a:srgbClr val="000066"/>
                </a:solidFill>
                <a:latin typeface="Arial"/>
                <a:ea typeface="DejaVu Sans"/>
              </a:rPr>
              <a:t>(logística)</a:t>
            </a:r>
            <a:endParaRPr lang="pt-BR" sz="2000" b="0" strike="noStrike" spc="-1" dirty="0">
              <a:latin typeface="Arial"/>
            </a:endParaRPr>
          </a:p>
        </p:txBody>
      </p:sp>
      <p:grpSp>
        <p:nvGrpSpPr>
          <p:cNvPr id="2" name="Group 8"/>
          <p:cNvGrpSpPr/>
          <p:nvPr/>
        </p:nvGrpSpPr>
        <p:grpSpPr>
          <a:xfrm>
            <a:off x="3790800" y="1142984"/>
            <a:ext cx="2338560" cy="3641978"/>
            <a:chOff x="3790800" y="1546200"/>
            <a:chExt cx="2338560" cy="3310200"/>
          </a:xfrm>
        </p:grpSpPr>
        <p:sp>
          <p:nvSpPr>
            <p:cNvPr id="347" name="CustomShape 9"/>
            <p:cNvSpPr/>
            <p:nvPr/>
          </p:nvSpPr>
          <p:spPr>
            <a:xfrm>
              <a:off x="4406400" y="2257560"/>
              <a:ext cx="328680" cy="303480"/>
            </a:xfrm>
            <a:prstGeom prst="rect">
              <a:avLst/>
            </a:prstGeom>
            <a:no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sp>
          <p:nvSpPr>
            <p:cNvPr id="348" name="CustomShape 10"/>
            <p:cNvSpPr/>
            <p:nvPr/>
          </p:nvSpPr>
          <p:spPr>
            <a:xfrm>
              <a:off x="4406400" y="2257560"/>
              <a:ext cx="328680" cy="303480"/>
            </a:xfrm>
            <a:prstGeom prst="rect">
              <a:avLst/>
            </a:prstGeom>
            <a:no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sp>
          <p:nvSpPr>
            <p:cNvPr id="349" name="CustomShape 11"/>
            <p:cNvSpPr/>
            <p:nvPr/>
          </p:nvSpPr>
          <p:spPr>
            <a:xfrm>
              <a:off x="4406400" y="2257560"/>
              <a:ext cx="328680" cy="303480"/>
            </a:xfrm>
            <a:prstGeom prst="rect">
              <a:avLst/>
            </a:prstGeom>
            <a:no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sp>
          <p:nvSpPr>
            <p:cNvPr id="350" name="CustomShape 12"/>
            <p:cNvSpPr/>
            <p:nvPr/>
          </p:nvSpPr>
          <p:spPr>
            <a:xfrm>
              <a:off x="4406400" y="2257560"/>
              <a:ext cx="328680" cy="303480"/>
            </a:xfrm>
            <a:prstGeom prst="rect">
              <a:avLst/>
            </a:prstGeom>
            <a:no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sp>
          <p:nvSpPr>
            <p:cNvPr id="351" name="CustomShape 13"/>
            <p:cNvSpPr/>
            <p:nvPr/>
          </p:nvSpPr>
          <p:spPr>
            <a:xfrm>
              <a:off x="4406400" y="2257560"/>
              <a:ext cx="328680" cy="303480"/>
            </a:xfrm>
            <a:prstGeom prst="rect">
              <a:avLst/>
            </a:prstGeom>
            <a:no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sp>
          <p:nvSpPr>
            <p:cNvPr id="352" name="CustomShape 14"/>
            <p:cNvSpPr/>
            <p:nvPr/>
          </p:nvSpPr>
          <p:spPr>
            <a:xfrm>
              <a:off x="3790800" y="1546200"/>
              <a:ext cx="2338560" cy="3310200"/>
            </a:xfrm>
            <a:prstGeom prst="flowChartAlternateProcess">
              <a:avLst/>
            </a:prstGeom>
            <a:solidFill>
              <a:srgbClr val="BDD7EE"/>
            </a:solidFill>
            <a:ln w="38160">
              <a:solidFill>
                <a:srgbClr val="000066"/>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r>
                <a:rPr lang="pt-BR" sz="2400" b="1" strike="noStrike" spc="-1" dirty="0">
                  <a:solidFill>
                    <a:srgbClr val="000066"/>
                  </a:solidFill>
                  <a:latin typeface="Arial"/>
                  <a:ea typeface="DejaVu Sans"/>
                </a:rPr>
                <a:t>MMA</a:t>
              </a:r>
              <a:endParaRPr lang="pt-BR" sz="2400" b="0" strike="noStrike" spc="-1" dirty="0">
                <a:latin typeface="Arial"/>
              </a:endParaRPr>
            </a:p>
            <a:p>
              <a:pPr algn="ctr">
                <a:lnSpc>
                  <a:spcPct val="100000"/>
                </a:lnSpc>
              </a:pPr>
              <a:endParaRPr lang="pt-BR" sz="2400" b="0" strike="noStrike" spc="-1" dirty="0">
                <a:latin typeface="Arial"/>
              </a:endParaRPr>
            </a:p>
            <a:p>
              <a:pPr algn="ctr">
                <a:lnSpc>
                  <a:spcPct val="100000"/>
                </a:lnSpc>
              </a:pPr>
              <a:r>
                <a:rPr lang="pt-BR" sz="2000" b="1" strike="noStrike" spc="-1" dirty="0">
                  <a:solidFill>
                    <a:srgbClr val="000066"/>
                  </a:solidFill>
                  <a:latin typeface="Arial"/>
                  <a:ea typeface="DejaVu Sans"/>
                </a:rPr>
                <a:t>Análise de Impacto</a:t>
              </a:r>
              <a:endParaRPr lang="pt-BR" sz="2000" b="0" strike="noStrike" spc="-1" dirty="0">
                <a:latin typeface="Arial"/>
              </a:endParaRPr>
            </a:p>
            <a:p>
              <a:pPr algn="ctr">
                <a:lnSpc>
                  <a:spcPct val="100000"/>
                </a:lnSpc>
              </a:pPr>
              <a:r>
                <a:rPr lang="pt-BR" sz="2000" b="1" strike="noStrike" spc="-1" dirty="0">
                  <a:solidFill>
                    <a:srgbClr val="000066"/>
                  </a:solidFill>
                  <a:latin typeface="Arial"/>
                  <a:ea typeface="DejaVu Sans"/>
                </a:rPr>
                <a:t>Ambiental</a:t>
              </a:r>
              <a:endParaRPr lang="pt-BR" sz="2000" b="0" strike="noStrike" spc="-1" dirty="0">
                <a:latin typeface="Arial"/>
              </a:endParaRPr>
            </a:p>
          </p:txBody>
        </p:sp>
      </p:grpSp>
      <p:sp>
        <p:nvSpPr>
          <p:cNvPr id="355" name="CustomShape 16"/>
          <p:cNvSpPr/>
          <p:nvPr/>
        </p:nvSpPr>
        <p:spPr>
          <a:xfrm>
            <a:off x="905040" y="1142984"/>
            <a:ext cx="2338560" cy="3641978"/>
          </a:xfrm>
          <a:prstGeom prst="flowChartAlternateProcess">
            <a:avLst/>
          </a:prstGeom>
          <a:solidFill>
            <a:srgbClr val="BDD7EE"/>
          </a:solidFill>
          <a:ln w="38160">
            <a:solidFill>
              <a:srgbClr val="000066"/>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endParaRPr lang="pt-BR" sz="1800" b="0" strike="noStrike" spc="-1" dirty="0">
              <a:latin typeface="Arial"/>
            </a:endParaRPr>
          </a:p>
          <a:p>
            <a:pPr algn="ctr">
              <a:lnSpc>
                <a:spcPct val="100000"/>
              </a:lnSpc>
            </a:pPr>
            <a:r>
              <a:rPr lang="pt-BR" sz="2400" b="1" strike="noStrike" spc="-1" dirty="0">
                <a:solidFill>
                  <a:srgbClr val="000066"/>
                </a:solidFill>
                <a:latin typeface="Arial"/>
                <a:ea typeface="DejaVu Sans"/>
              </a:rPr>
              <a:t>MCTI / CNPq</a:t>
            </a:r>
            <a:endParaRPr lang="pt-BR" sz="2400" b="0" strike="noStrike" spc="-1" dirty="0">
              <a:latin typeface="Arial"/>
            </a:endParaRPr>
          </a:p>
          <a:p>
            <a:pPr algn="ctr">
              <a:lnSpc>
                <a:spcPct val="100000"/>
              </a:lnSpc>
            </a:pPr>
            <a:endParaRPr lang="pt-BR" sz="2400" b="0" strike="noStrike" spc="-1" dirty="0">
              <a:latin typeface="Arial"/>
            </a:endParaRPr>
          </a:p>
          <a:p>
            <a:pPr algn="ctr">
              <a:lnSpc>
                <a:spcPct val="100000"/>
              </a:lnSpc>
            </a:pPr>
            <a:r>
              <a:rPr lang="pt-BR" sz="2000" b="1" strike="noStrike" spc="-1" dirty="0">
                <a:solidFill>
                  <a:srgbClr val="000066"/>
                </a:solidFill>
                <a:latin typeface="Arial"/>
                <a:ea typeface="DejaVu Sans"/>
              </a:rPr>
              <a:t>Análise do Mérito</a:t>
            </a:r>
            <a:endParaRPr lang="pt-BR" sz="2000" b="0" strike="noStrike" spc="-1" dirty="0">
              <a:latin typeface="Arial"/>
            </a:endParaRPr>
          </a:p>
          <a:p>
            <a:pPr algn="ctr">
              <a:lnSpc>
                <a:spcPct val="100000"/>
              </a:lnSpc>
            </a:pPr>
            <a:r>
              <a:rPr lang="pt-BR" sz="2000" b="1" strike="noStrike" spc="-1" dirty="0">
                <a:solidFill>
                  <a:srgbClr val="000066"/>
                </a:solidFill>
                <a:latin typeface="Arial"/>
                <a:ea typeface="DejaVu Sans"/>
              </a:rPr>
              <a:t>Científico</a:t>
            </a:r>
            <a:endParaRPr lang="pt-BR" sz="2000" b="0" strike="noStrike" spc="-1" dirty="0">
              <a:latin typeface="Arial"/>
            </a:endParaRPr>
          </a:p>
        </p:txBody>
      </p:sp>
      <p:sp>
        <p:nvSpPr>
          <p:cNvPr id="357" name="CustomShape 17"/>
          <p:cNvSpPr/>
          <p:nvPr/>
        </p:nvSpPr>
        <p:spPr>
          <a:xfrm>
            <a:off x="2522520" y="4283122"/>
            <a:ext cx="4875480" cy="430200"/>
          </a:xfrm>
          <a:prstGeom prst="leftRightArrow">
            <a:avLst>
              <a:gd name="adj1" fmla="val 49528"/>
              <a:gd name="adj2" fmla="val 70885"/>
            </a:avLst>
          </a:prstGeom>
          <a:solidFill>
            <a:srgbClr val="FFFFCC"/>
          </a:solidFill>
          <a:ln w="38160">
            <a:solidFill>
              <a:srgbClr val="000066"/>
            </a:solidFill>
            <a:miter/>
          </a:ln>
        </p:spPr>
        <p:style>
          <a:lnRef idx="0">
            <a:scrgbClr r="0" g="0" b="0"/>
          </a:lnRef>
          <a:fillRef idx="0">
            <a:scrgbClr r="0" g="0" b="0"/>
          </a:fillRef>
          <a:effectRef idx="0">
            <a:scrgbClr r="0" g="0" b="0"/>
          </a:effectRef>
          <a:fontRef idx="minor"/>
        </p:style>
        <p:txBody>
          <a:bodyPr/>
          <a:lstStyle/>
          <a:p>
            <a:endParaRPr lang="pt-BR"/>
          </a:p>
        </p:txBody>
      </p:sp>
      <p:pic>
        <p:nvPicPr>
          <p:cNvPr id="18" name="Imagem 17" descr="24-05-2023-plano-decenal-para-Cincia-Antrtica-do-Brasil-3.jpeg"/>
          <p:cNvPicPr>
            <a:picLocks noChangeAspect="1"/>
          </p:cNvPicPr>
          <p:nvPr/>
        </p:nvPicPr>
        <p:blipFill>
          <a:blip r:embed="rId3" cstate="print"/>
          <a:stretch>
            <a:fillRect/>
          </a:stretch>
        </p:blipFill>
        <p:spPr>
          <a:xfrm>
            <a:off x="1166786" y="1357298"/>
            <a:ext cx="1837148" cy="1224000"/>
          </a:xfrm>
          <a:prstGeom prst="rect">
            <a:avLst/>
          </a:prstGeom>
          <a:ln>
            <a:noFill/>
          </a:ln>
          <a:effectLst>
            <a:softEdge rad="112500"/>
          </a:effectLst>
        </p:spPr>
      </p:pic>
      <p:pic>
        <p:nvPicPr>
          <p:cNvPr id="19" name="Imagem 18" descr="monitoramento-jpg.jpg"/>
          <p:cNvPicPr>
            <a:picLocks noChangeAspect="1"/>
          </p:cNvPicPr>
          <p:nvPr/>
        </p:nvPicPr>
        <p:blipFill>
          <a:blip r:embed="rId4" cstate="print"/>
          <a:stretch>
            <a:fillRect/>
          </a:stretch>
        </p:blipFill>
        <p:spPr>
          <a:xfrm>
            <a:off x="4024306" y="1357298"/>
            <a:ext cx="1836000" cy="1224000"/>
          </a:xfrm>
          <a:prstGeom prst="rect">
            <a:avLst/>
          </a:prstGeom>
          <a:ln>
            <a:noFill/>
          </a:ln>
          <a:effectLst>
            <a:softEdge rad="112500"/>
          </a:effectLst>
        </p:spPr>
      </p:pic>
      <p:pic>
        <p:nvPicPr>
          <p:cNvPr id="20" name="Imagem 19" descr="h41_0.jpg"/>
          <p:cNvPicPr>
            <a:picLocks noChangeAspect="1"/>
          </p:cNvPicPr>
          <p:nvPr/>
        </p:nvPicPr>
        <p:blipFill>
          <a:blip r:embed="rId5" cstate="print"/>
          <a:stretch>
            <a:fillRect/>
          </a:stretch>
        </p:blipFill>
        <p:spPr>
          <a:xfrm>
            <a:off x="6881826" y="1357298"/>
            <a:ext cx="1827521" cy="1260000"/>
          </a:xfrm>
          <a:prstGeom prst="rect">
            <a:avLst/>
          </a:prstGeom>
          <a:ln>
            <a:noFill/>
          </a:ln>
          <a:effectLst>
            <a:softEdge rad="112500"/>
          </a:effectLst>
        </p:spPr>
      </p:pic>
      <p:sp>
        <p:nvSpPr>
          <p:cNvPr id="21" name="CustomShape 16"/>
          <p:cNvSpPr/>
          <p:nvPr/>
        </p:nvSpPr>
        <p:spPr>
          <a:xfrm>
            <a:off x="952472" y="5070714"/>
            <a:ext cx="8001056" cy="1355962"/>
          </a:xfrm>
          <a:prstGeom prst="flowChartAlternateProcess">
            <a:avLst/>
          </a:prstGeom>
          <a:solidFill>
            <a:srgbClr val="BDD7EE"/>
          </a:solidFill>
          <a:ln w="38160">
            <a:solidFill>
              <a:srgbClr val="000066"/>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pt-BR" sz="1800" b="0" strike="noStrike" spc="-1" dirty="0">
              <a:latin typeface="Arial"/>
            </a:endParaRPr>
          </a:p>
          <a:p>
            <a:pPr algn="ctr">
              <a:lnSpc>
                <a:spcPct val="100000"/>
              </a:lnSpc>
            </a:pPr>
            <a:r>
              <a:rPr lang="pt-BR" sz="2400" b="1" strike="noStrike" spc="-1" dirty="0">
                <a:solidFill>
                  <a:srgbClr val="000066"/>
                </a:solidFill>
                <a:latin typeface="Arial"/>
                <a:ea typeface="DejaVu Sans"/>
              </a:rPr>
              <a:t>MRE</a:t>
            </a:r>
          </a:p>
          <a:p>
            <a:pPr algn="ctr">
              <a:lnSpc>
                <a:spcPct val="100000"/>
              </a:lnSpc>
            </a:pPr>
            <a:endParaRPr lang="pt-BR" sz="2400" b="1" spc="-1" dirty="0">
              <a:solidFill>
                <a:srgbClr val="000066"/>
              </a:solidFill>
              <a:latin typeface="Arial"/>
              <a:ea typeface="DejaVu Sans"/>
            </a:endParaRPr>
          </a:p>
          <a:p>
            <a:pPr algn="ctr">
              <a:lnSpc>
                <a:spcPct val="100000"/>
              </a:lnSpc>
            </a:pPr>
            <a:r>
              <a:rPr lang="pt-BR" sz="2400" b="1" spc="-1" dirty="0">
                <a:solidFill>
                  <a:srgbClr val="000066"/>
                </a:solidFill>
                <a:latin typeface="Arial"/>
                <a:ea typeface="DejaVu Sans"/>
              </a:rPr>
              <a:t>Representação no Sistema do Tratado</a:t>
            </a:r>
            <a:endParaRPr lang="pt-BR" sz="2400" b="0" strike="noStrike" spc="-1" dirty="0">
              <a:latin typeface="Arial"/>
            </a:endParaRPr>
          </a:p>
          <a:p>
            <a:pPr algn="ctr">
              <a:lnSpc>
                <a:spcPct val="100000"/>
              </a:lnSpc>
            </a:pPr>
            <a:endParaRPr lang="pt-BR" sz="2400" b="0" strike="noStrike" spc="-1" dirty="0">
              <a:latin typeface="Arial"/>
            </a:endParaRPr>
          </a:p>
        </p:txBody>
      </p:sp>
      <p:pic>
        <p:nvPicPr>
          <p:cNvPr id="23" name="Imagem 14" descr="logo-proantar.gif"/>
          <p:cNvPicPr>
            <a:picLocks noChangeAspect="1"/>
          </p:cNvPicPr>
          <p:nvPr/>
        </p:nvPicPr>
        <p:blipFill>
          <a:blip r:embed="rId6" cstate="print"/>
          <a:stretch/>
        </p:blipFill>
        <p:spPr>
          <a:xfrm>
            <a:off x="238097" y="142857"/>
            <a:ext cx="714375" cy="714375"/>
          </a:xfrm>
          <a:prstGeom prst="rect">
            <a:avLst/>
          </a:prstGeom>
          <a:ln>
            <a:noFill/>
          </a:ln>
          <a:effectLst/>
        </p:spPr>
      </p:pic>
      <p:sp>
        <p:nvSpPr>
          <p:cNvPr id="24" name="Retângulo 23"/>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27" name="CaixaDeTexto 26"/>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28" name="Retângulo 27"/>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 name="Group 2"/>
          <p:cNvGrpSpPr/>
          <p:nvPr/>
        </p:nvGrpSpPr>
        <p:grpSpPr>
          <a:xfrm>
            <a:off x="463680" y="1333440"/>
            <a:ext cx="4364280" cy="5095956"/>
            <a:chOff x="463680" y="1333440"/>
            <a:chExt cx="4364280" cy="4999320"/>
          </a:xfrm>
          <a:effectLst>
            <a:outerShdw blurRad="50800" dist="38100" dir="5400000" algn="t" rotWithShape="0">
              <a:prstClr val="black">
                <a:alpha val="40000"/>
              </a:prstClr>
            </a:outerShdw>
          </a:effectLst>
        </p:grpSpPr>
        <p:sp>
          <p:nvSpPr>
            <p:cNvPr id="407" name="CustomShape 3"/>
            <p:cNvSpPr/>
            <p:nvPr/>
          </p:nvSpPr>
          <p:spPr>
            <a:xfrm>
              <a:off x="463680" y="1333440"/>
              <a:ext cx="4364280" cy="4999320"/>
            </a:xfrm>
            <a:prstGeom prst="roundRect">
              <a:avLst>
                <a:gd name="adj" fmla="val 8594"/>
              </a:avLst>
            </a:prstGeom>
            <a:blipFill rotWithShape="0">
              <a:blip r:embed="rId3"/>
              <a:stretch>
                <a:fillRect/>
              </a:stretch>
            </a:blipFill>
            <a:ln>
              <a:noFill/>
            </a:ln>
          </p:spPr>
          <p:style>
            <a:lnRef idx="0">
              <a:scrgbClr r="0" g="0" b="0"/>
            </a:lnRef>
            <a:fillRef idx="0">
              <a:scrgbClr r="0" g="0" b="0"/>
            </a:fillRef>
            <a:effectRef idx="0">
              <a:scrgbClr r="0" g="0" b="0"/>
            </a:effectRef>
            <a:fontRef idx="minor"/>
          </p:style>
          <p:txBody>
            <a:bodyPr/>
            <a:lstStyle/>
            <a:p>
              <a:endParaRPr lang="pt-BR"/>
            </a:p>
          </p:txBody>
        </p:sp>
        <p:sp>
          <p:nvSpPr>
            <p:cNvPr id="408" name="CustomShape 4"/>
            <p:cNvSpPr/>
            <p:nvPr/>
          </p:nvSpPr>
          <p:spPr>
            <a:xfrm>
              <a:off x="2341440" y="1998720"/>
              <a:ext cx="576360" cy="567000"/>
            </a:xfrm>
            <a:custGeom>
              <a:avLst/>
              <a:gdLst/>
              <a:ahLst/>
              <a:cxnLst/>
              <a:rect l="l" t="t" r="r" b="b"/>
              <a:pathLst>
                <a:path w="532562" h="567732">
                  <a:moveTo>
                    <a:pt x="532562" y="0"/>
                  </a:moveTo>
                  <a:cubicBezTo>
                    <a:pt x="466410" y="146119"/>
                    <a:pt x="400259" y="292239"/>
                    <a:pt x="311499" y="386861"/>
                  </a:cubicBezTo>
                  <a:cubicBezTo>
                    <a:pt x="222739" y="481483"/>
                    <a:pt x="0" y="567732"/>
                    <a:pt x="0" y="567732"/>
                  </a:cubicBezTo>
                  <a:lnTo>
                    <a:pt x="0" y="567732"/>
                  </a:lnTo>
                </a:path>
              </a:pathLst>
            </a:custGeom>
            <a:noFill/>
            <a:ln w="25560">
              <a:solidFill>
                <a:srgbClr val="ED7D31"/>
              </a:solidFill>
              <a:miter/>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a:lstStyle/>
            <a:p>
              <a:endParaRPr lang="pt-BR"/>
            </a:p>
          </p:txBody>
        </p:sp>
        <p:sp>
          <p:nvSpPr>
            <p:cNvPr id="409" name="CustomShape 5"/>
            <p:cNvSpPr/>
            <p:nvPr/>
          </p:nvSpPr>
          <p:spPr>
            <a:xfrm>
              <a:off x="1308240" y="2562120"/>
              <a:ext cx="1043280" cy="1565280"/>
            </a:xfrm>
            <a:custGeom>
              <a:avLst/>
              <a:gdLst/>
              <a:ahLst/>
              <a:cxnLst/>
              <a:rect l="l" t="t" r="r" b="b"/>
              <a:pathLst>
                <a:path w="964642" h="1567543">
                  <a:moveTo>
                    <a:pt x="964642" y="0"/>
                  </a:moveTo>
                  <a:cubicBezTo>
                    <a:pt x="856622" y="331596"/>
                    <a:pt x="748603" y="663192"/>
                    <a:pt x="587829" y="924449"/>
                  </a:cubicBezTo>
                  <a:cubicBezTo>
                    <a:pt x="427055" y="1185706"/>
                    <a:pt x="213527" y="1376624"/>
                    <a:pt x="0" y="1567543"/>
                  </a:cubicBezTo>
                </a:path>
              </a:pathLst>
            </a:custGeom>
            <a:noFill/>
            <a:ln w="25560">
              <a:solidFill>
                <a:srgbClr val="ED7D31"/>
              </a:solidFill>
              <a:miter/>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a:lstStyle/>
            <a:p>
              <a:endParaRPr lang="pt-BR"/>
            </a:p>
          </p:txBody>
        </p:sp>
        <p:sp>
          <p:nvSpPr>
            <p:cNvPr id="410" name="CustomShape 6"/>
            <p:cNvSpPr/>
            <p:nvPr/>
          </p:nvSpPr>
          <p:spPr>
            <a:xfrm>
              <a:off x="1312920" y="4119480"/>
              <a:ext cx="706680" cy="982800"/>
            </a:xfrm>
            <a:custGeom>
              <a:avLst/>
              <a:gdLst/>
              <a:ahLst/>
              <a:cxnLst/>
              <a:rect l="l" t="t" r="r" b="b"/>
              <a:pathLst>
                <a:path w="653143" h="984738">
                  <a:moveTo>
                    <a:pt x="0" y="0"/>
                  </a:moveTo>
                  <a:cubicBezTo>
                    <a:pt x="166635" y="196780"/>
                    <a:pt x="333271" y="393561"/>
                    <a:pt x="442128" y="557684"/>
                  </a:cubicBezTo>
                  <a:cubicBezTo>
                    <a:pt x="550985" y="721807"/>
                    <a:pt x="653143" y="984738"/>
                    <a:pt x="653143" y="984738"/>
                  </a:cubicBezTo>
                </a:path>
              </a:pathLst>
            </a:custGeom>
            <a:noFill/>
            <a:ln w="25560">
              <a:solidFill>
                <a:srgbClr val="ED7D31"/>
              </a:solidFill>
              <a:miter/>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a:lstStyle/>
            <a:p>
              <a:endParaRPr lang="pt-BR"/>
            </a:p>
          </p:txBody>
        </p:sp>
        <p:sp>
          <p:nvSpPr>
            <p:cNvPr id="411" name="CustomShape 7"/>
            <p:cNvSpPr/>
            <p:nvPr/>
          </p:nvSpPr>
          <p:spPr>
            <a:xfrm>
              <a:off x="2919240" y="1976400"/>
              <a:ext cx="164484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800" b="1" strike="noStrike" spc="-1">
                  <a:solidFill>
                    <a:srgbClr val="000000"/>
                  </a:solidFill>
                  <a:latin typeface="Calibri"/>
                  <a:ea typeface="DejaVu Sans"/>
                </a:rPr>
                <a:t>Voo: 1h40</a:t>
              </a:r>
              <a:endParaRPr lang="pt-BR" sz="1800" b="0" strike="noStrike" spc="-1">
                <a:latin typeface="Arial"/>
              </a:endParaRPr>
            </a:p>
            <a:p>
              <a:pPr>
                <a:lnSpc>
                  <a:spcPct val="100000"/>
                </a:lnSpc>
              </a:pPr>
              <a:r>
                <a:rPr lang="pt-BR" sz="1800" b="1" strike="noStrike" spc="-1">
                  <a:solidFill>
                    <a:srgbClr val="000000"/>
                  </a:solidFill>
                  <a:latin typeface="Calibri"/>
                  <a:ea typeface="DejaVu Sans"/>
                </a:rPr>
                <a:t>Navio: 4 dias</a:t>
              </a:r>
              <a:endParaRPr lang="pt-BR" sz="1800" b="0" strike="noStrike" spc="-1">
                <a:latin typeface="Arial"/>
              </a:endParaRPr>
            </a:p>
          </p:txBody>
        </p:sp>
        <p:sp>
          <p:nvSpPr>
            <p:cNvPr id="412" name="CustomShape 8"/>
            <p:cNvSpPr/>
            <p:nvPr/>
          </p:nvSpPr>
          <p:spPr>
            <a:xfrm>
              <a:off x="2088720" y="3187080"/>
              <a:ext cx="191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800" b="1" strike="noStrike" spc="-1">
                  <a:solidFill>
                    <a:srgbClr val="000000"/>
                  </a:solidFill>
                  <a:latin typeface="Calibri"/>
                  <a:ea typeface="DejaVu Sans"/>
                </a:rPr>
                <a:t>Voo: 4h45</a:t>
              </a:r>
              <a:endParaRPr lang="pt-BR" sz="1800" b="0" strike="noStrike" spc="-1">
                <a:latin typeface="Arial"/>
              </a:endParaRPr>
            </a:p>
            <a:p>
              <a:pPr>
                <a:lnSpc>
                  <a:spcPct val="100000"/>
                </a:lnSpc>
              </a:pPr>
              <a:r>
                <a:rPr lang="pt-BR" sz="1800" b="1" strike="noStrike" spc="-1">
                  <a:solidFill>
                    <a:srgbClr val="000000"/>
                  </a:solidFill>
                  <a:latin typeface="Calibri"/>
                  <a:ea typeface="DejaVu Sans"/>
                </a:rPr>
                <a:t>Navio: 7 dias</a:t>
              </a:r>
              <a:endParaRPr lang="pt-BR" sz="1800" b="0" strike="noStrike" spc="-1">
                <a:latin typeface="Arial"/>
              </a:endParaRPr>
            </a:p>
          </p:txBody>
        </p:sp>
        <p:sp>
          <p:nvSpPr>
            <p:cNvPr id="413" name="CustomShape 9"/>
            <p:cNvSpPr/>
            <p:nvPr/>
          </p:nvSpPr>
          <p:spPr>
            <a:xfrm>
              <a:off x="2088720" y="4333320"/>
              <a:ext cx="1915920" cy="638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800" b="1" strike="noStrike" spc="-1">
                  <a:solidFill>
                    <a:srgbClr val="000000"/>
                  </a:solidFill>
                  <a:latin typeface="Calibri"/>
                  <a:ea typeface="DejaVu Sans"/>
                </a:rPr>
                <a:t>Voo: 2h45</a:t>
              </a:r>
              <a:endParaRPr lang="pt-BR" sz="1800" b="0" strike="noStrike" spc="-1">
                <a:latin typeface="Arial"/>
              </a:endParaRPr>
            </a:p>
            <a:p>
              <a:pPr>
                <a:lnSpc>
                  <a:spcPct val="100000"/>
                </a:lnSpc>
              </a:pPr>
              <a:r>
                <a:rPr lang="pt-BR" sz="1800" b="1" strike="noStrike" spc="-1">
                  <a:solidFill>
                    <a:srgbClr val="000000"/>
                  </a:solidFill>
                  <a:latin typeface="Calibri"/>
                  <a:ea typeface="DejaVu Sans"/>
                </a:rPr>
                <a:t>Navio: 4 dias</a:t>
              </a:r>
              <a:endParaRPr lang="pt-BR" sz="1800" b="0" strike="noStrike" spc="-1">
                <a:latin typeface="Arial"/>
              </a:endParaRPr>
            </a:p>
          </p:txBody>
        </p:sp>
        <p:sp>
          <p:nvSpPr>
            <p:cNvPr id="414" name="CustomShape 10"/>
            <p:cNvSpPr/>
            <p:nvPr/>
          </p:nvSpPr>
          <p:spPr>
            <a:xfrm>
              <a:off x="2707920" y="1690560"/>
              <a:ext cx="61776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800" b="1" strike="noStrike" spc="-1">
                  <a:solidFill>
                    <a:srgbClr val="C00000"/>
                  </a:solidFill>
                  <a:latin typeface="Calibri"/>
                  <a:ea typeface="DejaVu Sans"/>
                </a:rPr>
                <a:t>RJ</a:t>
              </a:r>
              <a:endParaRPr lang="pt-BR" sz="1800" b="0" strike="noStrike" spc="-1">
                <a:latin typeface="Arial"/>
              </a:endParaRPr>
            </a:p>
          </p:txBody>
        </p:sp>
        <p:sp>
          <p:nvSpPr>
            <p:cNvPr id="415" name="CustomShape 11"/>
            <p:cNvSpPr/>
            <p:nvPr/>
          </p:nvSpPr>
          <p:spPr>
            <a:xfrm>
              <a:off x="1595414" y="1987595"/>
              <a:ext cx="1000132" cy="632648"/>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1800" b="1" strike="noStrike" spc="-1" dirty="0">
                  <a:solidFill>
                    <a:srgbClr val="C00000"/>
                  </a:solidFill>
                  <a:latin typeface="Calibri"/>
                  <a:ea typeface="DejaVu Sans"/>
                </a:rPr>
                <a:t>Rio Grande</a:t>
              </a:r>
              <a:endParaRPr lang="pt-BR" sz="1800" b="0" strike="noStrike" spc="-1" dirty="0">
                <a:latin typeface="Arial"/>
              </a:endParaRPr>
            </a:p>
          </p:txBody>
        </p:sp>
        <p:sp>
          <p:nvSpPr>
            <p:cNvPr id="416" name="CustomShape 12"/>
            <p:cNvSpPr/>
            <p:nvPr/>
          </p:nvSpPr>
          <p:spPr>
            <a:xfrm>
              <a:off x="595282" y="3879844"/>
              <a:ext cx="884722" cy="632648"/>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pt-BR" sz="1800" b="1" strike="noStrike" spc="-1" dirty="0" err="1">
                  <a:solidFill>
                    <a:srgbClr val="C00000"/>
                  </a:solidFill>
                  <a:latin typeface="Calibri"/>
                  <a:ea typeface="DejaVu Sans"/>
                </a:rPr>
                <a:t>Punta</a:t>
              </a:r>
              <a:r>
                <a:rPr lang="pt-BR" sz="1800" b="1" strike="noStrike" spc="-1" dirty="0">
                  <a:solidFill>
                    <a:srgbClr val="C00000"/>
                  </a:solidFill>
                  <a:latin typeface="Calibri"/>
                  <a:ea typeface="DejaVu Sans"/>
                </a:rPr>
                <a:t> Arenas</a:t>
              </a:r>
              <a:endParaRPr lang="pt-BR" sz="1800" b="0" strike="noStrike" spc="-1" dirty="0">
                <a:latin typeface="Arial"/>
              </a:endParaRPr>
            </a:p>
          </p:txBody>
        </p:sp>
        <p:sp>
          <p:nvSpPr>
            <p:cNvPr id="417" name="CustomShape 13"/>
            <p:cNvSpPr/>
            <p:nvPr/>
          </p:nvSpPr>
          <p:spPr>
            <a:xfrm>
              <a:off x="2011320" y="5047920"/>
              <a:ext cx="224316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800" b="1" strike="noStrike" spc="-1">
                  <a:solidFill>
                    <a:srgbClr val="C00000"/>
                  </a:solidFill>
                  <a:latin typeface="Calibri"/>
                  <a:ea typeface="DejaVu Sans"/>
                </a:rPr>
                <a:t>Ilha Rei  George</a:t>
              </a:r>
              <a:endParaRPr lang="pt-BR" sz="1800" b="0" strike="noStrike" spc="-1">
                <a:latin typeface="Arial"/>
              </a:endParaRPr>
            </a:p>
          </p:txBody>
        </p:sp>
      </p:grpSp>
      <p:sp>
        <p:nvSpPr>
          <p:cNvPr id="418" name="CustomShape 14"/>
          <p:cNvSpPr/>
          <p:nvPr/>
        </p:nvSpPr>
        <p:spPr>
          <a:xfrm>
            <a:off x="4987504" y="3714752"/>
            <a:ext cx="4823280" cy="2693651"/>
          </a:xfrm>
          <a:prstGeom prst="rect">
            <a:avLst/>
          </a:prstGeom>
          <a:solidFill>
            <a:srgbClr val="FFC000">
              <a:alpha val="50000"/>
            </a:srgb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p:style>
        <p:txBody>
          <a:bodyPr lIns="107280" tIns="53640" rIns="107280" bIns="53640">
            <a:spAutoFit/>
          </a:bodyPr>
          <a:lstStyle/>
          <a:p>
            <a:pPr algn="ctr">
              <a:lnSpc>
                <a:spcPct val="100000"/>
              </a:lnSpc>
            </a:pPr>
            <a:r>
              <a:rPr lang="pt-BR" sz="2400" b="1" strike="noStrike" spc="-1" dirty="0">
                <a:solidFill>
                  <a:srgbClr val="000066"/>
                </a:solidFill>
                <a:latin typeface="Calibri" panose="020F0502020204030204" pitchFamily="34" charset="0"/>
                <a:ea typeface="DejaVu Sans"/>
              </a:rPr>
              <a:t>Logística para a Antártica:</a:t>
            </a:r>
            <a:endParaRPr lang="pt-BR" sz="2400" b="0" strike="noStrike" spc="-1" dirty="0">
              <a:latin typeface="Calibri" panose="020F0502020204030204" pitchFamily="34" charset="0"/>
            </a:endParaRPr>
          </a:p>
          <a:p>
            <a:pPr>
              <a:lnSpc>
                <a:spcPct val="100000"/>
              </a:lnSpc>
            </a:pPr>
            <a:endParaRPr lang="pt-BR" sz="2400" b="0" strike="noStrike" spc="-1" dirty="0">
              <a:latin typeface="Calibri" panose="020F0502020204030204" pitchFamily="34" charset="0"/>
            </a:endParaRPr>
          </a:p>
          <a:p>
            <a:pPr marL="216000" indent="-214920">
              <a:lnSpc>
                <a:spcPct val="100000"/>
              </a:lnSpc>
              <a:buClr>
                <a:srgbClr val="000000"/>
              </a:buClr>
              <a:buFont typeface="Arial"/>
              <a:buChar char="•"/>
            </a:pPr>
            <a:r>
              <a:rPr lang="pt-BR" sz="2400" b="1" strike="noStrike" spc="-1" dirty="0">
                <a:solidFill>
                  <a:srgbClr val="000066"/>
                </a:solidFill>
                <a:latin typeface="Calibri" panose="020F0502020204030204" pitchFamily="34" charset="0"/>
                <a:ea typeface="DejaVu Sans"/>
              </a:rPr>
              <a:t> Aeronave da FAB: </a:t>
            </a:r>
            <a:r>
              <a:rPr lang="pt-BR" sz="2400" b="1" strike="noStrike" spc="-1" dirty="0">
                <a:solidFill>
                  <a:srgbClr val="000000"/>
                </a:solidFill>
                <a:latin typeface="Calibri" panose="020F0502020204030204" pitchFamily="34" charset="0"/>
                <a:ea typeface="DejaVu Sans"/>
              </a:rPr>
              <a:t> </a:t>
            </a:r>
            <a:r>
              <a:rPr lang="pt-BR" sz="2400" b="0" strike="noStrike" spc="-1" dirty="0">
                <a:solidFill>
                  <a:srgbClr val="C00000"/>
                </a:solidFill>
                <a:latin typeface="Calibri" panose="020F0502020204030204" pitchFamily="34" charset="0"/>
                <a:ea typeface="DejaVu Sans"/>
              </a:rPr>
              <a:t>10 voos                                                      (6 de verão e 4 de inverno)</a:t>
            </a:r>
            <a:endParaRPr lang="pt-BR" sz="2400" b="0" strike="noStrike" spc="-1" dirty="0">
              <a:latin typeface="Calibri" panose="020F0502020204030204" pitchFamily="34" charset="0"/>
            </a:endParaRPr>
          </a:p>
          <a:p>
            <a:pPr marL="216000" indent="-214920">
              <a:lnSpc>
                <a:spcPct val="100000"/>
              </a:lnSpc>
              <a:buClr>
                <a:srgbClr val="000000"/>
              </a:buClr>
              <a:buFont typeface="Arial"/>
              <a:buChar char="•"/>
            </a:pPr>
            <a:r>
              <a:rPr lang="pt-BR" sz="2400" b="0" strike="noStrike" spc="-1" dirty="0">
                <a:solidFill>
                  <a:srgbClr val="000000"/>
                </a:solidFill>
                <a:latin typeface="Calibri" panose="020F0502020204030204" pitchFamily="34" charset="0"/>
                <a:ea typeface="DejaVu Sans"/>
              </a:rPr>
              <a:t> </a:t>
            </a:r>
            <a:r>
              <a:rPr lang="pt-BR" sz="2400" b="1" strike="noStrike" spc="-1" dirty="0">
                <a:solidFill>
                  <a:srgbClr val="000066"/>
                </a:solidFill>
                <a:latin typeface="Calibri" panose="020F0502020204030204" pitchFamily="34" charset="0"/>
                <a:ea typeface="DejaVu Sans"/>
              </a:rPr>
              <a:t>Navios da MB: </a:t>
            </a:r>
            <a:r>
              <a:rPr lang="pt-BR" sz="2400" b="0" strike="noStrike" spc="-1" dirty="0">
                <a:solidFill>
                  <a:srgbClr val="C00000"/>
                </a:solidFill>
                <a:latin typeface="Calibri" panose="020F0502020204030204" pitchFamily="34" charset="0"/>
                <a:ea typeface="DejaVu Sans"/>
              </a:rPr>
              <a:t>H-41 e H-44 (OUT a MAR), com helicópteros.</a:t>
            </a:r>
            <a:endParaRPr lang="pt-BR" sz="2400" b="0" strike="noStrike" spc="-1" dirty="0">
              <a:latin typeface="Calibri" panose="020F0502020204030204" pitchFamily="34" charset="0"/>
            </a:endParaRPr>
          </a:p>
          <a:p>
            <a:pPr marL="216000" indent="-214920">
              <a:lnSpc>
                <a:spcPct val="100000"/>
              </a:lnSpc>
              <a:buClr>
                <a:srgbClr val="000000"/>
              </a:buClr>
            </a:pPr>
            <a:endParaRPr lang="pt-BR" sz="2400" b="0" strike="noStrike" spc="-1" dirty="0">
              <a:latin typeface="Calibri" panose="020F0502020204030204" pitchFamily="34" charset="0"/>
            </a:endParaRPr>
          </a:p>
        </p:txBody>
      </p:sp>
      <p:sp>
        <p:nvSpPr>
          <p:cNvPr id="421" name="CustomShape 17"/>
          <p:cNvSpPr/>
          <p:nvPr/>
        </p:nvSpPr>
        <p:spPr>
          <a:xfrm>
            <a:off x="5014308" y="2143116"/>
            <a:ext cx="2367584" cy="1467088"/>
          </a:xfrm>
          <a:prstGeom prst="ellipse">
            <a:avLst/>
          </a:prstGeom>
          <a:blipFill rotWithShape="0">
            <a:blip r:embed="rId4"/>
            <a:stretch>
              <a:fillRect/>
            </a:stretch>
          </a:blipFill>
          <a:ln>
            <a:noFill/>
          </a:ln>
        </p:spPr>
        <p:style>
          <a:lnRef idx="0">
            <a:scrgbClr r="0" g="0" b="0"/>
          </a:lnRef>
          <a:fillRef idx="0">
            <a:scrgbClr r="0" g="0" b="0"/>
          </a:fillRef>
          <a:effectRef idx="0">
            <a:scrgbClr r="0" g="0" b="0"/>
          </a:effectRef>
          <a:fontRef idx="minor"/>
        </p:style>
        <p:txBody>
          <a:bodyPr/>
          <a:lstStyle/>
          <a:p>
            <a:endParaRPr lang="pt-BR"/>
          </a:p>
        </p:txBody>
      </p:sp>
      <p:pic>
        <p:nvPicPr>
          <p:cNvPr id="20" name="Imagem 19" descr="kc390.jpg"/>
          <p:cNvPicPr>
            <a:picLocks noChangeAspect="1"/>
          </p:cNvPicPr>
          <p:nvPr/>
        </p:nvPicPr>
        <p:blipFill>
          <a:blip r:embed="rId5"/>
          <a:stretch>
            <a:fillRect/>
          </a:stretch>
        </p:blipFill>
        <p:spPr>
          <a:xfrm>
            <a:off x="6235427" y="881430"/>
            <a:ext cx="2218035" cy="147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0" name="CustomShape 16"/>
          <p:cNvSpPr/>
          <p:nvPr/>
        </p:nvSpPr>
        <p:spPr>
          <a:xfrm>
            <a:off x="7381892" y="2143116"/>
            <a:ext cx="2261190" cy="1476000"/>
          </a:xfrm>
          <a:prstGeom prst="ellipse">
            <a:avLst/>
          </a:prstGeom>
          <a:blipFill rotWithShape="0">
            <a:blip r:embed="rId6"/>
            <a:stretch>
              <a:fillRect/>
            </a:stretch>
          </a:blipFill>
          <a:ln>
            <a:noFill/>
          </a:ln>
        </p:spPr>
        <p:style>
          <a:lnRef idx="0">
            <a:scrgbClr r="0" g="0" b="0"/>
          </a:lnRef>
          <a:fillRef idx="0">
            <a:scrgbClr r="0" g="0" b="0"/>
          </a:fillRef>
          <a:effectRef idx="0">
            <a:scrgbClr r="0" g="0" b="0"/>
          </a:effectRef>
          <a:fontRef idx="minor"/>
        </p:style>
        <p:txBody>
          <a:bodyPr/>
          <a:lstStyle/>
          <a:p>
            <a:endParaRPr lang="pt-BR"/>
          </a:p>
        </p:txBody>
      </p:sp>
      <p:pic>
        <p:nvPicPr>
          <p:cNvPr id="21" name="Imagem 14" descr="logo-proantar.gif"/>
          <p:cNvPicPr>
            <a:picLocks noChangeAspect="1"/>
          </p:cNvPicPr>
          <p:nvPr/>
        </p:nvPicPr>
        <p:blipFill>
          <a:blip r:embed="rId7" cstate="print"/>
          <a:stretch/>
        </p:blipFill>
        <p:spPr>
          <a:xfrm>
            <a:off x="238097" y="142857"/>
            <a:ext cx="714375" cy="714375"/>
          </a:xfrm>
          <a:prstGeom prst="rect">
            <a:avLst/>
          </a:prstGeom>
          <a:ln>
            <a:noFill/>
          </a:ln>
          <a:effectLst/>
        </p:spPr>
      </p:pic>
      <p:sp>
        <p:nvSpPr>
          <p:cNvPr id="22" name="Retângulo 21"/>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25" name="CaixaDeTexto 24"/>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26" name="Retângulo 25"/>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ustomShape 1"/>
          <p:cNvSpPr/>
          <p:nvPr/>
        </p:nvSpPr>
        <p:spPr>
          <a:xfrm>
            <a:off x="0" y="785794"/>
            <a:ext cx="9906000"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3600" b="1" strike="noStrike" spc="-1" dirty="0" err="1">
                <a:solidFill>
                  <a:srgbClr val="000066"/>
                </a:solidFill>
                <a:latin typeface="Calibri"/>
                <a:ea typeface="DejaVu Sans"/>
              </a:rPr>
              <a:t>Estação</a:t>
            </a:r>
            <a:r>
              <a:rPr lang="en-US" sz="3600" b="1" strike="noStrike" spc="-1" dirty="0">
                <a:solidFill>
                  <a:srgbClr val="000066"/>
                </a:solidFill>
                <a:latin typeface="Calibri"/>
                <a:ea typeface="DejaVu Sans"/>
              </a:rPr>
              <a:t> </a:t>
            </a:r>
            <a:r>
              <a:rPr lang="en-US" sz="3600" b="1" strike="noStrike" spc="-1" dirty="0" err="1">
                <a:solidFill>
                  <a:srgbClr val="000066"/>
                </a:solidFill>
                <a:latin typeface="Calibri"/>
                <a:ea typeface="DejaVu Sans"/>
              </a:rPr>
              <a:t>Antártica</a:t>
            </a:r>
            <a:r>
              <a:rPr lang="en-US" sz="3600" b="1" strike="noStrike" spc="-1" dirty="0">
                <a:solidFill>
                  <a:srgbClr val="000066"/>
                </a:solidFill>
                <a:latin typeface="Calibri"/>
                <a:ea typeface="DejaVu Sans"/>
              </a:rPr>
              <a:t> </a:t>
            </a:r>
            <a:r>
              <a:rPr lang="en-US" sz="3600" b="1" strike="noStrike" spc="-1" dirty="0" err="1">
                <a:solidFill>
                  <a:srgbClr val="000066"/>
                </a:solidFill>
                <a:latin typeface="Calibri"/>
                <a:ea typeface="DejaVu Sans"/>
              </a:rPr>
              <a:t>Comandante</a:t>
            </a:r>
            <a:r>
              <a:rPr lang="en-US" sz="3600" b="1" strike="noStrike" spc="-1" dirty="0">
                <a:solidFill>
                  <a:srgbClr val="000066"/>
                </a:solidFill>
                <a:latin typeface="Calibri"/>
                <a:ea typeface="DejaVu Sans"/>
              </a:rPr>
              <a:t> </a:t>
            </a:r>
            <a:r>
              <a:rPr lang="en-US" sz="3600" b="1" strike="noStrike" spc="-1" dirty="0" err="1">
                <a:solidFill>
                  <a:srgbClr val="000066"/>
                </a:solidFill>
                <a:latin typeface="Calibri"/>
                <a:ea typeface="DejaVu Sans"/>
              </a:rPr>
              <a:t>Ferraz</a:t>
            </a:r>
            <a:r>
              <a:rPr lang="en-US" sz="3600" b="1" strike="noStrike" spc="-1" dirty="0">
                <a:solidFill>
                  <a:srgbClr val="000066"/>
                </a:solidFill>
                <a:latin typeface="Calibri"/>
                <a:ea typeface="DejaVu Sans"/>
              </a:rPr>
              <a:t> (EACF)</a:t>
            </a:r>
            <a:endParaRPr lang="pt-BR" sz="3600" b="0" strike="noStrike" spc="-1" dirty="0">
              <a:latin typeface="Arial"/>
            </a:endParaRPr>
          </a:p>
        </p:txBody>
      </p:sp>
      <p:sp>
        <p:nvSpPr>
          <p:cNvPr id="557" name="CustomShape 2"/>
          <p:cNvSpPr/>
          <p:nvPr/>
        </p:nvSpPr>
        <p:spPr>
          <a:xfrm>
            <a:off x="380968" y="1357298"/>
            <a:ext cx="9144064" cy="187598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16000" indent="-214920">
              <a:lnSpc>
                <a:spcPct val="100000"/>
              </a:lnSpc>
              <a:buClr>
                <a:srgbClr val="000000"/>
              </a:buClr>
              <a:buFont typeface="Arial" pitchFamily="34" charset="0"/>
              <a:buChar char="•"/>
            </a:pPr>
            <a:r>
              <a:rPr lang="pt-BR" sz="2800" b="0" strike="noStrike" spc="-1" dirty="0">
                <a:solidFill>
                  <a:srgbClr val="000066"/>
                </a:solidFill>
                <a:latin typeface="Calibri"/>
                <a:ea typeface="DejaVu Sans"/>
              </a:rPr>
              <a:t>Grupo-Base de 17 militares </a:t>
            </a:r>
            <a:endParaRPr lang="pt-BR" sz="2800" b="0" strike="noStrike" spc="-1" dirty="0">
              <a:latin typeface="Arial"/>
            </a:endParaRPr>
          </a:p>
          <a:p>
            <a:pPr marL="216000" indent="-214920">
              <a:lnSpc>
                <a:spcPct val="100000"/>
              </a:lnSpc>
              <a:buClr>
                <a:srgbClr val="000000"/>
              </a:buClr>
              <a:buFont typeface="Arial" pitchFamily="34" charset="0"/>
              <a:buChar char="•"/>
            </a:pPr>
            <a:r>
              <a:rPr lang="pt-BR" sz="2800" b="0" strike="noStrike" spc="-1" dirty="0">
                <a:solidFill>
                  <a:srgbClr val="000066"/>
                </a:solidFill>
                <a:latin typeface="Calibri"/>
                <a:ea typeface="DejaVu Sans"/>
              </a:rPr>
              <a:t>Capacidade de abrigar até 64 pessoas</a:t>
            </a:r>
            <a:endParaRPr lang="pt-BR" sz="2800" b="0" strike="noStrike" spc="-1" dirty="0">
              <a:latin typeface="Arial"/>
            </a:endParaRPr>
          </a:p>
          <a:p>
            <a:pPr>
              <a:lnSpc>
                <a:spcPct val="100000"/>
              </a:lnSpc>
              <a:buFont typeface="Arial" pitchFamily="34" charset="0"/>
              <a:buChar char="•"/>
            </a:pPr>
            <a:r>
              <a:rPr lang="pt-BR" sz="2800" b="0" strike="noStrike" spc="-1" dirty="0">
                <a:solidFill>
                  <a:srgbClr val="000066"/>
                </a:solidFill>
                <a:latin typeface="Calibri"/>
                <a:ea typeface="DejaVu Sans"/>
              </a:rPr>
              <a:t> 14 laboratórios internos e 3 externos</a:t>
            </a:r>
            <a:endParaRPr lang="pt-BR" sz="2800" b="0" strike="noStrike" spc="-1" dirty="0">
              <a:latin typeface="Arial"/>
            </a:endParaRPr>
          </a:p>
          <a:p>
            <a:pPr marL="216000" indent="-214920">
              <a:lnSpc>
                <a:spcPct val="100000"/>
              </a:lnSpc>
              <a:buClr>
                <a:srgbClr val="000000"/>
              </a:buClr>
              <a:buFont typeface="Arial" pitchFamily="34" charset="0"/>
              <a:buChar char="•"/>
            </a:pPr>
            <a:r>
              <a:rPr lang="pt-BR" sz="2800" b="0" strike="noStrike" spc="-1" dirty="0">
                <a:solidFill>
                  <a:srgbClr val="000066"/>
                </a:solidFill>
                <a:latin typeface="Calibri"/>
                <a:ea typeface="DejaVu Sans"/>
              </a:rPr>
              <a:t>Enfermaria e </a:t>
            </a:r>
            <a:r>
              <a:rPr lang="pt-BR" sz="2800" b="0" strike="noStrike" spc="-1" dirty="0" err="1">
                <a:solidFill>
                  <a:srgbClr val="000066"/>
                </a:solidFill>
                <a:latin typeface="Calibri"/>
                <a:ea typeface="DejaVu Sans"/>
              </a:rPr>
              <a:t>Telemedicina</a:t>
            </a:r>
            <a:endParaRPr lang="pt-BR" sz="2800" b="0" strike="noStrike" spc="-1" dirty="0">
              <a:latin typeface="Arial"/>
            </a:endParaRPr>
          </a:p>
        </p:txBody>
      </p:sp>
      <p:pic>
        <p:nvPicPr>
          <p:cNvPr id="559" name="Imagem 3_1" descr="Neve em cima&#10;&#10;Descrição gerada automaticamente com confiança média"/>
          <p:cNvPicPr>
            <a:picLocks noChangeAspect="1"/>
          </p:cNvPicPr>
          <p:nvPr/>
        </p:nvPicPr>
        <p:blipFill>
          <a:blip r:embed="rId2"/>
          <a:stretch/>
        </p:blipFill>
        <p:spPr>
          <a:xfrm>
            <a:off x="380968" y="3352308"/>
            <a:ext cx="6192000" cy="2934212"/>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a:srcRect l="33203" t="7639" r="33984" b="17361"/>
          <a:stretch>
            <a:fillRect/>
          </a:stretch>
        </p:blipFill>
        <p:spPr bwMode="auto">
          <a:xfrm>
            <a:off x="6738950" y="1857364"/>
            <a:ext cx="2988000" cy="3841703"/>
          </a:xfrm>
          <a:prstGeom prst="rect">
            <a:avLst/>
          </a:prstGeom>
          <a:ln>
            <a:noFill/>
          </a:ln>
          <a:effectLst>
            <a:outerShdw blurRad="292100" dist="139700" dir="2700000" algn="tl" rotWithShape="0">
              <a:srgbClr val="333333">
                <a:alpha val="65000"/>
              </a:srgbClr>
            </a:outerShdw>
          </a:effectLst>
        </p:spPr>
      </p:pic>
      <p:pic>
        <p:nvPicPr>
          <p:cNvPr id="8" name="Imagem 14" descr="logo-proantar.gif"/>
          <p:cNvPicPr>
            <a:picLocks noChangeAspect="1"/>
          </p:cNvPicPr>
          <p:nvPr/>
        </p:nvPicPr>
        <p:blipFill>
          <a:blip r:embed="rId4" cstate="print"/>
          <a:stretch/>
        </p:blipFill>
        <p:spPr>
          <a:xfrm>
            <a:off x="238097" y="142857"/>
            <a:ext cx="714375" cy="714375"/>
          </a:xfrm>
          <a:prstGeom prst="rect">
            <a:avLst/>
          </a:prstGeom>
          <a:ln>
            <a:noFill/>
          </a:ln>
          <a:effectLst/>
        </p:spPr>
      </p:pic>
      <p:sp>
        <p:nvSpPr>
          <p:cNvPr id="9" name="Retângulo 8"/>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2" name="CaixaDeTexto 11"/>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3" name="Retângulo 12"/>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523844" y="501376"/>
            <a:ext cx="8913960" cy="92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571680" indent="-570240" algn="ctr">
              <a:lnSpc>
                <a:spcPct val="100000"/>
              </a:lnSpc>
              <a:tabLst>
                <a:tab pos="0" algn="l"/>
              </a:tabLst>
            </a:pPr>
            <a:r>
              <a:rPr lang="pt-BR" sz="3600" b="1" spc="-1" dirty="0">
                <a:solidFill>
                  <a:srgbClr val="000066"/>
                </a:solidFill>
                <a:latin typeface="Calibri"/>
                <a:ea typeface="DejaVu Sans"/>
              </a:rPr>
              <a:t>Operação Antártica</a:t>
            </a:r>
            <a:endParaRPr lang="pt-BR" sz="3600" b="0" strike="noStrike" spc="-1" dirty="0">
              <a:latin typeface="Arial"/>
            </a:endParaRPr>
          </a:p>
        </p:txBody>
      </p:sp>
      <p:graphicFrame>
        <p:nvGraphicFramePr>
          <p:cNvPr id="12" name="Diagrama 11"/>
          <p:cNvGraphicFramePr/>
          <p:nvPr/>
        </p:nvGraphicFramePr>
        <p:xfrm>
          <a:off x="666720" y="1500174"/>
          <a:ext cx="857256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m 14" descr="logo-proantar.gif"/>
          <p:cNvPicPr>
            <a:picLocks noChangeAspect="1"/>
          </p:cNvPicPr>
          <p:nvPr/>
        </p:nvPicPr>
        <p:blipFill>
          <a:blip r:embed="rId7" cstate="print"/>
          <a:stretch/>
        </p:blipFill>
        <p:spPr>
          <a:xfrm>
            <a:off x="238097" y="142857"/>
            <a:ext cx="714375" cy="714375"/>
          </a:xfrm>
          <a:prstGeom prst="rect">
            <a:avLst/>
          </a:prstGeom>
          <a:ln>
            <a:noFill/>
          </a:ln>
          <a:effectLst/>
        </p:spPr>
      </p:pic>
      <p:sp>
        <p:nvSpPr>
          <p:cNvPr id="7" name="Retângulo 6"/>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10" name="CaixaDeTexto 9"/>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11" name="Retângulo 10"/>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Subtítulo 2"/>
          <p:cNvSpPr>
            <a:spLocks noGrp="1"/>
          </p:cNvSpPr>
          <p:nvPr>
            <p:ph type="subTitle"/>
          </p:nvPr>
        </p:nvSpPr>
        <p:spPr/>
        <p:txBody>
          <a:bodyPr/>
          <a:lstStyle/>
          <a:p>
            <a:endParaRPr lang="pt-BR"/>
          </a:p>
        </p:txBody>
      </p:sp>
      <p:pic>
        <p:nvPicPr>
          <p:cNvPr id="4" name="Imagem 14" descr="logo-proantar.gif"/>
          <p:cNvPicPr>
            <a:picLocks noChangeAspect="1"/>
          </p:cNvPicPr>
          <p:nvPr/>
        </p:nvPicPr>
        <p:blipFill>
          <a:blip r:embed="rId2" cstate="print"/>
          <a:stretch/>
        </p:blipFill>
        <p:spPr>
          <a:xfrm>
            <a:off x="238097" y="142857"/>
            <a:ext cx="714375" cy="714375"/>
          </a:xfrm>
          <a:prstGeom prst="rect">
            <a:avLst/>
          </a:prstGeom>
          <a:ln>
            <a:noFill/>
          </a:ln>
          <a:effectLst/>
        </p:spPr>
      </p:pic>
      <p:sp>
        <p:nvSpPr>
          <p:cNvPr id="5" name="Retângulo 4"/>
          <p:cNvSpPr/>
          <p:nvPr/>
        </p:nvSpPr>
        <p:spPr>
          <a:xfrm>
            <a:off x="0" y="6572272"/>
            <a:ext cx="705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428604"/>
            <a:ext cx="216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952472" y="304364"/>
            <a:ext cx="114300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PROANTAR</a:t>
            </a:r>
          </a:p>
        </p:txBody>
      </p:sp>
      <p:sp>
        <p:nvSpPr>
          <p:cNvPr id="8" name="CaixaDeTexto 7"/>
          <p:cNvSpPr txBox="1"/>
          <p:nvPr/>
        </p:nvSpPr>
        <p:spPr>
          <a:xfrm>
            <a:off x="7024702" y="6448032"/>
            <a:ext cx="2881298" cy="338554"/>
          </a:xfrm>
          <a:prstGeom prst="rect">
            <a:avLst/>
          </a:prstGeom>
          <a:noFill/>
        </p:spPr>
        <p:txBody>
          <a:bodyPr wrap="square" rtlCol="0">
            <a:spAutoFit/>
          </a:bodyPr>
          <a:lstStyle/>
          <a:p>
            <a:pPr algn="ctr"/>
            <a:r>
              <a:rPr lang="pt-BR" sz="1600" b="1" dirty="0">
                <a:solidFill>
                  <a:schemeClr val="bg1">
                    <a:lumMod val="75000"/>
                  </a:schemeClr>
                </a:solidFill>
                <a:latin typeface="Calibri" pitchFamily="34" charset="0"/>
                <a:ea typeface="Calibri" pitchFamily="34" charset="0"/>
                <a:cs typeface="Calibri" pitchFamily="34" charset="0"/>
              </a:rPr>
              <a:t>Audiência Pública na CCT - 2025</a:t>
            </a:r>
          </a:p>
        </p:txBody>
      </p:sp>
      <p:sp>
        <p:nvSpPr>
          <p:cNvPr id="9" name="Retângulo 8"/>
          <p:cNvSpPr/>
          <p:nvPr/>
        </p:nvSpPr>
        <p:spPr>
          <a:xfrm>
            <a:off x="2095480" y="428604"/>
            <a:ext cx="7812000"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descr="OPERANTAR XVIII - NUMEROS - HORIZONTAL .png"/>
          <p:cNvPicPr>
            <a:picLocks noChangeAspect="1"/>
          </p:cNvPicPr>
          <p:nvPr/>
        </p:nvPicPr>
        <p:blipFill>
          <a:blip r:embed="rId3"/>
          <a:stretch>
            <a:fillRect/>
          </a:stretch>
        </p:blipFill>
        <p:spPr>
          <a:xfrm>
            <a:off x="0" y="0"/>
            <a:ext cx="9906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33191</TotalTime>
  <Words>724</Words>
  <Application>Microsoft Office PowerPoint</Application>
  <PresentationFormat>Papel A4 (210 x 297 mm)</PresentationFormat>
  <Paragraphs>176</Paragraphs>
  <Slides>12</Slides>
  <Notes>5</Notes>
  <HiddenSlides>0</HiddenSlides>
  <MMClips>0</MMClips>
  <ScaleCrop>false</ScaleCrop>
  <HeadingPairs>
    <vt:vector size="6" baseType="variant">
      <vt:variant>
        <vt:lpstr>Fontes usadas</vt:lpstr>
      </vt:variant>
      <vt:variant>
        <vt:i4>5</vt:i4>
      </vt:variant>
      <vt:variant>
        <vt:lpstr>Tema</vt:lpstr>
      </vt:variant>
      <vt:variant>
        <vt:i4>4</vt:i4>
      </vt:variant>
      <vt:variant>
        <vt:lpstr>Títulos de slides</vt:lpstr>
      </vt:variant>
      <vt:variant>
        <vt:i4>12</vt:i4>
      </vt:variant>
    </vt:vector>
  </HeadingPairs>
  <TitlesOfParts>
    <vt:vector size="21" baseType="lpstr">
      <vt:lpstr>Arial</vt:lpstr>
      <vt:lpstr>Calibri</vt:lpstr>
      <vt:lpstr>Symbol</vt:lpstr>
      <vt:lpstr>Times New Roman</vt:lpstr>
      <vt:lpstr>Wingdings</vt:lpstr>
      <vt:lpstr>Office Theme</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CMG ROCHA MARTINS</dc:creator>
  <cp:lastModifiedBy>Felipe Luiz da Silva</cp:lastModifiedBy>
  <cp:revision>1395</cp:revision>
  <cp:lastPrinted>2018-11-23T11:18:22Z</cp:lastPrinted>
  <dcterms:created xsi:type="dcterms:W3CDTF">2018-10-18T13:29:14Z</dcterms:created>
  <dcterms:modified xsi:type="dcterms:W3CDTF">2025-05-14T11:52:16Z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1</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Papel A4 (210 x 297 mm)</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