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63" r:id="rId5"/>
    <p:sldId id="266" r:id="rId6"/>
    <p:sldId id="278" r:id="rId7"/>
    <p:sldId id="279" r:id="rId8"/>
    <p:sldId id="261" r:id="rId9"/>
    <p:sldId id="259" r:id="rId10"/>
    <p:sldId id="260" r:id="rId11"/>
    <p:sldId id="269" r:id="rId12"/>
    <p:sldId id="272" r:id="rId13"/>
    <p:sldId id="275" r:id="rId14"/>
    <p:sldId id="276" r:id="rId15"/>
    <p:sldId id="271" r:id="rId16"/>
    <p:sldId id="270" r:id="rId17"/>
    <p:sldId id="268" r:id="rId18"/>
    <p:sldId id="273" r:id="rId19"/>
    <p:sldId id="264" r:id="rId20"/>
    <p:sldId id="283" r:id="rId21"/>
    <p:sldId id="284" r:id="rId22"/>
    <p:sldId id="285" r:id="rId23"/>
    <p:sldId id="286" r:id="rId24"/>
    <p:sldId id="287" r:id="rId25"/>
    <p:sldId id="280" r:id="rId26"/>
    <p:sldId id="281" r:id="rId27"/>
    <p:sldId id="262" r:id="rId28"/>
    <p:sldId id="274" r:id="rId2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15C3"/>
    <a:srgbClr val="6A1C80"/>
    <a:srgbClr val="641A6E"/>
    <a:srgbClr val="812763"/>
    <a:srgbClr val="BE0A82"/>
    <a:srgbClr val="840D5C"/>
    <a:srgbClr val="F64C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91" autoAdjust="0"/>
    <p:restoredTop sz="94660" autoAdjust="0"/>
  </p:normalViewPr>
  <p:slideViewPr>
    <p:cSldViewPr snapToGrid="0">
      <p:cViewPr>
        <p:scale>
          <a:sx n="77" d="100"/>
          <a:sy n="77" d="100"/>
        </p:scale>
        <p:origin x="-606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Nº Visitas (Millones)</c:v>
                </c:pt>
              </c:strCache>
            </c:strRef>
          </c:tx>
          <c:spPr>
            <a:solidFill>
              <a:srgbClr val="F64CBD"/>
            </a:solidFill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Sheet1!$B$2:$B$4</c:f>
              <c:numCache>
                <c:formatCode>_(* #,##0.00_);_(* \(#,##0.00\);_(* "-"??_);_(@_)</c:formatCode>
                <c:ptCount val="3"/>
                <c:pt idx="0">
                  <c:v>40000</c:v>
                </c:pt>
                <c:pt idx="1">
                  <c:v>1000000</c:v>
                </c:pt>
                <c:pt idx="2">
                  <c:v>1500000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39-414E-800E-7AD16D1BA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2"/>
        <c:overlap val="-100"/>
        <c:axId val="133364224"/>
        <c:axId val="168958720"/>
      </c:barChart>
      <c:catAx>
        <c:axId val="13336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rgbClr val="FFFFFF"/>
                </a:solidFill>
              </a:defRPr>
            </a:pPr>
            <a:endParaRPr lang="pt-BR"/>
          </a:p>
        </c:txPr>
        <c:crossAx val="168958720"/>
        <c:crosses val="autoZero"/>
        <c:auto val="1"/>
        <c:lblAlgn val="ctr"/>
        <c:lblOffset val="100"/>
        <c:noMultiLvlLbl val="0"/>
      </c:catAx>
      <c:valAx>
        <c:axId val="168958720"/>
        <c:scaling>
          <c:orientation val="minMax"/>
          <c:max val="2000000"/>
        </c:scaling>
        <c:delete val="0"/>
        <c:axPos val="l"/>
        <c:majorGridlines/>
        <c:numFmt formatCode="_(* #,##0.00_);_(* \(#,##0.00\);_(* &quot;-&quot;??_);_(@_)" sourceLinked="1"/>
        <c:majorTickMark val="none"/>
        <c:minorTickMark val="none"/>
        <c:tickLblPos val="nextTo"/>
        <c:spPr>
          <a:ln w="6350">
            <a:noFill/>
          </a:ln>
        </c:spPr>
        <c:txPr>
          <a:bodyPr/>
          <a:lstStyle/>
          <a:p>
            <a:pPr>
              <a:defRPr>
                <a:solidFill>
                  <a:srgbClr val="FFFFFF"/>
                </a:solidFill>
              </a:defRPr>
            </a:pPr>
            <a:endParaRPr lang="pt-BR"/>
          </a:p>
        </c:txPr>
        <c:crossAx val="133364224"/>
        <c:crosses val="autoZero"/>
        <c:crossBetween val="between"/>
        <c:dispUnits>
          <c:builtInUnit val="millions"/>
        </c:dispUnits>
      </c:valAx>
    </c:plotArea>
    <c:legend>
      <c:legendPos val="b"/>
      <c:layout/>
      <c:overlay val="0"/>
      <c:txPr>
        <a:bodyPr/>
        <a:lstStyle/>
        <a:p>
          <a:pPr>
            <a:defRPr>
              <a:solidFill>
                <a:srgbClr val="FFFFFF"/>
              </a:solidFill>
            </a:defRPr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A1AD33-9DD8-4122-98E7-821E97966D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C2DD09F-7660-4287-96D9-6A850C31C1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5417DD2-46E8-4F3C-A91C-8593FF113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73F7A-A5F6-4A4F-B942-D4772FCD76A2}" type="datetimeFigureOut">
              <a:rPr lang="es-CL" smtClean="0"/>
              <a:t>17-08-2017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8EA53B8-425A-4EAB-9C04-6F9E3B721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C62D17A-F068-4D47-9072-239C7D959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DAD9-3483-4C0D-804A-C2E7FAC77F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28062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220086-4E07-4819-B30A-E4766E8F3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E8B93F87-48FC-4103-B725-CE0C84CF7D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6C2744B-4646-4658-BF0E-B01DE9257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73F7A-A5F6-4A4F-B942-D4772FCD76A2}" type="datetimeFigureOut">
              <a:rPr lang="es-CL" smtClean="0"/>
              <a:t>17-08-2017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C4606B1-7E58-4280-9EE3-549F0E993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BC9BF7B-5DC7-40A8-AFD9-1ADB7D4CF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DAD9-3483-4C0D-804A-C2E7FAC77F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67889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93AA337-85A5-4D84-BC74-7B85717591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2401017-8FDD-4166-B049-6CBAECCA5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D4DB015-FA65-41DE-95A6-42BB547C1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73F7A-A5F6-4A4F-B942-D4772FCD76A2}" type="datetimeFigureOut">
              <a:rPr lang="es-CL" smtClean="0"/>
              <a:t>17-08-2017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6029B9F-8265-4A7F-9DDC-8477AEA0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F4DBE1A-326B-40D0-ABEF-A9495E566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DAD9-3483-4C0D-804A-C2E7FAC77F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00789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8CD5EFD-88D1-4887-9593-B942C8037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C4F035A-6B78-4E11-A03C-327DB8C17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65C1774-7CF5-414A-9049-8B551659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73F7A-A5F6-4A4F-B942-D4772FCD76A2}" type="datetimeFigureOut">
              <a:rPr lang="es-CL" smtClean="0"/>
              <a:t>17-08-2017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F534762-A869-4929-9ED9-C44BEFB41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7C9DCA0-B2B5-4639-9045-71D009855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DAD9-3483-4C0D-804A-C2E7FAC77F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45048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C55F38-F98C-4802-8BEB-1BB17AB68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337127A-E6DF-4DF4-96E7-1CEB65164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4C32B27-5A43-455E-87AB-B4F7A11BF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73F7A-A5F6-4A4F-B942-D4772FCD76A2}" type="datetimeFigureOut">
              <a:rPr lang="es-CL" smtClean="0"/>
              <a:t>17-08-2017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D977CDF-888A-4010-AAA2-FC6E91DE4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5AD1CE4-57EB-4BC2-BA74-B5605C912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DAD9-3483-4C0D-804A-C2E7FAC77F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66974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C4888A-840F-4674-A0E7-6D0BD3258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C22453-3EE4-4E5C-86EB-CEA5E8FEA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C2005E5-31E6-49E8-BEAB-2AF9FCED5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B9C0E58-C65B-40FC-957B-EEA8D9DAC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73F7A-A5F6-4A4F-B942-D4772FCD76A2}" type="datetimeFigureOut">
              <a:rPr lang="es-CL" smtClean="0"/>
              <a:t>17-08-2017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58F2A14-16A5-4EAA-8ED8-763A44B21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17D33A4-EB2E-494F-9000-692F75D8A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DAD9-3483-4C0D-804A-C2E7FAC77F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2136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7730BB5-47C5-41A6-9A6A-14DB20E30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16C32B1-C816-4876-9D4D-388A6CA1A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896A667-7C96-413F-A4CF-B3CAE8EE4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1D0608F3-10DC-4C76-AB4B-013EB35D44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C5C6B964-57DF-4830-91D6-FBBB9242BA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0086F19-AE9A-42FF-8769-810B9D7FE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73F7A-A5F6-4A4F-B942-D4772FCD76A2}" type="datetimeFigureOut">
              <a:rPr lang="es-CL" smtClean="0"/>
              <a:t>17-08-2017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02F0E151-09FF-44F5-9982-4BB751152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FC951574-E611-44FD-8D5A-87550DFDE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DAD9-3483-4C0D-804A-C2E7FAC77F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2203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B1ECBD-F42D-4E1F-ABA7-60D1359C7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52C486B-444F-4D08-AAB4-99DAD9A62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73F7A-A5F6-4A4F-B942-D4772FCD76A2}" type="datetimeFigureOut">
              <a:rPr lang="es-CL" smtClean="0"/>
              <a:t>17-08-2017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E5708DF-4EBF-47D9-A147-FB8802FEA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85FB4146-4BC9-4B19-9AD4-ACDF111B1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DAD9-3483-4C0D-804A-C2E7FAC77F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8079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328CA4C-7700-4CA1-9F90-037EDA3B5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73F7A-A5F6-4A4F-B942-D4772FCD76A2}" type="datetimeFigureOut">
              <a:rPr lang="es-CL" smtClean="0"/>
              <a:t>17-08-2017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8182D2EC-5068-4ED1-805A-5F966A3BE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EDAF9931-4DBD-4D1F-80F4-499BB4CBC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DAD9-3483-4C0D-804A-C2E7FAC77F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30777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9BCCDF-A801-43E5-A719-9987CB82F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37B2234-643B-41B3-97A8-C54F776D5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042B1416-26A5-45A6-96C7-794888F34F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3D8B022-6207-4CA8-A9AD-503E3F73B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73F7A-A5F6-4A4F-B942-D4772FCD76A2}" type="datetimeFigureOut">
              <a:rPr lang="es-CL" smtClean="0"/>
              <a:t>17-08-2017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D14B773-F044-4E05-95D3-B22695CA6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55A5F6D-A459-4D5E-93D8-FFDBA8652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DAD9-3483-4C0D-804A-C2E7FAC77F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48486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5F601F3-ECD5-4685-B711-41E5D503E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9ADEC9B6-348A-476D-8B21-ABE8467641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E45F206-9AB5-4A87-9AFF-CE240BEA1D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5A23974-60BC-4F4A-8158-2CAA3030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73F7A-A5F6-4A4F-B942-D4772FCD76A2}" type="datetimeFigureOut">
              <a:rPr lang="es-CL" smtClean="0"/>
              <a:t>17-08-2017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3ED39F1-9429-4EEA-94CF-4FF776151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BE04ABF-F8EE-4DD4-BC22-6CC32618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7DAD9-3483-4C0D-804A-C2E7FAC77F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95261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2F875B61-ECCE-4FD7-AAA4-0EF36A4E8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42A0474-2A12-4DD5-98BC-4A1400790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AE9F595-0EAD-4882-B31E-1BEDF7D436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73F7A-A5F6-4A4F-B942-D4772FCD76A2}" type="datetimeFigureOut">
              <a:rPr lang="es-CL" smtClean="0"/>
              <a:t>17-08-2017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331578F-3418-46FB-8B21-D716D3543F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EB68EB1-7D61-44EA-A8AE-B0C15524D8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7DAD9-3483-4C0D-804A-C2E7FAC77F0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57837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9.svg"/><Relationship Id="rId3" Type="http://schemas.openxmlformats.org/officeDocument/2006/relationships/image" Target="../media/image65.svg"/><Relationship Id="rId7" Type="http://schemas.openxmlformats.org/officeDocument/2006/relationships/image" Target="../media/image69.svg"/><Relationship Id="rId12" Type="http://schemas.openxmlformats.org/officeDocument/2006/relationships/image" Target="../media/image32.png"/><Relationship Id="rId17" Type="http://schemas.openxmlformats.org/officeDocument/2006/relationships/image" Target="../media/image63.svg"/><Relationship Id="rId2" Type="http://schemas.openxmlformats.org/officeDocument/2006/relationships/image" Target="../media/image35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57.svg"/><Relationship Id="rId5" Type="http://schemas.openxmlformats.org/officeDocument/2006/relationships/image" Target="../media/image67.svg"/><Relationship Id="rId15" Type="http://schemas.openxmlformats.org/officeDocument/2006/relationships/image" Target="../media/image61.svg"/><Relationship Id="rId10" Type="http://schemas.openxmlformats.org/officeDocument/2006/relationships/image" Target="../media/image31.png"/><Relationship Id="rId4" Type="http://schemas.openxmlformats.org/officeDocument/2006/relationships/image" Target="../media/image36.png"/><Relationship Id="rId9" Type="http://schemas.openxmlformats.org/officeDocument/2006/relationships/image" Target="../media/image71.svg"/><Relationship Id="rId1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1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chart" Target="../charts/chart1.xml"/><Relationship Id="rId4" Type="http://schemas.openxmlformats.org/officeDocument/2006/relationships/image" Target="../media/image75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svg"/><Relationship Id="rId5" Type="http://schemas.openxmlformats.org/officeDocument/2006/relationships/image" Target="../media/image44.png"/><Relationship Id="rId10" Type="http://schemas.openxmlformats.org/officeDocument/2006/relationships/image" Target="../media/image83.svg"/><Relationship Id="rId4" Type="http://schemas.openxmlformats.org/officeDocument/2006/relationships/image" Target="../media/image75.svg"/><Relationship Id="rId9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3" Type="http://schemas.openxmlformats.org/officeDocument/2006/relationships/image" Target="../media/image7.png"/><Relationship Id="rId7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svg"/><Relationship Id="rId5" Type="http://schemas.openxmlformats.org/officeDocument/2006/relationships/image" Target="../media/image49.png"/><Relationship Id="rId4" Type="http://schemas.openxmlformats.org/officeDocument/2006/relationships/image" Target="../media/image1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microsoft.com/office/2007/relationships/hdphoto" Target="../media/hdphoto1.wdp"/><Relationship Id="rId7" Type="http://schemas.openxmlformats.org/officeDocument/2006/relationships/image" Target="../media/image4.sv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64.jpg"/><Relationship Id="rId5" Type="http://schemas.openxmlformats.org/officeDocument/2006/relationships/image" Target="../media/image101.svg"/><Relationship Id="rId10" Type="http://schemas.openxmlformats.org/officeDocument/2006/relationships/image" Target="../media/image104.svg"/><Relationship Id="rId4" Type="http://schemas.openxmlformats.org/officeDocument/2006/relationships/image" Target="../media/image61.png"/><Relationship Id="rId9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6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15.png"/><Relationship Id="rId17" Type="http://schemas.openxmlformats.org/officeDocument/2006/relationships/image" Target="../media/image30.svg"/><Relationship Id="rId2" Type="http://schemas.openxmlformats.org/officeDocument/2006/relationships/image" Target="../media/image10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22.sv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6.svg"/><Relationship Id="rId18" Type="http://schemas.openxmlformats.org/officeDocument/2006/relationships/image" Target="../media/image18.png"/><Relationship Id="rId26" Type="http://schemas.openxmlformats.org/officeDocument/2006/relationships/image" Target="../media/image22.png"/><Relationship Id="rId3" Type="http://schemas.openxmlformats.org/officeDocument/2006/relationships/image" Target="../media/image16.svg"/><Relationship Id="rId21" Type="http://schemas.openxmlformats.org/officeDocument/2006/relationships/image" Target="../media/image34.svg"/><Relationship Id="rId7" Type="http://schemas.openxmlformats.org/officeDocument/2006/relationships/image" Target="../media/image20.svg"/><Relationship Id="rId12" Type="http://schemas.openxmlformats.org/officeDocument/2006/relationships/image" Target="../media/image15.png"/><Relationship Id="rId17" Type="http://schemas.openxmlformats.org/officeDocument/2006/relationships/image" Target="../media/image30.svg"/><Relationship Id="rId25" Type="http://schemas.openxmlformats.org/officeDocument/2006/relationships/image" Target="../media/image38.svg"/><Relationship Id="rId2" Type="http://schemas.openxmlformats.org/officeDocument/2006/relationships/image" Target="../media/image10.png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29" Type="http://schemas.openxmlformats.org/officeDocument/2006/relationships/image" Target="../media/image4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24.svg"/><Relationship Id="rId24" Type="http://schemas.openxmlformats.org/officeDocument/2006/relationships/image" Target="../media/image21.pn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23" Type="http://schemas.openxmlformats.org/officeDocument/2006/relationships/image" Target="../media/image36.svg"/><Relationship Id="rId28" Type="http://schemas.openxmlformats.org/officeDocument/2006/relationships/image" Target="../media/image23.png"/><Relationship Id="rId10" Type="http://schemas.openxmlformats.org/officeDocument/2006/relationships/image" Target="../media/image14.png"/><Relationship Id="rId19" Type="http://schemas.openxmlformats.org/officeDocument/2006/relationships/image" Target="../media/image32.svg"/><Relationship Id="rId31" Type="http://schemas.openxmlformats.org/officeDocument/2006/relationships/image" Target="../media/image44.svg"/><Relationship Id="rId4" Type="http://schemas.openxmlformats.org/officeDocument/2006/relationships/image" Target="../media/image11.png"/><Relationship Id="rId9" Type="http://schemas.openxmlformats.org/officeDocument/2006/relationships/image" Target="../media/image22.svg"/><Relationship Id="rId14" Type="http://schemas.openxmlformats.org/officeDocument/2006/relationships/image" Target="../media/image16.png"/><Relationship Id="rId22" Type="http://schemas.openxmlformats.org/officeDocument/2006/relationships/image" Target="../media/image20.png"/><Relationship Id="rId27" Type="http://schemas.openxmlformats.org/officeDocument/2006/relationships/image" Target="../media/image40.svg"/><Relationship Id="rId30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svg"/><Relationship Id="rId5" Type="http://schemas.openxmlformats.org/officeDocument/2006/relationships/image" Target="../media/image26.png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59.sv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12" Type="http://schemas.openxmlformats.org/officeDocument/2006/relationships/image" Target="../media/image32.png"/><Relationship Id="rId17" Type="http://schemas.openxmlformats.org/officeDocument/2006/relationships/image" Target="../media/image63.svg"/><Relationship Id="rId2" Type="http://schemas.openxmlformats.org/officeDocument/2006/relationships/image" Target="../media/image27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57.svg"/><Relationship Id="rId5" Type="http://schemas.openxmlformats.org/officeDocument/2006/relationships/image" Target="../media/image51.svg"/><Relationship Id="rId15" Type="http://schemas.openxmlformats.org/officeDocument/2006/relationships/image" Target="../media/image61.sv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55.sv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xmlns="" id="{9C993956-96FD-4F01-880A-F2008B49E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xmlns="" id="{5BFD28A0-ADE9-4348-8C0D-CFD6FB5CE1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90023" y="2458657"/>
            <a:ext cx="3737736" cy="147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9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xmlns="" id="{7EF08A7E-4DA9-4289-A827-26292F71E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88828" y="1400924"/>
            <a:ext cx="712763" cy="4537921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xmlns="" id="{1511324F-1F72-46A4-B213-6E84D5887A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12353" y="1400924"/>
            <a:ext cx="712763" cy="4537921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xmlns="" id="{56E7B30B-4D75-441A-9F5E-88C6E633A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198761" y="1400924"/>
            <a:ext cx="712763" cy="4537921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xmlns="" id="{C0F33B52-5F51-4E47-9337-1E5E7F895A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024893" y="1400925"/>
            <a:ext cx="807797" cy="4902221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xmlns="" id="{ACCE8819-8C43-496B-B35F-4A28423F53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041698" y="1400925"/>
            <a:ext cx="712763" cy="4902221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xmlns="" id="{C2668F6A-1931-4C61-BA4B-67D962EC20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963469" y="1400924"/>
            <a:ext cx="712763" cy="4902221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xmlns="" id="{9F9E38D9-5E83-4267-95D3-48F0A3E8DB4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953781" y="1532743"/>
            <a:ext cx="8406460" cy="3968267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A55B508F-41C7-4E26-B0E8-18B4EFA6D800}"/>
              </a:ext>
            </a:extLst>
          </p:cNvPr>
          <p:cNvSpPr/>
          <p:nvPr/>
        </p:nvSpPr>
        <p:spPr>
          <a:xfrm>
            <a:off x="6832690" y="1162050"/>
            <a:ext cx="2025560" cy="4914900"/>
          </a:xfrm>
          <a:prstGeom prst="rect">
            <a:avLst/>
          </a:prstGeom>
          <a:noFill/>
          <a:ln>
            <a:solidFill>
              <a:srgbClr val="BE0A8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xmlns="" id="{2787F883-8DEE-4AA5-8A5E-29DAAC810AC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1640437" y="5938845"/>
            <a:ext cx="1775814" cy="30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99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persona, interior, sentado&#10;&#10;Descripción generada con confianza muy alta">
            <a:extLst>
              <a:ext uri="{FF2B5EF4-FFF2-40B4-BE49-F238E27FC236}">
                <a16:creationId xmlns:a16="http://schemas.microsoft.com/office/drawing/2014/main" xmlns="" id="{20C7EF6F-42BC-4CB5-8C6D-8BD1CC81D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3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22609421-E60A-42D0-AED0-5A63087F7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Gráfico 30">
            <a:extLst>
              <a:ext uri="{FF2B5EF4-FFF2-40B4-BE49-F238E27FC236}">
                <a16:creationId xmlns:a16="http://schemas.microsoft.com/office/drawing/2014/main" xmlns="" id="{2BBEEF62-AECC-4ECF-9A1C-B54B01E21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07360" y="599440"/>
            <a:ext cx="5425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</a:rPr>
              <a:t>VISITAS  TRANSMISIÓN</a:t>
            </a:r>
          </a:p>
          <a:p>
            <a:pPr algn="ctr"/>
            <a:r>
              <a:rPr lang="en-US" sz="3200" b="1" dirty="0">
                <a:solidFill>
                  <a:srgbClr val="FFFFFF"/>
                </a:solidFill>
              </a:rPr>
              <a:t>STREAMING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020425289"/>
              </p:ext>
            </p:extLst>
          </p:nvPr>
        </p:nvGraphicFramePr>
        <p:xfrm>
          <a:off x="2225040" y="2194560"/>
          <a:ext cx="7010400" cy="3415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2" name="Gráfico 25">
            <a:extLst>
              <a:ext uri="{FF2B5EF4-FFF2-40B4-BE49-F238E27FC236}">
                <a16:creationId xmlns:a16="http://schemas.microsoft.com/office/drawing/2014/main" xmlns="" id="{CEBD7D4E-DD7C-4958-9BA8-1F19A41EC9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187179" y="2458337"/>
            <a:ext cx="1433785" cy="443023"/>
          </a:xfrm>
          <a:prstGeom prst="rect">
            <a:avLst/>
          </a:prstGeom>
        </p:spPr>
      </p:pic>
      <p:sp>
        <p:nvSpPr>
          <p:cNvPr id="23" name="CuadroTexto 36">
            <a:extLst>
              <a:ext uri="{FF2B5EF4-FFF2-40B4-BE49-F238E27FC236}">
                <a16:creationId xmlns:a16="http://schemas.microsoft.com/office/drawing/2014/main" xmlns="" id="{CF24F35F-0D65-4FF0-A6D8-5209970F39F3}"/>
              </a:ext>
            </a:extLst>
          </p:cNvPr>
          <p:cNvSpPr txBox="1"/>
          <p:nvPr/>
        </p:nvSpPr>
        <p:spPr>
          <a:xfrm>
            <a:off x="7307501" y="2296159"/>
            <a:ext cx="2374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600" b="1" dirty="0">
                <a:solidFill>
                  <a:schemeClr val="bg1"/>
                </a:solidFill>
              </a:rPr>
              <a:t>+1,5M</a:t>
            </a:r>
          </a:p>
        </p:txBody>
      </p:sp>
    </p:spTree>
    <p:extLst>
      <p:ext uri="{BB962C8B-B14F-4D97-AF65-F5344CB8AC3E}">
        <p14:creationId xmlns:p14="http://schemas.microsoft.com/office/powerpoint/2010/main" val="60367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nterior, persona&#10;&#10;Descripción generada con confianza muy alta">
            <a:extLst>
              <a:ext uri="{FF2B5EF4-FFF2-40B4-BE49-F238E27FC236}">
                <a16:creationId xmlns:a16="http://schemas.microsoft.com/office/drawing/2014/main" xmlns="" id="{9DE29860-489F-4CF3-B831-8CBCECDF4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51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247509D-B673-4B53-9CCF-23CF4E3778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xmlns="" id="{230FAAB5-2094-4720-A0B4-7DC4A3624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A930DF31-7518-4AAF-97A1-22A80DC99457}"/>
              </a:ext>
            </a:extLst>
          </p:cNvPr>
          <p:cNvGrpSpPr/>
          <p:nvPr/>
        </p:nvGrpSpPr>
        <p:grpSpPr>
          <a:xfrm rot="10800000">
            <a:off x="4879089" y="3236097"/>
            <a:ext cx="3055427" cy="791029"/>
            <a:chOff x="2856764" y="1965996"/>
            <a:chExt cx="3055427" cy="791029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AB689DD3-5646-4646-9640-EF95092C0B77}"/>
                </a:ext>
              </a:extLst>
            </p:cNvPr>
            <p:cNvGrpSpPr/>
            <p:nvPr/>
          </p:nvGrpSpPr>
          <p:grpSpPr>
            <a:xfrm>
              <a:off x="2856764" y="1965996"/>
              <a:ext cx="3018453" cy="791029"/>
              <a:chOff x="2856764" y="1965996"/>
              <a:chExt cx="3018453" cy="791029"/>
            </a:xfrm>
          </p:grpSpPr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xmlns="" id="{1BE01FCF-2D0B-45E5-A9FE-27FA1315732A}"/>
                  </a:ext>
                </a:extLst>
              </p:cNvPr>
              <p:cNvSpPr/>
              <p:nvPr/>
            </p:nvSpPr>
            <p:spPr>
              <a:xfrm>
                <a:off x="2856764" y="1965996"/>
                <a:ext cx="73949" cy="739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cxnSp>
            <p:nvCxnSpPr>
              <p:cNvPr id="10" name="Conector recto 9">
                <a:extLst>
                  <a:ext uri="{FF2B5EF4-FFF2-40B4-BE49-F238E27FC236}">
                    <a16:creationId xmlns:a16="http://schemas.microsoft.com/office/drawing/2014/main" xmlns="" id="{417B802E-1A9C-43CB-9AD1-B685C44AC7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81085" y="2002971"/>
                <a:ext cx="1690915" cy="71708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Elipse 10">
                <a:extLst>
                  <a:ext uri="{FF2B5EF4-FFF2-40B4-BE49-F238E27FC236}">
                    <a16:creationId xmlns:a16="http://schemas.microsoft.com/office/drawing/2014/main" xmlns="" id="{7356D374-0665-4F32-832A-5F8007B0F0FB}"/>
                  </a:ext>
                </a:extLst>
              </p:cNvPr>
              <p:cNvSpPr/>
              <p:nvPr/>
            </p:nvSpPr>
            <p:spPr>
              <a:xfrm>
                <a:off x="4535025" y="2683076"/>
                <a:ext cx="73949" cy="739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cxnSp>
            <p:nvCxnSpPr>
              <p:cNvPr id="12" name="Conector recto 11">
                <a:extLst>
                  <a:ext uri="{FF2B5EF4-FFF2-40B4-BE49-F238E27FC236}">
                    <a16:creationId xmlns:a16="http://schemas.microsoft.com/office/drawing/2014/main" xmlns="" id="{0211AA3B-38B1-4908-AFFB-C3BE66EE078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71999" y="2702797"/>
                <a:ext cx="1303218" cy="1083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Elipse 7">
              <a:extLst>
                <a:ext uri="{FF2B5EF4-FFF2-40B4-BE49-F238E27FC236}">
                  <a16:creationId xmlns:a16="http://schemas.microsoft.com/office/drawing/2014/main" xmlns="" id="{07890EE2-53DA-4F3F-A6CC-572F51FD769C}"/>
                </a:ext>
              </a:extLst>
            </p:cNvPr>
            <p:cNvSpPr/>
            <p:nvPr/>
          </p:nvSpPr>
          <p:spPr>
            <a:xfrm>
              <a:off x="5838242" y="2665822"/>
              <a:ext cx="73949" cy="739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xmlns="" id="{FA30F6A6-991A-44B8-99BE-1B630A51D1BA}"/>
              </a:ext>
            </a:extLst>
          </p:cNvPr>
          <p:cNvCxnSpPr>
            <a:cxnSpLocks/>
          </p:cNvCxnSpPr>
          <p:nvPr/>
        </p:nvCxnSpPr>
        <p:spPr>
          <a:xfrm flipV="1">
            <a:off x="4900247" y="2662415"/>
            <a:ext cx="0" cy="13297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52166683-BFD1-4317-AD77-2A84150B0734}"/>
              </a:ext>
            </a:extLst>
          </p:cNvPr>
          <p:cNvSpPr txBox="1"/>
          <p:nvPr/>
        </p:nvSpPr>
        <p:spPr>
          <a:xfrm>
            <a:off x="1944043" y="2270831"/>
            <a:ext cx="31831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5400" b="1" dirty="0">
                <a:solidFill>
                  <a:schemeClr val="bg1"/>
                </a:solidFill>
              </a:rPr>
              <a:t>4M+</a:t>
            </a:r>
          </a:p>
          <a:p>
            <a:r>
              <a:rPr lang="es-CL" sz="1600" b="1" dirty="0">
                <a:solidFill>
                  <a:schemeClr val="bg1"/>
                </a:solidFill>
              </a:rPr>
              <a:t>Alcance de las publicaciones</a:t>
            </a: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xmlns="" id="{B53E69C7-1D1A-4120-B884-C021A94D7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944043" y="1467464"/>
            <a:ext cx="3348268" cy="850854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xmlns="" id="{95D2F051-D295-4CE4-A023-D33357500D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961795" y="3707214"/>
            <a:ext cx="961318" cy="961318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xmlns="" id="{1C2AA4AB-1FC4-4879-ACB9-4D255A7C5C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269894" y="3707214"/>
            <a:ext cx="961318" cy="96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78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nterior, mesa, sentado&#10;&#10;Descripción generada con confianza muy alta">
            <a:extLst>
              <a:ext uri="{FF2B5EF4-FFF2-40B4-BE49-F238E27FC236}">
                <a16:creationId xmlns:a16="http://schemas.microsoft.com/office/drawing/2014/main" xmlns="" id="{661FA1FC-3575-4F76-855E-5EC96E46F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5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interior&#10;&#10;Descripción generada con confianza alta">
            <a:extLst>
              <a:ext uri="{FF2B5EF4-FFF2-40B4-BE49-F238E27FC236}">
                <a16:creationId xmlns:a16="http://schemas.microsoft.com/office/drawing/2014/main" xmlns="" id="{65A50601-883A-4E5B-83BB-05F4A4461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A9EDBD17-43F5-40E8-9E8A-793D30517416}"/>
              </a:ext>
            </a:extLst>
          </p:cNvPr>
          <p:cNvGrpSpPr/>
          <p:nvPr/>
        </p:nvGrpSpPr>
        <p:grpSpPr>
          <a:xfrm>
            <a:off x="2278611" y="2459481"/>
            <a:ext cx="3055427" cy="791029"/>
            <a:chOff x="2856764" y="1965996"/>
            <a:chExt cx="3055427" cy="791029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AAC674CA-750B-4C65-9031-17D519487502}"/>
                </a:ext>
              </a:extLst>
            </p:cNvPr>
            <p:cNvGrpSpPr/>
            <p:nvPr/>
          </p:nvGrpSpPr>
          <p:grpSpPr>
            <a:xfrm>
              <a:off x="2856764" y="1965996"/>
              <a:ext cx="3018453" cy="791029"/>
              <a:chOff x="2856764" y="1965996"/>
              <a:chExt cx="3018453" cy="791029"/>
            </a:xfrm>
          </p:grpSpPr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xmlns="" id="{6D52F057-AFE4-4725-9E89-4D2CA93D04F1}"/>
                  </a:ext>
                </a:extLst>
              </p:cNvPr>
              <p:cNvSpPr/>
              <p:nvPr/>
            </p:nvSpPr>
            <p:spPr>
              <a:xfrm>
                <a:off x="2856764" y="1965996"/>
                <a:ext cx="73949" cy="739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cxnSp>
            <p:nvCxnSpPr>
              <p:cNvPr id="9" name="Conector recto 8">
                <a:extLst>
                  <a:ext uri="{FF2B5EF4-FFF2-40B4-BE49-F238E27FC236}">
                    <a16:creationId xmlns:a16="http://schemas.microsoft.com/office/drawing/2014/main" xmlns="" id="{0D849A8A-3594-495D-BFEC-7511961C0D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81085" y="2002971"/>
                <a:ext cx="1690915" cy="71708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Elipse 9">
                <a:extLst>
                  <a:ext uri="{FF2B5EF4-FFF2-40B4-BE49-F238E27FC236}">
                    <a16:creationId xmlns:a16="http://schemas.microsoft.com/office/drawing/2014/main" xmlns="" id="{94328910-E1FE-4EFB-9228-3F13D98B5687}"/>
                  </a:ext>
                </a:extLst>
              </p:cNvPr>
              <p:cNvSpPr/>
              <p:nvPr/>
            </p:nvSpPr>
            <p:spPr>
              <a:xfrm>
                <a:off x="4535025" y="2683076"/>
                <a:ext cx="73949" cy="739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cxnSp>
            <p:nvCxnSpPr>
              <p:cNvPr id="11" name="Conector recto 10">
                <a:extLst>
                  <a:ext uri="{FF2B5EF4-FFF2-40B4-BE49-F238E27FC236}">
                    <a16:creationId xmlns:a16="http://schemas.microsoft.com/office/drawing/2014/main" xmlns="" id="{816EC110-39E2-4453-851C-C1DF49A300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71999" y="2702797"/>
                <a:ext cx="1303218" cy="1083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Elipse 6">
              <a:extLst>
                <a:ext uri="{FF2B5EF4-FFF2-40B4-BE49-F238E27FC236}">
                  <a16:creationId xmlns:a16="http://schemas.microsoft.com/office/drawing/2014/main" xmlns="" id="{46ABE984-F59F-474F-8567-71254A80ADB9}"/>
                </a:ext>
              </a:extLst>
            </p:cNvPr>
            <p:cNvSpPr/>
            <p:nvPr/>
          </p:nvSpPr>
          <p:spPr>
            <a:xfrm>
              <a:off x="5838242" y="2665822"/>
              <a:ext cx="73949" cy="739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0C824413-9B48-4E6A-937C-AB9785C4AA95}"/>
              </a:ext>
            </a:extLst>
          </p:cNvPr>
          <p:cNvCxnSpPr>
            <a:cxnSpLocks/>
          </p:cNvCxnSpPr>
          <p:nvPr/>
        </p:nvCxnSpPr>
        <p:spPr>
          <a:xfrm>
            <a:off x="5297064" y="2782037"/>
            <a:ext cx="0" cy="8629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F8165963-84E0-4D55-A171-3E8B3D9475D8}"/>
              </a:ext>
            </a:extLst>
          </p:cNvPr>
          <p:cNvSpPr txBox="1"/>
          <p:nvPr/>
        </p:nvSpPr>
        <p:spPr>
          <a:xfrm>
            <a:off x="4939432" y="2103114"/>
            <a:ext cx="127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chemeClr val="bg1"/>
                </a:solidFill>
              </a:rPr>
              <a:t>2016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D3826F4E-EC1D-4BDC-BF23-204A49CC6490}"/>
              </a:ext>
            </a:extLst>
          </p:cNvPr>
          <p:cNvCxnSpPr>
            <a:cxnSpLocks/>
          </p:cNvCxnSpPr>
          <p:nvPr/>
        </p:nvCxnSpPr>
        <p:spPr>
          <a:xfrm>
            <a:off x="8676884" y="2782037"/>
            <a:ext cx="0" cy="8629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E438B067-190F-4C51-BF5E-9173212C2CAE}"/>
              </a:ext>
            </a:extLst>
          </p:cNvPr>
          <p:cNvSpPr txBox="1"/>
          <p:nvPr/>
        </p:nvSpPr>
        <p:spPr>
          <a:xfrm>
            <a:off x="8328777" y="2103113"/>
            <a:ext cx="127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1E2B074D-6623-4DB3-9001-B1B5B9E289C2}"/>
              </a:ext>
            </a:extLst>
          </p:cNvPr>
          <p:cNvSpPr txBox="1"/>
          <p:nvPr/>
        </p:nvSpPr>
        <p:spPr>
          <a:xfrm>
            <a:off x="5511640" y="2678757"/>
            <a:ext cx="27951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600" b="1" dirty="0">
                <a:solidFill>
                  <a:srgbClr val="BE0A82"/>
                </a:solidFill>
              </a:rPr>
              <a:t>500 + </a:t>
            </a:r>
          </a:p>
          <a:p>
            <a:r>
              <a:rPr lang="es-CL" sz="1600" b="1" dirty="0">
                <a:solidFill>
                  <a:schemeClr val="bg1"/>
                </a:solidFill>
              </a:rPr>
              <a:t>Notas Informativas </a:t>
            </a:r>
          </a:p>
        </p:txBody>
      </p:sp>
      <p:pic>
        <p:nvPicPr>
          <p:cNvPr id="26" name="Gráfico 25">
            <a:extLst>
              <a:ext uri="{FF2B5EF4-FFF2-40B4-BE49-F238E27FC236}">
                <a16:creationId xmlns:a16="http://schemas.microsoft.com/office/drawing/2014/main" xmlns="" id="{CEBD7D4E-DD7C-4958-9BA8-1F19A41EC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772139" y="2194177"/>
            <a:ext cx="1433785" cy="443023"/>
          </a:xfrm>
          <a:prstGeom prst="rect">
            <a:avLst/>
          </a:prstGeom>
        </p:spPr>
      </p:pic>
      <p:pic>
        <p:nvPicPr>
          <p:cNvPr id="30" name="Gráfico 29">
            <a:extLst>
              <a:ext uri="{FF2B5EF4-FFF2-40B4-BE49-F238E27FC236}">
                <a16:creationId xmlns:a16="http://schemas.microsoft.com/office/drawing/2014/main" xmlns="" id="{6052CFE4-D236-40A0-BD9B-11951F1A37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r="41979" b="27340"/>
          <a:stretch/>
        </p:blipFill>
        <p:spPr>
          <a:xfrm>
            <a:off x="967740" y="994151"/>
            <a:ext cx="3111600" cy="1360548"/>
          </a:xfrm>
          <a:prstGeom prst="rect">
            <a:avLst/>
          </a:prstGeom>
        </p:spPr>
      </p:pic>
      <p:grpSp>
        <p:nvGrpSpPr>
          <p:cNvPr id="36" name="Grupo 35">
            <a:extLst>
              <a:ext uri="{FF2B5EF4-FFF2-40B4-BE49-F238E27FC236}">
                <a16:creationId xmlns:a16="http://schemas.microsoft.com/office/drawing/2014/main" xmlns="" id="{88994CDB-68D5-449B-9E08-F25D463D348D}"/>
              </a:ext>
            </a:extLst>
          </p:cNvPr>
          <p:cNvGrpSpPr/>
          <p:nvPr/>
        </p:nvGrpSpPr>
        <p:grpSpPr>
          <a:xfrm>
            <a:off x="-92529" y="4434312"/>
            <a:ext cx="12398829" cy="2590800"/>
            <a:chOff x="-92529" y="4434312"/>
            <a:chExt cx="12398829" cy="2590800"/>
          </a:xfrm>
        </p:grpSpPr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xmlns="" id="{1EFAE991-984B-4D05-B549-DBF195DC8AF2}"/>
                </a:ext>
              </a:extLst>
            </p:cNvPr>
            <p:cNvSpPr/>
            <p:nvPr/>
          </p:nvSpPr>
          <p:spPr>
            <a:xfrm>
              <a:off x="-92529" y="4434312"/>
              <a:ext cx="12398829" cy="259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pic>
          <p:nvPicPr>
            <p:cNvPr id="35" name="Gráfico 34">
              <a:extLst>
                <a:ext uri="{FF2B5EF4-FFF2-40B4-BE49-F238E27FC236}">
                  <a16:creationId xmlns:a16="http://schemas.microsoft.com/office/drawing/2014/main" xmlns="" id="{E5A35F75-1830-4CE7-A0CA-6E85AEB5D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424542" y="4742160"/>
              <a:ext cx="11201401" cy="2065003"/>
            </a:xfrm>
            <a:prstGeom prst="rect">
              <a:avLst/>
            </a:prstGeom>
          </p:spPr>
        </p:pic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xmlns="" id="{CF24F35F-0D65-4FF0-A6D8-5209970F39F3}"/>
              </a:ext>
            </a:extLst>
          </p:cNvPr>
          <p:cNvSpPr txBox="1"/>
          <p:nvPr/>
        </p:nvSpPr>
        <p:spPr>
          <a:xfrm>
            <a:off x="8851820" y="2700845"/>
            <a:ext cx="27951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600" b="1" dirty="0">
                <a:solidFill>
                  <a:srgbClr val="BE0A82"/>
                </a:solidFill>
              </a:rPr>
              <a:t>800 + </a:t>
            </a:r>
          </a:p>
          <a:p>
            <a:r>
              <a:rPr lang="es-CL" sz="1600" b="1" dirty="0">
                <a:solidFill>
                  <a:schemeClr val="bg1"/>
                </a:solidFill>
              </a:rPr>
              <a:t>Notas Informativas </a:t>
            </a:r>
          </a:p>
        </p:txBody>
      </p:sp>
    </p:spTree>
    <p:extLst>
      <p:ext uri="{BB962C8B-B14F-4D97-AF65-F5344CB8AC3E}">
        <p14:creationId xmlns:p14="http://schemas.microsoft.com/office/powerpoint/2010/main" val="330405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xmlns="" id="{34DE4085-E2BD-4CE0-A729-B0148B6D78CC}"/>
              </a:ext>
            </a:extLst>
          </p:cNvPr>
          <p:cNvCxnSpPr/>
          <p:nvPr/>
        </p:nvCxnSpPr>
        <p:spPr>
          <a:xfrm>
            <a:off x="1006239" y="2200150"/>
            <a:ext cx="21282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ipse 20">
            <a:extLst>
              <a:ext uri="{FF2B5EF4-FFF2-40B4-BE49-F238E27FC236}">
                <a16:creationId xmlns:a16="http://schemas.microsoft.com/office/drawing/2014/main" xmlns="" id="{28508618-F0FD-4B37-89BA-7E85767BA075}"/>
              </a:ext>
            </a:extLst>
          </p:cNvPr>
          <p:cNvSpPr/>
          <p:nvPr/>
        </p:nvSpPr>
        <p:spPr>
          <a:xfrm>
            <a:off x="3092316" y="2163175"/>
            <a:ext cx="73949" cy="739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3" name="MASTER_AE_CUADRICULA_3D">
            <a:hlinkClick r:id="" action="ppaction://media"/>
            <a:extLst>
              <a:ext uri="{FF2B5EF4-FFF2-40B4-BE49-F238E27FC236}">
                <a16:creationId xmlns:a16="http://schemas.microsoft.com/office/drawing/2014/main" xmlns="" id="{B439AED9-ECC7-42BE-A3D7-4CFEF17089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6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xmlns="" id="{34DE4085-E2BD-4CE0-A729-B0148B6D78CC}"/>
              </a:ext>
            </a:extLst>
          </p:cNvPr>
          <p:cNvCxnSpPr/>
          <p:nvPr/>
        </p:nvCxnSpPr>
        <p:spPr>
          <a:xfrm>
            <a:off x="1006239" y="2200150"/>
            <a:ext cx="21282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ipse 20">
            <a:extLst>
              <a:ext uri="{FF2B5EF4-FFF2-40B4-BE49-F238E27FC236}">
                <a16:creationId xmlns:a16="http://schemas.microsoft.com/office/drawing/2014/main" xmlns="" id="{28508618-F0FD-4B37-89BA-7E85767BA075}"/>
              </a:ext>
            </a:extLst>
          </p:cNvPr>
          <p:cNvSpPr/>
          <p:nvPr/>
        </p:nvSpPr>
        <p:spPr>
          <a:xfrm>
            <a:off x="3092316" y="2163175"/>
            <a:ext cx="73949" cy="739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AE_PORTADA MEDIOS (MARVELFX)">
            <a:hlinkClick r:id="" action="ppaction://media"/>
            <a:extLst>
              <a:ext uri="{FF2B5EF4-FFF2-40B4-BE49-F238E27FC236}">
                <a16:creationId xmlns:a16="http://schemas.microsoft.com/office/drawing/2014/main" xmlns="" id="{8AD40B87-1E18-4B4A-8706-B41C925085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8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xmlns="" id="{9C993956-96FD-4F01-880A-F2008B49E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C9BB585D-234D-494B-9761-B12844B8ED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2" b="66464"/>
          <a:stretch/>
        </p:blipFill>
        <p:spPr>
          <a:xfrm>
            <a:off x="0" y="812800"/>
            <a:ext cx="12192000" cy="148705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BBC92FCD-2E40-422C-9E57-96B7D11962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6" b="46800"/>
          <a:stretch/>
        </p:blipFill>
        <p:spPr>
          <a:xfrm>
            <a:off x="0" y="2135910"/>
            <a:ext cx="12192000" cy="148705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97DACF61-7B60-46D8-B471-701B833DE0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79" b="27978"/>
          <a:stretch/>
        </p:blipFill>
        <p:spPr>
          <a:xfrm>
            <a:off x="0" y="3516749"/>
            <a:ext cx="12192000" cy="142932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B421F96-2D77-4292-9DFC-1482B5C3B5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50" b="7607"/>
          <a:stretch/>
        </p:blipFill>
        <p:spPr>
          <a:xfrm>
            <a:off x="0" y="4946075"/>
            <a:ext cx="12192000" cy="142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94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- INTRO - converted with Clipchamp">
            <a:hlinkClick r:id="" action="ppaction://media"/>
            <a:extLst>
              <a:ext uri="{FF2B5EF4-FFF2-40B4-BE49-F238E27FC236}">
                <a16:creationId xmlns:a16="http://schemas.microsoft.com/office/drawing/2014/main" xmlns="" id="{48FD7620-9844-4038-B2C1-BE5F4A4D49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8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2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3697" cy="6858000"/>
          </a:xfrm>
        </p:spPr>
      </p:pic>
    </p:spTree>
    <p:extLst>
      <p:ext uri="{BB962C8B-B14F-4D97-AF65-F5344CB8AC3E}">
        <p14:creationId xmlns:p14="http://schemas.microsoft.com/office/powerpoint/2010/main" val="115199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8"/>
            <a:ext cx="12192000" cy="685704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96" y="-1306166"/>
            <a:ext cx="11626732" cy="643923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949788" y="400844"/>
            <a:ext cx="5379004" cy="391492"/>
          </a:xfrm>
          <a:prstGeom prst="rect">
            <a:avLst/>
          </a:prstGeom>
          <a:noFill/>
        </p:spPr>
        <p:txBody>
          <a:bodyPr wrap="square" lIns="113386" tIns="56693" rIns="113386" bIns="56693" rtlCol="0">
            <a:spAutoFit/>
          </a:bodyPr>
          <a:lstStyle/>
          <a:p>
            <a:r>
              <a:rPr lang="es-ES_tradnl" b="1" dirty="0">
                <a:solidFill>
                  <a:srgbClr val="BD1A82"/>
                </a:solidFill>
                <a:latin typeface="Core Mellow 55 Medium" charset="-127"/>
                <a:ea typeface="Core Mellow 55 Medium" charset="-127"/>
                <a:cs typeface="Core Mellow 55 Medium" charset="-127"/>
              </a:rPr>
              <a:t>TEMÁTICAS </a:t>
            </a:r>
            <a:endParaRPr lang="es-CL" dirty="0">
              <a:solidFill>
                <a:srgbClr val="BD1A82"/>
              </a:solidFill>
              <a:latin typeface="Core Mellow 55 Medium" charset="-127"/>
              <a:ea typeface="Core Mellow 55 Medium" charset="-127"/>
              <a:cs typeface="Core Mellow 55 Medium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5083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8"/>
            <a:ext cx="12192000" cy="685704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155838" y="826760"/>
            <a:ext cx="5954881" cy="6075099"/>
          </a:xfrm>
          <a:prstGeom prst="rect">
            <a:avLst/>
          </a:prstGeom>
          <a:noFill/>
        </p:spPr>
        <p:txBody>
          <a:bodyPr wrap="square" lIns="113386" tIns="56693" rIns="113386" bIns="56693" rtlCol="0">
            <a:spAutoFit/>
          </a:bodyPr>
          <a:lstStyle/>
          <a:p>
            <a:r>
              <a:rPr lang="es-ES_tradnl" sz="4300" b="1" dirty="0">
                <a:solidFill>
                  <a:schemeClr val="bg1"/>
                </a:solidFill>
                <a:latin typeface="Calibri" panose="020F0502020204030204" pitchFamily="34" charset="0"/>
                <a:ea typeface="Core Mellow 55 Medium" charset="-127"/>
                <a:cs typeface="Calibri" panose="020F0502020204030204" pitchFamily="34" charset="0"/>
              </a:rPr>
              <a:t>EXPEDICI</a:t>
            </a:r>
            <a:r>
              <a:rPr lang="es-ES" sz="4300" b="1" dirty="0">
                <a:solidFill>
                  <a:schemeClr val="bg1"/>
                </a:solidFill>
                <a:latin typeface="Calibri" panose="020F0502020204030204" pitchFamily="34" charset="0"/>
                <a:ea typeface="Core Mellow 55 Medium" charset="-127"/>
                <a:cs typeface="Calibri" panose="020F0502020204030204" pitchFamily="34" charset="0"/>
              </a:rPr>
              <a:t>ÓN </a:t>
            </a:r>
          </a:p>
          <a:p>
            <a:r>
              <a:rPr lang="es-ES" sz="4300" b="1" dirty="0">
                <a:solidFill>
                  <a:schemeClr val="bg1"/>
                </a:solidFill>
                <a:latin typeface="Calibri" panose="020F0502020204030204" pitchFamily="34" charset="0"/>
                <a:ea typeface="Core Mellow 55 Medium" charset="-127"/>
                <a:cs typeface="Calibri" panose="020F0502020204030204" pitchFamily="34" charset="0"/>
              </a:rPr>
              <a:t>CIENTÍFICA</a:t>
            </a:r>
            <a:endParaRPr lang="es-ES_tradnl" sz="4300" b="1" dirty="0">
              <a:solidFill>
                <a:schemeClr val="bg1"/>
              </a:solidFill>
              <a:latin typeface="Calibri" panose="020F0502020204030204" pitchFamily="34" charset="0"/>
              <a:ea typeface="Core Mellow 55 Medium" charset="-127"/>
              <a:cs typeface="Calibri" panose="020F0502020204030204" pitchFamily="34" charset="0"/>
            </a:endParaRPr>
          </a:p>
          <a:p>
            <a:endParaRPr lang="es-ES_tradnl" sz="3000" b="1" dirty="0">
              <a:solidFill>
                <a:schemeClr val="bg1"/>
              </a:solidFill>
              <a:latin typeface="Core Mellow 55 Medium" charset="-127"/>
              <a:ea typeface="Core Mellow 55 Medium" charset="-127"/>
              <a:cs typeface="Core Mellow 55 Medium" charset="-127"/>
            </a:endParaRPr>
          </a:p>
          <a:p>
            <a:endParaRPr lang="es-ES_tradnl" sz="3000" b="1" dirty="0">
              <a:solidFill>
                <a:schemeClr val="bg1"/>
              </a:solidFill>
              <a:latin typeface="Core Mellow 55 Medium" charset="-127"/>
              <a:ea typeface="Core Mellow 55 Medium" charset="-127"/>
              <a:cs typeface="Core Mellow 55 Medium" charset="-127"/>
            </a:endParaRPr>
          </a:p>
          <a:p>
            <a:endParaRPr lang="es-ES_tradnl" sz="3000" b="1" dirty="0">
              <a:solidFill>
                <a:schemeClr val="bg1"/>
              </a:solidFill>
              <a:latin typeface="Core Mellow 55 Medium" charset="-127"/>
              <a:ea typeface="Core Mellow 55 Medium" charset="-127"/>
              <a:cs typeface="Core Mellow 55 Medium" charset="-127"/>
            </a:endParaRPr>
          </a:p>
          <a:p>
            <a:endParaRPr lang="es-ES_tradnl" sz="3000" b="1" dirty="0">
              <a:solidFill>
                <a:schemeClr val="bg1"/>
              </a:solidFill>
              <a:latin typeface="Core Mellow 55 Medium" charset="-127"/>
              <a:ea typeface="Core Mellow 55 Medium" charset="-127"/>
              <a:cs typeface="Core Mellow 55 Medium" charset="-127"/>
            </a:endParaRPr>
          </a:p>
          <a:p>
            <a:endParaRPr lang="es-ES_tradnl" sz="2800" b="1" dirty="0">
              <a:solidFill>
                <a:schemeClr val="bg1"/>
              </a:solidFill>
              <a:latin typeface="Core Mellow 55 Medium" charset="-127"/>
              <a:ea typeface="Core Mellow 55 Medium" charset="-127"/>
              <a:cs typeface="Core Mellow 55 Medium" charset="-127"/>
            </a:endParaRPr>
          </a:p>
          <a:p>
            <a:pPr algn="just"/>
            <a:r>
              <a:rPr lang="es-CL" sz="2800" b="1" baseline="30000" dirty="0">
                <a:solidFill>
                  <a:srgbClr val="FFFFFF"/>
                </a:solidFill>
                <a:latin typeface="Calibri Light" panose="020F0302020204030204" pitchFamily="34" charset="0"/>
                <a:ea typeface="Core Mellow 55 Medium" charset="-127"/>
                <a:cs typeface="Calibri Light" panose="020F0302020204030204" pitchFamily="34" charset="0"/>
              </a:rPr>
              <a:t>Antártica, glaciares, volcanes, bosques nativos centenarios, humedales, más de 4 mil kilómetros de costa, el desierto más árido y los cielos más despejados del mundo, junto con numerosos tipos de ecosistemas y microclimas, hacen de Chile un verdadero laboratorio natural para la ciencia.</a:t>
            </a:r>
          </a:p>
          <a:p>
            <a:endParaRPr lang="es-ES_tradnl" sz="3000" b="1" dirty="0">
              <a:solidFill>
                <a:schemeClr val="bg1"/>
              </a:solidFill>
              <a:latin typeface="Core Mellow 55 Medium" charset="-127"/>
              <a:ea typeface="Core Mellow 55 Medium" charset="-127"/>
              <a:cs typeface="Core Mellow 55 Medium" charset="-127"/>
            </a:endParaRPr>
          </a:p>
          <a:p>
            <a:endParaRPr lang="es-ES_tradnl" sz="3000" b="1" dirty="0">
              <a:solidFill>
                <a:schemeClr val="bg1"/>
              </a:solidFill>
              <a:latin typeface="Core Mellow 55 Medium" charset="-127"/>
              <a:ea typeface="Core Mellow 55 Medium" charset="-127"/>
              <a:cs typeface="Core Mellow 55 Medium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9465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8"/>
            <a:ext cx="12192000" cy="685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13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2751" r="496" b="945"/>
          <a:stretch/>
        </p:blipFill>
        <p:spPr>
          <a:xfrm>
            <a:off x="0" y="-193040"/>
            <a:ext cx="12192000" cy="7142480"/>
          </a:xfrm>
        </p:spPr>
      </p:pic>
    </p:spTree>
    <p:extLst>
      <p:ext uri="{BB962C8B-B14F-4D97-AF65-F5344CB8AC3E}">
        <p14:creationId xmlns:p14="http://schemas.microsoft.com/office/powerpoint/2010/main" val="2160823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1BBA971-2902-44AD-B91E-7AD24071012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duotone>
              <a:prstClr val="black"/>
              <a:srgbClr val="6A1C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308100">
              <a:srgbClr val="812763">
                <a:alpha val="75000"/>
              </a:srgbClr>
            </a:glow>
            <a:softEdge rad="1270000"/>
          </a:effectLst>
        </p:spPr>
      </p:pic>
      <p:cxnSp>
        <p:nvCxnSpPr>
          <p:cNvPr id="3" name="Conector recto 12">
            <a:extLst>
              <a:ext uri="{FF2B5EF4-FFF2-40B4-BE49-F238E27FC236}">
                <a16:creationId xmlns:a16="http://schemas.microsoft.com/office/drawing/2014/main" xmlns="" id="{FA30F6A6-991A-44B8-99BE-1B630A51D1BA}"/>
              </a:ext>
            </a:extLst>
          </p:cNvPr>
          <p:cNvCxnSpPr>
            <a:cxnSpLocks/>
          </p:cNvCxnSpPr>
          <p:nvPr/>
        </p:nvCxnSpPr>
        <p:spPr>
          <a:xfrm rot="10800000">
            <a:off x="5705789" y="2752371"/>
            <a:ext cx="0" cy="25527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áfico 6">
            <a:extLst>
              <a:ext uri="{FF2B5EF4-FFF2-40B4-BE49-F238E27FC236}">
                <a16:creationId xmlns:a16="http://schemas.microsoft.com/office/drawing/2014/main" xmlns="" id="{185224F5-D889-4F4B-843B-C0FC15A2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84307" y="708219"/>
            <a:ext cx="3799498" cy="924202"/>
          </a:xfrm>
          <a:prstGeom prst="rect">
            <a:avLst/>
          </a:prstGeom>
        </p:spPr>
      </p:pic>
      <p:pic>
        <p:nvPicPr>
          <p:cNvPr id="6" name="Gráfico 22">
            <a:extLst>
              <a:ext uri="{FF2B5EF4-FFF2-40B4-BE49-F238E27FC236}">
                <a16:creationId xmlns:a16="http://schemas.microsoft.com/office/drawing/2014/main" xmlns="" id="{B11936BC-97A3-4422-BB3C-1FA5AC0CFD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333010" y="3704046"/>
            <a:ext cx="3098577" cy="1222068"/>
          </a:xfrm>
          <a:prstGeom prst="rect">
            <a:avLst/>
          </a:prstGeom>
        </p:spPr>
      </p:pic>
      <p:pic>
        <p:nvPicPr>
          <p:cNvPr id="7" name="Imagen 15">
            <a:extLst>
              <a:ext uri="{FF2B5EF4-FFF2-40B4-BE49-F238E27FC236}">
                <a16:creationId xmlns:a16="http://schemas.microsoft.com/office/drawing/2014/main" xmlns="" id="{78881310-B07B-4877-B452-9159D7DE579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91" b="34437"/>
          <a:stretch/>
        </p:blipFill>
        <p:spPr>
          <a:xfrm>
            <a:off x="6911157" y="2700382"/>
            <a:ext cx="4110713" cy="930226"/>
          </a:xfrm>
          <a:prstGeom prst="rect">
            <a:avLst/>
          </a:prstGeom>
        </p:spPr>
      </p:pic>
      <p:pic>
        <p:nvPicPr>
          <p:cNvPr id="8" name="Gráfico 23">
            <a:extLst>
              <a:ext uri="{FF2B5EF4-FFF2-40B4-BE49-F238E27FC236}">
                <a16:creationId xmlns:a16="http://schemas.microsoft.com/office/drawing/2014/main" xmlns="" id="{A58BBF56-4ACE-456D-8D4F-C64D1FC781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929150" y="3993395"/>
            <a:ext cx="4074726" cy="493906"/>
          </a:xfrm>
          <a:prstGeom prst="rect">
            <a:avLst/>
          </a:prstGeom>
        </p:spPr>
      </p:pic>
      <p:pic>
        <p:nvPicPr>
          <p:cNvPr id="9" name="Imagen 25" descr="Imagen que contiene cielo&#10;&#10;Descripción generada con confianza alta">
            <a:extLst>
              <a:ext uri="{FF2B5EF4-FFF2-40B4-BE49-F238E27FC236}">
                <a16:creationId xmlns:a16="http://schemas.microsoft.com/office/drawing/2014/main" xmlns="" id="{49625CC0-79DC-4339-BBC9-92578558FAC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325" y="4849082"/>
            <a:ext cx="1550376" cy="155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2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 INAUGURACION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70758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9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xmlns="" id="{9C993956-96FD-4F01-880A-F2008B49E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xmlns="" id="{2B953A9F-DFE8-4B3A-92E8-013AC9F0D1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74458" y="3001996"/>
            <a:ext cx="3162300" cy="12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8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xmlns="" id="{3CC5010B-F6D6-4ED6-86CC-22148068E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81896" y="546389"/>
            <a:ext cx="9960278" cy="577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21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interior, sala, pared&#10;&#10;Descripción generada con confianza muy alta">
            <a:extLst>
              <a:ext uri="{FF2B5EF4-FFF2-40B4-BE49-F238E27FC236}">
                <a16:creationId xmlns:a16="http://schemas.microsoft.com/office/drawing/2014/main" xmlns="" id="{09812527-0933-47AF-9E02-D14004471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6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áfico 23">
            <a:extLst>
              <a:ext uri="{FF2B5EF4-FFF2-40B4-BE49-F238E27FC236}">
                <a16:creationId xmlns:a16="http://schemas.microsoft.com/office/drawing/2014/main" xmlns="" id="{46A4F5B8-D3A0-4956-88F7-3FFF82F8D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85719" y="6191606"/>
            <a:ext cx="1308346" cy="258030"/>
          </a:xfrm>
          <a:prstGeom prst="rect">
            <a:avLst/>
          </a:prstGeom>
        </p:spPr>
      </p:pic>
      <p:grpSp>
        <p:nvGrpSpPr>
          <p:cNvPr id="30" name="Grupo 29">
            <a:extLst>
              <a:ext uri="{FF2B5EF4-FFF2-40B4-BE49-F238E27FC236}">
                <a16:creationId xmlns:a16="http://schemas.microsoft.com/office/drawing/2014/main" xmlns="" id="{32A2D500-700B-483C-AEA9-CBB6AF815C1D}"/>
              </a:ext>
            </a:extLst>
          </p:cNvPr>
          <p:cNvGrpSpPr/>
          <p:nvPr/>
        </p:nvGrpSpPr>
        <p:grpSpPr>
          <a:xfrm>
            <a:off x="1768193" y="2880396"/>
            <a:ext cx="2753007" cy="791029"/>
            <a:chOff x="2856764" y="1965996"/>
            <a:chExt cx="3055427" cy="791029"/>
          </a:xfrm>
        </p:grpSpPr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xmlns="" id="{25EE887B-E7DA-4C8A-BC3C-B1CE47A9CCE7}"/>
                </a:ext>
              </a:extLst>
            </p:cNvPr>
            <p:cNvGrpSpPr/>
            <p:nvPr/>
          </p:nvGrpSpPr>
          <p:grpSpPr>
            <a:xfrm>
              <a:off x="2856764" y="1965996"/>
              <a:ext cx="3018453" cy="791029"/>
              <a:chOff x="2856764" y="1965996"/>
              <a:chExt cx="3018453" cy="791029"/>
            </a:xfrm>
          </p:grpSpPr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xmlns="" id="{F4FF0BFE-0715-4188-8E69-59AC00F4412C}"/>
                  </a:ext>
                </a:extLst>
              </p:cNvPr>
              <p:cNvSpPr/>
              <p:nvPr/>
            </p:nvSpPr>
            <p:spPr>
              <a:xfrm>
                <a:off x="2856764" y="1965996"/>
                <a:ext cx="73949" cy="739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cxnSp>
            <p:nvCxnSpPr>
              <p:cNvPr id="12" name="Conector recto 11">
                <a:extLst>
                  <a:ext uri="{FF2B5EF4-FFF2-40B4-BE49-F238E27FC236}">
                    <a16:creationId xmlns:a16="http://schemas.microsoft.com/office/drawing/2014/main" xmlns="" id="{D4D33B82-B06C-4793-9F63-221D0A2C65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81085" y="2002971"/>
                <a:ext cx="1690915" cy="71708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xmlns="" id="{2AEC45BC-7AD6-4818-A333-B850AE76417B}"/>
                  </a:ext>
                </a:extLst>
              </p:cNvPr>
              <p:cNvSpPr/>
              <p:nvPr/>
            </p:nvSpPr>
            <p:spPr>
              <a:xfrm>
                <a:off x="4535025" y="2683076"/>
                <a:ext cx="73949" cy="739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cxnSp>
            <p:nvCxnSpPr>
              <p:cNvPr id="19" name="Conector recto 18">
                <a:extLst>
                  <a:ext uri="{FF2B5EF4-FFF2-40B4-BE49-F238E27FC236}">
                    <a16:creationId xmlns:a16="http://schemas.microsoft.com/office/drawing/2014/main" xmlns="" id="{A686846D-C14E-4DDC-BF6B-6C9F066F8BB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71999" y="2702797"/>
                <a:ext cx="1303218" cy="1083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xmlns="" id="{EB6B00C9-3ACE-4A7F-86C8-606346D764B7}"/>
                </a:ext>
              </a:extLst>
            </p:cNvPr>
            <p:cNvSpPr/>
            <p:nvPr/>
          </p:nvSpPr>
          <p:spPr>
            <a:xfrm>
              <a:off x="5838242" y="2665822"/>
              <a:ext cx="73949" cy="739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xmlns="" id="{F48CAF38-0367-4642-A2B5-AA8CDCE35F68}"/>
              </a:ext>
            </a:extLst>
          </p:cNvPr>
          <p:cNvCxnSpPr/>
          <p:nvPr/>
        </p:nvCxnSpPr>
        <p:spPr>
          <a:xfrm>
            <a:off x="4492006" y="2355427"/>
            <a:ext cx="0" cy="25527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xmlns="" id="{09455933-A19D-4B18-A248-8E41074A5735}"/>
              </a:ext>
            </a:extLst>
          </p:cNvPr>
          <p:cNvSpPr txBox="1"/>
          <p:nvPr/>
        </p:nvSpPr>
        <p:spPr>
          <a:xfrm>
            <a:off x="4378779" y="1752600"/>
            <a:ext cx="127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chemeClr val="bg1"/>
                </a:solidFill>
              </a:rPr>
              <a:t>2011</a:t>
            </a:r>
          </a:p>
        </p:txBody>
      </p: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xmlns="" id="{523A40E3-40CB-4FCE-893C-3E8A43DF5246}"/>
              </a:ext>
            </a:extLst>
          </p:cNvPr>
          <p:cNvCxnSpPr/>
          <p:nvPr/>
        </p:nvCxnSpPr>
        <p:spPr>
          <a:xfrm>
            <a:off x="7903239" y="2351677"/>
            <a:ext cx="0" cy="25527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xmlns="" id="{65184DCF-5F32-4174-8F92-DAED9D89C73B}"/>
              </a:ext>
            </a:extLst>
          </p:cNvPr>
          <p:cNvSpPr txBox="1"/>
          <p:nvPr/>
        </p:nvSpPr>
        <p:spPr>
          <a:xfrm>
            <a:off x="7890977" y="1752599"/>
            <a:ext cx="127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C6B8DCE2-B436-44D3-B99B-D86BECAE48B7}"/>
              </a:ext>
            </a:extLst>
          </p:cNvPr>
          <p:cNvSpPr txBox="1"/>
          <p:nvPr/>
        </p:nvSpPr>
        <p:spPr>
          <a:xfrm>
            <a:off x="4552331" y="2353794"/>
            <a:ext cx="2135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solidFill>
                  <a:srgbClr val="BE0A82"/>
                </a:solidFill>
              </a:rPr>
              <a:t>4</a:t>
            </a:r>
            <a:r>
              <a:rPr lang="es-CL" sz="1600" b="1" dirty="0">
                <a:solidFill>
                  <a:schemeClr val="bg1"/>
                </a:solidFill>
              </a:rPr>
              <a:t>    Paneles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xmlns="" id="{84A5925A-C8B7-4505-B8AB-229E768306AB}"/>
              </a:ext>
            </a:extLst>
          </p:cNvPr>
          <p:cNvSpPr txBox="1"/>
          <p:nvPr/>
        </p:nvSpPr>
        <p:spPr>
          <a:xfrm>
            <a:off x="4552330" y="2662600"/>
            <a:ext cx="25258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solidFill>
                  <a:srgbClr val="BE0A82"/>
                </a:solidFill>
              </a:rPr>
              <a:t>3 </a:t>
            </a:r>
            <a:r>
              <a:rPr lang="es-CL" sz="1600" b="1" dirty="0">
                <a:solidFill>
                  <a:schemeClr val="bg1"/>
                </a:solidFill>
              </a:rPr>
              <a:t>   Charlas Magistrales 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xmlns="" id="{072702F2-F639-45F8-9FEE-1E35F5A6D997}"/>
              </a:ext>
            </a:extLst>
          </p:cNvPr>
          <p:cNvSpPr txBox="1"/>
          <p:nvPr/>
        </p:nvSpPr>
        <p:spPr>
          <a:xfrm>
            <a:off x="4565765" y="2994581"/>
            <a:ext cx="25258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solidFill>
                  <a:srgbClr val="BE0A82"/>
                </a:solidFill>
              </a:rPr>
              <a:t>14</a:t>
            </a:r>
            <a:r>
              <a:rPr lang="es-CL" sz="1600" b="1" dirty="0">
                <a:solidFill>
                  <a:schemeClr val="bg1"/>
                </a:solidFill>
              </a:rPr>
              <a:t>  Charlas individuales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xmlns="" id="{9DD02758-7669-4F19-9C45-CBAD0B097A9A}"/>
              </a:ext>
            </a:extLst>
          </p:cNvPr>
          <p:cNvSpPr txBox="1"/>
          <p:nvPr/>
        </p:nvSpPr>
        <p:spPr>
          <a:xfrm>
            <a:off x="4597395" y="3665116"/>
            <a:ext cx="3361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solidFill>
                  <a:srgbClr val="BE0A82"/>
                </a:solidFill>
              </a:rPr>
              <a:t>14</a:t>
            </a:r>
            <a:r>
              <a:rPr lang="es-CL" sz="1600" b="1" dirty="0">
                <a:solidFill>
                  <a:schemeClr val="bg1"/>
                </a:solidFill>
              </a:rPr>
              <a:t>  Expositores internacionales 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xmlns="" id="{6006F714-7E50-4EDE-BE7C-5190DBA4B2FF}"/>
              </a:ext>
            </a:extLst>
          </p:cNvPr>
          <p:cNvSpPr txBox="1"/>
          <p:nvPr/>
        </p:nvSpPr>
        <p:spPr>
          <a:xfrm>
            <a:off x="4620714" y="4011691"/>
            <a:ext cx="2915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solidFill>
                  <a:srgbClr val="BE0A82"/>
                </a:solidFill>
              </a:rPr>
              <a:t>3 </a:t>
            </a:r>
            <a:r>
              <a:rPr lang="es-CL" sz="1600" b="1" dirty="0">
                <a:solidFill>
                  <a:schemeClr val="bg1"/>
                </a:solidFill>
              </a:rPr>
              <a:t>  Expositores nacionales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xmlns="" id="{5E87EFC1-D76F-486A-B689-225D69EDB69D}"/>
              </a:ext>
            </a:extLst>
          </p:cNvPr>
          <p:cNvSpPr txBox="1"/>
          <p:nvPr/>
        </p:nvSpPr>
        <p:spPr>
          <a:xfrm>
            <a:off x="7970113" y="2353794"/>
            <a:ext cx="2135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solidFill>
                  <a:srgbClr val="BE0A82"/>
                </a:solidFill>
              </a:rPr>
              <a:t>52</a:t>
            </a:r>
            <a:r>
              <a:rPr lang="es-CL" sz="1600" b="1" dirty="0">
                <a:solidFill>
                  <a:schemeClr val="bg1"/>
                </a:solidFill>
              </a:rPr>
              <a:t>    Paneles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xmlns="" id="{DA77C40F-A3C7-4234-9719-E37306998C37}"/>
              </a:ext>
            </a:extLst>
          </p:cNvPr>
          <p:cNvSpPr txBox="1"/>
          <p:nvPr/>
        </p:nvSpPr>
        <p:spPr>
          <a:xfrm>
            <a:off x="7970112" y="2662600"/>
            <a:ext cx="3226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solidFill>
                  <a:srgbClr val="BE0A82"/>
                </a:solidFill>
              </a:rPr>
              <a:t>20 </a:t>
            </a:r>
            <a:r>
              <a:rPr lang="es-CL" sz="1600" b="1" dirty="0">
                <a:solidFill>
                  <a:schemeClr val="bg1"/>
                </a:solidFill>
              </a:rPr>
              <a:t>   Charlas Magistrales 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xmlns="" id="{D659334F-ECFA-4278-A11C-90A794712531}"/>
              </a:ext>
            </a:extLst>
          </p:cNvPr>
          <p:cNvSpPr txBox="1"/>
          <p:nvPr/>
        </p:nvSpPr>
        <p:spPr>
          <a:xfrm>
            <a:off x="7983547" y="2994581"/>
            <a:ext cx="32940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solidFill>
                  <a:srgbClr val="BE0A82"/>
                </a:solidFill>
              </a:rPr>
              <a:t>102</a:t>
            </a:r>
            <a:r>
              <a:rPr lang="es-CL" sz="1600" b="1" dirty="0">
                <a:solidFill>
                  <a:schemeClr val="bg1"/>
                </a:solidFill>
              </a:rPr>
              <a:t>  Charlas individuales 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xmlns="" id="{EFE45BAD-5BB1-43E3-B26E-0BD4F0AC9F80}"/>
              </a:ext>
            </a:extLst>
          </p:cNvPr>
          <p:cNvSpPr txBox="1"/>
          <p:nvPr/>
        </p:nvSpPr>
        <p:spPr>
          <a:xfrm>
            <a:off x="8015178" y="3665116"/>
            <a:ext cx="3553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solidFill>
                  <a:srgbClr val="BE0A82"/>
                </a:solidFill>
              </a:rPr>
              <a:t>82</a:t>
            </a:r>
            <a:r>
              <a:rPr lang="es-CL" sz="1600" b="1" dirty="0">
                <a:solidFill>
                  <a:schemeClr val="bg1"/>
                </a:solidFill>
              </a:rPr>
              <a:t>   Expositores internacionales 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xmlns="" id="{63567BF9-FBF5-4F39-980F-245EDF1F2F4D}"/>
              </a:ext>
            </a:extLst>
          </p:cNvPr>
          <p:cNvSpPr txBox="1"/>
          <p:nvPr/>
        </p:nvSpPr>
        <p:spPr>
          <a:xfrm>
            <a:off x="8015178" y="4003670"/>
            <a:ext cx="3425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solidFill>
                  <a:srgbClr val="BE0A82"/>
                </a:solidFill>
              </a:rPr>
              <a:t>65</a:t>
            </a:r>
            <a:r>
              <a:rPr lang="es-CL" sz="1600" b="1" dirty="0">
                <a:solidFill>
                  <a:schemeClr val="bg1"/>
                </a:solidFill>
              </a:rPr>
              <a:t>  Expositores nacionales</a:t>
            </a:r>
          </a:p>
        </p:txBody>
      </p:sp>
      <p:pic>
        <p:nvPicPr>
          <p:cNvPr id="45" name="Gráfico 44">
            <a:extLst>
              <a:ext uri="{FF2B5EF4-FFF2-40B4-BE49-F238E27FC236}">
                <a16:creationId xmlns:a16="http://schemas.microsoft.com/office/drawing/2014/main" xmlns="" id="{5AF0D260-4646-407A-973E-36A77D3CF6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34339" y="1843663"/>
            <a:ext cx="1433785" cy="443023"/>
          </a:xfrm>
          <a:prstGeom prst="rect">
            <a:avLst/>
          </a:prstGeom>
        </p:spPr>
      </p:pic>
      <p:sp>
        <p:nvSpPr>
          <p:cNvPr id="47" name="CuadroTexto 46">
            <a:extLst>
              <a:ext uri="{FF2B5EF4-FFF2-40B4-BE49-F238E27FC236}">
                <a16:creationId xmlns:a16="http://schemas.microsoft.com/office/drawing/2014/main" xmlns="" id="{23636AEE-62CF-4615-8EE3-0D4B26C13D8A}"/>
              </a:ext>
            </a:extLst>
          </p:cNvPr>
          <p:cNvSpPr txBox="1"/>
          <p:nvPr/>
        </p:nvSpPr>
        <p:spPr>
          <a:xfrm>
            <a:off x="4425232" y="1625221"/>
            <a:ext cx="14547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b="1" dirty="0">
                <a:solidFill>
                  <a:srgbClr val="BE0A82"/>
                </a:solidFill>
                <a:latin typeface="Weissenhof Grotesk" pitchFamily="50" charset="0"/>
              </a:rPr>
              <a:t>I Versión</a:t>
            </a:r>
            <a:endParaRPr lang="es-CL" sz="1100" dirty="0">
              <a:latin typeface="Weissenhof Grotesk" pitchFamily="50" charset="0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xmlns="" id="{EBEDE084-BCE3-4D26-B7F5-A6A74E44A406}"/>
              </a:ext>
            </a:extLst>
          </p:cNvPr>
          <p:cNvSpPr txBox="1"/>
          <p:nvPr/>
        </p:nvSpPr>
        <p:spPr>
          <a:xfrm>
            <a:off x="7890977" y="1625221"/>
            <a:ext cx="14547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b="1" dirty="0">
                <a:solidFill>
                  <a:srgbClr val="BE0A82"/>
                </a:solidFill>
                <a:latin typeface="Weissenhof Grotesk" pitchFamily="50" charset="0"/>
              </a:rPr>
              <a:t>VI Versión</a:t>
            </a:r>
            <a:endParaRPr lang="es-CL" sz="1100" dirty="0">
              <a:latin typeface="Weissenhof Grotes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9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2" grpId="0"/>
      <p:bldP spid="43" grpId="0"/>
      <p:bldP spid="44" grpId="0"/>
      <p:bldP spid="47" grpId="0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áfico 14">
            <a:extLst>
              <a:ext uri="{FF2B5EF4-FFF2-40B4-BE49-F238E27FC236}">
                <a16:creationId xmlns:a16="http://schemas.microsoft.com/office/drawing/2014/main" xmlns="" id="{0B202909-79AB-48AD-96AA-662A84431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 descr="Imagen que contiene edificio, cielo, exterior, agua&#10;&#10;Descripción generada con confianza muy alta">
            <a:extLst>
              <a:ext uri="{FF2B5EF4-FFF2-40B4-BE49-F238E27FC236}">
                <a16:creationId xmlns:a16="http://schemas.microsoft.com/office/drawing/2014/main" xmlns="" id="{F5981710-B83E-420D-A98B-A4D1EA4D2C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6" r="49896"/>
          <a:stretch/>
        </p:blipFill>
        <p:spPr>
          <a:xfrm>
            <a:off x="12369800" y="0"/>
            <a:ext cx="3073400" cy="6858000"/>
          </a:xfrm>
          <a:prstGeom prst="rect">
            <a:avLst/>
          </a:prstGeom>
        </p:spPr>
      </p:pic>
      <p:pic>
        <p:nvPicPr>
          <p:cNvPr id="9" name="Imagen 8" descr="Imagen que contiene edificio, cielo, exterior, agua&#10;&#10;Descripción generada con confianza muy alta">
            <a:extLst>
              <a:ext uri="{FF2B5EF4-FFF2-40B4-BE49-F238E27FC236}">
                <a16:creationId xmlns:a16="http://schemas.microsoft.com/office/drawing/2014/main" xmlns="" id="{8E74BEFA-6B09-4545-BB7E-4638C42857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4" r="25209"/>
          <a:stretch/>
        </p:blipFill>
        <p:spPr>
          <a:xfrm>
            <a:off x="12369800" y="0"/>
            <a:ext cx="3009900" cy="6858000"/>
          </a:xfrm>
          <a:prstGeom prst="rect">
            <a:avLst/>
          </a:prstGeom>
        </p:spPr>
      </p:pic>
      <p:pic>
        <p:nvPicPr>
          <p:cNvPr id="10" name="Imagen 9" descr="Imagen que contiene edificio, cielo, exterior, agua&#10;&#10;Descripción generada con confianza muy alta">
            <a:extLst>
              <a:ext uri="{FF2B5EF4-FFF2-40B4-BE49-F238E27FC236}">
                <a16:creationId xmlns:a16="http://schemas.microsoft.com/office/drawing/2014/main" xmlns="" id="{691F0E87-81BB-4D29-85C0-2CD8A9391E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1" r="104"/>
          <a:stretch/>
        </p:blipFill>
        <p:spPr>
          <a:xfrm>
            <a:off x="12401550" y="0"/>
            <a:ext cx="3073400" cy="6858000"/>
          </a:xfrm>
          <a:prstGeom prst="rect">
            <a:avLst/>
          </a:prstGeom>
        </p:spPr>
      </p:pic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xmlns="" id="{34DE4085-E2BD-4CE0-A729-B0148B6D78CC}"/>
              </a:ext>
            </a:extLst>
          </p:cNvPr>
          <p:cNvCxnSpPr/>
          <p:nvPr/>
        </p:nvCxnSpPr>
        <p:spPr>
          <a:xfrm>
            <a:off x="1006239" y="2200150"/>
            <a:ext cx="21282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ipse 20">
            <a:extLst>
              <a:ext uri="{FF2B5EF4-FFF2-40B4-BE49-F238E27FC236}">
                <a16:creationId xmlns:a16="http://schemas.microsoft.com/office/drawing/2014/main" xmlns="" id="{28508618-F0FD-4B37-89BA-7E85767BA075}"/>
              </a:ext>
            </a:extLst>
          </p:cNvPr>
          <p:cNvSpPr/>
          <p:nvPr/>
        </p:nvSpPr>
        <p:spPr>
          <a:xfrm>
            <a:off x="3092316" y="2163175"/>
            <a:ext cx="73949" cy="739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xmlns="" id="{E9C3E661-F6EF-47D9-8A34-7BDDCD812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25186" y="1176868"/>
            <a:ext cx="4593891" cy="174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98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76042 0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 L -0.50781 -0.00278 " pathEditMode="relative" rAng="0" ptsTypes="AA">
                                      <p:cBhvr>
                                        <p:cTn id="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91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 L -0.26458 0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2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xmlns="" id="{34DE4085-E2BD-4CE0-A729-B0148B6D78CC}"/>
              </a:ext>
            </a:extLst>
          </p:cNvPr>
          <p:cNvCxnSpPr/>
          <p:nvPr/>
        </p:nvCxnSpPr>
        <p:spPr>
          <a:xfrm>
            <a:off x="1006239" y="2200150"/>
            <a:ext cx="21282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ipse 20">
            <a:extLst>
              <a:ext uri="{FF2B5EF4-FFF2-40B4-BE49-F238E27FC236}">
                <a16:creationId xmlns:a16="http://schemas.microsoft.com/office/drawing/2014/main" xmlns="" id="{28508618-F0FD-4B37-89BA-7E85767BA075}"/>
              </a:ext>
            </a:extLst>
          </p:cNvPr>
          <p:cNvSpPr/>
          <p:nvPr/>
        </p:nvSpPr>
        <p:spPr>
          <a:xfrm>
            <a:off x="3250008" y="2595149"/>
            <a:ext cx="73949" cy="739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xmlns="" id="{06FDBA30-FC4B-4F89-9104-1D1405CFF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55134" y="3667000"/>
            <a:ext cx="10875201" cy="1984412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xmlns="" id="{74C677F4-76E0-4FA4-9980-AE692C9D89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21153" y="4111500"/>
            <a:ext cx="400050" cy="2286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xmlns="" id="{F419E4F3-F62C-4140-891D-F40F841D59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749953" y="4451772"/>
            <a:ext cx="400050" cy="2286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xmlns="" id="{8CA547B9-7BC9-4F76-A9E3-0080E5B75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15618" y="4439071"/>
            <a:ext cx="400050" cy="228600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xmlns="" id="{E3AA7E21-797B-4AC2-AEF3-5E845C264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425419" y="4815839"/>
            <a:ext cx="400050" cy="2286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xmlns="" id="{CA70DFA9-AB78-4773-B225-35ED59B275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611959" y="4540673"/>
            <a:ext cx="400050" cy="22860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xmlns="" id="{D9D1443C-441C-4719-96A0-BC64D182D6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211854" y="1291597"/>
            <a:ext cx="2457450" cy="1466850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xmlns="" id="{30A3D9F5-44FF-4CC0-B557-F39FB171AE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642434" y="3279984"/>
            <a:ext cx="941472" cy="225310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xmlns="" id="{8B197386-7C3A-46C3-A507-4364E4D212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627060" y="3942077"/>
            <a:ext cx="788583" cy="209216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xmlns="" id="{4F09D38C-1EBE-4802-B640-71A92D1EAF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150003" y="3576609"/>
            <a:ext cx="788583" cy="209216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xmlns="" id="{DDF9F92A-A404-48E7-B57D-F40741CB8F8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425419" y="4256955"/>
            <a:ext cx="788583" cy="209216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xmlns="" id="{AF227CEB-55E8-4280-B4F5-04FA961717F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10304597" y="3681217"/>
            <a:ext cx="1247249" cy="20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0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xmlns="" id="{34DE4085-E2BD-4CE0-A729-B0148B6D78CC}"/>
              </a:ext>
            </a:extLst>
          </p:cNvPr>
          <p:cNvCxnSpPr/>
          <p:nvPr/>
        </p:nvCxnSpPr>
        <p:spPr>
          <a:xfrm>
            <a:off x="1006239" y="2200150"/>
            <a:ext cx="21282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ipse 20">
            <a:extLst>
              <a:ext uri="{FF2B5EF4-FFF2-40B4-BE49-F238E27FC236}">
                <a16:creationId xmlns:a16="http://schemas.microsoft.com/office/drawing/2014/main" xmlns="" id="{28508618-F0FD-4B37-89BA-7E85767BA075}"/>
              </a:ext>
            </a:extLst>
          </p:cNvPr>
          <p:cNvSpPr/>
          <p:nvPr/>
        </p:nvSpPr>
        <p:spPr>
          <a:xfrm>
            <a:off x="3250008" y="2595149"/>
            <a:ext cx="73949" cy="739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xmlns="" id="{06FDBA30-FC4B-4F89-9104-1D1405CFF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55134" y="3667000"/>
            <a:ext cx="10875201" cy="1984412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xmlns="" id="{74C677F4-76E0-4FA4-9980-AE692C9D89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21153" y="4111500"/>
            <a:ext cx="400050" cy="2286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xmlns="" id="{F419E4F3-F62C-4140-891D-F40F841D59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749953" y="4451772"/>
            <a:ext cx="400050" cy="2286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xmlns="" id="{8CA547B9-7BC9-4F76-A9E3-0080E5B75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15618" y="4439071"/>
            <a:ext cx="400050" cy="228600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xmlns="" id="{E3AA7E21-797B-4AC2-AEF3-5E845C264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425419" y="4815839"/>
            <a:ext cx="400050" cy="2286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xmlns="" id="{CA70DFA9-AB78-4773-B225-35ED59B275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611959" y="4540673"/>
            <a:ext cx="400050" cy="22860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xmlns="" id="{D9D1443C-441C-4719-96A0-BC64D182D6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211854" y="1291597"/>
            <a:ext cx="2457450" cy="1466850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xmlns="" id="{30A3D9F5-44FF-4CC0-B557-F39FB171AE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642434" y="3279984"/>
            <a:ext cx="941472" cy="225310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xmlns="" id="{8B197386-7C3A-46C3-A507-4364E4D212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627060" y="4029165"/>
            <a:ext cx="788583" cy="209216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xmlns="" id="{4F09D38C-1EBE-4802-B640-71A92D1EAF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150003" y="3663697"/>
            <a:ext cx="788583" cy="209216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xmlns="" id="{DDF9F92A-A404-48E7-B57D-F40741CB8F8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292734" y="4420093"/>
            <a:ext cx="788583" cy="209216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xmlns="" id="{AF227CEB-55E8-4280-B4F5-04FA961717F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10304597" y="3681217"/>
            <a:ext cx="1247249" cy="209216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xmlns="" id="{E0CE22C6-3824-4E38-BB54-12A680AFD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704847" y="4456006"/>
            <a:ext cx="400050" cy="228600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xmlns="" id="{6CA909C1-3884-4A3B-937B-56B1711D219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4781047" y="3367072"/>
            <a:ext cx="788583" cy="209216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xmlns="" id="{E9D70D1A-5765-4BD6-AF7A-7B2B17DDA8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994051" y="4561838"/>
            <a:ext cx="400050" cy="228600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xmlns="" id="{7DC5D49B-EEA2-46E1-84D4-BE6E3FD5F3A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5175338" y="3858820"/>
            <a:ext cx="692022" cy="201169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xmlns="" id="{3CC65638-82A1-4294-9A72-D54AEA257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94101" y="4701539"/>
            <a:ext cx="400050" cy="228600"/>
          </a:xfrm>
          <a:prstGeom prst="rect">
            <a:avLst/>
          </a:prstGeom>
        </p:spPr>
      </p:pic>
      <p:pic>
        <p:nvPicPr>
          <p:cNvPr id="34" name="Gráfico 33">
            <a:extLst>
              <a:ext uri="{FF2B5EF4-FFF2-40B4-BE49-F238E27FC236}">
                <a16:creationId xmlns:a16="http://schemas.microsoft.com/office/drawing/2014/main" xmlns="" id="{C0D62B22-2716-4421-86E7-55DA631C28C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5565462" y="4179090"/>
            <a:ext cx="788583" cy="209216"/>
          </a:xfrm>
          <a:prstGeom prst="rect">
            <a:avLst/>
          </a:prstGeom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xmlns="" id="{59FD26CF-AE7C-4496-963A-9E07F6E5EF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38686" y="4930139"/>
            <a:ext cx="400050" cy="228600"/>
          </a:xfrm>
          <a:prstGeom prst="rect">
            <a:avLst/>
          </a:prstGeom>
        </p:spPr>
      </p:pic>
      <p:pic>
        <p:nvPicPr>
          <p:cNvPr id="39" name="Gráfico 38">
            <a:extLst>
              <a:ext uri="{FF2B5EF4-FFF2-40B4-BE49-F238E27FC236}">
                <a16:creationId xmlns:a16="http://schemas.microsoft.com/office/drawing/2014/main" xmlns="" id="{BADA928D-86E9-4A66-AF67-6538FCCD2AA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6658102" y="4121381"/>
            <a:ext cx="788583" cy="209216"/>
          </a:xfrm>
          <a:prstGeom prst="rect">
            <a:avLst/>
          </a:prstGeom>
        </p:spPr>
      </p:pic>
      <p:pic>
        <p:nvPicPr>
          <p:cNvPr id="40" name="Gráfico 39">
            <a:extLst>
              <a:ext uri="{FF2B5EF4-FFF2-40B4-BE49-F238E27FC236}">
                <a16:creationId xmlns:a16="http://schemas.microsoft.com/office/drawing/2014/main" xmlns="" id="{B5B2B3BC-6212-4825-BE61-559E79B5CB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362193" y="4930139"/>
            <a:ext cx="400050" cy="228600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xmlns="" id="{9261EEDC-4926-4E0D-A10F-A680E4C2BAA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8386089" y="4403999"/>
            <a:ext cx="498900" cy="225310"/>
          </a:xfrm>
          <a:prstGeom prst="rect">
            <a:avLst/>
          </a:prstGeom>
        </p:spPr>
      </p:pic>
      <p:pic>
        <p:nvPicPr>
          <p:cNvPr id="42" name="Gráfico 41">
            <a:extLst>
              <a:ext uri="{FF2B5EF4-FFF2-40B4-BE49-F238E27FC236}">
                <a16:creationId xmlns:a16="http://schemas.microsoft.com/office/drawing/2014/main" xmlns="" id="{2FBE1685-23D4-45D8-A8EC-FA9EB6115F32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7756351" y="1293457"/>
            <a:ext cx="3171825" cy="1466850"/>
          </a:xfrm>
          <a:prstGeom prst="rect">
            <a:avLst/>
          </a:prstGeom>
        </p:spPr>
      </p:pic>
      <p:pic>
        <p:nvPicPr>
          <p:cNvPr id="44" name="Gráfico 43">
            <a:extLst>
              <a:ext uri="{FF2B5EF4-FFF2-40B4-BE49-F238E27FC236}">
                <a16:creationId xmlns:a16="http://schemas.microsoft.com/office/drawing/2014/main" xmlns="" id="{87A7A375-B24A-40DE-9AAD-C6AC48BE11FF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5415671" y="1727373"/>
            <a:ext cx="1421440" cy="43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3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25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ersona, personas, grupo, interior&#10;&#10;Descripción generada con confianza muy alta">
            <a:extLst>
              <a:ext uri="{FF2B5EF4-FFF2-40B4-BE49-F238E27FC236}">
                <a16:creationId xmlns:a16="http://schemas.microsoft.com/office/drawing/2014/main" xmlns="" id="{6F8D9D8F-60D2-48F8-A1C7-FF9F15105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752" y="-1319171"/>
            <a:ext cx="12268752" cy="8177171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xmlns="" id="{0519A4A2-EB69-4324-8948-EA13B6D1F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2571377" y="0"/>
            <a:ext cx="2494625" cy="6858000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xmlns="" id="{0D3E312D-3C99-43E7-966C-517C3F5324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528582" y="4849356"/>
            <a:ext cx="5522228" cy="171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3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5E-6 0.15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0 L 0.20442 0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xmlns="" id="{7EF08A7E-4DA9-4289-A827-26292F71E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88828" y="1400924"/>
            <a:ext cx="712763" cy="4537921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xmlns="" id="{1511324F-1F72-46A4-B213-6E84D5887A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12353" y="1400924"/>
            <a:ext cx="712763" cy="4537921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xmlns="" id="{56E7B30B-4D75-441A-9F5E-88C6E633A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198761" y="1400924"/>
            <a:ext cx="712763" cy="4537921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xmlns="" id="{C0F33B52-5F51-4E47-9337-1E5E7F895A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024893" y="1400925"/>
            <a:ext cx="807797" cy="4902221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xmlns="" id="{ACCE8819-8C43-496B-B35F-4A28423F53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041698" y="1400925"/>
            <a:ext cx="712763" cy="4902221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xmlns="" id="{C2668F6A-1931-4C61-BA4B-67D962EC20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963469" y="1400924"/>
            <a:ext cx="712763" cy="4902221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xmlns="" id="{9F9E38D9-5E83-4267-95D3-48F0A3E8DB4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953781" y="1532743"/>
            <a:ext cx="8406460" cy="3968267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xmlns="" id="{58358361-6826-4C1D-9CA1-DDAD546FF42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1640437" y="5938845"/>
            <a:ext cx="1775814" cy="30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3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111</Words>
  <Application>Microsoft Office PowerPoint</Application>
  <PresentationFormat>Personalizar</PresentationFormat>
  <Paragraphs>34</Paragraphs>
  <Slides>28</Slides>
  <Notes>0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29" baseType="lpstr">
      <vt:lpstr>Tema de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jullian2pinto@gmail.com</dc:creator>
  <cp:lastModifiedBy>Denize Amorim</cp:lastModifiedBy>
  <cp:revision>58</cp:revision>
  <dcterms:created xsi:type="dcterms:W3CDTF">2017-08-02T21:38:06Z</dcterms:created>
  <dcterms:modified xsi:type="dcterms:W3CDTF">2017-08-17T12:49:56Z</dcterms:modified>
</cp:coreProperties>
</file>