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71" r:id="rId4"/>
    <p:sldId id="274" r:id="rId5"/>
    <p:sldId id="269" r:id="rId6"/>
    <p:sldId id="283" r:id="rId7"/>
    <p:sldId id="282" r:id="rId8"/>
    <p:sldId id="276" r:id="rId9"/>
    <p:sldId id="277" r:id="rId10"/>
    <p:sldId id="280" r:id="rId11"/>
    <p:sldId id="281" r:id="rId12"/>
    <p:sldId id="270" r:id="rId13"/>
    <p:sldId id="267" r:id="rId14"/>
  </p:sldIdLst>
  <p:sldSz cx="18288000" cy="10287000"/>
  <p:notesSz cx="6858000" cy="9144000"/>
  <p:embeddedFontLst>
    <p:embeddedFont>
      <p:font typeface="Merriweather" panose="00000500000000000000" pitchFamily="2" charset="0"/>
      <p:regular r:id="rId16"/>
      <p:bold r:id="rId17"/>
      <p:italic r:id="rId18"/>
      <p:boldItalic r:id="rId19"/>
    </p:embeddedFont>
    <p:embeddedFont>
      <p:font typeface="Trebuchet MS" panose="020B060302020202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jimUmzylQFEowRObxEHKBkAvrQ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21"/>
    <a:srgbClr val="ADCD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2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43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2100447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7885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66874E7D-4341-5575-8211-5030DA8AC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>
            <a:extLst>
              <a:ext uri="{FF2B5EF4-FFF2-40B4-BE49-F238E27FC236}">
                <a16:creationId xmlns:a16="http://schemas.microsoft.com/office/drawing/2014/main" id="{EF869035-A5FB-67D9-ABC2-C4545D9B1A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>
            <a:extLst>
              <a:ext uri="{FF2B5EF4-FFF2-40B4-BE49-F238E27FC236}">
                <a16:creationId xmlns:a16="http://schemas.microsoft.com/office/drawing/2014/main" id="{F743000D-2FCE-FB5A-EE5C-5EDA12B918B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3197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A43C4E4C-57B1-D23E-D326-5283B2704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>
            <a:extLst>
              <a:ext uri="{FF2B5EF4-FFF2-40B4-BE49-F238E27FC236}">
                <a16:creationId xmlns:a16="http://schemas.microsoft.com/office/drawing/2014/main" id="{F5B19E1E-845B-23BF-F7A1-D53364C25A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>
            <a:extLst>
              <a:ext uri="{FF2B5EF4-FFF2-40B4-BE49-F238E27FC236}">
                <a16:creationId xmlns:a16="http://schemas.microsoft.com/office/drawing/2014/main" id="{4C44559D-5545-C58A-F2D4-D24C1197C4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1340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32626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2144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312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8E558D6C-C947-92B4-2DE6-3BD103AE9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>
            <a:extLst>
              <a:ext uri="{FF2B5EF4-FFF2-40B4-BE49-F238E27FC236}">
                <a16:creationId xmlns:a16="http://schemas.microsoft.com/office/drawing/2014/main" id="{F20AD9A9-20E4-E165-D280-C76CD6B93BD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>
            <a:extLst>
              <a:ext uri="{FF2B5EF4-FFF2-40B4-BE49-F238E27FC236}">
                <a16:creationId xmlns:a16="http://schemas.microsoft.com/office/drawing/2014/main" id="{9FF6ABA8-C837-C888-CFDC-819C760357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669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1BAF97AD-740A-0E18-9C2C-F9461BDD9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>
            <a:extLst>
              <a:ext uri="{FF2B5EF4-FFF2-40B4-BE49-F238E27FC236}">
                <a16:creationId xmlns:a16="http://schemas.microsoft.com/office/drawing/2014/main" id="{141DBEA5-D146-2BE3-ED2C-F974783401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>
            <a:extLst>
              <a:ext uri="{FF2B5EF4-FFF2-40B4-BE49-F238E27FC236}">
                <a16:creationId xmlns:a16="http://schemas.microsoft.com/office/drawing/2014/main" id="{AFC813E3-4FF3-ACEF-B947-805B5EC8A7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3685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0849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2EC17495-6B6D-A024-9CB2-6E631A610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>
            <a:extLst>
              <a:ext uri="{FF2B5EF4-FFF2-40B4-BE49-F238E27FC236}">
                <a16:creationId xmlns:a16="http://schemas.microsoft.com/office/drawing/2014/main" id="{68ADBDCF-BD08-2543-B6E9-F6CF20A06A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>
            <a:extLst>
              <a:ext uri="{FF2B5EF4-FFF2-40B4-BE49-F238E27FC236}">
                <a16:creationId xmlns:a16="http://schemas.microsoft.com/office/drawing/2014/main" id="{C613B7CE-9E1D-2C6A-40AB-15AF8637317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2234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193D7C0A-81CF-F41A-E75E-057903132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>
            <a:extLst>
              <a:ext uri="{FF2B5EF4-FFF2-40B4-BE49-F238E27FC236}">
                <a16:creationId xmlns:a16="http://schemas.microsoft.com/office/drawing/2014/main" id="{3FC5AD0F-C2F4-BFE9-587C-395ACC29CD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>
            <a:extLst>
              <a:ext uri="{FF2B5EF4-FFF2-40B4-BE49-F238E27FC236}">
                <a16:creationId xmlns:a16="http://schemas.microsoft.com/office/drawing/2014/main" id="{6096D5C3-444D-1914-9381-86876DF085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0104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688A811D-E405-D1F0-E0CD-A819D38E3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>
            <a:extLst>
              <a:ext uri="{FF2B5EF4-FFF2-40B4-BE49-F238E27FC236}">
                <a16:creationId xmlns:a16="http://schemas.microsoft.com/office/drawing/2014/main" id="{4D81B1CD-A06D-6CA7-2019-ED45C0F6465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>
            <a:extLst>
              <a:ext uri="{FF2B5EF4-FFF2-40B4-BE49-F238E27FC236}">
                <a16:creationId xmlns:a16="http://schemas.microsoft.com/office/drawing/2014/main" id="{CEEE56A6-8590-7AB5-9207-F8359F1780D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40480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>
          <a:extLst>
            <a:ext uri="{FF2B5EF4-FFF2-40B4-BE49-F238E27FC236}">
              <a16:creationId xmlns:a16="http://schemas.microsoft.com/office/drawing/2014/main" id="{C88C664E-BFEF-6276-3698-AF778F3D7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9:notes">
            <a:extLst>
              <a:ext uri="{FF2B5EF4-FFF2-40B4-BE49-F238E27FC236}">
                <a16:creationId xmlns:a16="http://schemas.microsoft.com/office/drawing/2014/main" id="{1BD3F4E5-E274-5928-231D-E99224A94D4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9:notes">
            <a:extLst>
              <a:ext uri="{FF2B5EF4-FFF2-40B4-BE49-F238E27FC236}">
                <a16:creationId xmlns:a16="http://schemas.microsoft.com/office/drawing/2014/main" id="{625FEE3F-E855-F3E2-06BF-F760B831CF7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720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/>
          <p:nvPr/>
        </p:nvSpPr>
        <p:spPr>
          <a:xfrm>
            <a:off x="-1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2" name="Google Shape;92;p1"/>
          <p:cNvSpPr/>
          <p:nvPr/>
        </p:nvSpPr>
        <p:spPr>
          <a:xfrm rot="-2700000">
            <a:off x="16213252" y="7043585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4" name="Google Shape;94;p1"/>
          <p:cNvSpPr/>
          <p:nvPr/>
        </p:nvSpPr>
        <p:spPr>
          <a:xfrm>
            <a:off x="12711742" y="0"/>
            <a:ext cx="4873921" cy="2741581"/>
          </a:xfrm>
          <a:custGeom>
            <a:avLst/>
            <a:gdLst/>
            <a:ahLst/>
            <a:cxnLst/>
            <a:rect l="l" t="t" r="r" b="b"/>
            <a:pathLst>
              <a:path w="4873921" h="2741581" extrusionOk="0">
                <a:moveTo>
                  <a:pt x="0" y="0"/>
                </a:moveTo>
                <a:lnTo>
                  <a:pt x="4873921" y="0"/>
                </a:lnTo>
                <a:lnTo>
                  <a:pt x="4873921" y="2741581"/>
                </a:lnTo>
                <a:lnTo>
                  <a:pt x="0" y="27415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95" name="Google Shape;95;p1"/>
          <p:cNvSpPr txBox="1"/>
          <p:nvPr/>
        </p:nvSpPr>
        <p:spPr>
          <a:xfrm>
            <a:off x="6196377" y="422395"/>
            <a:ext cx="674574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pt-BR" sz="6000" b="1" dirty="0">
                <a:solidFill>
                  <a:schemeClr val="bg1"/>
                </a:solidFill>
                <a:latin typeface="Trebuchet MS" panose="020B0603020202020204" pitchFamily="34" charset="0"/>
              </a:rPr>
              <a:t>PL 3941 / 2025</a:t>
            </a:r>
            <a:endParaRPr sz="6000" b="1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-1" y="8428678"/>
            <a:ext cx="11658600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Merriweather"/>
                <a:ea typeface="Merriweather"/>
                <a:cs typeface="Merriweather"/>
                <a:sym typeface="Merriweather"/>
              </a:rPr>
              <a:t>Dra. Viviana Lemke– CRM 11.173–PR </a:t>
            </a:r>
            <a:endParaRPr sz="2800" b="1" dirty="0">
              <a:solidFill>
                <a:schemeClr val="accent6">
                  <a:lumMod val="60000"/>
                  <a:lumOff val="40000"/>
                </a:schemeClr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Merriweather"/>
                <a:ea typeface="Merriweather"/>
                <a:cs typeface="Merriweather"/>
                <a:sym typeface="Merriweather"/>
              </a:rPr>
              <a:t> RQE 5777 –Cardiologia e </a:t>
            </a:r>
            <a:r>
              <a:rPr lang="pt-BR" sz="28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Merriweather"/>
                <a:ea typeface="Merriweather"/>
                <a:cs typeface="Merriweather"/>
                <a:sym typeface="Merriweather"/>
              </a:rPr>
              <a:t>RQE</a:t>
            </a:r>
            <a:r>
              <a:rPr lang="pt-BR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Merriweather"/>
                <a:ea typeface="Merriweather"/>
                <a:cs typeface="Merriweather"/>
                <a:sym typeface="Merriweather"/>
              </a:rPr>
              <a:t> 18848 - Hemodinâmica</a:t>
            </a:r>
            <a:endParaRPr sz="2800" b="1" dirty="0">
              <a:solidFill>
                <a:schemeClr val="accent6">
                  <a:lumMod val="60000"/>
                  <a:lumOff val="40000"/>
                </a:schemeClr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Merriweather"/>
                <a:ea typeface="Merriweather"/>
                <a:cs typeface="Merriweather"/>
                <a:sym typeface="Merriweather"/>
              </a:rPr>
              <a:t>Conselho Federal de Medicina</a:t>
            </a:r>
            <a:endParaRPr sz="2800" b="1" dirty="0">
              <a:solidFill>
                <a:schemeClr val="accent6">
                  <a:lumMod val="60000"/>
                  <a:lumOff val="40000"/>
                </a:schemeClr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b="1" dirty="0">
              <a:solidFill>
                <a:srgbClr val="FFFFFF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134F844-D242-94A5-1EBB-0FDDC7916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-1886"/>
            <a:ext cx="11842579" cy="7895052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5415030-9CF3-E1D8-A64B-1B136F990E2F}"/>
              </a:ext>
            </a:extLst>
          </p:cNvPr>
          <p:cNvSpPr txBox="1"/>
          <p:nvPr/>
        </p:nvSpPr>
        <p:spPr>
          <a:xfrm>
            <a:off x="12679549" y="3945640"/>
            <a:ext cx="5143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 3941 /2025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7011E723-39E4-9F00-9B5A-BA0101EEEE18}"/>
              </a:ext>
            </a:extLst>
          </p:cNvPr>
          <p:cNvSpPr/>
          <p:nvPr/>
        </p:nvSpPr>
        <p:spPr>
          <a:xfrm>
            <a:off x="12336379" y="3818021"/>
            <a:ext cx="5486400" cy="1325479"/>
          </a:xfrm>
          <a:prstGeom prst="round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86B09438-044A-1F15-727F-84AD915D3748}"/>
              </a:ext>
            </a:extLst>
          </p:cNvPr>
          <p:cNvSpPr/>
          <p:nvPr/>
        </p:nvSpPr>
        <p:spPr>
          <a:xfrm>
            <a:off x="780430" y="8099282"/>
            <a:ext cx="10256537" cy="1894950"/>
          </a:xfrm>
          <a:prstGeom prst="round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3" name="Google Shape;93;p1"/>
          <p:cNvSpPr/>
          <p:nvPr/>
        </p:nvSpPr>
        <p:spPr>
          <a:xfrm rot="-2700000">
            <a:off x="-1763322" y="-681241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4" y="0"/>
                </a:lnTo>
                <a:lnTo>
                  <a:pt x="3526644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92A0586F-1078-EE1B-B4ED-09CA4D13A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>
            <a:extLst>
              <a:ext uri="{FF2B5EF4-FFF2-40B4-BE49-F238E27FC236}">
                <a16:creationId xmlns:a16="http://schemas.microsoft.com/office/drawing/2014/main" id="{344B8160-EECB-5B20-6C2D-7D4AC7EBDFD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3" name="Google Shape;203;p9">
            <a:extLst>
              <a:ext uri="{FF2B5EF4-FFF2-40B4-BE49-F238E27FC236}">
                <a16:creationId xmlns:a16="http://schemas.microsoft.com/office/drawing/2014/main" id="{9BFF734D-9A56-33B7-F421-41D6190E5BCA}"/>
              </a:ext>
            </a:extLst>
          </p:cNvPr>
          <p:cNvSpPr/>
          <p:nvPr/>
        </p:nvSpPr>
        <p:spPr>
          <a:xfrm rot="-2700000">
            <a:off x="16952013" y="-334306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204" name="Google Shape;204;p9">
            <a:extLst>
              <a:ext uri="{FF2B5EF4-FFF2-40B4-BE49-F238E27FC236}">
                <a16:creationId xmlns:a16="http://schemas.microsoft.com/office/drawing/2014/main" id="{C8C2E69E-B209-1106-EF8F-9114D6D3E3F9}"/>
              </a:ext>
            </a:extLst>
          </p:cNvPr>
          <p:cNvCxnSpPr/>
          <p:nvPr/>
        </p:nvCxnSpPr>
        <p:spPr>
          <a:xfrm rot="8246">
            <a:off x="-313056" y="9390308"/>
            <a:ext cx="1588350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9">
            <a:extLst>
              <a:ext uri="{FF2B5EF4-FFF2-40B4-BE49-F238E27FC236}">
                <a16:creationId xmlns:a16="http://schemas.microsoft.com/office/drawing/2014/main" id="{688B9539-A031-5B8E-F5C0-42C521AE7FB9}"/>
              </a:ext>
            </a:extLst>
          </p:cNvPr>
          <p:cNvSpPr/>
          <p:nvPr/>
        </p:nvSpPr>
        <p:spPr>
          <a:xfrm>
            <a:off x="15786399" y="8591615"/>
            <a:ext cx="2322384" cy="1396696"/>
          </a:xfrm>
          <a:custGeom>
            <a:avLst/>
            <a:gdLst/>
            <a:ahLst/>
            <a:cxnLst/>
            <a:rect l="l" t="t" r="r" b="b"/>
            <a:pathLst>
              <a:path w="2322384" h="1396696" extrusionOk="0">
                <a:moveTo>
                  <a:pt x="0" y="0"/>
                </a:moveTo>
                <a:lnTo>
                  <a:pt x="2322385" y="0"/>
                </a:lnTo>
                <a:lnTo>
                  <a:pt x="2322385" y="1396696"/>
                </a:lnTo>
                <a:lnTo>
                  <a:pt x="0" y="1396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6" name="Google Shape;206;p9">
            <a:extLst>
              <a:ext uri="{FF2B5EF4-FFF2-40B4-BE49-F238E27FC236}">
                <a16:creationId xmlns:a16="http://schemas.microsoft.com/office/drawing/2014/main" id="{AA6B2AE6-8B00-7A61-87D0-CC78CDA0E1CD}"/>
              </a:ext>
            </a:extLst>
          </p:cNvPr>
          <p:cNvSpPr txBox="1"/>
          <p:nvPr/>
        </p:nvSpPr>
        <p:spPr>
          <a:xfrm>
            <a:off x="1028700" y="1084990"/>
            <a:ext cx="6332382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7448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07;p9">
            <a:extLst>
              <a:ext uri="{FF2B5EF4-FFF2-40B4-BE49-F238E27FC236}">
                <a16:creationId xmlns:a16="http://schemas.microsoft.com/office/drawing/2014/main" id="{93E9EEC9-643A-6B01-1E48-41D59962CFF2}"/>
              </a:ext>
            </a:extLst>
          </p:cNvPr>
          <p:cNvSpPr txBox="1"/>
          <p:nvPr/>
        </p:nvSpPr>
        <p:spPr>
          <a:xfrm>
            <a:off x="722595" y="298689"/>
            <a:ext cx="17878439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Proposta 2: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A Defesa da Autonomia Médica e a Individualização</a:t>
            </a:r>
            <a:endParaRPr sz="5400" b="1" dirty="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69F01F0-F234-ED4B-E2ED-B1FDA1CACE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67634" y="2284228"/>
            <a:ext cx="12844296" cy="708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707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90625775-AEE4-EB7C-644D-F338E2FD6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>
            <a:extLst>
              <a:ext uri="{FF2B5EF4-FFF2-40B4-BE49-F238E27FC236}">
                <a16:creationId xmlns:a16="http://schemas.microsoft.com/office/drawing/2014/main" id="{D721F72F-3381-1B40-4409-C1D30CB2335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3" name="Google Shape;203;p9">
            <a:extLst>
              <a:ext uri="{FF2B5EF4-FFF2-40B4-BE49-F238E27FC236}">
                <a16:creationId xmlns:a16="http://schemas.microsoft.com/office/drawing/2014/main" id="{940648C7-B1F0-0A50-7998-B4170FEA2573}"/>
              </a:ext>
            </a:extLst>
          </p:cNvPr>
          <p:cNvSpPr/>
          <p:nvPr/>
        </p:nvSpPr>
        <p:spPr>
          <a:xfrm rot="-2700000">
            <a:off x="15742276" y="-404847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204" name="Google Shape;204;p9">
            <a:extLst>
              <a:ext uri="{FF2B5EF4-FFF2-40B4-BE49-F238E27FC236}">
                <a16:creationId xmlns:a16="http://schemas.microsoft.com/office/drawing/2014/main" id="{5C3824CB-DDE3-8B7B-2415-C329F235DDE2}"/>
              </a:ext>
            </a:extLst>
          </p:cNvPr>
          <p:cNvCxnSpPr/>
          <p:nvPr/>
        </p:nvCxnSpPr>
        <p:spPr>
          <a:xfrm rot="8246">
            <a:off x="-313056" y="9390308"/>
            <a:ext cx="1588350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9">
            <a:extLst>
              <a:ext uri="{FF2B5EF4-FFF2-40B4-BE49-F238E27FC236}">
                <a16:creationId xmlns:a16="http://schemas.microsoft.com/office/drawing/2014/main" id="{ECDD3205-1836-DA1F-26D1-767D7419D6F0}"/>
              </a:ext>
            </a:extLst>
          </p:cNvPr>
          <p:cNvSpPr/>
          <p:nvPr/>
        </p:nvSpPr>
        <p:spPr>
          <a:xfrm>
            <a:off x="15786399" y="8591615"/>
            <a:ext cx="2322384" cy="1396696"/>
          </a:xfrm>
          <a:custGeom>
            <a:avLst/>
            <a:gdLst/>
            <a:ahLst/>
            <a:cxnLst/>
            <a:rect l="l" t="t" r="r" b="b"/>
            <a:pathLst>
              <a:path w="2322384" h="1396696" extrusionOk="0">
                <a:moveTo>
                  <a:pt x="0" y="0"/>
                </a:moveTo>
                <a:lnTo>
                  <a:pt x="2322385" y="0"/>
                </a:lnTo>
                <a:lnTo>
                  <a:pt x="2322385" y="1396696"/>
                </a:lnTo>
                <a:lnTo>
                  <a:pt x="0" y="1396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t-B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6" name="Google Shape;206;p9">
            <a:extLst>
              <a:ext uri="{FF2B5EF4-FFF2-40B4-BE49-F238E27FC236}">
                <a16:creationId xmlns:a16="http://schemas.microsoft.com/office/drawing/2014/main" id="{A87D8935-0443-8175-F99D-D335EEECA031}"/>
              </a:ext>
            </a:extLst>
          </p:cNvPr>
          <p:cNvSpPr txBox="1"/>
          <p:nvPr/>
        </p:nvSpPr>
        <p:spPr>
          <a:xfrm>
            <a:off x="1028700" y="1084990"/>
            <a:ext cx="6332382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7448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07;p9">
            <a:extLst>
              <a:ext uri="{FF2B5EF4-FFF2-40B4-BE49-F238E27FC236}">
                <a16:creationId xmlns:a16="http://schemas.microsoft.com/office/drawing/2014/main" id="{F8B21AEC-E612-A72D-8804-4CDEFE964A69}"/>
              </a:ext>
            </a:extLst>
          </p:cNvPr>
          <p:cNvSpPr txBox="1"/>
          <p:nvPr/>
        </p:nvSpPr>
        <p:spPr>
          <a:xfrm>
            <a:off x="722595" y="298689"/>
            <a:ext cx="17878439" cy="166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Proposta 3: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400" b="1" dirty="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Incorporação Tecnológica com Duplo Respaldo</a:t>
            </a:r>
            <a:endParaRPr sz="5400" b="1" dirty="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A9100D1-D8AA-BF9F-3AFF-EEFC894E72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3993" y="2259371"/>
            <a:ext cx="12759372" cy="708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760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03" name="Google Shape;203;p9"/>
          <p:cNvSpPr/>
          <p:nvPr/>
        </p:nvSpPr>
        <p:spPr>
          <a:xfrm rot="-2700000">
            <a:off x="15742276" y="-404847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cxnSp>
        <p:nvCxnSpPr>
          <p:cNvPr id="204" name="Google Shape;204;p9"/>
          <p:cNvCxnSpPr/>
          <p:nvPr/>
        </p:nvCxnSpPr>
        <p:spPr>
          <a:xfrm rot="8246">
            <a:off x="-313056" y="9390308"/>
            <a:ext cx="1588350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9"/>
          <p:cNvSpPr/>
          <p:nvPr/>
        </p:nvSpPr>
        <p:spPr>
          <a:xfrm>
            <a:off x="15786399" y="8591615"/>
            <a:ext cx="2322384" cy="1396696"/>
          </a:xfrm>
          <a:custGeom>
            <a:avLst/>
            <a:gdLst/>
            <a:ahLst/>
            <a:cxnLst/>
            <a:rect l="l" t="t" r="r" b="b"/>
            <a:pathLst>
              <a:path w="2322384" h="1396696" extrusionOk="0">
                <a:moveTo>
                  <a:pt x="0" y="0"/>
                </a:moveTo>
                <a:lnTo>
                  <a:pt x="2322385" y="0"/>
                </a:lnTo>
                <a:lnTo>
                  <a:pt x="2322385" y="1396696"/>
                </a:lnTo>
                <a:lnTo>
                  <a:pt x="0" y="1396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6" name="Google Shape;206;p9"/>
          <p:cNvSpPr txBox="1"/>
          <p:nvPr/>
        </p:nvSpPr>
        <p:spPr>
          <a:xfrm>
            <a:off x="1028700" y="1084990"/>
            <a:ext cx="6332382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448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8400298-B662-2F50-FFE7-031CFE1D9DB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3871" b="4237"/>
          <a:stretch>
            <a:fillRect/>
          </a:stretch>
        </p:blipFill>
        <p:spPr>
          <a:xfrm>
            <a:off x="1120255" y="1648691"/>
            <a:ext cx="16253345" cy="7423878"/>
          </a:xfrm>
          <a:prstGeom prst="rect">
            <a:avLst/>
          </a:prstGeom>
        </p:spPr>
      </p:pic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1085B463-C910-E86F-1AF2-C68D0F9D6B4A}"/>
              </a:ext>
            </a:extLst>
          </p:cNvPr>
          <p:cNvSpPr/>
          <p:nvPr/>
        </p:nvSpPr>
        <p:spPr>
          <a:xfrm>
            <a:off x="13147964" y="2992582"/>
            <a:ext cx="4225636" cy="574963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D9C663A3-F651-3661-5D8C-BEE998F52116}"/>
              </a:ext>
            </a:extLst>
          </p:cNvPr>
          <p:cNvSpPr/>
          <p:nvPr/>
        </p:nvSpPr>
        <p:spPr>
          <a:xfrm>
            <a:off x="13147964" y="2992582"/>
            <a:ext cx="415636" cy="4364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C5B1B28-8E50-7C04-9BD2-B54F1DA3E506}"/>
              </a:ext>
            </a:extLst>
          </p:cNvPr>
          <p:cNvSpPr/>
          <p:nvPr/>
        </p:nvSpPr>
        <p:spPr>
          <a:xfrm>
            <a:off x="13147964" y="3186545"/>
            <a:ext cx="4019781" cy="5093028"/>
          </a:xfrm>
          <a:prstGeom prst="roundRect">
            <a:avLst/>
          </a:prstGeom>
          <a:solidFill>
            <a:srgbClr val="ADCDA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4F7133C-503A-A815-A03D-0E373372D0EB}"/>
              </a:ext>
            </a:extLst>
          </p:cNvPr>
          <p:cNvSpPr txBox="1"/>
          <p:nvPr/>
        </p:nvSpPr>
        <p:spPr>
          <a:xfrm>
            <a:off x="13459690" y="5266543"/>
            <a:ext cx="3396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Calibri" panose="020F0502020204030204" pitchFamily="34" charset="0"/>
                <a:cs typeface="Calibri" panose="020F0502020204030204" pitchFamily="34" charset="0"/>
              </a:rPr>
              <a:t>PL 3941 / 2025</a:t>
            </a:r>
          </a:p>
        </p:txBody>
      </p:sp>
    </p:spTree>
    <p:extLst>
      <p:ext uri="{BB962C8B-B14F-4D97-AF65-F5344CB8AC3E}">
        <p14:creationId xmlns:p14="http://schemas.microsoft.com/office/powerpoint/2010/main" val="2523994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19" name="Google Shape;219;p10"/>
          <p:cNvSpPr/>
          <p:nvPr/>
        </p:nvSpPr>
        <p:spPr>
          <a:xfrm rot="-2700000">
            <a:off x="16213252" y="7043585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0" name="Google Shape;220;p10"/>
          <p:cNvSpPr txBox="1"/>
          <p:nvPr/>
        </p:nvSpPr>
        <p:spPr>
          <a:xfrm>
            <a:off x="4586964" y="3686406"/>
            <a:ext cx="9221400" cy="1994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345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Trebuchet MS"/>
                <a:cs typeface="Calibri" panose="020F0502020204030204" pitchFamily="34" charset="0"/>
                <a:sym typeface="Trebuchet MS"/>
              </a:rPr>
              <a:t>OBRIGADA!</a:t>
            </a:r>
            <a:endParaRPr sz="9600" b="1" dirty="0">
              <a:solidFill>
                <a:schemeClr val="accent6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Trebuchet MS"/>
              <a:cs typeface="Calibri" panose="020F0502020204030204" pitchFamily="34" charset="0"/>
              <a:sym typeface="Trebuchet MS"/>
            </a:endParaRPr>
          </a:p>
        </p:txBody>
      </p:sp>
      <p:sp>
        <p:nvSpPr>
          <p:cNvPr id="221" name="Google Shape;221;p10"/>
          <p:cNvSpPr/>
          <p:nvPr/>
        </p:nvSpPr>
        <p:spPr>
          <a:xfrm rot="-2700000">
            <a:off x="-1763322" y="-681241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4" y="0"/>
                </a:lnTo>
                <a:lnTo>
                  <a:pt x="3526644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22" name="Google Shape;222;p10"/>
          <p:cNvSpPr/>
          <p:nvPr/>
        </p:nvSpPr>
        <p:spPr>
          <a:xfrm>
            <a:off x="11213630" y="7055941"/>
            <a:ext cx="5189469" cy="3120979"/>
          </a:xfrm>
          <a:custGeom>
            <a:avLst/>
            <a:gdLst/>
            <a:ahLst/>
            <a:cxnLst/>
            <a:rect l="l" t="t" r="r" b="b"/>
            <a:pathLst>
              <a:path w="5189469" h="3120979" extrusionOk="0">
                <a:moveTo>
                  <a:pt x="0" y="0"/>
                </a:moveTo>
                <a:lnTo>
                  <a:pt x="5189469" y="0"/>
                </a:lnTo>
                <a:lnTo>
                  <a:pt x="5189469" y="3120979"/>
                </a:lnTo>
                <a:lnTo>
                  <a:pt x="0" y="31209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03" name="Google Shape;203;p9"/>
          <p:cNvSpPr/>
          <p:nvPr/>
        </p:nvSpPr>
        <p:spPr>
          <a:xfrm rot="-2700000">
            <a:off x="15742276" y="-404847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cxnSp>
        <p:nvCxnSpPr>
          <p:cNvPr id="204" name="Google Shape;204;p9"/>
          <p:cNvCxnSpPr/>
          <p:nvPr/>
        </p:nvCxnSpPr>
        <p:spPr>
          <a:xfrm rot="8246">
            <a:off x="-313056" y="9390308"/>
            <a:ext cx="1588350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9"/>
          <p:cNvSpPr/>
          <p:nvPr/>
        </p:nvSpPr>
        <p:spPr>
          <a:xfrm>
            <a:off x="15786399" y="8591615"/>
            <a:ext cx="2322384" cy="1396696"/>
          </a:xfrm>
          <a:custGeom>
            <a:avLst/>
            <a:gdLst/>
            <a:ahLst/>
            <a:cxnLst/>
            <a:rect l="l" t="t" r="r" b="b"/>
            <a:pathLst>
              <a:path w="2322384" h="1396696" extrusionOk="0">
                <a:moveTo>
                  <a:pt x="0" y="0"/>
                </a:moveTo>
                <a:lnTo>
                  <a:pt x="2322385" y="0"/>
                </a:lnTo>
                <a:lnTo>
                  <a:pt x="2322385" y="1396696"/>
                </a:lnTo>
                <a:lnTo>
                  <a:pt x="0" y="1396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6" name="Google Shape;206;p9"/>
          <p:cNvSpPr txBox="1"/>
          <p:nvPr/>
        </p:nvSpPr>
        <p:spPr>
          <a:xfrm>
            <a:off x="1028700" y="1084990"/>
            <a:ext cx="6332382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448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95711" y="2892241"/>
            <a:ext cx="14475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AutoNum type="arabicPeriod"/>
              <a:defRPr/>
            </a:pPr>
            <a:endParaRPr lang="pt-BR" altLang="pt-BR" sz="3600" dirty="0">
              <a:solidFill>
                <a:schemeClr val="bg1"/>
              </a:solidFill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AutoNum type="arabicPeriod"/>
              <a:defRPr/>
            </a:pPr>
            <a:endParaRPr lang="pt-BR" altLang="pt-BR" sz="3600" dirty="0">
              <a:solidFill>
                <a:schemeClr val="bg1"/>
              </a:solidFill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77B34AC-F5DC-5D2F-2BFB-CC823D2094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5033" y="1906243"/>
            <a:ext cx="13637934" cy="6474513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6D2C45E5-C3E3-5E55-DE99-818281250F99}"/>
              </a:ext>
            </a:extLst>
          </p:cNvPr>
          <p:cNvSpPr/>
          <p:nvPr/>
        </p:nvSpPr>
        <p:spPr>
          <a:xfrm>
            <a:off x="8863781" y="3052916"/>
            <a:ext cx="2344993" cy="2949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3234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F73A1D3B-3EB5-8245-D384-3C517EA01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>
            <a:extLst>
              <a:ext uri="{FF2B5EF4-FFF2-40B4-BE49-F238E27FC236}">
                <a16:creationId xmlns:a16="http://schemas.microsoft.com/office/drawing/2014/main" id="{E2A03FE0-EE51-EFDA-FEB9-FCA98F99F55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03" name="Google Shape;203;p9">
            <a:extLst>
              <a:ext uri="{FF2B5EF4-FFF2-40B4-BE49-F238E27FC236}">
                <a16:creationId xmlns:a16="http://schemas.microsoft.com/office/drawing/2014/main" id="{654467BF-71CA-2633-2D47-B07EBB9968F9}"/>
              </a:ext>
            </a:extLst>
          </p:cNvPr>
          <p:cNvSpPr/>
          <p:nvPr/>
        </p:nvSpPr>
        <p:spPr>
          <a:xfrm rot="-2700000">
            <a:off x="15742276" y="-404847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cxnSp>
        <p:nvCxnSpPr>
          <p:cNvPr id="204" name="Google Shape;204;p9">
            <a:extLst>
              <a:ext uri="{FF2B5EF4-FFF2-40B4-BE49-F238E27FC236}">
                <a16:creationId xmlns:a16="http://schemas.microsoft.com/office/drawing/2014/main" id="{CFDCAD82-058B-A292-85EA-8176F4CC9781}"/>
              </a:ext>
            </a:extLst>
          </p:cNvPr>
          <p:cNvCxnSpPr/>
          <p:nvPr/>
        </p:nvCxnSpPr>
        <p:spPr>
          <a:xfrm rot="8246">
            <a:off x="-313056" y="9390308"/>
            <a:ext cx="1588350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9">
            <a:extLst>
              <a:ext uri="{FF2B5EF4-FFF2-40B4-BE49-F238E27FC236}">
                <a16:creationId xmlns:a16="http://schemas.microsoft.com/office/drawing/2014/main" id="{499B6CC7-0F51-1D47-0654-0ECE1C76AF3C}"/>
              </a:ext>
            </a:extLst>
          </p:cNvPr>
          <p:cNvSpPr/>
          <p:nvPr/>
        </p:nvSpPr>
        <p:spPr>
          <a:xfrm>
            <a:off x="15786399" y="8591615"/>
            <a:ext cx="2322384" cy="1396696"/>
          </a:xfrm>
          <a:custGeom>
            <a:avLst/>
            <a:gdLst/>
            <a:ahLst/>
            <a:cxnLst/>
            <a:rect l="l" t="t" r="r" b="b"/>
            <a:pathLst>
              <a:path w="2322384" h="1396696" extrusionOk="0">
                <a:moveTo>
                  <a:pt x="0" y="0"/>
                </a:moveTo>
                <a:lnTo>
                  <a:pt x="2322385" y="0"/>
                </a:lnTo>
                <a:lnTo>
                  <a:pt x="2322385" y="1396696"/>
                </a:lnTo>
                <a:lnTo>
                  <a:pt x="0" y="1396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6" name="Google Shape;206;p9">
            <a:extLst>
              <a:ext uri="{FF2B5EF4-FFF2-40B4-BE49-F238E27FC236}">
                <a16:creationId xmlns:a16="http://schemas.microsoft.com/office/drawing/2014/main" id="{B2D116CD-175F-9625-563B-FCF5BFB17E5F}"/>
              </a:ext>
            </a:extLst>
          </p:cNvPr>
          <p:cNvSpPr txBox="1"/>
          <p:nvPr/>
        </p:nvSpPr>
        <p:spPr>
          <a:xfrm>
            <a:off x="1028700" y="1084990"/>
            <a:ext cx="6332382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448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E6C4AAE-E71C-3AF6-B3AB-ED8AA842FA2B}"/>
              </a:ext>
            </a:extLst>
          </p:cNvPr>
          <p:cNvSpPr/>
          <p:nvPr/>
        </p:nvSpPr>
        <p:spPr>
          <a:xfrm>
            <a:off x="1795711" y="2892241"/>
            <a:ext cx="144752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AutoNum type="arabicPeriod"/>
              <a:defRPr/>
            </a:pPr>
            <a:endParaRPr lang="pt-BR" altLang="pt-BR" sz="3600" dirty="0">
              <a:solidFill>
                <a:schemeClr val="bg1"/>
              </a:solidFill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Clr>
                <a:schemeClr val="bg1"/>
              </a:buClr>
              <a:buFont typeface="Arial" panose="020B0604020202020204" pitchFamily="34" charset="0"/>
              <a:buAutoNum type="arabicPeriod"/>
              <a:defRPr/>
            </a:pPr>
            <a:endParaRPr lang="pt-BR" altLang="pt-BR" sz="3600" dirty="0">
              <a:solidFill>
                <a:schemeClr val="bg1"/>
              </a:solidFill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D33276F-7C0B-C513-9671-7AAD230B86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8711" y="2203723"/>
            <a:ext cx="14989230" cy="6593342"/>
          </a:xfrm>
          <a:prstGeom prst="rect">
            <a:avLst/>
          </a:prstGeom>
        </p:spPr>
      </p:pic>
      <p:sp>
        <p:nvSpPr>
          <p:cNvPr id="6" name="Google Shape;207;p9">
            <a:extLst>
              <a:ext uri="{FF2B5EF4-FFF2-40B4-BE49-F238E27FC236}">
                <a16:creationId xmlns:a16="http://schemas.microsoft.com/office/drawing/2014/main" id="{D8483896-6142-BF02-44A4-52D843D82C01}"/>
              </a:ext>
            </a:extLst>
          </p:cNvPr>
          <p:cNvSpPr txBox="1"/>
          <p:nvPr/>
        </p:nvSpPr>
        <p:spPr>
          <a:xfrm>
            <a:off x="5474677" y="733081"/>
            <a:ext cx="733864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/>
                <a:ea typeface="Trebuchet MS"/>
                <a:cs typeface="Trebuchet MS"/>
                <a:sym typeface="Trebuchet MS"/>
              </a:rPr>
              <a:t>O PAPEL DO CFM</a:t>
            </a:r>
            <a:endParaRPr sz="6600" b="1" dirty="0">
              <a:solidFill>
                <a:schemeClr val="accent6">
                  <a:lumMod val="60000"/>
                  <a:lumOff val="40000"/>
                </a:schemeClr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710208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3431DCEA-CD2F-67AF-61C6-A05418719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>
            <a:extLst>
              <a:ext uri="{FF2B5EF4-FFF2-40B4-BE49-F238E27FC236}">
                <a16:creationId xmlns:a16="http://schemas.microsoft.com/office/drawing/2014/main" id="{887B9048-2FB9-6010-813A-0FBD72C3148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03" name="Google Shape;203;p9">
            <a:extLst>
              <a:ext uri="{FF2B5EF4-FFF2-40B4-BE49-F238E27FC236}">
                <a16:creationId xmlns:a16="http://schemas.microsoft.com/office/drawing/2014/main" id="{F38C00FF-D303-D2A9-BA41-B965C0E11943}"/>
              </a:ext>
            </a:extLst>
          </p:cNvPr>
          <p:cNvSpPr/>
          <p:nvPr/>
        </p:nvSpPr>
        <p:spPr>
          <a:xfrm rot="-2700000">
            <a:off x="15742276" y="-404847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cxnSp>
        <p:nvCxnSpPr>
          <p:cNvPr id="204" name="Google Shape;204;p9">
            <a:extLst>
              <a:ext uri="{FF2B5EF4-FFF2-40B4-BE49-F238E27FC236}">
                <a16:creationId xmlns:a16="http://schemas.microsoft.com/office/drawing/2014/main" id="{DC8C75B5-7C24-40C9-C326-32CE48F402B5}"/>
              </a:ext>
            </a:extLst>
          </p:cNvPr>
          <p:cNvCxnSpPr/>
          <p:nvPr/>
        </p:nvCxnSpPr>
        <p:spPr>
          <a:xfrm rot="8246">
            <a:off x="-313056" y="9390308"/>
            <a:ext cx="1588350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9">
            <a:extLst>
              <a:ext uri="{FF2B5EF4-FFF2-40B4-BE49-F238E27FC236}">
                <a16:creationId xmlns:a16="http://schemas.microsoft.com/office/drawing/2014/main" id="{10C7C07D-A4E7-394B-AE24-E68F9633770C}"/>
              </a:ext>
            </a:extLst>
          </p:cNvPr>
          <p:cNvSpPr/>
          <p:nvPr/>
        </p:nvSpPr>
        <p:spPr>
          <a:xfrm>
            <a:off x="15786399" y="8591615"/>
            <a:ext cx="2322384" cy="1396696"/>
          </a:xfrm>
          <a:custGeom>
            <a:avLst/>
            <a:gdLst/>
            <a:ahLst/>
            <a:cxnLst/>
            <a:rect l="l" t="t" r="r" b="b"/>
            <a:pathLst>
              <a:path w="2322384" h="1396696" extrusionOk="0">
                <a:moveTo>
                  <a:pt x="0" y="0"/>
                </a:moveTo>
                <a:lnTo>
                  <a:pt x="2322385" y="0"/>
                </a:lnTo>
                <a:lnTo>
                  <a:pt x="2322385" y="1396696"/>
                </a:lnTo>
                <a:lnTo>
                  <a:pt x="0" y="1396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6" name="Google Shape;206;p9">
            <a:extLst>
              <a:ext uri="{FF2B5EF4-FFF2-40B4-BE49-F238E27FC236}">
                <a16:creationId xmlns:a16="http://schemas.microsoft.com/office/drawing/2014/main" id="{1177E808-CA76-BA1E-8283-18B7A600BE84}"/>
              </a:ext>
            </a:extLst>
          </p:cNvPr>
          <p:cNvSpPr txBox="1"/>
          <p:nvPr/>
        </p:nvSpPr>
        <p:spPr>
          <a:xfrm>
            <a:off x="1028700" y="1084990"/>
            <a:ext cx="6332382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448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98E5EC2-C030-D2B0-4D5E-382DFB52A5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8700" y="1970826"/>
            <a:ext cx="15625402" cy="632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026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03" name="Google Shape;203;p9"/>
          <p:cNvSpPr/>
          <p:nvPr/>
        </p:nvSpPr>
        <p:spPr>
          <a:xfrm rot="-2700000">
            <a:off x="15742276" y="-404847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cxnSp>
        <p:nvCxnSpPr>
          <p:cNvPr id="204" name="Google Shape;204;p9"/>
          <p:cNvCxnSpPr/>
          <p:nvPr/>
        </p:nvCxnSpPr>
        <p:spPr>
          <a:xfrm rot="8246">
            <a:off x="-313056" y="9390308"/>
            <a:ext cx="1588350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9"/>
          <p:cNvSpPr/>
          <p:nvPr/>
        </p:nvSpPr>
        <p:spPr>
          <a:xfrm>
            <a:off x="15786399" y="8591615"/>
            <a:ext cx="2322384" cy="1396696"/>
          </a:xfrm>
          <a:custGeom>
            <a:avLst/>
            <a:gdLst/>
            <a:ahLst/>
            <a:cxnLst/>
            <a:rect l="l" t="t" r="r" b="b"/>
            <a:pathLst>
              <a:path w="2322384" h="1396696" extrusionOk="0">
                <a:moveTo>
                  <a:pt x="0" y="0"/>
                </a:moveTo>
                <a:lnTo>
                  <a:pt x="2322385" y="0"/>
                </a:lnTo>
                <a:lnTo>
                  <a:pt x="2322385" y="1396696"/>
                </a:lnTo>
                <a:lnTo>
                  <a:pt x="0" y="1396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6" name="Google Shape;206;p9"/>
          <p:cNvSpPr txBox="1"/>
          <p:nvPr/>
        </p:nvSpPr>
        <p:spPr>
          <a:xfrm>
            <a:off x="1028700" y="1084990"/>
            <a:ext cx="6332382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448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6D01798-B5C8-1729-A7EE-CDAB380731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6066" y="1598368"/>
            <a:ext cx="12875868" cy="709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781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4EA272CE-EEEB-3238-8993-BAC23EA13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>
            <a:extLst>
              <a:ext uri="{FF2B5EF4-FFF2-40B4-BE49-F238E27FC236}">
                <a16:creationId xmlns:a16="http://schemas.microsoft.com/office/drawing/2014/main" id="{0B037276-8EEE-59D9-F891-814E70E0F397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03" name="Google Shape;203;p9">
            <a:extLst>
              <a:ext uri="{FF2B5EF4-FFF2-40B4-BE49-F238E27FC236}">
                <a16:creationId xmlns:a16="http://schemas.microsoft.com/office/drawing/2014/main" id="{A4BDC93F-049B-5905-900B-2C4AA18D6D8A}"/>
              </a:ext>
            </a:extLst>
          </p:cNvPr>
          <p:cNvSpPr/>
          <p:nvPr/>
        </p:nvSpPr>
        <p:spPr>
          <a:xfrm rot="-2700000">
            <a:off x="15742276" y="-404847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cxnSp>
        <p:nvCxnSpPr>
          <p:cNvPr id="204" name="Google Shape;204;p9">
            <a:extLst>
              <a:ext uri="{FF2B5EF4-FFF2-40B4-BE49-F238E27FC236}">
                <a16:creationId xmlns:a16="http://schemas.microsoft.com/office/drawing/2014/main" id="{8BC9516F-F09C-E3E3-68CC-7A47F87E9AB0}"/>
              </a:ext>
            </a:extLst>
          </p:cNvPr>
          <p:cNvCxnSpPr/>
          <p:nvPr/>
        </p:nvCxnSpPr>
        <p:spPr>
          <a:xfrm rot="8246">
            <a:off x="-313056" y="9390308"/>
            <a:ext cx="1588350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9">
            <a:extLst>
              <a:ext uri="{FF2B5EF4-FFF2-40B4-BE49-F238E27FC236}">
                <a16:creationId xmlns:a16="http://schemas.microsoft.com/office/drawing/2014/main" id="{EE5B77E8-5FA0-6B02-1D80-B7FA5B5228C5}"/>
              </a:ext>
            </a:extLst>
          </p:cNvPr>
          <p:cNvSpPr/>
          <p:nvPr/>
        </p:nvSpPr>
        <p:spPr>
          <a:xfrm>
            <a:off x="15786399" y="8591615"/>
            <a:ext cx="2322384" cy="1396696"/>
          </a:xfrm>
          <a:custGeom>
            <a:avLst/>
            <a:gdLst/>
            <a:ahLst/>
            <a:cxnLst/>
            <a:rect l="l" t="t" r="r" b="b"/>
            <a:pathLst>
              <a:path w="2322384" h="1396696" extrusionOk="0">
                <a:moveTo>
                  <a:pt x="0" y="0"/>
                </a:moveTo>
                <a:lnTo>
                  <a:pt x="2322385" y="0"/>
                </a:lnTo>
                <a:lnTo>
                  <a:pt x="2322385" y="1396696"/>
                </a:lnTo>
                <a:lnTo>
                  <a:pt x="0" y="1396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6" name="Google Shape;206;p9">
            <a:extLst>
              <a:ext uri="{FF2B5EF4-FFF2-40B4-BE49-F238E27FC236}">
                <a16:creationId xmlns:a16="http://schemas.microsoft.com/office/drawing/2014/main" id="{2F2055EA-898F-119B-CA6F-370C62A53FDB}"/>
              </a:ext>
            </a:extLst>
          </p:cNvPr>
          <p:cNvSpPr txBox="1"/>
          <p:nvPr/>
        </p:nvSpPr>
        <p:spPr>
          <a:xfrm>
            <a:off x="1028700" y="1084990"/>
            <a:ext cx="6332382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448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D761D16-39F8-7E89-A1A2-1365577A3C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7015" y="995998"/>
            <a:ext cx="2972151" cy="323888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D89CD6C-2CE8-EE5B-0AA8-EBEE74BB6FF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15852"/>
          <a:stretch>
            <a:fillRect/>
          </a:stretch>
        </p:blipFill>
        <p:spPr>
          <a:xfrm>
            <a:off x="8734809" y="991235"/>
            <a:ext cx="8980825" cy="317246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B16A3B0-7236-17FD-4FC1-41937849CE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3238" y="5276772"/>
            <a:ext cx="4123142" cy="299437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D78E713-6DFC-827E-97CA-0164B75FFB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69353" y="5278922"/>
            <a:ext cx="4417046" cy="3020480"/>
          </a:xfrm>
          <a:prstGeom prst="rect">
            <a:avLst/>
          </a:prstGeom>
        </p:spPr>
      </p:pic>
      <p:sp>
        <p:nvSpPr>
          <p:cNvPr id="13" name="Retângulo: Cantos Arredondados 12">
            <a:extLst>
              <a:ext uri="{FF2B5EF4-FFF2-40B4-BE49-F238E27FC236}">
                <a16:creationId xmlns:a16="http://schemas.microsoft.com/office/drawing/2014/main" id="{5AF90BC0-94E1-505D-589B-39C8DAA51498}"/>
              </a:ext>
            </a:extLst>
          </p:cNvPr>
          <p:cNvSpPr/>
          <p:nvPr/>
        </p:nvSpPr>
        <p:spPr>
          <a:xfrm>
            <a:off x="1026769" y="1534230"/>
            <a:ext cx="3073478" cy="1751902"/>
          </a:xfrm>
          <a:prstGeom prst="round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B50AC2C-A2F3-DCFD-EE52-5665F9352A5D}"/>
              </a:ext>
            </a:extLst>
          </p:cNvPr>
          <p:cNvSpPr txBox="1"/>
          <p:nvPr/>
        </p:nvSpPr>
        <p:spPr>
          <a:xfrm>
            <a:off x="1780674" y="2005263"/>
            <a:ext cx="2165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TAVI</a:t>
            </a:r>
            <a:endParaRPr lang="pt-BR" sz="48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856BF396-65A0-679D-CC5B-BBD4F49D50F0}"/>
              </a:ext>
            </a:extLst>
          </p:cNvPr>
          <p:cNvSpPr/>
          <p:nvPr/>
        </p:nvSpPr>
        <p:spPr>
          <a:xfrm>
            <a:off x="497342" y="5865453"/>
            <a:ext cx="4732347" cy="2433949"/>
          </a:xfrm>
          <a:prstGeom prst="roundRect">
            <a:avLst/>
          </a:prstGeom>
          <a:noFill/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671C336-6388-09CE-0A82-AA8BA4DCDF5F}"/>
              </a:ext>
            </a:extLst>
          </p:cNvPr>
          <p:cNvSpPr txBox="1"/>
          <p:nvPr/>
        </p:nvSpPr>
        <p:spPr>
          <a:xfrm>
            <a:off x="1308994" y="6020598"/>
            <a:ext cx="381802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Reparo Percutâneo Valvar Mitral</a:t>
            </a:r>
          </a:p>
        </p:txBody>
      </p:sp>
    </p:spTree>
    <p:extLst>
      <p:ext uri="{BB962C8B-B14F-4D97-AF65-F5344CB8AC3E}">
        <p14:creationId xmlns:p14="http://schemas.microsoft.com/office/powerpoint/2010/main" val="2175194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C816D5FF-CD8F-FD1C-2F4A-6FD0C52F8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>
            <a:extLst>
              <a:ext uri="{FF2B5EF4-FFF2-40B4-BE49-F238E27FC236}">
                <a16:creationId xmlns:a16="http://schemas.microsoft.com/office/drawing/2014/main" id="{68D4B04D-5BF1-51F0-841A-8559FC76A3DE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03" name="Google Shape;203;p9">
            <a:extLst>
              <a:ext uri="{FF2B5EF4-FFF2-40B4-BE49-F238E27FC236}">
                <a16:creationId xmlns:a16="http://schemas.microsoft.com/office/drawing/2014/main" id="{5B87958E-B7E3-A9FC-4536-88157B57F406}"/>
              </a:ext>
            </a:extLst>
          </p:cNvPr>
          <p:cNvSpPr/>
          <p:nvPr/>
        </p:nvSpPr>
        <p:spPr>
          <a:xfrm rot="-2700000">
            <a:off x="16417487" y="1271214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cxnSp>
        <p:nvCxnSpPr>
          <p:cNvPr id="204" name="Google Shape;204;p9">
            <a:extLst>
              <a:ext uri="{FF2B5EF4-FFF2-40B4-BE49-F238E27FC236}">
                <a16:creationId xmlns:a16="http://schemas.microsoft.com/office/drawing/2014/main" id="{BC821F53-0354-981B-0788-8F9AA8835D16}"/>
              </a:ext>
            </a:extLst>
          </p:cNvPr>
          <p:cNvCxnSpPr/>
          <p:nvPr/>
        </p:nvCxnSpPr>
        <p:spPr>
          <a:xfrm rot="8246">
            <a:off x="-313056" y="9390308"/>
            <a:ext cx="1588350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9">
            <a:extLst>
              <a:ext uri="{FF2B5EF4-FFF2-40B4-BE49-F238E27FC236}">
                <a16:creationId xmlns:a16="http://schemas.microsoft.com/office/drawing/2014/main" id="{422F80B9-BDF4-9082-B3B1-864AF83C1E43}"/>
              </a:ext>
            </a:extLst>
          </p:cNvPr>
          <p:cNvSpPr/>
          <p:nvPr/>
        </p:nvSpPr>
        <p:spPr>
          <a:xfrm>
            <a:off x="14557641" y="8052351"/>
            <a:ext cx="2322384" cy="1396696"/>
          </a:xfrm>
          <a:custGeom>
            <a:avLst/>
            <a:gdLst/>
            <a:ahLst/>
            <a:cxnLst/>
            <a:rect l="l" t="t" r="r" b="b"/>
            <a:pathLst>
              <a:path w="2322384" h="1396696" extrusionOk="0">
                <a:moveTo>
                  <a:pt x="0" y="0"/>
                </a:moveTo>
                <a:lnTo>
                  <a:pt x="2322385" y="0"/>
                </a:lnTo>
                <a:lnTo>
                  <a:pt x="2322385" y="1396696"/>
                </a:lnTo>
                <a:lnTo>
                  <a:pt x="0" y="1396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6" name="Google Shape;206;p9">
            <a:extLst>
              <a:ext uri="{FF2B5EF4-FFF2-40B4-BE49-F238E27FC236}">
                <a16:creationId xmlns:a16="http://schemas.microsoft.com/office/drawing/2014/main" id="{8A98231E-65FF-D89F-C1A8-F1DB312D3B15}"/>
              </a:ext>
            </a:extLst>
          </p:cNvPr>
          <p:cNvSpPr txBox="1"/>
          <p:nvPr/>
        </p:nvSpPr>
        <p:spPr>
          <a:xfrm>
            <a:off x="1028700" y="1084990"/>
            <a:ext cx="6332382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448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9">
            <a:extLst>
              <a:ext uri="{FF2B5EF4-FFF2-40B4-BE49-F238E27FC236}">
                <a16:creationId xmlns:a16="http://schemas.microsoft.com/office/drawing/2014/main" id="{D8AFDDB9-965E-1DFB-0EDE-E8F69A725940}"/>
              </a:ext>
            </a:extLst>
          </p:cNvPr>
          <p:cNvSpPr txBox="1"/>
          <p:nvPr/>
        </p:nvSpPr>
        <p:spPr>
          <a:xfrm>
            <a:off x="773723" y="216671"/>
            <a:ext cx="1733506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Fluxo de aprovação: Resolução CFM 2428/2025</a:t>
            </a:r>
            <a:endParaRPr sz="6000" b="1" dirty="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3A1EA73-B373-E957-5FAE-0A925CA7AE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370" y="1757316"/>
            <a:ext cx="16958068" cy="807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61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AD721579-8D28-99F3-E629-B1857AA31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>
            <a:extLst>
              <a:ext uri="{FF2B5EF4-FFF2-40B4-BE49-F238E27FC236}">
                <a16:creationId xmlns:a16="http://schemas.microsoft.com/office/drawing/2014/main" id="{13A1923A-F9E6-1F22-C77C-55AEE5D00300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03" name="Google Shape;203;p9">
            <a:extLst>
              <a:ext uri="{FF2B5EF4-FFF2-40B4-BE49-F238E27FC236}">
                <a16:creationId xmlns:a16="http://schemas.microsoft.com/office/drawing/2014/main" id="{C7B26D03-A7B6-77DA-0E67-9A2FF7F41447}"/>
              </a:ext>
            </a:extLst>
          </p:cNvPr>
          <p:cNvSpPr/>
          <p:nvPr/>
        </p:nvSpPr>
        <p:spPr>
          <a:xfrm rot="-2700000">
            <a:off x="15742276" y="-404847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cxnSp>
        <p:nvCxnSpPr>
          <p:cNvPr id="204" name="Google Shape;204;p9">
            <a:extLst>
              <a:ext uri="{FF2B5EF4-FFF2-40B4-BE49-F238E27FC236}">
                <a16:creationId xmlns:a16="http://schemas.microsoft.com/office/drawing/2014/main" id="{C4774726-2729-DD02-19A5-3724CBD9F3F7}"/>
              </a:ext>
            </a:extLst>
          </p:cNvPr>
          <p:cNvCxnSpPr/>
          <p:nvPr/>
        </p:nvCxnSpPr>
        <p:spPr>
          <a:xfrm rot="8246">
            <a:off x="-313056" y="9390308"/>
            <a:ext cx="1588350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9">
            <a:extLst>
              <a:ext uri="{FF2B5EF4-FFF2-40B4-BE49-F238E27FC236}">
                <a16:creationId xmlns:a16="http://schemas.microsoft.com/office/drawing/2014/main" id="{00A6894D-2131-FD15-1BD4-502202B1C605}"/>
              </a:ext>
            </a:extLst>
          </p:cNvPr>
          <p:cNvSpPr/>
          <p:nvPr/>
        </p:nvSpPr>
        <p:spPr>
          <a:xfrm>
            <a:off x="15786399" y="8591615"/>
            <a:ext cx="2322384" cy="1396696"/>
          </a:xfrm>
          <a:custGeom>
            <a:avLst/>
            <a:gdLst/>
            <a:ahLst/>
            <a:cxnLst/>
            <a:rect l="l" t="t" r="r" b="b"/>
            <a:pathLst>
              <a:path w="2322384" h="1396696" extrusionOk="0">
                <a:moveTo>
                  <a:pt x="0" y="0"/>
                </a:moveTo>
                <a:lnTo>
                  <a:pt x="2322385" y="0"/>
                </a:lnTo>
                <a:lnTo>
                  <a:pt x="2322385" y="1396696"/>
                </a:lnTo>
                <a:lnTo>
                  <a:pt x="0" y="1396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6" name="Google Shape;206;p9">
            <a:extLst>
              <a:ext uri="{FF2B5EF4-FFF2-40B4-BE49-F238E27FC236}">
                <a16:creationId xmlns:a16="http://schemas.microsoft.com/office/drawing/2014/main" id="{FC18C1B4-4201-264E-E3AF-07E804B180B0}"/>
              </a:ext>
            </a:extLst>
          </p:cNvPr>
          <p:cNvSpPr txBox="1"/>
          <p:nvPr/>
        </p:nvSpPr>
        <p:spPr>
          <a:xfrm>
            <a:off x="1028700" y="1084990"/>
            <a:ext cx="6332382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448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D8EB0F7-22A9-10EA-F306-168AE30B234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8961" r="8488"/>
          <a:stretch>
            <a:fillRect/>
          </a:stretch>
        </p:blipFill>
        <p:spPr>
          <a:xfrm>
            <a:off x="1534290" y="1829153"/>
            <a:ext cx="14144125" cy="7979991"/>
          </a:xfrm>
          <a:prstGeom prst="rect">
            <a:avLst/>
          </a:prstGeom>
        </p:spPr>
      </p:pic>
      <p:sp>
        <p:nvSpPr>
          <p:cNvPr id="2" name="Google Shape;207;p9">
            <a:extLst>
              <a:ext uri="{FF2B5EF4-FFF2-40B4-BE49-F238E27FC236}">
                <a16:creationId xmlns:a16="http://schemas.microsoft.com/office/drawing/2014/main" id="{FD56BAB5-22BF-1CA4-1992-8C9778FEDF1A}"/>
              </a:ext>
            </a:extLst>
          </p:cNvPr>
          <p:cNvSpPr txBox="1"/>
          <p:nvPr/>
        </p:nvSpPr>
        <p:spPr>
          <a:xfrm>
            <a:off x="4380195" y="415977"/>
            <a:ext cx="8421405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A Prerrogativa Médica </a:t>
            </a:r>
            <a:endParaRPr sz="6000" b="1" dirty="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496647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>
          <a:extLst>
            <a:ext uri="{FF2B5EF4-FFF2-40B4-BE49-F238E27FC236}">
              <a16:creationId xmlns:a16="http://schemas.microsoft.com/office/drawing/2014/main" id="{8968B434-CCB5-C13A-13F0-9618F2459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9">
            <a:extLst>
              <a:ext uri="{FF2B5EF4-FFF2-40B4-BE49-F238E27FC236}">
                <a16:creationId xmlns:a16="http://schemas.microsoft.com/office/drawing/2014/main" id="{C99487E1-78E1-F7AC-D253-CB75FCD55943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71277" b="-6490"/>
            </a:stretch>
          </a:blip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03" name="Google Shape;203;p9">
            <a:extLst>
              <a:ext uri="{FF2B5EF4-FFF2-40B4-BE49-F238E27FC236}">
                <a16:creationId xmlns:a16="http://schemas.microsoft.com/office/drawing/2014/main" id="{1364A5C7-BBE2-7328-3F6C-6AE8348A65B5}"/>
              </a:ext>
            </a:extLst>
          </p:cNvPr>
          <p:cNvSpPr/>
          <p:nvPr/>
        </p:nvSpPr>
        <p:spPr>
          <a:xfrm rot="-2700000">
            <a:off x="15742276" y="-404847"/>
            <a:ext cx="3526643" cy="3436874"/>
          </a:xfrm>
          <a:custGeom>
            <a:avLst/>
            <a:gdLst/>
            <a:ahLst/>
            <a:cxnLst/>
            <a:rect l="l" t="t" r="r" b="b"/>
            <a:pathLst>
              <a:path w="3526643" h="3436874" extrusionOk="0">
                <a:moveTo>
                  <a:pt x="0" y="0"/>
                </a:moveTo>
                <a:lnTo>
                  <a:pt x="3526643" y="0"/>
                </a:lnTo>
                <a:lnTo>
                  <a:pt x="3526643" y="3436874"/>
                </a:lnTo>
                <a:lnTo>
                  <a:pt x="0" y="34368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cxnSp>
        <p:nvCxnSpPr>
          <p:cNvPr id="204" name="Google Shape;204;p9">
            <a:extLst>
              <a:ext uri="{FF2B5EF4-FFF2-40B4-BE49-F238E27FC236}">
                <a16:creationId xmlns:a16="http://schemas.microsoft.com/office/drawing/2014/main" id="{BA568BC4-7DBA-C4E1-BAA5-A0B31A0AA9CA}"/>
              </a:ext>
            </a:extLst>
          </p:cNvPr>
          <p:cNvCxnSpPr/>
          <p:nvPr/>
        </p:nvCxnSpPr>
        <p:spPr>
          <a:xfrm rot="8246">
            <a:off x="-313056" y="9390308"/>
            <a:ext cx="1588350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05" name="Google Shape;205;p9">
            <a:extLst>
              <a:ext uri="{FF2B5EF4-FFF2-40B4-BE49-F238E27FC236}">
                <a16:creationId xmlns:a16="http://schemas.microsoft.com/office/drawing/2014/main" id="{55553998-E32C-960B-F75E-A119F0F7C856}"/>
              </a:ext>
            </a:extLst>
          </p:cNvPr>
          <p:cNvSpPr/>
          <p:nvPr/>
        </p:nvSpPr>
        <p:spPr>
          <a:xfrm>
            <a:off x="15786399" y="8591615"/>
            <a:ext cx="2322384" cy="1396696"/>
          </a:xfrm>
          <a:custGeom>
            <a:avLst/>
            <a:gdLst/>
            <a:ahLst/>
            <a:cxnLst/>
            <a:rect l="l" t="t" r="r" b="b"/>
            <a:pathLst>
              <a:path w="2322384" h="1396696" extrusionOk="0">
                <a:moveTo>
                  <a:pt x="0" y="0"/>
                </a:moveTo>
                <a:lnTo>
                  <a:pt x="2322385" y="0"/>
                </a:lnTo>
                <a:lnTo>
                  <a:pt x="2322385" y="1396696"/>
                </a:lnTo>
                <a:lnTo>
                  <a:pt x="0" y="1396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r="-6915"/>
            </a:stretch>
          </a:blipFill>
          <a:ln>
            <a:noFill/>
          </a:ln>
        </p:spPr>
        <p:txBody>
          <a:bodyPr/>
          <a:lstStyle/>
          <a:p>
            <a:endParaRPr lang="pt-BR"/>
          </a:p>
        </p:txBody>
      </p:sp>
      <p:sp>
        <p:nvSpPr>
          <p:cNvPr id="206" name="Google Shape;206;p9">
            <a:extLst>
              <a:ext uri="{FF2B5EF4-FFF2-40B4-BE49-F238E27FC236}">
                <a16:creationId xmlns:a16="http://schemas.microsoft.com/office/drawing/2014/main" id="{D6D5EB9C-032F-62BD-2C16-583276C309A2}"/>
              </a:ext>
            </a:extLst>
          </p:cNvPr>
          <p:cNvSpPr txBox="1"/>
          <p:nvPr/>
        </p:nvSpPr>
        <p:spPr>
          <a:xfrm>
            <a:off x="1028700" y="1084990"/>
            <a:ext cx="6332382" cy="125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7448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9">
            <a:extLst>
              <a:ext uri="{FF2B5EF4-FFF2-40B4-BE49-F238E27FC236}">
                <a16:creationId xmlns:a16="http://schemas.microsoft.com/office/drawing/2014/main" id="{1860D086-7CFF-34A1-81E2-4DAFE3C0F510}"/>
              </a:ext>
            </a:extLst>
          </p:cNvPr>
          <p:cNvSpPr txBox="1"/>
          <p:nvPr/>
        </p:nvSpPr>
        <p:spPr>
          <a:xfrm>
            <a:off x="722595" y="153030"/>
            <a:ext cx="16529538" cy="1846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Proposta 1: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dirty="0">
                <a:solidFill>
                  <a:srgbClr val="FFFF00"/>
                </a:solidFill>
                <a:latin typeface="Trebuchet MS"/>
                <a:ea typeface="Trebuchet MS"/>
                <a:cs typeface="Trebuchet MS"/>
                <a:sym typeface="Trebuchet MS"/>
              </a:rPr>
              <a:t>Respeito Inegociável à Lei do Ato Médico</a:t>
            </a:r>
            <a:endParaRPr sz="6000" b="1" dirty="0">
              <a:solidFill>
                <a:srgbClr val="FFFF00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2D111EF-0E4B-98CB-C4EE-C1ACE75DD3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17569" y="2693070"/>
            <a:ext cx="12744795" cy="667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021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85</Words>
  <Application>Microsoft Office PowerPoint</Application>
  <PresentationFormat>Personalizar</PresentationFormat>
  <Paragraphs>18</Paragraphs>
  <Slides>13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Merriweather</vt:lpstr>
      <vt:lpstr>Calibri</vt:lpstr>
      <vt:lpstr>Arial</vt:lpstr>
      <vt:lpstr>Trebuchet MS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Vanessa Torales Porto</dc:creator>
  <cp:lastModifiedBy>Ivan Cerqueira Filho</cp:lastModifiedBy>
  <cp:revision>40</cp:revision>
  <dcterms:created xsi:type="dcterms:W3CDTF">2006-08-16T00:00:00Z</dcterms:created>
  <dcterms:modified xsi:type="dcterms:W3CDTF">2026-06-09T14:08:07Z</dcterms:modified>
</cp:coreProperties>
</file>