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412" r:id="rId2"/>
    <p:sldId id="315" r:id="rId3"/>
    <p:sldId id="470" r:id="rId4"/>
    <p:sldId id="471" r:id="rId5"/>
    <p:sldId id="432" r:id="rId6"/>
    <p:sldId id="444" r:id="rId7"/>
    <p:sldId id="440" r:id="rId8"/>
    <p:sldId id="445" r:id="rId9"/>
    <p:sldId id="446" r:id="rId10"/>
    <p:sldId id="447" r:id="rId11"/>
    <p:sldId id="448" r:id="rId12"/>
    <p:sldId id="459" r:id="rId13"/>
    <p:sldId id="460" r:id="rId14"/>
    <p:sldId id="472" r:id="rId15"/>
    <p:sldId id="473" r:id="rId16"/>
    <p:sldId id="456" r:id="rId17"/>
    <p:sldId id="462" r:id="rId18"/>
    <p:sldId id="461" r:id="rId19"/>
    <p:sldId id="457" r:id="rId20"/>
    <p:sldId id="458" r:id="rId21"/>
    <p:sldId id="455" r:id="rId22"/>
    <p:sldId id="452" r:id="rId23"/>
    <p:sldId id="454" r:id="rId24"/>
    <p:sldId id="453" r:id="rId25"/>
    <p:sldId id="465" r:id="rId26"/>
    <p:sldId id="466" r:id="rId27"/>
    <p:sldId id="449" r:id="rId28"/>
    <p:sldId id="451" r:id="rId29"/>
    <p:sldId id="450" r:id="rId30"/>
    <p:sldId id="463" r:id="rId31"/>
    <p:sldId id="467" r:id="rId32"/>
    <p:sldId id="464" r:id="rId33"/>
    <p:sldId id="468" r:id="rId34"/>
    <p:sldId id="469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-pc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-11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etor%20Petr&#243;leo%20e%20G&#225;s%202019\Evolu&#231;&#227;o%20pre&#231;os%20diesel%20gasolina%20gas%20petroleo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Planilha2!$B$1</c:f>
              <c:strCache>
                <c:ptCount val="1"/>
                <c:pt idx="0">
                  <c:v>Gasolina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Planilha2!$A$3:$A$264</c:f>
              <c:numCache>
                <c:formatCode>m/d/yyyy</c:formatCode>
                <c:ptCount val="262"/>
                <c:pt idx="0">
                  <c:v>44319</c:v>
                </c:pt>
                <c:pt idx="1">
                  <c:v>44320</c:v>
                </c:pt>
                <c:pt idx="2">
                  <c:v>44321</c:v>
                </c:pt>
                <c:pt idx="3">
                  <c:v>44322</c:v>
                </c:pt>
                <c:pt idx="4">
                  <c:v>44323</c:v>
                </c:pt>
                <c:pt idx="5">
                  <c:v>44326</c:v>
                </c:pt>
                <c:pt idx="6">
                  <c:v>44327</c:v>
                </c:pt>
                <c:pt idx="7">
                  <c:v>44328</c:v>
                </c:pt>
                <c:pt idx="8">
                  <c:v>44329</c:v>
                </c:pt>
                <c:pt idx="9">
                  <c:v>44330</c:v>
                </c:pt>
                <c:pt idx="10">
                  <c:v>44333</c:v>
                </c:pt>
                <c:pt idx="11">
                  <c:v>44334</c:v>
                </c:pt>
                <c:pt idx="12">
                  <c:v>44335</c:v>
                </c:pt>
                <c:pt idx="13">
                  <c:v>44336</c:v>
                </c:pt>
                <c:pt idx="14">
                  <c:v>44337</c:v>
                </c:pt>
                <c:pt idx="15">
                  <c:v>44340</c:v>
                </c:pt>
                <c:pt idx="16">
                  <c:v>44341</c:v>
                </c:pt>
                <c:pt idx="17">
                  <c:v>44342</c:v>
                </c:pt>
                <c:pt idx="18">
                  <c:v>44343</c:v>
                </c:pt>
                <c:pt idx="19">
                  <c:v>44344</c:v>
                </c:pt>
                <c:pt idx="20">
                  <c:v>44348</c:v>
                </c:pt>
                <c:pt idx="21">
                  <c:v>44349</c:v>
                </c:pt>
                <c:pt idx="22">
                  <c:v>44350</c:v>
                </c:pt>
                <c:pt idx="23">
                  <c:v>44351</c:v>
                </c:pt>
                <c:pt idx="24">
                  <c:v>44354</c:v>
                </c:pt>
                <c:pt idx="25">
                  <c:v>44355</c:v>
                </c:pt>
                <c:pt idx="26">
                  <c:v>44356</c:v>
                </c:pt>
                <c:pt idx="27">
                  <c:v>44357</c:v>
                </c:pt>
                <c:pt idx="28">
                  <c:v>44358</c:v>
                </c:pt>
                <c:pt idx="29">
                  <c:v>44361</c:v>
                </c:pt>
                <c:pt idx="30">
                  <c:v>44362</c:v>
                </c:pt>
                <c:pt idx="31">
                  <c:v>44363</c:v>
                </c:pt>
                <c:pt idx="32">
                  <c:v>44364</c:v>
                </c:pt>
                <c:pt idx="33">
                  <c:v>44365</c:v>
                </c:pt>
                <c:pt idx="34">
                  <c:v>44368</c:v>
                </c:pt>
                <c:pt idx="35">
                  <c:v>44369</c:v>
                </c:pt>
                <c:pt idx="36">
                  <c:v>44370</c:v>
                </c:pt>
                <c:pt idx="37">
                  <c:v>44371</c:v>
                </c:pt>
                <c:pt idx="38">
                  <c:v>44372</c:v>
                </c:pt>
                <c:pt idx="39">
                  <c:v>44375</c:v>
                </c:pt>
                <c:pt idx="40">
                  <c:v>44376</c:v>
                </c:pt>
                <c:pt idx="41">
                  <c:v>44377</c:v>
                </c:pt>
                <c:pt idx="42">
                  <c:v>44378</c:v>
                </c:pt>
                <c:pt idx="43">
                  <c:v>44379</c:v>
                </c:pt>
                <c:pt idx="44">
                  <c:v>44383</c:v>
                </c:pt>
                <c:pt idx="45">
                  <c:v>44384</c:v>
                </c:pt>
                <c:pt idx="46">
                  <c:v>44385</c:v>
                </c:pt>
                <c:pt idx="47">
                  <c:v>44386</c:v>
                </c:pt>
                <c:pt idx="48">
                  <c:v>44389</c:v>
                </c:pt>
                <c:pt idx="49">
                  <c:v>44390</c:v>
                </c:pt>
                <c:pt idx="50">
                  <c:v>44391</c:v>
                </c:pt>
                <c:pt idx="51">
                  <c:v>44392</c:v>
                </c:pt>
                <c:pt idx="52">
                  <c:v>44393</c:v>
                </c:pt>
                <c:pt idx="53">
                  <c:v>44396</c:v>
                </c:pt>
                <c:pt idx="54">
                  <c:v>44397</c:v>
                </c:pt>
                <c:pt idx="55">
                  <c:v>44398</c:v>
                </c:pt>
                <c:pt idx="56">
                  <c:v>44399</c:v>
                </c:pt>
                <c:pt idx="57">
                  <c:v>44400</c:v>
                </c:pt>
                <c:pt idx="58">
                  <c:v>44403</c:v>
                </c:pt>
                <c:pt idx="59">
                  <c:v>44404</c:v>
                </c:pt>
                <c:pt idx="60">
                  <c:v>44405</c:v>
                </c:pt>
                <c:pt idx="61">
                  <c:v>44406</c:v>
                </c:pt>
                <c:pt idx="62">
                  <c:v>44407</c:v>
                </c:pt>
                <c:pt idx="63">
                  <c:v>44410</c:v>
                </c:pt>
                <c:pt idx="64">
                  <c:v>44411</c:v>
                </c:pt>
                <c:pt idx="65">
                  <c:v>44412</c:v>
                </c:pt>
                <c:pt idx="66">
                  <c:v>44413</c:v>
                </c:pt>
                <c:pt idx="67">
                  <c:v>44414</c:v>
                </c:pt>
                <c:pt idx="68">
                  <c:v>44417</c:v>
                </c:pt>
                <c:pt idx="69">
                  <c:v>44418</c:v>
                </c:pt>
                <c:pt idx="70">
                  <c:v>44419</c:v>
                </c:pt>
                <c:pt idx="71">
                  <c:v>44420</c:v>
                </c:pt>
                <c:pt idx="72">
                  <c:v>44421</c:v>
                </c:pt>
                <c:pt idx="73">
                  <c:v>44424</c:v>
                </c:pt>
                <c:pt idx="74">
                  <c:v>44425</c:v>
                </c:pt>
                <c:pt idx="75">
                  <c:v>44426</c:v>
                </c:pt>
                <c:pt idx="76">
                  <c:v>44427</c:v>
                </c:pt>
                <c:pt idx="77">
                  <c:v>44428</c:v>
                </c:pt>
                <c:pt idx="78">
                  <c:v>44431</c:v>
                </c:pt>
                <c:pt idx="79">
                  <c:v>44432</c:v>
                </c:pt>
                <c:pt idx="80">
                  <c:v>44433</c:v>
                </c:pt>
                <c:pt idx="81">
                  <c:v>44434</c:v>
                </c:pt>
                <c:pt idx="82">
                  <c:v>44435</c:v>
                </c:pt>
                <c:pt idx="83">
                  <c:v>44438</c:v>
                </c:pt>
                <c:pt idx="84">
                  <c:v>44439</c:v>
                </c:pt>
                <c:pt idx="85">
                  <c:v>44440</c:v>
                </c:pt>
                <c:pt idx="86">
                  <c:v>44441</c:v>
                </c:pt>
                <c:pt idx="87">
                  <c:v>44442</c:v>
                </c:pt>
                <c:pt idx="88">
                  <c:v>44446</c:v>
                </c:pt>
                <c:pt idx="89">
                  <c:v>44447</c:v>
                </c:pt>
                <c:pt idx="90">
                  <c:v>44448</c:v>
                </c:pt>
                <c:pt idx="91">
                  <c:v>44449</c:v>
                </c:pt>
                <c:pt idx="92">
                  <c:v>44452</c:v>
                </c:pt>
                <c:pt idx="93">
                  <c:v>44453</c:v>
                </c:pt>
                <c:pt idx="94">
                  <c:v>44454</c:v>
                </c:pt>
                <c:pt idx="95">
                  <c:v>44455</c:v>
                </c:pt>
                <c:pt idx="96">
                  <c:v>44456</c:v>
                </c:pt>
                <c:pt idx="97">
                  <c:v>44459</c:v>
                </c:pt>
                <c:pt idx="98">
                  <c:v>44460</c:v>
                </c:pt>
                <c:pt idx="99">
                  <c:v>44461</c:v>
                </c:pt>
                <c:pt idx="100">
                  <c:v>44462</c:v>
                </c:pt>
                <c:pt idx="101">
                  <c:v>44463</c:v>
                </c:pt>
                <c:pt idx="102">
                  <c:v>44466</c:v>
                </c:pt>
                <c:pt idx="103">
                  <c:v>44467</c:v>
                </c:pt>
                <c:pt idx="104">
                  <c:v>44468</c:v>
                </c:pt>
                <c:pt idx="105">
                  <c:v>44469</c:v>
                </c:pt>
                <c:pt idx="106">
                  <c:v>44470</c:v>
                </c:pt>
                <c:pt idx="107">
                  <c:v>44473</c:v>
                </c:pt>
                <c:pt idx="108">
                  <c:v>44474</c:v>
                </c:pt>
                <c:pt idx="109">
                  <c:v>44475</c:v>
                </c:pt>
                <c:pt idx="110">
                  <c:v>44476</c:v>
                </c:pt>
                <c:pt idx="111">
                  <c:v>44477</c:v>
                </c:pt>
                <c:pt idx="112">
                  <c:v>44480</c:v>
                </c:pt>
                <c:pt idx="113">
                  <c:v>44481</c:v>
                </c:pt>
                <c:pt idx="114">
                  <c:v>44482</c:v>
                </c:pt>
                <c:pt idx="115">
                  <c:v>44483</c:v>
                </c:pt>
                <c:pt idx="116">
                  <c:v>44484</c:v>
                </c:pt>
                <c:pt idx="117">
                  <c:v>44487</c:v>
                </c:pt>
                <c:pt idx="118">
                  <c:v>44488</c:v>
                </c:pt>
                <c:pt idx="119">
                  <c:v>44489</c:v>
                </c:pt>
                <c:pt idx="120">
                  <c:v>44490</c:v>
                </c:pt>
                <c:pt idx="121">
                  <c:v>44491</c:v>
                </c:pt>
                <c:pt idx="122">
                  <c:v>44494</c:v>
                </c:pt>
                <c:pt idx="123">
                  <c:v>44495</c:v>
                </c:pt>
                <c:pt idx="124">
                  <c:v>44496</c:v>
                </c:pt>
                <c:pt idx="125">
                  <c:v>44497</c:v>
                </c:pt>
                <c:pt idx="126">
                  <c:v>44498</c:v>
                </c:pt>
                <c:pt idx="127">
                  <c:v>44501</c:v>
                </c:pt>
                <c:pt idx="128">
                  <c:v>44502</c:v>
                </c:pt>
                <c:pt idx="129">
                  <c:v>44503</c:v>
                </c:pt>
                <c:pt idx="130">
                  <c:v>44504</c:v>
                </c:pt>
                <c:pt idx="131">
                  <c:v>44505</c:v>
                </c:pt>
                <c:pt idx="132">
                  <c:v>44508</c:v>
                </c:pt>
                <c:pt idx="133">
                  <c:v>44509</c:v>
                </c:pt>
                <c:pt idx="134">
                  <c:v>44510</c:v>
                </c:pt>
                <c:pt idx="135">
                  <c:v>44511</c:v>
                </c:pt>
                <c:pt idx="136">
                  <c:v>44512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44522</c:v>
                </c:pt>
                <c:pt idx="143">
                  <c:v>44523</c:v>
                </c:pt>
                <c:pt idx="144">
                  <c:v>44524</c:v>
                </c:pt>
                <c:pt idx="145">
                  <c:v>44529</c:v>
                </c:pt>
                <c:pt idx="146">
                  <c:v>44530</c:v>
                </c:pt>
                <c:pt idx="147">
                  <c:v>44531</c:v>
                </c:pt>
                <c:pt idx="148">
                  <c:v>44532</c:v>
                </c:pt>
                <c:pt idx="149">
                  <c:v>44533</c:v>
                </c:pt>
                <c:pt idx="150">
                  <c:v>44536</c:v>
                </c:pt>
                <c:pt idx="151">
                  <c:v>44537</c:v>
                </c:pt>
                <c:pt idx="152">
                  <c:v>44538</c:v>
                </c:pt>
                <c:pt idx="153">
                  <c:v>44539</c:v>
                </c:pt>
                <c:pt idx="154">
                  <c:v>44540</c:v>
                </c:pt>
                <c:pt idx="155">
                  <c:v>44543</c:v>
                </c:pt>
                <c:pt idx="156">
                  <c:v>44544</c:v>
                </c:pt>
                <c:pt idx="157">
                  <c:v>44545</c:v>
                </c:pt>
                <c:pt idx="158">
                  <c:v>44546</c:v>
                </c:pt>
                <c:pt idx="159">
                  <c:v>44547</c:v>
                </c:pt>
                <c:pt idx="160">
                  <c:v>44550</c:v>
                </c:pt>
                <c:pt idx="161">
                  <c:v>44551</c:v>
                </c:pt>
                <c:pt idx="162">
                  <c:v>44552</c:v>
                </c:pt>
                <c:pt idx="163">
                  <c:v>44553</c:v>
                </c:pt>
                <c:pt idx="164">
                  <c:v>44557</c:v>
                </c:pt>
                <c:pt idx="165">
                  <c:v>44558</c:v>
                </c:pt>
                <c:pt idx="166">
                  <c:v>44559</c:v>
                </c:pt>
                <c:pt idx="167">
                  <c:v>44560</c:v>
                </c:pt>
                <c:pt idx="168">
                  <c:v>44561</c:v>
                </c:pt>
                <c:pt idx="169">
                  <c:v>44564</c:v>
                </c:pt>
                <c:pt idx="170">
                  <c:v>44565</c:v>
                </c:pt>
                <c:pt idx="171">
                  <c:v>44566</c:v>
                </c:pt>
                <c:pt idx="172">
                  <c:v>44567</c:v>
                </c:pt>
                <c:pt idx="173">
                  <c:v>44568</c:v>
                </c:pt>
                <c:pt idx="174">
                  <c:v>44571</c:v>
                </c:pt>
                <c:pt idx="175">
                  <c:v>44572</c:v>
                </c:pt>
                <c:pt idx="176">
                  <c:v>44573</c:v>
                </c:pt>
                <c:pt idx="177">
                  <c:v>44574</c:v>
                </c:pt>
                <c:pt idx="178">
                  <c:v>44575</c:v>
                </c:pt>
                <c:pt idx="179">
                  <c:v>44579</c:v>
                </c:pt>
                <c:pt idx="180">
                  <c:v>44580</c:v>
                </c:pt>
                <c:pt idx="181">
                  <c:v>44581</c:v>
                </c:pt>
                <c:pt idx="182">
                  <c:v>44582</c:v>
                </c:pt>
                <c:pt idx="183">
                  <c:v>44585</c:v>
                </c:pt>
                <c:pt idx="184">
                  <c:v>44586</c:v>
                </c:pt>
                <c:pt idx="185">
                  <c:v>44587</c:v>
                </c:pt>
                <c:pt idx="186">
                  <c:v>44588</c:v>
                </c:pt>
                <c:pt idx="187">
                  <c:v>44589</c:v>
                </c:pt>
                <c:pt idx="188">
                  <c:v>44592</c:v>
                </c:pt>
                <c:pt idx="189">
                  <c:v>44593</c:v>
                </c:pt>
                <c:pt idx="190">
                  <c:v>44594</c:v>
                </c:pt>
                <c:pt idx="191">
                  <c:v>44595</c:v>
                </c:pt>
                <c:pt idx="192">
                  <c:v>44596</c:v>
                </c:pt>
                <c:pt idx="193">
                  <c:v>44599</c:v>
                </c:pt>
                <c:pt idx="194">
                  <c:v>44600</c:v>
                </c:pt>
                <c:pt idx="195">
                  <c:v>44601</c:v>
                </c:pt>
                <c:pt idx="196">
                  <c:v>44602</c:v>
                </c:pt>
                <c:pt idx="197">
                  <c:v>44603</c:v>
                </c:pt>
                <c:pt idx="198">
                  <c:v>44606</c:v>
                </c:pt>
                <c:pt idx="199">
                  <c:v>44607</c:v>
                </c:pt>
                <c:pt idx="200">
                  <c:v>44608</c:v>
                </c:pt>
                <c:pt idx="201">
                  <c:v>44609</c:v>
                </c:pt>
                <c:pt idx="202">
                  <c:v>44610</c:v>
                </c:pt>
                <c:pt idx="203">
                  <c:v>44614</c:v>
                </c:pt>
                <c:pt idx="204">
                  <c:v>44615</c:v>
                </c:pt>
                <c:pt idx="205">
                  <c:v>44616</c:v>
                </c:pt>
                <c:pt idx="206">
                  <c:v>44617</c:v>
                </c:pt>
                <c:pt idx="207">
                  <c:v>44620</c:v>
                </c:pt>
                <c:pt idx="208">
                  <c:v>44621</c:v>
                </c:pt>
                <c:pt idx="209">
                  <c:v>44622</c:v>
                </c:pt>
                <c:pt idx="210">
                  <c:v>44623</c:v>
                </c:pt>
                <c:pt idx="211">
                  <c:v>44624</c:v>
                </c:pt>
                <c:pt idx="212">
                  <c:v>44627</c:v>
                </c:pt>
                <c:pt idx="213">
                  <c:v>44628</c:v>
                </c:pt>
                <c:pt idx="214">
                  <c:v>44629</c:v>
                </c:pt>
                <c:pt idx="215">
                  <c:v>44630</c:v>
                </c:pt>
                <c:pt idx="216">
                  <c:v>44631</c:v>
                </c:pt>
                <c:pt idx="217">
                  <c:v>44634</c:v>
                </c:pt>
                <c:pt idx="218">
                  <c:v>44635</c:v>
                </c:pt>
                <c:pt idx="219">
                  <c:v>44636</c:v>
                </c:pt>
                <c:pt idx="220">
                  <c:v>44637</c:v>
                </c:pt>
                <c:pt idx="221">
                  <c:v>44638</c:v>
                </c:pt>
                <c:pt idx="222">
                  <c:v>44641</c:v>
                </c:pt>
                <c:pt idx="223">
                  <c:v>44642</c:v>
                </c:pt>
                <c:pt idx="224">
                  <c:v>44643</c:v>
                </c:pt>
                <c:pt idx="225">
                  <c:v>44644</c:v>
                </c:pt>
                <c:pt idx="226">
                  <c:v>44645</c:v>
                </c:pt>
                <c:pt idx="227">
                  <c:v>44648</c:v>
                </c:pt>
                <c:pt idx="228">
                  <c:v>44649</c:v>
                </c:pt>
                <c:pt idx="229">
                  <c:v>44650</c:v>
                </c:pt>
                <c:pt idx="230">
                  <c:v>44651</c:v>
                </c:pt>
                <c:pt idx="231">
                  <c:v>44652</c:v>
                </c:pt>
                <c:pt idx="232">
                  <c:v>44655</c:v>
                </c:pt>
                <c:pt idx="233">
                  <c:v>44656</c:v>
                </c:pt>
                <c:pt idx="234">
                  <c:v>44657</c:v>
                </c:pt>
                <c:pt idx="235">
                  <c:v>44658</c:v>
                </c:pt>
                <c:pt idx="236">
                  <c:v>44659</c:v>
                </c:pt>
                <c:pt idx="237">
                  <c:v>44662</c:v>
                </c:pt>
                <c:pt idx="238">
                  <c:v>44663</c:v>
                </c:pt>
                <c:pt idx="239">
                  <c:v>44664</c:v>
                </c:pt>
                <c:pt idx="240">
                  <c:v>44665</c:v>
                </c:pt>
                <c:pt idx="241">
                  <c:v>44669</c:v>
                </c:pt>
                <c:pt idx="242">
                  <c:v>44670</c:v>
                </c:pt>
                <c:pt idx="243">
                  <c:v>44671</c:v>
                </c:pt>
                <c:pt idx="244">
                  <c:v>44672</c:v>
                </c:pt>
                <c:pt idx="245">
                  <c:v>44673</c:v>
                </c:pt>
                <c:pt idx="246">
                  <c:v>44676</c:v>
                </c:pt>
                <c:pt idx="247">
                  <c:v>44677</c:v>
                </c:pt>
                <c:pt idx="248">
                  <c:v>44678</c:v>
                </c:pt>
                <c:pt idx="249">
                  <c:v>44679</c:v>
                </c:pt>
                <c:pt idx="250">
                  <c:v>44680</c:v>
                </c:pt>
                <c:pt idx="251">
                  <c:v>44683</c:v>
                </c:pt>
                <c:pt idx="252">
                  <c:v>44684</c:v>
                </c:pt>
                <c:pt idx="253">
                  <c:v>44685</c:v>
                </c:pt>
                <c:pt idx="254">
                  <c:v>44686</c:v>
                </c:pt>
                <c:pt idx="255">
                  <c:v>44687</c:v>
                </c:pt>
                <c:pt idx="256">
                  <c:v>44690</c:v>
                </c:pt>
                <c:pt idx="257">
                  <c:v>44691</c:v>
                </c:pt>
                <c:pt idx="258">
                  <c:v>44692</c:v>
                </c:pt>
                <c:pt idx="259">
                  <c:v>44693</c:v>
                </c:pt>
                <c:pt idx="260">
                  <c:v>44694</c:v>
                </c:pt>
                <c:pt idx="261">
                  <c:v>44697</c:v>
                </c:pt>
              </c:numCache>
            </c:numRef>
          </c:cat>
          <c:val>
            <c:numRef>
              <c:f>Planilha2!$B$3:$B$264</c:f>
              <c:numCache>
                <c:formatCode>General</c:formatCode>
                <c:ptCount val="262"/>
                <c:pt idx="0">
                  <c:v>85.68</c:v>
                </c:pt>
                <c:pt idx="1">
                  <c:v>87.024000000000001</c:v>
                </c:pt>
                <c:pt idx="2">
                  <c:v>86.1</c:v>
                </c:pt>
                <c:pt idx="3">
                  <c:v>85.007999999999996</c:v>
                </c:pt>
                <c:pt idx="4">
                  <c:v>86.352000000000004</c:v>
                </c:pt>
                <c:pt idx="5">
                  <c:v>86.646000000000001</c:v>
                </c:pt>
                <c:pt idx="6">
                  <c:v>86.52</c:v>
                </c:pt>
                <c:pt idx="7">
                  <c:v>87.528000000000006</c:v>
                </c:pt>
                <c:pt idx="8">
                  <c:v>84.462000000000003</c:v>
                </c:pt>
                <c:pt idx="9">
                  <c:v>86.057999999999993</c:v>
                </c:pt>
                <c:pt idx="10">
                  <c:v>87.57</c:v>
                </c:pt>
                <c:pt idx="11">
                  <c:v>87.066000000000003</c:v>
                </c:pt>
                <c:pt idx="12">
                  <c:v>84.713999999999999</c:v>
                </c:pt>
                <c:pt idx="13">
                  <c:v>81.522000000000006</c:v>
                </c:pt>
                <c:pt idx="14">
                  <c:v>82.866</c:v>
                </c:pt>
                <c:pt idx="15">
                  <c:v>84.84</c:v>
                </c:pt>
                <c:pt idx="16">
                  <c:v>84.504000000000005</c:v>
                </c:pt>
                <c:pt idx="17">
                  <c:v>85.847999999999999</c:v>
                </c:pt>
                <c:pt idx="18">
                  <c:v>85.974000000000004</c:v>
                </c:pt>
                <c:pt idx="19">
                  <c:v>85.47</c:v>
                </c:pt>
                <c:pt idx="20">
                  <c:v>86.94</c:v>
                </c:pt>
                <c:pt idx="21">
                  <c:v>87.906000000000006</c:v>
                </c:pt>
                <c:pt idx="22">
                  <c:v>88.242000000000004</c:v>
                </c:pt>
                <c:pt idx="23">
                  <c:v>88.368000000000009</c:v>
                </c:pt>
                <c:pt idx="24">
                  <c:v>87.990000000000009</c:v>
                </c:pt>
                <c:pt idx="25">
                  <c:v>89.081999999999994</c:v>
                </c:pt>
                <c:pt idx="26">
                  <c:v>88.914000000000001</c:v>
                </c:pt>
                <c:pt idx="27">
                  <c:v>89.418000000000006</c:v>
                </c:pt>
                <c:pt idx="28">
                  <c:v>88.451999999999998</c:v>
                </c:pt>
                <c:pt idx="29">
                  <c:v>88.242000000000004</c:v>
                </c:pt>
                <c:pt idx="30">
                  <c:v>87.78</c:v>
                </c:pt>
                <c:pt idx="31">
                  <c:v>86.52</c:v>
                </c:pt>
                <c:pt idx="32">
                  <c:v>85.931999999999988</c:v>
                </c:pt>
                <c:pt idx="33">
                  <c:v>87.318000000000012</c:v>
                </c:pt>
                <c:pt idx="34">
                  <c:v>88.494000000000014</c:v>
                </c:pt>
                <c:pt idx="35">
                  <c:v>90.216000000000008</c:v>
                </c:pt>
                <c:pt idx="36">
                  <c:v>91.938000000000002</c:v>
                </c:pt>
                <c:pt idx="37">
                  <c:v>91.56</c:v>
                </c:pt>
                <c:pt idx="38">
                  <c:v>91.643999999999991</c:v>
                </c:pt>
                <c:pt idx="39">
                  <c:v>89.669999999999987</c:v>
                </c:pt>
                <c:pt idx="40">
                  <c:v>91.307999999999993</c:v>
                </c:pt>
                <c:pt idx="41">
                  <c:v>91.224000000000004</c:v>
                </c:pt>
                <c:pt idx="42">
                  <c:v>92.19</c:v>
                </c:pt>
                <c:pt idx="43">
                  <c:v>94.542000000000002</c:v>
                </c:pt>
                <c:pt idx="44">
                  <c:v>91.728000000000009</c:v>
                </c:pt>
                <c:pt idx="45">
                  <c:v>90.341999999999985</c:v>
                </c:pt>
                <c:pt idx="46">
                  <c:v>92.778000000000006</c:v>
                </c:pt>
                <c:pt idx="47">
                  <c:v>93.912000000000006</c:v>
                </c:pt>
                <c:pt idx="48">
                  <c:v>93.45</c:v>
                </c:pt>
                <c:pt idx="49">
                  <c:v>94.794000000000011</c:v>
                </c:pt>
                <c:pt idx="50">
                  <c:v>93.366</c:v>
                </c:pt>
                <c:pt idx="51">
                  <c:v>91.517999999999986</c:v>
                </c:pt>
                <c:pt idx="52">
                  <c:v>91.77</c:v>
                </c:pt>
                <c:pt idx="53">
                  <c:v>86.31</c:v>
                </c:pt>
                <c:pt idx="54">
                  <c:v>86.897999999999996</c:v>
                </c:pt>
                <c:pt idx="55">
                  <c:v>90.09</c:v>
                </c:pt>
                <c:pt idx="56">
                  <c:v>92.274000000000001</c:v>
                </c:pt>
                <c:pt idx="57">
                  <c:v>92.82</c:v>
                </c:pt>
                <c:pt idx="58">
                  <c:v>93.954000000000008</c:v>
                </c:pt>
                <c:pt idx="59">
                  <c:v>94.416000000000011</c:v>
                </c:pt>
                <c:pt idx="60">
                  <c:v>94.583999999999989</c:v>
                </c:pt>
                <c:pt idx="61">
                  <c:v>96.39</c:v>
                </c:pt>
                <c:pt idx="62">
                  <c:v>96.978000000000009</c:v>
                </c:pt>
                <c:pt idx="63">
                  <c:v>93.786000000000001</c:v>
                </c:pt>
                <c:pt idx="64">
                  <c:v>93.114000000000004</c:v>
                </c:pt>
                <c:pt idx="65">
                  <c:v>91.896000000000001</c:v>
                </c:pt>
                <c:pt idx="66">
                  <c:v>94.164000000000001</c:v>
                </c:pt>
                <c:pt idx="67">
                  <c:v>92.4</c:v>
                </c:pt>
                <c:pt idx="68">
                  <c:v>92.525999999999996</c:v>
                </c:pt>
                <c:pt idx="69">
                  <c:v>93.408000000000015</c:v>
                </c:pt>
                <c:pt idx="70">
                  <c:v>94.751999999999995</c:v>
                </c:pt>
                <c:pt idx="71">
                  <c:v>93.408000000000015</c:v>
                </c:pt>
                <c:pt idx="72">
                  <c:v>92.232000000000014</c:v>
                </c:pt>
                <c:pt idx="73">
                  <c:v>90.341999999999985</c:v>
                </c:pt>
                <c:pt idx="74">
                  <c:v>88.41</c:v>
                </c:pt>
                <c:pt idx="75">
                  <c:v>86.94</c:v>
                </c:pt>
                <c:pt idx="76">
                  <c:v>85.343999999999994</c:v>
                </c:pt>
                <c:pt idx="77">
                  <c:v>82.236000000000004</c:v>
                </c:pt>
                <c:pt idx="78">
                  <c:v>87.275999999999996</c:v>
                </c:pt>
                <c:pt idx="79">
                  <c:v>94.542000000000002</c:v>
                </c:pt>
                <c:pt idx="80">
                  <c:v>100.422</c:v>
                </c:pt>
                <c:pt idx="81">
                  <c:v>99.372</c:v>
                </c:pt>
                <c:pt idx="82">
                  <c:v>100.16999999999999</c:v>
                </c:pt>
                <c:pt idx="83">
                  <c:v>101.43</c:v>
                </c:pt>
                <c:pt idx="84">
                  <c:v>98.826000000000008</c:v>
                </c:pt>
                <c:pt idx="85">
                  <c:v>91.475999999999999</c:v>
                </c:pt>
                <c:pt idx="86">
                  <c:v>93.533999999999992</c:v>
                </c:pt>
                <c:pt idx="87">
                  <c:v>93.197999999999993</c:v>
                </c:pt>
                <c:pt idx="88">
                  <c:v>91.475999999999999</c:v>
                </c:pt>
                <c:pt idx="89">
                  <c:v>92.4</c:v>
                </c:pt>
                <c:pt idx="90">
                  <c:v>91.39200000000001</c:v>
                </c:pt>
                <c:pt idx="91">
                  <c:v>92.064000000000007</c:v>
                </c:pt>
                <c:pt idx="92">
                  <c:v>93.408000000000015</c:v>
                </c:pt>
                <c:pt idx="93">
                  <c:v>93.197999999999993</c:v>
                </c:pt>
                <c:pt idx="94">
                  <c:v>94.080000000000013</c:v>
                </c:pt>
                <c:pt idx="95">
                  <c:v>92.778000000000006</c:v>
                </c:pt>
                <c:pt idx="96">
                  <c:v>92.19</c:v>
                </c:pt>
                <c:pt idx="97">
                  <c:v>90.005999999999986</c:v>
                </c:pt>
                <c:pt idx="98">
                  <c:v>89.166000000000011</c:v>
                </c:pt>
                <c:pt idx="99">
                  <c:v>89.207999999999998</c:v>
                </c:pt>
                <c:pt idx="100">
                  <c:v>90.677999999999997</c:v>
                </c:pt>
                <c:pt idx="101">
                  <c:v>91.685999999999993</c:v>
                </c:pt>
                <c:pt idx="102">
                  <c:v>95.213999999999999</c:v>
                </c:pt>
                <c:pt idx="103">
                  <c:v>93.408000000000015</c:v>
                </c:pt>
                <c:pt idx="104">
                  <c:v>93.954000000000008</c:v>
                </c:pt>
                <c:pt idx="105">
                  <c:v>95.087999999999994</c:v>
                </c:pt>
                <c:pt idx="106">
                  <c:v>94.626000000000005</c:v>
                </c:pt>
                <c:pt idx="107">
                  <c:v>97.524000000000001</c:v>
                </c:pt>
                <c:pt idx="108">
                  <c:v>99.455999999999989</c:v>
                </c:pt>
                <c:pt idx="109">
                  <c:v>97.44</c:v>
                </c:pt>
                <c:pt idx="110">
                  <c:v>98.7</c:v>
                </c:pt>
                <c:pt idx="111">
                  <c:v>99.666000000000011</c:v>
                </c:pt>
                <c:pt idx="112">
                  <c:v>100.464</c:v>
                </c:pt>
                <c:pt idx="113">
                  <c:v>100.128</c:v>
                </c:pt>
                <c:pt idx="114">
                  <c:v>101.05200000000001</c:v>
                </c:pt>
                <c:pt idx="115">
                  <c:v>102.312</c:v>
                </c:pt>
                <c:pt idx="116">
                  <c:v>103.572</c:v>
                </c:pt>
                <c:pt idx="117">
                  <c:v>103.614</c:v>
                </c:pt>
                <c:pt idx="118">
                  <c:v>103.40400000000001</c:v>
                </c:pt>
                <c:pt idx="119">
                  <c:v>104.748</c:v>
                </c:pt>
                <c:pt idx="120">
                  <c:v>103.90800000000002</c:v>
                </c:pt>
                <c:pt idx="121">
                  <c:v>104.202</c:v>
                </c:pt>
                <c:pt idx="122">
                  <c:v>105.252</c:v>
                </c:pt>
                <c:pt idx="123">
                  <c:v>107.184</c:v>
                </c:pt>
                <c:pt idx="124">
                  <c:v>103.69799999999999</c:v>
                </c:pt>
                <c:pt idx="125">
                  <c:v>103.78200000000001</c:v>
                </c:pt>
                <c:pt idx="126">
                  <c:v>104.36999999999999</c:v>
                </c:pt>
                <c:pt idx="127">
                  <c:v>103.19399999999999</c:v>
                </c:pt>
                <c:pt idx="128">
                  <c:v>103.572</c:v>
                </c:pt>
                <c:pt idx="129">
                  <c:v>99.11999999999999</c:v>
                </c:pt>
                <c:pt idx="130">
                  <c:v>96.263999999999996</c:v>
                </c:pt>
                <c:pt idx="131">
                  <c:v>96.935999999999993</c:v>
                </c:pt>
                <c:pt idx="132">
                  <c:v>97.397999999999996</c:v>
                </c:pt>
                <c:pt idx="133">
                  <c:v>99.11999999999999</c:v>
                </c:pt>
                <c:pt idx="134">
                  <c:v>95.759999999999991</c:v>
                </c:pt>
                <c:pt idx="135">
                  <c:v>96.221999999999994</c:v>
                </c:pt>
                <c:pt idx="136">
                  <c:v>96.095999999999989</c:v>
                </c:pt>
                <c:pt idx="137">
                  <c:v>97.061999999999998</c:v>
                </c:pt>
                <c:pt idx="138">
                  <c:v>97.356000000000009</c:v>
                </c:pt>
                <c:pt idx="139">
                  <c:v>94.080000000000013</c:v>
                </c:pt>
                <c:pt idx="140">
                  <c:v>94.626000000000005</c:v>
                </c:pt>
                <c:pt idx="141">
                  <c:v>90.845999999999989</c:v>
                </c:pt>
                <c:pt idx="142">
                  <c:v>92.61</c:v>
                </c:pt>
                <c:pt idx="143">
                  <c:v>96.683999999999997</c:v>
                </c:pt>
                <c:pt idx="144">
                  <c:v>95.55</c:v>
                </c:pt>
                <c:pt idx="145">
                  <c:v>88.2</c:v>
                </c:pt>
                <c:pt idx="146">
                  <c:v>84.419999999999987</c:v>
                </c:pt>
                <c:pt idx="147">
                  <c:v>82.614000000000004</c:v>
                </c:pt>
                <c:pt idx="148">
                  <c:v>84</c:v>
                </c:pt>
                <c:pt idx="149">
                  <c:v>82.908000000000001</c:v>
                </c:pt>
                <c:pt idx="150">
                  <c:v>86.856000000000009</c:v>
                </c:pt>
                <c:pt idx="151">
                  <c:v>89.25</c:v>
                </c:pt>
                <c:pt idx="152">
                  <c:v>91.224000000000004</c:v>
                </c:pt>
                <c:pt idx="153">
                  <c:v>89.25</c:v>
                </c:pt>
                <c:pt idx="154">
                  <c:v>89.04</c:v>
                </c:pt>
                <c:pt idx="155">
                  <c:v>88.032000000000011</c:v>
                </c:pt>
                <c:pt idx="156">
                  <c:v>86.897999999999996</c:v>
                </c:pt>
                <c:pt idx="157">
                  <c:v>88.998000000000005</c:v>
                </c:pt>
                <c:pt idx="158">
                  <c:v>89.376000000000005</c:v>
                </c:pt>
                <c:pt idx="159">
                  <c:v>88.451999999999998</c:v>
                </c:pt>
                <c:pt idx="160">
                  <c:v>87.10799999999999</c:v>
                </c:pt>
                <c:pt idx="161">
                  <c:v>89.754000000000005</c:v>
                </c:pt>
                <c:pt idx="162">
                  <c:v>90.467999999999989</c:v>
                </c:pt>
                <c:pt idx="163">
                  <c:v>92.274000000000001</c:v>
                </c:pt>
                <c:pt idx="164">
                  <c:v>93.576000000000008</c:v>
                </c:pt>
                <c:pt idx="165">
                  <c:v>93.912000000000006</c:v>
                </c:pt>
                <c:pt idx="166">
                  <c:v>94.919999999999987</c:v>
                </c:pt>
                <c:pt idx="167">
                  <c:v>95.087999999999994</c:v>
                </c:pt>
                <c:pt idx="168">
                  <c:v>93.408000000000015</c:v>
                </c:pt>
                <c:pt idx="169">
                  <c:v>94.583999999999989</c:v>
                </c:pt>
                <c:pt idx="170">
                  <c:v>95.591999999999985</c:v>
                </c:pt>
                <c:pt idx="171">
                  <c:v>95.423999999999992</c:v>
                </c:pt>
                <c:pt idx="172">
                  <c:v>96.852000000000004</c:v>
                </c:pt>
                <c:pt idx="173">
                  <c:v>96.431999999999988</c:v>
                </c:pt>
                <c:pt idx="174">
                  <c:v>95.466000000000008</c:v>
                </c:pt>
                <c:pt idx="175">
                  <c:v>98.742000000000004</c:v>
                </c:pt>
                <c:pt idx="176">
                  <c:v>100.758</c:v>
                </c:pt>
                <c:pt idx="177">
                  <c:v>99.833999999999989</c:v>
                </c:pt>
                <c:pt idx="178">
                  <c:v>101.85</c:v>
                </c:pt>
                <c:pt idx="179">
                  <c:v>102.9</c:v>
                </c:pt>
                <c:pt idx="180">
                  <c:v>102.774</c:v>
                </c:pt>
                <c:pt idx="181">
                  <c:v>102.102</c:v>
                </c:pt>
                <c:pt idx="182">
                  <c:v>102.102</c:v>
                </c:pt>
                <c:pt idx="183">
                  <c:v>101.304</c:v>
                </c:pt>
                <c:pt idx="184">
                  <c:v>102.60600000000001</c:v>
                </c:pt>
                <c:pt idx="185">
                  <c:v>105.84</c:v>
                </c:pt>
                <c:pt idx="186">
                  <c:v>107.01600000000001</c:v>
                </c:pt>
                <c:pt idx="187">
                  <c:v>107.1</c:v>
                </c:pt>
                <c:pt idx="188">
                  <c:v>106.848</c:v>
                </c:pt>
                <c:pt idx="189">
                  <c:v>108.31800000000001</c:v>
                </c:pt>
                <c:pt idx="190">
                  <c:v>109.074</c:v>
                </c:pt>
                <c:pt idx="191">
                  <c:v>110.712</c:v>
                </c:pt>
                <c:pt idx="192">
                  <c:v>112.05600000000001</c:v>
                </c:pt>
                <c:pt idx="193">
                  <c:v>113.10600000000001</c:v>
                </c:pt>
                <c:pt idx="194">
                  <c:v>110.628</c:v>
                </c:pt>
                <c:pt idx="195">
                  <c:v>111.59399999999999</c:v>
                </c:pt>
                <c:pt idx="196">
                  <c:v>111.59399999999999</c:v>
                </c:pt>
                <c:pt idx="197">
                  <c:v>115.374</c:v>
                </c:pt>
                <c:pt idx="198">
                  <c:v>116.08799999999999</c:v>
                </c:pt>
                <c:pt idx="199">
                  <c:v>112.18199999999999</c:v>
                </c:pt>
                <c:pt idx="200">
                  <c:v>109.536</c:v>
                </c:pt>
                <c:pt idx="201">
                  <c:v>110.88000000000001</c:v>
                </c:pt>
                <c:pt idx="202">
                  <c:v>112.476</c:v>
                </c:pt>
                <c:pt idx="203">
                  <c:v>112.98</c:v>
                </c:pt>
                <c:pt idx="204">
                  <c:v>112.98</c:v>
                </c:pt>
                <c:pt idx="205">
                  <c:v>108.36</c:v>
                </c:pt>
                <c:pt idx="206">
                  <c:v>106.47</c:v>
                </c:pt>
                <c:pt idx="207">
                  <c:v>108.61199999999999</c:v>
                </c:pt>
                <c:pt idx="208">
                  <c:v>125.03399999999999</c:v>
                </c:pt>
                <c:pt idx="209">
                  <c:v>134.316</c:v>
                </c:pt>
                <c:pt idx="210">
                  <c:v>132.09</c:v>
                </c:pt>
                <c:pt idx="211">
                  <c:v>142.21200000000002</c:v>
                </c:pt>
                <c:pt idx="212">
                  <c:v>143.51399999999998</c:v>
                </c:pt>
                <c:pt idx="213">
                  <c:v>148.34399999999999</c:v>
                </c:pt>
                <c:pt idx="214">
                  <c:v>134.02199999999999</c:v>
                </c:pt>
                <c:pt idx="215">
                  <c:v>128.56200000000001</c:v>
                </c:pt>
                <c:pt idx="216">
                  <c:v>135.28200000000001</c:v>
                </c:pt>
                <c:pt idx="217">
                  <c:v>129.31800000000001</c:v>
                </c:pt>
                <c:pt idx="218">
                  <c:v>121.086</c:v>
                </c:pt>
                <c:pt idx="219">
                  <c:v>121.33799999999999</c:v>
                </c:pt>
                <c:pt idx="220">
                  <c:v>132.09</c:v>
                </c:pt>
                <c:pt idx="221">
                  <c:v>133.35</c:v>
                </c:pt>
                <c:pt idx="222">
                  <c:v>139.18799999999999</c:v>
                </c:pt>
                <c:pt idx="223">
                  <c:v>136.542</c:v>
                </c:pt>
                <c:pt idx="224">
                  <c:v>141.33000000000001</c:v>
                </c:pt>
                <c:pt idx="225">
                  <c:v>138.684</c:v>
                </c:pt>
                <c:pt idx="226">
                  <c:v>141.96</c:v>
                </c:pt>
                <c:pt idx="227">
                  <c:v>130.32600000000002</c:v>
                </c:pt>
                <c:pt idx="228">
                  <c:v>132.25800000000001</c:v>
                </c:pt>
                <c:pt idx="229">
                  <c:v>136.29</c:v>
                </c:pt>
                <c:pt idx="230">
                  <c:v>130.91399999999999</c:v>
                </c:pt>
                <c:pt idx="231">
                  <c:v>129.40199999999999</c:v>
                </c:pt>
                <c:pt idx="232">
                  <c:v>132.72</c:v>
                </c:pt>
                <c:pt idx="233">
                  <c:v>129.36000000000001</c:v>
                </c:pt>
                <c:pt idx="234">
                  <c:v>126.042</c:v>
                </c:pt>
                <c:pt idx="235">
                  <c:v>125.538</c:v>
                </c:pt>
                <c:pt idx="236">
                  <c:v>128.64600000000002</c:v>
                </c:pt>
                <c:pt idx="237">
                  <c:v>123.48</c:v>
                </c:pt>
                <c:pt idx="238">
                  <c:v>129.696</c:v>
                </c:pt>
                <c:pt idx="239">
                  <c:v>134.904</c:v>
                </c:pt>
                <c:pt idx="240">
                  <c:v>137.84399999999999</c:v>
                </c:pt>
                <c:pt idx="241">
                  <c:v>138.096</c:v>
                </c:pt>
                <c:pt idx="242">
                  <c:v>132.42599999999999</c:v>
                </c:pt>
                <c:pt idx="243">
                  <c:v>134.4</c:v>
                </c:pt>
                <c:pt idx="244">
                  <c:v>135.072</c:v>
                </c:pt>
                <c:pt idx="245">
                  <c:v>133.64400000000001</c:v>
                </c:pt>
                <c:pt idx="246">
                  <c:v>133.81200000000001</c:v>
                </c:pt>
                <c:pt idx="247">
                  <c:v>138.38999999999999</c:v>
                </c:pt>
                <c:pt idx="248">
                  <c:v>142.04400000000001</c:v>
                </c:pt>
                <c:pt idx="249">
                  <c:v>143.05199999999999</c:v>
                </c:pt>
                <c:pt idx="250">
                  <c:v>142.29599999999999</c:v>
                </c:pt>
                <c:pt idx="251">
                  <c:v>143.38800000000001</c:v>
                </c:pt>
                <c:pt idx="252">
                  <c:v>145.65600000000001</c:v>
                </c:pt>
                <c:pt idx="253">
                  <c:v>151.91399999999999</c:v>
                </c:pt>
                <c:pt idx="254">
                  <c:v>151.03200000000001</c:v>
                </c:pt>
                <c:pt idx="255">
                  <c:v>157.416</c:v>
                </c:pt>
                <c:pt idx="256">
                  <c:v>148.93199999999999</c:v>
                </c:pt>
                <c:pt idx="257">
                  <c:v>151.62</c:v>
                </c:pt>
                <c:pt idx="258">
                  <c:v>157.584</c:v>
                </c:pt>
                <c:pt idx="259">
                  <c:v>163.59</c:v>
                </c:pt>
                <c:pt idx="260">
                  <c:v>170.1</c:v>
                </c:pt>
                <c:pt idx="261">
                  <c:v>168.126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C4-424F-BF15-7D64FB4D08F8}"/>
            </c:ext>
          </c:extLst>
        </c:ser>
        <c:ser>
          <c:idx val="1"/>
          <c:order val="1"/>
          <c:tx>
            <c:strRef>
              <c:f>Planilha2!$C$1</c:f>
              <c:strCache>
                <c:ptCount val="1"/>
                <c:pt idx="0">
                  <c:v>Diesel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Planilha2!$A$3:$A$264</c:f>
              <c:numCache>
                <c:formatCode>m/d/yyyy</c:formatCode>
                <c:ptCount val="262"/>
                <c:pt idx="0">
                  <c:v>44319</c:v>
                </c:pt>
                <c:pt idx="1">
                  <c:v>44320</c:v>
                </c:pt>
                <c:pt idx="2">
                  <c:v>44321</c:v>
                </c:pt>
                <c:pt idx="3">
                  <c:v>44322</c:v>
                </c:pt>
                <c:pt idx="4">
                  <c:v>44323</c:v>
                </c:pt>
                <c:pt idx="5">
                  <c:v>44326</c:v>
                </c:pt>
                <c:pt idx="6">
                  <c:v>44327</c:v>
                </c:pt>
                <c:pt idx="7">
                  <c:v>44328</c:v>
                </c:pt>
                <c:pt idx="8">
                  <c:v>44329</c:v>
                </c:pt>
                <c:pt idx="9">
                  <c:v>44330</c:v>
                </c:pt>
                <c:pt idx="10">
                  <c:v>44333</c:v>
                </c:pt>
                <c:pt idx="11">
                  <c:v>44334</c:v>
                </c:pt>
                <c:pt idx="12">
                  <c:v>44335</c:v>
                </c:pt>
                <c:pt idx="13">
                  <c:v>44336</c:v>
                </c:pt>
                <c:pt idx="14">
                  <c:v>44337</c:v>
                </c:pt>
                <c:pt idx="15">
                  <c:v>44340</c:v>
                </c:pt>
                <c:pt idx="16">
                  <c:v>44341</c:v>
                </c:pt>
                <c:pt idx="17">
                  <c:v>44342</c:v>
                </c:pt>
                <c:pt idx="18">
                  <c:v>44343</c:v>
                </c:pt>
                <c:pt idx="19">
                  <c:v>44344</c:v>
                </c:pt>
                <c:pt idx="20">
                  <c:v>44348</c:v>
                </c:pt>
                <c:pt idx="21">
                  <c:v>44349</c:v>
                </c:pt>
                <c:pt idx="22">
                  <c:v>44350</c:v>
                </c:pt>
                <c:pt idx="23">
                  <c:v>44351</c:v>
                </c:pt>
                <c:pt idx="24">
                  <c:v>44354</c:v>
                </c:pt>
                <c:pt idx="25">
                  <c:v>44355</c:v>
                </c:pt>
                <c:pt idx="26">
                  <c:v>44356</c:v>
                </c:pt>
                <c:pt idx="27">
                  <c:v>44357</c:v>
                </c:pt>
                <c:pt idx="28">
                  <c:v>44358</c:v>
                </c:pt>
                <c:pt idx="29">
                  <c:v>44361</c:v>
                </c:pt>
                <c:pt idx="30">
                  <c:v>44362</c:v>
                </c:pt>
                <c:pt idx="31">
                  <c:v>44363</c:v>
                </c:pt>
                <c:pt idx="32">
                  <c:v>44364</c:v>
                </c:pt>
                <c:pt idx="33">
                  <c:v>44365</c:v>
                </c:pt>
                <c:pt idx="34">
                  <c:v>44368</c:v>
                </c:pt>
                <c:pt idx="35">
                  <c:v>44369</c:v>
                </c:pt>
                <c:pt idx="36">
                  <c:v>44370</c:v>
                </c:pt>
                <c:pt idx="37">
                  <c:v>44371</c:v>
                </c:pt>
                <c:pt idx="38">
                  <c:v>44372</c:v>
                </c:pt>
                <c:pt idx="39">
                  <c:v>44375</c:v>
                </c:pt>
                <c:pt idx="40">
                  <c:v>44376</c:v>
                </c:pt>
                <c:pt idx="41">
                  <c:v>44377</c:v>
                </c:pt>
                <c:pt idx="42">
                  <c:v>44378</c:v>
                </c:pt>
                <c:pt idx="43">
                  <c:v>44379</c:v>
                </c:pt>
                <c:pt idx="44">
                  <c:v>44383</c:v>
                </c:pt>
                <c:pt idx="45">
                  <c:v>44384</c:v>
                </c:pt>
                <c:pt idx="46">
                  <c:v>44385</c:v>
                </c:pt>
                <c:pt idx="47">
                  <c:v>44386</c:v>
                </c:pt>
                <c:pt idx="48">
                  <c:v>44389</c:v>
                </c:pt>
                <c:pt idx="49">
                  <c:v>44390</c:v>
                </c:pt>
                <c:pt idx="50">
                  <c:v>44391</c:v>
                </c:pt>
                <c:pt idx="51">
                  <c:v>44392</c:v>
                </c:pt>
                <c:pt idx="52">
                  <c:v>44393</c:v>
                </c:pt>
                <c:pt idx="53">
                  <c:v>44396</c:v>
                </c:pt>
                <c:pt idx="54">
                  <c:v>44397</c:v>
                </c:pt>
                <c:pt idx="55">
                  <c:v>44398</c:v>
                </c:pt>
                <c:pt idx="56">
                  <c:v>44399</c:v>
                </c:pt>
                <c:pt idx="57">
                  <c:v>44400</c:v>
                </c:pt>
                <c:pt idx="58">
                  <c:v>44403</c:v>
                </c:pt>
                <c:pt idx="59">
                  <c:v>44404</c:v>
                </c:pt>
                <c:pt idx="60">
                  <c:v>44405</c:v>
                </c:pt>
                <c:pt idx="61">
                  <c:v>44406</c:v>
                </c:pt>
                <c:pt idx="62">
                  <c:v>44407</c:v>
                </c:pt>
                <c:pt idx="63">
                  <c:v>44410</c:v>
                </c:pt>
                <c:pt idx="64">
                  <c:v>44411</c:v>
                </c:pt>
                <c:pt idx="65">
                  <c:v>44412</c:v>
                </c:pt>
                <c:pt idx="66">
                  <c:v>44413</c:v>
                </c:pt>
                <c:pt idx="67">
                  <c:v>44414</c:v>
                </c:pt>
                <c:pt idx="68">
                  <c:v>44417</c:v>
                </c:pt>
                <c:pt idx="69">
                  <c:v>44418</c:v>
                </c:pt>
                <c:pt idx="70">
                  <c:v>44419</c:v>
                </c:pt>
                <c:pt idx="71">
                  <c:v>44420</c:v>
                </c:pt>
                <c:pt idx="72">
                  <c:v>44421</c:v>
                </c:pt>
                <c:pt idx="73">
                  <c:v>44424</c:v>
                </c:pt>
                <c:pt idx="74">
                  <c:v>44425</c:v>
                </c:pt>
                <c:pt idx="75">
                  <c:v>44426</c:v>
                </c:pt>
                <c:pt idx="76">
                  <c:v>44427</c:v>
                </c:pt>
                <c:pt idx="77">
                  <c:v>44428</c:v>
                </c:pt>
                <c:pt idx="78">
                  <c:v>44431</c:v>
                </c:pt>
                <c:pt idx="79">
                  <c:v>44432</c:v>
                </c:pt>
                <c:pt idx="80">
                  <c:v>44433</c:v>
                </c:pt>
                <c:pt idx="81">
                  <c:v>44434</c:v>
                </c:pt>
                <c:pt idx="82">
                  <c:v>44435</c:v>
                </c:pt>
                <c:pt idx="83">
                  <c:v>44438</c:v>
                </c:pt>
                <c:pt idx="84">
                  <c:v>44439</c:v>
                </c:pt>
                <c:pt idx="85">
                  <c:v>44440</c:v>
                </c:pt>
                <c:pt idx="86">
                  <c:v>44441</c:v>
                </c:pt>
                <c:pt idx="87">
                  <c:v>44442</c:v>
                </c:pt>
                <c:pt idx="88">
                  <c:v>44446</c:v>
                </c:pt>
                <c:pt idx="89">
                  <c:v>44447</c:v>
                </c:pt>
                <c:pt idx="90">
                  <c:v>44448</c:v>
                </c:pt>
                <c:pt idx="91">
                  <c:v>44449</c:v>
                </c:pt>
                <c:pt idx="92">
                  <c:v>44452</c:v>
                </c:pt>
                <c:pt idx="93">
                  <c:v>44453</c:v>
                </c:pt>
                <c:pt idx="94">
                  <c:v>44454</c:v>
                </c:pt>
                <c:pt idx="95">
                  <c:v>44455</c:v>
                </c:pt>
                <c:pt idx="96">
                  <c:v>44456</c:v>
                </c:pt>
                <c:pt idx="97">
                  <c:v>44459</c:v>
                </c:pt>
                <c:pt idx="98">
                  <c:v>44460</c:v>
                </c:pt>
                <c:pt idx="99">
                  <c:v>44461</c:v>
                </c:pt>
                <c:pt idx="100">
                  <c:v>44462</c:v>
                </c:pt>
                <c:pt idx="101">
                  <c:v>44463</c:v>
                </c:pt>
                <c:pt idx="102">
                  <c:v>44466</c:v>
                </c:pt>
                <c:pt idx="103">
                  <c:v>44467</c:v>
                </c:pt>
                <c:pt idx="104">
                  <c:v>44468</c:v>
                </c:pt>
                <c:pt idx="105">
                  <c:v>44469</c:v>
                </c:pt>
                <c:pt idx="106">
                  <c:v>44470</c:v>
                </c:pt>
                <c:pt idx="107">
                  <c:v>44473</c:v>
                </c:pt>
                <c:pt idx="108">
                  <c:v>44474</c:v>
                </c:pt>
                <c:pt idx="109">
                  <c:v>44475</c:v>
                </c:pt>
                <c:pt idx="110">
                  <c:v>44476</c:v>
                </c:pt>
                <c:pt idx="111">
                  <c:v>44477</c:v>
                </c:pt>
                <c:pt idx="112">
                  <c:v>44480</c:v>
                </c:pt>
                <c:pt idx="113">
                  <c:v>44481</c:v>
                </c:pt>
                <c:pt idx="114">
                  <c:v>44482</c:v>
                </c:pt>
                <c:pt idx="115">
                  <c:v>44483</c:v>
                </c:pt>
                <c:pt idx="116">
                  <c:v>44484</c:v>
                </c:pt>
                <c:pt idx="117">
                  <c:v>44487</c:v>
                </c:pt>
                <c:pt idx="118">
                  <c:v>44488</c:v>
                </c:pt>
                <c:pt idx="119">
                  <c:v>44489</c:v>
                </c:pt>
                <c:pt idx="120">
                  <c:v>44490</c:v>
                </c:pt>
                <c:pt idx="121">
                  <c:v>44491</c:v>
                </c:pt>
                <c:pt idx="122">
                  <c:v>44494</c:v>
                </c:pt>
                <c:pt idx="123">
                  <c:v>44495</c:v>
                </c:pt>
                <c:pt idx="124">
                  <c:v>44496</c:v>
                </c:pt>
                <c:pt idx="125">
                  <c:v>44497</c:v>
                </c:pt>
                <c:pt idx="126">
                  <c:v>44498</c:v>
                </c:pt>
                <c:pt idx="127">
                  <c:v>44501</c:v>
                </c:pt>
                <c:pt idx="128">
                  <c:v>44502</c:v>
                </c:pt>
                <c:pt idx="129">
                  <c:v>44503</c:v>
                </c:pt>
                <c:pt idx="130">
                  <c:v>44504</c:v>
                </c:pt>
                <c:pt idx="131">
                  <c:v>44505</c:v>
                </c:pt>
                <c:pt idx="132">
                  <c:v>44508</c:v>
                </c:pt>
                <c:pt idx="133">
                  <c:v>44509</c:v>
                </c:pt>
                <c:pt idx="134">
                  <c:v>44510</c:v>
                </c:pt>
                <c:pt idx="135">
                  <c:v>44511</c:v>
                </c:pt>
                <c:pt idx="136">
                  <c:v>44512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44522</c:v>
                </c:pt>
                <c:pt idx="143">
                  <c:v>44523</c:v>
                </c:pt>
                <c:pt idx="144">
                  <c:v>44524</c:v>
                </c:pt>
                <c:pt idx="145">
                  <c:v>44529</c:v>
                </c:pt>
                <c:pt idx="146">
                  <c:v>44530</c:v>
                </c:pt>
                <c:pt idx="147">
                  <c:v>44531</c:v>
                </c:pt>
                <c:pt idx="148">
                  <c:v>44532</c:v>
                </c:pt>
                <c:pt idx="149">
                  <c:v>44533</c:v>
                </c:pt>
                <c:pt idx="150">
                  <c:v>44536</c:v>
                </c:pt>
                <c:pt idx="151">
                  <c:v>44537</c:v>
                </c:pt>
                <c:pt idx="152">
                  <c:v>44538</c:v>
                </c:pt>
                <c:pt idx="153">
                  <c:v>44539</c:v>
                </c:pt>
                <c:pt idx="154">
                  <c:v>44540</c:v>
                </c:pt>
                <c:pt idx="155">
                  <c:v>44543</c:v>
                </c:pt>
                <c:pt idx="156">
                  <c:v>44544</c:v>
                </c:pt>
                <c:pt idx="157">
                  <c:v>44545</c:v>
                </c:pt>
                <c:pt idx="158">
                  <c:v>44546</c:v>
                </c:pt>
                <c:pt idx="159">
                  <c:v>44547</c:v>
                </c:pt>
                <c:pt idx="160">
                  <c:v>44550</c:v>
                </c:pt>
                <c:pt idx="161">
                  <c:v>44551</c:v>
                </c:pt>
                <c:pt idx="162">
                  <c:v>44552</c:v>
                </c:pt>
                <c:pt idx="163">
                  <c:v>44553</c:v>
                </c:pt>
                <c:pt idx="164">
                  <c:v>44557</c:v>
                </c:pt>
                <c:pt idx="165">
                  <c:v>44558</c:v>
                </c:pt>
                <c:pt idx="166">
                  <c:v>44559</c:v>
                </c:pt>
                <c:pt idx="167">
                  <c:v>44560</c:v>
                </c:pt>
                <c:pt idx="168">
                  <c:v>44561</c:v>
                </c:pt>
                <c:pt idx="169">
                  <c:v>44564</c:v>
                </c:pt>
                <c:pt idx="170">
                  <c:v>44565</c:v>
                </c:pt>
                <c:pt idx="171">
                  <c:v>44566</c:v>
                </c:pt>
                <c:pt idx="172">
                  <c:v>44567</c:v>
                </c:pt>
                <c:pt idx="173">
                  <c:v>44568</c:v>
                </c:pt>
                <c:pt idx="174">
                  <c:v>44571</c:v>
                </c:pt>
                <c:pt idx="175">
                  <c:v>44572</c:v>
                </c:pt>
                <c:pt idx="176">
                  <c:v>44573</c:v>
                </c:pt>
                <c:pt idx="177">
                  <c:v>44574</c:v>
                </c:pt>
                <c:pt idx="178">
                  <c:v>44575</c:v>
                </c:pt>
                <c:pt idx="179">
                  <c:v>44579</c:v>
                </c:pt>
                <c:pt idx="180">
                  <c:v>44580</c:v>
                </c:pt>
                <c:pt idx="181">
                  <c:v>44581</c:v>
                </c:pt>
                <c:pt idx="182">
                  <c:v>44582</c:v>
                </c:pt>
                <c:pt idx="183">
                  <c:v>44585</c:v>
                </c:pt>
                <c:pt idx="184">
                  <c:v>44586</c:v>
                </c:pt>
                <c:pt idx="185">
                  <c:v>44587</c:v>
                </c:pt>
                <c:pt idx="186">
                  <c:v>44588</c:v>
                </c:pt>
                <c:pt idx="187">
                  <c:v>44589</c:v>
                </c:pt>
                <c:pt idx="188">
                  <c:v>44592</c:v>
                </c:pt>
                <c:pt idx="189">
                  <c:v>44593</c:v>
                </c:pt>
                <c:pt idx="190">
                  <c:v>44594</c:v>
                </c:pt>
                <c:pt idx="191">
                  <c:v>44595</c:v>
                </c:pt>
                <c:pt idx="192">
                  <c:v>44596</c:v>
                </c:pt>
                <c:pt idx="193">
                  <c:v>44599</c:v>
                </c:pt>
                <c:pt idx="194">
                  <c:v>44600</c:v>
                </c:pt>
                <c:pt idx="195">
                  <c:v>44601</c:v>
                </c:pt>
                <c:pt idx="196">
                  <c:v>44602</c:v>
                </c:pt>
                <c:pt idx="197">
                  <c:v>44603</c:v>
                </c:pt>
                <c:pt idx="198">
                  <c:v>44606</c:v>
                </c:pt>
                <c:pt idx="199">
                  <c:v>44607</c:v>
                </c:pt>
                <c:pt idx="200">
                  <c:v>44608</c:v>
                </c:pt>
                <c:pt idx="201">
                  <c:v>44609</c:v>
                </c:pt>
                <c:pt idx="202">
                  <c:v>44610</c:v>
                </c:pt>
                <c:pt idx="203">
                  <c:v>44614</c:v>
                </c:pt>
                <c:pt idx="204">
                  <c:v>44615</c:v>
                </c:pt>
                <c:pt idx="205">
                  <c:v>44616</c:v>
                </c:pt>
                <c:pt idx="206">
                  <c:v>44617</c:v>
                </c:pt>
                <c:pt idx="207">
                  <c:v>44620</c:v>
                </c:pt>
                <c:pt idx="208">
                  <c:v>44621</c:v>
                </c:pt>
                <c:pt idx="209">
                  <c:v>44622</c:v>
                </c:pt>
                <c:pt idx="210">
                  <c:v>44623</c:v>
                </c:pt>
                <c:pt idx="211">
                  <c:v>44624</c:v>
                </c:pt>
                <c:pt idx="212">
                  <c:v>44627</c:v>
                </c:pt>
                <c:pt idx="213">
                  <c:v>44628</c:v>
                </c:pt>
                <c:pt idx="214">
                  <c:v>44629</c:v>
                </c:pt>
                <c:pt idx="215">
                  <c:v>44630</c:v>
                </c:pt>
                <c:pt idx="216">
                  <c:v>44631</c:v>
                </c:pt>
                <c:pt idx="217">
                  <c:v>44634</c:v>
                </c:pt>
                <c:pt idx="218">
                  <c:v>44635</c:v>
                </c:pt>
                <c:pt idx="219">
                  <c:v>44636</c:v>
                </c:pt>
                <c:pt idx="220">
                  <c:v>44637</c:v>
                </c:pt>
                <c:pt idx="221">
                  <c:v>44638</c:v>
                </c:pt>
                <c:pt idx="222">
                  <c:v>44641</c:v>
                </c:pt>
                <c:pt idx="223">
                  <c:v>44642</c:v>
                </c:pt>
                <c:pt idx="224">
                  <c:v>44643</c:v>
                </c:pt>
                <c:pt idx="225">
                  <c:v>44644</c:v>
                </c:pt>
                <c:pt idx="226">
                  <c:v>44645</c:v>
                </c:pt>
                <c:pt idx="227">
                  <c:v>44648</c:v>
                </c:pt>
                <c:pt idx="228">
                  <c:v>44649</c:v>
                </c:pt>
                <c:pt idx="229">
                  <c:v>44650</c:v>
                </c:pt>
                <c:pt idx="230">
                  <c:v>44651</c:v>
                </c:pt>
                <c:pt idx="231">
                  <c:v>44652</c:v>
                </c:pt>
                <c:pt idx="232">
                  <c:v>44655</c:v>
                </c:pt>
                <c:pt idx="233">
                  <c:v>44656</c:v>
                </c:pt>
                <c:pt idx="234">
                  <c:v>44657</c:v>
                </c:pt>
                <c:pt idx="235">
                  <c:v>44658</c:v>
                </c:pt>
                <c:pt idx="236">
                  <c:v>44659</c:v>
                </c:pt>
                <c:pt idx="237">
                  <c:v>44662</c:v>
                </c:pt>
                <c:pt idx="238">
                  <c:v>44663</c:v>
                </c:pt>
                <c:pt idx="239">
                  <c:v>44664</c:v>
                </c:pt>
                <c:pt idx="240">
                  <c:v>44665</c:v>
                </c:pt>
                <c:pt idx="241">
                  <c:v>44669</c:v>
                </c:pt>
                <c:pt idx="242">
                  <c:v>44670</c:v>
                </c:pt>
                <c:pt idx="243">
                  <c:v>44671</c:v>
                </c:pt>
                <c:pt idx="244">
                  <c:v>44672</c:v>
                </c:pt>
                <c:pt idx="245">
                  <c:v>44673</c:v>
                </c:pt>
                <c:pt idx="246">
                  <c:v>44676</c:v>
                </c:pt>
                <c:pt idx="247">
                  <c:v>44677</c:v>
                </c:pt>
                <c:pt idx="248">
                  <c:v>44678</c:v>
                </c:pt>
                <c:pt idx="249">
                  <c:v>44679</c:v>
                </c:pt>
                <c:pt idx="250">
                  <c:v>44680</c:v>
                </c:pt>
                <c:pt idx="251">
                  <c:v>44683</c:v>
                </c:pt>
                <c:pt idx="252">
                  <c:v>44684</c:v>
                </c:pt>
                <c:pt idx="253">
                  <c:v>44685</c:v>
                </c:pt>
                <c:pt idx="254">
                  <c:v>44686</c:v>
                </c:pt>
                <c:pt idx="255">
                  <c:v>44687</c:v>
                </c:pt>
                <c:pt idx="256">
                  <c:v>44690</c:v>
                </c:pt>
                <c:pt idx="257">
                  <c:v>44691</c:v>
                </c:pt>
                <c:pt idx="258">
                  <c:v>44692</c:v>
                </c:pt>
                <c:pt idx="259">
                  <c:v>44693</c:v>
                </c:pt>
                <c:pt idx="260">
                  <c:v>44694</c:v>
                </c:pt>
                <c:pt idx="261">
                  <c:v>44697</c:v>
                </c:pt>
              </c:numCache>
            </c:numRef>
          </c:cat>
          <c:val>
            <c:numRef>
              <c:f>Planilha2!$C$3:$C$264</c:f>
              <c:numCache>
                <c:formatCode>General</c:formatCode>
                <c:ptCount val="262"/>
                <c:pt idx="0">
                  <c:v>80.010000000000005</c:v>
                </c:pt>
                <c:pt idx="1">
                  <c:v>82.067999999999998</c:v>
                </c:pt>
                <c:pt idx="2">
                  <c:v>81.774000000000001</c:v>
                </c:pt>
                <c:pt idx="3">
                  <c:v>81.731999999999999</c:v>
                </c:pt>
                <c:pt idx="4">
                  <c:v>82.362000000000009</c:v>
                </c:pt>
                <c:pt idx="5">
                  <c:v>82.53</c:v>
                </c:pt>
                <c:pt idx="6">
                  <c:v>83.748000000000005</c:v>
                </c:pt>
                <c:pt idx="7">
                  <c:v>85.007999999999996</c:v>
                </c:pt>
                <c:pt idx="8">
                  <c:v>81.899999999999991</c:v>
                </c:pt>
                <c:pt idx="9">
                  <c:v>83.58</c:v>
                </c:pt>
                <c:pt idx="10">
                  <c:v>84.462000000000003</c:v>
                </c:pt>
                <c:pt idx="11">
                  <c:v>84.251999999999995</c:v>
                </c:pt>
                <c:pt idx="12">
                  <c:v>82.236000000000004</c:v>
                </c:pt>
                <c:pt idx="13">
                  <c:v>80.177999999999997</c:v>
                </c:pt>
                <c:pt idx="14">
                  <c:v>81.69</c:v>
                </c:pt>
                <c:pt idx="15">
                  <c:v>83.706000000000003</c:v>
                </c:pt>
                <c:pt idx="16">
                  <c:v>83.034000000000006</c:v>
                </c:pt>
                <c:pt idx="17">
                  <c:v>83.831999999999994</c:v>
                </c:pt>
                <c:pt idx="18">
                  <c:v>84.251999999999995</c:v>
                </c:pt>
                <c:pt idx="19">
                  <c:v>83.664000000000001</c:v>
                </c:pt>
                <c:pt idx="20">
                  <c:v>85.259999999999991</c:v>
                </c:pt>
                <c:pt idx="21">
                  <c:v>86.352000000000004</c:v>
                </c:pt>
                <c:pt idx="22">
                  <c:v>86.225999999999999</c:v>
                </c:pt>
                <c:pt idx="23">
                  <c:v>86.688000000000002</c:v>
                </c:pt>
                <c:pt idx="24">
                  <c:v>86.688000000000002</c:v>
                </c:pt>
                <c:pt idx="25">
                  <c:v>87.738</c:v>
                </c:pt>
                <c:pt idx="26">
                  <c:v>86.982000000000014</c:v>
                </c:pt>
                <c:pt idx="27">
                  <c:v>87.738</c:v>
                </c:pt>
                <c:pt idx="28">
                  <c:v>86.814000000000007</c:v>
                </c:pt>
                <c:pt idx="29">
                  <c:v>86.52</c:v>
                </c:pt>
                <c:pt idx="30">
                  <c:v>86.646000000000001</c:v>
                </c:pt>
                <c:pt idx="31">
                  <c:v>85.763999999999996</c:v>
                </c:pt>
                <c:pt idx="32">
                  <c:v>84.63000000000001</c:v>
                </c:pt>
                <c:pt idx="33">
                  <c:v>85.512</c:v>
                </c:pt>
                <c:pt idx="34">
                  <c:v>87.024000000000001</c:v>
                </c:pt>
                <c:pt idx="35">
                  <c:v>88.2</c:v>
                </c:pt>
                <c:pt idx="36">
                  <c:v>88.494000000000014</c:v>
                </c:pt>
                <c:pt idx="37">
                  <c:v>88.662000000000006</c:v>
                </c:pt>
                <c:pt idx="38">
                  <c:v>87.906000000000006</c:v>
                </c:pt>
                <c:pt idx="39">
                  <c:v>86.771999999999991</c:v>
                </c:pt>
                <c:pt idx="40">
                  <c:v>87.275999999999996</c:v>
                </c:pt>
                <c:pt idx="41">
                  <c:v>87.233999999999995</c:v>
                </c:pt>
                <c:pt idx="42">
                  <c:v>87.822000000000003</c:v>
                </c:pt>
                <c:pt idx="43">
                  <c:v>89.166000000000011</c:v>
                </c:pt>
                <c:pt idx="44">
                  <c:v>86.646000000000001</c:v>
                </c:pt>
                <c:pt idx="45">
                  <c:v>85.259999999999991</c:v>
                </c:pt>
                <c:pt idx="46">
                  <c:v>86.982000000000014</c:v>
                </c:pt>
                <c:pt idx="47">
                  <c:v>87.990000000000009</c:v>
                </c:pt>
                <c:pt idx="48">
                  <c:v>88.032000000000011</c:v>
                </c:pt>
                <c:pt idx="49">
                  <c:v>89.333999999999989</c:v>
                </c:pt>
                <c:pt idx="50">
                  <c:v>87.528000000000006</c:v>
                </c:pt>
                <c:pt idx="51">
                  <c:v>86.14200000000001</c:v>
                </c:pt>
                <c:pt idx="52">
                  <c:v>86.1</c:v>
                </c:pt>
                <c:pt idx="53">
                  <c:v>81.143999999999991</c:v>
                </c:pt>
                <c:pt idx="54">
                  <c:v>82.152000000000001</c:v>
                </c:pt>
                <c:pt idx="55">
                  <c:v>85.217999999999989</c:v>
                </c:pt>
                <c:pt idx="56">
                  <c:v>87.024000000000001</c:v>
                </c:pt>
                <c:pt idx="57">
                  <c:v>87.318000000000012</c:v>
                </c:pt>
                <c:pt idx="58">
                  <c:v>88.283999999999992</c:v>
                </c:pt>
                <c:pt idx="59">
                  <c:v>87.738</c:v>
                </c:pt>
                <c:pt idx="60">
                  <c:v>87.947999999999993</c:v>
                </c:pt>
                <c:pt idx="61">
                  <c:v>89.544000000000011</c:v>
                </c:pt>
                <c:pt idx="62">
                  <c:v>89.585999999999999</c:v>
                </c:pt>
                <c:pt idx="63">
                  <c:v>87.57</c:v>
                </c:pt>
                <c:pt idx="64">
                  <c:v>86.814000000000007</c:v>
                </c:pt>
                <c:pt idx="65">
                  <c:v>84.545999999999992</c:v>
                </c:pt>
                <c:pt idx="66">
                  <c:v>85.89</c:v>
                </c:pt>
                <c:pt idx="67">
                  <c:v>84.755999999999986</c:v>
                </c:pt>
                <c:pt idx="68">
                  <c:v>83.412000000000006</c:v>
                </c:pt>
                <c:pt idx="69">
                  <c:v>85.091999999999985</c:v>
                </c:pt>
                <c:pt idx="70">
                  <c:v>86.183999999999997</c:v>
                </c:pt>
                <c:pt idx="71">
                  <c:v>85.806000000000012</c:v>
                </c:pt>
                <c:pt idx="72">
                  <c:v>84.335999999999999</c:v>
                </c:pt>
                <c:pt idx="73">
                  <c:v>83.79</c:v>
                </c:pt>
                <c:pt idx="74">
                  <c:v>83.244</c:v>
                </c:pt>
                <c:pt idx="75">
                  <c:v>81.647999999999996</c:v>
                </c:pt>
                <c:pt idx="76">
                  <c:v>80.471999999999994</c:v>
                </c:pt>
                <c:pt idx="77">
                  <c:v>77.532000000000011</c:v>
                </c:pt>
                <c:pt idx="78">
                  <c:v>81.69</c:v>
                </c:pt>
                <c:pt idx="79">
                  <c:v>84.755999999999986</c:v>
                </c:pt>
                <c:pt idx="80">
                  <c:v>86.771999999999991</c:v>
                </c:pt>
                <c:pt idx="81">
                  <c:v>85.176000000000002</c:v>
                </c:pt>
                <c:pt idx="82">
                  <c:v>86.435999999999993</c:v>
                </c:pt>
                <c:pt idx="83">
                  <c:v>87.906000000000006</c:v>
                </c:pt>
                <c:pt idx="84">
                  <c:v>87.990000000000009</c:v>
                </c:pt>
                <c:pt idx="85">
                  <c:v>87.402000000000001</c:v>
                </c:pt>
                <c:pt idx="86">
                  <c:v>88.955999999999989</c:v>
                </c:pt>
                <c:pt idx="87">
                  <c:v>88.872</c:v>
                </c:pt>
                <c:pt idx="88">
                  <c:v>87.654000000000011</c:v>
                </c:pt>
                <c:pt idx="89">
                  <c:v>88.032000000000011</c:v>
                </c:pt>
                <c:pt idx="90">
                  <c:v>87.066000000000003</c:v>
                </c:pt>
                <c:pt idx="91">
                  <c:v>87.990000000000009</c:v>
                </c:pt>
                <c:pt idx="92">
                  <c:v>88.787999999999997</c:v>
                </c:pt>
                <c:pt idx="93">
                  <c:v>88.830000000000013</c:v>
                </c:pt>
                <c:pt idx="94">
                  <c:v>90.635999999999996</c:v>
                </c:pt>
                <c:pt idx="95">
                  <c:v>90.93</c:v>
                </c:pt>
                <c:pt idx="96">
                  <c:v>90.509999999999991</c:v>
                </c:pt>
                <c:pt idx="97">
                  <c:v>89.04</c:v>
                </c:pt>
                <c:pt idx="98">
                  <c:v>89.292000000000002</c:v>
                </c:pt>
                <c:pt idx="99">
                  <c:v>90.384</c:v>
                </c:pt>
                <c:pt idx="100">
                  <c:v>92.064000000000007</c:v>
                </c:pt>
                <c:pt idx="101">
                  <c:v>92.82</c:v>
                </c:pt>
                <c:pt idx="102">
                  <c:v>94.080000000000013</c:v>
                </c:pt>
                <c:pt idx="103">
                  <c:v>93.408000000000015</c:v>
                </c:pt>
                <c:pt idx="104">
                  <c:v>94.794000000000011</c:v>
                </c:pt>
                <c:pt idx="105">
                  <c:v>96.221999999999994</c:v>
                </c:pt>
                <c:pt idx="106">
                  <c:v>97.482000000000014</c:v>
                </c:pt>
                <c:pt idx="107">
                  <c:v>100.002</c:v>
                </c:pt>
                <c:pt idx="108">
                  <c:v>102.48</c:v>
                </c:pt>
                <c:pt idx="109">
                  <c:v>99.96</c:v>
                </c:pt>
                <c:pt idx="110">
                  <c:v>101.304</c:v>
                </c:pt>
                <c:pt idx="111">
                  <c:v>101.47199999999999</c:v>
                </c:pt>
                <c:pt idx="112">
                  <c:v>103.27800000000001</c:v>
                </c:pt>
                <c:pt idx="113">
                  <c:v>102.85799999999999</c:v>
                </c:pt>
                <c:pt idx="114">
                  <c:v>103.488</c:v>
                </c:pt>
                <c:pt idx="115">
                  <c:v>105.462</c:v>
                </c:pt>
                <c:pt idx="116">
                  <c:v>105.252</c:v>
                </c:pt>
                <c:pt idx="117">
                  <c:v>103.95</c:v>
                </c:pt>
                <c:pt idx="118">
                  <c:v>105</c:v>
                </c:pt>
                <c:pt idx="119">
                  <c:v>106.30200000000001</c:v>
                </c:pt>
                <c:pt idx="120">
                  <c:v>104.79</c:v>
                </c:pt>
                <c:pt idx="121">
                  <c:v>104.58000000000001</c:v>
                </c:pt>
                <c:pt idx="122">
                  <c:v>105.042</c:v>
                </c:pt>
                <c:pt idx="123">
                  <c:v>105.462</c:v>
                </c:pt>
                <c:pt idx="124">
                  <c:v>102.60600000000001</c:v>
                </c:pt>
                <c:pt idx="125">
                  <c:v>102.816</c:v>
                </c:pt>
                <c:pt idx="126">
                  <c:v>102.01799999999999</c:v>
                </c:pt>
                <c:pt idx="127">
                  <c:v>102.69</c:v>
                </c:pt>
                <c:pt idx="128">
                  <c:v>102.52199999999999</c:v>
                </c:pt>
                <c:pt idx="129">
                  <c:v>99.204000000000008</c:v>
                </c:pt>
                <c:pt idx="130">
                  <c:v>98.91</c:v>
                </c:pt>
                <c:pt idx="131">
                  <c:v>100.59</c:v>
                </c:pt>
                <c:pt idx="132">
                  <c:v>101.47199999999999</c:v>
                </c:pt>
                <c:pt idx="133">
                  <c:v>102.774</c:v>
                </c:pt>
                <c:pt idx="134">
                  <c:v>100.16999999999999</c:v>
                </c:pt>
                <c:pt idx="135">
                  <c:v>99.792000000000002</c:v>
                </c:pt>
                <c:pt idx="136">
                  <c:v>98.406000000000006</c:v>
                </c:pt>
                <c:pt idx="137">
                  <c:v>98.406000000000006</c:v>
                </c:pt>
                <c:pt idx="138">
                  <c:v>99.372</c:v>
                </c:pt>
                <c:pt idx="139">
                  <c:v>96.81</c:v>
                </c:pt>
                <c:pt idx="140">
                  <c:v>97.397999999999996</c:v>
                </c:pt>
                <c:pt idx="141">
                  <c:v>93.323999999999998</c:v>
                </c:pt>
                <c:pt idx="142">
                  <c:v>94.751999999999995</c:v>
                </c:pt>
                <c:pt idx="143">
                  <c:v>97.775999999999996</c:v>
                </c:pt>
                <c:pt idx="144">
                  <c:v>97.061999999999998</c:v>
                </c:pt>
                <c:pt idx="145">
                  <c:v>87.275999999999996</c:v>
                </c:pt>
                <c:pt idx="146">
                  <c:v>83.79</c:v>
                </c:pt>
                <c:pt idx="147">
                  <c:v>84.083999999999989</c:v>
                </c:pt>
                <c:pt idx="148">
                  <c:v>86.561999999999998</c:v>
                </c:pt>
                <c:pt idx="149">
                  <c:v>88.032000000000011</c:v>
                </c:pt>
                <c:pt idx="150">
                  <c:v>89.25</c:v>
                </c:pt>
                <c:pt idx="151">
                  <c:v>91.475999999999999</c:v>
                </c:pt>
                <c:pt idx="152">
                  <c:v>92.904000000000011</c:v>
                </c:pt>
                <c:pt idx="153">
                  <c:v>91.056000000000012</c:v>
                </c:pt>
                <c:pt idx="154">
                  <c:v>92.19</c:v>
                </c:pt>
                <c:pt idx="155">
                  <c:v>91.35</c:v>
                </c:pt>
                <c:pt idx="156">
                  <c:v>90.131999999999991</c:v>
                </c:pt>
                <c:pt idx="157">
                  <c:v>91.056000000000012</c:v>
                </c:pt>
                <c:pt idx="158">
                  <c:v>91.938000000000002</c:v>
                </c:pt>
                <c:pt idx="159">
                  <c:v>90.3</c:v>
                </c:pt>
                <c:pt idx="160">
                  <c:v>89.46</c:v>
                </c:pt>
                <c:pt idx="161">
                  <c:v>92.778000000000006</c:v>
                </c:pt>
                <c:pt idx="162">
                  <c:v>94.794000000000011</c:v>
                </c:pt>
                <c:pt idx="163">
                  <c:v>96.18</c:v>
                </c:pt>
                <c:pt idx="164">
                  <c:v>96.81</c:v>
                </c:pt>
                <c:pt idx="165">
                  <c:v>97.356000000000009</c:v>
                </c:pt>
                <c:pt idx="166">
                  <c:v>97.397999999999996</c:v>
                </c:pt>
                <c:pt idx="167">
                  <c:v>97.566000000000003</c:v>
                </c:pt>
                <c:pt idx="168">
                  <c:v>95.381999999999991</c:v>
                </c:pt>
                <c:pt idx="169">
                  <c:v>96.81</c:v>
                </c:pt>
                <c:pt idx="170">
                  <c:v>98.868000000000009</c:v>
                </c:pt>
                <c:pt idx="171">
                  <c:v>98.195999999999998</c:v>
                </c:pt>
                <c:pt idx="172">
                  <c:v>100.38000000000001</c:v>
                </c:pt>
                <c:pt idx="173">
                  <c:v>102.22800000000001</c:v>
                </c:pt>
                <c:pt idx="174">
                  <c:v>102.354</c:v>
                </c:pt>
                <c:pt idx="175">
                  <c:v>105.63000000000001</c:v>
                </c:pt>
                <c:pt idx="176">
                  <c:v>106.68</c:v>
                </c:pt>
                <c:pt idx="177">
                  <c:v>106.63800000000001</c:v>
                </c:pt>
                <c:pt idx="178">
                  <c:v>108.696</c:v>
                </c:pt>
                <c:pt idx="179">
                  <c:v>110.79599999999999</c:v>
                </c:pt>
                <c:pt idx="180">
                  <c:v>110.04</c:v>
                </c:pt>
                <c:pt idx="181">
                  <c:v>108.19200000000001</c:v>
                </c:pt>
                <c:pt idx="182">
                  <c:v>109.872</c:v>
                </c:pt>
                <c:pt idx="183">
                  <c:v>108.31800000000001</c:v>
                </c:pt>
                <c:pt idx="184">
                  <c:v>108.94799999999999</c:v>
                </c:pt>
                <c:pt idx="185">
                  <c:v>112.098</c:v>
                </c:pt>
                <c:pt idx="186">
                  <c:v>117.012</c:v>
                </c:pt>
                <c:pt idx="187">
                  <c:v>115.20599999999999</c:v>
                </c:pt>
                <c:pt idx="188">
                  <c:v>114.66</c:v>
                </c:pt>
                <c:pt idx="189">
                  <c:v>113.82</c:v>
                </c:pt>
                <c:pt idx="190">
                  <c:v>114.86999999999999</c:v>
                </c:pt>
                <c:pt idx="191">
                  <c:v>117.55799999999999</c:v>
                </c:pt>
                <c:pt idx="192">
                  <c:v>119.40600000000001</c:v>
                </c:pt>
                <c:pt idx="193">
                  <c:v>119.364</c:v>
                </c:pt>
                <c:pt idx="194">
                  <c:v>116.928</c:v>
                </c:pt>
                <c:pt idx="195">
                  <c:v>118.188</c:v>
                </c:pt>
                <c:pt idx="196">
                  <c:v>117.054</c:v>
                </c:pt>
                <c:pt idx="197">
                  <c:v>121.8</c:v>
                </c:pt>
                <c:pt idx="198">
                  <c:v>122.80799999999999</c:v>
                </c:pt>
                <c:pt idx="199">
                  <c:v>119.364</c:v>
                </c:pt>
                <c:pt idx="200">
                  <c:v>115.626</c:v>
                </c:pt>
                <c:pt idx="201">
                  <c:v>115.122</c:v>
                </c:pt>
                <c:pt idx="202">
                  <c:v>114.95400000000001</c:v>
                </c:pt>
                <c:pt idx="203">
                  <c:v>115.038</c:v>
                </c:pt>
                <c:pt idx="204">
                  <c:v>116.80200000000001</c:v>
                </c:pt>
                <c:pt idx="205">
                  <c:v>119.86800000000001</c:v>
                </c:pt>
                <c:pt idx="206">
                  <c:v>118.188</c:v>
                </c:pt>
                <c:pt idx="207">
                  <c:v>125.70599999999999</c:v>
                </c:pt>
                <c:pt idx="208">
                  <c:v>134.48400000000001</c:v>
                </c:pt>
                <c:pt idx="209">
                  <c:v>149.226</c:v>
                </c:pt>
                <c:pt idx="210">
                  <c:v>148.76399999999998</c:v>
                </c:pt>
                <c:pt idx="211">
                  <c:v>160.44</c:v>
                </c:pt>
                <c:pt idx="212">
                  <c:v>167.874</c:v>
                </c:pt>
                <c:pt idx="213">
                  <c:v>188.28599999999997</c:v>
                </c:pt>
                <c:pt idx="214">
                  <c:v>149.85599999999999</c:v>
                </c:pt>
                <c:pt idx="215">
                  <c:v>138.47400000000002</c:v>
                </c:pt>
                <c:pt idx="216">
                  <c:v>143.68199999999999</c:v>
                </c:pt>
                <c:pt idx="217">
                  <c:v>136.29</c:v>
                </c:pt>
                <c:pt idx="218">
                  <c:v>124.992</c:v>
                </c:pt>
                <c:pt idx="219">
                  <c:v>130.78799999999998</c:v>
                </c:pt>
                <c:pt idx="220">
                  <c:v>145.95000000000002</c:v>
                </c:pt>
                <c:pt idx="221">
                  <c:v>151.28399999999999</c:v>
                </c:pt>
                <c:pt idx="222">
                  <c:v>159.726</c:v>
                </c:pt>
                <c:pt idx="223">
                  <c:v>158.46600000000001</c:v>
                </c:pt>
                <c:pt idx="224">
                  <c:v>167.874</c:v>
                </c:pt>
                <c:pt idx="225">
                  <c:v>171.36</c:v>
                </c:pt>
                <c:pt idx="226">
                  <c:v>176.82</c:v>
                </c:pt>
                <c:pt idx="227">
                  <c:v>162.37200000000001</c:v>
                </c:pt>
                <c:pt idx="228">
                  <c:v>162.666</c:v>
                </c:pt>
                <c:pt idx="229">
                  <c:v>163.38</c:v>
                </c:pt>
                <c:pt idx="230">
                  <c:v>157.71</c:v>
                </c:pt>
                <c:pt idx="231">
                  <c:v>148.88999999999999</c:v>
                </c:pt>
                <c:pt idx="232">
                  <c:v>150.27599999999998</c:v>
                </c:pt>
                <c:pt idx="233">
                  <c:v>151.578</c:v>
                </c:pt>
                <c:pt idx="234">
                  <c:v>147.672</c:v>
                </c:pt>
                <c:pt idx="235">
                  <c:v>144.774</c:v>
                </c:pt>
                <c:pt idx="236">
                  <c:v>146.41200000000001</c:v>
                </c:pt>
                <c:pt idx="237">
                  <c:v>141.16200000000001</c:v>
                </c:pt>
                <c:pt idx="238">
                  <c:v>147.714</c:v>
                </c:pt>
                <c:pt idx="239">
                  <c:v>158.71799999999999</c:v>
                </c:pt>
                <c:pt idx="240">
                  <c:v>163.92599999999999</c:v>
                </c:pt>
                <c:pt idx="241">
                  <c:v>166.36199999999999</c:v>
                </c:pt>
                <c:pt idx="242">
                  <c:v>163.548</c:v>
                </c:pt>
                <c:pt idx="243">
                  <c:v>164.47200000000001</c:v>
                </c:pt>
                <c:pt idx="244">
                  <c:v>164.136</c:v>
                </c:pt>
                <c:pt idx="245">
                  <c:v>163.96799999999999</c:v>
                </c:pt>
                <c:pt idx="246">
                  <c:v>171.654</c:v>
                </c:pt>
                <c:pt idx="247">
                  <c:v>194.58600000000001</c:v>
                </c:pt>
                <c:pt idx="248">
                  <c:v>209.328</c:v>
                </c:pt>
                <c:pt idx="249">
                  <c:v>222.43200000000002</c:v>
                </c:pt>
                <c:pt idx="250">
                  <c:v>198.61799999999999</c:v>
                </c:pt>
                <c:pt idx="251">
                  <c:v>189.672</c:v>
                </c:pt>
                <c:pt idx="252">
                  <c:v>181.56600000000003</c:v>
                </c:pt>
                <c:pt idx="253">
                  <c:v>182.44800000000001</c:v>
                </c:pt>
                <c:pt idx="254">
                  <c:v>182.91000000000003</c:v>
                </c:pt>
                <c:pt idx="255">
                  <c:v>173.04</c:v>
                </c:pt>
                <c:pt idx="256">
                  <c:v>163.84199999999998</c:v>
                </c:pt>
                <c:pt idx="257">
                  <c:v>167.58</c:v>
                </c:pt>
                <c:pt idx="258">
                  <c:v>166.99199999999999</c:v>
                </c:pt>
                <c:pt idx="259">
                  <c:v>165.14400000000001</c:v>
                </c:pt>
                <c:pt idx="260">
                  <c:v>165.648</c:v>
                </c:pt>
                <c:pt idx="261">
                  <c:v>160.10399999999998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C4-424F-BF15-7D64FB4D08F8}"/>
            </c:ext>
          </c:extLst>
        </c:ser>
        <c:ser>
          <c:idx val="2"/>
          <c:order val="2"/>
          <c:tx>
            <c:strRef>
              <c:f>Planilha2!$D$1</c:f>
              <c:strCache>
                <c:ptCount val="1"/>
                <c:pt idx="0">
                  <c:v>Brent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Planilha2!$A$3:$A$264</c:f>
              <c:numCache>
                <c:formatCode>m/d/yyyy</c:formatCode>
                <c:ptCount val="262"/>
                <c:pt idx="0">
                  <c:v>44319</c:v>
                </c:pt>
                <c:pt idx="1">
                  <c:v>44320</c:v>
                </c:pt>
                <c:pt idx="2">
                  <c:v>44321</c:v>
                </c:pt>
                <c:pt idx="3">
                  <c:v>44322</c:v>
                </c:pt>
                <c:pt idx="4">
                  <c:v>44323</c:v>
                </c:pt>
                <c:pt idx="5">
                  <c:v>44326</c:v>
                </c:pt>
                <c:pt idx="6">
                  <c:v>44327</c:v>
                </c:pt>
                <c:pt idx="7">
                  <c:v>44328</c:v>
                </c:pt>
                <c:pt idx="8">
                  <c:v>44329</c:v>
                </c:pt>
                <c:pt idx="9">
                  <c:v>44330</c:v>
                </c:pt>
                <c:pt idx="10">
                  <c:v>44333</c:v>
                </c:pt>
                <c:pt idx="11">
                  <c:v>44334</c:v>
                </c:pt>
                <c:pt idx="12">
                  <c:v>44335</c:v>
                </c:pt>
                <c:pt idx="13">
                  <c:v>44336</c:v>
                </c:pt>
                <c:pt idx="14">
                  <c:v>44337</c:v>
                </c:pt>
                <c:pt idx="15">
                  <c:v>44340</c:v>
                </c:pt>
                <c:pt idx="16">
                  <c:v>44341</c:v>
                </c:pt>
                <c:pt idx="17">
                  <c:v>44342</c:v>
                </c:pt>
                <c:pt idx="18">
                  <c:v>44343</c:v>
                </c:pt>
                <c:pt idx="19">
                  <c:v>44344</c:v>
                </c:pt>
                <c:pt idx="20">
                  <c:v>44348</c:v>
                </c:pt>
                <c:pt idx="21">
                  <c:v>44349</c:v>
                </c:pt>
                <c:pt idx="22">
                  <c:v>44350</c:v>
                </c:pt>
                <c:pt idx="23">
                  <c:v>44351</c:v>
                </c:pt>
                <c:pt idx="24">
                  <c:v>44354</c:v>
                </c:pt>
                <c:pt idx="25">
                  <c:v>44355</c:v>
                </c:pt>
                <c:pt idx="26">
                  <c:v>44356</c:v>
                </c:pt>
                <c:pt idx="27">
                  <c:v>44357</c:v>
                </c:pt>
                <c:pt idx="28">
                  <c:v>44358</c:v>
                </c:pt>
                <c:pt idx="29">
                  <c:v>44361</c:v>
                </c:pt>
                <c:pt idx="30">
                  <c:v>44362</c:v>
                </c:pt>
                <c:pt idx="31">
                  <c:v>44363</c:v>
                </c:pt>
                <c:pt idx="32">
                  <c:v>44364</c:v>
                </c:pt>
                <c:pt idx="33">
                  <c:v>44365</c:v>
                </c:pt>
                <c:pt idx="34">
                  <c:v>44368</c:v>
                </c:pt>
                <c:pt idx="35">
                  <c:v>44369</c:v>
                </c:pt>
                <c:pt idx="36">
                  <c:v>44370</c:v>
                </c:pt>
                <c:pt idx="37">
                  <c:v>44371</c:v>
                </c:pt>
                <c:pt idx="38">
                  <c:v>44372</c:v>
                </c:pt>
                <c:pt idx="39">
                  <c:v>44375</c:v>
                </c:pt>
                <c:pt idx="40">
                  <c:v>44376</c:v>
                </c:pt>
                <c:pt idx="41">
                  <c:v>44377</c:v>
                </c:pt>
                <c:pt idx="42">
                  <c:v>44378</c:v>
                </c:pt>
                <c:pt idx="43">
                  <c:v>44379</c:v>
                </c:pt>
                <c:pt idx="44">
                  <c:v>44383</c:v>
                </c:pt>
                <c:pt idx="45">
                  <c:v>44384</c:v>
                </c:pt>
                <c:pt idx="46">
                  <c:v>44385</c:v>
                </c:pt>
                <c:pt idx="47">
                  <c:v>44386</c:v>
                </c:pt>
                <c:pt idx="48">
                  <c:v>44389</c:v>
                </c:pt>
                <c:pt idx="49">
                  <c:v>44390</c:v>
                </c:pt>
                <c:pt idx="50">
                  <c:v>44391</c:v>
                </c:pt>
                <c:pt idx="51">
                  <c:v>44392</c:v>
                </c:pt>
                <c:pt idx="52">
                  <c:v>44393</c:v>
                </c:pt>
                <c:pt idx="53">
                  <c:v>44396</c:v>
                </c:pt>
                <c:pt idx="54">
                  <c:v>44397</c:v>
                </c:pt>
                <c:pt idx="55">
                  <c:v>44398</c:v>
                </c:pt>
                <c:pt idx="56">
                  <c:v>44399</c:v>
                </c:pt>
                <c:pt idx="57">
                  <c:v>44400</c:v>
                </c:pt>
                <c:pt idx="58">
                  <c:v>44403</c:v>
                </c:pt>
                <c:pt idx="59">
                  <c:v>44404</c:v>
                </c:pt>
                <c:pt idx="60">
                  <c:v>44405</c:v>
                </c:pt>
                <c:pt idx="61">
                  <c:v>44406</c:v>
                </c:pt>
                <c:pt idx="62">
                  <c:v>44407</c:v>
                </c:pt>
                <c:pt idx="63">
                  <c:v>44410</c:v>
                </c:pt>
                <c:pt idx="64">
                  <c:v>44411</c:v>
                </c:pt>
                <c:pt idx="65">
                  <c:v>44412</c:v>
                </c:pt>
                <c:pt idx="66">
                  <c:v>44413</c:v>
                </c:pt>
                <c:pt idx="67">
                  <c:v>44414</c:v>
                </c:pt>
                <c:pt idx="68">
                  <c:v>44417</c:v>
                </c:pt>
                <c:pt idx="69">
                  <c:v>44418</c:v>
                </c:pt>
                <c:pt idx="70">
                  <c:v>44419</c:v>
                </c:pt>
                <c:pt idx="71">
                  <c:v>44420</c:v>
                </c:pt>
                <c:pt idx="72">
                  <c:v>44421</c:v>
                </c:pt>
                <c:pt idx="73">
                  <c:v>44424</c:v>
                </c:pt>
                <c:pt idx="74">
                  <c:v>44425</c:v>
                </c:pt>
                <c:pt idx="75">
                  <c:v>44426</c:v>
                </c:pt>
                <c:pt idx="76">
                  <c:v>44427</c:v>
                </c:pt>
                <c:pt idx="77">
                  <c:v>44428</c:v>
                </c:pt>
                <c:pt idx="78">
                  <c:v>44431</c:v>
                </c:pt>
                <c:pt idx="79">
                  <c:v>44432</c:v>
                </c:pt>
                <c:pt idx="80">
                  <c:v>44433</c:v>
                </c:pt>
                <c:pt idx="81">
                  <c:v>44434</c:v>
                </c:pt>
                <c:pt idx="82">
                  <c:v>44435</c:v>
                </c:pt>
                <c:pt idx="83">
                  <c:v>44438</c:v>
                </c:pt>
                <c:pt idx="84">
                  <c:v>44439</c:v>
                </c:pt>
                <c:pt idx="85">
                  <c:v>44440</c:v>
                </c:pt>
                <c:pt idx="86">
                  <c:v>44441</c:v>
                </c:pt>
                <c:pt idx="87">
                  <c:v>44442</c:v>
                </c:pt>
                <c:pt idx="88">
                  <c:v>44446</c:v>
                </c:pt>
                <c:pt idx="89">
                  <c:v>44447</c:v>
                </c:pt>
                <c:pt idx="90">
                  <c:v>44448</c:v>
                </c:pt>
                <c:pt idx="91">
                  <c:v>44449</c:v>
                </c:pt>
                <c:pt idx="92">
                  <c:v>44452</c:v>
                </c:pt>
                <c:pt idx="93">
                  <c:v>44453</c:v>
                </c:pt>
                <c:pt idx="94">
                  <c:v>44454</c:v>
                </c:pt>
                <c:pt idx="95">
                  <c:v>44455</c:v>
                </c:pt>
                <c:pt idx="96">
                  <c:v>44456</c:v>
                </c:pt>
                <c:pt idx="97">
                  <c:v>44459</c:v>
                </c:pt>
                <c:pt idx="98">
                  <c:v>44460</c:v>
                </c:pt>
                <c:pt idx="99">
                  <c:v>44461</c:v>
                </c:pt>
                <c:pt idx="100">
                  <c:v>44462</c:v>
                </c:pt>
                <c:pt idx="101">
                  <c:v>44463</c:v>
                </c:pt>
                <c:pt idx="102">
                  <c:v>44466</c:v>
                </c:pt>
                <c:pt idx="103">
                  <c:v>44467</c:v>
                </c:pt>
                <c:pt idx="104">
                  <c:v>44468</c:v>
                </c:pt>
                <c:pt idx="105">
                  <c:v>44469</c:v>
                </c:pt>
                <c:pt idx="106">
                  <c:v>44470</c:v>
                </c:pt>
                <c:pt idx="107">
                  <c:v>44473</c:v>
                </c:pt>
                <c:pt idx="108">
                  <c:v>44474</c:v>
                </c:pt>
                <c:pt idx="109">
                  <c:v>44475</c:v>
                </c:pt>
                <c:pt idx="110">
                  <c:v>44476</c:v>
                </c:pt>
                <c:pt idx="111">
                  <c:v>44477</c:v>
                </c:pt>
                <c:pt idx="112">
                  <c:v>44480</c:v>
                </c:pt>
                <c:pt idx="113">
                  <c:v>44481</c:v>
                </c:pt>
                <c:pt idx="114">
                  <c:v>44482</c:v>
                </c:pt>
                <c:pt idx="115">
                  <c:v>44483</c:v>
                </c:pt>
                <c:pt idx="116">
                  <c:v>44484</c:v>
                </c:pt>
                <c:pt idx="117">
                  <c:v>44487</c:v>
                </c:pt>
                <c:pt idx="118">
                  <c:v>44488</c:v>
                </c:pt>
                <c:pt idx="119">
                  <c:v>44489</c:v>
                </c:pt>
                <c:pt idx="120">
                  <c:v>44490</c:v>
                </c:pt>
                <c:pt idx="121">
                  <c:v>44491</c:v>
                </c:pt>
                <c:pt idx="122">
                  <c:v>44494</c:v>
                </c:pt>
                <c:pt idx="123">
                  <c:v>44495</c:v>
                </c:pt>
                <c:pt idx="124">
                  <c:v>44496</c:v>
                </c:pt>
                <c:pt idx="125">
                  <c:v>44497</c:v>
                </c:pt>
                <c:pt idx="126">
                  <c:v>44498</c:v>
                </c:pt>
                <c:pt idx="127">
                  <c:v>44501</c:v>
                </c:pt>
                <c:pt idx="128">
                  <c:v>44502</c:v>
                </c:pt>
                <c:pt idx="129">
                  <c:v>44503</c:v>
                </c:pt>
                <c:pt idx="130">
                  <c:v>44504</c:v>
                </c:pt>
                <c:pt idx="131">
                  <c:v>44505</c:v>
                </c:pt>
                <c:pt idx="132">
                  <c:v>44508</c:v>
                </c:pt>
                <c:pt idx="133">
                  <c:v>44509</c:v>
                </c:pt>
                <c:pt idx="134">
                  <c:v>44510</c:v>
                </c:pt>
                <c:pt idx="135">
                  <c:v>44511</c:v>
                </c:pt>
                <c:pt idx="136">
                  <c:v>44512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44522</c:v>
                </c:pt>
                <c:pt idx="143">
                  <c:v>44523</c:v>
                </c:pt>
                <c:pt idx="144">
                  <c:v>44524</c:v>
                </c:pt>
                <c:pt idx="145">
                  <c:v>44529</c:v>
                </c:pt>
                <c:pt idx="146">
                  <c:v>44530</c:v>
                </c:pt>
                <c:pt idx="147">
                  <c:v>44531</c:v>
                </c:pt>
                <c:pt idx="148">
                  <c:v>44532</c:v>
                </c:pt>
                <c:pt idx="149">
                  <c:v>44533</c:v>
                </c:pt>
                <c:pt idx="150">
                  <c:v>44536</c:v>
                </c:pt>
                <c:pt idx="151">
                  <c:v>44537</c:v>
                </c:pt>
                <c:pt idx="152">
                  <c:v>44538</c:v>
                </c:pt>
                <c:pt idx="153">
                  <c:v>44539</c:v>
                </c:pt>
                <c:pt idx="154">
                  <c:v>44540</c:v>
                </c:pt>
                <c:pt idx="155">
                  <c:v>44543</c:v>
                </c:pt>
                <c:pt idx="156">
                  <c:v>44544</c:v>
                </c:pt>
                <c:pt idx="157">
                  <c:v>44545</c:v>
                </c:pt>
                <c:pt idx="158">
                  <c:v>44546</c:v>
                </c:pt>
                <c:pt idx="159">
                  <c:v>44547</c:v>
                </c:pt>
                <c:pt idx="160">
                  <c:v>44550</c:v>
                </c:pt>
                <c:pt idx="161">
                  <c:v>44551</c:v>
                </c:pt>
                <c:pt idx="162">
                  <c:v>44552</c:v>
                </c:pt>
                <c:pt idx="163">
                  <c:v>44553</c:v>
                </c:pt>
                <c:pt idx="164">
                  <c:v>44557</c:v>
                </c:pt>
                <c:pt idx="165">
                  <c:v>44558</c:v>
                </c:pt>
                <c:pt idx="166">
                  <c:v>44559</c:v>
                </c:pt>
                <c:pt idx="167">
                  <c:v>44560</c:v>
                </c:pt>
                <c:pt idx="168">
                  <c:v>44561</c:v>
                </c:pt>
                <c:pt idx="169">
                  <c:v>44564</c:v>
                </c:pt>
                <c:pt idx="170">
                  <c:v>44565</c:v>
                </c:pt>
                <c:pt idx="171">
                  <c:v>44566</c:v>
                </c:pt>
                <c:pt idx="172">
                  <c:v>44567</c:v>
                </c:pt>
                <c:pt idx="173">
                  <c:v>44568</c:v>
                </c:pt>
                <c:pt idx="174">
                  <c:v>44571</c:v>
                </c:pt>
                <c:pt idx="175">
                  <c:v>44572</c:v>
                </c:pt>
                <c:pt idx="176">
                  <c:v>44573</c:v>
                </c:pt>
                <c:pt idx="177">
                  <c:v>44574</c:v>
                </c:pt>
                <c:pt idx="178">
                  <c:v>44575</c:v>
                </c:pt>
                <c:pt idx="179">
                  <c:v>44579</c:v>
                </c:pt>
                <c:pt idx="180">
                  <c:v>44580</c:v>
                </c:pt>
                <c:pt idx="181">
                  <c:v>44581</c:v>
                </c:pt>
                <c:pt idx="182">
                  <c:v>44582</c:v>
                </c:pt>
                <c:pt idx="183">
                  <c:v>44585</c:v>
                </c:pt>
                <c:pt idx="184">
                  <c:v>44586</c:v>
                </c:pt>
                <c:pt idx="185">
                  <c:v>44587</c:v>
                </c:pt>
                <c:pt idx="186">
                  <c:v>44588</c:v>
                </c:pt>
                <c:pt idx="187">
                  <c:v>44589</c:v>
                </c:pt>
                <c:pt idx="188">
                  <c:v>44592</c:v>
                </c:pt>
                <c:pt idx="189">
                  <c:v>44593</c:v>
                </c:pt>
                <c:pt idx="190">
                  <c:v>44594</c:v>
                </c:pt>
                <c:pt idx="191">
                  <c:v>44595</c:v>
                </c:pt>
                <c:pt idx="192">
                  <c:v>44596</c:v>
                </c:pt>
                <c:pt idx="193">
                  <c:v>44599</c:v>
                </c:pt>
                <c:pt idx="194">
                  <c:v>44600</c:v>
                </c:pt>
                <c:pt idx="195">
                  <c:v>44601</c:v>
                </c:pt>
                <c:pt idx="196">
                  <c:v>44602</c:v>
                </c:pt>
                <c:pt idx="197">
                  <c:v>44603</c:v>
                </c:pt>
                <c:pt idx="198">
                  <c:v>44606</c:v>
                </c:pt>
                <c:pt idx="199">
                  <c:v>44607</c:v>
                </c:pt>
                <c:pt idx="200">
                  <c:v>44608</c:v>
                </c:pt>
                <c:pt idx="201">
                  <c:v>44609</c:v>
                </c:pt>
                <c:pt idx="202">
                  <c:v>44610</c:v>
                </c:pt>
                <c:pt idx="203">
                  <c:v>44614</c:v>
                </c:pt>
                <c:pt idx="204">
                  <c:v>44615</c:v>
                </c:pt>
                <c:pt idx="205">
                  <c:v>44616</c:v>
                </c:pt>
                <c:pt idx="206">
                  <c:v>44617</c:v>
                </c:pt>
                <c:pt idx="207">
                  <c:v>44620</c:v>
                </c:pt>
                <c:pt idx="208">
                  <c:v>44621</c:v>
                </c:pt>
                <c:pt idx="209">
                  <c:v>44622</c:v>
                </c:pt>
                <c:pt idx="210">
                  <c:v>44623</c:v>
                </c:pt>
                <c:pt idx="211">
                  <c:v>44624</c:v>
                </c:pt>
                <c:pt idx="212">
                  <c:v>44627</c:v>
                </c:pt>
                <c:pt idx="213">
                  <c:v>44628</c:v>
                </c:pt>
                <c:pt idx="214">
                  <c:v>44629</c:v>
                </c:pt>
                <c:pt idx="215">
                  <c:v>44630</c:v>
                </c:pt>
                <c:pt idx="216">
                  <c:v>44631</c:v>
                </c:pt>
                <c:pt idx="217">
                  <c:v>44634</c:v>
                </c:pt>
                <c:pt idx="218">
                  <c:v>44635</c:v>
                </c:pt>
                <c:pt idx="219">
                  <c:v>44636</c:v>
                </c:pt>
                <c:pt idx="220">
                  <c:v>44637</c:v>
                </c:pt>
                <c:pt idx="221">
                  <c:v>44638</c:v>
                </c:pt>
                <c:pt idx="222">
                  <c:v>44641</c:v>
                </c:pt>
                <c:pt idx="223">
                  <c:v>44642</c:v>
                </c:pt>
                <c:pt idx="224">
                  <c:v>44643</c:v>
                </c:pt>
                <c:pt idx="225">
                  <c:v>44644</c:v>
                </c:pt>
                <c:pt idx="226">
                  <c:v>44645</c:v>
                </c:pt>
                <c:pt idx="227">
                  <c:v>44648</c:v>
                </c:pt>
                <c:pt idx="228">
                  <c:v>44649</c:v>
                </c:pt>
                <c:pt idx="229">
                  <c:v>44650</c:v>
                </c:pt>
                <c:pt idx="230">
                  <c:v>44651</c:v>
                </c:pt>
                <c:pt idx="231">
                  <c:v>44652</c:v>
                </c:pt>
                <c:pt idx="232">
                  <c:v>44655</c:v>
                </c:pt>
                <c:pt idx="233">
                  <c:v>44656</c:v>
                </c:pt>
                <c:pt idx="234">
                  <c:v>44657</c:v>
                </c:pt>
                <c:pt idx="235">
                  <c:v>44658</c:v>
                </c:pt>
                <c:pt idx="236">
                  <c:v>44659</c:v>
                </c:pt>
                <c:pt idx="237">
                  <c:v>44662</c:v>
                </c:pt>
                <c:pt idx="238">
                  <c:v>44663</c:v>
                </c:pt>
                <c:pt idx="239">
                  <c:v>44664</c:v>
                </c:pt>
                <c:pt idx="240">
                  <c:v>44665</c:v>
                </c:pt>
                <c:pt idx="241">
                  <c:v>44669</c:v>
                </c:pt>
                <c:pt idx="242">
                  <c:v>44670</c:v>
                </c:pt>
                <c:pt idx="243">
                  <c:v>44671</c:v>
                </c:pt>
                <c:pt idx="244">
                  <c:v>44672</c:v>
                </c:pt>
                <c:pt idx="245">
                  <c:v>44673</c:v>
                </c:pt>
                <c:pt idx="246">
                  <c:v>44676</c:v>
                </c:pt>
                <c:pt idx="247">
                  <c:v>44677</c:v>
                </c:pt>
                <c:pt idx="248">
                  <c:v>44678</c:v>
                </c:pt>
                <c:pt idx="249">
                  <c:v>44679</c:v>
                </c:pt>
                <c:pt idx="250">
                  <c:v>44680</c:v>
                </c:pt>
                <c:pt idx="251">
                  <c:v>44683</c:v>
                </c:pt>
                <c:pt idx="252">
                  <c:v>44684</c:v>
                </c:pt>
                <c:pt idx="253">
                  <c:v>44685</c:v>
                </c:pt>
                <c:pt idx="254">
                  <c:v>44686</c:v>
                </c:pt>
                <c:pt idx="255">
                  <c:v>44687</c:v>
                </c:pt>
                <c:pt idx="256">
                  <c:v>44690</c:v>
                </c:pt>
                <c:pt idx="257">
                  <c:v>44691</c:v>
                </c:pt>
                <c:pt idx="258">
                  <c:v>44692</c:v>
                </c:pt>
                <c:pt idx="259">
                  <c:v>44693</c:v>
                </c:pt>
                <c:pt idx="260">
                  <c:v>44694</c:v>
                </c:pt>
                <c:pt idx="261">
                  <c:v>44697</c:v>
                </c:pt>
              </c:numCache>
            </c:numRef>
          </c:cat>
          <c:val>
            <c:numRef>
              <c:f>Planilha2!$D$3:$D$264</c:f>
              <c:numCache>
                <c:formatCode>General</c:formatCode>
                <c:ptCount val="262"/>
                <c:pt idx="0">
                  <c:v>64.459999999999994</c:v>
                </c:pt>
                <c:pt idx="1">
                  <c:v>65.72</c:v>
                </c:pt>
                <c:pt idx="2">
                  <c:v>65.63</c:v>
                </c:pt>
                <c:pt idx="3">
                  <c:v>64.73</c:v>
                </c:pt>
                <c:pt idx="4">
                  <c:v>64.959999999999994</c:v>
                </c:pt>
                <c:pt idx="5">
                  <c:v>64.92</c:v>
                </c:pt>
                <c:pt idx="6">
                  <c:v>65.31</c:v>
                </c:pt>
                <c:pt idx="7">
                  <c:v>65.959999999999994</c:v>
                </c:pt>
                <c:pt idx="8">
                  <c:v>63.82</c:v>
                </c:pt>
                <c:pt idx="9">
                  <c:v>65.319999999999993</c:v>
                </c:pt>
                <c:pt idx="10">
                  <c:v>66.239999999999995</c:v>
                </c:pt>
                <c:pt idx="11">
                  <c:v>65.489999999999995</c:v>
                </c:pt>
                <c:pt idx="12">
                  <c:v>63.279999999999994</c:v>
                </c:pt>
                <c:pt idx="13">
                  <c:v>61.95</c:v>
                </c:pt>
                <c:pt idx="14">
                  <c:v>63.610000000000007</c:v>
                </c:pt>
                <c:pt idx="15">
                  <c:v>66.13</c:v>
                </c:pt>
                <c:pt idx="16">
                  <c:v>66.27</c:v>
                </c:pt>
                <c:pt idx="17">
                  <c:v>66.41</c:v>
                </c:pt>
                <c:pt idx="18">
                  <c:v>66.87</c:v>
                </c:pt>
                <c:pt idx="19">
                  <c:v>66.31</c:v>
                </c:pt>
                <c:pt idx="20">
                  <c:v>67.8</c:v>
                </c:pt>
                <c:pt idx="21">
                  <c:v>68.790000000000006</c:v>
                </c:pt>
                <c:pt idx="22">
                  <c:v>68.81</c:v>
                </c:pt>
                <c:pt idx="23">
                  <c:v>69.569999999999993</c:v>
                </c:pt>
                <c:pt idx="24">
                  <c:v>69.209999999999994</c:v>
                </c:pt>
                <c:pt idx="25">
                  <c:v>70.11</c:v>
                </c:pt>
                <c:pt idx="26">
                  <c:v>69.900000000000006</c:v>
                </c:pt>
                <c:pt idx="27">
                  <c:v>70.34</c:v>
                </c:pt>
                <c:pt idx="28">
                  <c:v>71</c:v>
                </c:pt>
                <c:pt idx="29">
                  <c:v>70.94</c:v>
                </c:pt>
                <c:pt idx="30">
                  <c:v>72.06</c:v>
                </c:pt>
                <c:pt idx="31">
                  <c:v>72.03</c:v>
                </c:pt>
                <c:pt idx="32">
                  <c:v>71.06</c:v>
                </c:pt>
                <c:pt idx="33">
                  <c:v>71.64</c:v>
                </c:pt>
                <c:pt idx="34">
                  <c:v>73.64</c:v>
                </c:pt>
                <c:pt idx="35">
                  <c:v>73.150000000000006</c:v>
                </c:pt>
                <c:pt idx="36">
                  <c:v>73.11</c:v>
                </c:pt>
                <c:pt idx="37">
                  <c:v>73.31</c:v>
                </c:pt>
                <c:pt idx="38">
                  <c:v>74.209999999999994</c:v>
                </c:pt>
                <c:pt idx="39">
                  <c:v>72.98</c:v>
                </c:pt>
                <c:pt idx="40">
                  <c:v>73.14</c:v>
                </c:pt>
                <c:pt idx="41">
                  <c:v>73.52</c:v>
                </c:pt>
                <c:pt idx="42">
                  <c:v>75.33</c:v>
                </c:pt>
                <c:pt idx="43">
                  <c:v>75.37</c:v>
                </c:pt>
                <c:pt idx="44">
                  <c:v>73.62</c:v>
                </c:pt>
                <c:pt idx="45">
                  <c:v>72.22</c:v>
                </c:pt>
                <c:pt idx="46">
                  <c:v>72.98</c:v>
                </c:pt>
                <c:pt idx="47">
                  <c:v>74.56</c:v>
                </c:pt>
                <c:pt idx="48">
                  <c:v>74.209999999999994</c:v>
                </c:pt>
                <c:pt idx="49">
                  <c:v>75.239999999999995</c:v>
                </c:pt>
                <c:pt idx="50">
                  <c:v>73.06</c:v>
                </c:pt>
                <c:pt idx="51">
                  <c:v>71.67</c:v>
                </c:pt>
                <c:pt idx="52">
                  <c:v>71.760000000000005</c:v>
                </c:pt>
                <c:pt idx="53">
                  <c:v>66.45</c:v>
                </c:pt>
                <c:pt idx="54">
                  <c:v>67.319999999999993</c:v>
                </c:pt>
                <c:pt idx="55">
                  <c:v>70.260000000000005</c:v>
                </c:pt>
                <c:pt idx="56">
                  <c:v>72.150000000000006</c:v>
                </c:pt>
                <c:pt idx="57">
                  <c:v>72.239999999999995</c:v>
                </c:pt>
                <c:pt idx="58">
                  <c:v>72.150000000000006</c:v>
                </c:pt>
                <c:pt idx="59">
                  <c:v>71.680000000000007</c:v>
                </c:pt>
                <c:pt idx="60">
                  <c:v>72.37</c:v>
                </c:pt>
                <c:pt idx="61">
                  <c:v>73.62</c:v>
                </c:pt>
                <c:pt idx="62">
                  <c:v>73.930000000000007</c:v>
                </c:pt>
                <c:pt idx="63">
                  <c:v>71.31</c:v>
                </c:pt>
                <c:pt idx="64">
                  <c:v>70.64</c:v>
                </c:pt>
                <c:pt idx="65">
                  <c:v>68.19</c:v>
                </c:pt>
                <c:pt idx="66">
                  <c:v>69.099999999999994</c:v>
                </c:pt>
                <c:pt idx="67">
                  <c:v>68.260000000000005</c:v>
                </c:pt>
                <c:pt idx="68">
                  <c:v>66.56</c:v>
                </c:pt>
                <c:pt idx="69">
                  <c:v>68.33</c:v>
                </c:pt>
                <c:pt idx="70">
                  <c:v>69.3</c:v>
                </c:pt>
                <c:pt idx="71">
                  <c:v>69.12</c:v>
                </c:pt>
                <c:pt idx="72">
                  <c:v>68.36</c:v>
                </c:pt>
                <c:pt idx="73">
                  <c:v>67.44</c:v>
                </c:pt>
                <c:pt idx="74">
                  <c:v>66.5</c:v>
                </c:pt>
                <c:pt idx="75">
                  <c:v>65.36</c:v>
                </c:pt>
                <c:pt idx="76">
                  <c:v>63.69</c:v>
                </c:pt>
                <c:pt idx="77">
                  <c:v>62.25</c:v>
                </c:pt>
                <c:pt idx="78">
                  <c:v>65.650000000000006</c:v>
                </c:pt>
                <c:pt idx="79">
                  <c:v>67.5</c:v>
                </c:pt>
                <c:pt idx="80">
                  <c:v>68.540000000000006</c:v>
                </c:pt>
                <c:pt idx="81">
                  <c:v>67.42</c:v>
                </c:pt>
                <c:pt idx="82">
                  <c:v>68.84</c:v>
                </c:pt>
                <c:pt idx="83">
                  <c:v>69.28</c:v>
                </c:pt>
                <c:pt idx="84">
                  <c:v>68.430000000000007</c:v>
                </c:pt>
                <c:pt idx="85">
                  <c:v>68.63</c:v>
                </c:pt>
                <c:pt idx="86">
                  <c:v>70.069999999999993</c:v>
                </c:pt>
                <c:pt idx="87">
                  <c:v>69.34</c:v>
                </c:pt>
                <c:pt idx="88">
                  <c:v>68.489999999999995</c:v>
                </c:pt>
                <c:pt idx="89">
                  <c:v>69.36</c:v>
                </c:pt>
                <c:pt idx="90">
                  <c:v>68.260000000000005</c:v>
                </c:pt>
                <c:pt idx="91">
                  <c:v>69.819999999999993</c:v>
                </c:pt>
                <c:pt idx="92">
                  <c:v>70.540000000000006</c:v>
                </c:pt>
                <c:pt idx="93">
                  <c:v>70.53</c:v>
                </c:pt>
                <c:pt idx="94">
                  <c:v>72.59</c:v>
                </c:pt>
                <c:pt idx="95">
                  <c:v>72.69</c:v>
                </c:pt>
                <c:pt idx="96">
                  <c:v>72.09</c:v>
                </c:pt>
                <c:pt idx="97">
                  <c:v>70.41</c:v>
                </c:pt>
                <c:pt idx="98">
                  <c:v>70.510000000000005</c:v>
                </c:pt>
                <c:pt idx="99">
                  <c:v>72.37</c:v>
                </c:pt>
                <c:pt idx="100">
                  <c:v>73.430000000000007</c:v>
                </c:pt>
                <c:pt idx="101">
                  <c:v>74.180000000000007</c:v>
                </c:pt>
                <c:pt idx="102">
                  <c:v>75.540000000000006</c:v>
                </c:pt>
                <c:pt idx="103">
                  <c:v>75.44</c:v>
                </c:pt>
                <c:pt idx="104">
                  <c:v>75.06</c:v>
                </c:pt>
                <c:pt idx="105">
                  <c:v>75.22</c:v>
                </c:pt>
                <c:pt idx="106">
                  <c:v>76.010000000000005</c:v>
                </c:pt>
                <c:pt idx="107">
                  <c:v>77.680000000000007</c:v>
                </c:pt>
                <c:pt idx="108">
                  <c:v>79.17</c:v>
                </c:pt>
                <c:pt idx="109">
                  <c:v>77.66</c:v>
                </c:pt>
                <c:pt idx="110">
                  <c:v>78.459999999999994</c:v>
                </c:pt>
                <c:pt idx="111">
                  <c:v>79.55</c:v>
                </c:pt>
                <c:pt idx="112">
                  <c:v>80.64</c:v>
                </c:pt>
                <c:pt idx="113">
                  <c:v>80.75</c:v>
                </c:pt>
                <c:pt idx="114">
                  <c:v>80.67</c:v>
                </c:pt>
                <c:pt idx="115">
                  <c:v>81.430000000000007</c:v>
                </c:pt>
                <c:pt idx="116">
                  <c:v>82.39</c:v>
                </c:pt>
                <c:pt idx="117">
                  <c:v>82.62</c:v>
                </c:pt>
                <c:pt idx="118">
                  <c:v>83.19</c:v>
                </c:pt>
                <c:pt idx="119">
                  <c:v>84.4</c:v>
                </c:pt>
                <c:pt idx="120">
                  <c:v>82.64</c:v>
                </c:pt>
                <c:pt idx="121">
                  <c:v>84.53</c:v>
                </c:pt>
                <c:pt idx="122">
                  <c:v>84.64</c:v>
                </c:pt>
                <c:pt idx="123">
                  <c:v>85.64</c:v>
                </c:pt>
                <c:pt idx="124">
                  <c:v>82.66</c:v>
                </c:pt>
                <c:pt idx="125">
                  <c:v>82.78</c:v>
                </c:pt>
                <c:pt idx="126">
                  <c:v>83.5</c:v>
                </c:pt>
                <c:pt idx="127">
                  <c:v>84.080000000000013</c:v>
                </c:pt>
                <c:pt idx="128">
                  <c:v>83.91</c:v>
                </c:pt>
                <c:pt idx="129">
                  <c:v>80.819999999999993</c:v>
                </c:pt>
                <c:pt idx="130">
                  <c:v>78.88</c:v>
                </c:pt>
                <c:pt idx="131">
                  <c:v>81.25</c:v>
                </c:pt>
                <c:pt idx="132">
                  <c:v>81.96</c:v>
                </c:pt>
                <c:pt idx="133">
                  <c:v>84.12</c:v>
                </c:pt>
                <c:pt idx="134">
                  <c:v>81.23</c:v>
                </c:pt>
                <c:pt idx="135">
                  <c:v>81.47</c:v>
                </c:pt>
                <c:pt idx="136">
                  <c:v>80.87</c:v>
                </c:pt>
                <c:pt idx="137">
                  <c:v>80.849999999999994</c:v>
                </c:pt>
                <c:pt idx="138">
                  <c:v>80.760000000000005</c:v>
                </c:pt>
                <c:pt idx="139">
                  <c:v>78.319999999999993</c:v>
                </c:pt>
                <c:pt idx="140">
                  <c:v>78.92</c:v>
                </c:pt>
                <c:pt idx="141">
                  <c:v>76.11</c:v>
                </c:pt>
                <c:pt idx="142">
                  <c:v>76.739999999999995</c:v>
                </c:pt>
                <c:pt idx="143">
                  <c:v>78.319999999999993</c:v>
                </c:pt>
                <c:pt idx="144">
                  <c:v>78.319999999999993</c:v>
                </c:pt>
                <c:pt idx="145">
                  <c:v>69.88</c:v>
                </c:pt>
                <c:pt idx="146">
                  <c:v>66.14</c:v>
                </c:pt>
                <c:pt idx="147">
                  <c:v>65.44</c:v>
                </c:pt>
                <c:pt idx="148">
                  <c:v>66.599999999999994</c:v>
                </c:pt>
                <c:pt idx="149">
                  <c:v>66.39</c:v>
                </c:pt>
                <c:pt idx="150">
                  <c:v>69.62</c:v>
                </c:pt>
                <c:pt idx="151">
                  <c:v>71.94</c:v>
                </c:pt>
                <c:pt idx="152">
                  <c:v>72.430000000000007</c:v>
                </c:pt>
                <c:pt idx="153">
                  <c:v>70.87</c:v>
                </c:pt>
                <c:pt idx="154">
                  <c:v>71.709999999999994</c:v>
                </c:pt>
                <c:pt idx="155">
                  <c:v>71.19</c:v>
                </c:pt>
                <c:pt idx="156">
                  <c:v>70.569999999999993</c:v>
                </c:pt>
                <c:pt idx="157">
                  <c:v>70.89</c:v>
                </c:pt>
                <c:pt idx="158">
                  <c:v>72.34</c:v>
                </c:pt>
                <c:pt idx="159">
                  <c:v>70.930000000000007</c:v>
                </c:pt>
                <c:pt idx="160">
                  <c:v>68.69</c:v>
                </c:pt>
                <c:pt idx="161">
                  <c:v>71.099999999999994</c:v>
                </c:pt>
                <c:pt idx="162">
                  <c:v>72.819999999999993</c:v>
                </c:pt>
                <c:pt idx="163">
                  <c:v>73.89</c:v>
                </c:pt>
                <c:pt idx="164">
                  <c:v>75.489999999999995</c:v>
                </c:pt>
                <c:pt idx="165">
                  <c:v>76.010000000000005</c:v>
                </c:pt>
                <c:pt idx="166">
                  <c:v>76.58</c:v>
                </c:pt>
                <c:pt idx="167">
                  <c:v>76.83</c:v>
                </c:pt>
                <c:pt idx="168">
                  <c:v>75.33</c:v>
                </c:pt>
                <c:pt idx="169">
                  <c:v>75.989999999999995</c:v>
                </c:pt>
                <c:pt idx="170">
                  <c:v>77</c:v>
                </c:pt>
                <c:pt idx="171">
                  <c:v>77.83</c:v>
                </c:pt>
                <c:pt idx="172">
                  <c:v>79.47</c:v>
                </c:pt>
                <c:pt idx="173">
                  <c:v>79</c:v>
                </c:pt>
                <c:pt idx="174">
                  <c:v>78.11</c:v>
                </c:pt>
                <c:pt idx="175">
                  <c:v>81.17</c:v>
                </c:pt>
                <c:pt idx="176">
                  <c:v>82.51</c:v>
                </c:pt>
                <c:pt idx="177">
                  <c:v>81.97</c:v>
                </c:pt>
                <c:pt idx="178">
                  <c:v>83.82</c:v>
                </c:pt>
                <c:pt idx="179">
                  <c:v>85.42</c:v>
                </c:pt>
                <c:pt idx="180">
                  <c:v>86.840000000000018</c:v>
                </c:pt>
                <c:pt idx="181">
                  <c:v>86.29000000000002</c:v>
                </c:pt>
                <c:pt idx="182">
                  <c:v>85.16</c:v>
                </c:pt>
                <c:pt idx="183">
                  <c:v>84.48</c:v>
                </c:pt>
                <c:pt idx="184">
                  <c:v>86.61</c:v>
                </c:pt>
                <c:pt idx="185">
                  <c:v>88.33</c:v>
                </c:pt>
                <c:pt idx="186">
                  <c:v>87.61</c:v>
                </c:pt>
                <c:pt idx="187">
                  <c:v>87.67</c:v>
                </c:pt>
                <c:pt idx="188">
                  <c:v>89.16</c:v>
                </c:pt>
                <c:pt idx="189">
                  <c:v>88.22</c:v>
                </c:pt>
                <c:pt idx="190">
                  <c:v>88.16</c:v>
                </c:pt>
                <c:pt idx="191">
                  <c:v>90.17</c:v>
                </c:pt>
                <c:pt idx="192">
                  <c:v>92.27</c:v>
                </c:pt>
                <c:pt idx="193">
                  <c:v>91.25</c:v>
                </c:pt>
                <c:pt idx="194">
                  <c:v>89.32</c:v>
                </c:pt>
                <c:pt idx="195">
                  <c:v>89.57</c:v>
                </c:pt>
                <c:pt idx="196">
                  <c:v>89.830000000000013</c:v>
                </c:pt>
                <c:pt idx="197">
                  <c:v>93.09999999999998</c:v>
                </c:pt>
                <c:pt idx="198">
                  <c:v>95.519999999999982</c:v>
                </c:pt>
                <c:pt idx="199">
                  <c:v>92.070000000000007</c:v>
                </c:pt>
                <c:pt idx="200">
                  <c:v>93.829999999999984</c:v>
                </c:pt>
                <c:pt idx="201">
                  <c:v>91.78</c:v>
                </c:pt>
                <c:pt idx="202">
                  <c:v>91.26</c:v>
                </c:pt>
                <c:pt idx="203">
                  <c:v>92.11</c:v>
                </c:pt>
                <c:pt idx="204">
                  <c:v>92.139999999999986</c:v>
                </c:pt>
                <c:pt idx="205">
                  <c:v>92.77</c:v>
                </c:pt>
                <c:pt idx="206">
                  <c:v>91.679999999999993</c:v>
                </c:pt>
                <c:pt idx="207">
                  <c:v>96.13</c:v>
                </c:pt>
                <c:pt idx="208">
                  <c:v>103.66</c:v>
                </c:pt>
                <c:pt idx="209">
                  <c:v>110.74000000000001</c:v>
                </c:pt>
                <c:pt idx="210">
                  <c:v>107.69</c:v>
                </c:pt>
                <c:pt idx="211">
                  <c:v>115.77</c:v>
                </c:pt>
                <c:pt idx="212">
                  <c:v>119.26</c:v>
                </c:pt>
                <c:pt idx="213">
                  <c:v>123.63999999999999</c:v>
                </c:pt>
                <c:pt idx="214">
                  <c:v>108.81</c:v>
                </c:pt>
                <c:pt idx="215">
                  <c:v>105.93</c:v>
                </c:pt>
                <c:pt idx="216">
                  <c:v>109.31</c:v>
                </c:pt>
                <c:pt idx="217">
                  <c:v>103.22</c:v>
                </c:pt>
                <c:pt idx="218">
                  <c:v>96.42</c:v>
                </c:pt>
                <c:pt idx="219">
                  <c:v>94.85</c:v>
                </c:pt>
                <c:pt idx="220">
                  <c:v>102.97</c:v>
                </c:pt>
                <c:pt idx="221">
                  <c:v>104.69</c:v>
                </c:pt>
                <c:pt idx="222">
                  <c:v>112.14</c:v>
                </c:pt>
                <c:pt idx="223">
                  <c:v>111.03</c:v>
                </c:pt>
                <c:pt idx="224">
                  <c:v>114.89</c:v>
                </c:pt>
                <c:pt idx="225">
                  <c:v>114.2</c:v>
                </c:pt>
                <c:pt idx="226">
                  <c:v>116.2</c:v>
                </c:pt>
                <c:pt idx="227">
                  <c:v>107.55</c:v>
                </c:pt>
                <c:pt idx="228">
                  <c:v>104.25</c:v>
                </c:pt>
                <c:pt idx="229">
                  <c:v>107.81</c:v>
                </c:pt>
                <c:pt idx="230">
                  <c:v>100.53</c:v>
                </c:pt>
                <c:pt idx="231">
                  <c:v>99.32</c:v>
                </c:pt>
                <c:pt idx="232">
                  <c:v>103.29</c:v>
                </c:pt>
                <c:pt idx="233">
                  <c:v>101.98</c:v>
                </c:pt>
                <c:pt idx="234">
                  <c:v>96.39</c:v>
                </c:pt>
                <c:pt idx="235">
                  <c:v>96.05</c:v>
                </c:pt>
                <c:pt idx="236">
                  <c:v>98.34999999999998</c:v>
                </c:pt>
                <c:pt idx="237">
                  <c:v>94.22</c:v>
                </c:pt>
                <c:pt idx="238">
                  <c:v>100.52</c:v>
                </c:pt>
                <c:pt idx="239">
                  <c:v>104.26</c:v>
                </c:pt>
                <c:pt idx="240">
                  <c:v>106.84</c:v>
                </c:pt>
                <c:pt idx="241">
                  <c:v>108.24</c:v>
                </c:pt>
                <c:pt idx="242">
                  <c:v>102.54</c:v>
                </c:pt>
                <c:pt idx="243">
                  <c:v>102.56</c:v>
                </c:pt>
                <c:pt idx="244">
                  <c:v>103.89000000000001</c:v>
                </c:pt>
                <c:pt idx="245">
                  <c:v>102.86</c:v>
                </c:pt>
                <c:pt idx="246">
                  <c:v>99.6</c:v>
                </c:pt>
                <c:pt idx="247">
                  <c:v>102.62</c:v>
                </c:pt>
                <c:pt idx="248">
                  <c:v>101.96</c:v>
                </c:pt>
                <c:pt idx="249">
                  <c:v>105.46999999999998</c:v>
                </c:pt>
                <c:pt idx="250">
                  <c:v>104.59</c:v>
                </c:pt>
                <c:pt idx="251">
                  <c:v>105.18</c:v>
                </c:pt>
                <c:pt idx="252">
                  <c:v>102.53</c:v>
                </c:pt>
                <c:pt idx="253">
                  <c:v>107.84000000000002</c:v>
                </c:pt>
                <c:pt idx="254">
                  <c:v>108.17</c:v>
                </c:pt>
                <c:pt idx="255">
                  <c:v>109.72</c:v>
                </c:pt>
                <c:pt idx="256">
                  <c:v>103.08</c:v>
                </c:pt>
                <c:pt idx="257">
                  <c:v>99.740000000000009</c:v>
                </c:pt>
                <c:pt idx="258">
                  <c:v>105.5</c:v>
                </c:pt>
                <c:pt idx="259">
                  <c:v>106.15000000000002</c:v>
                </c:pt>
                <c:pt idx="260">
                  <c:v>110.52</c:v>
                </c:pt>
                <c:pt idx="261">
                  <c:v>114.07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C4-424F-BF15-7D64FB4D08F8}"/>
            </c:ext>
          </c:extLst>
        </c:ser>
        <c:ser>
          <c:idx val="3"/>
          <c:order val="3"/>
          <c:tx>
            <c:strRef>
              <c:f>Planilha2!$E$1</c:f>
              <c:strCache>
                <c:ptCount val="1"/>
                <c:pt idx="0">
                  <c:v>Gás natural Henry Hub (US)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Planilha2!$A$3:$A$264</c:f>
              <c:numCache>
                <c:formatCode>m/d/yyyy</c:formatCode>
                <c:ptCount val="262"/>
                <c:pt idx="0">
                  <c:v>44319</c:v>
                </c:pt>
                <c:pt idx="1">
                  <c:v>44320</c:v>
                </c:pt>
                <c:pt idx="2">
                  <c:v>44321</c:v>
                </c:pt>
                <c:pt idx="3">
                  <c:v>44322</c:v>
                </c:pt>
                <c:pt idx="4">
                  <c:v>44323</c:v>
                </c:pt>
                <c:pt idx="5">
                  <c:v>44326</c:v>
                </c:pt>
                <c:pt idx="6">
                  <c:v>44327</c:v>
                </c:pt>
                <c:pt idx="7">
                  <c:v>44328</c:v>
                </c:pt>
                <c:pt idx="8">
                  <c:v>44329</c:v>
                </c:pt>
                <c:pt idx="9">
                  <c:v>44330</c:v>
                </c:pt>
                <c:pt idx="10">
                  <c:v>44333</c:v>
                </c:pt>
                <c:pt idx="11">
                  <c:v>44334</c:v>
                </c:pt>
                <c:pt idx="12">
                  <c:v>44335</c:v>
                </c:pt>
                <c:pt idx="13">
                  <c:v>44336</c:v>
                </c:pt>
                <c:pt idx="14">
                  <c:v>44337</c:v>
                </c:pt>
                <c:pt idx="15">
                  <c:v>44340</c:v>
                </c:pt>
                <c:pt idx="16">
                  <c:v>44341</c:v>
                </c:pt>
                <c:pt idx="17">
                  <c:v>44342</c:v>
                </c:pt>
                <c:pt idx="18">
                  <c:v>44343</c:v>
                </c:pt>
                <c:pt idx="19">
                  <c:v>44344</c:v>
                </c:pt>
                <c:pt idx="20">
                  <c:v>44348</c:v>
                </c:pt>
                <c:pt idx="21">
                  <c:v>44349</c:v>
                </c:pt>
                <c:pt idx="22">
                  <c:v>44350</c:v>
                </c:pt>
                <c:pt idx="23">
                  <c:v>44351</c:v>
                </c:pt>
                <c:pt idx="24">
                  <c:v>44354</c:v>
                </c:pt>
                <c:pt idx="25">
                  <c:v>44355</c:v>
                </c:pt>
                <c:pt idx="26">
                  <c:v>44356</c:v>
                </c:pt>
                <c:pt idx="27">
                  <c:v>44357</c:v>
                </c:pt>
                <c:pt idx="28">
                  <c:v>44358</c:v>
                </c:pt>
                <c:pt idx="29">
                  <c:v>44361</c:v>
                </c:pt>
                <c:pt idx="30">
                  <c:v>44362</c:v>
                </c:pt>
                <c:pt idx="31">
                  <c:v>44363</c:v>
                </c:pt>
                <c:pt idx="32">
                  <c:v>44364</c:v>
                </c:pt>
                <c:pt idx="33">
                  <c:v>44365</c:v>
                </c:pt>
                <c:pt idx="34">
                  <c:v>44368</c:v>
                </c:pt>
                <c:pt idx="35">
                  <c:v>44369</c:v>
                </c:pt>
                <c:pt idx="36">
                  <c:v>44370</c:v>
                </c:pt>
                <c:pt idx="37">
                  <c:v>44371</c:v>
                </c:pt>
                <c:pt idx="38">
                  <c:v>44372</c:v>
                </c:pt>
                <c:pt idx="39">
                  <c:v>44375</c:v>
                </c:pt>
                <c:pt idx="40">
                  <c:v>44376</c:v>
                </c:pt>
                <c:pt idx="41">
                  <c:v>44377</c:v>
                </c:pt>
                <c:pt idx="42">
                  <c:v>44378</c:v>
                </c:pt>
                <c:pt idx="43">
                  <c:v>44379</c:v>
                </c:pt>
                <c:pt idx="44">
                  <c:v>44383</c:v>
                </c:pt>
                <c:pt idx="45">
                  <c:v>44384</c:v>
                </c:pt>
                <c:pt idx="46">
                  <c:v>44385</c:v>
                </c:pt>
                <c:pt idx="47">
                  <c:v>44386</c:v>
                </c:pt>
                <c:pt idx="48">
                  <c:v>44389</c:v>
                </c:pt>
                <c:pt idx="49">
                  <c:v>44390</c:v>
                </c:pt>
                <c:pt idx="50">
                  <c:v>44391</c:v>
                </c:pt>
                <c:pt idx="51">
                  <c:v>44392</c:v>
                </c:pt>
                <c:pt idx="52">
                  <c:v>44393</c:v>
                </c:pt>
                <c:pt idx="53">
                  <c:v>44396</c:v>
                </c:pt>
                <c:pt idx="54">
                  <c:v>44397</c:v>
                </c:pt>
                <c:pt idx="55">
                  <c:v>44398</c:v>
                </c:pt>
                <c:pt idx="56">
                  <c:v>44399</c:v>
                </c:pt>
                <c:pt idx="57">
                  <c:v>44400</c:v>
                </c:pt>
                <c:pt idx="58">
                  <c:v>44403</c:v>
                </c:pt>
                <c:pt idx="59">
                  <c:v>44404</c:v>
                </c:pt>
                <c:pt idx="60">
                  <c:v>44405</c:v>
                </c:pt>
                <c:pt idx="61">
                  <c:v>44406</c:v>
                </c:pt>
                <c:pt idx="62">
                  <c:v>44407</c:v>
                </c:pt>
                <c:pt idx="63">
                  <c:v>44410</c:v>
                </c:pt>
                <c:pt idx="64">
                  <c:v>44411</c:v>
                </c:pt>
                <c:pt idx="65">
                  <c:v>44412</c:v>
                </c:pt>
                <c:pt idx="66">
                  <c:v>44413</c:v>
                </c:pt>
                <c:pt idx="67">
                  <c:v>44414</c:v>
                </c:pt>
                <c:pt idx="68">
                  <c:v>44417</c:v>
                </c:pt>
                <c:pt idx="69">
                  <c:v>44418</c:v>
                </c:pt>
                <c:pt idx="70">
                  <c:v>44419</c:v>
                </c:pt>
                <c:pt idx="71">
                  <c:v>44420</c:v>
                </c:pt>
                <c:pt idx="72">
                  <c:v>44421</c:v>
                </c:pt>
                <c:pt idx="73">
                  <c:v>44424</c:v>
                </c:pt>
                <c:pt idx="74">
                  <c:v>44425</c:v>
                </c:pt>
                <c:pt idx="75">
                  <c:v>44426</c:v>
                </c:pt>
                <c:pt idx="76">
                  <c:v>44427</c:v>
                </c:pt>
                <c:pt idx="77">
                  <c:v>44428</c:v>
                </c:pt>
                <c:pt idx="78">
                  <c:v>44431</c:v>
                </c:pt>
                <c:pt idx="79">
                  <c:v>44432</c:v>
                </c:pt>
                <c:pt idx="80">
                  <c:v>44433</c:v>
                </c:pt>
                <c:pt idx="81">
                  <c:v>44434</c:v>
                </c:pt>
                <c:pt idx="82">
                  <c:v>44435</c:v>
                </c:pt>
                <c:pt idx="83">
                  <c:v>44438</c:v>
                </c:pt>
                <c:pt idx="84">
                  <c:v>44439</c:v>
                </c:pt>
                <c:pt idx="85">
                  <c:v>44440</c:v>
                </c:pt>
                <c:pt idx="86">
                  <c:v>44441</c:v>
                </c:pt>
                <c:pt idx="87">
                  <c:v>44442</c:v>
                </c:pt>
                <c:pt idx="88">
                  <c:v>44446</c:v>
                </c:pt>
                <c:pt idx="89">
                  <c:v>44447</c:v>
                </c:pt>
                <c:pt idx="90">
                  <c:v>44448</c:v>
                </c:pt>
                <c:pt idx="91">
                  <c:v>44449</c:v>
                </c:pt>
                <c:pt idx="92">
                  <c:v>44452</c:v>
                </c:pt>
                <c:pt idx="93">
                  <c:v>44453</c:v>
                </c:pt>
                <c:pt idx="94">
                  <c:v>44454</c:v>
                </c:pt>
                <c:pt idx="95">
                  <c:v>44455</c:v>
                </c:pt>
                <c:pt idx="96">
                  <c:v>44456</c:v>
                </c:pt>
                <c:pt idx="97">
                  <c:v>44459</c:v>
                </c:pt>
                <c:pt idx="98">
                  <c:v>44460</c:v>
                </c:pt>
                <c:pt idx="99">
                  <c:v>44461</c:v>
                </c:pt>
                <c:pt idx="100">
                  <c:v>44462</c:v>
                </c:pt>
                <c:pt idx="101">
                  <c:v>44463</c:v>
                </c:pt>
                <c:pt idx="102">
                  <c:v>44466</c:v>
                </c:pt>
                <c:pt idx="103">
                  <c:v>44467</c:v>
                </c:pt>
                <c:pt idx="104">
                  <c:v>44468</c:v>
                </c:pt>
                <c:pt idx="105">
                  <c:v>44469</c:v>
                </c:pt>
                <c:pt idx="106">
                  <c:v>44470</c:v>
                </c:pt>
                <c:pt idx="107">
                  <c:v>44473</c:v>
                </c:pt>
                <c:pt idx="108">
                  <c:v>44474</c:v>
                </c:pt>
                <c:pt idx="109">
                  <c:v>44475</c:v>
                </c:pt>
                <c:pt idx="110">
                  <c:v>44476</c:v>
                </c:pt>
                <c:pt idx="111">
                  <c:v>44477</c:v>
                </c:pt>
                <c:pt idx="112">
                  <c:v>44480</c:v>
                </c:pt>
                <c:pt idx="113">
                  <c:v>44481</c:v>
                </c:pt>
                <c:pt idx="114">
                  <c:v>44482</c:v>
                </c:pt>
                <c:pt idx="115">
                  <c:v>44483</c:v>
                </c:pt>
                <c:pt idx="116">
                  <c:v>44484</c:v>
                </c:pt>
                <c:pt idx="117">
                  <c:v>44487</c:v>
                </c:pt>
                <c:pt idx="118">
                  <c:v>44488</c:v>
                </c:pt>
                <c:pt idx="119">
                  <c:v>44489</c:v>
                </c:pt>
                <c:pt idx="120">
                  <c:v>44490</c:v>
                </c:pt>
                <c:pt idx="121">
                  <c:v>44491</c:v>
                </c:pt>
                <c:pt idx="122">
                  <c:v>44494</c:v>
                </c:pt>
                <c:pt idx="123">
                  <c:v>44495</c:v>
                </c:pt>
                <c:pt idx="124">
                  <c:v>44496</c:v>
                </c:pt>
                <c:pt idx="125">
                  <c:v>44497</c:v>
                </c:pt>
                <c:pt idx="126">
                  <c:v>44498</c:v>
                </c:pt>
                <c:pt idx="127">
                  <c:v>44501</c:v>
                </c:pt>
                <c:pt idx="128">
                  <c:v>44502</c:v>
                </c:pt>
                <c:pt idx="129">
                  <c:v>44503</c:v>
                </c:pt>
                <c:pt idx="130">
                  <c:v>44504</c:v>
                </c:pt>
                <c:pt idx="131">
                  <c:v>44505</c:v>
                </c:pt>
                <c:pt idx="132">
                  <c:v>44508</c:v>
                </c:pt>
                <c:pt idx="133">
                  <c:v>44509</c:v>
                </c:pt>
                <c:pt idx="134">
                  <c:v>44510</c:v>
                </c:pt>
                <c:pt idx="135">
                  <c:v>44511</c:v>
                </c:pt>
                <c:pt idx="136">
                  <c:v>44512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44522</c:v>
                </c:pt>
                <c:pt idx="143">
                  <c:v>44523</c:v>
                </c:pt>
                <c:pt idx="144">
                  <c:v>44524</c:v>
                </c:pt>
                <c:pt idx="145">
                  <c:v>44529</c:v>
                </c:pt>
                <c:pt idx="146">
                  <c:v>44530</c:v>
                </c:pt>
                <c:pt idx="147">
                  <c:v>44531</c:v>
                </c:pt>
                <c:pt idx="148">
                  <c:v>44532</c:v>
                </c:pt>
                <c:pt idx="149">
                  <c:v>44533</c:v>
                </c:pt>
                <c:pt idx="150">
                  <c:v>44536</c:v>
                </c:pt>
                <c:pt idx="151">
                  <c:v>44537</c:v>
                </c:pt>
                <c:pt idx="152">
                  <c:v>44538</c:v>
                </c:pt>
                <c:pt idx="153">
                  <c:v>44539</c:v>
                </c:pt>
                <c:pt idx="154">
                  <c:v>44540</c:v>
                </c:pt>
                <c:pt idx="155">
                  <c:v>44543</c:v>
                </c:pt>
                <c:pt idx="156">
                  <c:v>44544</c:v>
                </c:pt>
                <c:pt idx="157">
                  <c:v>44545</c:v>
                </c:pt>
                <c:pt idx="158">
                  <c:v>44546</c:v>
                </c:pt>
                <c:pt idx="159">
                  <c:v>44547</c:v>
                </c:pt>
                <c:pt idx="160">
                  <c:v>44550</c:v>
                </c:pt>
                <c:pt idx="161">
                  <c:v>44551</c:v>
                </c:pt>
                <c:pt idx="162">
                  <c:v>44552</c:v>
                </c:pt>
                <c:pt idx="163">
                  <c:v>44553</c:v>
                </c:pt>
                <c:pt idx="164">
                  <c:v>44557</c:v>
                </c:pt>
                <c:pt idx="165">
                  <c:v>44558</c:v>
                </c:pt>
                <c:pt idx="166">
                  <c:v>44559</c:v>
                </c:pt>
                <c:pt idx="167">
                  <c:v>44560</c:v>
                </c:pt>
                <c:pt idx="168">
                  <c:v>44561</c:v>
                </c:pt>
                <c:pt idx="169">
                  <c:v>44564</c:v>
                </c:pt>
                <c:pt idx="170">
                  <c:v>44565</c:v>
                </c:pt>
                <c:pt idx="171">
                  <c:v>44566</c:v>
                </c:pt>
                <c:pt idx="172">
                  <c:v>44567</c:v>
                </c:pt>
                <c:pt idx="173">
                  <c:v>44568</c:v>
                </c:pt>
                <c:pt idx="174">
                  <c:v>44571</c:v>
                </c:pt>
                <c:pt idx="175">
                  <c:v>44572</c:v>
                </c:pt>
                <c:pt idx="176">
                  <c:v>44573</c:v>
                </c:pt>
                <c:pt idx="177">
                  <c:v>44574</c:v>
                </c:pt>
                <c:pt idx="178">
                  <c:v>44575</c:v>
                </c:pt>
                <c:pt idx="179">
                  <c:v>44579</c:v>
                </c:pt>
                <c:pt idx="180">
                  <c:v>44580</c:v>
                </c:pt>
                <c:pt idx="181">
                  <c:v>44581</c:v>
                </c:pt>
                <c:pt idx="182">
                  <c:v>44582</c:v>
                </c:pt>
                <c:pt idx="183">
                  <c:v>44585</c:v>
                </c:pt>
                <c:pt idx="184">
                  <c:v>44586</c:v>
                </c:pt>
                <c:pt idx="185">
                  <c:v>44587</c:v>
                </c:pt>
                <c:pt idx="186">
                  <c:v>44588</c:v>
                </c:pt>
                <c:pt idx="187">
                  <c:v>44589</c:v>
                </c:pt>
                <c:pt idx="188">
                  <c:v>44592</c:v>
                </c:pt>
                <c:pt idx="189">
                  <c:v>44593</c:v>
                </c:pt>
                <c:pt idx="190">
                  <c:v>44594</c:v>
                </c:pt>
                <c:pt idx="191">
                  <c:v>44595</c:v>
                </c:pt>
                <c:pt idx="192">
                  <c:v>44596</c:v>
                </c:pt>
                <c:pt idx="193">
                  <c:v>44599</c:v>
                </c:pt>
                <c:pt idx="194">
                  <c:v>44600</c:v>
                </c:pt>
                <c:pt idx="195">
                  <c:v>44601</c:v>
                </c:pt>
                <c:pt idx="196">
                  <c:v>44602</c:v>
                </c:pt>
                <c:pt idx="197">
                  <c:v>44603</c:v>
                </c:pt>
                <c:pt idx="198">
                  <c:v>44606</c:v>
                </c:pt>
                <c:pt idx="199">
                  <c:v>44607</c:v>
                </c:pt>
                <c:pt idx="200">
                  <c:v>44608</c:v>
                </c:pt>
                <c:pt idx="201">
                  <c:v>44609</c:v>
                </c:pt>
                <c:pt idx="202">
                  <c:v>44610</c:v>
                </c:pt>
                <c:pt idx="203">
                  <c:v>44614</c:v>
                </c:pt>
                <c:pt idx="204">
                  <c:v>44615</c:v>
                </c:pt>
                <c:pt idx="205">
                  <c:v>44616</c:v>
                </c:pt>
                <c:pt idx="206">
                  <c:v>44617</c:v>
                </c:pt>
                <c:pt idx="207">
                  <c:v>44620</c:v>
                </c:pt>
                <c:pt idx="208">
                  <c:v>44621</c:v>
                </c:pt>
                <c:pt idx="209">
                  <c:v>44622</c:v>
                </c:pt>
                <c:pt idx="210">
                  <c:v>44623</c:v>
                </c:pt>
                <c:pt idx="211">
                  <c:v>44624</c:v>
                </c:pt>
                <c:pt idx="212">
                  <c:v>44627</c:v>
                </c:pt>
                <c:pt idx="213">
                  <c:v>44628</c:v>
                </c:pt>
                <c:pt idx="214">
                  <c:v>44629</c:v>
                </c:pt>
                <c:pt idx="215">
                  <c:v>44630</c:v>
                </c:pt>
                <c:pt idx="216">
                  <c:v>44631</c:v>
                </c:pt>
                <c:pt idx="217">
                  <c:v>44634</c:v>
                </c:pt>
                <c:pt idx="218">
                  <c:v>44635</c:v>
                </c:pt>
                <c:pt idx="219">
                  <c:v>44636</c:v>
                </c:pt>
                <c:pt idx="220">
                  <c:v>44637</c:v>
                </c:pt>
                <c:pt idx="221">
                  <c:v>44638</c:v>
                </c:pt>
                <c:pt idx="222">
                  <c:v>44641</c:v>
                </c:pt>
                <c:pt idx="223">
                  <c:v>44642</c:v>
                </c:pt>
                <c:pt idx="224">
                  <c:v>44643</c:v>
                </c:pt>
                <c:pt idx="225">
                  <c:v>44644</c:v>
                </c:pt>
                <c:pt idx="226">
                  <c:v>44645</c:v>
                </c:pt>
                <c:pt idx="227">
                  <c:v>44648</c:v>
                </c:pt>
                <c:pt idx="228">
                  <c:v>44649</c:v>
                </c:pt>
                <c:pt idx="229">
                  <c:v>44650</c:v>
                </c:pt>
                <c:pt idx="230">
                  <c:v>44651</c:v>
                </c:pt>
                <c:pt idx="231">
                  <c:v>44652</c:v>
                </c:pt>
                <c:pt idx="232">
                  <c:v>44655</c:v>
                </c:pt>
                <c:pt idx="233">
                  <c:v>44656</c:v>
                </c:pt>
                <c:pt idx="234">
                  <c:v>44657</c:v>
                </c:pt>
                <c:pt idx="235">
                  <c:v>44658</c:v>
                </c:pt>
                <c:pt idx="236">
                  <c:v>44659</c:v>
                </c:pt>
                <c:pt idx="237">
                  <c:v>44662</c:v>
                </c:pt>
                <c:pt idx="238">
                  <c:v>44663</c:v>
                </c:pt>
                <c:pt idx="239">
                  <c:v>44664</c:v>
                </c:pt>
                <c:pt idx="240">
                  <c:v>44665</c:v>
                </c:pt>
                <c:pt idx="241">
                  <c:v>44669</c:v>
                </c:pt>
                <c:pt idx="242">
                  <c:v>44670</c:v>
                </c:pt>
                <c:pt idx="243">
                  <c:v>44671</c:v>
                </c:pt>
                <c:pt idx="244">
                  <c:v>44672</c:v>
                </c:pt>
                <c:pt idx="245">
                  <c:v>44673</c:v>
                </c:pt>
                <c:pt idx="246">
                  <c:v>44676</c:v>
                </c:pt>
                <c:pt idx="247">
                  <c:v>44677</c:v>
                </c:pt>
                <c:pt idx="248">
                  <c:v>44678</c:v>
                </c:pt>
                <c:pt idx="249">
                  <c:v>44679</c:v>
                </c:pt>
                <c:pt idx="250">
                  <c:v>44680</c:v>
                </c:pt>
                <c:pt idx="251">
                  <c:v>44683</c:v>
                </c:pt>
                <c:pt idx="252">
                  <c:v>44684</c:v>
                </c:pt>
                <c:pt idx="253">
                  <c:v>44685</c:v>
                </c:pt>
                <c:pt idx="254">
                  <c:v>44686</c:v>
                </c:pt>
                <c:pt idx="255">
                  <c:v>44687</c:v>
                </c:pt>
                <c:pt idx="256">
                  <c:v>44690</c:v>
                </c:pt>
                <c:pt idx="257">
                  <c:v>44691</c:v>
                </c:pt>
                <c:pt idx="258">
                  <c:v>44692</c:v>
                </c:pt>
                <c:pt idx="259">
                  <c:v>44693</c:v>
                </c:pt>
                <c:pt idx="260">
                  <c:v>44694</c:v>
                </c:pt>
                <c:pt idx="261">
                  <c:v>44697</c:v>
                </c:pt>
              </c:numCache>
            </c:numRef>
          </c:cat>
          <c:val>
            <c:numRef>
              <c:f>Planilha2!$E$3:$E$264</c:f>
              <c:numCache>
                <c:formatCode>General</c:formatCode>
                <c:ptCount val="262"/>
                <c:pt idx="0">
                  <c:v>17.16797939842472</c:v>
                </c:pt>
                <c:pt idx="1">
                  <c:v>17.399979120025055</c:v>
                </c:pt>
                <c:pt idx="2">
                  <c:v>17.341979189624972</c:v>
                </c:pt>
                <c:pt idx="3">
                  <c:v>16.819979816024219</c:v>
                </c:pt>
                <c:pt idx="4">
                  <c:v>16.819979816024219</c:v>
                </c:pt>
                <c:pt idx="5">
                  <c:v>16.993979607224471</c:v>
                </c:pt>
                <c:pt idx="6">
                  <c:v>16.877979746424305</c:v>
                </c:pt>
                <c:pt idx="7">
                  <c:v>16.877979746424305</c:v>
                </c:pt>
                <c:pt idx="8">
                  <c:v>17.109979468024637</c:v>
                </c:pt>
                <c:pt idx="9">
                  <c:v>17.109979468024637</c:v>
                </c:pt>
                <c:pt idx="10">
                  <c:v>17.341979189624972</c:v>
                </c:pt>
                <c:pt idx="11">
                  <c:v>17.16797939842472</c:v>
                </c:pt>
                <c:pt idx="12">
                  <c:v>16.703979955224053</c:v>
                </c:pt>
                <c:pt idx="13">
                  <c:v>16.587980094423884</c:v>
                </c:pt>
                <c:pt idx="14">
                  <c:v>16.471980233623718</c:v>
                </c:pt>
                <c:pt idx="15">
                  <c:v>16.123980651223217</c:v>
                </c:pt>
                <c:pt idx="16">
                  <c:v>16.64598002482397</c:v>
                </c:pt>
                <c:pt idx="17">
                  <c:v>16.877979746424305</c:v>
                </c:pt>
                <c:pt idx="18">
                  <c:v>16.529980164023801</c:v>
                </c:pt>
                <c:pt idx="19">
                  <c:v>16.877979746424305</c:v>
                </c:pt>
                <c:pt idx="20">
                  <c:v>17.515978980825221</c:v>
                </c:pt>
                <c:pt idx="21">
                  <c:v>17.921978493625804</c:v>
                </c:pt>
                <c:pt idx="22">
                  <c:v>17.457979050425138</c:v>
                </c:pt>
                <c:pt idx="23">
                  <c:v>17.457979050425138</c:v>
                </c:pt>
                <c:pt idx="24">
                  <c:v>17.283979259224889</c:v>
                </c:pt>
                <c:pt idx="25">
                  <c:v>18.037978354425974</c:v>
                </c:pt>
                <c:pt idx="26">
                  <c:v>18.15397821522614</c:v>
                </c:pt>
                <c:pt idx="27">
                  <c:v>18.15397821522614</c:v>
                </c:pt>
                <c:pt idx="28">
                  <c:v>18.733977519226976</c:v>
                </c:pt>
                <c:pt idx="29">
                  <c:v>19.48797661442806</c:v>
                </c:pt>
                <c:pt idx="30">
                  <c:v>19.197976962427646</c:v>
                </c:pt>
                <c:pt idx="31">
                  <c:v>18.849977380027141</c:v>
                </c:pt>
                <c:pt idx="32">
                  <c:v>18.791977449627062</c:v>
                </c:pt>
                <c:pt idx="33">
                  <c:v>18.733977519226976</c:v>
                </c:pt>
                <c:pt idx="34">
                  <c:v>18.269978076026305</c:v>
                </c:pt>
                <c:pt idx="35">
                  <c:v>18.61797765842681</c:v>
                </c:pt>
                <c:pt idx="36">
                  <c:v>19.48797661442806</c:v>
                </c:pt>
                <c:pt idx="37">
                  <c:v>19.139977032027559</c:v>
                </c:pt>
                <c:pt idx="38">
                  <c:v>19.719976336028395</c:v>
                </c:pt>
                <c:pt idx="39">
                  <c:v>20.995974804830233</c:v>
                </c:pt>
                <c:pt idx="40">
                  <c:v>21.749973900031318</c:v>
                </c:pt>
                <c:pt idx="41">
                  <c:v>21.981973621631653</c:v>
                </c:pt>
                <c:pt idx="42">
                  <c:v>21.807973830431401</c:v>
                </c:pt>
                <c:pt idx="43">
                  <c:v>21.285974456830651</c:v>
                </c:pt>
                <c:pt idx="44">
                  <c:v>21.343974387230734</c:v>
                </c:pt>
                <c:pt idx="45">
                  <c:v>21.227974526430568</c:v>
                </c:pt>
                <c:pt idx="46">
                  <c:v>20.647975222429732</c:v>
                </c:pt>
                <c:pt idx="47">
                  <c:v>21.517974178430983</c:v>
                </c:pt>
                <c:pt idx="48">
                  <c:v>21.459974248030903</c:v>
                </c:pt>
                <c:pt idx="49">
                  <c:v>21.923973691231566</c:v>
                </c:pt>
                <c:pt idx="50">
                  <c:v>22.039973552031736</c:v>
                </c:pt>
                <c:pt idx="51">
                  <c:v>21.343974387230734</c:v>
                </c:pt>
                <c:pt idx="52">
                  <c:v>21.459974248030903</c:v>
                </c:pt>
                <c:pt idx="53">
                  <c:v>21.749973900031318</c:v>
                </c:pt>
                <c:pt idx="54">
                  <c:v>22.155973412831901</c:v>
                </c:pt>
                <c:pt idx="55">
                  <c:v>22.851972577632903</c:v>
                </c:pt>
                <c:pt idx="56">
                  <c:v>23.31597202083357</c:v>
                </c:pt>
                <c:pt idx="57">
                  <c:v>23.837971394434327</c:v>
                </c:pt>
                <c:pt idx="58">
                  <c:v>23.721971533634157</c:v>
                </c:pt>
                <c:pt idx="59">
                  <c:v>24.069971116034662</c:v>
                </c:pt>
                <c:pt idx="60">
                  <c:v>23.77997146403424</c:v>
                </c:pt>
                <c:pt idx="61">
                  <c:v>23.37397195123366</c:v>
                </c:pt>
                <c:pt idx="62">
                  <c:v>22.851972577632903</c:v>
                </c:pt>
                <c:pt idx="63">
                  <c:v>23.31597202083357</c:v>
                </c:pt>
                <c:pt idx="64">
                  <c:v>23.547971742433905</c:v>
                </c:pt>
                <c:pt idx="65">
                  <c:v>24.359970768035076</c:v>
                </c:pt>
                <c:pt idx="66">
                  <c:v>24.76597028083566</c:v>
                </c:pt>
                <c:pt idx="67">
                  <c:v>24.417970698435159</c:v>
                </c:pt>
                <c:pt idx="68">
                  <c:v>24.591970489635411</c:v>
                </c:pt>
                <c:pt idx="69">
                  <c:v>23.895971324834409</c:v>
                </c:pt>
                <c:pt idx="70">
                  <c:v>23.605971672833991</c:v>
                </c:pt>
                <c:pt idx="71">
                  <c:v>23.77997146403424</c:v>
                </c:pt>
                <c:pt idx="72">
                  <c:v>22.90997250803299</c:v>
                </c:pt>
                <c:pt idx="73">
                  <c:v>22.793972647232824</c:v>
                </c:pt>
                <c:pt idx="74">
                  <c:v>22.735972716832737</c:v>
                </c:pt>
                <c:pt idx="75">
                  <c:v>22.387973134432237</c:v>
                </c:pt>
                <c:pt idx="76">
                  <c:v>22.213973343231988</c:v>
                </c:pt>
                <c:pt idx="77">
                  <c:v>22.851972577632903</c:v>
                </c:pt>
                <c:pt idx="78">
                  <c:v>22.793972647232824</c:v>
                </c:pt>
                <c:pt idx="79">
                  <c:v>22.90997250803299</c:v>
                </c:pt>
                <c:pt idx="80">
                  <c:v>23.37397195123366</c:v>
                </c:pt>
                <c:pt idx="81">
                  <c:v>23.605971672833991</c:v>
                </c:pt>
                <c:pt idx="82">
                  <c:v>25.229969724036327</c:v>
                </c:pt>
                <c:pt idx="83">
                  <c:v>24.649970420035494</c:v>
                </c:pt>
                <c:pt idx="84">
                  <c:v>25.113969863236164</c:v>
                </c:pt>
                <c:pt idx="85">
                  <c:v>25.809969028037166</c:v>
                </c:pt>
                <c:pt idx="86">
                  <c:v>26.969967636038838</c:v>
                </c:pt>
                <c:pt idx="87">
                  <c:v>27.665966800839836</c:v>
                </c:pt>
                <c:pt idx="88">
                  <c:v>27.317967218439335</c:v>
                </c:pt>
                <c:pt idx="89">
                  <c:v>27.027967566438921</c:v>
                </c:pt>
                <c:pt idx="90">
                  <c:v>28.825965408841505</c:v>
                </c:pt>
                <c:pt idx="91">
                  <c:v>29.753964295242842</c:v>
                </c:pt>
                <c:pt idx="92">
                  <c:v>30.217963738443512</c:v>
                </c:pt>
                <c:pt idx="93">
                  <c:v>31.261962485645014</c:v>
                </c:pt>
                <c:pt idx="94">
                  <c:v>32.82796060644727</c:v>
                </c:pt>
                <c:pt idx="95">
                  <c:v>32.015961580846096</c:v>
                </c:pt>
                <c:pt idx="96">
                  <c:v>30.855962972844431</c:v>
                </c:pt>
                <c:pt idx="97">
                  <c:v>30.449963460043847</c:v>
                </c:pt>
                <c:pt idx="98">
                  <c:v>28.767965478441425</c:v>
                </c:pt>
                <c:pt idx="99">
                  <c:v>28.53596575684109</c:v>
                </c:pt>
                <c:pt idx="100">
                  <c:v>28.65196561764126</c:v>
                </c:pt>
                <c:pt idx="101">
                  <c:v>29.579964504042589</c:v>
                </c:pt>
                <c:pt idx="102">
                  <c:v>32.073961511246189</c:v>
                </c:pt>
                <c:pt idx="103">
                  <c:v>34.451958657649612</c:v>
                </c:pt>
                <c:pt idx="104">
                  <c:v>33.233960119247854</c:v>
                </c:pt>
                <c:pt idx="105">
                  <c:v>32.3639611632466</c:v>
                </c:pt>
                <c:pt idx="106">
                  <c:v>32.537960954446852</c:v>
                </c:pt>
                <c:pt idx="107">
                  <c:v>33.639959632048438</c:v>
                </c:pt>
                <c:pt idx="108">
                  <c:v>36.945955664853201</c:v>
                </c:pt>
                <c:pt idx="109">
                  <c:v>34.79995824005011</c:v>
                </c:pt>
                <c:pt idx="110">
                  <c:v>33.117960258447688</c:v>
                </c:pt>
                <c:pt idx="111">
                  <c:v>31.667961998445598</c:v>
                </c:pt>
                <c:pt idx="112">
                  <c:v>31.667961998445598</c:v>
                </c:pt>
                <c:pt idx="113">
                  <c:v>30.971962833644596</c:v>
                </c:pt>
                <c:pt idx="114">
                  <c:v>32.247961302446434</c:v>
                </c:pt>
                <c:pt idx="115">
                  <c:v>34.33595879684944</c:v>
                </c:pt>
                <c:pt idx="116">
                  <c:v>31.551962137645436</c:v>
                </c:pt>
                <c:pt idx="117">
                  <c:v>29.05796513044184</c:v>
                </c:pt>
                <c:pt idx="118">
                  <c:v>27.897966522440168</c:v>
                </c:pt>
                <c:pt idx="119">
                  <c:v>28.245966104840672</c:v>
                </c:pt>
                <c:pt idx="120">
                  <c:v>28.65196561764126</c:v>
                </c:pt>
                <c:pt idx="121">
                  <c:v>29.579964504042589</c:v>
                </c:pt>
                <c:pt idx="122">
                  <c:v>33.175960188847768</c:v>
                </c:pt>
                <c:pt idx="123">
                  <c:v>32.421961093646686</c:v>
                </c:pt>
                <c:pt idx="124">
                  <c:v>34.27795886644936</c:v>
                </c:pt>
                <c:pt idx="125">
                  <c:v>32.943960467247436</c:v>
                </c:pt>
                <c:pt idx="126">
                  <c:v>31.84196178964585</c:v>
                </c:pt>
                <c:pt idx="127">
                  <c:v>30.275963668843595</c:v>
                </c:pt>
                <c:pt idx="128">
                  <c:v>30.913962903244514</c:v>
                </c:pt>
                <c:pt idx="129">
                  <c:v>32.421961093646686</c:v>
                </c:pt>
                <c:pt idx="130">
                  <c:v>33.233960119247854</c:v>
                </c:pt>
                <c:pt idx="131">
                  <c:v>31.957961650446016</c:v>
                </c:pt>
                <c:pt idx="132">
                  <c:v>32.073961511246189</c:v>
                </c:pt>
                <c:pt idx="133">
                  <c:v>29.463964643242427</c:v>
                </c:pt>
                <c:pt idx="134">
                  <c:v>26.447968262438081</c:v>
                </c:pt>
                <c:pt idx="135">
                  <c:v>27.897966522440168</c:v>
                </c:pt>
                <c:pt idx="136">
                  <c:v>28.825965408841505</c:v>
                </c:pt>
                <c:pt idx="137">
                  <c:v>27.665966800839836</c:v>
                </c:pt>
                <c:pt idx="138">
                  <c:v>29.637964434442679</c:v>
                </c:pt>
                <c:pt idx="139">
                  <c:v>27.955966452840258</c:v>
                </c:pt>
                <c:pt idx="140">
                  <c:v>28.709965548041342</c:v>
                </c:pt>
                <c:pt idx="141">
                  <c:v>28.419965896040924</c:v>
                </c:pt>
                <c:pt idx="142">
                  <c:v>28.013966383240337</c:v>
                </c:pt>
                <c:pt idx="143">
                  <c:v>28.709965548041342</c:v>
                </c:pt>
                <c:pt idx="144">
                  <c:v>28.593965687241173</c:v>
                </c:pt>
                <c:pt idx="145">
                  <c:v>28.419965896040924</c:v>
                </c:pt>
                <c:pt idx="146">
                  <c:v>26.215968540837746</c:v>
                </c:pt>
                <c:pt idx="147">
                  <c:v>24.997970002435991</c:v>
                </c:pt>
                <c:pt idx="148">
                  <c:v>23.663971603234074</c:v>
                </c:pt>
                <c:pt idx="149">
                  <c:v>21.981973621631653</c:v>
                </c:pt>
                <c:pt idx="150">
                  <c:v>21.227974526430568</c:v>
                </c:pt>
                <c:pt idx="151">
                  <c:v>20.879974944030067</c:v>
                </c:pt>
                <c:pt idx="152">
                  <c:v>21.981973621631653</c:v>
                </c:pt>
                <c:pt idx="153">
                  <c:v>21.285974456830651</c:v>
                </c:pt>
                <c:pt idx="154">
                  <c:v>21.169974596030482</c:v>
                </c:pt>
                <c:pt idx="155">
                  <c:v>23.489971812033822</c:v>
                </c:pt>
                <c:pt idx="156">
                  <c:v>21.517974178430983</c:v>
                </c:pt>
                <c:pt idx="157">
                  <c:v>21.981973621631653</c:v>
                </c:pt>
                <c:pt idx="158">
                  <c:v>21.285974456830651</c:v>
                </c:pt>
                <c:pt idx="159">
                  <c:v>21.517974178430983</c:v>
                </c:pt>
                <c:pt idx="160">
                  <c:v>22.677972786432655</c:v>
                </c:pt>
                <c:pt idx="161">
                  <c:v>22.967972438433073</c:v>
                </c:pt>
                <c:pt idx="162">
                  <c:v>22.90997250803299</c:v>
                </c:pt>
                <c:pt idx="163">
                  <c:v>20.647975222429732</c:v>
                </c:pt>
                <c:pt idx="164">
                  <c:v>20.009975988028813</c:v>
                </c:pt>
                <c:pt idx="165">
                  <c:v>19.255976892827725</c:v>
                </c:pt>
                <c:pt idx="166">
                  <c:v>19.719976336028395</c:v>
                </c:pt>
                <c:pt idx="167">
                  <c:v>22.155973412831901</c:v>
                </c:pt>
                <c:pt idx="168">
                  <c:v>22.155973412831901</c:v>
                </c:pt>
                <c:pt idx="169">
                  <c:v>21.691973969631235</c:v>
                </c:pt>
                <c:pt idx="170">
                  <c:v>21.633974039231152</c:v>
                </c:pt>
                <c:pt idx="171">
                  <c:v>21.923973691231566</c:v>
                </c:pt>
                <c:pt idx="172">
                  <c:v>22.851972577632903</c:v>
                </c:pt>
                <c:pt idx="173">
                  <c:v>22.213973343231988</c:v>
                </c:pt>
                <c:pt idx="174">
                  <c:v>24.127971046434745</c:v>
                </c:pt>
                <c:pt idx="175">
                  <c:v>24.127971046434745</c:v>
                </c:pt>
                <c:pt idx="176">
                  <c:v>26.795967844838586</c:v>
                </c:pt>
                <c:pt idx="177">
                  <c:v>27.723966731239923</c:v>
                </c:pt>
                <c:pt idx="178">
                  <c:v>25.345969584836496</c:v>
                </c:pt>
                <c:pt idx="179">
                  <c:v>26.389968332037999</c:v>
                </c:pt>
                <c:pt idx="180">
                  <c:v>28.361965965640838</c:v>
                </c:pt>
                <c:pt idx="181">
                  <c:v>25.809969028037166</c:v>
                </c:pt>
                <c:pt idx="182">
                  <c:v>23.837971394434327</c:v>
                </c:pt>
                <c:pt idx="183">
                  <c:v>24.359970768035076</c:v>
                </c:pt>
                <c:pt idx="184">
                  <c:v>24.591970489635411</c:v>
                </c:pt>
                <c:pt idx="185">
                  <c:v>25.693969167236997</c:v>
                </c:pt>
                <c:pt idx="186">
                  <c:v>25.693969167236997</c:v>
                </c:pt>
                <c:pt idx="187">
                  <c:v>33.001960397647522</c:v>
                </c:pt>
                <c:pt idx="188">
                  <c:v>32.247961302446434</c:v>
                </c:pt>
                <c:pt idx="189">
                  <c:v>31.609962068045519</c:v>
                </c:pt>
                <c:pt idx="190">
                  <c:v>38.859953368055955</c:v>
                </c:pt>
                <c:pt idx="191">
                  <c:v>33.871959353648769</c:v>
                </c:pt>
                <c:pt idx="192">
                  <c:v>30.971962833644596</c:v>
                </c:pt>
                <c:pt idx="193">
                  <c:v>25.751969097637083</c:v>
                </c:pt>
                <c:pt idx="194">
                  <c:v>24.939970072035912</c:v>
                </c:pt>
                <c:pt idx="195">
                  <c:v>23.953971255234492</c:v>
                </c:pt>
                <c:pt idx="196">
                  <c:v>23.37397195123366</c:v>
                </c:pt>
                <c:pt idx="197">
                  <c:v>23.431971881633739</c:v>
                </c:pt>
                <c:pt idx="198">
                  <c:v>23.489971812033822</c:v>
                </c:pt>
                <c:pt idx="199">
                  <c:v>24.997970002435991</c:v>
                </c:pt>
                <c:pt idx="200">
                  <c:v>25.461969445636662</c:v>
                </c:pt>
                <c:pt idx="201">
                  <c:v>26.505968192838168</c:v>
                </c:pt>
                <c:pt idx="202">
                  <c:v>26.737967914438503</c:v>
                </c:pt>
                <c:pt idx="203">
                  <c:v>25.983968819237418</c:v>
                </c:pt>
                <c:pt idx="204">
                  <c:v>26.621968053638334</c:v>
                </c:pt>
                <c:pt idx="205">
                  <c:v>27.723966731239923</c:v>
                </c:pt>
                <c:pt idx="206">
                  <c:v>26.853967775238669</c:v>
                </c:pt>
                <c:pt idx="207">
                  <c:v>25.867968958437249</c:v>
                </c:pt>
                <c:pt idx="208">
                  <c:v>25.287969654436417</c:v>
                </c:pt>
                <c:pt idx="209">
                  <c:v>26.969967636038838</c:v>
                </c:pt>
                <c:pt idx="210">
                  <c:v>26.853967775238669</c:v>
                </c:pt>
                <c:pt idx="211">
                  <c:v>27.491967009639588</c:v>
                </c:pt>
                <c:pt idx="212">
                  <c:v>28.593965687241173</c:v>
                </c:pt>
                <c:pt idx="213">
                  <c:v>26.737967914438503</c:v>
                </c:pt>
                <c:pt idx="214">
                  <c:v>26.389968332037999</c:v>
                </c:pt>
                <c:pt idx="215">
                  <c:v>26.969967636038838</c:v>
                </c:pt>
                <c:pt idx="216">
                  <c:v>27.781966661640006</c:v>
                </c:pt>
                <c:pt idx="217">
                  <c:v>26.621968053638334</c:v>
                </c:pt>
                <c:pt idx="218">
                  <c:v>25.867968958437249</c:v>
                </c:pt>
                <c:pt idx="219">
                  <c:v>27.143967427239083</c:v>
                </c:pt>
                <c:pt idx="220">
                  <c:v>27.839966592040085</c:v>
                </c:pt>
                <c:pt idx="221">
                  <c:v>28.245966104840672</c:v>
                </c:pt>
                <c:pt idx="222">
                  <c:v>27.665966800839836</c:v>
                </c:pt>
                <c:pt idx="223">
                  <c:v>28.999965200041757</c:v>
                </c:pt>
                <c:pt idx="224">
                  <c:v>30.50796339044393</c:v>
                </c:pt>
                <c:pt idx="225">
                  <c:v>30.101963877643346</c:v>
                </c:pt>
                <c:pt idx="226">
                  <c:v>31.957961650446016</c:v>
                </c:pt>
                <c:pt idx="227">
                  <c:v>32.015961580846096</c:v>
                </c:pt>
                <c:pt idx="228">
                  <c:v>30.855962972844431</c:v>
                </c:pt>
                <c:pt idx="229">
                  <c:v>30.855962972844431</c:v>
                </c:pt>
                <c:pt idx="230">
                  <c:v>31.667961998445598</c:v>
                </c:pt>
                <c:pt idx="231">
                  <c:v>31.493962207245346</c:v>
                </c:pt>
                <c:pt idx="232">
                  <c:v>33.175960188847768</c:v>
                </c:pt>
                <c:pt idx="233">
                  <c:v>34.509958588049692</c:v>
                </c:pt>
                <c:pt idx="234">
                  <c:v>36.481956221652531</c:v>
                </c:pt>
                <c:pt idx="235">
                  <c:v>35.089957892050528</c:v>
                </c:pt>
                <c:pt idx="236">
                  <c:v>37.003955595253281</c:v>
                </c:pt>
                <c:pt idx="237">
                  <c:v>36.829955804053029</c:v>
                </c:pt>
                <c:pt idx="238">
                  <c:v>38.221954133655039</c:v>
                </c:pt>
                <c:pt idx="239">
                  <c:v>38.743953507255789</c:v>
                </c:pt>
                <c:pt idx="240">
                  <c:v>40.251951697657965</c:v>
                </c:pt>
                <c:pt idx="241">
                  <c:v>43.38394793926247</c:v>
                </c:pt>
                <c:pt idx="242">
                  <c:v>43.151948217662138</c:v>
                </c:pt>
                <c:pt idx="243">
                  <c:v>41.295950444859464</c:v>
                </c:pt>
                <c:pt idx="244">
                  <c:v>39.903952115257461</c:v>
                </c:pt>
                <c:pt idx="245">
                  <c:v>38.221954133655039</c:v>
                </c:pt>
                <c:pt idx="246">
                  <c:v>37.235955316853619</c:v>
                </c:pt>
                <c:pt idx="247">
                  <c:v>39.96195204565754</c:v>
                </c:pt>
                <c:pt idx="248">
                  <c:v>40.077951906457713</c:v>
                </c:pt>
                <c:pt idx="249">
                  <c:v>40.42595148885821</c:v>
                </c:pt>
                <c:pt idx="250">
                  <c:v>39.671952393657122</c:v>
                </c:pt>
                <c:pt idx="251">
                  <c:v>42.339949192060963</c:v>
                </c:pt>
                <c:pt idx="252">
                  <c:v>45.471945433665475</c:v>
                </c:pt>
                <c:pt idx="253">
                  <c:v>48.139942232069323</c:v>
                </c:pt>
                <c:pt idx="254">
                  <c:v>48.835941396870318</c:v>
                </c:pt>
                <c:pt idx="255">
                  <c:v>48.429941884069734</c:v>
                </c:pt>
                <c:pt idx="256">
                  <c:v>46.74794390246732</c:v>
                </c:pt>
                <c:pt idx="257">
                  <c:v>39.323952811256625</c:v>
                </c:pt>
                <c:pt idx="258">
                  <c:v>43.673947591262888</c:v>
                </c:pt>
                <c:pt idx="259">
                  <c:v>42.049949540060553</c:v>
                </c:pt>
                <c:pt idx="260">
                  <c:v>44.949946060064725</c:v>
                </c:pt>
                <c:pt idx="261">
                  <c:v>46.805943832867399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0C4-424F-BF15-7D64FB4D0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19957664"/>
        <c:axId val="-619956032"/>
      </c:lineChart>
      <c:dateAx>
        <c:axId val="-619957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619956032"/>
        <c:crosses val="autoZero"/>
        <c:auto val="1"/>
        <c:lblOffset val="100"/>
        <c:baseTimeUnit val="days"/>
      </c:dateAx>
      <c:valAx>
        <c:axId val="-619956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US$/barril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6199576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4E471F-362C-40EC-B9BA-68864AE3C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0B25C0D-C014-4E57-8298-4A2A72DE3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9ABA300-7D74-473B-8DC3-9DDF8E94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FAA212E-3FAF-4FFE-9ECF-EA6F8EC8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29C250D-4705-4B4B-8F47-E1152C9C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30755A-083D-4FBD-8851-B5103D48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E876564-F401-4924-8D05-03EA94883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9D6849-023A-4400-B659-7ADB6EA9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E600CF7-039B-4860-875C-A8DD95CC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4EC6CEA-622C-4A88-BC1E-D2715E7A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39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6F78B9C-9A24-4A99-8716-69280F05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946E9BF-89AC-4B94-9206-6CBDBC783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E3EC46-9DD7-448B-8974-4302D7A4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7B5AFE8-2799-4DC7-ACC6-E5E0FFB2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A6AB73-4C5D-4897-9E20-A16B042B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72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B6B5B9-AB29-4D0B-B3FD-56372679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090565-30EE-4583-9AF4-420A5283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EC358ED-0BE0-4B03-8F25-7DC78AA8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6BFA16C-A1F9-4236-A23E-5805C30D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76B3707-FD28-4389-AD3A-B9C7F7F5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84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659855-C6AE-4CBD-AB20-B38E05BD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72BA182-FA5F-46E3-85F5-8A09608D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CDFFE9-ED13-429B-A0F1-4832EA3F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FFD69A3-AD95-480C-A1B9-A1D6762A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DEC02BA-CDC2-4267-8E37-DF866F43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62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3BF28F-D5A7-4151-8AD1-E81C9353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BFD7A7C-68EC-42E4-ADB1-F65D42A5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5917194-25F4-47DF-9D4A-17050736B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AC5CF3C-C9C8-45A2-ACCC-E7EA209C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B55366D-3757-49C1-9A05-E223C666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A7808BF-2730-4D66-8F97-49194795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435F4-6218-405A-903F-FC8A7D59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A7A8127-78E1-4A7A-B10C-FDB0B8D0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33F6E78-5016-4C68-8D99-5EDB70798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CB2F9B6-42D9-4AEC-90FF-032BFCA21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D791DA5-5DDD-46A8-B956-753463626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559477D-643B-4824-959E-99C876E2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10DBCE8-D118-47DE-8E6C-99BDA359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1000422D-FAFA-4C71-83E8-A415D2C0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5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9E6EE9-3AA0-4DE3-8A1D-1E0F1401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636AD51-2E3D-4554-8A92-FCB4130A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B52A598-EAEF-40AB-97EA-22DFED01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116C0B0-C7E4-4FD9-806D-2E5DB209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4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48C1F00-FC08-47E4-A7DF-8E56D213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77619BB-E8F1-4BE6-8FA8-CCCCDB9C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6FF3843-A1F3-44B7-B349-55586E3F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4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F695A4-22FC-4F0B-A880-B81DFDC6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E4623E7-F317-43F7-8303-BDC7541A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3D65FF8-2834-43BF-8F2D-06B8D62F5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30052A-ED15-4D6A-A3FD-1890A202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A31CAFC-74F1-4490-A3EA-CAA2595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56E91B0-BB57-43BB-A7C5-B5F72C40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7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5DB9A1-9051-4A3E-9218-66F2B87F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F13715C-A178-4F08-8830-CD4C0D79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AA157D6-C5AC-441E-9E3A-B98202903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E02AA5E-7837-4A3B-AF38-25AE8741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5EF4E2A-E1F7-4149-AE7E-EB0C04ED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42C5CF1-B294-4085-85A3-AA851B87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09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E42ABE0-99E3-4183-B4BC-A050D2C4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354F1ED-0D6E-4DBF-9D58-0083CC091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8083102-8243-4258-9152-8B35F42E7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7861-4D52-4A46-B1BF-E9DE17E95692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55E245E-0647-4300-8241-652720C20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B140CE2-C23C-4955-B930-72D031882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A8E9-01D7-4BBD-8575-72D0619AB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87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5058" y="1467074"/>
            <a:ext cx="8892480" cy="2766169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100" b="1" cap="all" dirty="0">
                <a:solidFill>
                  <a:srgbClr val="212529"/>
                </a:solidFill>
                <a:latin typeface="Open Sans" panose="020B0604020202020204" pitchFamily="34" charset="0"/>
              </a:rPr>
              <a:t>COMISSÃO DE ASSUNTOS ECONÔMICOS</a:t>
            </a:r>
            <a:br>
              <a:rPr lang="pt-BR" sz="3100" b="1" cap="all" dirty="0">
                <a:solidFill>
                  <a:srgbClr val="212529"/>
                </a:solidFill>
                <a:latin typeface="Open Sans" panose="020B0604020202020204" pitchFamily="34" charset="0"/>
              </a:rPr>
            </a:br>
            <a:r>
              <a:rPr lang="pt-BR" sz="3100" b="1" cap="all" dirty="0">
                <a:solidFill>
                  <a:srgbClr val="212529"/>
                </a:solidFill>
                <a:latin typeface="Open Sans" panose="020B0604020202020204" pitchFamily="34" charset="0"/>
              </a:rPr>
              <a:t>SENADO FEDERAL</a:t>
            </a:r>
            <a:r>
              <a:rPr lang="pt-BR" b="1" i="0" cap="all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  <a:t/>
            </a:r>
            <a:br>
              <a:rPr lang="pt-BR" b="1" i="0" cap="all" dirty="0">
                <a:solidFill>
                  <a:srgbClr val="212529"/>
                </a:solidFill>
                <a:effectLst/>
                <a:latin typeface="Open Sans" panose="020B060402020202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Dependência brasileira de fertilizantes nitrogenados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3552" y="4941168"/>
            <a:ext cx="8280920" cy="1752600"/>
          </a:xfrm>
        </p:spPr>
        <p:txBody>
          <a:bodyPr/>
          <a:lstStyle/>
          <a:p>
            <a:r>
              <a:rPr lang="pt-BR" sz="2800" dirty="0"/>
              <a:t>Paulo César Ribeiro Lima</a:t>
            </a:r>
          </a:p>
          <a:p>
            <a:r>
              <a:rPr lang="pt-BR" sz="2800" dirty="0"/>
              <a:t>24/05/2022</a:t>
            </a:r>
          </a:p>
        </p:txBody>
      </p:sp>
    </p:spTree>
    <p:extLst>
      <p:ext uri="{BB962C8B-B14F-4D97-AF65-F5344CB8AC3E}">
        <p14:creationId xmlns:p14="http://schemas.microsoft.com/office/powerpoint/2010/main" val="219385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Principais locais de origem de fertilizantes fosfatados em 2018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8252040-EC3B-4934-8B76-0A97E09CD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4"/>
          <a:stretch/>
        </p:blipFill>
        <p:spPr>
          <a:xfrm>
            <a:off x="1035535" y="709301"/>
            <a:ext cx="10120929" cy="60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Principais locais de origem de fertilizantes nitrogenados em 2018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01DC3BA-51DF-41ED-A799-CDD61B034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22"/>
          <a:stretch/>
        </p:blipFill>
        <p:spPr>
          <a:xfrm>
            <a:off x="632454" y="828942"/>
            <a:ext cx="10390309" cy="58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1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F32486A0-7E3C-2A14-499E-9B2E4A70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3" t="33738" r="36547" b="24241"/>
          <a:stretch/>
        </p:blipFill>
        <p:spPr bwMode="auto">
          <a:xfrm>
            <a:off x="2717562" y="686344"/>
            <a:ext cx="6906387" cy="4769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826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nha do tempo&#10;&#10;Descrição gerada automaticamente">
            <a:extLst>
              <a:ext uri="{FF2B5EF4-FFF2-40B4-BE49-F238E27FC236}">
                <a16:creationId xmlns:a16="http://schemas.microsoft.com/office/drawing/2014/main" xmlns="" id="{0DAD44D7-6928-9353-AA39-91881444F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60" y="810577"/>
            <a:ext cx="3992880" cy="5236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24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71902F9-EAB9-756C-57AB-4F026E74347C}"/>
              </a:ext>
            </a:extLst>
          </p:cNvPr>
          <p:cNvSpPr txBox="1"/>
          <p:nvPr/>
        </p:nvSpPr>
        <p:spPr>
          <a:xfrm>
            <a:off x="222191" y="802408"/>
            <a:ext cx="1175046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2030</a:t>
            </a:r>
          </a:p>
          <a:p>
            <a:pPr algn="just"/>
            <a:endParaRPr lang="pt-BR" sz="24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 capacidade de produzir 1,9 milhão de toneladas de nitrogênio (estimativa da produção em 2020 de 224 mil toneladas);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 capacidade produtiva de 4,2 milhões de toneladas em nutrientes de fosfato (estimativa nos últimos cinco anos de produção entre 1,7 e 2 milhões de toneladas/ano);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Elevar a produção nacional de óxido de potássio a 2 milhões de toneladas (estimativa em 2020 de uma produção aproximada de 250 mil toneladas);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Instalar ao menos duas empresas produtoras de nitrogênio fertilizante;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Atrair ao menos R$ 10 bilhões em investimentos na construção de fábricas de fertilizantes nitrogenados;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Aumentar de cinco para sete fábricas de fertilizantes fosfatados e totalizar 10 até 2040;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Aumentar de cinco para 10 fábricas de fertilizantes potássicos e totalizar 20 até 2040.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A8E06A5-2F85-5DD8-E369-8FE4337E2F1F}"/>
              </a:ext>
            </a:extLst>
          </p:cNvPr>
          <p:cNvSpPr txBox="1"/>
          <p:nvPr/>
        </p:nvSpPr>
        <p:spPr>
          <a:xfrm>
            <a:off x="0" y="18280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Plano Nacional de Fertilizantes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7201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197F0B9-B221-15EC-9C83-2914E1BED7EA}"/>
              </a:ext>
            </a:extLst>
          </p:cNvPr>
          <p:cNvSpPr txBox="1"/>
          <p:nvPr/>
        </p:nvSpPr>
        <p:spPr>
          <a:xfrm>
            <a:off x="1583820" y="1016057"/>
            <a:ext cx="90243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1" i="0" dirty="0">
                <a:solidFill>
                  <a:srgbClr val="304050"/>
                </a:solidFill>
                <a:effectLst/>
                <a:latin typeface="Roboto" panose="02000000000000000000" pitchFamily="2" charset="0"/>
              </a:rPr>
              <a:t>2050</a:t>
            </a:r>
          </a:p>
          <a:p>
            <a:pPr algn="l"/>
            <a:endParaRPr lang="pt-BR" sz="2400" b="1" i="0" dirty="0">
              <a:solidFill>
                <a:srgbClr val="30405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Capacidade de produzir 2,8 milhões de toneladas de nitrogênio;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Capacidade produtiva de 9,2 milhões de toneladas em nutrientes de fosfato;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Capacidade produtiva de 6 milhões de toneladas de óxido de potássio;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Instalar ao menos mais quatro empresas produtoras de nitrogênio fertilizante;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Atrair ao menos mais R$ 20 bilhões de 2030 a 2050 em investimentos na construção de fábricas de fertilizantes nitrogenados.</a:t>
            </a:r>
          </a:p>
        </p:txBody>
      </p:sp>
    </p:spTree>
    <p:extLst>
      <p:ext uri="{BB962C8B-B14F-4D97-AF65-F5344CB8AC3E}">
        <p14:creationId xmlns:p14="http://schemas.microsoft.com/office/powerpoint/2010/main" val="187501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863427E-095D-1BF5-AD80-4941A85894E8}"/>
              </a:ext>
            </a:extLst>
          </p:cNvPr>
          <p:cNvSpPr txBox="1"/>
          <p:nvPr/>
        </p:nvSpPr>
        <p:spPr>
          <a:xfrm>
            <a:off x="921521" y="1157559"/>
            <a:ext cx="103489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solidFill>
                  <a:srgbClr val="665C53"/>
                </a:solidFill>
                <a:effectLst/>
                <a:latin typeface="Helvetica" panose="020B0604020202020204" pitchFamily="34" charset="0"/>
              </a:rPr>
              <a:t>A produção de fertilizantes nitrogenados se insere na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cadeia de valor do gás natural</a:t>
            </a:r>
            <a:r>
              <a:rPr lang="pt-BR" sz="2400" b="1" i="0" dirty="0">
                <a:solidFill>
                  <a:srgbClr val="665C53"/>
                </a:solidFill>
                <a:effectLst/>
                <a:latin typeface="Helvetica" panose="020B0604020202020204" pitchFamily="34" charset="0"/>
              </a:rPr>
              <a:t>, sendo uma alternativa economicamente atrativa para sua monetização.</a:t>
            </a:r>
          </a:p>
          <a:p>
            <a:pPr algn="just"/>
            <a:endParaRPr lang="pt-BR" sz="2400" b="1" i="0" dirty="0">
              <a:solidFill>
                <a:srgbClr val="665C53"/>
              </a:solidFill>
              <a:effectLst/>
              <a:latin typeface="Helvetica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F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ertilizantes nitrogenados são derivados da amônia </a:t>
            </a:r>
            <a:r>
              <a:rPr lang="pt-BR" sz="2400" b="1" i="0" dirty="0">
                <a:solidFill>
                  <a:srgbClr val="665C53"/>
                </a:solidFill>
                <a:effectLst/>
                <a:latin typeface="Trebuchet MS" panose="020B0603020202020204" pitchFamily="34" charset="0"/>
              </a:rPr>
              <a:t>– que é obtida a partir do gás natural – e amplamente utilizados na agropecuária e na indústria.</a:t>
            </a:r>
          </a:p>
          <a:p>
            <a:pPr algn="just"/>
            <a:endParaRPr lang="pt-BR" sz="2400" b="1" i="0" dirty="0">
              <a:solidFill>
                <a:srgbClr val="665C53"/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pt-BR" sz="2400" b="1" i="0" dirty="0">
                <a:solidFill>
                  <a:srgbClr val="665C53"/>
                </a:solidFill>
                <a:effectLst/>
                <a:latin typeface="Trebuchet MS" panose="020B0603020202020204" pitchFamily="34" charset="0"/>
              </a:rPr>
              <a:t>A amônia é usada na indústria alimentícia e na produção de desinfetantes, tinturas de cabelo, materiais plásticos, couro e explosivos, entre outros produtos, mas sua principal utilização é como </a:t>
            </a:r>
            <a:r>
              <a:rPr lang="pt-BR" sz="2400" b="1" i="0" u="sng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matéria-prima para a produção de fertilizantes nitrogenados (ureia, sulfato de amônio e nitrato de amônio).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3CB75FC-08DD-1F23-068C-89D74A6FABF3}"/>
              </a:ext>
            </a:extLst>
          </p:cNvPr>
          <p:cNvSpPr txBox="1"/>
          <p:nvPr/>
        </p:nvSpPr>
        <p:spPr>
          <a:xfrm>
            <a:off x="0" y="4226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rgbClr val="665C53"/>
                </a:solidFill>
                <a:effectLst/>
                <a:latin typeface="Helvetica" panose="020B0604020202020204" pitchFamily="34" charset="0"/>
              </a:rPr>
              <a:t>FERTILIZANTES NITROGENADOS</a:t>
            </a:r>
            <a:endParaRPr lang="pt-BR" sz="2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8996985-DDBB-046F-0930-22AA99D38F8B}"/>
              </a:ext>
            </a:extLst>
          </p:cNvPr>
          <p:cNvSpPr txBox="1"/>
          <p:nvPr/>
        </p:nvSpPr>
        <p:spPr>
          <a:xfrm>
            <a:off x="921521" y="6262945"/>
            <a:ext cx="1034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https://petrobras.com.br/fatos-e-dados/entenda-por-que-investimos-em-fertilizantes.htm</a:t>
            </a:r>
          </a:p>
        </p:txBody>
      </p:sp>
    </p:spTree>
    <p:extLst>
      <p:ext uri="{BB962C8B-B14F-4D97-AF65-F5344CB8AC3E}">
        <p14:creationId xmlns:p14="http://schemas.microsoft.com/office/powerpoint/2010/main" val="165767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616406E-3E7E-152D-CA18-3A750A6F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988"/>
            <a:ext cx="12192000" cy="28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9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B13D240-A9E3-CF03-BA2D-85BC694FC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83"/>
          <a:stretch/>
        </p:blipFill>
        <p:spPr>
          <a:xfrm>
            <a:off x="228999" y="3429000"/>
            <a:ext cx="8957131" cy="33734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D26EF43-B92E-7356-FDD2-E39D8B895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8"/>
          <a:stretch/>
        </p:blipFill>
        <p:spPr>
          <a:xfrm>
            <a:off x="229000" y="0"/>
            <a:ext cx="9034642" cy="32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5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7761549-C096-E5E2-FE88-8807F1D5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422" y="715473"/>
            <a:ext cx="6629856" cy="54497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713531B-38A5-12E0-4238-4E94877EE2F5}"/>
              </a:ext>
            </a:extLst>
          </p:cNvPr>
          <p:cNvSpPr txBox="1"/>
          <p:nvPr/>
        </p:nvSpPr>
        <p:spPr>
          <a:xfrm>
            <a:off x="3057257" y="6481569"/>
            <a:ext cx="10445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http://portal.peq.coppe.ufrj.br/index.php/dissertacoes-de-mestrado/2016/421-dissertacao-mariana-carvalho-2016/file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728FE85-8CE8-348A-C926-D9C8786471CD}"/>
              </a:ext>
            </a:extLst>
          </p:cNvPr>
          <p:cNvSpPr txBox="1"/>
          <p:nvPr/>
        </p:nvSpPr>
        <p:spPr>
          <a:xfrm>
            <a:off x="2621422" y="237931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F18"/>
              </a:rPr>
              <a:t>Fluxograma simplificado do processo de síntese de amônia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681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xmlns="" id="{8F5F29C2-A488-4917-8056-02C0581437DC}"/>
              </a:ext>
            </a:extLst>
          </p:cNvPr>
          <p:cNvSpPr/>
          <p:nvPr/>
        </p:nvSpPr>
        <p:spPr>
          <a:xfrm>
            <a:off x="243281" y="328430"/>
            <a:ext cx="11652308" cy="439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3200" b="1" dirty="0">
                <a:latin typeface="Trebuchet MS" panose="020B0603020202020204" pitchFamily="34" charset="0"/>
              </a:rPr>
              <a:t>Agradecimentos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latin typeface="Trebuchet MS" panose="020B0603020202020204" pitchFamily="34" charset="0"/>
              </a:rPr>
              <a:t>Ao Senador Jacques Wagner.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Trebuchet MS" panose="020B0603020202020204" pitchFamily="34" charset="0"/>
              </a:rPr>
              <a:t>Ao Presidente da CAE e demais membros da Comissão.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Trebuchet MS" panose="020B0603020202020204" pitchFamily="34" charset="0"/>
              </a:rPr>
              <a:t>Aos amigos do Senado e da Câmara.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Trebuchet MS" panose="020B0603020202020204" pitchFamily="34" charset="0"/>
              </a:rPr>
              <a:t>À minha esposa Luiza pela revisão e sugestões.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Trebuchet MS" panose="020B0603020202020204" pitchFamily="34" charset="0"/>
              </a:rPr>
              <a:t>Ao amigo Jerônimo, que assessorava o Partido dos Trabalhadores na Câmara dos Deputados, e à Eva Maria.</a:t>
            </a:r>
          </a:p>
        </p:txBody>
      </p:sp>
    </p:spTree>
    <p:extLst>
      <p:ext uri="{BB962C8B-B14F-4D97-AF65-F5344CB8AC3E}">
        <p14:creationId xmlns:p14="http://schemas.microsoft.com/office/powerpoint/2010/main" val="384860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992069-F112-4311-3284-27EEAA1ADA6C}"/>
              </a:ext>
            </a:extLst>
          </p:cNvPr>
          <p:cNvSpPr txBox="1"/>
          <p:nvPr/>
        </p:nvSpPr>
        <p:spPr>
          <a:xfrm>
            <a:off x="1305368" y="6133184"/>
            <a:ext cx="8385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Fonte: http://186.202.79.107/download/simulacao-da-secao-de-sintese-de-uma-unidade-de-producao-de-ureia.pdf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C2BC6CE-E18C-4542-50ED-C699A089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309022"/>
            <a:ext cx="9791700" cy="46672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0DA3347-8CB6-F9CC-C32D-2151630475C1}"/>
              </a:ext>
            </a:extLst>
          </p:cNvPr>
          <p:cNvSpPr txBox="1"/>
          <p:nvPr/>
        </p:nvSpPr>
        <p:spPr>
          <a:xfrm>
            <a:off x="-1" y="338298"/>
            <a:ext cx="121920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Processo De Produção de Ureia</a:t>
            </a:r>
            <a:r>
              <a:rPr lang="pt-BR" sz="3200" dirty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47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03DCF0F-9FF5-4A02-05BD-C96F75DB6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25" y="1512606"/>
            <a:ext cx="8424004" cy="43897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3F82165-E200-6407-1711-2B8E4C1C5A75}"/>
              </a:ext>
            </a:extLst>
          </p:cNvPr>
          <p:cNvSpPr txBox="1"/>
          <p:nvPr/>
        </p:nvSpPr>
        <p:spPr>
          <a:xfrm>
            <a:off x="1783934" y="5900871"/>
            <a:ext cx="60974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IFA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2805A7D-1827-A393-BC41-4D2AC1F56806}"/>
              </a:ext>
            </a:extLst>
          </p:cNvPr>
          <p:cNvSpPr txBox="1"/>
          <p:nvPr/>
        </p:nvSpPr>
        <p:spPr>
          <a:xfrm>
            <a:off x="2500356" y="334187"/>
            <a:ext cx="731021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Estimativa de custos de ureia com base em preços de gás natural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64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A4269C0A-BB30-FFB0-B55E-72B11EAD1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386203"/>
              </p:ext>
            </p:extLst>
          </p:nvPr>
        </p:nvGraphicFramePr>
        <p:xfrm>
          <a:off x="3345812" y="304800"/>
          <a:ext cx="7534275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57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&#10;&#10;Descrição gerada automaticamente">
            <a:extLst>
              <a:ext uri="{FF2B5EF4-FFF2-40B4-BE49-F238E27FC236}">
                <a16:creationId xmlns:a16="http://schemas.microsoft.com/office/drawing/2014/main" xmlns="" id="{E78C4AB0-0546-3654-557B-87524DC7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98" y="893772"/>
            <a:ext cx="9213603" cy="52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0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2A38C39-63EA-73B6-FE20-8AD866AF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59" y="209381"/>
            <a:ext cx="10963393" cy="57505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C0B0F86-9741-CDBC-A6CF-26C212AD8DED}"/>
              </a:ext>
            </a:extLst>
          </p:cNvPr>
          <p:cNvSpPr txBox="1"/>
          <p:nvPr/>
        </p:nvSpPr>
        <p:spPr>
          <a:xfrm>
            <a:off x="801167" y="5959903"/>
            <a:ext cx="60974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MME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5FF82F4-9FFA-38F2-CDE2-E5E93A1B2168}"/>
              </a:ext>
            </a:extLst>
          </p:cNvPr>
          <p:cNvSpPr txBox="1"/>
          <p:nvPr/>
        </p:nvSpPr>
        <p:spPr>
          <a:xfrm>
            <a:off x="6917998" y="5720572"/>
            <a:ext cx="461796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000" dirty="0" err="1"/>
              <a:t>Netherland’s</a:t>
            </a:r>
            <a:r>
              <a:rPr lang="pt-BR" sz="1000" dirty="0"/>
              <a:t> </a:t>
            </a:r>
            <a:r>
              <a:rPr lang="pt-BR" sz="1000" dirty="0" err="1"/>
              <a:t>Title</a:t>
            </a:r>
            <a:r>
              <a:rPr lang="pt-BR" sz="1000" dirty="0"/>
              <a:t> </a:t>
            </a:r>
            <a:r>
              <a:rPr lang="pt-BR" sz="1000" dirty="0" err="1"/>
              <a:t>Transfer</a:t>
            </a:r>
            <a:r>
              <a:rPr lang="pt-BR" sz="1000" dirty="0"/>
              <a:t> </a:t>
            </a:r>
            <a:r>
              <a:rPr lang="pt-BR" sz="1000" dirty="0" err="1"/>
              <a:t>Facility</a:t>
            </a:r>
            <a:r>
              <a:rPr lang="pt-BR" sz="1000" dirty="0"/>
              <a:t> (TTF) </a:t>
            </a:r>
            <a:r>
              <a:rPr lang="pt-BR" sz="1000" dirty="0" err="1"/>
              <a:t>UK’s</a:t>
            </a:r>
            <a:r>
              <a:rPr lang="pt-BR" sz="1000" dirty="0"/>
              <a:t> </a:t>
            </a:r>
            <a:r>
              <a:rPr lang="pt-BR" sz="1000" dirty="0" err="1"/>
              <a:t>National</a:t>
            </a:r>
            <a:r>
              <a:rPr lang="pt-BR" sz="1000" dirty="0"/>
              <a:t> </a:t>
            </a:r>
            <a:r>
              <a:rPr lang="pt-BR" sz="1000" dirty="0" err="1"/>
              <a:t>Balancing</a:t>
            </a:r>
            <a:r>
              <a:rPr lang="pt-BR" sz="1000" dirty="0"/>
              <a:t> Point (NBP)</a:t>
            </a:r>
          </a:p>
        </p:txBody>
      </p:sp>
    </p:spTree>
    <p:extLst>
      <p:ext uri="{BB962C8B-B14F-4D97-AF65-F5344CB8AC3E}">
        <p14:creationId xmlns:p14="http://schemas.microsoft.com/office/powerpoint/2010/main" val="422498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C073C59-F772-798C-46AD-52A16673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90525"/>
            <a:ext cx="92773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inha do tempo&#10;&#10;Descrição gerada automaticamente">
            <a:extLst>
              <a:ext uri="{FF2B5EF4-FFF2-40B4-BE49-F238E27FC236}">
                <a16:creationId xmlns:a16="http://schemas.microsoft.com/office/drawing/2014/main" xmlns="" id="{3C8F69C7-9ACB-B158-AFEE-CB2CB88D6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20"/>
          <a:stretch/>
        </p:blipFill>
        <p:spPr bwMode="auto">
          <a:xfrm>
            <a:off x="2734654" y="1550845"/>
            <a:ext cx="7159494" cy="3380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04FCE43-DC02-E8F1-666F-E8683D24ED6A}"/>
              </a:ext>
            </a:extLst>
          </p:cNvPr>
          <p:cNvSpPr txBox="1"/>
          <p:nvPr/>
        </p:nvSpPr>
        <p:spPr>
          <a:xfrm>
            <a:off x="2828658" y="674186"/>
            <a:ext cx="7392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Parcelas que compõem o preço do gás natural para o consumidor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9006F1C-3421-1F78-780C-67BCD9CDAC97}"/>
              </a:ext>
            </a:extLst>
          </p:cNvPr>
          <p:cNvSpPr txBox="1"/>
          <p:nvPr/>
        </p:nvSpPr>
        <p:spPr>
          <a:xfrm>
            <a:off x="3033755" y="5512037"/>
            <a:ext cx="193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PPE</a:t>
            </a:r>
          </a:p>
        </p:txBody>
      </p:sp>
    </p:spTree>
    <p:extLst>
      <p:ext uri="{BB962C8B-B14F-4D97-AF65-F5344CB8AC3E}">
        <p14:creationId xmlns:p14="http://schemas.microsoft.com/office/powerpoint/2010/main" val="214834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Preços do gás natural no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58842B-68C0-40EC-BA82-8D77F80C991F}"/>
              </a:ext>
            </a:extLst>
          </p:cNvPr>
          <p:cNvSpPr txBox="1"/>
          <p:nvPr/>
        </p:nvSpPr>
        <p:spPr>
          <a:xfrm>
            <a:off x="1938114" y="5888772"/>
            <a:ext cx="240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MME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B3B5784-4863-0002-1DCD-C26E5A1A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35" y="639687"/>
            <a:ext cx="9110223" cy="52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Preços do gás natural para negócios (setembro de 2021)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58842B-68C0-40EC-BA82-8D77F80C991F}"/>
              </a:ext>
            </a:extLst>
          </p:cNvPr>
          <p:cNvSpPr txBox="1"/>
          <p:nvPr/>
        </p:nvSpPr>
        <p:spPr>
          <a:xfrm>
            <a:off x="2206888" y="6252115"/>
            <a:ext cx="26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Global </a:t>
            </a:r>
            <a:r>
              <a:rPr lang="pt-BR" dirty="0" err="1"/>
              <a:t>Petrol</a:t>
            </a:r>
            <a:r>
              <a:rPr lang="pt-BR" dirty="0"/>
              <a:t> </a:t>
            </a:r>
            <a:r>
              <a:rPr lang="pt-BR" dirty="0" err="1"/>
              <a:t>Prices</a:t>
            </a:r>
            <a:endParaRPr lang="pt-BR" dirty="0"/>
          </a:p>
        </p:txBody>
      </p:sp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4CAB2374-53C7-4294-B84C-9D61C8A8A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0" t="13866" r="37450" b="6424"/>
          <a:stretch/>
        </p:blipFill>
        <p:spPr bwMode="auto">
          <a:xfrm>
            <a:off x="4926778" y="932478"/>
            <a:ext cx="5362359" cy="5925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D712771-FE71-4432-8047-D0A75C27594A}"/>
              </a:ext>
            </a:extLst>
          </p:cNvPr>
          <p:cNvSpPr txBox="1"/>
          <p:nvPr/>
        </p:nvSpPr>
        <p:spPr>
          <a:xfrm>
            <a:off x="4827305" y="639687"/>
            <a:ext cx="1268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US$/kwh 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AFDBA4A-8EC8-0DAB-B435-59A58B3E7AAA}"/>
              </a:ext>
            </a:extLst>
          </p:cNvPr>
          <p:cNvSpPr txBox="1"/>
          <p:nvPr/>
        </p:nvSpPr>
        <p:spPr>
          <a:xfrm>
            <a:off x="149959" y="1137577"/>
            <a:ext cx="503186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Rússia, a estatal Gazprom é proprietária da maior rede mundial de transporte de gás natural, que, em sua maioria, é parte do Sistema Unificado de Fornecimento de Gás da Rússia (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Unified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Supply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System – UGSS). O UGSS engloba a produção, o processamento, o transporte, a estocagem e a distribuição na porção europeia da Rússia e na porção leste da Sibéria. O sistema garante o contínuo suprimento de gás para o consumidor final.</a:t>
            </a:r>
          </a:p>
          <a:p>
            <a:pPr algn="just"/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Brasil, o parágrafo 1º da Lei nº 14.134/2021 proíbe que a Petrobrás ou qualquer outra empresa produtora transporte o gás natural por ela produzido.</a:t>
            </a:r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C40A6164-3FB7-F889-09A3-5E102A01C9A4}"/>
              </a:ext>
            </a:extLst>
          </p:cNvPr>
          <p:cNvCxnSpPr/>
          <p:nvPr/>
        </p:nvCxnSpPr>
        <p:spPr>
          <a:xfrm>
            <a:off x="6614445" y="1316052"/>
            <a:ext cx="2085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82CA62D-5F80-EE08-C018-9C8BEB5FF213}"/>
              </a:ext>
            </a:extLst>
          </p:cNvPr>
          <p:cNvSpPr txBox="1"/>
          <p:nvPr/>
        </p:nvSpPr>
        <p:spPr>
          <a:xfrm>
            <a:off x="8785077" y="1145135"/>
            <a:ext cx="265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Rússia: 0,006 US$/Kwh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78562675-2E63-E505-3F75-8C308C6163D1}"/>
              </a:ext>
            </a:extLst>
          </p:cNvPr>
          <p:cNvCxnSpPr>
            <a:cxnSpLocks/>
          </p:cNvCxnSpPr>
          <p:nvPr/>
        </p:nvCxnSpPr>
        <p:spPr>
          <a:xfrm>
            <a:off x="8203963" y="5356788"/>
            <a:ext cx="1273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947B8FC-7332-4BF5-3F17-32B6DDBD1AD0}"/>
              </a:ext>
            </a:extLst>
          </p:cNvPr>
          <p:cNvSpPr txBox="1"/>
          <p:nvPr/>
        </p:nvSpPr>
        <p:spPr>
          <a:xfrm>
            <a:off x="9608447" y="5163576"/>
            <a:ext cx="233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Brasil: 0,068 US$/Kwh</a:t>
            </a:r>
          </a:p>
        </p:txBody>
      </p:sp>
    </p:spTree>
    <p:extLst>
      <p:ext uri="{BB962C8B-B14F-4D97-AF65-F5344CB8AC3E}">
        <p14:creationId xmlns:p14="http://schemas.microsoft.com/office/powerpoint/2010/main" val="26155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Preços do gás natural para as famílias (setembro de 2021)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58842B-68C0-40EC-BA82-8D77F80C991F}"/>
              </a:ext>
            </a:extLst>
          </p:cNvPr>
          <p:cNvSpPr txBox="1"/>
          <p:nvPr/>
        </p:nvSpPr>
        <p:spPr>
          <a:xfrm>
            <a:off x="149959" y="6068233"/>
            <a:ext cx="26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Global </a:t>
            </a:r>
            <a:r>
              <a:rPr lang="pt-BR" dirty="0" err="1"/>
              <a:t>Petrol</a:t>
            </a:r>
            <a:r>
              <a:rPr lang="pt-BR" dirty="0"/>
              <a:t> </a:t>
            </a:r>
            <a:r>
              <a:rPr lang="pt-BR" dirty="0" err="1"/>
              <a:t>Prices</a:t>
            </a:r>
            <a:endParaRPr lang="pt-BR" dirty="0"/>
          </a:p>
        </p:txBody>
      </p:sp>
      <p:pic>
        <p:nvPicPr>
          <p:cNvPr id="7" name="Imagem 6" descr="Gráfico&#10;&#10;Descrição gerada automaticamente com confiança média">
            <a:extLst>
              <a:ext uri="{FF2B5EF4-FFF2-40B4-BE49-F238E27FC236}">
                <a16:creationId xmlns:a16="http://schemas.microsoft.com/office/drawing/2014/main" xmlns="" id="{64A2AF76-19A8-4FA5-8E06-B0D0D624B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1" t="6599" r="38338" b="3876"/>
          <a:stretch/>
        </p:blipFill>
        <p:spPr bwMode="auto">
          <a:xfrm>
            <a:off x="3008120" y="733463"/>
            <a:ext cx="6093151" cy="581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6B7E040-6533-467A-9909-F9841C122C5A}"/>
              </a:ext>
            </a:extLst>
          </p:cNvPr>
          <p:cNvSpPr txBox="1"/>
          <p:nvPr/>
        </p:nvSpPr>
        <p:spPr>
          <a:xfrm>
            <a:off x="4827305" y="639687"/>
            <a:ext cx="1268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US$/kwh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823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BA50FE8-1239-C25A-32C6-C72C795352B1}"/>
              </a:ext>
            </a:extLst>
          </p:cNvPr>
          <p:cNvSpPr txBox="1"/>
          <p:nvPr/>
        </p:nvSpPr>
        <p:spPr>
          <a:xfrm>
            <a:off x="931492" y="428808"/>
            <a:ext cx="9690930" cy="551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década de 1980, a Petrobrás era uma grande empresa de fertilizantes;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Sistema Petrobrás contava com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Petromisa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produzia matérias-primas para fertilizantes potássicos; com a Fosfertil, que produzia fertilizantes fosfatados; e com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Nitrofertil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Ultrafertil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produziam fertilizantes nitrogenados;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Petromisa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extinta no governo Collor; a Fosfertil e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Ultrafertil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foram vendidas para a Vale;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Nitrofertil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ficou com a Petrobrás;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extinção da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Petromisa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os investimentos para a produção de matérias-primas para fertilizantes potássicos perderam importância;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Vale vendeu a Fosfertil para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Mosaic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Fertilizantes, cujo foco é a importação de fertilizantes fosfatados;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governo do PT,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Ultrafertil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reestatizada com a constituição da Ansa;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Nitrofertil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tinha duas fábricas de fertilizantes: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Fafen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 e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Fafen-SE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passaram a ser unidades da Petrobrás;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49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D4C8D6B-3019-A6AA-DA21-9F92F35D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31" y="39786"/>
            <a:ext cx="11257428" cy="64293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1DD1FB-92D3-CE41-DAA2-D1A46FEEE186}"/>
              </a:ext>
            </a:extLst>
          </p:cNvPr>
          <p:cNvSpPr txBox="1"/>
          <p:nvPr/>
        </p:nvSpPr>
        <p:spPr>
          <a:xfrm>
            <a:off x="435834" y="6546078"/>
            <a:ext cx="193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MME</a:t>
            </a:r>
          </a:p>
        </p:txBody>
      </p:sp>
    </p:spTree>
    <p:extLst>
      <p:ext uri="{BB962C8B-B14F-4D97-AF65-F5344CB8AC3E}">
        <p14:creationId xmlns:p14="http://schemas.microsoft.com/office/powerpoint/2010/main" val="33522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BFBFDD34-BAE0-C7A2-E9C5-DF74D3E7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56" y="2065653"/>
            <a:ext cx="8429087" cy="41181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FDE31CA-2134-81EA-7D3E-C97DB252D093}"/>
              </a:ext>
            </a:extLst>
          </p:cNvPr>
          <p:cNvSpPr txBox="1"/>
          <p:nvPr/>
        </p:nvSpPr>
        <p:spPr>
          <a:xfrm>
            <a:off x="-1" y="1007472"/>
            <a:ext cx="12263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Produção e oferta interna de gás natural de 2017 a 2021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29266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B4AE842-9E09-5F00-83CE-0D29FB78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271462"/>
            <a:ext cx="9210675" cy="63150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D02E12D-C8D4-E470-441F-C083EA981905}"/>
              </a:ext>
            </a:extLst>
          </p:cNvPr>
          <p:cNvSpPr txBox="1"/>
          <p:nvPr/>
        </p:nvSpPr>
        <p:spPr>
          <a:xfrm>
            <a:off x="119640" y="6522844"/>
            <a:ext cx="537744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1770"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MME</a:t>
            </a: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25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&#10;&#10;Descrição gerada automaticamente">
            <a:extLst>
              <a:ext uri="{FF2B5EF4-FFF2-40B4-BE49-F238E27FC236}">
                <a16:creationId xmlns:a16="http://schemas.microsoft.com/office/drawing/2014/main" xmlns="" id="{540ED340-996F-D4BB-500C-345EE3F6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923" y="1083667"/>
            <a:ext cx="8042908" cy="52573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D2CAA23-AE90-6AAB-2CC1-64502AD71D4B}"/>
              </a:ext>
            </a:extLst>
          </p:cNvPr>
          <p:cNvSpPr txBox="1"/>
          <p:nvPr/>
        </p:nvSpPr>
        <p:spPr>
          <a:xfrm>
            <a:off x="0" y="286103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1770" algn="ctr">
              <a:lnSpc>
                <a:spcPct val="150000"/>
              </a:lnSpc>
              <a:spcAft>
                <a:spcPts val="6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Estimativa do crescimento da produção de gás natural no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897362F-8D6F-F8F0-47D7-30405C2C88EC}"/>
              </a:ext>
            </a:extLst>
          </p:cNvPr>
          <p:cNvSpPr txBox="1"/>
          <p:nvPr/>
        </p:nvSpPr>
        <p:spPr>
          <a:xfrm>
            <a:off x="1066088" y="6253717"/>
            <a:ext cx="60974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1770" algn="just"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EPE</a:t>
            </a:r>
          </a:p>
        </p:txBody>
      </p:sp>
    </p:spTree>
    <p:extLst>
      <p:ext uri="{BB962C8B-B14F-4D97-AF65-F5344CB8AC3E}">
        <p14:creationId xmlns:p14="http://schemas.microsoft.com/office/powerpoint/2010/main" val="470659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2E832EA-C187-7B18-7976-01377BD1CA79}"/>
              </a:ext>
            </a:extLst>
          </p:cNvPr>
          <p:cNvSpPr txBox="1"/>
          <p:nvPr/>
        </p:nvSpPr>
        <p:spPr>
          <a:xfrm>
            <a:off x="820396" y="1351508"/>
            <a:ext cx="1100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Oferta nacional? Baixa, apesar da grande produção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Preço? Alto, apesar da grande produção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Produção é muito diferente de oferta</a:t>
            </a:r>
          </a:p>
        </p:txBody>
      </p:sp>
    </p:spTree>
    <p:extLst>
      <p:ext uri="{BB962C8B-B14F-4D97-AF65-F5344CB8AC3E}">
        <p14:creationId xmlns:p14="http://schemas.microsoft.com/office/powerpoint/2010/main" val="173824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F545BB4-B4BE-1315-5D8A-AA98F4C8E59E}"/>
              </a:ext>
            </a:extLst>
          </p:cNvPr>
          <p:cNvSpPr txBox="1"/>
          <p:nvPr/>
        </p:nvSpPr>
        <p:spPr>
          <a:xfrm>
            <a:off x="1259080" y="898826"/>
            <a:ext cx="9673839" cy="524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Petrobrás retomou os investimentos em fertilizantes nitrogenados com as UFN III, IV e V, no governo do PT; mas esses investimentos não foram concluídos;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Petrobrás hibernou as fábricas de fertilizantes nitrogenados (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Fafen-SE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Fafen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-BA) na gestão Roberto Castello Branco; depois, essas fábricas foram arrendadas para 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Unigel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Petrobrás paralisou a operação da Ansa e nessa gestão decidiu vender a empresa; a venda ainda não foi concluída;</a:t>
            </a:r>
          </a:p>
          <a:p>
            <a:pPr lvl="0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Petrobrás colocou à venda a UFN III, com 81% de realização física; a empresa russa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estava em processo de compra da UFN I, mas as negociações foram encerradas; a estatal disse que vai retomar o processo de venda;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suma, a indústria nacional de fertilizantes foi quase destruída;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setor privado não fez os investimentos necessários;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quadro atual é de grande dependência de fertilizantes importados;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Histórico da produção de grãos e consumo de fertilizantes</a:t>
            </a:r>
          </a:p>
          <a:p>
            <a:pPr algn="ctr"/>
            <a:r>
              <a:rPr lang="pt-BR" sz="3200" b="1" dirty="0"/>
              <a:t>(1995-2018)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2D5FAD9-BC3B-431B-A42C-E2AED8C3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76" y="1333762"/>
            <a:ext cx="8219048" cy="41904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A74F461-2045-4188-9CEF-0C4CDA62614D}"/>
              </a:ext>
            </a:extLst>
          </p:cNvPr>
          <p:cNvSpPr txBox="1"/>
          <p:nvPr/>
        </p:nvSpPr>
        <p:spPr>
          <a:xfrm>
            <a:off x="2050990" y="5682953"/>
            <a:ext cx="2409914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EPE</a:t>
            </a:r>
          </a:p>
        </p:txBody>
      </p:sp>
    </p:spTree>
    <p:extLst>
      <p:ext uri="{BB962C8B-B14F-4D97-AF65-F5344CB8AC3E}">
        <p14:creationId xmlns:p14="http://schemas.microsoft.com/office/powerpoint/2010/main" val="365495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Brasil no ranking mundial em 2019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A74F461-2045-4188-9CEF-0C4CDA62614D}"/>
              </a:ext>
            </a:extLst>
          </p:cNvPr>
          <p:cNvSpPr txBox="1"/>
          <p:nvPr/>
        </p:nvSpPr>
        <p:spPr>
          <a:xfrm>
            <a:off x="3469592" y="6034577"/>
            <a:ext cx="2409914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SAE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4556064-A039-49C5-B8CC-AA6ACFE2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909637"/>
            <a:ext cx="50958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3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Cadeia produtiva de fertilizantes em 2017</a:t>
            </a:r>
          </a:p>
          <a:p>
            <a:pPr algn="ctr"/>
            <a:r>
              <a:rPr lang="pt-BR" sz="3200" b="1" dirty="0"/>
              <a:t>(1995-2018)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A74F461-2045-4188-9CEF-0C4CDA62614D}"/>
              </a:ext>
            </a:extLst>
          </p:cNvPr>
          <p:cNvSpPr txBox="1"/>
          <p:nvPr/>
        </p:nvSpPr>
        <p:spPr>
          <a:xfrm>
            <a:off x="1385175" y="6195700"/>
            <a:ext cx="2409914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Bradesco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43628FB-7DBE-44D6-9572-CF1E5E4B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75" y="613185"/>
            <a:ext cx="8895416" cy="56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Sede das empresas de fertilizantes com maior faturamento em 2015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A74F461-2045-4188-9CEF-0C4CDA62614D}"/>
              </a:ext>
            </a:extLst>
          </p:cNvPr>
          <p:cNvSpPr txBox="1"/>
          <p:nvPr/>
        </p:nvSpPr>
        <p:spPr>
          <a:xfrm>
            <a:off x="2121893" y="5934227"/>
            <a:ext cx="2409914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SAE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C553627-E614-4E4A-BB85-77F93A6C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93" y="1068464"/>
            <a:ext cx="7515225" cy="48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EDED06-EB59-4630-8AB6-9983B4D10F21}"/>
              </a:ext>
            </a:extLst>
          </p:cNvPr>
          <p:cNvSpPr txBox="1"/>
          <p:nvPr/>
        </p:nvSpPr>
        <p:spPr>
          <a:xfrm>
            <a:off x="25167" y="54912"/>
            <a:ext cx="1212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Principais locais de origem do cloreto de potássio em 2018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A74F461-2045-4188-9CEF-0C4CDA62614D}"/>
              </a:ext>
            </a:extLst>
          </p:cNvPr>
          <p:cNvSpPr txBox="1"/>
          <p:nvPr/>
        </p:nvSpPr>
        <p:spPr>
          <a:xfrm>
            <a:off x="1036577" y="6328338"/>
            <a:ext cx="2409914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SAE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B330ADB-7263-4370-891B-5D5D56F6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8" y="651528"/>
            <a:ext cx="10234634" cy="55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7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17716</TotalTime>
  <Words>1055</Words>
  <Application>Microsoft Office PowerPoint</Application>
  <PresentationFormat>Widescreen</PresentationFormat>
  <Paragraphs>113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F18</vt:lpstr>
      <vt:lpstr>Helvetica</vt:lpstr>
      <vt:lpstr>Open Sans</vt:lpstr>
      <vt:lpstr>Roboto</vt:lpstr>
      <vt:lpstr>Symbol</vt:lpstr>
      <vt:lpstr>Times New Roman</vt:lpstr>
      <vt:lpstr>Trebuchet MS</vt:lpstr>
      <vt:lpstr>Wingdings</vt:lpstr>
      <vt:lpstr>Tema do Office</vt:lpstr>
      <vt:lpstr> COMISSÃO DE ASSUNTOS ECONÔMICOS SENADO FEDERAL   Dependência brasileira de fertilizantes nitrogenados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Geral Câmara dos Deputados</dc:title>
  <dc:creator>Paulo Lima</dc:creator>
  <cp:lastModifiedBy>Anderson Goncalves de Oliveira</cp:lastModifiedBy>
  <cp:revision>720</cp:revision>
  <dcterms:created xsi:type="dcterms:W3CDTF">2018-05-29T00:19:09Z</dcterms:created>
  <dcterms:modified xsi:type="dcterms:W3CDTF">2022-05-24T14:09:41Z</dcterms:modified>
</cp:coreProperties>
</file>