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  <p:sldMasterId id="2147483723" r:id="rId2"/>
    <p:sldMasterId id="2147483738" r:id="rId3"/>
    <p:sldMasterId id="2147483752" r:id="rId4"/>
  </p:sldMasterIdLst>
  <p:notesMasterIdLst>
    <p:notesMasterId r:id="rId19"/>
  </p:notesMasterIdLst>
  <p:handoutMasterIdLst>
    <p:handoutMasterId r:id="rId20"/>
  </p:handoutMasterIdLst>
  <p:sldIdLst>
    <p:sldId id="499" r:id="rId5"/>
    <p:sldId id="523" r:id="rId6"/>
    <p:sldId id="521" r:id="rId7"/>
    <p:sldId id="522" r:id="rId8"/>
    <p:sldId id="531" r:id="rId9"/>
    <p:sldId id="524" r:id="rId10"/>
    <p:sldId id="535" r:id="rId11"/>
    <p:sldId id="530" r:id="rId12"/>
    <p:sldId id="512" r:id="rId13"/>
    <p:sldId id="532" r:id="rId14"/>
    <p:sldId id="536" r:id="rId15"/>
    <p:sldId id="528" r:id="rId16"/>
    <p:sldId id="529" r:id="rId17"/>
    <p:sldId id="500" r:id="rId1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FEFE30"/>
    <a:srgbClr val="99FFCC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zar\Documents\DENIZAR_Dia01Agosto2015\Projetos\Projetos_antigos\TAVI_An&#225;lise_cr&#237;tica\Planilhas\Modelo_CEA_TAVI_v41_05Fev2013.xlsm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lvar%20Mitsunori\Desktop\Projetos\Edwards\Projeto%20-%20Sapiens%20(Privado)\Modelo_CEA_TAVI_v7_29Abr2013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[Modelo_CEA_TAVI_v41_05Fev2013.xlsm]Resultados!$C$28</c:f>
              <c:strCache>
                <c:ptCount val="1"/>
                <c:pt idx="0">
                  <c:v>RCEI (tempo horizonte de 5 anos)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[Modelo_CEA_TAVI_v41_05Fev2013.xlsm]Resultados!$B$29:$B$36</c:f>
              <c:numCache>
                <c:formatCode>"R$"\ #,##0</c:formatCode>
                <c:ptCount val="8"/>
                <c:pt idx="0">
                  <c:v>52000</c:v>
                </c:pt>
                <c:pt idx="1">
                  <c:v>57500</c:v>
                </c:pt>
                <c:pt idx="2">
                  <c:v>60000</c:v>
                </c:pt>
                <c:pt idx="3">
                  <c:v>65000</c:v>
                </c:pt>
                <c:pt idx="4">
                  <c:v>67000</c:v>
                </c:pt>
                <c:pt idx="5">
                  <c:v>70000</c:v>
                </c:pt>
                <c:pt idx="6">
                  <c:v>72500</c:v>
                </c:pt>
                <c:pt idx="7">
                  <c:v>78000</c:v>
                </c:pt>
              </c:numCache>
            </c:numRef>
          </c:cat>
          <c:val>
            <c:numRef>
              <c:f>[Modelo_CEA_TAVI_v41_05Fev2013.xlsm]Resultados!$C$29:$C$36</c:f>
              <c:numCache>
                <c:formatCode>"R$"#,##0_);\("R$"#,##0\)</c:formatCode>
                <c:ptCount val="8"/>
                <c:pt idx="0">
                  <c:v>59079.89</c:v>
                </c:pt>
                <c:pt idx="1">
                  <c:v>64766.36</c:v>
                </c:pt>
                <c:pt idx="2">
                  <c:v>67351.13</c:v>
                </c:pt>
                <c:pt idx="3">
                  <c:v>72520.649999999994</c:v>
                </c:pt>
                <c:pt idx="4">
                  <c:v>74588.460000000006</c:v>
                </c:pt>
                <c:pt idx="5">
                  <c:v>77690.17</c:v>
                </c:pt>
                <c:pt idx="6">
                  <c:v>80274.929999999993</c:v>
                </c:pt>
                <c:pt idx="7">
                  <c:v>85961.41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3862992"/>
        <c:axId val="193864560"/>
      </c:barChart>
      <c:catAx>
        <c:axId val="1938629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Custo</a:t>
                </a:r>
                <a:r>
                  <a:rPr lang="pt-BR" baseline="0"/>
                  <a:t> da TAVI</a:t>
                </a:r>
                <a:endParaRPr lang="pt-BR"/>
              </a:p>
            </c:rich>
          </c:tx>
          <c:layout/>
          <c:overlay val="0"/>
        </c:title>
        <c:numFmt formatCode="&quot;R$&quot;\ #,##0" sourceLinked="1"/>
        <c:majorTickMark val="out"/>
        <c:minorTickMark val="none"/>
        <c:tickLblPos val="nextTo"/>
        <c:crossAx val="193864560"/>
        <c:crosses val="autoZero"/>
        <c:auto val="1"/>
        <c:lblAlgn val="ctr"/>
        <c:lblOffset val="100"/>
        <c:noMultiLvlLbl val="0"/>
      </c:catAx>
      <c:valAx>
        <c:axId val="193864560"/>
        <c:scaling>
          <c:orientation val="minMax"/>
        </c:scaling>
        <c:delete val="0"/>
        <c:axPos val="l"/>
        <c:numFmt formatCode="&quot;R$&quot;#,##0_);\(&quot;R$&quot;#,##0\)" sourceLinked="1"/>
        <c:majorTickMark val="out"/>
        <c:minorTickMark val="none"/>
        <c:tickLblPos val="nextTo"/>
        <c:crossAx val="1938629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35127055306441"/>
          <c:y val="4.1791044776119397E-2"/>
          <c:w val="0.76233183856503683"/>
          <c:h val="0.83880597014925373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2"/>
            <c:spPr>
              <a:solidFill>
                <a:sysClr val="window" lastClr="FFFFFF">
                  <a:lumMod val="95000"/>
                </a:sysClr>
              </a:solidFill>
            </c:spPr>
          </c:marker>
          <c:xVal>
            <c:numRef>
              <c:f>'Análise de sensibilidade'!$D$49:$D$5048</c:f>
              <c:numCache>
                <c:formatCode>General</c:formatCode>
                <c:ptCount val="5000"/>
                <c:pt idx="0">
                  <c:v>1.0647436843186959</c:v>
                </c:pt>
                <c:pt idx="1">
                  <c:v>0.58591604717528534</c:v>
                </c:pt>
                <c:pt idx="2">
                  <c:v>0.99733450400563162</c:v>
                </c:pt>
                <c:pt idx="3">
                  <c:v>0.76328273020651505</c:v>
                </c:pt>
                <c:pt idx="4">
                  <c:v>1.1382419086279578</c:v>
                </c:pt>
                <c:pt idx="5">
                  <c:v>1.0360922456517354</c:v>
                </c:pt>
                <c:pt idx="6">
                  <c:v>1.0877099252872862</c:v>
                </c:pt>
                <c:pt idx="7">
                  <c:v>0.67469004791892417</c:v>
                </c:pt>
                <c:pt idx="8">
                  <c:v>1.0406870706791962</c:v>
                </c:pt>
                <c:pt idx="9">
                  <c:v>0.71532013085430468</c:v>
                </c:pt>
                <c:pt idx="10">
                  <c:v>0.98830396013046773</c:v>
                </c:pt>
                <c:pt idx="11">
                  <c:v>0.89940210885336236</c:v>
                </c:pt>
                <c:pt idx="12">
                  <c:v>0.98293604875713059</c:v>
                </c:pt>
                <c:pt idx="13">
                  <c:v>0.40019388145336032</c:v>
                </c:pt>
                <c:pt idx="14">
                  <c:v>0.79042290606634413</c:v>
                </c:pt>
                <c:pt idx="15">
                  <c:v>1.2458848469693398</c:v>
                </c:pt>
                <c:pt idx="16">
                  <c:v>1.0688651748916613</c:v>
                </c:pt>
                <c:pt idx="17">
                  <c:v>0.67712071968077359</c:v>
                </c:pt>
                <c:pt idx="18">
                  <c:v>1.3024189378296653</c:v>
                </c:pt>
                <c:pt idx="19">
                  <c:v>1.4571196935292796</c:v>
                </c:pt>
                <c:pt idx="20">
                  <c:v>1.6198160171024318</c:v>
                </c:pt>
                <c:pt idx="21">
                  <c:v>1.5208981560618247</c:v>
                </c:pt>
                <c:pt idx="22">
                  <c:v>0.80931784203613089</c:v>
                </c:pt>
                <c:pt idx="23">
                  <c:v>0.92098637836709774</c:v>
                </c:pt>
                <c:pt idx="24">
                  <c:v>0.90478294123584724</c:v>
                </c:pt>
                <c:pt idx="25">
                  <c:v>1.2506159974923701</c:v>
                </c:pt>
                <c:pt idx="26">
                  <c:v>1.6434416293705745</c:v>
                </c:pt>
                <c:pt idx="27">
                  <c:v>0.47083981863050184</c:v>
                </c:pt>
                <c:pt idx="28">
                  <c:v>1.0587486946311417</c:v>
                </c:pt>
                <c:pt idx="29">
                  <c:v>1.11543475790575</c:v>
                </c:pt>
                <c:pt idx="30">
                  <c:v>0.80116691099082349</c:v>
                </c:pt>
                <c:pt idx="31">
                  <c:v>1.1598769670051745</c:v>
                </c:pt>
                <c:pt idx="32">
                  <c:v>0.88175734424219754</c:v>
                </c:pt>
                <c:pt idx="33">
                  <c:v>1.142411421359985</c:v>
                </c:pt>
                <c:pt idx="34">
                  <c:v>1.093323991930472</c:v>
                </c:pt>
                <c:pt idx="35">
                  <c:v>0.70009442188712323</c:v>
                </c:pt>
                <c:pt idx="36">
                  <c:v>0.91627570187690188</c:v>
                </c:pt>
                <c:pt idx="37">
                  <c:v>0.56793989953852297</c:v>
                </c:pt>
                <c:pt idx="38">
                  <c:v>1.3340914994988764</c:v>
                </c:pt>
                <c:pt idx="39">
                  <c:v>1.0537723397543011</c:v>
                </c:pt>
                <c:pt idx="40">
                  <c:v>1.5341644746478049</c:v>
                </c:pt>
                <c:pt idx="41">
                  <c:v>0.19360631233669556</c:v>
                </c:pt>
                <c:pt idx="42">
                  <c:v>0.91475490643002044</c:v>
                </c:pt>
                <c:pt idx="43">
                  <c:v>0.75815237625891196</c:v>
                </c:pt>
                <c:pt idx="44">
                  <c:v>0.85650490236417243</c:v>
                </c:pt>
                <c:pt idx="45">
                  <c:v>0.89176681823404569</c:v>
                </c:pt>
                <c:pt idx="46">
                  <c:v>1.1541494491689464</c:v>
                </c:pt>
                <c:pt idx="47">
                  <c:v>0.99799127121420339</c:v>
                </c:pt>
                <c:pt idx="48">
                  <c:v>0.8084495663410487</c:v>
                </c:pt>
                <c:pt idx="49">
                  <c:v>0.96661140273815982</c:v>
                </c:pt>
                <c:pt idx="50">
                  <c:v>1.063318129014571</c:v>
                </c:pt>
                <c:pt idx="51">
                  <c:v>1.0749195022979394</c:v>
                </c:pt>
                <c:pt idx="52">
                  <c:v>0.66275833831764031</c:v>
                </c:pt>
                <c:pt idx="53">
                  <c:v>0.1602341881771765</c:v>
                </c:pt>
                <c:pt idx="54">
                  <c:v>0.80403448040926828</c:v>
                </c:pt>
                <c:pt idx="55">
                  <c:v>0.59991842412533969</c:v>
                </c:pt>
                <c:pt idx="56">
                  <c:v>1.2031798183451012</c:v>
                </c:pt>
                <c:pt idx="57">
                  <c:v>1.0525563851100037</c:v>
                </c:pt>
                <c:pt idx="58">
                  <c:v>1.6058619195363573</c:v>
                </c:pt>
                <c:pt idx="59">
                  <c:v>0.48488517227956196</c:v>
                </c:pt>
                <c:pt idx="60">
                  <c:v>1.3591821748286967</c:v>
                </c:pt>
                <c:pt idx="61">
                  <c:v>0.43425632224565724</c:v>
                </c:pt>
                <c:pt idx="62">
                  <c:v>0.96794579768090161</c:v>
                </c:pt>
                <c:pt idx="63">
                  <c:v>0.53422748919665208</c:v>
                </c:pt>
                <c:pt idx="64">
                  <c:v>0.68959890464634044</c:v>
                </c:pt>
                <c:pt idx="65">
                  <c:v>0.86847294558100363</c:v>
                </c:pt>
                <c:pt idx="66">
                  <c:v>1.2272550524836576</c:v>
                </c:pt>
                <c:pt idx="67">
                  <c:v>1.0048100036872978</c:v>
                </c:pt>
                <c:pt idx="68">
                  <c:v>0.61229098659990622</c:v>
                </c:pt>
                <c:pt idx="69">
                  <c:v>1.3738780543766713</c:v>
                </c:pt>
                <c:pt idx="70">
                  <c:v>1.1825724093361665</c:v>
                </c:pt>
                <c:pt idx="71">
                  <c:v>1.386912974092704</c:v>
                </c:pt>
                <c:pt idx="72">
                  <c:v>0.98180094686847497</c:v>
                </c:pt>
                <c:pt idx="73">
                  <c:v>1.2257580194759097</c:v>
                </c:pt>
                <c:pt idx="74">
                  <c:v>0.9095875076128519</c:v>
                </c:pt>
                <c:pt idx="75">
                  <c:v>1.1964298363617818</c:v>
                </c:pt>
                <c:pt idx="76">
                  <c:v>1.5336272071900487</c:v>
                </c:pt>
                <c:pt idx="77">
                  <c:v>1.041625541845852</c:v>
                </c:pt>
                <c:pt idx="78">
                  <c:v>1.1362251122708431</c:v>
                </c:pt>
                <c:pt idx="79">
                  <c:v>1.1639772839286486</c:v>
                </c:pt>
                <c:pt idx="80">
                  <c:v>0.75411532926641667</c:v>
                </c:pt>
                <c:pt idx="81">
                  <c:v>0.66117759365570117</c:v>
                </c:pt>
                <c:pt idx="82">
                  <c:v>0.84036734399813406</c:v>
                </c:pt>
                <c:pt idx="83">
                  <c:v>1.0860482825844631</c:v>
                </c:pt>
                <c:pt idx="84">
                  <c:v>1.2169372173327029</c:v>
                </c:pt>
                <c:pt idx="85">
                  <c:v>0.21889935834154262</c:v>
                </c:pt>
                <c:pt idx="86">
                  <c:v>0.69939603014030927</c:v>
                </c:pt>
                <c:pt idx="87">
                  <c:v>0.8547742697121159</c:v>
                </c:pt>
                <c:pt idx="88">
                  <c:v>0.85083543664566386</c:v>
                </c:pt>
                <c:pt idx="89">
                  <c:v>1.0930565884811299</c:v>
                </c:pt>
                <c:pt idx="90">
                  <c:v>0.63705452759963133</c:v>
                </c:pt>
                <c:pt idx="91">
                  <c:v>1.274593718828428</c:v>
                </c:pt>
                <c:pt idx="92">
                  <c:v>1.0961686671132984</c:v>
                </c:pt>
                <c:pt idx="93">
                  <c:v>1.0081241360580211</c:v>
                </c:pt>
                <c:pt idx="94">
                  <c:v>0.72306269660754996</c:v>
                </c:pt>
                <c:pt idx="95">
                  <c:v>1.3785050891117954</c:v>
                </c:pt>
                <c:pt idx="96">
                  <c:v>1.3508884877113201</c:v>
                </c:pt>
                <c:pt idx="97">
                  <c:v>0.90975071058269052</c:v>
                </c:pt>
                <c:pt idx="98">
                  <c:v>1.1721693029039923</c:v>
                </c:pt>
                <c:pt idx="99">
                  <c:v>1.2308257003552512</c:v>
                </c:pt>
                <c:pt idx="100">
                  <c:v>1.5578942332164776</c:v>
                </c:pt>
                <c:pt idx="101">
                  <c:v>0.59392863879083668</c:v>
                </c:pt>
                <c:pt idx="102">
                  <c:v>0.89933751936121009</c:v>
                </c:pt>
                <c:pt idx="103">
                  <c:v>0.31964710699761856</c:v>
                </c:pt>
                <c:pt idx="104">
                  <c:v>1.3944622023218898</c:v>
                </c:pt>
                <c:pt idx="105">
                  <c:v>1.4221647304174418</c:v>
                </c:pt>
                <c:pt idx="106">
                  <c:v>0.64441338932104109</c:v>
                </c:pt>
                <c:pt idx="107">
                  <c:v>0.59661643833140277</c:v>
                </c:pt>
                <c:pt idx="108">
                  <c:v>1.2409061426799906</c:v>
                </c:pt>
                <c:pt idx="109">
                  <c:v>1.4190537574128044</c:v>
                </c:pt>
                <c:pt idx="110">
                  <c:v>1.0474537268366537</c:v>
                </c:pt>
                <c:pt idx="111">
                  <c:v>1.2034643607845579</c:v>
                </c:pt>
                <c:pt idx="112">
                  <c:v>1.2551116702905791</c:v>
                </c:pt>
                <c:pt idx="113">
                  <c:v>1.3158619545932559</c:v>
                </c:pt>
                <c:pt idx="114">
                  <c:v>0.83718114297468427</c:v>
                </c:pt>
                <c:pt idx="115">
                  <c:v>0.88245108709824382</c:v>
                </c:pt>
                <c:pt idx="116">
                  <c:v>1.4210161987016321</c:v>
                </c:pt>
                <c:pt idx="117">
                  <c:v>0.74191989184402773</c:v>
                </c:pt>
                <c:pt idx="118">
                  <c:v>1.090314286490411</c:v>
                </c:pt>
                <c:pt idx="119">
                  <c:v>1.1021545635210326</c:v>
                </c:pt>
                <c:pt idx="120">
                  <c:v>0.91975097132293238</c:v>
                </c:pt>
                <c:pt idx="121">
                  <c:v>1.2051117856809326</c:v>
                </c:pt>
                <c:pt idx="122">
                  <c:v>1.0470312434717413</c:v>
                </c:pt>
                <c:pt idx="123">
                  <c:v>0.99468231590985012</c:v>
                </c:pt>
                <c:pt idx="124">
                  <c:v>0.81579849958888828</c:v>
                </c:pt>
                <c:pt idx="125">
                  <c:v>0.91508380282363744</c:v>
                </c:pt>
                <c:pt idx="126">
                  <c:v>1.4996915120549597</c:v>
                </c:pt>
                <c:pt idx="127">
                  <c:v>0.92701595439105855</c:v>
                </c:pt>
                <c:pt idx="128">
                  <c:v>1.2407757227044647</c:v>
                </c:pt>
                <c:pt idx="129">
                  <c:v>-0.31335622743872893</c:v>
                </c:pt>
                <c:pt idx="130">
                  <c:v>0.69224858831175484</c:v>
                </c:pt>
                <c:pt idx="131">
                  <c:v>1.0951925850871298</c:v>
                </c:pt>
                <c:pt idx="132">
                  <c:v>1.5268096682354595</c:v>
                </c:pt>
                <c:pt idx="133">
                  <c:v>0.7680890832966969</c:v>
                </c:pt>
                <c:pt idx="134">
                  <c:v>0.94364178949801114</c:v>
                </c:pt>
                <c:pt idx="135">
                  <c:v>0.60456180668540727</c:v>
                </c:pt>
                <c:pt idx="136">
                  <c:v>1.6125429321795408</c:v>
                </c:pt>
                <c:pt idx="137">
                  <c:v>0.5219211187498487</c:v>
                </c:pt>
                <c:pt idx="138">
                  <c:v>1.2116150660571521</c:v>
                </c:pt>
                <c:pt idx="139">
                  <c:v>1.1525752088102601</c:v>
                </c:pt>
                <c:pt idx="140">
                  <c:v>1.1127381128715472</c:v>
                </c:pt>
                <c:pt idx="141">
                  <c:v>0.80189627000141317</c:v>
                </c:pt>
                <c:pt idx="142">
                  <c:v>1.1503946422226636</c:v>
                </c:pt>
                <c:pt idx="143">
                  <c:v>0.8209663014995221</c:v>
                </c:pt>
                <c:pt idx="144">
                  <c:v>1.3342474344610642</c:v>
                </c:pt>
                <c:pt idx="145">
                  <c:v>0.92077626751857489</c:v>
                </c:pt>
                <c:pt idx="146">
                  <c:v>1.2241139655844298</c:v>
                </c:pt>
                <c:pt idx="147">
                  <c:v>1.03432281502934</c:v>
                </c:pt>
                <c:pt idx="148">
                  <c:v>0.76584003165131542</c:v>
                </c:pt>
                <c:pt idx="149">
                  <c:v>1.8151685913277325</c:v>
                </c:pt>
                <c:pt idx="150">
                  <c:v>0.58242460263553553</c:v>
                </c:pt>
                <c:pt idx="151">
                  <c:v>1.2757075300214114</c:v>
                </c:pt>
                <c:pt idx="152">
                  <c:v>0.53025816018973049</c:v>
                </c:pt>
                <c:pt idx="153">
                  <c:v>1.2437326311663932</c:v>
                </c:pt>
                <c:pt idx="154">
                  <c:v>0.64873376990650078</c:v>
                </c:pt>
                <c:pt idx="155">
                  <c:v>0.69194039854823131</c:v>
                </c:pt>
                <c:pt idx="156">
                  <c:v>0.73734540177381458</c:v>
                </c:pt>
                <c:pt idx="157">
                  <c:v>0.9889366321937314</c:v>
                </c:pt>
                <c:pt idx="158">
                  <c:v>1.4909918519665044</c:v>
                </c:pt>
                <c:pt idx="159">
                  <c:v>0.25828348005321677</c:v>
                </c:pt>
                <c:pt idx="160">
                  <c:v>1.3153458264557505</c:v>
                </c:pt>
                <c:pt idx="161">
                  <c:v>1.4208175435259887</c:v>
                </c:pt>
                <c:pt idx="162">
                  <c:v>0.67524453055817424</c:v>
                </c:pt>
                <c:pt idx="163">
                  <c:v>0.72545068186023198</c:v>
                </c:pt>
                <c:pt idx="164">
                  <c:v>1.4833692221303367</c:v>
                </c:pt>
                <c:pt idx="165">
                  <c:v>1.2737686586083707</c:v>
                </c:pt>
                <c:pt idx="166">
                  <c:v>0.5375462223424774</c:v>
                </c:pt>
                <c:pt idx="167">
                  <c:v>1.1587193399149007</c:v>
                </c:pt>
                <c:pt idx="168">
                  <c:v>0.91642071076425191</c:v>
                </c:pt>
                <c:pt idx="169">
                  <c:v>0.97995723413183389</c:v>
                </c:pt>
                <c:pt idx="170">
                  <c:v>0.96836803357928281</c:v>
                </c:pt>
                <c:pt idx="171">
                  <c:v>0.69417839599495079</c:v>
                </c:pt>
                <c:pt idx="172">
                  <c:v>0.4993316401894381</c:v>
                </c:pt>
                <c:pt idx="173">
                  <c:v>1.3258691547119226</c:v>
                </c:pt>
                <c:pt idx="174">
                  <c:v>1.1626486484916967</c:v>
                </c:pt>
                <c:pt idx="175">
                  <c:v>0.88516449117436546</c:v>
                </c:pt>
                <c:pt idx="176">
                  <c:v>0.86308319078515905</c:v>
                </c:pt>
                <c:pt idx="177">
                  <c:v>0.80903179070676434</c:v>
                </c:pt>
                <c:pt idx="178">
                  <c:v>1.0120800713973854</c:v>
                </c:pt>
                <c:pt idx="179">
                  <c:v>0.88347615344796093</c:v>
                </c:pt>
                <c:pt idx="180">
                  <c:v>0.75865060417685948</c:v>
                </c:pt>
                <c:pt idx="181">
                  <c:v>1.1995608028846456</c:v>
                </c:pt>
                <c:pt idx="182">
                  <c:v>0.93110951608932946</c:v>
                </c:pt>
                <c:pt idx="183">
                  <c:v>0.92973708275439471</c:v>
                </c:pt>
                <c:pt idx="184">
                  <c:v>0.92720148870246311</c:v>
                </c:pt>
                <c:pt idx="185">
                  <c:v>1.0200605077060239</c:v>
                </c:pt>
                <c:pt idx="186">
                  <c:v>0.88712665422448489</c:v>
                </c:pt>
                <c:pt idx="187">
                  <c:v>1.4779606627373907</c:v>
                </c:pt>
                <c:pt idx="188">
                  <c:v>1.7080583049987865</c:v>
                </c:pt>
                <c:pt idx="189">
                  <c:v>0.93671049059976874</c:v>
                </c:pt>
                <c:pt idx="190">
                  <c:v>0.83776044714536879</c:v>
                </c:pt>
                <c:pt idx="191">
                  <c:v>1.3073884620395937</c:v>
                </c:pt>
                <c:pt idx="192">
                  <c:v>1.0854553989419997</c:v>
                </c:pt>
                <c:pt idx="193">
                  <c:v>1.2825481171354796</c:v>
                </c:pt>
                <c:pt idx="194">
                  <c:v>0.84065949424581965</c:v>
                </c:pt>
                <c:pt idx="195">
                  <c:v>1.1510392243422072</c:v>
                </c:pt>
                <c:pt idx="196">
                  <c:v>0.43892759939897763</c:v>
                </c:pt>
                <c:pt idx="197">
                  <c:v>0.94764924793021921</c:v>
                </c:pt>
                <c:pt idx="198">
                  <c:v>1.3749458582318079</c:v>
                </c:pt>
                <c:pt idx="199">
                  <c:v>0.68010760775189461</c:v>
                </c:pt>
                <c:pt idx="200">
                  <c:v>1.7856473877883263</c:v>
                </c:pt>
                <c:pt idx="201">
                  <c:v>0.72000632574917578</c:v>
                </c:pt>
                <c:pt idx="202">
                  <c:v>1.6118839979176758</c:v>
                </c:pt>
                <c:pt idx="203">
                  <c:v>1.1114508874895892</c:v>
                </c:pt>
                <c:pt idx="204">
                  <c:v>0.9158249885843015</c:v>
                </c:pt>
                <c:pt idx="205">
                  <c:v>1.0476842346673758</c:v>
                </c:pt>
                <c:pt idx="206">
                  <c:v>1.2822388089827426</c:v>
                </c:pt>
                <c:pt idx="207">
                  <c:v>1.0669947625992762</c:v>
                </c:pt>
                <c:pt idx="208">
                  <c:v>1.3173764128945533</c:v>
                </c:pt>
                <c:pt idx="209">
                  <c:v>0.82811080108465052</c:v>
                </c:pt>
                <c:pt idx="210">
                  <c:v>0.73720409252761621</c:v>
                </c:pt>
                <c:pt idx="211">
                  <c:v>0.90725986050168905</c:v>
                </c:pt>
                <c:pt idx="212">
                  <c:v>1.2116571497214461</c:v>
                </c:pt>
                <c:pt idx="213">
                  <c:v>0.86950550665421122</c:v>
                </c:pt>
                <c:pt idx="214">
                  <c:v>1.0420803391742219</c:v>
                </c:pt>
                <c:pt idx="215">
                  <c:v>0.64305783607981337</c:v>
                </c:pt>
                <c:pt idx="216">
                  <c:v>0.90803303621578024</c:v>
                </c:pt>
                <c:pt idx="217">
                  <c:v>0.92133197808117795</c:v>
                </c:pt>
                <c:pt idx="218">
                  <c:v>0.88041772217606784</c:v>
                </c:pt>
                <c:pt idx="219">
                  <c:v>1.481302181208878</c:v>
                </c:pt>
                <c:pt idx="220">
                  <c:v>0.63422507320688015</c:v>
                </c:pt>
                <c:pt idx="221">
                  <c:v>0.53078133265193861</c:v>
                </c:pt>
                <c:pt idx="222">
                  <c:v>0.70861388368264477</c:v>
                </c:pt>
                <c:pt idx="223">
                  <c:v>0.52454874235666948</c:v>
                </c:pt>
                <c:pt idx="224">
                  <c:v>0.99540368641432209</c:v>
                </c:pt>
                <c:pt idx="225">
                  <c:v>1.4636139525629206</c:v>
                </c:pt>
                <c:pt idx="226">
                  <c:v>0.99738093108151604</c:v>
                </c:pt>
                <c:pt idx="227">
                  <c:v>0.46752692571327836</c:v>
                </c:pt>
                <c:pt idx="228">
                  <c:v>1.2593389209500485</c:v>
                </c:pt>
                <c:pt idx="229">
                  <c:v>0.62735429633212147</c:v>
                </c:pt>
                <c:pt idx="230">
                  <c:v>1.1349154951528508</c:v>
                </c:pt>
                <c:pt idx="231">
                  <c:v>0.50902356211754451</c:v>
                </c:pt>
                <c:pt idx="232">
                  <c:v>1.1512105095858847</c:v>
                </c:pt>
                <c:pt idx="233">
                  <c:v>0.67737643137728276</c:v>
                </c:pt>
                <c:pt idx="234">
                  <c:v>1.3886889071283857</c:v>
                </c:pt>
                <c:pt idx="235">
                  <c:v>0.48170742591223936</c:v>
                </c:pt>
                <c:pt idx="236">
                  <c:v>0.92845608537675783</c:v>
                </c:pt>
                <c:pt idx="237">
                  <c:v>1.0073832173177824</c:v>
                </c:pt>
                <c:pt idx="238">
                  <c:v>0.7498935613302764</c:v>
                </c:pt>
                <c:pt idx="239">
                  <c:v>0.83243230425967329</c:v>
                </c:pt>
                <c:pt idx="240">
                  <c:v>0.89028885969677374</c:v>
                </c:pt>
                <c:pt idx="241">
                  <c:v>0.92132035479702479</c:v>
                </c:pt>
                <c:pt idx="242">
                  <c:v>0.87414205111701215</c:v>
                </c:pt>
                <c:pt idx="243">
                  <c:v>0.90655874046380847</c:v>
                </c:pt>
                <c:pt idx="244">
                  <c:v>0.6476612749109667</c:v>
                </c:pt>
                <c:pt idx="245">
                  <c:v>0.95923017581586545</c:v>
                </c:pt>
                <c:pt idx="246">
                  <c:v>0.69166807908812844</c:v>
                </c:pt>
                <c:pt idx="247">
                  <c:v>0.8078121536106726</c:v>
                </c:pt>
                <c:pt idx="248">
                  <c:v>1.4885703236940482</c:v>
                </c:pt>
                <c:pt idx="249">
                  <c:v>1.1809404918443143</c:v>
                </c:pt>
                <c:pt idx="250">
                  <c:v>1.0765541455680117</c:v>
                </c:pt>
                <c:pt idx="251">
                  <c:v>1.5327878808513278</c:v>
                </c:pt>
                <c:pt idx="252">
                  <c:v>1.3334816727968557</c:v>
                </c:pt>
                <c:pt idx="253">
                  <c:v>1.1670325481124793</c:v>
                </c:pt>
                <c:pt idx="254">
                  <c:v>0.802651349923027</c:v>
                </c:pt>
                <c:pt idx="255">
                  <c:v>1.2114614017904126</c:v>
                </c:pt>
                <c:pt idx="256">
                  <c:v>1.0921087900417765</c:v>
                </c:pt>
                <c:pt idx="257">
                  <c:v>0.79337604046438481</c:v>
                </c:pt>
                <c:pt idx="258">
                  <c:v>1.6253463038919993</c:v>
                </c:pt>
                <c:pt idx="259">
                  <c:v>1.3251644604018809</c:v>
                </c:pt>
                <c:pt idx="260">
                  <c:v>0.99615106278715992</c:v>
                </c:pt>
                <c:pt idx="261">
                  <c:v>0.7014601740993609</c:v>
                </c:pt>
                <c:pt idx="262">
                  <c:v>1.2427443146200838</c:v>
                </c:pt>
                <c:pt idx="263">
                  <c:v>0.69352827016441654</c:v>
                </c:pt>
                <c:pt idx="264">
                  <c:v>0.84690520575058792</c:v>
                </c:pt>
                <c:pt idx="265">
                  <c:v>1.288009624042846</c:v>
                </c:pt>
                <c:pt idx="266">
                  <c:v>1.112689846271067</c:v>
                </c:pt>
                <c:pt idx="267">
                  <c:v>0.62499957198507872</c:v>
                </c:pt>
                <c:pt idx="268">
                  <c:v>0.98037103644294876</c:v>
                </c:pt>
                <c:pt idx="269">
                  <c:v>0.81511675240181347</c:v>
                </c:pt>
                <c:pt idx="270">
                  <c:v>1.3914356348263495</c:v>
                </c:pt>
                <c:pt idx="271">
                  <c:v>1.09144092653191</c:v>
                </c:pt>
                <c:pt idx="272">
                  <c:v>1.2144060960372636</c:v>
                </c:pt>
                <c:pt idx="273">
                  <c:v>1.2154304729810192</c:v>
                </c:pt>
                <c:pt idx="274">
                  <c:v>1.0089478089753672</c:v>
                </c:pt>
                <c:pt idx="275">
                  <c:v>0.55749987465657291</c:v>
                </c:pt>
                <c:pt idx="276">
                  <c:v>0.63633326271059776</c:v>
                </c:pt>
                <c:pt idx="277">
                  <c:v>0.62120995923633804</c:v>
                </c:pt>
                <c:pt idx="278">
                  <c:v>0.99911142909234463</c:v>
                </c:pt>
                <c:pt idx="279">
                  <c:v>0.67404176209705513</c:v>
                </c:pt>
                <c:pt idx="280">
                  <c:v>0.9688104627418459</c:v>
                </c:pt>
                <c:pt idx="281">
                  <c:v>1.0320566365827712</c:v>
                </c:pt>
                <c:pt idx="282">
                  <c:v>1.0465583128622089</c:v>
                </c:pt>
                <c:pt idx="283">
                  <c:v>1.3621913638613536</c:v>
                </c:pt>
                <c:pt idx="284">
                  <c:v>1.2914503696131905</c:v>
                </c:pt>
                <c:pt idx="285">
                  <c:v>1.2923064503766908</c:v>
                </c:pt>
                <c:pt idx="286">
                  <c:v>0.93291068271346744</c:v>
                </c:pt>
                <c:pt idx="287">
                  <c:v>1.2871192362017823</c:v>
                </c:pt>
                <c:pt idx="288">
                  <c:v>0.76066107515481174</c:v>
                </c:pt>
                <c:pt idx="289">
                  <c:v>1.0625321781934609</c:v>
                </c:pt>
                <c:pt idx="290">
                  <c:v>1.322033772129654</c:v>
                </c:pt>
                <c:pt idx="291">
                  <c:v>0.88142161135459718</c:v>
                </c:pt>
                <c:pt idx="292">
                  <c:v>1.2211270281657687</c:v>
                </c:pt>
                <c:pt idx="293">
                  <c:v>0.74860426331016749</c:v>
                </c:pt>
                <c:pt idx="294">
                  <c:v>1.0573549839422385</c:v>
                </c:pt>
                <c:pt idx="295">
                  <c:v>0.63093102794742739</c:v>
                </c:pt>
                <c:pt idx="296">
                  <c:v>0.83401562683647601</c:v>
                </c:pt>
                <c:pt idx="297">
                  <c:v>0.62880255175486344</c:v>
                </c:pt>
                <c:pt idx="298">
                  <c:v>1.143501665068025</c:v>
                </c:pt>
                <c:pt idx="299">
                  <c:v>0.66216822214343174</c:v>
                </c:pt>
                <c:pt idx="300">
                  <c:v>1.1467001125005878</c:v>
                </c:pt>
                <c:pt idx="301">
                  <c:v>1.2629651522746965</c:v>
                </c:pt>
                <c:pt idx="302">
                  <c:v>1.1675837699501597</c:v>
                </c:pt>
                <c:pt idx="303">
                  <c:v>0.72603185218161959</c:v>
                </c:pt>
                <c:pt idx="304">
                  <c:v>1.0590347826133513</c:v>
                </c:pt>
                <c:pt idx="305">
                  <c:v>0.51281121555987208</c:v>
                </c:pt>
                <c:pt idx="306">
                  <c:v>0.87945586097583339</c:v>
                </c:pt>
                <c:pt idx="307">
                  <c:v>0.83187559518163035</c:v>
                </c:pt>
                <c:pt idx="308">
                  <c:v>1.322700895983943</c:v>
                </c:pt>
                <c:pt idx="309">
                  <c:v>0.66866058735745248</c:v>
                </c:pt>
                <c:pt idx="310">
                  <c:v>0.8993125655811911</c:v>
                </c:pt>
                <c:pt idx="311">
                  <c:v>1.1156554451880765</c:v>
                </c:pt>
                <c:pt idx="312">
                  <c:v>1.2116943825094726</c:v>
                </c:pt>
                <c:pt idx="313">
                  <c:v>0.84813693181786176</c:v>
                </c:pt>
                <c:pt idx="314">
                  <c:v>1.457226607952455</c:v>
                </c:pt>
                <c:pt idx="315">
                  <c:v>1.0915809176663132</c:v>
                </c:pt>
                <c:pt idx="316">
                  <c:v>0.97555297596672941</c:v>
                </c:pt>
                <c:pt idx="317">
                  <c:v>2.233703651387327</c:v>
                </c:pt>
                <c:pt idx="318">
                  <c:v>1.4272111390402156</c:v>
                </c:pt>
                <c:pt idx="319">
                  <c:v>0.66546807018198484</c:v>
                </c:pt>
                <c:pt idx="320">
                  <c:v>0.39572385386487952</c:v>
                </c:pt>
                <c:pt idx="321">
                  <c:v>0.80252041284227515</c:v>
                </c:pt>
                <c:pt idx="322">
                  <c:v>0.96550794349053981</c:v>
                </c:pt>
                <c:pt idx="323">
                  <c:v>1.0601600051168347</c:v>
                </c:pt>
                <c:pt idx="324">
                  <c:v>0.9641061302431666</c:v>
                </c:pt>
                <c:pt idx="325">
                  <c:v>0.86724534723624469</c:v>
                </c:pt>
                <c:pt idx="326">
                  <c:v>0.53674291814726027</c:v>
                </c:pt>
                <c:pt idx="327">
                  <c:v>1.0048242751878169</c:v>
                </c:pt>
                <c:pt idx="328">
                  <c:v>0.6331613634813944</c:v>
                </c:pt>
                <c:pt idx="329">
                  <c:v>1.0868906949484118</c:v>
                </c:pt>
                <c:pt idx="330">
                  <c:v>1.2785159027065327</c:v>
                </c:pt>
                <c:pt idx="331">
                  <c:v>1.2171399374890266</c:v>
                </c:pt>
                <c:pt idx="332">
                  <c:v>1.3721847557123796</c:v>
                </c:pt>
                <c:pt idx="333">
                  <c:v>0.71871053643289318</c:v>
                </c:pt>
                <c:pt idx="334">
                  <c:v>0.96435937248433845</c:v>
                </c:pt>
                <c:pt idx="335">
                  <c:v>0.89214392011462418</c:v>
                </c:pt>
                <c:pt idx="336">
                  <c:v>0.97629350617422572</c:v>
                </c:pt>
                <c:pt idx="337">
                  <c:v>0.9670654826062941</c:v>
                </c:pt>
                <c:pt idx="338">
                  <c:v>1.0244009860575567</c:v>
                </c:pt>
                <c:pt idx="339">
                  <c:v>1.2993646742340219</c:v>
                </c:pt>
                <c:pt idx="340">
                  <c:v>0.49884394740729299</c:v>
                </c:pt>
                <c:pt idx="341">
                  <c:v>0.90752525090671421</c:v>
                </c:pt>
                <c:pt idx="342">
                  <c:v>0.44328580720764421</c:v>
                </c:pt>
                <c:pt idx="343">
                  <c:v>0.68440274639460741</c:v>
                </c:pt>
                <c:pt idx="344">
                  <c:v>1.1060614523016938</c:v>
                </c:pt>
                <c:pt idx="345">
                  <c:v>0.52598068157919231</c:v>
                </c:pt>
                <c:pt idx="346">
                  <c:v>1.142736628933489</c:v>
                </c:pt>
                <c:pt idx="347">
                  <c:v>1.3506031891461938</c:v>
                </c:pt>
                <c:pt idx="348">
                  <c:v>0.81290886607069424</c:v>
                </c:pt>
                <c:pt idx="349">
                  <c:v>0.63356656456730476</c:v>
                </c:pt>
                <c:pt idx="350">
                  <c:v>0.64900125910888273</c:v>
                </c:pt>
                <c:pt idx="351">
                  <c:v>0.90816021511157285</c:v>
                </c:pt>
                <c:pt idx="352">
                  <c:v>1.1382637681378565</c:v>
                </c:pt>
                <c:pt idx="353">
                  <c:v>0.27807274769152324</c:v>
                </c:pt>
                <c:pt idx="354">
                  <c:v>0.77626992231872549</c:v>
                </c:pt>
                <c:pt idx="355">
                  <c:v>0.46501372144690523</c:v>
                </c:pt>
                <c:pt idx="356">
                  <c:v>0.6880505844763718</c:v>
                </c:pt>
                <c:pt idx="357">
                  <c:v>0.89210203762816742</c:v>
                </c:pt>
                <c:pt idx="358">
                  <c:v>1.197320056270309</c:v>
                </c:pt>
                <c:pt idx="359">
                  <c:v>1.83213550687005</c:v>
                </c:pt>
                <c:pt idx="360">
                  <c:v>1.2560466406013135</c:v>
                </c:pt>
                <c:pt idx="361">
                  <c:v>0.96642932669730564</c:v>
                </c:pt>
                <c:pt idx="362">
                  <c:v>1.2374832041586419</c:v>
                </c:pt>
                <c:pt idx="363">
                  <c:v>1.1255359704210122</c:v>
                </c:pt>
                <c:pt idx="364">
                  <c:v>0.60970856897380554</c:v>
                </c:pt>
                <c:pt idx="365">
                  <c:v>1.2471430988767118</c:v>
                </c:pt>
                <c:pt idx="366">
                  <c:v>0.33138534952721921</c:v>
                </c:pt>
                <c:pt idx="367">
                  <c:v>1.2491812800023516</c:v>
                </c:pt>
                <c:pt idx="368">
                  <c:v>0.81929494658832902</c:v>
                </c:pt>
                <c:pt idx="369">
                  <c:v>1.096304434831525</c:v>
                </c:pt>
                <c:pt idx="370">
                  <c:v>0.44186533776998616</c:v>
                </c:pt>
                <c:pt idx="371">
                  <c:v>0.87757299880945605</c:v>
                </c:pt>
                <c:pt idx="372">
                  <c:v>1.0438792347085595</c:v>
                </c:pt>
                <c:pt idx="373">
                  <c:v>0.82099701918010592</c:v>
                </c:pt>
                <c:pt idx="374">
                  <c:v>0.87063383180627207</c:v>
                </c:pt>
                <c:pt idx="375">
                  <c:v>0.79865725911096419</c:v>
                </c:pt>
                <c:pt idx="376">
                  <c:v>0.62862312300224898</c:v>
                </c:pt>
                <c:pt idx="377">
                  <c:v>0.93101080799081926</c:v>
                </c:pt>
                <c:pt idx="378">
                  <c:v>1.1166968617626458</c:v>
                </c:pt>
                <c:pt idx="379">
                  <c:v>1.2200532577670864</c:v>
                </c:pt>
                <c:pt idx="380">
                  <c:v>1.1496570618140423</c:v>
                </c:pt>
                <c:pt idx="381">
                  <c:v>1.0954066291597875</c:v>
                </c:pt>
                <c:pt idx="382">
                  <c:v>1.5462512162426851</c:v>
                </c:pt>
                <c:pt idx="383">
                  <c:v>1.0948733205992958</c:v>
                </c:pt>
                <c:pt idx="384">
                  <c:v>1.1557804808071881</c:v>
                </c:pt>
                <c:pt idx="385">
                  <c:v>1.0000311707769807</c:v>
                </c:pt>
                <c:pt idx="386">
                  <c:v>0.99847909108646515</c:v>
                </c:pt>
                <c:pt idx="387">
                  <c:v>0.96640274838421436</c:v>
                </c:pt>
                <c:pt idx="388">
                  <c:v>1.7688426265630235</c:v>
                </c:pt>
                <c:pt idx="389">
                  <c:v>0.88486385006782786</c:v>
                </c:pt>
                <c:pt idx="390">
                  <c:v>0.44605753258197822</c:v>
                </c:pt>
                <c:pt idx="391">
                  <c:v>0.63356103517673956</c:v>
                </c:pt>
                <c:pt idx="392">
                  <c:v>0.89445145674171322</c:v>
                </c:pt>
                <c:pt idx="393">
                  <c:v>1.6103186090245716</c:v>
                </c:pt>
                <c:pt idx="394">
                  <c:v>0.88824853545248494</c:v>
                </c:pt>
                <c:pt idx="395">
                  <c:v>0.77966986401916438</c:v>
                </c:pt>
                <c:pt idx="396">
                  <c:v>1.0538362359451516</c:v>
                </c:pt>
                <c:pt idx="397">
                  <c:v>1.0772365302791134</c:v>
                </c:pt>
                <c:pt idx="398">
                  <c:v>1.1518233987075841</c:v>
                </c:pt>
                <c:pt idx="399">
                  <c:v>0.66676660395628229</c:v>
                </c:pt>
                <c:pt idx="400">
                  <c:v>1.0629198080927911</c:v>
                </c:pt>
                <c:pt idx="401">
                  <c:v>0.83923455802827229</c:v>
                </c:pt>
                <c:pt idx="402">
                  <c:v>0.93465983261838614</c:v>
                </c:pt>
                <c:pt idx="403">
                  <c:v>0.78587579655173379</c:v>
                </c:pt>
                <c:pt idx="404">
                  <c:v>0.62262429368200078</c:v>
                </c:pt>
                <c:pt idx="405">
                  <c:v>1.6454258003942934</c:v>
                </c:pt>
                <c:pt idx="406">
                  <c:v>1.0246393493995829</c:v>
                </c:pt>
                <c:pt idx="407">
                  <c:v>0.32921377809333574</c:v>
                </c:pt>
                <c:pt idx="408">
                  <c:v>1.6340875625916333</c:v>
                </c:pt>
                <c:pt idx="409">
                  <c:v>0.41521666468910157</c:v>
                </c:pt>
                <c:pt idx="410">
                  <c:v>0.49069987505195245</c:v>
                </c:pt>
                <c:pt idx="411">
                  <c:v>1.0443286146183302</c:v>
                </c:pt>
                <c:pt idx="412">
                  <c:v>0.95527643156070163</c:v>
                </c:pt>
                <c:pt idx="413">
                  <c:v>1.0451450983307127</c:v>
                </c:pt>
                <c:pt idx="414">
                  <c:v>0.68760719397361192</c:v>
                </c:pt>
                <c:pt idx="415">
                  <c:v>0.7820079341599051</c:v>
                </c:pt>
                <c:pt idx="416">
                  <c:v>1.3783394817236261</c:v>
                </c:pt>
                <c:pt idx="417">
                  <c:v>0.99803559440196876</c:v>
                </c:pt>
                <c:pt idx="418">
                  <c:v>1.0934669128984438</c:v>
                </c:pt>
                <c:pt idx="419">
                  <c:v>0.50704456183260138</c:v>
                </c:pt>
                <c:pt idx="420">
                  <c:v>1.2800963029977821</c:v>
                </c:pt>
                <c:pt idx="421">
                  <c:v>0.67531743652230447</c:v>
                </c:pt>
                <c:pt idx="422">
                  <c:v>1.3785190719312377</c:v>
                </c:pt>
                <c:pt idx="423">
                  <c:v>1.1409122221390366</c:v>
                </c:pt>
                <c:pt idx="424">
                  <c:v>0.5910393385373558</c:v>
                </c:pt>
                <c:pt idx="425">
                  <c:v>0.44104557862813332</c:v>
                </c:pt>
                <c:pt idx="426">
                  <c:v>1.6567279912282289</c:v>
                </c:pt>
                <c:pt idx="427">
                  <c:v>1.4773781528687377</c:v>
                </c:pt>
                <c:pt idx="428">
                  <c:v>1.1135159386084654</c:v>
                </c:pt>
                <c:pt idx="429">
                  <c:v>0.59651315766481416</c:v>
                </c:pt>
                <c:pt idx="430">
                  <c:v>1.3055879468035039</c:v>
                </c:pt>
                <c:pt idx="431">
                  <c:v>1.1052282001064371</c:v>
                </c:pt>
                <c:pt idx="432">
                  <c:v>1.0939767116253496</c:v>
                </c:pt>
                <c:pt idx="433">
                  <c:v>0.81408204939914963</c:v>
                </c:pt>
                <c:pt idx="434">
                  <c:v>1.1766525985753846</c:v>
                </c:pt>
                <c:pt idx="435">
                  <c:v>0.8524441589711389</c:v>
                </c:pt>
                <c:pt idx="436">
                  <c:v>1.2632648576111387</c:v>
                </c:pt>
                <c:pt idx="437">
                  <c:v>1.2000604223399398</c:v>
                </c:pt>
                <c:pt idx="438">
                  <c:v>1.7069041386585195</c:v>
                </c:pt>
                <c:pt idx="439">
                  <c:v>1.3085280971710629</c:v>
                </c:pt>
                <c:pt idx="440">
                  <c:v>1.2836642238861233</c:v>
                </c:pt>
                <c:pt idx="441">
                  <c:v>0.7280661260749286</c:v>
                </c:pt>
                <c:pt idx="442">
                  <c:v>0.46224450853380761</c:v>
                </c:pt>
                <c:pt idx="443">
                  <c:v>1.1889677872867286</c:v>
                </c:pt>
                <c:pt idx="444">
                  <c:v>0.29940747495918707</c:v>
                </c:pt>
                <c:pt idx="445">
                  <c:v>1.0853906966343145</c:v>
                </c:pt>
                <c:pt idx="446">
                  <c:v>1.0228673014969942</c:v>
                </c:pt>
                <c:pt idx="447">
                  <c:v>0.8390580306001616</c:v>
                </c:pt>
                <c:pt idx="448">
                  <c:v>0.90405115452960216</c:v>
                </c:pt>
                <c:pt idx="449">
                  <c:v>0.50209294465404186</c:v>
                </c:pt>
                <c:pt idx="450">
                  <c:v>0.44804495782268106</c:v>
                </c:pt>
                <c:pt idx="451">
                  <c:v>0.95859755206927488</c:v>
                </c:pt>
                <c:pt idx="452">
                  <c:v>0.72555525289465717</c:v>
                </c:pt>
                <c:pt idx="453">
                  <c:v>-0.12324524108462764</c:v>
                </c:pt>
                <c:pt idx="454">
                  <c:v>1.4970377168080267</c:v>
                </c:pt>
                <c:pt idx="455">
                  <c:v>1.2170216913459693</c:v>
                </c:pt>
                <c:pt idx="456">
                  <c:v>1.5179748926629251</c:v>
                </c:pt>
                <c:pt idx="457">
                  <c:v>0.80155001746405885</c:v>
                </c:pt>
                <c:pt idx="458">
                  <c:v>1.6280892763065269</c:v>
                </c:pt>
                <c:pt idx="459">
                  <c:v>0.93629785730404724</c:v>
                </c:pt>
                <c:pt idx="460">
                  <c:v>0.17933757565895236</c:v>
                </c:pt>
                <c:pt idx="461">
                  <c:v>1.0048678769902253</c:v>
                </c:pt>
                <c:pt idx="462">
                  <c:v>1.152116347980833</c:v>
                </c:pt>
                <c:pt idx="463">
                  <c:v>1.2452504207249082</c:v>
                </c:pt>
                <c:pt idx="464">
                  <c:v>0.44247852760948092</c:v>
                </c:pt>
                <c:pt idx="465">
                  <c:v>0.75194602302726632</c:v>
                </c:pt>
                <c:pt idx="466">
                  <c:v>1.4188038131204335</c:v>
                </c:pt>
                <c:pt idx="467">
                  <c:v>1.3567823826970942</c:v>
                </c:pt>
                <c:pt idx="468">
                  <c:v>1.7330330537358387</c:v>
                </c:pt>
                <c:pt idx="469">
                  <c:v>1.335041411599303</c:v>
                </c:pt>
                <c:pt idx="470">
                  <c:v>0.80487301394037991</c:v>
                </c:pt>
                <c:pt idx="471">
                  <c:v>0.60261277741512487</c:v>
                </c:pt>
                <c:pt idx="472">
                  <c:v>0.67271151520192785</c:v>
                </c:pt>
                <c:pt idx="473">
                  <c:v>1.0067361307067404</c:v>
                </c:pt>
                <c:pt idx="474">
                  <c:v>0.64428815574284526</c:v>
                </c:pt>
                <c:pt idx="475">
                  <c:v>1.0946907953891487</c:v>
                </c:pt>
                <c:pt idx="476">
                  <c:v>0.96316924974643525</c:v>
                </c:pt>
                <c:pt idx="477">
                  <c:v>0.52985160927469299</c:v>
                </c:pt>
                <c:pt idx="478">
                  <c:v>0.30779404100570984</c:v>
                </c:pt>
                <c:pt idx="479">
                  <c:v>1.0467254482363109</c:v>
                </c:pt>
                <c:pt idx="480">
                  <c:v>0.51716589795068013</c:v>
                </c:pt>
                <c:pt idx="481">
                  <c:v>1.1290015089090182</c:v>
                </c:pt>
                <c:pt idx="482">
                  <c:v>1.6552216208155692</c:v>
                </c:pt>
                <c:pt idx="483">
                  <c:v>0.91737102096906842</c:v>
                </c:pt>
                <c:pt idx="484">
                  <c:v>0.84788855895540127</c:v>
                </c:pt>
                <c:pt idx="485">
                  <c:v>1.2596870592254112</c:v>
                </c:pt>
                <c:pt idx="486">
                  <c:v>1.0041602400795178</c:v>
                </c:pt>
                <c:pt idx="487">
                  <c:v>0.93442103494436912</c:v>
                </c:pt>
                <c:pt idx="488">
                  <c:v>0.5583776735772803</c:v>
                </c:pt>
                <c:pt idx="489">
                  <c:v>1.0608766806780059</c:v>
                </c:pt>
                <c:pt idx="490">
                  <c:v>0.95337784097280887</c:v>
                </c:pt>
                <c:pt idx="491">
                  <c:v>1.442272712580654</c:v>
                </c:pt>
                <c:pt idx="492">
                  <c:v>0.73065959361160271</c:v>
                </c:pt>
                <c:pt idx="493">
                  <c:v>0.9976196644186337</c:v>
                </c:pt>
                <c:pt idx="494">
                  <c:v>0.97521938894715277</c:v>
                </c:pt>
                <c:pt idx="495">
                  <c:v>1.0283078544721229</c:v>
                </c:pt>
                <c:pt idx="496">
                  <c:v>1.0529176648285081</c:v>
                </c:pt>
                <c:pt idx="497">
                  <c:v>0.62671701971657012</c:v>
                </c:pt>
                <c:pt idx="498">
                  <c:v>0.71208165746653629</c:v>
                </c:pt>
                <c:pt idx="499">
                  <c:v>1.1829191028407484</c:v>
                </c:pt>
                <c:pt idx="500">
                  <c:v>0.77671399334316904</c:v>
                </c:pt>
                <c:pt idx="501">
                  <c:v>0.47302997882692033</c:v>
                </c:pt>
                <c:pt idx="502">
                  <c:v>0.89198357959618835</c:v>
                </c:pt>
                <c:pt idx="503">
                  <c:v>1.0916312852102983</c:v>
                </c:pt>
                <c:pt idx="504">
                  <c:v>1.0640688904598072</c:v>
                </c:pt>
                <c:pt idx="505">
                  <c:v>0.95134007444676594</c:v>
                </c:pt>
                <c:pt idx="506">
                  <c:v>0.53752244293593376</c:v>
                </c:pt>
                <c:pt idx="507">
                  <c:v>0.9107929628559901</c:v>
                </c:pt>
                <c:pt idx="508">
                  <c:v>0.39044466279974088</c:v>
                </c:pt>
                <c:pt idx="509">
                  <c:v>0.65870665861528344</c:v>
                </c:pt>
                <c:pt idx="510">
                  <c:v>0.96196437921340183</c:v>
                </c:pt>
                <c:pt idx="511">
                  <c:v>0.64110491300511097</c:v>
                </c:pt>
                <c:pt idx="512">
                  <c:v>1.2622252894205177</c:v>
                </c:pt>
                <c:pt idx="513">
                  <c:v>1.3472354650999416</c:v>
                </c:pt>
                <c:pt idx="514">
                  <c:v>0.89230627374108651</c:v>
                </c:pt>
                <c:pt idx="515">
                  <c:v>1.302792638370178</c:v>
                </c:pt>
                <c:pt idx="516">
                  <c:v>1.1132876077104046</c:v>
                </c:pt>
                <c:pt idx="517">
                  <c:v>0.8312806260118597</c:v>
                </c:pt>
                <c:pt idx="518">
                  <c:v>0.97342310817887312</c:v>
                </c:pt>
                <c:pt idx="519">
                  <c:v>1.1467152360507857</c:v>
                </c:pt>
                <c:pt idx="520">
                  <c:v>0.8317702701970251</c:v>
                </c:pt>
                <c:pt idx="521">
                  <c:v>1.0314872274548759</c:v>
                </c:pt>
                <c:pt idx="522">
                  <c:v>1.2184788915892653</c:v>
                </c:pt>
                <c:pt idx="523">
                  <c:v>1.0559775838969536</c:v>
                </c:pt>
                <c:pt idx="524">
                  <c:v>0.58994385880569644</c:v>
                </c:pt>
                <c:pt idx="525">
                  <c:v>0.75616271078824138</c:v>
                </c:pt>
                <c:pt idx="526">
                  <c:v>0.87882481638808208</c:v>
                </c:pt>
                <c:pt idx="527">
                  <c:v>1.3796224540619839</c:v>
                </c:pt>
                <c:pt idx="528">
                  <c:v>1.4980941229136011</c:v>
                </c:pt>
                <c:pt idx="529">
                  <c:v>0.61931706814625365</c:v>
                </c:pt>
                <c:pt idx="530">
                  <c:v>0.94083481655987766</c:v>
                </c:pt>
                <c:pt idx="531">
                  <c:v>0.65986575358979183</c:v>
                </c:pt>
                <c:pt idx="532">
                  <c:v>1.5093900857584845</c:v>
                </c:pt>
                <c:pt idx="533">
                  <c:v>1.3582331586551413</c:v>
                </c:pt>
                <c:pt idx="534">
                  <c:v>1.2105440770500637</c:v>
                </c:pt>
                <c:pt idx="535">
                  <c:v>1.0737466473744899</c:v>
                </c:pt>
                <c:pt idx="536">
                  <c:v>1.3623130554149003</c:v>
                </c:pt>
                <c:pt idx="537">
                  <c:v>0.28955842855315428</c:v>
                </c:pt>
                <c:pt idx="538">
                  <c:v>0.80113093732239116</c:v>
                </c:pt>
                <c:pt idx="539">
                  <c:v>0.3002412098075018</c:v>
                </c:pt>
                <c:pt idx="540">
                  <c:v>0.83222328970800796</c:v>
                </c:pt>
                <c:pt idx="541">
                  <c:v>1.0716353902683922</c:v>
                </c:pt>
                <c:pt idx="542">
                  <c:v>1.3956017781644952</c:v>
                </c:pt>
                <c:pt idx="543">
                  <c:v>1.3791809338364969</c:v>
                </c:pt>
                <c:pt idx="544">
                  <c:v>1.0579176564866195</c:v>
                </c:pt>
                <c:pt idx="545">
                  <c:v>0.25830628718193882</c:v>
                </c:pt>
                <c:pt idx="546">
                  <c:v>0.8877981160212185</c:v>
                </c:pt>
                <c:pt idx="547">
                  <c:v>1.2196729642129951</c:v>
                </c:pt>
                <c:pt idx="548">
                  <c:v>0.5925903013201852</c:v>
                </c:pt>
                <c:pt idx="549">
                  <c:v>1.3973471382075735</c:v>
                </c:pt>
                <c:pt idx="550">
                  <c:v>1.5561774368645631</c:v>
                </c:pt>
                <c:pt idx="551">
                  <c:v>0.67256928510033909</c:v>
                </c:pt>
                <c:pt idx="552">
                  <c:v>1.6744295988886795</c:v>
                </c:pt>
                <c:pt idx="553">
                  <c:v>1.4891970475899596</c:v>
                </c:pt>
                <c:pt idx="554">
                  <c:v>0.93872636431784251</c:v>
                </c:pt>
                <c:pt idx="555">
                  <c:v>1.0304988367515411</c:v>
                </c:pt>
                <c:pt idx="556">
                  <c:v>0.67759857559163028</c:v>
                </c:pt>
                <c:pt idx="557">
                  <c:v>0.18481193015582198</c:v>
                </c:pt>
                <c:pt idx="558">
                  <c:v>0.80483479531986268</c:v>
                </c:pt>
                <c:pt idx="559">
                  <c:v>1.4448548528935197</c:v>
                </c:pt>
                <c:pt idx="560">
                  <c:v>1.4189798729280994</c:v>
                </c:pt>
                <c:pt idx="561">
                  <c:v>1.045362261732421</c:v>
                </c:pt>
                <c:pt idx="562">
                  <c:v>1.0432271458571665</c:v>
                </c:pt>
                <c:pt idx="563">
                  <c:v>0.99618512855589936</c:v>
                </c:pt>
                <c:pt idx="564">
                  <c:v>1.2009906124919367</c:v>
                </c:pt>
                <c:pt idx="565">
                  <c:v>1.2527090353623487</c:v>
                </c:pt>
                <c:pt idx="566">
                  <c:v>0.84961105550359739</c:v>
                </c:pt>
                <c:pt idx="567">
                  <c:v>0.84633294635379164</c:v>
                </c:pt>
                <c:pt idx="568">
                  <c:v>1.1329106040132733</c:v>
                </c:pt>
                <c:pt idx="569">
                  <c:v>1.0289814784269493</c:v>
                </c:pt>
                <c:pt idx="570">
                  <c:v>1.0727925767782616</c:v>
                </c:pt>
                <c:pt idx="571">
                  <c:v>0.8624267662327314</c:v>
                </c:pt>
                <c:pt idx="572">
                  <c:v>1.2420226008132731</c:v>
                </c:pt>
                <c:pt idx="573">
                  <c:v>1.1081945825306749</c:v>
                </c:pt>
                <c:pt idx="574">
                  <c:v>0.84481587457986773</c:v>
                </c:pt>
                <c:pt idx="575">
                  <c:v>1.1722437454093857</c:v>
                </c:pt>
                <c:pt idx="576">
                  <c:v>0.76406445399426715</c:v>
                </c:pt>
                <c:pt idx="577">
                  <c:v>0.64980851971435594</c:v>
                </c:pt>
                <c:pt idx="578">
                  <c:v>0.95710885022224446</c:v>
                </c:pt>
                <c:pt idx="579">
                  <c:v>0.14443101866247687</c:v>
                </c:pt>
                <c:pt idx="580">
                  <c:v>0.86959589956015448</c:v>
                </c:pt>
                <c:pt idx="581">
                  <c:v>0.93328237684180637</c:v>
                </c:pt>
                <c:pt idx="582">
                  <c:v>0.9388259419202154</c:v>
                </c:pt>
                <c:pt idx="583">
                  <c:v>0.76090996546216449</c:v>
                </c:pt>
                <c:pt idx="584">
                  <c:v>1.1986391327091543</c:v>
                </c:pt>
                <c:pt idx="585">
                  <c:v>1.2116143241690078</c:v>
                </c:pt>
                <c:pt idx="586">
                  <c:v>1.1343060978934325</c:v>
                </c:pt>
                <c:pt idx="587">
                  <c:v>0.97749349240418026</c:v>
                </c:pt>
                <c:pt idx="588">
                  <c:v>0.97815710663137456</c:v>
                </c:pt>
                <c:pt idx="589">
                  <c:v>0.86183556042269038</c:v>
                </c:pt>
                <c:pt idx="590">
                  <c:v>1.2996110657711828</c:v>
                </c:pt>
                <c:pt idx="591">
                  <c:v>0.20585251304927699</c:v>
                </c:pt>
                <c:pt idx="592">
                  <c:v>0.55109450102201918</c:v>
                </c:pt>
                <c:pt idx="593">
                  <c:v>0.69191298488223296</c:v>
                </c:pt>
                <c:pt idx="594">
                  <c:v>0.68713504363689548</c:v>
                </c:pt>
                <c:pt idx="595">
                  <c:v>1.0079851267426461</c:v>
                </c:pt>
                <c:pt idx="596">
                  <c:v>0.61353293163837308</c:v>
                </c:pt>
                <c:pt idx="597">
                  <c:v>0.84106527073845427</c:v>
                </c:pt>
                <c:pt idx="598">
                  <c:v>0.80436010610915187</c:v>
                </c:pt>
                <c:pt idx="599">
                  <c:v>1.063458495321185</c:v>
                </c:pt>
                <c:pt idx="600">
                  <c:v>0.79036520969850899</c:v>
                </c:pt>
                <c:pt idx="601">
                  <c:v>1.0066182340485847</c:v>
                </c:pt>
                <c:pt idx="602">
                  <c:v>1.1202309196141638</c:v>
                </c:pt>
                <c:pt idx="603">
                  <c:v>1.1001109057282712</c:v>
                </c:pt>
                <c:pt idx="604">
                  <c:v>0.84473314428463442</c:v>
                </c:pt>
                <c:pt idx="605">
                  <c:v>1.1313387970166258</c:v>
                </c:pt>
                <c:pt idx="606">
                  <c:v>0.86110231632961631</c:v>
                </c:pt>
                <c:pt idx="607">
                  <c:v>0.73807292504712341</c:v>
                </c:pt>
                <c:pt idx="608">
                  <c:v>0.92438632353174088</c:v>
                </c:pt>
                <c:pt idx="609">
                  <c:v>0.91376505902031013</c:v>
                </c:pt>
                <c:pt idx="610">
                  <c:v>0.86929219707480065</c:v>
                </c:pt>
                <c:pt idx="611">
                  <c:v>0.72828965844227911</c:v>
                </c:pt>
                <c:pt idx="612">
                  <c:v>0.83025479158843418</c:v>
                </c:pt>
                <c:pt idx="613">
                  <c:v>1.0858654724384789</c:v>
                </c:pt>
                <c:pt idx="614">
                  <c:v>0.83307095479244397</c:v>
                </c:pt>
                <c:pt idx="615">
                  <c:v>1.662934017587415</c:v>
                </c:pt>
                <c:pt idx="616">
                  <c:v>0.78294849462556959</c:v>
                </c:pt>
                <c:pt idx="617">
                  <c:v>1.4001990057995117</c:v>
                </c:pt>
                <c:pt idx="618">
                  <c:v>0.40910734613534006</c:v>
                </c:pt>
                <c:pt idx="619">
                  <c:v>0.50790197577548701</c:v>
                </c:pt>
                <c:pt idx="620">
                  <c:v>0.47740006375722821</c:v>
                </c:pt>
                <c:pt idx="621">
                  <c:v>1.066122683823437</c:v>
                </c:pt>
                <c:pt idx="622">
                  <c:v>0.87497008433099333</c:v>
                </c:pt>
                <c:pt idx="623">
                  <c:v>1.2264805264571901</c:v>
                </c:pt>
                <c:pt idx="624">
                  <c:v>0.87163772747222024</c:v>
                </c:pt>
                <c:pt idx="625">
                  <c:v>1.1756423829787117</c:v>
                </c:pt>
                <c:pt idx="626">
                  <c:v>1.2427476590727335</c:v>
                </c:pt>
                <c:pt idx="627">
                  <c:v>0.74693316321392556</c:v>
                </c:pt>
                <c:pt idx="628">
                  <c:v>0.90800811559948791</c:v>
                </c:pt>
                <c:pt idx="629">
                  <c:v>0.94437403346870696</c:v>
                </c:pt>
                <c:pt idx="630">
                  <c:v>1.0384970891762169</c:v>
                </c:pt>
                <c:pt idx="631">
                  <c:v>0.84336648651756319</c:v>
                </c:pt>
                <c:pt idx="632">
                  <c:v>0.69775595269995416</c:v>
                </c:pt>
                <c:pt idx="633">
                  <c:v>1.1422578252033189</c:v>
                </c:pt>
                <c:pt idx="634">
                  <c:v>1.0050456657147253</c:v>
                </c:pt>
                <c:pt idx="635">
                  <c:v>0.82868523506023495</c:v>
                </c:pt>
                <c:pt idx="636">
                  <c:v>1.1733757350221059</c:v>
                </c:pt>
                <c:pt idx="637">
                  <c:v>1.1325776234861686</c:v>
                </c:pt>
                <c:pt idx="638">
                  <c:v>0.38166388014149488</c:v>
                </c:pt>
                <c:pt idx="639">
                  <c:v>1.0568866566885444</c:v>
                </c:pt>
                <c:pt idx="640">
                  <c:v>1.569987942384101</c:v>
                </c:pt>
                <c:pt idx="641">
                  <c:v>1.0776753535041697</c:v>
                </c:pt>
                <c:pt idx="642">
                  <c:v>1.0783802085444973</c:v>
                </c:pt>
                <c:pt idx="643">
                  <c:v>0.69368125516740187</c:v>
                </c:pt>
                <c:pt idx="644">
                  <c:v>0.82256590237020277</c:v>
                </c:pt>
                <c:pt idx="645">
                  <c:v>0.72492669441899982</c:v>
                </c:pt>
                <c:pt idx="646">
                  <c:v>0.814433817742507</c:v>
                </c:pt>
                <c:pt idx="647">
                  <c:v>1.5007679164642924</c:v>
                </c:pt>
                <c:pt idx="648">
                  <c:v>0.5179129364065671</c:v>
                </c:pt>
                <c:pt idx="649">
                  <c:v>1.0083823615570251</c:v>
                </c:pt>
                <c:pt idx="650">
                  <c:v>0.75888412070578992</c:v>
                </c:pt>
                <c:pt idx="651">
                  <c:v>0.98408100592202175</c:v>
                </c:pt>
                <c:pt idx="652">
                  <c:v>0.63714481429513636</c:v>
                </c:pt>
                <c:pt idx="653">
                  <c:v>0.42641694863231949</c:v>
                </c:pt>
                <c:pt idx="654">
                  <c:v>1.1200521472789229</c:v>
                </c:pt>
                <c:pt idx="655">
                  <c:v>1.3035339546115916</c:v>
                </c:pt>
                <c:pt idx="656">
                  <c:v>0.82943650178710082</c:v>
                </c:pt>
                <c:pt idx="657">
                  <c:v>1.1243063080749944</c:v>
                </c:pt>
                <c:pt idx="658">
                  <c:v>1.3516347009966305</c:v>
                </c:pt>
                <c:pt idx="659">
                  <c:v>0.76697764986498052</c:v>
                </c:pt>
                <c:pt idx="660">
                  <c:v>1.0934521973725821</c:v>
                </c:pt>
                <c:pt idx="661">
                  <c:v>0.8434056066203286</c:v>
                </c:pt>
                <c:pt idx="662">
                  <c:v>0.72608868647478775</c:v>
                </c:pt>
                <c:pt idx="663">
                  <c:v>1.2254988934747244</c:v>
                </c:pt>
                <c:pt idx="664">
                  <c:v>1.0040893761168175</c:v>
                </c:pt>
                <c:pt idx="665">
                  <c:v>1.0777438351206894</c:v>
                </c:pt>
                <c:pt idx="666">
                  <c:v>0.98542891263839683</c:v>
                </c:pt>
                <c:pt idx="667">
                  <c:v>0.62139982777757097</c:v>
                </c:pt>
                <c:pt idx="668">
                  <c:v>1.1371962883294759</c:v>
                </c:pt>
                <c:pt idx="669">
                  <c:v>1.5500088910456045</c:v>
                </c:pt>
                <c:pt idx="670">
                  <c:v>0.81758934530336203</c:v>
                </c:pt>
                <c:pt idx="671">
                  <c:v>0.78704883529348191</c:v>
                </c:pt>
                <c:pt idx="672">
                  <c:v>0.90419020651517235</c:v>
                </c:pt>
                <c:pt idx="673">
                  <c:v>0.33072982866796519</c:v>
                </c:pt>
                <c:pt idx="674">
                  <c:v>1.185475912742904</c:v>
                </c:pt>
                <c:pt idx="675">
                  <c:v>0.72920402143423413</c:v>
                </c:pt>
                <c:pt idx="676">
                  <c:v>0.17509046656791805</c:v>
                </c:pt>
                <c:pt idx="677">
                  <c:v>1.093038383907261</c:v>
                </c:pt>
                <c:pt idx="678">
                  <c:v>1.3588056639734105</c:v>
                </c:pt>
                <c:pt idx="679">
                  <c:v>0.96573419853755538</c:v>
                </c:pt>
                <c:pt idx="680">
                  <c:v>1.4777333518654365</c:v>
                </c:pt>
                <c:pt idx="681">
                  <c:v>0.80276550991793338</c:v>
                </c:pt>
                <c:pt idx="682">
                  <c:v>0.72641145115685557</c:v>
                </c:pt>
                <c:pt idx="683">
                  <c:v>0.88932746176562039</c:v>
                </c:pt>
                <c:pt idx="684">
                  <c:v>1.8509761553832837</c:v>
                </c:pt>
                <c:pt idx="685">
                  <c:v>0.75194918214146322</c:v>
                </c:pt>
                <c:pt idx="686">
                  <c:v>0.9344652325937568</c:v>
                </c:pt>
                <c:pt idx="687">
                  <c:v>0.79422481237983722</c:v>
                </c:pt>
                <c:pt idx="688">
                  <c:v>1.0240063432934379</c:v>
                </c:pt>
                <c:pt idx="689">
                  <c:v>1.0584593736036816</c:v>
                </c:pt>
                <c:pt idx="690">
                  <c:v>1.1853883737445738</c:v>
                </c:pt>
                <c:pt idx="691">
                  <c:v>0.39452571359813993</c:v>
                </c:pt>
                <c:pt idx="692">
                  <c:v>0.44393697070102922</c:v>
                </c:pt>
                <c:pt idx="693">
                  <c:v>0.92116407176210346</c:v>
                </c:pt>
                <c:pt idx="694">
                  <c:v>0.82144743484598193</c:v>
                </c:pt>
                <c:pt idx="695">
                  <c:v>0.78936567942665214</c:v>
                </c:pt>
                <c:pt idx="696">
                  <c:v>0.25336201310997897</c:v>
                </c:pt>
                <c:pt idx="697">
                  <c:v>0.85987017405610033</c:v>
                </c:pt>
                <c:pt idx="698">
                  <c:v>1.2700584014271077</c:v>
                </c:pt>
                <c:pt idx="699">
                  <c:v>0.92544894578695303</c:v>
                </c:pt>
                <c:pt idx="700">
                  <c:v>0.62553202187623747</c:v>
                </c:pt>
                <c:pt idx="701">
                  <c:v>0.67689914855365907</c:v>
                </c:pt>
                <c:pt idx="702">
                  <c:v>0.89476872504248628</c:v>
                </c:pt>
                <c:pt idx="703">
                  <c:v>0.66839722138199065</c:v>
                </c:pt>
                <c:pt idx="704">
                  <c:v>1.3463558487552569</c:v>
                </c:pt>
                <c:pt idx="705">
                  <c:v>0.85663853125868572</c:v>
                </c:pt>
                <c:pt idx="706">
                  <c:v>1.2466818402201925</c:v>
                </c:pt>
                <c:pt idx="707">
                  <c:v>0.39322101494327244</c:v>
                </c:pt>
                <c:pt idx="708">
                  <c:v>1.0109448429342034</c:v>
                </c:pt>
                <c:pt idx="709">
                  <c:v>1.3886289271131182</c:v>
                </c:pt>
                <c:pt idx="710">
                  <c:v>0.79094949308764262</c:v>
                </c:pt>
                <c:pt idx="711">
                  <c:v>0.78131779782872401</c:v>
                </c:pt>
                <c:pt idx="712">
                  <c:v>1.0753263599233791</c:v>
                </c:pt>
                <c:pt idx="713">
                  <c:v>1.1402659683880643</c:v>
                </c:pt>
                <c:pt idx="714">
                  <c:v>0.34900284484170374</c:v>
                </c:pt>
                <c:pt idx="715">
                  <c:v>0.61587370994443424</c:v>
                </c:pt>
                <c:pt idx="716">
                  <c:v>1.0088032909521902</c:v>
                </c:pt>
                <c:pt idx="717">
                  <c:v>1.0186628933923145</c:v>
                </c:pt>
                <c:pt idx="718">
                  <c:v>0.80513386286208299</c:v>
                </c:pt>
                <c:pt idx="719">
                  <c:v>1.3818326656266033</c:v>
                </c:pt>
                <c:pt idx="720">
                  <c:v>1.5510162246916122</c:v>
                </c:pt>
                <c:pt idx="721">
                  <c:v>0.91403940027240704</c:v>
                </c:pt>
                <c:pt idx="722">
                  <c:v>0.84963010482125467</c:v>
                </c:pt>
                <c:pt idx="723">
                  <c:v>0.4671407801333487</c:v>
                </c:pt>
                <c:pt idx="724">
                  <c:v>0.57902787402919875</c:v>
                </c:pt>
                <c:pt idx="725">
                  <c:v>1.119869487764372</c:v>
                </c:pt>
                <c:pt idx="726">
                  <c:v>0.49393638503236037</c:v>
                </c:pt>
                <c:pt idx="727">
                  <c:v>1.3847327785082137</c:v>
                </c:pt>
                <c:pt idx="728">
                  <c:v>0.88935112970036601</c:v>
                </c:pt>
                <c:pt idx="729">
                  <c:v>0.40884011360682226</c:v>
                </c:pt>
                <c:pt idx="730">
                  <c:v>0.86826733173352721</c:v>
                </c:pt>
                <c:pt idx="731">
                  <c:v>1.4945365794130994</c:v>
                </c:pt>
                <c:pt idx="732">
                  <c:v>1.4875497712095109</c:v>
                </c:pt>
                <c:pt idx="733">
                  <c:v>1.1522870991944565</c:v>
                </c:pt>
                <c:pt idx="734">
                  <c:v>0.95622425523494936</c:v>
                </c:pt>
                <c:pt idx="735">
                  <c:v>0.92950139440034119</c:v>
                </c:pt>
                <c:pt idx="736">
                  <c:v>1.0340703988931694</c:v>
                </c:pt>
                <c:pt idx="737">
                  <c:v>1.4202794133313996</c:v>
                </c:pt>
                <c:pt idx="738">
                  <c:v>0.51790233271197517</c:v>
                </c:pt>
                <c:pt idx="739">
                  <c:v>1.2152710515200693</c:v>
                </c:pt>
                <c:pt idx="740">
                  <c:v>0.68542105365907502</c:v>
                </c:pt>
                <c:pt idx="741">
                  <c:v>1.3130676591996513</c:v>
                </c:pt>
                <c:pt idx="742">
                  <c:v>0.16714802951240726</c:v>
                </c:pt>
                <c:pt idx="743">
                  <c:v>0.81379880779751934</c:v>
                </c:pt>
                <c:pt idx="744">
                  <c:v>1.3998501046310083</c:v>
                </c:pt>
                <c:pt idx="745">
                  <c:v>1.8565777146538243</c:v>
                </c:pt>
                <c:pt idx="746">
                  <c:v>0.29702775825099392</c:v>
                </c:pt>
                <c:pt idx="747">
                  <c:v>1.2300966600051322</c:v>
                </c:pt>
                <c:pt idx="748">
                  <c:v>1.3023508491643583</c:v>
                </c:pt>
                <c:pt idx="749">
                  <c:v>1.1797338898428562</c:v>
                </c:pt>
                <c:pt idx="750">
                  <c:v>1.3870375522203946</c:v>
                </c:pt>
                <c:pt idx="751">
                  <c:v>1.0790117937920669</c:v>
                </c:pt>
                <c:pt idx="752">
                  <c:v>0.88323169821459913</c:v>
                </c:pt>
                <c:pt idx="753">
                  <c:v>0.6714756728919129</c:v>
                </c:pt>
                <c:pt idx="754">
                  <c:v>1.2500152581918118</c:v>
                </c:pt>
                <c:pt idx="755">
                  <c:v>0.69928152305366953</c:v>
                </c:pt>
                <c:pt idx="756">
                  <c:v>0.95426938649176196</c:v>
                </c:pt>
                <c:pt idx="757">
                  <c:v>1.44671622554343</c:v>
                </c:pt>
                <c:pt idx="758">
                  <c:v>1.2367537917805875</c:v>
                </c:pt>
                <c:pt idx="759">
                  <c:v>0.88091227002450556</c:v>
                </c:pt>
                <c:pt idx="760">
                  <c:v>0.55737382364445831</c:v>
                </c:pt>
                <c:pt idx="761">
                  <c:v>1.5088916230193226</c:v>
                </c:pt>
                <c:pt idx="762">
                  <c:v>1.6074944428707747</c:v>
                </c:pt>
                <c:pt idx="763">
                  <c:v>0.93244994542429005</c:v>
                </c:pt>
                <c:pt idx="764">
                  <c:v>1.3904814926764542</c:v>
                </c:pt>
                <c:pt idx="765">
                  <c:v>0.86704681209750878</c:v>
                </c:pt>
                <c:pt idx="766">
                  <c:v>1.0217538777078181</c:v>
                </c:pt>
                <c:pt idx="767">
                  <c:v>0.52856193539089258</c:v>
                </c:pt>
                <c:pt idx="768">
                  <c:v>1.1807254779276586</c:v>
                </c:pt>
                <c:pt idx="769">
                  <c:v>1.0110782818355162</c:v>
                </c:pt>
                <c:pt idx="770">
                  <c:v>0.46628953628227965</c:v>
                </c:pt>
                <c:pt idx="771">
                  <c:v>1.6436149221256646</c:v>
                </c:pt>
                <c:pt idx="772">
                  <c:v>1.5147029492799895</c:v>
                </c:pt>
                <c:pt idx="773">
                  <c:v>1.0131648203044508</c:v>
                </c:pt>
                <c:pt idx="774">
                  <c:v>1.0927162923012017</c:v>
                </c:pt>
                <c:pt idx="775">
                  <c:v>1.3156130526144221</c:v>
                </c:pt>
                <c:pt idx="776">
                  <c:v>1.698409614415392</c:v>
                </c:pt>
                <c:pt idx="777">
                  <c:v>0.50030790693312932</c:v>
                </c:pt>
                <c:pt idx="778">
                  <c:v>1.7557808135544744</c:v>
                </c:pt>
                <c:pt idx="779">
                  <c:v>0.25140128588803368</c:v>
                </c:pt>
                <c:pt idx="780">
                  <c:v>0.84453299541787175</c:v>
                </c:pt>
                <c:pt idx="781">
                  <c:v>0.97340198926360744</c:v>
                </c:pt>
                <c:pt idx="782">
                  <c:v>0.29361765772894399</c:v>
                </c:pt>
                <c:pt idx="783">
                  <c:v>0.99838265250976299</c:v>
                </c:pt>
                <c:pt idx="784">
                  <c:v>1.1275530005711494</c:v>
                </c:pt>
                <c:pt idx="785">
                  <c:v>1.4286702807812199</c:v>
                </c:pt>
                <c:pt idx="786">
                  <c:v>0.88558370919902241</c:v>
                </c:pt>
                <c:pt idx="787">
                  <c:v>0.87060697071803239</c:v>
                </c:pt>
                <c:pt idx="788">
                  <c:v>1.155280174976544</c:v>
                </c:pt>
                <c:pt idx="789">
                  <c:v>1.2229727516373659</c:v>
                </c:pt>
                <c:pt idx="790">
                  <c:v>0.89130163266914741</c:v>
                </c:pt>
                <c:pt idx="791">
                  <c:v>1.0200029248422686</c:v>
                </c:pt>
                <c:pt idx="792">
                  <c:v>-0.10692615130753014</c:v>
                </c:pt>
                <c:pt idx="793">
                  <c:v>0.51228839208384924</c:v>
                </c:pt>
                <c:pt idx="794">
                  <c:v>0.5858003658748725</c:v>
                </c:pt>
                <c:pt idx="795">
                  <c:v>0.84658398123557599</c:v>
                </c:pt>
                <c:pt idx="796">
                  <c:v>0.41964062314347617</c:v>
                </c:pt>
                <c:pt idx="797">
                  <c:v>1.0895632981814358</c:v>
                </c:pt>
                <c:pt idx="798">
                  <c:v>1.4796031580172777</c:v>
                </c:pt>
                <c:pt idx="799">
                  <c:v>0.73702920807833472</c:v>
                </c:pt>
                <c:pt idx="800">
                  <c:v>1.0287609419860544</c:v>
                </c:pt>
                <c:pt idx="801">
                  <c:v>0.42366587265312505</c:v>
                </c:pt>
                <c:pt idx="802">
                  <c:v>0.45427121786385305</c:v>
                </c:pt>
                <c:pt idx="803">
                  <c:v>0.71876890997612386</c:v>
                </c:pt>
                <c:pt idx="804">
                  <c:v>0.89914139183595121</c:v>
                </c:pt>
                <c:pt idx="805">
                  <c:v>1.170693717891879</c:v>
                </c:pt>
                <c:pt idx="806">
                  <c:v>0.68610232383531522</c:v>
                </c:pt>
                <c:pt idx="807">
                  <c:v>1.758066871491166</c:v>
                </c:pt>
                <c:pt idx="808">
                  <c:v>1.0228975810663457</c:v>
                </c:pt>
                <c:pt idx="809">
                  <c:v>0.89505228387583524</c:v>
                </c:pt>
                <c:pt idx="810">
                  <c:v>0.51086182508692146</c:v>
                </c:pt>
                <c:pt idx="811">
                  <c:v>1.2001963782165712</c:v>
                </c:pt>
                <c:pt idx="812">
                  <c:v>1.4184788989259416</c:v>
                </c:pt>
                <c:pt idx="813">
                  <c:v>0.70041117135026099</c:v>
                </c:pt>
                <c:pt idx="814">
                  <c:v>0.89582772841451042</c:v>
                </c:pt>
                <c:pt idx="815">
                  <c:v>1.14616147996906</c:v>
                </c:pt>
                <c:pt idx="816">
                  <c:v>1.0953715822985763</c:v>
                </c:pt>
                <c:pt idx="817">
                  <c:v>1.1317220576126135</c:v>
                </c:pt>
                <c:pt idx="818">
                  <c:v>1.2597395121850745</c:v>
                </c:pt>
                <c:pt idx="819">
                  <c:v>0.67729657781615993</c:v>
                </c:pt>
                <c:pt idx="820">
                  <c:v>0.11647961980336063</c:v>
                </c:pt>
                <c:pt idx="821">
                  <c:v>1.0380475449466902</c:v>
                </c:pt>
                <c:pt idx="822">
                  <c:v>0.54845335373176463</c:v>
                </c:pt>
                <c:pt idx="823">
                  <c:v>1.1615677796457591</c:v>
                </c:pt>
                <c:pt idx="824">
                  <c:v>1.3658748119187605</c:v>
                </c:pt>
                <c:pt idx="825">
                  <c:v>0.94426240621983171</c:v>
                </c:pt>
                <c:pt idx="826">
                  <c:v>0.62178588837265614</c:v>
                </c:pt>
                <c:pt idx="827">
                  <c:v>0.40689074025738581</c:v>
                </c:pt>
                <c:pt idx="828">
                  <c:v>1.2017200283029481</c:v>
                </c:pt>
                <c:pt idx="829">
                  <c:v>1.3773189081027608</c:v>
                </c:pt>
                <c:pt idx="830">
                  <c:v>1.3252842013237065</c:v>
                </c:pt>
                <c:pt idx="831">
                  <c:v>1.1733006801279451</c:v>
                </c:pt>
                <c:pt idx="832">
                  <c:v>1.7116622049155534</c:v>
                </c:pt>
                <c:pt idx="833">
                  <c:v>0.28394023404701496</c:v>
                </c:pt>
                <c:pt idx="834">
                  <c:v>1.3265139055344624</c:v>
                </c:pt>
                <c:pt idx="835">
                  <c:v>0.92715937824224581</c:v>
                </c:pt>
                <c:pt idx="836">
                  <c:v>1.3335410575300717</c:v>
                </c:pt>
                <c:pt idx="837">
                  <c:v>1.0128444474015641</c:v>
                </c:pt>
                <c:pt idx="838">
                  <c:v>1.3333715996865132</c:v>
                </c:pt>
                <c:pt idx="839">
                  <c:v>0.89757396912115306</c:v>
                </c:pt>
                <c:pt idx="840">
                  <c:v>0.78626099965418739</c:v>
                </c:pt>
                <c:pt idx="841">
                  <c:v>0.96850117250646028</c:v>
                </c:pt>
                <c:pt idx="842">
                  <c:v>1.4809154007339602</c:v>
                </c:pt>
                <c:pt idx="843">
                  <c:v>1.0020739265865899</c:v>
                </c:pt>
                <c:pt idx="844">
                  <c:v>1.007727757015398</c:v>
                </c:pt>
                <c:pt idx="845">
                  <c:v>1.2804797833196753</c:v>
                </c:pt>
                <c:pt idx="846">
                  <c:v>0.47864689413347827</c:v>
                </c:pt>
                <c:pt idx="847">
                  <c:v>0.84588173841745729</c:v>
                </c:pt>
                <c:pt idx="848">
                  <c:v>1.2915171782997625</c:v>
                </c:pt>
                <c:pt idx="849">
                  <c:v>0.67207120071402793</c:v>
                </c:pt>
                <c:pt idx="850">
                  <c:v>0.69595953075563899</c:v>
                </c:pt>
                <c:pt idx="851">
                  <c:v>1.3247442012084814</c:v>
                </c:pt>
                <c:pt idx="852">
                  <c:v>1.1645832914981669</c:v>
                </c:pt>
                <c:pt idx="853">
                  <c:v>1.0338909713453381</c:v>
                </c:pt>
                <c:pt idx="854">
                  <c:v>0.90737410411065755</c:v>
                </c:pt>
                <c:pt idx="855">
                  <c:v>1.308630451218979</c:v>
                </c:pt>
                <c:pt idx="856">
                  <c:v>0.52941057284795812</c:v>
                </c:pt>
                <c:pt idx="857">
                  <c:v>0.94604300750278214</c:v>
                </c:pt>
                <c:pt idx="858">
                  <c:v>0.80500371865819287</c:v>
                </c:pt>
                <c:pt idx="859">
                  <c:v>0.80095348444189685</c:v>
                </c:pt>
                <c:pt idx="860">
                  <c:v>1.5077221696213372</c:v>
                </c:pt>
                <c:pt idx="861">
                  <c:v>1.2421336936232146</c:v>
                </c:pt>
                <c:pt idx="862">
                  <c:v>1.2437780006371184</c:v>
                </c:pt>
                <c:pt idx="863">
                  <c:v>1.0196781129387873</c:v>
                </c:pt>
                <c:pt idx="864">
                  <c:v>1.0533914924275456</c:v>
                </c:pt>
                <c:pt idx="865">
                  <c:v>1.1898723611305249</c:v>
                </c:pt>
                <c:pt idx="866">
                  <c:v>1.3735382874293853</c:v>
                </c:pt>
                <c:pt idx="867">
                  <c:v>1.3619058899395136</c:v>
                </c:pt>
                <c:pt idx="868">
                  <c:v>1.1684067216260792</c:v>
                </c:pt>
                <c:pt idx="869">
                  <c:v>1.3050682414617534</c:v>
                </c:pt>
                <c:pt idx="870">
                  <c:v>1.0894062427410278</c:v>
                </c:pt>
                <c:pt idx="871">
                  <c:v>0.65190171379004824</c:v>
                </c:pt>
                <c:pt idx="872">
                  <c:v>0.97809013240032705</c:v>
                </c:pt>
                <c:pt idx="873">
                  <c:v>1.0623795307467963</c:v>
                </c:pt>
                <c:pt idx="874">
                  <c:v>0.84720836205055794</c:v>
                </c:pt>
                <c:pt idx="875">
                  <c:v>1.5433651449481949</c:v>
                </c:pt>
                <c:pt idx="876">
                  <c:v>1.3296920391754243</c:v>
                </c:pt>
                <c:pt idx="877">
                  <c:v>1.2774764066757309</c:v>
                </c:pt>
                <c:pt idx="878">
                  <c:v>1.4987788215101556</c:v>
                </c:pt>
                <c:pt idx="879">
                  <c:v>1.2594486455702574</c:v>
                </c:pt>
                <c:pt idx="880">
                  <c:v>1.2481982655143953</c:v>
                </c:pt>
                <c:pt idx="881">
                  <c:v>1.2435277185328626</c:v>
                </c:pt>
                <c:pt idx="882">
                  <c:v>1.3171674118195154</c:v>
                </c:pt>
                <c:pt idx="883">
                  <c:v>0.9685430287618142</c:v>
                </c:pt>
                <c:pt idx="884">
                  <c:v>1.2537288999018279</c:v>
                </c:pt>
                <c:pt idx="885">
                  <c:v>1.6083263376281045</c:v>
                </c:pt>
                <c:pt idx="886">
                  <c:v>0.65522457747780627</c:v>
                </c:pt>
                <c:pt idx="887">
                  <c:v>0.83382338757083962</c:v>
                </c:pt>
                <c:pt idx="888">
                  <c:v>0.98852233742617912</c:v>
                </c:pt>
                <c:pt idx="889">
                  <c:v>1.2883268997688697</c:v>
                </c:pt>
                <c:pt idx="890">
                  <c:v>1.6235414460776725</c:v>
                </c:pt>
                <c:pt idx="891">
                  <c:v>0.72378577771673691</c:v>
                </c:pt>
                <c:pt idx="892">
                  <c:v>0.87485880290843965</c:v>
                </c:pt>
                <c:pt idx="893">
                  <c:v>1.1315240779815676</c:v>
                </c:pt>
                <c:pt idx="894">
                  <c:v>0.77341322521770017</c:v>
                </c:pt>
                <c:pt idx="895">
                  <c:v>0.97241170737215477</c:v>
                </c:pt>
                <c:pt idx="896">
                  <c:v>0.8835946293785415</c:v>
                </c:pt>
                <c:pt idx="897">
                  <c:v>1.3939464514273325</c:v>
                </c:pt>
                <c:pt idx="898">
                  <c:v>1.1885682558972517</c:v>
                </c:pt>
                <c:pt idx="899">
                  <c:v>0.60473887812431926</c:v>
                </c:pt>
                <c:pt idx="900">
                  <c:v>1.2362232977368044</c:v>
                </c:pt>
                <c:pt idx="901">
                  <c:v>1.2286104537842306</c:v>
                </c:pt>
                <c:pt idx="902">
                  <c:v>1.165212009866289</c:v>
                </c:pt>
                <c:pt idx="903">
                  <c:v>0.88492825726937663</c:v>
                </c:pt>
                <c:pt idx="904">
                  <c:v>0.81794049069735841</c:v>
                </c:pt>
                <c:pt idx="905">
                  <c:v>0.52351564644750437</c:v>
                </c:pt>
                <c:pt idx="906">
                  <c:v>0.88151748139038921</c:v>
                </c:pt>
                <c:pt idx="907">
                  <c:v>0.64182100625874727</c:v>
                </c:pt>
                <c:pt idx="908">
                  <c:v>1.1088789329483724</c:v>
                </c:pt>
                <c:pt idx="909">
                  <c:v>0.84491093520572313</c:v>
                </c:pt>
                <c:pt idx="910">
                  <c:v>1.3540558328315966</c:v>
                </c:pt>
                <c:pt idx="911">
                  <c:v>0.82045529711257092</c:v>
                </c:pt>
                <c:pt idx="912">
                  <c:v>1.0001093146870299</c:v>
                </c:pt>
                <c:pt idx="913">
                  <c:v>8.4514187482511272E-2</c:v>
                </c:pt>
                <c:pt idx="914">
                  <c:v>0.8217366795105685</c:v>
                </c:pt>
                <c:pt idx="915">
                  <c:v>0.4438952769013631</c:v>
                </c:pt>
                <c:pt idx="916">
                  <c:v>0.7318816482405619</c:v>
                </c:pt>
                <c:pt idx="917">
                  <c:v>1.0405592169152591</c:v>
                </c:pt>
                <c:pt idx="918">
                  <c:v>0.77269660507695681</c:v>
                </c:pt>
                <c:pt idx="919">
                  <c:v>0.96802378819725643</c:v>
                </c:pt>
                <c:pt idx="920">
                  <c:v>0.96429775749835134</c:v>
                </c:pt>
                <c:pt idx="921">
                  <c:v>1.0785038584714988</c:v>
                </c:pt>
                <c:pt idx="922">
                  <c:v>1.5573383889719008</c:v>
                </c:pt>
                <c:pt idx="923">
                  <c:v>1.0890488783844166</c:v>
                </c:pt>
                <c:pt idx="924">
                  <c:v>1.7846430829985658</c:v>
                </c:pt>
                <c:pt idx="925">
                  <c:v>0.32977889601584742</c:v>
                </c:pt>
                <c:pt idx="926">
                  <c:v>1.0426783814019449</c:v>
                </c:pt>
                <c:pt idx="927">
                  <c:v>1.060981280889179</c:v>
                </c:pt>
                <c:pt idx="928">
                  <c:v>1.0784823930767549</c:v>
                </c:pt>
                <c:pt idx="929">
                  <c:v>1.5764599445773597</c:v>
                </c:pt>
                <c:pt idx="930">
                  <c:v>0.49559414239122646</c:v>
                </c:pt>
                <c:pt idx="931">
                  <c:v>0.46075594587447455</c:v>
                </c:pt>
                <c:pt idx="932">
                  <c:v>0.37953411300330586</c:v>
                </c:pt>
                <c:pt idx="933">
                  <c:v>0.9223402517792143</c:v>
                </c:pt>
                <c:pt idx="934">
                  <c:v>0.72214369030397196</c:v>
                </c:pt>
                <c:pt idx="935">
                  <c:v>0.93008485871104574</c:v>
                </c:pt>
                <c:pt idx="936">
                  <c:v>0.75462706888687059</c:v>
                </c:pt>
                <c:pt idx="937">
                  <c:v>1.1912931106106153</c:v>
                </c:pt>
                <c:pt idx="938">
                  <c:v>0.94931389334944227</c:v>
                </c:pt>
                <c:pt idx="939">
                  <c:v>1.1537830455569682</c:v>
                </c:pt>
                <c:pt idx="940">
                  <c:v>1.0863872731023758</c:v>
                </c:pt>
                <c:pt idx="941">
                  <c:v>1.447749470237623</c:v>
                </c:pt>
                <c:pt idx="942">
                  <c:v>1.1307984514927543</c:v>
                </c:pt>
                <c:pt idx="943">
                  <c:v>0.83688704217789311</c:v>
                </c:pt>
                <c:pt idx="944">
                  <c:v>0.6624916152268816</c:v>
                </c:pt>
                <c:pt idx="945">
                  <c:v>1.3256595989238944</c:v>
                </c:pt>
                <c:pt idx="946">
                  <c:v>0.40170813832630214</c:v>
                </c:pt>
                <c:pt idx="947">
                  <c:v>0.62414222350243898</c:v>
                </c:pt>
                <c:pt idx="948">
                  <c:v>0.65064378873192186</c:v>
                </c:pt>
                <c:pt idx="949">
                  <c:v>0.62151939588796612</c:v>
                </c:pt>
                <c:pt idx="950">
                  <c:v>1.4915891701356392</c:v>
                </c:pt>
                <c:pt idx="951">
                  <c:v>0.77600556896347261</c:v>
                </c:pt>
                <c:pt idx="952">
                  <c:v>0.62703749106915274</c:v>
                </c:pt>
                <c:pt idx="953">
                  <c:v>1.0701171764875854</c:v>
                </c:pt>
                <c:pt idx="954">
                  <c:v>1.0123491433888265</c:v>
                </c:pt>
                <c:pt idx="955">
                  <c:v>0.99352889812361123</c:v>
                </c:pt>
                <c:pt idx="956">
                  <c:v>0.71306750765570848</c:v>
                </c:pt>
                <c:pt idx="957">
                  <c:v>0.92781700334688577</c:v>
                </c:pt>
                <c:pt idx="958">
                  <c:v>0.8909415340200042</c:v>
                </c:pt>
                <c:pt idx="959">
                  <c:v>1.0533913645835804</c:v>
                </c:pt>
                <c:pt idx="960">
                  <c:v>1.2832849080197009</c:v>
                </c:pt>
                <c:pt idx="961">
                  <c:v>0.7549198862108597</c:v>
                </c:pt>
                <c:pt idx="962">
                  <c:v>0.98641005281292093</c:v>
                </c:pt>
                <c:pt idx="963">
                  <c:v>0.68293187519051779</c:v>
                </c:pt>
                <c:pt idx="964">
                  <c:v>0.76726466300568563</c:v>
                </c:pt>
                <c:pt idx="965">
                  <c:v>0.45319823022312233</c:v>
                </c:pt>
                <c:pt idx="966">
                  <c:v>1.3050078889065035</c:v>
                </c:pt>
                <c:pt idx="967">
                  <c:v>1.1000090357734884</c:v>
                </c:pt>
                <c:pt idx="968">
                  <c:v>0.99554986600142614</c:v>
                </c:pt>
                <c:pt idx="969">
                  <c:v>0.89011309138002459</c:v>
                </c:pt>
                <c:pt idx="970">
                  <c:v>1.2763033954012919</c:v>
                </c:pt>
                <c:pt idx="971">
                  <c:v>0.87978943572401969</c:v>
                </c:pt>
                <c:pt idx="972">
                  <c:v>1.035654008931042</c:v>
                </c:pt>
                <c:pt idx="973">
                  <c:v>0.56221028123715011</c:v>
                </c:pt>
                <c:pt idx="974">
                  <c:v>1.1372520163694575</c:v>
                </c:pt>
                <c:pt idx="975">
                  <c:v>0.97204982338249524</c:v>
                </c:pt>
                <c:pt idx="976">
                  <c:v>1.1378266977876561</c:v>
                </c:pt>
                <c:pt idx="977">
                  <c:v>1.2093395239475295</c:v>
                </c:pt>
                <c:pt idx="978">
                  <c:v>1.2842106178187462</c:v>
                </c:pt>
                <c:pt idx="979">
                  <c:v>0.50484339011888402</c:v>
                </c:pt>
                <c:pt idx="980">
                  <c:v>0.94851760463784207</c:v>
                </c:pt>
                <c:pt idx="981">
                  <c:v>0.60961973364249911</c:v>
                </c:pt>
                <c:pt idx="982">
                  <c:v>1.0078425902797958</c:v>
                </c:pt>
                <c:pt idx="983">
                  <c:v>0.56912525212206599</c:v>
                </c:pt>
                <c:pt idx="984">
                  <c:v>1.7091749514370074</c:v>
                </c:pt>
                <c:pt idx="985">
                  <c:v>1.411914723648886</c:v>
                </c:pt>
                <c:pt idx="986">
                  <c:v>1.537221676429775</c:v>
                </c:pt>
                <c:pt idx="987">
                  <c:v>0.9094958968073148</c:v>
                </c:pt>
                <c:pt idx="988">
                  <c:v>0.65307742046964012</c:v>
                </c:pt>
                <c:pt idx="989">
                  <c:v>0.65523600087857248</c:v>
                </c:pt>
                <c:pt idx="990">
                  <c:v>1.6759508416981581</c:v>
                </c:pt>
                <c:pt idx="991">
                  <c:v>1.58500880502029</c:v>
                </c:pt>
                <c:pt idx="992">
                  <c:v>1.4313194229665263</c:v>
                </c:pt>
                <c:pt idx="993">
                  <c:v>1.3838155992560415</c:v>
                </c:pt>
                <c:pt idx="994">
                  <c:v>0.64720087804988369</c:v>
                </c:pt>
                <c:pt idx="995">
                  <c:v>0.80405281336769918</c:v>
                </c:pt>
                <c:pt idx="996">
                  <c:v>0.79459107361119652</c:v>
                </c:pt>
                <c:pt idx="997">
                  <c:v>0.80591520242163872</c:v>
                </c:pt>
                <c:pt idx="998">
                  <c:v>0.79401132018598553</c:v>
                </c:pt>
                <c:pt idx="999">
                  <c:v>1.1932008620070402</c:v>
                </c:pt>
                <c:pt idx="1000">
                  <c:v>1.5575518897215381</c:v>
                </c:pt>
                <c:pt idx="1001">
                  <c:v>1.2932723680309588</c:v>
                </c:pt>
                <c:pt idx="1002">
                  <c:v>1.6044712729402093</c:v>
                </c:pt>
                <c:pt idx="1003">
                  <c:v>1.2362720552441093</c:v>
                </c:pt>
                <c:pt idx="1004">
                  <c:v>1.4001335525310497</c:v>
                </c:pt>
                <c:pt idx="1005">
                  <c:v>0.79066246132399343</c:v>
                </c:pt>
                <c:pt idx="1006">
                  <c:v>1.0871008819972663</c:v>
                </c:pt>
                <c:pt idx="1007">
                  <c:v>0.59918037144695901</c:v>
                </c:pt>
                <c:pt idx="1008">
                  <c:v>1.2492177062696532</c:v>
                </c:pt>
                <c:pt idx="1009">
                  <c:v>1.5577989458037556</c:v>
                </c:pt>
                <c:pt idx="1010">
                  <c:v>0.57064144179604015</c:v>
                </c:pt>
                <c:pt idx="1011">
                  <c:v>1.3193695819002589</c:v>
                </c:pt>
                <c:pt idx="1012">
                  <c:v>0.62524920533162653</c:v>
                </c:pt>
                <c:pt idx="1013">
                  <c:v>1.1727693860853465</c:v>
                </c:pt>
                <c:pt idx="1014">
                  <c:v>1.0280820098806063</c:v>
                </c:pt>
                <c:pt idx="1015">
                  <c:v>1.0011797193214536</c:v>
                </c:pt>
                <c:pt idx="1016">
                  <c:v>0.87954614738579462</c:v>
                </c:pt>
                <c:pt idx="1017">
                  <c:v>0.48262541842696383</c:v>
                </c:pt>
                <c:pt idx="1018">
                  <c:v>0.11088376320618964</c:v>
                </c:pt>
                <c:pt idx="1019">
                  <c:v>1.1719010776993284</c:v>
                </c:pt>
                <c:pt idx="1020">
                  <c:v>1.2623281135138396</c:v>
                </c:pt>
                <c:pt idx="1021">
                  <c:v>0.45544549263020828</c:v>
                </c:pt>
                <c:pt idx="1022">
                  <c:v>1.0809112056456314</c:v>
                </c:pt>
                <c:pt idx="1023">
                  <c:v>0.94503259885474189</c:v>
                </c:pt>
                <c:pt idx="1024">
                  <c:v>0.88598558364242375</c:v>
                </c:pt>
                <c:pt idx="1025">
                  <c:v>0.8854670574669179</c:v>
                </c:pt>
                <c:pt idx="1026">
                  <c:v>0.95921500217449007</c:v>
                </c:pt>
                <c:pt idx="1027">
                  <c:v>1.5659489520861105</c:v>
                </c:pt>
                <c:pt idx="1028">
                  <c:v>1.229102265771765</c:v>
                </c:pt>
                <c:pt idx="1029">
                  <c:v>1.7393824328414795</c:v>
                </c:pt>
                <c:pt idx="1030">
                  <c:v>0.89134848293095836</c:v>
                </c:pt>
                <c:pt idx="1031">
                  <c:v>0.82567273363779026</c:v>
                </c:pt>
                <c:pt idx="1032">
                  <c:v>0.90433513908377572</c:v>
                </c:pt>
                <c:pt idx="1033">
                  <c:v>1.392371938236483</c:v>
                </c:pt>
                <c:pt idx="1034">
                  <c:v>0.82432109105999629</c:v>
                </c:pt>
                <c:pt idx="1035">
                  <c:v>0.69299612813396627</c:v>
                </c:pt>
                <c:pt idx="1036">
                  <c:v>0.55619096310452898</c:v>
                </c:pt>
                <c:pt idx="1037">
                  <c:v>0.72849702271958372</c:v>
                </c:pt>
                <c:pt idx="1038">
                  <c:v>1.0665582929756692</c:v>
                </c:pt>
                <c:pt idx="1039">
                  <c:v>0.87302734812846783</c:v>
                </c:pt>
                <c:pt idx="1040">
                  <c:v>0.95177894963974641</c:v>
                </c:pt>
                <c:pt idx="1041">
                  <c:v>0.64494004936018712</c:v>
                </c:pt>
                <c:pt idx="1042">
                  <c:v>1.0849489311476228</c:v>
                </c:pt>
                <c:pt idx="1043">
                  <c:v>1.244370008719123</c:v>
                </c:pt>
                <c:pt idx="1044">
                  <c:v>0.76732750345209144</c:v>
                </c:pt>
                <c:pt idx="1045">
                  <c:v>1.1508855632635691</c:v>
                </c:pt>
                <c:pt idx="1046">
                  <c:v>0.54206373701114363</c:v>
                </c:pt>
                <c:pt idx="1047">
                  <c:v>1.2707485919963806</c:v>
                </c:pt>
                <c:pt idx="1048">
                  <c:v>0.6813783957703432</c:v>
                </c:pt>
                <c:pt idx="1049">
                  <c:v>0.54654132320253335</c:v>
                </c:pt>
                <c:pt idx="1050">
                  <c:v>1.1859217821561245</c:v>
                </c:pt>
                <c:pt idx="1051">
                  <c:v>1.3337943634395155</c:v>
                </c:pt>
                <c:pt idx="1052">
                  <c:v>0.78001096844717743</c:v>
                </c:pt>
                <c:pt idx="1053">
                  <c:v>0.69095875906326665</c:v>
                </c:pt>
                <c:pt idx="1054">
                  <c:v>1.2909112397529536</c:v>
                </c:pt>
                <c:pt idx="1055">
                  <c:v>0.61587024028215565</c:v>
                </c:pt>
                <c:pt idx="1056">
                  <c:v>1.6207682536121593</c:v>
                </c:pt>
                <c:pt idx="1057">
                  <c:v>1.7048361793121045</c:v>
                </c:pt>
                <c:pt idx="1058">
                  <c:v>0.63743072141511559</c:v>
                </c:pt>
                <c:pt idx="1059">
                  <c:v>0.62076630360448792</c:v>
                </c:pt>
                <c:pt idx="1060">
                  <c:v>1.4761728164073549</c:v>
                </c:pt>
                <c:pt idx="1061">
                  <c:v>1.3494490207364207</c:v>
                </c:pt>
                <c:pt idx="1062">
                  <c:v>1.3650157821764444</c:v>
                </c:pt>
                <c:pt idx="1063">
                  <c:v>0.77427030231283589</c:v>
                </c:pt>
                <c:pt idx="1064">
                  <c:v>1.4743757700670939</c:v>
                </c:pt>
                <c:pt idx="1065">
                  <c:v>1.1353239061321205</c:v>
                </c:pt>
                <c:pt idx="1066">
                  <c:v>0.74541576034062329</c:v>
                </c:pt>
                <c:pt idx="1067">
                  <c:v>1.2799116088197977</c:v>
                </c:pt>
                <c:pt idx="1068">
                  <c:v>1.6640813449556942</c:v>
                </c:pt>
                <c:pt idx="1069">
                  <c:v>1.0183402053077284</c:v>
                </c:pt>
                <c:pt idx="1070">
                  <c:v>0.68855148309180403</c:v>
                </c:pt>
                <c:pt idx="1071">
                  <c:v>1.314353620782275</c:v>
                </c:pt>
                <c:pt idx="1072">
                  <c:v>0.91556242378888397</c:v>
                </c:pt>
                <c:pt idx="1073">
                  <c:v>0.75589161914810954</c:v>
                </c:pt>
                <c:pt idx="1074">
                  <c:v>1.1462465678597309</c:v>
                </c:pt>
                <c:pt idx="1075">
                  <c:v>0.85764083790219692</c:v>
                </c:pt>
                <c:pt idx="1076">
                  <c:v>1.3966283514359201</c:v>
                </c:pt>
                <c:pt idx="1077">
                  <c:v>1.4841644747938079</c:v>
                </c:pt>
                <c:pt idx="1078">
                  <c:v>1.0391617116431822</c:v>
                </c:pt>
                <c:pt idx="1079">
                  <c:v>1.3164764422237798</c:v>
                </c:pt>
                <c:pt idx="1080">
                  <c:v>0.7467200373351246</c:v>
                </c:pt>
                <c:pt idx="1081">
                  <c:v>0.93801284885465686</c:v>
                </c:pt>
                <c:pt idx="1082">
                  <c:v>0.88167290550079414</c:v>
                </c:pt>
                <c:pt idx="1083">
                  <c:v>0.42564134964154432</c:v>
                </c:pt>
                <c:pt idx="1084">
                  <c:v>1.2590123322407454</c:v>
                </c:pt>
                <c:pt idx="1085">
                  <c:v>1.0268491317167374</c:v>
                </c:pt>
                <c:pt idx="1086">
                  <c:v>1.547882917094912</c:v>
                </c:pt>
                <c:pt idx="1087">
                  <c:v>0.57557842965416217</c:v>
                </c:pt>
                <c:pt idx="1088">
                  <c:v>1.3479559452542778</c:v>
                </c:pt>
                <c:pt idx="1089">
                  <c:v>0.60324594920803087</c:v>
                </c:pt>
                <c:pt idx="1090">
                  <c:v>1.0488730748899791</c:v>
                </c:pt>
                <c:pt idx="1091">
                  <c:v>0.59300268955636315</c:v>
                </c:pt>
                <c:pt idx="1092">
                  <c:v>1.5587169813258104</c:v>
                </c:pt>
                <c:pt idx="1093">
                  <c:v>0.24705410396471628</c:v>
                </c:pt>
                <c:pt idx="1094">
                  <c:v>0.78920231678548602</c:v>
                </c:pt>
                <c:pt idx="1095">
                  <c:v>1.2934132911042977</c:v>
                </c:pt>
                <c:pt idx="1096">
                  <c:v>0.58222144513874241</c:v>
                </c:pt>
                <c:pt idx="1097">
                  <c:v>1.0234217059143134</c:v>
                </c:pt>
                <c:pt idx="1098">
                  <c:v>0.85779511560417454</c:v>
                </c:pt>
                <c:pt idx="1099">
                  <c:v>1.1409597733261625</c:v>
                </c:pt>
                <c:pt idx="1100">
                  <c:v>0.8122625476644596</c:v>
                </c:pt>
                <c:pt idx="1101">
                  <c:v>1.4204089078269888</c:v>
                </c:pt>
                <c:pt idx="1102">
                  <c:v>1.0389079122458971</c:v>
                </c:pt>
                <c:pt idx="1103">
                  <c:v>0.55961704487601782</c:v>
                </c:pt>
                <c:pt idx="1104">
                  <c:v>0.47774786235602384</c:v>
                </c:pt>
                <c:pt idx="1105">
                  <c:v>0.66149621149500981</c:v>
                </c:pt>
                <c:pt idx="1106">
                  <c:v>0.70963167051786114</c:v>
                </c:pt>
                <c:pt idx="1107">
                  <c:v>1.1291612807917446</c:v>
                </c:pt>
                <c:pt idx="1108">
                  <c:v>1.3301988145880366</c:v>
                </c:pt>
                <c:pt idx="1109">
                  <c:v>1.0094603260494288</c:v>
                </c:pt>
                <c:pt idx="1110">
                  <c:v>1.4924318843730382</c:v>
                </c:pt>
                <c:pt idx="1111">
                  <c:v>0.98183489533627877</c:v>
                </c:pt>
                <c:pt idx="1112">
                  <c:v>0.82580429001961919</c:v>
                </c:pt>
                <c:pt idx="1113">
                  <c:v>0.42983542158281152</c:v>
                </c:pt>
                <c:pt idx="1114">
                  <c:v>0.80168029800021889</c:v>
                </c:pt>
                <c:pt idx="1115">
                  <c:v>0.83275231821445184</c:v>
                </c:pt>
                <c:pt idx="1116">
                  <c:v>1.2330611345731384</c:v>
                </c:pt>
                <c:pt idx="1117">
                  <c:v>0.96584911388003669</c:v>
                </c:pt>
                <c:pt idx="1118">
                  <c:v>1.008474615263885</c:v>
                </c:pt>
                <c:pt idx="1119">
                  <c:v>0.48982066842455696</c:v>
                </c:pt>
                <c:pt idx="1120">
                  <c:v>1.0242473613027927</c:v>
                </c:pt>
                <c:pt idx="1121">
                  <c:v>0.67376110824255742</c:v>
                </c:pt>
                <c:pt idx="1122">
                  <c:v>1.1522388423694852</c:v>
                </c:pt>
                <c:pt idx="1123">
                  <c:v>1.3770038287742905</c:v>
                </c:pt>
                <c:pt idx="1124">
                  <c:v>0.72848872550812604</c:v>
                </c:pt>
                <c:pt idx="1125">
                  <c:v>1.0936451413189003</c:v>
                </c:pt>
                <c:pt idx="1126">
                  <c:v>0.9578214172182089</c:v>
                </c:pt>
                <c:pt idx="1127">
                  <c:v>0.55834212058656907</c:v>
                </c:pt>
                <c:pt idx="1128">
                  <c:v>1.3644458160083344</c:v>
                </c:pt>
                <c:pt idx="1129">
                  <c:v>0.8256375442067232</c:v>
                </c:pt>
                <c:pt idx="1130">
                  <c:v>0.9570732879445516</c:v>
                </c:pt>
                <c:pt idx="1131">
                  <c:v>0.58703421181783666</c:v>
                </c:pt>
                <c:pt idx="1132">
                  <c:v>0.70159410649669796</c:v>
                </c:pt>
                <c:pt idx="1133">
                  <c:v>1.2553739272553848</c:v>
                </c:pt>
                <c:pt idx="1134">
                  <c:v>1.2287135691772426</c:v>
                </c:pt>
                <c:pt idx="1135">
                  <c:v>0.93574606835377994</c:v>
                </c:pt>
                <c:pt idx="1136">
                  <c:v>0.63882858205153514</c:v>
                </c:pt>
                <c:pt idx="1137">
                  <c:v>1.254477625402947</c:v>
                </c:pt>
                <c:pt idx="1138">
                  <c:v>0.61791972870467538</c:v>
                </c:pt>
                <c:pt idx="1139">
                  <c:v>1.6236627490012019</c:v>
                </c:pt>
                <c:pt idx="1140">
                  <c:v>0.96404091009976978</c:v>
                </c:pt>
                <c:pt idx="1141">
                  <c:v>1.0494436566073557</c:v>
                </c:pt>
                <c:pt idx="1142">
                  <c:v>1.3758100026131168</c:v>
                </c:pt>
                <c:pt idx="1143">
                  <c:v>0.16832042094547761</c:v>
                </c:pt>
                <c:pt idx="1144">
                  <c:v>1.1677957258639811</c:v>
                </c:pt>
                <c:pt idx="1145">
                  <c:v>1.0945265247289817</c:v>
                </c:pt>
                <c:pt idx="1146">
                  <c:v>1.7641178456530797</c:v>
                </c:pt>
                <c:pt idx="1147">
                  <c:v>0.17860636278926556</c:v>
                </c:pt>
                <c:pt idx="1148">
                  <c:v>0.93859953329182311</c:v>
                </c:pt>
                <c:pt idx="1149">
                  <c:v>1.4162517978949742</c:v>
                </c:pt>
                <c:pt idx="1150">
                  <c:v>0.68194498848170348</c:v>
                </c:pt>
                <c:pt idx="1151">
                  <c:v>0.82136449535190659</c:v>
                </c:pt>
                <c:pt idx="1152">
                  <c:v>1.4071478248798366</c:v>
                </c:pt>
                <c:pt idx="1153">
                  <c:v>0.83693282875021735</c:v>
                </c:pt>
                <c:pt idx="1154">
                  <c:v>1.2764400486515075</c:v>
                </c:pt>
                <c:pt idx="1155">
                  <c:v>0.46631119410819766</c:v>
                </c:pt>
                <c:pt idx="1156">
                  <c:v>1.4800658761945991</c:v>
                </c:pt>
                <c:pt idx="1157">
                  <c:v>1.1914943795409201</c:v>
                </c:pt>
                <c:pt idx="1158">
                  <c:v>1.4874219372011235</c:v>
                </c:pt>
                <c:pt idx="1159">
                  <c:v>1.3024403176639405</c:v>
                </c:pt>
                <c:pt idx="1160">
                  <c:v>0.68686776527303151</c:v>
                </c:pt>
                <c:pt idx="1161">
                  <c:v>1.0583109171313358</c:v>
                </c:pt>
                <c:pt idx="1162">
                  <c:v>1.7629677561035115</c:v>
                </c:pt>
                <c:pt idx="1163">
                  <c:v>1.3390078320761238</c:v>
                </c:pt>
                <c:pt idx="1164">
                  <c:v>0.76121697856944182</c:v>
                </c:pt>
                <c:pt idx="1165">
                  <c:v>1.3117001481626669</c:v>
                </c:pt>
                <c:pt idx="1166">
                  <c:v>0.85400655193525266</c:v>
                </c:pt>
                <c:pt idx="1167">
                  <c:v>0.7895482998854082</c:v>
                </c:pt>
                <c:pt idx="1168">
                  <c:v>1.0287946699172545</c:v>
                </c:pt>
                <c:pt idx="1169">
                  <c:v>1.0991686458654197</c:v>
                </c:pt>
                <c:pt idx="1170">
                  <c:v>1.5636974331961941</c:v>
                </c:pt>
                <c:pt idx="1171">
                  <c:v>1.5210353268187624</c:v>
                </c:pt>
                <c:pt idx="1172">
                  <c:v>1.115509129351115</c:v>
                </c:pt>
                <c:pt idx="1173">
                  <c:v>0.7045335264460828</c:v>
                </c:pt>
                <c:pt idx="1174">
                  <c:v>0.76943530662658688</c:v>
                </c:pt>
                <c:pt idx="1175">
                  <c:v>1.0293356224017118</c:v>
                </c:pt>
                <c:pt idx="1176">
                  <c:v>0.79136301902760553</c:v>
                </c:pt>
                <c:pt idx="1177">
                  <c:v>0.54217349959478423</c:v>
                </c:pt>
                <c:pt idx="1178">
                  <c:v>0.67635321759682276</c:v>
                </c:pt>
                <c:pt idx="1179">
                  <c:v>1.7043259718680259</c:v>
                </c:pt>
                <c:pt idx="1180">
                  <c:v>1.0258942637990565</c:v>
                </c:pt>
                <c:pt idx="1181">
                  <c:v>1.3492350134666404</c:v>
                </c:pt>
                <c:pt idx="1182">
                  <c:v>1.2611868270059918</c:v>
                </c:pt>
                <c:pt idx="1183">
                  <c:v>0.88922003192820753</c:v>
                </c:pt>
                <c:pt idx="1184">
                  <c:v>0.49753509047674083</c:v>
                </c:pt>
                <c:pt idx="1185">
                  <c:v>0.62431735952318368</c:v>
                </c:pt>
                <c:pt idx="1186">
                  <c:v>1.5488721008613888</c:v>
                </c:pt>
                <c:pt idx="1187">
                  <c:v>1.1386218539022184</c:v>
                </c:pt>
                <c:pt idx="1188">
                  <c:v>0.88158388827966228</c:v>
                </c:pt>
                <c:pt idx="1189">
                  <c:v>1.266455146637228</c:v>
                </c:pt>
                <c:pt idx="1190">
                  <c:v>1.3561036113333449</c:v>
                </c:pt>
                <c:pt idx="1191">
                  <c:v>0.4943990787819299</c:v>
                </c:pt>
                <c:pt idx="1192">
                  <c:v>1.1355189457158397</c:v>
                </c:pt>
                <c:pt idx="1193">
                  <c:v>1.0828165795971276</c:v>
                </c:pt>
                <c:pt idx="1194">
                  <c:v>1.059951106214392</c:v>
                </c:pt>
                <c:pt idx="1195">
                  <c:v>0.91441164770850758</c:v>
                </c:pt>
                <c:pt idx="1196">
                  <c:v>0.85290523826961828</c:v>
                </c:pt>
                <c:pt idx="1197">
                  <c:v>1.0754881096565234</c:v>
                </c:pt>
                <c:pt idx="1198">
                  <c:v>1.010852593661437</c:v>
                </c:pt>
                <c:pt idx="1199">
                  <c:v>1.5943370897027167</c:v>
                </c:pt>
                <c:pt idx="1200">
                  <c:v>0.74126912406793721</c:v>
                </c:pt>
                <c:pt idx="1201">
                  <c:v>0.92916207135344098</c:v>
                </c:pt>
                <c:pt idx="1202">
                  <c:v>0.75829310594009725</c:v>
                </c:pt>
                <c:pt idx="1203">
                  <c:v>0.63255685995631206</c:v>
                </c:pt>
                <c:pt idx="1204">
                  <c:v>1.4460315826218384</c:v>
                </c:pt>
                <c:pt idx="1205">
                  <c:v>0.88954020391342481</c:v>
                </c:pt>
                <c:pt idx="1206">
                  <c:v>0.68152830087399874</c:v>
                </c:pt>
                <c:pt idx="1207">
                  <c:v>1.0981097045352692</c:v>
                </c:pt>
                <c:pt idx="1208">
                  <c:v>1.0659134559639003</c:v>
                </c:pt>
                <c:pt idx="1209">
                  <c:v>1.1480354940983739</c:v>
                </c:pt>
                <c:pt idx="1210">
                  <c:v>0.96417339854386763</c:v>
                </c:pt>
                <c:pt idx="1211">
                  <c:v>0.77433128728083012</c:v>
                </c:pt>
                <c:pt idx="1212">
                  <c:v>0.33412301868253946</c:v>
                </c:pt>
                <c:pt idx="1213">
                  <c:v>1.3536115848915362</c:v>
                </c:pt>
                <c:pt idx="1214">
                  <c:v>1.1499778129721325</c:v>
                </c:pt>
                <c:pt idx="1215">
                  <c:v>1.1337166785159583</c:v>
                </c:pt>
                <c:pt idx="1216">
                  <c:v>0.91242627643281637</c:v>
                </c:pt>
                <c:pt idx="1217">
                  <c:v>0.6102424259965209</c:v>
                </c:pt>
                <c:pt idx="1218">
                  <c:v>0.44662463298126465</c:v>
                </c:pt>
                <c:pt idx="1219">
                  <c:v>0.75115891746804442</c:v>
                </c:pt>
                <c:pt idx="1220">
                  <c:v>0.53419094280848856</c:v>
                </c:pt>
                <c:pt idx="1221">
                  <c:v>0.76702512308175907</c:v>
                </c:pt>
                <c:pt idx="1222">
                  <c:v>0.74132683576486413</c:v>
                </c:pt>
                <c:pt idx="1223">
                  <c:v>1.0198092828341827</c:v>
                </c:pt>
                <c:pt idx="1224">
                  <c:v>0.8331613874020265</c:v>
                </c:pt>
                <c:pt idx="1225">
                  <c:v>0.80940128216225982</c:v>
                </c:pt>
                <c:pt idx="1226">
                  <c:v>1.1686237771736616</c:v>
                </c:pt>
                <c:pt idx="1227">
                  <c:v>0.37245201957862584</c:v>
                </c:pt>
                <c:pt idx="1228">
                  <c:v>0.78143583109619197</c:v>
                </c:pt>
                <c:pt idx="1229">
                  <c:v>1.0907329217277526</c:v>
                </c:pt>
                <c:pt idx="1230">
                  <c:v>1.1501110422236438</c:v>
                </c:pt>
                <c:pt idx="1231">
                  <c:v>0.85115434503739418</c:v>
                </c:pt>
                <c:pt idx="1232">
                  <c:v>0.42038868824321618</c:v>
                </c:pt>
                <c:pt idx="1233">
                  <c:v>0.65818373117594131</c:v>
                </c:pt>
                <c:pt idx="1234">
                  <c:v>0.56337007364434788</c:v>
                </c:pt>
                <c:pt idx="1235">
                  <c:v>1.3977817035862918</c:v>
                </c:pt>
                <c:pt idx="1236">
                  <c:v>0.63717261100912159</c:v>
                </c:pt>
                <c:pt idx="1237">
                  <c:v>1.0015922813443079</c:v>
                </c:pt>
                <c:pt idx="1238">
                  <c:v>0.83692137218665064</c:v>
                </c:pt>
                <c:pt idx="1239">
                  <c:v>1.0211489246268346</c:v>
                </c:pt>
                <c:pt idx="1240">
                  <c:v>0.97895927521942427</c:v>
                </c:pt>
                <c:pt idx="1241">
                  <c:v>0.84978083878377464</c:v>
                </c:pt>
                <c:pt idx="1242">
                  <c:v>0.61613761236489584</c:v>
                </c:pt>
                <c:pt idx="1243">
                  <c:v>0.85523683821961671</c:v>
                </c:pt>
                <c:pt idx="1244">
                  <c:v>1.3147675720958878</c:v>
                </c:pt>
                <c:pt idx="1245">
                  <c:v>0.93140768413421893</c:v>
                </c:pt>
                <c:pt idx="1246">
                  <c:v>0.97667353089820064</c:v>
                </c:pt>
                <c:pt idx="1247">
                  <c:v>1.3250777659008051</c:v>
                </c:pt>
                <c:pt idx="1248">
                  <c:v>1.088031558897673</c:v>
                </c:pt>
                <c:pt idx="1249">
                  <c:v>0.76274227584180965</c:v>
                </c:pt>
                <c:pt idx="1250">
                  <c:v>1.0319849937715238</c:v>
                </c:pt>
                <c:pt idx="1251">
                  <c:v>0.71613267154973981</c:v>
                </c:pt>
                <c:pt idx="1252">
                  <c:v>1.2230272582512445</c:v>
                </c:pt>
                <c:pt idx="1253">
                  <c:v>1.4805792536205686</c:v>
                </c:pt>
                <c:pt idx="1254">
                  <c:v>1.0066384703959739</c:v>
                </c:pt>
                <c:pt idx="1255">
                  <c:v>0.78521440903069295</c:v>
                </c:pt>
                <c:pt idx="1256">
                  <c:v>1.1482915476284774</c:v>
                </c:pt>
                <c:pt idx="1257">
                  <c:v>0.93186558222896121</c:v>
                </c:pt>
                <c:pt idx="1258">
                  <c:v>1.252967281966298</c:v>
                </c:pt>
                <c:pt idx="1259">
                  <c:v>0.71434685483957949</c:v>
                </c:pt>
                <c:pt idx="1260">
                  <c:v>0.98449963878374258</c:v>
                </c:pt>
                <c:pt idx="1261">
                  <c:v>1.1174483231831935</c:v>
                </c:pt>
                <c:pt idx="1262">
                  <c:v>0.96612717838040152</c:v>
                </c:pt>
                <c:pt idx="1263">
                  <c:v>0.96493565819448501</c:v>
                </c:pt>
                <c:pt idx="1264">
                  <c:v>1.5642733983992345</c:v>
                </c:pt>
                <c:pt idx="1265">
                  <c:v>0.95746279135827694</c:v>
                </c:pt>
                <c:pt idx="1266">
                  <c:v>0.91042275150040197</c:v>
                </c:pt>
                <c:pt idx="1267">
                  <c:v>1.083005029429212</c:v>
                </c:pt>
                <c:pt idx="1268">
                  <c:v>0.93775879849238342</c:v>
                </c:pt>
                <c:pt idx="1269">
                  <c:v>0.70992701133276759</c:v>
                </c:pt>
                <c:pt idx="1270">
                  <c:v>1.2474973745276106</c:v>
                </c:pt>
                <c:pt idx="1271">
                  <c:v>1.018696645602917</c:v>
                </c:pt>
                <c:pt idx="1272">
                  <c:v>0.87713071423362443</c:v>
                </c:pt>
                <c:pt idx="1273">
                  <c:v>0.76533663009134245</c:v>
                </c:pt>
                <c:pt idx="1274">
                  <c:v>0.38988610610622043</c:v>
                </c:pt>
                <c:pt idx="1275">
                  <c:v>0.74784294741153734</c:v>
                </c:pt>
                <c:pt idx="1276">
                  <c:v>1.4386438447780481</c:v>
                </c:pt>
                <c:pt idx="1277">
                  <c:v>1.060748928740552</c:v>
                </c:pt>
                <c:pt idx="1278">
                  <c:v>0.99672652634291348</c:v>
                </c:pt>
                <c:pt idx="1279">
                  <c:v>0.83622913500385376</c:v>
                </c:pt>
                <c:pt idx="1280">
                  <c:v>1.1502387839930097</c:v>
                </c:pt>
                <c:pt idx="1281">
                  <c:v>0.96443498888409596</c:v>
                </c:pt>
                <c:pt idx="1282">
                  <c:v>0.99606429615577619</c:v>
                </c:pt>
                <c:pt idx="1283">
                  <c:v>0.91671152733886152</c:v>
                </c:pt>
                <c:pt idx="1284">
                  <c:v>1.1442143778050544</c:v>
                </c:pt>
                <c:pt idx="1285">
                  <c:v>0.83277503482155457</c:v>
                </c:pt>
                <c:pt idx="1286">
                  <c:v>1.3900797850416218</c:v>
                </c:pt>
                <c:pt idx="1287">
                  <c:v>0.54111656423722798</c:v>
                </c:pt>
                <c:pt idx="1288">
                  <c:v>0.88216018113577999</c:v>
                </c:pt>
                <c:pt idx="1289">
                  <c:v>1.0390527372002989</c:v>
                </c:pt>
                <c:pt idx="1290">
                  <c:v>0.2868138695456306</c:v>
                </c:pt>
                <c:pt idx="1291">
                  <c:v>1.3004843598154494</c:v>
                </c:pt>
                <c:pt idx="1292">
                  <c:v>1.269108602310363</c:v>
                </c:pt>
                <c:pt idx="1293">
                  <c:v>0.73437506544240061</c:v>
                </c:pt>
                <c:pt idx="1294">
                  <c:v>1.2520651121320818</c:v>
                </c:pt>
                <c:pt idx="1295">
                  <c:v>0.54972752179858309</c:v>
                </c:pt>
                <c:pt idx="1296">
                  <c:v>1.2602937005872594</c:v>
                </c:pt>
                <c:pt idx="1297">
                  <c:v>0.68216871533012102</c:v>
                </c:pt>
                <c:pt idx="1298">
                  <c:v>0.94903052852295011</c:v>
                </c:pt>
                <c:pt idx="1299">
                  <c:v>0.72217166406541677</c:v>
                </c:pt>
                <c:pt idx="1300">
                  <c:v>0.6451512623033191</c:v>
                </c:pt>
                <c:pt idx="1301">
                  <c:v>0.87306915360082993</c:v>
                </c:pt>
                <c:pt idx="1302">
                  <c:v>1.5434470907331765</c:v>
                </c:pt>
                <c:pt idx="1303">
                  <c:v>1.1477542537485066</c:v>
                </c:pt>
                <c:pt idx="1304">
                  <c:v>1.1270756709091514</c:v>
                </c:pt>
                <c:pt idx="1305">
                  <c:v>1.50039756004792</c:v>
                </c:pt>
                <c:pt idx="1306">
                  <c:v>1.0822014586145543</c:v>
                </c:pt>
                <c:pt idx="1307">
                  <c:v>0.88589257587876058</c:v>
                </c:pt>
                <c:pt idx="1308">
                  <c:v>0.90972325397800602</c:v>
                </c:pt>
                <c:pt idx="1309">
                  <c:v>0.70718040453029585</c:v>
                </c:pt>
                <c:pt idx="1310">
                  <c:v>1.2506659332158787</c:v>
                </c:pt>
                <c:pt idx="1311">
                  <c:v>1.1014204021750658</c:v>
                </c:pt>
                <c:pt idx="1312">
                  <c:v>1.1192870781362279</c:v>
                </c:pt>
                <c:pt idx="1313">
                  <c:v>0.89269848026104026</c:v>
                </c:pt>
                <c:pt idx="1314">
                  <c:v>0.63109256304497574</c:v>
                </c:pt>
                <c:pt idx="1315">
                  <c:v>1.45069972600902</c:v>
                </c:pt>
                <c:pt idx="1316">
                  <c:v>0.46907628353047581</c:v>
                </c:pt>
                <c:pt idx="1317">
                  <c:v>1.0506743573395811</c:v>
                </c:pt>
                <c:pt idx="1318">
                  <c:v>0.80246237427402156</c:v>
                </c:pt>
                <c:pt idx="1319">
                  <c:v>0.88083867876172151</c:v>
                </c:pt>
                <c:pt idx="1320">
                  <c:v>1.5958368415164017</c:v>
                </c:pt>
                <c:pt idx="1321">
                  <c:v>1.043148743158069</c:v>
                </c:pt>
                <c:pt idx="1322">
                  <c:v>0.944554234267174</c:v>
                </c:pt>
                <c:pt idx="1323">
                  <c:v>0.69023558901159809</c:v>
                </c:pt>
                <c:pt idx="1324">
                  <c:v>1.371736566447733</c:v>
                </c:pt>
                <c:pt idx="1325">
                  <c:v>0.20431518301374574</c:v>
                </c:pt>
                <c:pt idx="1326">
                  <c:v>0.64966045948559459</c:v>
                </c:pt>
                <c:pt idx="1327">
                  <c:v>1.9246139120131232</c:v>
                </c:pt>
                <c:pt idx="1328">
                  <c:v>0.69057443328589718</c:v>
                </c:pt>
                <c:pt idx="1329">
                  <c:v>0.7077982966178562</c:v>
                </c:pt>
                <c:pt idx="1330">
                  <c:v>0.67106020506770681</c:v>
                </c:pt>
                <c:pt idx="1331">
                  <c:v>0.67833466095133788</c:v>
                </c:pt>
                <c:pt idx="1332">
                  <c:v>1.0999280015059079</c:v>
                </c:pt>
                <c:pt idx="1333">
                  <c:v>0.64746300769936682</c:v>
                </c:pt>
                <c:pt idx="1334">
                  <c:v>0.80802236194747645</c:v>
                </c:pt>
                <c:pt idx="1335">
                  <c:v>1.3540093712218784</c:v>
                </c:pt>
                <c:pt idx="1336">
                  <c:v>1.2079062042894648</c:v>
                </c:pt>
                <c:pt idx="1337">
                  <c:v>0.64601425457100103</c:v>
                </c:pt>
                <c:pt idx="1338">
                  <c:v>1.6387212567406029</c:v>
                </c:pt>
                <c:pt idx="1339">
                  <c:v>0.94053914088195234</c:v>
                </c:pt>
                <c:pt idx="1340">
                  <c:v>1.3482828758064647</c:v>
                </c:pt>
                <c:pt idx="1341">
                  <c:v>1.0152863286948854</c:v>
                </c:pt>
                <c:pt idx="1342">
                  <c:v>1.1716510074899669</c:v>
                </c:pt>
                <c:pt idx="1343">
                  <c:v>0.98680424027136504</c:v>
                </c:pt>
                <c:pt idx="1344">
                  <c:v>1.16159498886899</c:v>
                </c:pt>
                <c:pt idx="1345">
                  <c:v>1.6975764888037097</c:v>
                </c:pt>
                <c:pt idx="1346">
                  <c:v>1.2497244347980425</c:v>
                </c:pt>
                <c:pt idx="1347">
                  <c:v>0.64251421390392394</c:v>
                </c:pt>
                <c:pt idx="1348">
                  <c:v>1.5927545702156816</c:v>
                </c:pt>
                <c:pt idx="1349">
                  <c:v>0.66394896815215576</c:v>
                </c:pt>
                <c:pt idx="1350">
                  <c:v>1.1832398990793704</c:v>
                </c:pt>
                <c:pt idx="1351">
                  <c:v>1.0856023080291302</c:v>
                </c:pt>
                <c:pt idx="1352">
                  <c:v>1.2771363283643471</c:v>
                </c:pt>
                <c:pt idx="1353">
                  <c:v>0.90151821158101719</c:v>
                </c:pt>
                <c:pt idx="1354">
                  <c:v>1.1801010145887889</c:v>
                </c:pt>
                <c:pt idx="1355">
                  <c:v>1.0071322288492981</c:v>
                </c:pt>
                <c:pt idx="1356">
                  <c:v>1.0595119321415245</c:v>
                </c:pt>
                <c:pt idx="1357">
                  <c:v>0.81900080733145031</c:v>
                </c:pt>
                <c:pt idx="1358">
                  <c:v>0.81687439209274437</c:v>
                </c:pt>
                <c:pt idx="1359">
                  <c:v>0.73843180824185195</c:v>
                </c:pt>
                <c:pt idx="1360">
                  <c:v>0.86523829418053699</c:v>
                </c:pt>
                <c:pt idx="1361">
                  <c:v>1.1132493402999357</c:v>
                </c:pt>
                <c:pt idx="1362">
                  <c:v>1.8578296246232688</c:v>
                </c:pt>
                <c:pt idx="1363">
                  <c:v>0.90742772767152302</c:v>
                </c:pt>
                <c:pt idx="1364">
                  <c:v>1.0592861960366473</c:v>
                </c:pt>
                <c:pt idx="1365">
                  <c:v>1.1793392828314242</c:v>
                </c:pt>
                <c:pt idx="1366">
                  <c:v>0.65814607037186468</c:v>
                </c:pt>
                <c:pt idx="1367">
                  <c:v>0.76246717937885422</c:v>
                </c:pt>
                <c:pt idx="1368">
                  <c:v>0.93928289352759409</c:v>
                </c:pt>
                <c:pt idx="1369">
                  <c:v>-7.1538620472004322E-2</c:v>
                </c:pt>
                <c:pt idx="1370">
                  <c:v>0.98129611209889167</c:v>
                </c:pt>
                <c:pt idx="1371">
                  <c:v>0.73186491599992709</c:v>
                </c:pt>
                <c:pt idx="1372">
                  <c:v>0.72928285030440598</c:v>
                </c:pt>
                <c:pt idx="1373">
                  <c:v>0.791672274437206</c:v>
                </c:pt>
                <c:pt idx="1374">
                  <c:v>0.87550128438697183</c:v>
                </c:pt>
                <c:pt idx="1375">
                  <c:v>0.58259050516246336</c:v>
                </c:pt>
                <c:pt idx="1376">
                  <c:v>0.62347847117994859</c:v>
                </c:pt>
                <c:pt idx="1377">
                  <c:v>1.1828361861759331</c:v>
                </c:pt>
                <c:pt idx="1378">
                  <c:v>0.93414650658631371</c:v>
                </c:pt>
                <c:pt idx="1379">
                  <c:v>1.1758688749285358</c:v>
                </c:pt>
                <c:pt idx="1380">
                  <c:v>0.77947562499628797</c:v>
                </c:pt>
                <c:pt idx="1381">
                  <c:v>0.55464143018712719</c:v>
                </c:pt>
                <c:pt idx="1382">
                  <c:v>1.5021809190483248</c:v>
                </c:pt>
                <c:pt idx="1383">
                  <c:v>1.1042283369271231</c:v>
                </c:pt>
                <c:pt idx="1384">
                  <c:v>1.4995610714633361</c:v>
                </c:pt>
                <c:pt idx="1385">
                  <c:v>1.3739924809412312</c:v>
                </c:pt>
                <c:pt idx="1386">
                  <c:v>0.62226434970658562</c:v>
                </c:pt>
                <c:pt idx="1387">
                  <c:v>1.1561199227553323</c:v>
                </c:pt>
                <c:pt idx="1388">
                  <c:v>1.4475960057580506</c:v>
                </c:pt>
                <c:pt idx="1389">
                  <c:v>1.43520211427688</c:v>
                </c:pt>
                <c:pt idx="1390">
                  <c:v>1.3900037371649734</c:v>
                </c:pt>
                <c:pt idx="1391">
                  <c:v>1.4254606425023439</c:v>
                </c:pt>
                <c:pt idx="1392">
                  <c:v>0.99993695153732598</c:v>
                </c:pt>
                <c:pt idx="1393">
                  <c:v>1.9434731192232957</c:v>
                </c:pt>
                <c:pt idx="1394">
                  <c:v>1.2662259682317303</c:v>
                </c:pt>
                <c:pt idx="1395">
                  <c:v>1.1319272387260866</c:v>
                </c:pt>
                <c:pt idx="1396">
                  <c:v>0.86130352362426232</c:v>
                </c:pt>
                <c:pt idx="1397">
                  <c:v>0.93322444689147144</c:v>
                </c:pt>
                <c:pt idx="1398">
                  <c:v>0.72244027311907266</c:v>
                </c:pt>
                <c:pt idx="1399">
                  <c:v>1.1475031254408112</c:v>
                </c:pt>
                <c:pt idx="1400">
                  <c:v>1.131005581868658</c:v>
                </c:pt>
                <c:pt idx="1401">
                  <c:v>1.2639348643190351</c:v>
                </c:pt>
                <c:pt idx="1402">
                  <c:v>1.1245894943806338</c:v>
                </c:pt>
                <c:pt idx="1403">
                  <c:v>0.82153813235745332</c:v>
                </c:pt>
                <c:pt idx="1404">
                  <c:v>1.1738062334776092</c:v>
                </c:pt>
                <c:pt idx="1405">
                  <c:v>0.89137574804570985</c:v>
                </c:pt>
                <c:pt idx="1406">
                  <c:v>1.3019745813823425</c:v>
                </c:pt>
                <c:pt idx="1407">
                  <c:v>0.73888000044008773</c:v>
                </c:pt>
                <c:pt idx="1408">
                  <c:v>1.3002131899022622</c:v>
                </c:pt>
                <c:pt idx="1409">
                  <c:v>0.55781310373731818</c:v>
                </c:pt>
                <c:pt idx="1410">
                  <c:v>1.2963529708429675</c:v>
                </c:pt>
                <c:pt idx="1411">
                  <c:v>1.1946151419106212</c:v>
                </c:pt>
                <c:pt idx="1412">
                  <c:v>1.2853492070709334</c:v>
                </c:pt>
                <c:pt idx="1413">
                  <c:v>1.0076793341239896</c:v>
                </c:pt>
                <c:pt idx="1414">
                  <c:v>1.1435320325654317</c:v>
                </c:pt>
                <c:pt idx="1415">
                  <c:v>1.0290800957530086</c:v>
                </c:pt>
                <c:pt idx="1416">
                  <c:v>0.94478350047661142</c:v>
                </c:pt>
                <c:pt idx="1417">
                  <c:v>0.42057561289196377</c:v>
                </c:pt>
                <c:pt idx="1418">
                  <c:v>0.5735443687202888</c:v>
                </c:pt>
                <c:pt idx="1419">
                  <c:v>0.73110532782310789</c:v>
                </c:pt>
                <c:pt idx="1420">
                  <c:v>1.0343819638824099</c:v>
                </c:pt>
                <c:pt idx="1421">
                  <c:v>1.1086559402755849</c:v>
                </c:pt>
                <c:pt idx="1422">
                  <c:v>0.94791451471429666</c:v>
                </c:pt>
                <c:pt idx="1423">
                  <c:v>0.72336035972387358</c:v>
                </c:pt>
                <c:pt idx="1424">
                  <c:v>1.0967554446002978</c:v>
                </c:pt>
                <c:pt idx="1425">
                  <c:v>1.0984789287932011</c:v>
                </c:pt>
                <c:pt idx="1426">
                  <c:v>1.0391547977583748</c:v>
                </c:pt>
                <c:pt idx="1427">
                  <c:v>0.86308631780837963</c:v>
                </c:pt>
                <c:pt idx="1428">
                  <c:v>1.2823231572090403</c:v>
                </c:pt>
                <c:pt idx="1429">
                  <c:v>1.0812253418044251</c:v>
                </c:pt>
                <c:pt idx="1430">
                  <c:v>1.2095772758983354</c:v>
                </c:pt>
                <c:pt idx="1431">
                  <c:v>0.73013340362796275</c:v>
                </c:pt>
                <c:pt idx="1432">
                  <c:v>1.2947887242399441</c:v>
                </c:pt>
                <c:pt idx="1433">
                  <c:v>0.93960160967429207</c:v>
                </c:pt>
                <c:pt idx="1434">
                  <c:v>1.0721452413607275</c:v>
                </c:pt>
                <c:pt idx="1435">
                  <c:v>0.80845595999979736</c:v>
                </c:pt>
                <c:pt idx="1436">
                  <c:v>0.69589320627206952</c:v>
                </c:pt>
                <c:pt idx="1437">
                  <c:v>0.82428909425473806</c:v>
                </c:pt>
                <c:pt idx="1438">
                  <c:v>1.211728112227676</c:v>
                </c:pt>
                <c:pt idx="1439">
                  <c:v>0.93181766774202468</c:v>
                </c:pt>
                <c:pt idx="1440">
                  <c:v>1.2686540131407527</c:v>
                </c:pt>
                <c:pt idx="1441">
                  <c:v>0.87450002672208593</c:v>
                </c:pt>
                <c:pt idx="1442">
                  <c:v>0.46071683256214868</c:v>
                </c:pt>
                <c:pt idx="1443">
                  <c:v>1.7195313013581335</c:v>
                </c:pt>
                <c:pt idx="1444">
                  <c:v>1.656233133249853</c:v>
                </c:pt>
                <c:pt idx="1445">
                  <c:v>0.86945703932580187</c:v>
                </c:pt>
                <c:pt idx="1446">
                  <c:v>0.56003650556317264</c:v>
                </c:pt>
                <c:pt idx="1447">
                  <c:v>1.1893168804091343</c:v>
                </c:pt>
                <c:pt idx="1448">
                  <c:v>0.6178288939953398</c:v>
                </c:pt>
                <c:pt idx="1449">
                  <c:v>0.30641001237483678</c:v>
                </c:pt>
                <c:pt idx="1450">
                  <c:v>1.7407223124304303</c:v>
                </c:pt>
                <c:pt idx="1451">
                  <c:v>0.85522490951089236</c:v>
                </c:pt>
                <c:pt idx="1452">
                  <c:v>0.80518793895989105</c:v>
                </c:pt>
                <c:pt idx="1453">
                  <c:v>1.1045379518530214</c:v>
                </c:pt>
                <c:pt idx="1454">
                  <c:v>0.59796449388199724</c:v>
                </c:pt>
                <c:pt idx="1455">
                  <c:v>0.87472561340974586</c:v>
                </c:pt>
                <c:pt idx="1456">
                  <c:v>1.4044258322034682</c:v>
                </c:pt>
                <c:pt idx="1457">
                  <c:v>0.77559602581784581</c:v>
                </c:pt>
                <c:pt idx="1458">
                  <c:v>1.0232670000754454</c:v>
                </c:pt>
                <c:pt idx="1459">
                  <c:v>0.31633337914370108</c:v>
                </c:pt>
                <c:pt idx="1460">
                  <c:v>0.84608759237198927</c:v>
                </c:pt>
                <c:pt idx="1461">
                  <c:v>1.4410324834850921</c:v>
                </c:pt>
                <c:pt idx="1462">
                  <c:v>0.80046061901263066</c:v>
                </c:pt>
                <c:pt idx="1463">
                  <c:v>1.4028275390283593</c:v>
                </c:pt>
                <c:pt idx="1464">
                  <c:v>1.2339808743033327</c:v>
                </c:pt>
                <c:pt idx="1465">
                  <c:v>0.99401656338680455</c:v>
                </c:pt>
                <c:pt idx="1466">
                  <c:v>0.96220094618596752</c:v>
                </c:pt>
                <c:pt idx="1467">
                  <c:v>1.4456808207776148</c:v>
                </c:pt>
                <c:pt idx="1468">
                  <c:v>0.64847517451565473</c:v>
                </c:pt>
                <c:pt idx="1469">
                  <c:v>0.82472334709675765</c:v>
                </c:pt>
                <c:pt idx="1470">
                  <c:v>1.2986973813633231</c:v>
                </c:pt>
                <c:pt idx="1471">
                  <c:v>1.2016033644514061</c:v>
                </c:pt>
                <c:pt idx="1472">
                  <c:v>1.4337559049862774</c:v>
                </c:pt>
                <c:pt idx="1473">
                  <c:v>1.2599006077240282</c:v>
                </c:pt>
                <c:pt idx="1474">
                  <c:v>1.0923521353497543</c:v>
                </c:pt>
                <c:pt idx="1475">
                  <c:v>1.4716186045391251</c:v>
                </c:pt>
                <c:pt idx="1476">
                  <c:v>1.3171045106709958</c:v>
                </c:pt>
                <c:pt idx="1477">
                  <c:v>1.0395831896388588</c:v>
                </c:pt>
                <c:pt idx="1478">
                  <c:v>0.43890370344327856</c:v>
                </c:pt>
                <c:pt idx="1479">
                  <c:v>1.0676082358494088</c:v>
                </c:pt>
                <c:pt idx="1480">
                  <c:v>1.2515706577990704</c:v>
                </c:pt>
                <c:pt idx="1481">
                  <c:v>0.90696455838397871</c:v>
                </c:pt>
                <c:pt idx="1482">
                  <c:v>1.6205600204471278</c:v>
                </c:pt>
                <c:pt idx="1483">
                  <c:v>0.98862638670246605</c:v>
                </c:pt>
                <c:pt idx="1484">
                  <c:v>0.93010678927339607</c:v>
                </c:pt>
                <c:pt idx="1485">
                  <c:v>0.89246536273197452</c:v>
                </c:pt>
                <c:pt idx="1486">
                  <c:v>0.85007378521707122</c:v>
                </c:pt>
                <c:pt idx="1487">
                  <c:v>1.1438246454910415</c:v>
                </c:pt>
                <c:pt idx="1488">
                  <c:v>1.3052738832944364</c:v>
                </c:pt>
                <c:pt idx="1489">
                  <c:v>1.1160065791066747</c:v>
                </c:pt>
                <c:pt idx="1490">
                  <c:v>0.66088550900290155</c:v>
                </c:pt>
                <c:pt idx="1491">
                  <c:v>1.0259468427629113</c:v>
                </c:pt>
                <c:pt idx="1492">
                  <c:v>0.45577084788015831</c:v>
                </c:pt>
                <c:pt idx="1493">
                  <c:v>1.0136106901035959</c:v>
                </c:pt>
                <c:pt idx="1494">
                  <c:v>0.57377762016771761</c:v>
                </c:pt>
                <c:pt idx="1495">
                  <c:v>0.95900251656202373</c:v>
                </c:pt>
                <c:pt idx="1496">
                  <c:v>0.74519429656749958</c:v>
                </c:pt>
                <c:pt idx="1497">
                  <c:v>0.33989331512713328</c:v>
                </c:pt>
                <c:pt idx="1498">
                  <c:v>0.88797535320977383</c:v>
                </c:pt>
                <c:pt idx="1499">
                  <c:v>1.2041952168656191</c:v>
                </c:pt>
                <c:pt idx="1500">
                  <c:v>1.2367994496900105</c:v>
                </c:pt>
                <c:pt idx="1501">
                  <c:v>0.64619200472998584</c:v>
                </c:pt>
                <c:pt idx="1502">
                  <c:v>0.88015311609747959</c:v>
                </c:pt>
                <c:pt idx="1503">
                  <c:v>0.66883137653756375</c:v>
                </c:pt>
                <c:pt idx="1504">
                  <c:v>1.0635291369883215</c:v>
                </c:pt>
                <c:pt idx="1505">
                  <c:v>0.56865189783321224</c:v>
                </c:pt>
                <c:pt idx="1506">
                  <c:v>0.91888073660313196</c:v>
                </c:pt>
                <c:pt idx="1507">
                  <c:v>0.95893126957585162</c:v>
                </c:pt>
                <c:pt idx="1508">
                  <c:v>1.3156346309694629</c:v>
                </c:pt>
                <c:pt idx="1509">
                  <c:v>0.5617520829359528</c:v>
                </c:pt>
                <c:pt idx="1510">
                  <c:v>0.9095838903204263</c:v>
                </c:pt>
                <c:pt idx="1511">
                  <c:v>1.2515527372863364</c:v>
                </c:pt>
                <c:pt idx="1512">
                  <c:v>0.69008900619254865</c:v>
                </c:pt>
                <c:pt idx="1513">
                  <c:v>1.3100995332660028</c:v>
                </c:pt>
                <c:pt idx="1514">
                  <c:v>0.79758748854618333</c:v>
                </c:pt>
                <c:pt idx="1515">
                  <c:v>0.84380609363638426</c:v>
                </c:pt>
                <c:pt idx="1516">
                  <c:v>0.90192009872602918</c:v>
                </c:pt>
                <c:pt idx="1517">
                  <c:v>0.58473773925784212</c:v>
                </c:pt>
                <c:pt idx="1518">
                  <c:v>0.92117515254502691</c:v>
                </c:pt>
                <c:pt idx="1519">
                  <c:v>1.6119050282810479</c:v>
                </c:pt>
                <c:pt idx="1520">
                  <c:v>0.60817368119419135</c:v>
                </c:pt>
                <c:pt idx="1521">
                  <c:v>1.1129460556643396</c:v>
                </c:pt>
                <c:pt idx="1522">
                  <c:v>1.5807390573992102</c:v>
                </c:pt>
                <c:pt idx="1523">
                  <c:v>1.1584072448288913</c:v>
                </c:pt>
                <c:pt idx="1524">
                  <c:v>2.3585287460614826</c:v>
                </c:pt>
                <c:pt idx="1525">
                  <c:v>0.34943967418402977</c:v>
                </c:pt>
                <c:pt idx="1526">
                  <c:v>0.32192172430549792</c:v>
                </c:pt>
                <c:pt idx="1527">
                  <c:v>1.1198562539455392</c:v>
                </c:pt>
                <c:pt idx="1528">
                  <c:v>1.3705899074355363</c:v>
                </c:pt>
                <c:pt idx="1529">
                  <c:v>1.1144325791138185</c:v>
                </c:pt>
                <c:pt idx="1530">
                  <c:v>0.90201689763578408</c:v>
                </c:pt>
                <c:pt idx="1531">
                  <c:v>0.26735857125877072</c:v>
                </c:pt>
                <c:pt idx="1532">
                  <c:v>0.99822060858114892</c:v>
                </c:pt>
                <c:pt idx="1533">
                  <c:v>0.53562019421379592</c:v>
                </c:pt>
                <c:pt idx="1534">
                  <c:v>0.56861848117369318</c:v>
                </c:pt>
                <c:pt idx="1535">
                  <c:v>1.0445174822077488</c:v>
                </c:pt>
                <c:pt idx="1536">
                  <c:v>0.82783872907293388</c:v>
                </c:pt>
                <c:pt idx="1537">
                  <c:v>1.0073897544878676</c:v>
                </c:pt>
                <c:pt idx="1538">
                  <c:v>0.19090355849493745</c:v>
                </c:pt>
                <c:pt idx="1539">
                  <c:v>0.71111179976467986</c:v>
                </c:pt>
                <c:pt idx="1540">
                  <c:v>1.0793253422752223</c:v>
                </c:pt>
                <c:pt idx="1541">
                  <c:v>1.3377663645353808</c:v>
                </c:pt>
                <c:pt idx="1542">
                  <c:v>0.71530622873570682</c:v>
                </c:pt>
                <c:pt idx="1543">
                  <c:v>1.1417730353242106</c:v>
                </c:pt>
                <c:pt idx="1544">
                  <c:v>0.67390887618770368</c:v>
                </c:pt>
                <c:pt idx="1545">
                  <c:v>0.99378513190170126</c:v>
                </c:pt>
                <c:pt idx="1546">
                  <c:v>0.76938774857673886</c:v>
                </c:pt>
                <c:pt idx="1547">
                  <c:v>0.19732296762324797</c:v>
                </c:pt>
                <c:pt idx="1548">
                  <c:v>0.75862266506931042</c:v>
                </c:pt>
                <c:pt idx="1549">
                  <c:v>1.1970210393734642</c:v>
                </c:pt>
                <c:pt idx="1550">
                  <c:v>0.81268795889949441</c:v>
                </c:pt>
                <c:pt idx="1551">
                  <c:v>0.65186721830220673</c:v>
                </c:pt>
                <c:pt idx="1552">
                  <c:v>0.82578835093979608</c:v>
                </c:pt>
                <c:pt idx="1553">
                  <c:v>0.81467453946875268</c:v>
                </c:pt>
                <c:pt idx="1554">
                  <c:v>0.95251324820473804</c:v>
                </c:pt>
                <c:pt idx="1555">
                  <c:v>0.99076017714428866</c:v>
                </c:pt>
                <c:pt idx="1556">
                  <c:v>0.21748289564644807</c:v>
                </c:pt>
                <c:pt idx="1557">
                  <c:v>1.4372496324813191</c:v>
                </c:pt>
                <c:pt idx="1558">
                  <c:v>0.68195115596688693</c:v>
                </c:pt>
                <c:pt idx="1559">
                  <c:v>0.95457436776830829</c:v>
                </c:pt>
                <c:pt idx="1560">
                  <c:v>0.84214069622502952</c:v>
                </c:pt>
                <c:pt idx="1561">
                  <c:v>0.33961922235449693</c:v>
                </c:pt>
                <c:pt idx="1562">
                  <c:v>0.78885692183420963</c:v>
                </c:pt>
                <c:pt idx="1563">
                  <c:v>1.0683400009423492</c:v>
                </c:pt>
                <c:pt idx="1564">
                  <c:v>1.3519353064145962</c:v>
                </c:pt>
                <c:pt idx="1565">
                  <c:v>1.402001936363408</c:v>
                </c:pt>
                <c:pt idx="1566">
                  <c:v>0.48354099265196249</c:v>
                </c:pt>
                <c:pt idx="1567">
                  <c:v>0.92600949374804031</c:v>
                </c:pt>
                <c:pt idx="1568">
                  <c:v>1.7995491173059515</c:v>
                </c:pt>
                <c:pt idx="1569">
                  <c:v>0.96248949245748738</c:v>
                </c:pt>
                <c:pt idx="1570">
                  <c:v>0.7238257052345396</c:v>
                </c:pt>
                <c:pt idx="1571">
                  <c:v>0.41230931892298006</c:v>
                </c:pt>
                <c:pt idx="1572">
                  <c:v>1.5973354289443473</c:v>
                </c:pt>
                <c:pt idx="1573">
                  <c:v>0.78789279384845967</c:v>
                </c:pt>
                <c:pt idx="1574">
                  <c:v>1.1321989377851036</c:v>
                </c:pt>
                <c:pt idx="1575">
                  <c:v>1.1933636085229353</c:v>
                </c:pt>
                <c:pt idx="1576">
                  <c:v>0.78303750896811164</c:v>
                </c:pt>
                <c:pt idx="1577">
                  <c:v>1.1117188061804135</c:v>
                </c:pt>
                <c:pt idx="1578">
                  <c:v>1.5060875806070197</c:v>
                </c:pt>
                <c:pt idx="1579">
                  <c:v>0.34183600596184194</c:v>
                </c:pt>
                <c:pt idx="1580">
                  <c:v>0.47838890325459893</c:v>
                </c:pt>
                <c:pt idx="1581">
                  <c:v>1.1110478301156759</c:v>
                </c:pt>
                <c:pt idx="1582">
                  <c:v>1.3777225709998069</c:v>
                </c:pt>
                <c:pt idx="1583">
                  <c:v>0.80766548870159882</c:v>
                </c:pt>
                <c:pt idx="1584">
                  <c:v>0.64810814055138688</c:v>
                </c:pt>
                <c:pt idx="1585">
                  <c:v>1.1781529043769701</c:v>
                </c:pt>
                <c:pt idx="1586">
                  <c:v>0.90922547324858627</c:v>
                </c:pt>
                <c:pt idx="1587">
                  <c:v>1.3203282149851185</c:v>
                </c:pt>
                <c:pt idx="1588">
                  <c:v>0.75996875872203828</c:v>
                </c:pt>
                <c:pt idx="1589">
                  <c:v>1.3389518332477324</c:v>
                </c:pt>
                <c:pt idx="1590">
                  <c:v>1.3870790300737588</c:v>
                </c:pt>
                <c:pt idx="1591">
                  <c:v>0.71976655103371412</c:v>
                </c:pt>
                <c:pt idx="1592">
                  <c:v>0.87531929240642992</c:v>
                </c:pt>
                <c:pt idx="1593">
                  <c:v>1.0533601576988494</c:v>
                </c:pt>
                <c:pt idx="1594">
                  <c:v>0.66308706837941922</c:v>
                </c:pt>
                <c:pt idx="1595">
                  <c:v>0.99435634017723062</c:v>
                </c:pt>
                <c:pt idx="1596">
                  <c:v>1.1628166988367457</c:v>
                </c:pt>
                <c:pt idx="1597">
                  <c:v>0.52049309570227265</c:v>
                </c:pt>
                <c:pt idx="1598">
                  <c:v>0.29199546436891444</c:v>
                </c:pt>
                <c:pt idx="1599">
                  <c:v>0.96582884782900891</c:v>
                </c:pt>
                <c:pt idx="1600">
                  <c:v>1.0306283797020228</c:v>
                </c:pt>
                <c:pt idx="1601">
                  <c:v>0.93320471070537225</c:v>
                </c:pt>
                <c:pt idx="1602">
                  <c:v>0.99999024574211148</c:v>
                </c:pt>
                <c:pt idx="1603">
                  <c:v>0.94518011791126288</c:v>
                </c:pt>
                <c:pt idx="1604">
                  <c:v>0.58293915434430543</c:v>
                </c:pt>
                <c:pt idx="1605">
                  <c:v>0.63475714293652952</c:v>
                </c:pt>
                <c:pt idx="1606">
                  <c:v>0.82613113188993936</c:v>
                </c:pt>
                <c:pt idx="1607">
                  <c:v>1.1630569312219057</c:v>
                </c:pt>
                <c:pt idx="1608">
                  <c:v>0.98760634272217573</c:v>
                </c:pt>
                <c:pt idx="1609">
                  <c:v>0.91269011909452602</c:v>
                </c:pt>
                <c:pt idx="1610">
                  <c:v>1.4518558737767551</c:v>
                </c:pt>
                <c:pt idx="1611">
                  <c:v>1.4447738991104933</c:v>
                </c:pt>
                <c:pt idx="1612">
                  <c:v>0.63960430302999671</c:v>
                </c:pt>
                <c:pt idx="1613">
                  <c:v>0.55971358572868524</c:v>
                </c:pt>
                <c:pt idx="1614">
                  <c:v>1.6413017822102058</c:v>
                </c:pt>
                <c:pt idx="1615">
                  <c:v>1.1856174326153095</c:v>
                </c:pt>
                <c:pt idx="1616">
                  <c:v>1.1834354842404788</c:v>
                </c:pt>
                <c:pt idx="1617">
                  <c:v>1.3334832781749835</c:v>
                </c:pt>
                <c:pt idx="1618">
                  <c:v>1.2109395870838819</c:v>
                </c:pt>
                <c:pt idx="1619">
                  <c:v>1.268372582364929</c:v>
                </c:pt>
                <c:pt idx="1620">
                  <c:v>0.92709598179704722</c:v>
                </c:pt>
                <c:pt idx="1621">
                  <c:v>0.80199766772412651</c:v>
                </c:pt>
                <c:pt idx="1622">
                  <c:v>0.72633029812297978</c:v>
                </c:pt>
                <c:pt idx="1623">
                  <c:v>1.2982267921210424</c:v>
                </c:pt>
                <c:pt idx="1624">
                  <c:v>0.98159413439665166</c:v>
                </c:pt>
                <c:pt idx="1625">
                  <c:v>1.3741528137548826</c:v>
                </c:pt>
                <c:pt idx="1626">
                  <c:v>1.693073856539129</c:v>
                </c:pt>
                <c:pt idx="1627">
                  <c:v>1.1510494443364681</c:v>
                </c:pt>
                <c:pt idx="1628">
                  <c:v>0.7845109636102412</c:v>
                </c:pt>
                <c:pt idx="1629">
                  <c:v>1.3197818910440173</c:v>
                </c:pt>
                <c:pt idx="1630">
                  <c:v>1.0880790631066659</c:v>
                </c:pt>
                <c:pt idx="1631">
                  <c:v>1.136887367864557</c:v>
                </c:pt>
                <c:pt idx="1632">
                  <c:v>1.0584764637593589</c:v>
                </c:pt>
                <c:pt idx="1633">
                  <c:v>0.9132993806563896</c:v>
                </c:pt>
                <c:pt idx="1634">
                  <c:v>1.0260767572469947</c:v>
                </c:pt>
                <c:pt idx="1635">
                  <c:v>1.2200719325022107</c:v>
                </c:pt>
                <c:pt idx="1636">
                  <c:v>0.64849031818130931</c:v>
                </c:pt>
                <c:pt idx="1637">
                  <c:v>0.77152531984080586</c:v>
                </c:pt>
                <c:pt idx="1638">
                  <c:v>0.98985088808746724</c:v>
                </c:pt>
                <c:pt idx="1639">
                  <c:v>0.6762073384129661</c:v>
                </c:pt>
                <c:pt idx="1640">
                  <c:v>1.5624701906408776</c:v>
                </c:pt>
                <c:pt idx="1641">
                  <c:v>0.88978093502935329</c:v>
                </c:pt>
                <c:pt idx="1642">
                  <c:v>1.2437402053270514</c:v>
                </c:pt>
                <c:pt idx="1643">
                  <c:v>0.58233374876177013</c:v>
                </c:pt>
                <c:pt idx="1644">
                  <c:v>1.3625432135432887</c:v>
                </c:pt>
                <c:pt idx="1645">
                  <c:v>1.7005018547512933</c:v>
                </c:pt>
                <c:pt idx="1646">
                  <c:v>1.0462335958249398</c:v>
                </c:pt>
                <c:pt idx="1647">
                  <c:v>1.2949276555770266</c:v>
                </c:pt>
                <c:pt idx="1648">
                  <c:v>1.3308398220401301</c:v>
                </c:pt>
                <c:pt idx="1649">
                  <c:v>1.5758894575392963</c:v>
                </c:pt>
                <c:pt idx="1650">
                  <c:v>0.62248583384813894</c:v>
                </c:pt>
                <c:pt idx="1651">
                  <c:v>1.033166792772781</c:v>
                </c:pt>
                <c:pt idx="1652">
                  <c:v>1.2181117053347237</c:v>
                </c:pt>
                <c:pt idx="1653">
                  <c:v>1.1238750486795575</c:v>
                </c:pt>
                <c:pt idx="1654">
                  <c:v>1.1476012586264048</c:v>
                </c:pt>
                <c:pt idx="1655">
                  <c:v>0.64786915244735921</c:v>
                </c:pt>
                <c:pt idx="1656">
                  <c:v>1.1716947528853632</c:v>
                </c:pt>
                <c:pt idx="1657">
                  <c:v>0.83802069545177993</c:v>
                </c:pt>
                <c:pt idx="1658">
                  <c:v>1.1223682449760799</c:v>
                </c:pt>
                <c:pt idx="1659">
                  <c:v>0.58929546498083218</c:v>
                </c:pt>
                <c:pt idx="1660">
                  <c:v>0.76484262872098552</c:v>
                </c:pt>
                <c:pt idx="1661">
                  <c:v>0.74118920714243597</c:v>
                </c:pt>
                <c:pt idx="1662">
                  <c:v>0.94645852684078458</c:v>
                </c:pt>
                <c:pt idx="1663">
                  <c:v>0.41196661740207263</c:v>
                </c:pt>
                <c:pt idx="1664">
                  <c:v>1.3814077685143951</c:v>
                </c:pt>
                <c:pt idx="1665">
                  <c:v>0.9925646827239345</c:v>
                </c:pt>
                <c:pt idx="1666">
                  <c:v>1.1275888834617174</c:v>
                </c:pt>
                <c:pt idx="1667">
                  <c:v>0.98675758636530042</c:v>
                </c:pt>
                <c:pt idx="1668">
                  <c:v>0.73402626998421483</c:v>
                </c:pt>
                <c:pt idx="1669">
                  <c:v>0.67243671423961993</c:v>
                </c:pt>
                <c:pt idx="1670">
                  <c:v>1.4059742419661538</c:v>
                </c:pt>
                <c:pt idx="1671">
                  <c:v>1.5625598312667315</c:v>
                </c:pt>
                <c:pt idx="1672">
                  <c:v>0.62135905893878296</c:v>
                </c:pt>
                <c:pt idx="1673">
                  <c:v>1.1779075418481204</c:v>
                </c:pt>
                <c:pt idx="1674">
                  <c:v>0.41838471404858568</c:v>
                </c:pt>
                <c:pt idx="1675">
                  <c:v>0.78301646548159787</c:v>
                </c:pt>
                <c:pt idx="1676">
                  <c:v>0.91814448881530653</c:v>
                </c:pt>
                <c:pt idx="1677">
                  <c:v>1.0921147894142653</c:v>
                </c:pt>
                <c:pt idx="1678">
                  <c:v>0.45721912732677072</c:v>
                </c:pt>
                <c:pt idx="1679">
                  <c:v>1.1202079680448773</c:v>
                </c:pt>
                <c:pt idx="1680">
                  <c:v>0.91621522124214771</c:v>
                </c:pt>
                <c:pt idx="1681">
                  <c:v>1.0203790432302913</c:v>
                </c:pt>
                <c:pt idx="1682">
                  <c:v>0.78185336118342508</c:v>
                </c:pt>
                <c:pt idx="1683">
                  <c:v>0.8412971025643341</c:v>
                </c:pt>
                <c:pt idx="1684">
                  <c:v>0.60612627185321521</c:v>
                </c:pt>
                <c:pt idx="1685">
                  <c:v>0.81595855849692067</c:v>
                </c:pt>
                <c:pt idx="1686">
                  <c:v>0.83829146742994998</c:v>
                </c:pt>
                <c:pt idx="1687">
                  <c:v>1.1259237228818171</c:v>
                </c:pt>
                <c:pt idx="1688">
                  <c:v>1.0646041203472811</c:v>
                </c:pt>
                <c:pt idx="1689">
                  <c:v>0.38224502114535985</c:v>
                </c:pt>
                <c:pt idx="1690">
                  <c:v>0.93735605360914342</c:v>
                </c:pt>
                <c:pt idx="1691">
                  <c:v>0.82204925885383906</c:v>
                </c:pt>
                <c:pt idx="1692">
                  <c:v>0.75129220953259779</c:v>
                </c:pt>
                <c:pt idx="1693">
                  <c:v>0.85443574203895878</c:v>
                </c:pt>
                <c:pt idx="1694">
                  <c:v>1.2329411210629342</c:v>
                </c:pt>
                <c:pt idx="1695">
                  <c:v>0.93213274349426833</c:v>
                </c:pt>
                <c:pt idx="1696">
                  <c:v>0.97677907137679609</c:v>
                </c:pt>
                <c:pt idx="1697">
                  <c:v>0.67419834479002172</c:v>
                </c:pt>
                <c:pt idx="1698">
                  <c:v>1.5730179883414204</c:v>
                </c:pt>
                <c:pt idx="1699">
                  <c:v>0.78989195677778867</c:v>
                </c:pt>
                <c:pt idx="1700">
                  <c:v>1.2835459650493288</c:v>
                </c:pt>
                <c:pt idx="1701">
                  <c:v>0.84494222806858121</c:v>
                </c:pt>
                <c:pt idx="1702">
                  <c:v>1.1135089210097817</c:v>
                </c:pt>
                <c:pt idx="1703">
                  <c:v>1.2786579505772919</c:v>
                </c:pt>
                <c:pt idx="1704">
                  <c:v>0.46291792592503</c:v>
                </c:pt>
                <c:pt idx="1705">
                  <c:v>1.3543770094505037</c:v>
                </c:pt>
                <c:pt idx="1706">
                  <c:v>1.4214291499773486</c:v>
                </c:pt>
                <c:pt idx="1707">
                  <c:v>1.1367720101446306</c:v>
                </c:pt>
                <c:pt idx="1708">
                  <c:v>0.59424101514647498</c:v>
                </c:pt>
                <c:pt idx="1709">
                  <c:v>0.69732826819643012</c:v>
                </c:pt>
                <c:pt idx="1710">
                  <c:v>0.39039279945306449</c:v>
                </c:pt>
                <c:pt idx="1711">
                  <c:v>1.3120368170372867</c:v>
                </c:pt>
                <c:pt idx="1712">
                  <c:v>0.74486935200771298</c:v>
                </c:pt>
                <c:pt idx="1713">
                  <c:v>1.5711538218340673</c:v>
                </c:pt>
                <c:pt idx="1714">
                  <c:v>0.57060590761666519</c:v>
                </c:pt>
                <c:pt idx="1715">
                  <c:v>0.91967009274743172</c:v>
                </c:pt>
                <c:pt idx="1716">
                  <c:v>1.2501496973151773</c:v>
                </c:pt>
                <c:pt idx="1717">
                  <c:v>0.1642434633402563</c:v>
                </c:pt>
                <c:pt idx="1718">
                  <c:v>0.91060409996727576</c:v>
                </c:pt>
                <c:pt idx="1719">
                  <c:v>0.38725680998954548</c:v>
                </c:pt>
                <c:pt idx="1720">
                  <c:v>1.7176115728964088</c:v>
                </c:pt>
                <c:pt idx="1721">
                  <c:v>1.3160687870486922</c:v>
                </c:pt>
                <c:pt idx="1722">
                  <c:v>1.2293586088073387</c:v>
                </c:pt>
                <c:pt idx="1723">
                  <c:v>1.1194491639878863</c:v>
                </c:pt>
                <c:pt idx="1724">
                  <c:v>1.5509682671502962</c:v>
                </c:pt>
                <c:pt idx="1725">
                  <c:v>1.3409321763502129</c:v>
                </c:pt>
                <c:pt idx="1726">
                  <c:v>1.1107024945890347</c:v>
                </c:pt>
                <c:pt idx="1727">
                  <c:v>0.74718899465464306</c:v>
                </c:pt>
                <c:pt idx="1728">
                  <c:v>1.0397376602883424</c:v>
                </c:pt>
                <c:pt idx="1729">
                  <c:v>1.2888628704782306</c:v>
                </c:pt>
                <c:pt idx="1730">
                  <c:v>1.3161579670814221</c:v>
                </c:pt>
                <c:pt idx="1731">
                  <c:v>0.85875842855933238</c:v>
                </c:pt>
                <c:pt idx="1732">
                  <c:v>0.44239955490452987</c:v>
                </c:pt>
                <c:pt idx="1733">
                  <c:v>0.51459525079224733</c:v>
                </c:pt>
                <c:pt idx="1734">
                  <c:v>1.5796811971614062</c:v>
                </c:pt>
                <c:pt idx="1735">
                  <c:v>0.60782361138732521</c:v>
                </c:pt>
                <c:pt idx="1736">
                  <c:v>1.1371312633670319</c:v>
                </c:pt>
                <c:pt idx="1737">
                  <c:v>0.78551962172526091</c:v>
                </c:pt>
                <c:pt idx="1738">
                  <c:v>1.1895836723184892</c:v>
                </c:pt>
                <c:pt idx="1739">
                  <c:v>0.32724979455749592</c:v>
                </c:pt>
                <c:pt idx="1740">
                  <c:v>0.92286066502440045</c:v>
                </c:pt>
                <c:pt idx="1741">
                  <c:v>1.0182459710480392</c:v>
                </c:pt>
                <c:pt idx="1742">
                  <c:v>0.81179732787354264</c:v>
                </c:pt>
                <c:pt idx="1743">
                  <c:v>0.9664660798514717</c:v>
                </c:pt>
                <c:pt idx="1744">
                  <c:v>0.50092877559475291</c:v>
                </c:pt>
                <c:pt idx="1745">
                  <c:v>0.66442084863875306</c:v>
                </c:pt>
                <c:pt idx="1746">
                  <c:v>1.2941772572830208</c:v>
                </c:pt>
                <c:pt idx="1747">
                  <c:v>0.61405627412685582</c:v>
                </c:pt>
                <c:pt idx="1748">
                  <c:v>1.3155107055095054</c:v>
                </c:pt>
                <c:pt idx="1749">
                  <c:v>0.99550485340411399</c:v>
                </c:pt>
                <c:pt idx="1750">
                  <c:v>0.6706117389187678</c:v>
                </c:pt>
                <c:pt idx="1751">
                  <c:v>1.0672172764394456</c:v>
                </c:pt>
                <c:pt idx="1752">
                  <c:v>1.257211695775766</c:v>
                </c:pt>
                <c:pt idx="1753">
                  <c:v>1.7355164550402962</c:v>
                </c:pt>
                <c:pt idx="1754">
                  <c:v>0.63437070605986623</c:v>
                </c:pt>
                <c:pt idx="1755">
                  <c:v>0.67429917785115245</c:v>
                </c:pt>
                <c:pt idx="1756">
                  <c:v>0.61275162662023663</c:v>
                </c:pt>
                <c:pt idx="1757">
                  <c:v>0.72592328431188591</c:v>
                </c:pt>
                <c:pt idx="1758">
                  <c:v>0.65137803942067229</c:v>
                </c:pt>
                <c:pt idx="1759">
                  <c:v>0.88426741146001819</c:v>
                </c:pt>
                <c:pt idx="1760">
                  <c:v>0.85891438910797469</c:v>
                </c:pt>
                <c:pt idx="1761">
                  <c:v>0.49656888446291436</c:v>
                </c:pt>
                <c:pt idx="1762">
                  <c:v>1.0678424924437284</c:v>
                </c:pt>
                <c:pt idx="1763">
                  <c:v>0.4993659087390121</c:v>
                </c:pt>
                <c:pt idx="1764">
                  <c:v>0.87340305008264485</c:v>
                </c:pt>
                <c:pt idx="1765">
                  <c:v>0.60209646891580215</c:v>
                </c:pt>
                <c:pt idx="1766">
                  <c:v>0.35232245889553671</c:v>
                </c:pt>
                <c:pt idx="1767">
                  <c:v>0.50823623629732428</c:v>
                </c:pt>
                <c:pt idx="1768">
                  <c:v>0.48051711266694541</c:v>
                </c:pt>
                <c:pt idx="1769">
                  <c:v>0.78080061330096262</c:v>
                </c:pt>
                <c:pt idx="1770">
                  <c:v>0.83398551318692626</c:v>
                </c:pt>
                <c:pt idx="1771">
                  <c:v>1.40459784515869</c:v>
                </c:pt>
                <c:pt idx="1772">
                  <c:v>0.8717954124370566</c:v>
                </c:pt>
                <c:pt idx="1773">
                  <c:v>0.42807150297647123</c:v>
                </c:pt>
                <c:pt idx="1774">
                  <c:v>0.95850261628145472</c:v>
                </c:pt>
                <c:pt idx="1775">
                  <c:v>0.52512320492870379</c:v>
                </c:pt>
                <c:pt idx="1776">
                  <c:v>0.77341508778024926</c:v>
                </c:pt>
                <c:pt idx="1777">
                  <c:v>1.3090049653579552</c:v>
                </c:pt>
                <c:pt idx="1778">
                  <c:v>0.46858116290015683</c:v>
                </c:pt>
                <c:pt idx="1779">
                  <c:v>1.2675679389889782</c:v>
                </c:pt>
                <c:pt idx="1780">
                  <c:v>0.60490110856724555</c:v>
                </c:pt>
                <c:pt idx="1781">
                  <c:v>1.0054481496853778</c:v>
                </c:pt>
                <c:pt idx="1782">
                  <c:v>1.0636304582766234</c:v>
                </c:pt>
                <c:pt idx="1783">
                  <c:v>0.55837997872635659</c:v>
                </c:pt>
                <c:pt idx="1784">
                  <c:v>1.2074071121551502</c:v>
                </c:pt>
                <c:pt idx="1785">
                  <c:v>0.96592854100700287</c:v>
                </c:pt>
                <c:pt idx="1786">
                  <c:v>0.39974970173177926</c:v>
                </c:pt>
                <c:pt idx="1787">
                  <c:v>0.43893394249873019</c:v>
                </c:pt>
                <c:pt idx="1788">
                  <c:v>1.4148186073473328</c:v>
                </c:pt>
                <c:pt idx="1789">
                  <c:v>1.1846926331507317</c:v>
                </c:pt>
                <c:pt idx="1790">
                  <c:v>1.3341103447097167</c:v>
                </c:pt>
                <c:pt idx="1791">
                  <c:v>0.38820964039169947</c:v>
                </c:pt>
                <c:pt idx="1792">
                  <c:v>0.51945789625756689</c:v>
                </c:pt>
                <c:pt idx="1793">
                  <c:v>0.80328931220754352</c:v>
                </c:pt>
                <c:pt idx="1794">
                  <c:v>0.98056148112889652</c:v>
                </c:pt>
                <c:pt idx="1795">
                  <c:v>1.1025100944893933</c:v>
                </c:pt>
                <c:pt idx="1796">
                  <c:v>0.89734594608487961</c:v>
                </c:pt>
                <c:pt idx="1797">
                  <c:v>0.61592160403219465</c:v>
                </c:pt>
                <c:pt idx="1798">
                  <c:v>1.5152969056141403</c:v>
                </c:pt>
                <c:pt idx="1799">
                  <c:v>0.73666545201366174</c:v>
                </c:pt>
                <c:pt idx="1800">
                  <c:v>0.84593455258025041</c:v>
                </c:pt>
                <c:pt idx="1801">
                  <c:v>0.91903333695069778</c:v>
                </c:pt>
                <c:pt idx="1802">
                  <c:v>1.1226544346452758</c:v>
                </c:pt>
                <c:pt idx="1803">
                  <c:v>0.56878875227237269</c:v>
                </c:pt>
                <c:pt idx="1804">
                  <c:v>1.1056875103609041</c:v>
                </c:pt>
                <c:pt idx="1805">
                  <c:v>0.99651260560594701</c:v>
                </c:pt>
                <c:pt idx="1806">
                  <c:v>1.1642374071150932</c:v>
                </c:pt>
                <c:pt idx="1807">
                  <c:v>1.1113182340991339</c:v>
                </c:pt>
                <c:pt idx="1808">
                  <c:v>1.0789405370917644</c:v>
                </c:pt>
                <c:pt idx="1809">
                  <c:v>0.96917810471024657</c:v>
                </c:pt>
                <c:pt idx="1810">
                  <c:v>0.64221764692603367</c:v>
                </c:pt>
                <c:pt idx="1811">
                  <c:v>1.1492173678930604</c:v>
                </c:pt>
                <c:pt idx="1812">
                  <c:v>0.8911774197094664</c:v>
                </c:pt>
                <c:pt idx="1813">
                  <c:v>0.81070840466780658</c:v>
                </c:pt>
                <c:pt idx="1814">
                  <c:v>1.0013954345187135</c:v>
                </c:pt>
                <c:pt idx="1815">
                  <c:v>0.95354324979456173</c:v>
                </c:pt>
                <c:pt idx="1816">
                  <c:v>1.320458951682316</c:v>
                </c:pt>
                <c:pt idx="1817">
                  <c:v>0.76160487021313039</c:v>
                </c:pt>
                <c:pt idx="1818">
                  <c:v>1.348599495003975</c:v>
                </c:pt>
                <c:pt idx="1819">
                  <c:v>0.44527439448819406</c:v>
                </c:pt>
                <c:pt idx="1820">
                  <c:v>0.76889873533471897</c:v>
                </c:pt>
                <c:pt idx="1821">
                  <c:v>1.2102095090109213</c:v>
                </c:pt>
                <c:pt idx="1822">
                  <c:v>1.0851086796451688</c:v>
                </c:pt>
                <c:pt idx="1823">
                  <c:v>0.94366511098540506</c:v>
                </c:pt>
                <c:pt idx="1824">
                  <c:v>1.1308954151125628</c:v>
                </c:pt>
                <c:pt idx="1825">
                  <c:v>0.79277496173797202</c:v>
                </c:pt>
                <c:pt idx="1826">
                  <c:v>0.61307972035306224</c:v>
                </c:pt>
                <c:pt idx="1827">
                  <c:v>1.0888387218337809</c:v>
                </c:pt>
                <c:pt idx="1828">
                  <c:v>0.92106596222642634</c:v>
                </c:pt>
                <c:pt idx="1829">
                  <c:v>0.61245800005584083</c:v>
                </c:pt>
                <c:pt idx="1830">
                  <c:v>1.3279179346232517</c:v>
                </c:pt>
                <c:pt idx="1831">
                  <c:v>0.26804183828961747</c:v>
                </c:pt>
                <c:pt idx="1832">
                  <c:v>0.44622482848065026</c:v>
                </c:pt>
                <c:pt idx="1833">
                  <c:v>0.51133086081512835</c:v>
                </c:pt>
                <c:pt idx="1834">
                  <c:v>0.99978160393767168</c:v>
                </c:pt>
                <c:pt idx="1835">
                  <c:v>1.0336088241887098</c:v>
                </c:pt>
                <c:pt idx="1836">
                  <c:v>1.0731998004079155</c:v>
                </c:pt>
                <c:pt idx="1837">
                  <c:v>0.50445745090343896</c:v>
                </c:pt>
                <c:pt idx="1838">
                  <c:v>0.71334124882179206</c:v>
                </c:pt>
                <c:pt idx="1839">
                  <c:v>1.2958530121193694</c:v>
                </c:pt>
                <c:pt idx="1840">
                  <c:v>1.1081237891135287</c:v>
                </c:pt>
                <c:pt idx="1841">
                  <c:v>1.0833566583790863</c:v>
                </c:pt>
                <c:pt idx="1842">
                  <c:v>1.0382547187461564</c:v>
                </c:pt>
                <c:pt idx="1843">
                  <c:v>0.86474038810247644</c:v>
                </c:pt>
                <c:pt idx="1844">
                  <c:v>0.8831407265627278</c:v>
                </c:pt>
                <c:pt idx="1845">
                  <c:v>1.1481930713422348</c:v>
                </c:pt>
                <c:pt idx="1846">
                  <c:v>2.0405155513071733</c:v>
                </c:pt>
                <c:pt idx="1847">
                  <c:v>1.0319652759488298</c:v>
                </c:pt>
                <c:pt idx="1848">
                  <c:v>1.3153789961504616</c:v>
                </c:pt>
                <c:pt idx="1849">
                  <c:v>0.85097034417096862</c:v>
                </c:pt>
                <c:pt idx="1850">
                  <c:v>1.2061919806862356</c:v>
                </c:pt>
                <c:pt idx="1851">
                  <c:v>1.5317209098256597</c:v>
                </c:pt>
                <c:pt idx="1852">
                  <c:v>0.55643332378312516</c:v>
                </c:pt>
                <c:pt idx="1853">
                  <c:v>0.12587723848777754</c:v>
                </c:pt>
                <c:pt idx="1854">
                  <c:v>1.0329067023090241</c:v>
                </c:pt>
                <c:pt idx="1855">
                  <c:v>0.53993453711211536</c:v>
                </c:pt>
                <c:pt idx="1856">
                  <c:v>0.78529663757048973</c:v>
                </c:pt>
                <c:pt idx="1857">
                  <c:v>1.1397182497798832</c:v>
                </c:pt>
                <c:pt idx="1858">
                  <c:v>0.56952918967978339</c:v>
                </c:pt>
                <c:pt idx="1859">
                  <c:v>0.70406127454234491</c:v>
                </c:pt>
                <c:pt idx="1860">
                  <c:v>0.95592517877885919</c:v>
                </c:pt>
                <c:pt idx="1861">
                  <c:v>0.85313519854711051</c:v>
                </c:pt>
                <c:pt idx="1862">
                  <c:v>1.0474412121779049</c:v>
                </c:pt>
                <c:pt idx="1863">
                  <c:v>1.7291260222746265</c:v>
                </c:pt>
                <c:pt idx="1864">
                  <c:v>0.82337255056804604</c:v>
                </c:pt>
                <c:pt idx="1865">
                  <c:v>0.94555914117781503</c:v>
                </c:pt>
                <c:pt idx="1866">
                  <c:v>0.85450163679812641</c:v>
                </c:pt>
                <c:pt idx="1867">
                  <c:v>1.4464828028309005</c:v>
                </c:pt>
                <c:pt idx="1868">
                  <c:v>0.63448201927559755</c:v>
                </c:pt>
                <c:pt idx="1869">
                  <c:v>0.93226599647947239</c:v>
                </c:pt>
                <c:pt idx="1870">
                  <c:v>1.0221371107298385</c:v>
                </c:pt>
                <c:pt idx="1871">
                  <c:v>0.93488881506098598</c:v>
                </c:pt>
                <c:pt idx="1872">
                  <c:v>1.3715598501303257</c:v>
                </c:pt>
                <c:pt idx="1873">
                  <c:v>1.1925707606499061</c:v>
                </c:pt>
                <c:pt idx="1874">
                  <c:v>1.3535080385156824</c:v>
                </c:pt>
                <c:pt idx="1875">
                  <c:v>1.8049949300246402</c:v>
                </c:pt>
                <c:pt idx="1876">
                  <c:v>1.2018240949338623</c:v>
                </c:pt>
                <c:pt idx="1877">
                  <c:v>0.37867578254649992</c:v>
                </c:pt>
                <c:pt idx="1878">
                  <c:v>1.1027942049856838</c:v>
                </c:pt>
                <c:pt idx="1879">
                  <c:v>1.2109203054977127</c:v>
                </c:pt>
                <c:pt idx="1880">
                  <c:v>0.55979140837814811</c:v>
                </c:pt>
                <c:pt idx="1881">
                  <c:v>1.2982212000757092</c:v>
                </c:pt>
                <c:pt idx="1882">
                  <c:v>1.0867878878656296</c:v>
                </c:pt>
                <c:pt idx="1883">
                  <c:v>0.62294664210783268</c:v>
                </c:pt>
                <c:pt idx="1884">
                  <c:v>0.61421718346826637</c:v>
                </c:pt>
                <c:pt idx="1885">
                  <c:v>0.8792244602927497</c:v>
                </c:pt>
                <c:pt idx="1886">
                  <c:v>0.64986817948154307</c:v>
                </c:pt>
                <c:pt idx="1887">
                  <c:v>0.95683994000530581</c:v>
                </c:pt>
                <c:pt idx="1888">
                  <c:v>0.78448211546720414</c:v>
                </c:pt>
                <c:pt idx="1889">
                  <c:v>0.97714245462107652</c:v>
                </c:pt>
                <c:pt idx="1890">
                  <c:v>1.8383939663503228</c:v>
                </c:pt>
                <c:pt idx="1891">
                  <c:v>1.2937109432163594</c:v>
                </c:pt>
                <c:pt idx="1892">
                  <c:v>0.90034000828406291</c:v>
                </c:pt>
                <c:pt idx="1893">
                  <c:v>1.3844984218376033</c:v>
                </c:pt>
                <c:pt idx="1894">
                  <c:v>1.3998177309551534</c:v>
                </c:pt>
                <c:pt idx="1895">
                  <c:v>0.77314937404379402</c:v>
                </c:pt>
                <c:pt idx="1896">
                  <c:v>1.2257665617255555</c:v>
                </c:pt>
                <c:pt idx="1897">
                  <c:v>1.1800955775582647</c:v>
                </c:pt>
                <c:pt idx="1898">
                  <c:v>1.2396408749708063</c:v>
                </c:pt>
                <c:pt idx="1899">
                  <c:v>0.70725699248779272</c:v>
                </c:pt>
                <c:pt idx="1900">
                  <c:v>0.30418344057462487</c:v>
                </c:pt>
                <c:pt idx="1901">
                  <c:v>0.4868570439440898</c:v>
                </c:pt>
                <c:pt idx="1902">
                  <c:v>1.0596643040495186</c:v>
                </c:pt>
                <c:pt idx="1903">
                  <c:v>1.2819492527216076</c:v>
                </c:pt>
                <c:pt idx="1904">
                  <c:v>0.72773476503000478</c:v>
                </c:pt>
                <c:pt idx="1905">
                  <c:v>0.74193868110043315</c:v>
                </c:pt>
                <c:pt idx="1906">
                  <c:v>0.62966072182269039</c:v>
                </c:pt>
                <c:pt idx="1907">
                  <c:v>0.94326924086508135</c:v>
                </c:pt>
                <c:pt idx="1908">
                  <c:v>1.0689469832251557</c:v>
                </c:pt>
                <c:pt idx="1909">
                  <c:v>0.77545123212664691</c:v>
                </c:pt>
                <c:pt idx="1910">
                  <c:v>0.88701592861765466</c:v>
                </c:pt>
                <c:pt idx="1911">
                  <c:v>0.69569376910588021</c:v>
                </c:pt>
                <c:pt idx="1912">
                  <c:v>1.4809444918426478</c:v>
                </c:pt>
                <c:pt idx="1913">
                  <c:v>1.3469776374184581</c:v>
                </c:pt>
                <c:pt idx="1914">
                  <c:v>0.7026260032760876</c:v>
                </c:pt>
                <c:pt idx="1915">
                  <c:v>0.84843772779189197</c:v>
                </c:pt>
                <c:pt idx="1916">
                  <c:v>0.6667460217569785</c:v>
                </c:pt>
                <c:pt idx="1917">
                  <c:v>0.58763758407774702</c:v>
                </c:pt>
                <c:pt idx="1918">
                  <c:v>0.81502263287554033</c:v>
                </c:pt>
                <c:pt idx="1919">
                  <c:v>0.7483227536563879</c:v>
                </c:pt>
                <c:pt idx="1920">
                  <c:v>1.496518653127485</c:v>
                </c:pt>
                <c:pt idx="1921">
                  <c:v>1.2168511786949294</c:v>
                </c:pt>
                <c:pt idx="1922">
                  <c:v>0.57640635257018458</c:v>
                </c:pt>
                <c:pt idx="1923">
                  <c:v>1.1830785249193967</c:v>
                </c:pt>
                <c:pt idx="1924">
                  <c:v>0.81119514029903605</c:v>
                </c:pt>
                <c:pt idx="1925">
                  <c:v>0.62327751315927205</c:v>
                </c:pt>
                <c:pt idx="1926">
                  <c:v>0.98216340246669143</c:v>
                </c:pt>
                <c:pt idx="1927">
                  <c:v>0.74404943157217951</c:v>
                </c:pt>
                <c:pt idx="1928">
                  <c:v>1.1666660137781284</c:v>
                </c:pt>
                <c:pt idx="1929">
                  <c:v>0.67169326972963894</c:v>
                </c:pt>
                <c:pt idx="1930">
                  <c:v>1.1433082071386667</c:v>
                </c:pt>
                <c:pt idx="1931">
                  <c:v>1.0687812437055735</c:v>
                </c:pt>
                <c:pt idx="1932">
                  <c:v>1.0056203508076644</c:v>
                </c:pt>
                <c:pt idx="1933">
                  <c:v>0.646341719065334</c:v>
                </c:pt>
                <c:pt idx="1934">
                  <c:v>1.5155411194916022</c:v>
                </c:pt>
                <c:pt idx="1935">
                  <c:v>1.0635356031333434</c:v>
                </c:pt>
                <c:pt idx="1936">
                  <c:v>0.29132138713171507</c:v>
                </c:pt>
                <c:pt idx="1937">
                  <c:v>1.1427936128010594</c:v>
                </c:pt>
                <c:pt idx="1938">
                  <c:v>1.258046936145961</c:v>
                </c:pt>
                <c:pt idx="1939">
                  <c:v>0.99732069420785452</c:v>
                </c:pt>
                <c:pt idx="1940">
                  <c:v>1.4079521136702857</c:v>
                </c:pt>
                <c:pt idx="1941">
                  <c:v>0.45536411648298447</c:v>
                </c:pt>
                <c:pt idx="1942">
                  <c:v>0.45455535927393731</c:v>
                </c:pt>
                <c:pt idx="1943">
                  <c:v>1.1130199964479877</c:v>
                </c:pt>
                <c:pt idx="1944">
                  <c:v>1.0441550043798558</c:v>
                </c:pt>
                <c:pt idx="1945">
                  <c:v>1.1283318905520106</c:v>
                </c:pt>
                <c:pt idx="1946">
                  <c:v>1.2119488838583516</c:v>
                </c:pt>
                <c:pt idx="1947">
                  <c:v>0.45593325427591802</c:v>
                </c:pt>
                <c:pt idx="1948">
                  <c:v>1.7847866246660979</c:v>
                </c:pt>
                <c:pt idx="1949">
                  <c:v>1.1272799615264957</c:v>
                </c:pt>
                <c:pt idx="1950">
                  <c:v>0.9776846990380601</c:v>
                </c:pt>
                <c:pt idx="1951">
                  <c:v>0.75600906874190121</c:v>
                </c:pt>
                <c:pt idx="1952">
                  <c:v>1.2552308464892337</c:v>
                </c:pt>
                <c:pt idx="1953">
                  <c:v>0.64085647721195271</c:v>
                </c:pt>
                <c:pt idx="1954">
                  <c:v>1.460369936209136</c:v>
                </c:pt>
                <c:pt idx="1955">
                  <c:v>1.2491703899509872</c:v>
                </c:pt>
                <c:pt idx="1956">
                  <c:v>0.87690076098616543</c:v>
                </c:pt>
                <c:pt idx="1957">
                  <c:v>0.76499672672320806</c:v>
                </c:pt>
                <c:pt idx="1958">
                  <c:v>0.6053078082129546</c:v>
                </c:pt>
                <c:pt idx="1959">
                  <c:v>0.912521186776452</c:v>
                </c:pt>
                <c:pt idx="1960">
                  <c:v>1.1159441277196298</c:v>
                </c:pt>
                <c:pt idx="1961">
                  <c:v>1.2346260243388933</c:v>
                </c:pt>
                <c:pt idx="1962">
                  <c:v>0.39309512588106843</c:v>
                </c:pt>
                <c:pt idx="1963">
                  <c:v>1.3260440145057399</c:v>
                </c:pt>
                <c:pt idx="1964">
                  <c:v>0.94809943406078268</c:v>
                </c:pt>
                <c:pt idx="1965">
                  <c:v>0.97718696751498024</c:v>
                </c:pt>
                <c:pt idx="1966">
                  <c:v>1.0137642247133229</c:v>
                </c:pt>
                <c:pt idx="1967">
                  <c:v>1.0806213998352747</c:v>
                </c:pt>
                <c:pt idx="1968">
                  <c:v>0.75792864236123081</c:v>
                </c:pt>
                <c:pt idx="1969">
                  <c:v>0.78608756312802841</c:v>
                </c:pt>
                <c:pt idx="1970">
                  <c:v>1.020762551460531</c:v>
                </c:pt>
                <c:pt idx="1971">
                  <c:v>1.2026658075274421</c:v>
                </c:pt>
                <c:pt idx="1972">
                  <c:v>1.3627250056959974</c:v>
                </c:pt>
                <c:pt idx="1973">
                  <c:v>1.141637806894418</c:v>
                </c:pt>
                <c:pt idx="1974">
                  <c:v>0.53762503431685138</c:v>
                </c:pt>
                <c:pt idx="1975">
                  <c:v>1.4046384784110533</c:v>
                </c:pt>
                <c:pt idx="1976">
                  <c:v>1.24156819660644</c:v>
                </c:pt>
                <c:pt idx="1977">
                  <c:v>1.353109627600984</c:v>
                </c:pt>
                <c:pt idx="1978">
                  <c:v>0.76823188420095367</c:v>
                </c:pt>
                <c:pt idx="1979">
                  <c:v>0.72693757020001315</c:v>
                </c:pt>
                <c:pt idx="1980">
                  <c:v>0.72566039215935896</c:v>
                </c:pt>
                <c:pt idx="1981">
                  <c:v>0.55579419470415403</c:v>
                </c:pt>
                <c:pt idx="1982">
                  <c:v>0.97064434563428703</c:v>
                </c:pt>
                <c:pt idx="1983">
                  <c:v>1.0284891163376613</c:v>
                </c:pt>
                <c:pt idx="1984">
                  <c:v>0.88940156334223119</c:v>
                </c:pt>
                <c:pt idx="1985">
                  <c:v>1.2421685712959829</c:v>
                </c:pt>
                <c:pt idx="1986">
                  <c:v>1.6572558178375807</c:v>
                </c:pt>
                <c:pt idx="1987">
                  <c:v>0.65324242598455817</c:v>
                </c:pt>
                <c:pt idx="1988">
                  <c:v>0.93963487985146976</c:v>
                </c:pt>
                <c:pt idx="1989">
                  <c:v>0.68687399374188307</c:v>
                </c:pt>
                <c:pt idx="1990">
                  <c:v>0.66605881967365743</c:v>
                </c:pt>
                <c:pt idx="1991">
                  <c:v>0.68703713716873516</c:v>
                </c:pt>
                <c:pt idx="1992">
                  <c:v>0.63571702046007794</c:v>
                </c:pt>
                <c:pt idx="1993">
                  <c:v>1.0522352921332117</c:v>
                </c:pt>
                <c:pt idx="1994">
                  <c:v>0.91049978412435939</c:v>
                </c:pt>
                <c:pt idx="1995">
                  <c:v>0.77788194898656648</c:v>
                </c:pt>
                <c:pt idx="1996">
                  <c:v>1.3921167447233889</c:v>
                </c:pt>
                <c:pt idx="1997">
                  <c:v>1.2020783064307099</c:v>
                </c:pt>
                <c:pt idx="1998">
                  <c:v>0.80245759500244906</c:v>
                </c:pt>
                <c:pt idx="1999">
                  <c:v>0.72459098286527679</c:v>
                </c:pt>
                <c:pt idx="2000">
                  <c:v>1.5637368375957617</c:v>
                </c:pt>
                <c:pt idx="2001">
                  <c:v>1.1699661753564119</c:v>
                </c:pt>
                <c:pt idx="2002">
                  <c:v>1.0856907094237638</c:v>
                </c:pt>
                <c:pt idx="2003">
                  <c:v>0.90591546823451319</c:v>
                </c:pt>
                <c:pt idx="2004">
                  <c:v>0.70147735446919546</c:v>
                </c:pt>
                <c:pt idx="2005">
                  <c:v>1.2030041093445589</c:v>
                </c:pt>
                <c:pt idx="2006">
                  <c:v>1.1387209401505007</c:v>
                </c:pt>
                <c:pt idx="2007">
                  <c:v>1.1985668877396616</c:v>
                </c:pt>
                <c:pt idx="2008">
                  <c:v>1.1844702511152767</c:v>
                </c:pt>
                <c:pt idx="2009">
                  <c:v>1.0559566318003957</c:v>
                </c:pt>
                <c:pt idx="2010">
                  <c:v>1.3697319985493439</c:v>
                </c:pt>
                <c:pt idx="2011">
                  <c:v>1.2028693755483435</c:v>
                </c:pt>
                <c:pt idx="2012">
                  <c:v>1.1592616151230262</c:v>
                </c:pt>
                <c:pt idx="2013">
                  <c:v>1.2994352227575801</c:v>
                </c:pt>
                <c:pt idx="2014">
                  <c:v>1.1968959208984944</c:v>
                </c:pt>
                <c:pt idx="2015">
                  <c:v>0.53477982969728277</c:v>
                </c:pt>
                <c:pt idx="2016">
                  <c:v>0.90551648778184868</c:v>
                </c:pt>
                <c:pt idx="2017">
                  <c:v>1.3203682048993577</c:v>
                </c:pt>
                <c:pt idx="2018">
                  <c:v>1.157698841215008</c:v>
                </c:pt>
                <c:pt idx="2019">
                  <c:v>1.1012909324456095</c:v>
                </c:pt>
                <c:pt idx="2020">
                  <c:v>1.2924968834477784</c:v>
                </c:pt>
                <c:pt idx="2021">
                  <c:v>1.071595213467871</c:v>
                </c:pt>
                <c:pt idx="2022">
                  <c:v>1.6369421598263438</c:v>
                </c:pt>
                <c:pt idx="2023">
                  <c:v>1.0667150048767442</c:v>
                </c:pt>
                <c:pt idx="2024">
                  <c:v>0.72650383200350555</c:v>
                </c:pt>
                <c:pt idx="2025">
                  <c:v>0.86854098250402112</c:v>
                </c:pt>
                <c:pt idx="2026">
                  <c:v>1.2010370806818818</c:v>
                </c:pt>
                <c:pt idx="2027">
                  <c:v>1.2377065906084854</c:v>
                </c:pt>
                <c:pt idx="2028">
                  <c:v>0.79060677563296644</c:v>
                </c:pt>
                <c:pt idx="2029">
                  <c:v>1.2066646012601834</c:v>
                </c:pt>
                <c:pt idx="2030">
                  <c:v>1.2385288695625272</c:v>
                </c:pt>
                <c:pt idx="2031">
                  <c:v>1.1642559517245896</c:v>
                </c:pt>
                <c:pt idx="2032">
                  <c:v>0.62800203979643365</c:v>
                </c:pt>
                <c:pt idx="2033">
                  <c:v>0.74509539076101361</c:v>
                </c:pt>
                <c:pt idx="2034">
                  <c:v>1.4929675028461591</c:v>
                </c:pt>
                <c:pt idx="2035">
                  <c:v>1.2861685087592662</c:v>
                </c:pt>
                <c:pt idx="2036">
                  <c:v>0.64189359738496732</c:v>
                </c:pt>
                <c:pt idx="2037">
                  <c:v>0.84671607814035599</c:v>
                </c:pt>
                <c:pt idx="2038">
                  <c:v>0.91797997429679401</c:v>
                </c:pt>
                <c:pt idx="2039">
                  <c:v>1.4140603757548698</c:v>
                </c:pt>
                <c:pt idx="2040">
                  <c:v>0.30936356028061818</c:v>
                </c:pt>
                <c:pt idx="2041">
                  <c:v>0.65839491327834332</c:v>
                </c:pt>
                <c:pt idx="2042">
                  <c:v>0.95375566792243327</c:v>
                </c:pt>
                <c:pt idx="2043">
                  <c:v>0.71062577166534124</c:v>
                </c:pt>
                <c:pt idx="2044">
                  <c:v>0.71911742344503393</c:v>
                </c:pt>
                <c:pt idx="2045">
                  <c:v>1.5571184025240408</c:v>
                </c:pt>
                <c:pt idx="2046">
                  <c:v>1.6227644976513669</c:v>
                </c:pt>
                <c:pt idx="2047">
                  <c:v>1.6655423991912723</c:v>
                </c:pt>
                <c:pt idx="2048">
                  <c:v>0.59648427453979247</c:v>
                </c:pt>
                <c:pt idx="2049">
                  <c:v>0.88151679305229647</c:v>
                </c:pt>
                <c:pt idx="2050">
                  <c:v>0.41855614300118482</c:v>
                </c:pt>
                <c:pt idx="2051">
                  <c:v>1.0238341344626747</c:v>
                </c:pt>
                <c:pt idx="2052">
                  <c:v>1.3097443557377644</c:v>
                </c:pt>
                <c:pt idx="2053">
                  <c:v>0.28655675215859988</c:v>
                </c:pt>
                <c:pt idx="2054">
                  <c:v>1.3866367237051169</c:v>
                </c:pt>
                <c:pt idx="2055">
                  <c:v>0.88842760658998854</c:v>
                </c:pt>
                <c:pt idx="2056">
                  <c:v>0.58510893146307352</c:v>
                </c:pt>
                <c:pt idx="2057">
                  <c:v>0.52776477355496798</c:v>
                </c:pt>
                <c:pt idx="2058">
                  <c:v>0.53548764003945593</c:v>
                </c:pt>
                <c:pt idx="2059">
                  <c:v>0.60231415283190004</c:v>
                </c:pt>
                <c:pt idx="2060">
                  <c:v>1.0388478177457163</c:v>
                </c:pt>
                <c:pt idx="2061">
                  <c:v>1.2371622386450021</c:v>
                </c:pt>
                <c:pt idx="2062">
                  <c:v>1.3448216916494813</c:v>
                </c:pt>
                <c:pt idx="2063">
                  <c:v>0.93641828337430688</c:v>
                </c:pt>
                <c:pt idx="2064">
                  <c:v>1.286415384195327</c:v>
                </c:pt>
                <c:pt idx="2065">
                  <c:v>0.65406044930126184</c:v>
                </c:pt>
                <c:pt idx="2066">
                  <c:v>0.84758682850965816</c:v>
                </c:pt>
                <c:pt idx="2067">
                  <c:v>0.59497005088524424</c:v>
                </c:pt>
                <c:pt idx="2068">
                  <c:v>1.3958013684818011</c:v>
                </c:pt>
                <c:pt idx="2069">
                  <c:v>1.9106962994885563</c:v>
                </c:pt>
                <c:pt idx="2070">
                  <c:v>1.0402802044662325</c:v>
                </c:pt>
                <c:pt idx="2071">
                  <c:v>1.4524694623711067</c:v>
                </c:pt>
                <c:pt idx="2072">
                  <c:v>0.5036033029501592</c:v>
                </c:pt>
                <c:pt idx="2073">
                  <c:v>0.15506772132326363</c:v>
                </c:pt>
                <c:pt idx="2074">
                  <c:v>0.57599234961757917</c:v>
                </c:pt>
                <c:pt idx="2075">
                  <c:v>0.73446233916639936</c:v>
                </c:pt>
                <c:pt idx="2076">
                  <c:v>0.78597965254021496</c:v>
                </c:pt>
                <c:pt idx="2077">
                  <c:v>0.92660088721903522</c:v>
                </c:pt>
                <c:pt idx="2078">
                  <c:v>0.67723527117718896</c:v>
                </c:pt>
                <c:pt idx="2079">
                  <c:v>0.75384091746353077</c:v>
                </c:pt>
                <c:pt idx="2080">
                  <c:v>0.47510257620560647</c:v>
                </c:pt>
                <c:pt idx="2081">
                  <c:v>1.1573944614524547</c:v>
                </c:pt>
                <c:pt idx="2082">
                  <c:v>0.86485959559483483</c:v>
                </c:pt>
                <c:pt idx="2083">
                  <c:v>1.2177958411727676</c:v>
                </c:pt>
                <c:pt idx="2084">
                  <c:v>0.69132946412896956</c:v>
                </c:pt>
                <c:pt idx="2085">
                  <c:v>0.48934531493467004</c:v>
                </c:pt>
                <c:pt idx="2086">
                  <c:v>1.3781197168764137</c:v>
                </c:pt>
                <c:pt idx="2087">
                  <c:v>0.74400519315037261</c:v>
                </c:pt>
                <c:pt idx="2088">
                  <c:v>0.59872191007557807</c:v>
                </c:pt>
                <c:pt idx="2089">
                  <c:v>0.97182155851972252</c:v>
                </c:pt>
                <c:pt idx="2090">
                  <c:v>0.89889150047878963</c:v>
                </c:pt>
                <c:pt idx="2091">
                  <c:v>1.2181266112229008</c:v>
                </c:pt>
                <c:pt idx="2092">
                  <c:v>1.0962502882715464</c:v>
                </c:pt>
                <c:pt idx="2093">
                  <c:v>0.89655887755275443</c:v>
                </c:pt>
                <c:pt idx="2094">
                  <c:v>1.0817542247601255</c:v>
                </c:pt>
                <c:pt idx="2095">
                  <c:v>0.5394459342868918</c:v>
                </c:pt>
                <c:pt idx="2096">
                  <c:v>1.8376930874234434</c:v>
                </c:pt>
                <c:pt idx="2097">
                  <c:v>1.0366956404430441</c:v>
                </c:pt>
                <c:pt idx="2098">
                  <c:v>0.86002424572381586</c:v>
                </c:pt>
                <c:pt idx="2099">
                  <c:v>1.0441233568620731</c:v>
                </c:pt>
                <c:pt idx="2100">
                  <c:v>1.0607149586048761</c:v>
                </c:pt>
                <c:pt idx="2101">
                  <c:v>5.34291020068145E-2</c:v>
                </c:pt>
                <c:pt idx="2102">
                  <c:v>1.1119171843650149</c:v>
                </c:pt>
                <c:pt idx="2103">
                  <c:v>0.93770369244720908</c:v>
                </c:pt>
                <c:pt idx="2104">
                  <c:v>1.1548662394643028</c:v>
                </c:pt>
                <c:pt idx="2105">
                  <c:v>0.82964553222214055</c:v>
                </c:pt>
                <c:pt idx="2106">
                  <c:v>0.99787220928731202</c:v>
                </c:pt>
                <c:pt idx="2107">
                  <c:v>0.65093420266023716</c:v>
                </c:pt>
                <c:pt idx="2108">
                  <c:v>0.98564982609972907</c:v>
                </c:pt>
                <c:pt idx="2109">
                  <c:v>1.2975066782216591</c:v>
                </c:pt>
                <c:pt idx="2110">
                  <c:v>1.4751220291046623</c:v>
                </c:pt>
                <c:pt idx="2111">
                  <c:v>0.82056570088115177</c:v>
                </c:pt>
                <c:pt idx="2112">
                  <c:v>0.91657218986451539</c:v>
                </c:pt>
                <c:pt idx="2113">
                  <c:v>0.6490484768624083</c:v>
                </c:pt>
                <c:pt idx="2114">
                  <c:v>0.79976366115204334</c:v>
                </c:pt>
                <c:pt idx="2115">
                  <c:v>0.93079388177473432</c:v>
                </c:pt>
                <c:pt idx="2116">
                  <c:v>1.3613766822484812</c:v>
                </c:pt>
                <c:pt idx="2117">
                  <c:v>0.70151270136113753</c:v>
                </c:pt>
                <c:pt idx="2118">
                  <c:v>0.87767061927374423</c:v>
                </c:pt>
                <c:pt idx="2119">
                  <c:v>1.0501410844342802</c:v>
                </c:pt>
                <c:pt idx="2120">
                  <c:v>0.73363698810044431</c:v>
                </c:pt>
                <c:pt idx="2121">
                  <c:v>0.3102579201088278</c:v>
                </c:pt>
                <c:pt idx="2122">
                  <c:v>0.64195545448726143</c:v>
                </c:pt>
                <c:pt idx="2123">
                  <c:v>1.1365635347110614</c:v>
                </c:pt>
                <c:pt idx="2124">
                  <c:v>0.60679074606300043</c:v>
                </c:pt>
                <c:pt idx="2125">
                  <c:v>1.3946091650504129</c:v>
                </c:pt>
                <c:pt idx="2126">
                  <c:v>1.2913666918333444</c:v>
                </c:pt>
                <c:pt idx="2127">
                  <c:v>1.4705459049844785</c:v>
                </c:pt>
                <c:pt idx="2128">
                  <c:v>1.0073870101097357</c:v>
                </c:pt>
                <c:pt idx="2129">
                  <c:v>0.61182057499592135</c:v>
                </c:pt>
                <c:pt idx="2130">
                  <c:v>1.1868541410238107</c:v>
                </c:pt>
                <c:pt idx="2131">
                  <c:v>0.92589271947388752</c:v>
                </c:pt>
                <c:pt idx="2132">
                  <c:v>1.040098705731124</c:v>
                </c:pt>
                <c:pt idx="2133">
                  <c:v>1.1021729075919369</c:v>
                </c:pt>
                <c:pt idx="2134">
                  <c:v>0.64339460811642812</c:v>
                </c:pt>
                <c:pt idx="2135">
                  <c:v>0.82052966412101935</c:v>
                </c:pt>
                <c:pt idx="2136">
                  <c:v>1.0699717107364954</c:v>
                </c:pt>
                <c:pt idx="2137">
                  <c:v>1.015225707830641</c:v>
                </c:pt>
                <c:pt idx="2138">
                  <c:v>0.77989437652022797</c:v>
                </c:pt>
                <c:pt idx="2139">
                  <c:v>1.6299660287250053</c:v>
                </c:pt>
                <c:pt idx="2140">
                  <c:v>0.98419008208248671</c:v>
                </c:pt>
                <c:pt idx="2141">
                  <c:v>0.17352299621709522</c:v>
                </c:pt>
                <c:pt idx="2142">
                  <c:v>1.2280856159048175</c:v>
                </c:pt>
                <c:pt idx="2143">
                  <c:v>0.56311084737003481</c:v>
                </c:pt>
                <c:pt idx="2144">
                  <c:v>1.0509699118216678</c:v>
                </c:pt>
                <c:pt idx="2145">
                  <c:v>0.41691435117763254</c:v>
                </c:pt>
                <c:pt idx="2146">
                  <c:v>0.66380739162535041</c:v>
                </c:pt>
                <c:pt idx="2147">
                  <c:v>0.65234287619159459</c:v>
                </c:pt>
                <c:pt idx="2148">
                  <c:v>0.81690022276413377</c:v>
                </c:pt>
                <c:pt idx="2149">
                  <c:v>1.229230573595911</c:v>
                </c:pt>
                <c:pt idx="2150">
                  <c:v>1.4449103699889003</c:v>
                </c:pt>
                <c:pt idx="2151">
                  <c:v>0.73423030727219829</c:v>
                </c:pt>
                <c:pt idx="2152">
                  <c:v>0.65657773818485321</c:v>
                </c:pt>
                <c:pt idx="2153">
                  <c:v>1.0115166702887335</c:v>
                </c:pt>
                <c:pt idx="2154">
                  <c:v>1.4736632450274578</c:v>
                </c:pt>
                <c:pt idx="2155">
                  <c:v>1.3975150826328324</c:v>
                </c:pt>
                <c:pt idx="2156">
                  <c:v>1.0732501334483575</c:v>
                </c:pt>
                <c:pt idx="2157">
                  <c:v>0.31191591009409203</c:v>
                </c:pt>
                <c:pt idx="2158">
                  <c:v>0.96398059844341866</c:v>
                </c:pt>
                <c:pt idx="2159">
                  <c:v>1.274563778425911</c:v>
                </c:pt>
                <c:pt idx="2160">
                  <c:v>0.76267401216693331</c:v>
                </c:pt>
                <c:pt idx="2161">
                  <c:v>1.1694872134362357</c:v>
                </c:pt>
                <c:pt idx="2162">
                  <c:v>1.4697094343345536</c:v>
                </c:pt>
                <c:pt idx="2163">
                  <c:v>1.3260461672875987</c:v>
                </c:pt>
                <c:pt idx="2164">
                  <c:v>1.1973705182076322</c:v>
                </c:pt>
                <c:pt idx="2165">
                  <c:v>0.75524368155908772</c:v>
                </c:pt>
                <c:pt idx="2166">
                  <c:v>1.4436888183428538</c:v>
                </c:pt>
                <c:pt idx="2167">
                  <c:v>0.92143097728788614</c:v>
                </c:pt>
                <c:pt idx="2168">
                  <c:v>1.0049163254239013</c:v>
                </c:pt>
                <c:pt idx="2169">
                  <c:v>0.72825616150854389</c:v>
                </c:pt>
                <c:pt idx="2170">
                  <c:v>1.0930289810417853</c:v>
                </c:pt>
                <c:pt idx="2171">
                  <c:v>1.0164272683410545</c:v>
                </c:pt>
                <c:pt idx="2172">
                  <c:v>0.89119235648192618</c:v>
                </c:pt>
                <c:pt idx="2173">
                  <c:v>0.64304810889421105</c:v>
                </c:pt>
                <c:pt idx="2174">
                  <c:v>1.4411126049110747</c:v>
                </c:pt>
                <c:pt idx="2175">
                  <c:v>0.87640526532622753</c:v>
                </c:pt>
                <c:pt idx="2176">
                  <c:v>1.0175493778454221</c:v>
                </c:pt>
                <c:pt idx="2177">
                  <c:v>0.7483224450780277</c:v>
                </c:pt>
                <c:pt idx="2178">
                  <c:v>1.1779991568916466</c:v>
                </c:pt>
                <c:pt idx="2179">
                  <c:v>0.67085087147226163</c:v>
                </c:pt>
                <c:pt idx="2180">
                  <c:v>1.6392866369606192</c:v>
                </c:pt>
                <c:pt idx="2181">
                  <c:v>0.51359008265946438</c:v>
                </c:pt>
                <c:pt idx="2182">
                  <c:v>1.0987703662837545</c:v>
                </c:pt>
                <c:pt idx="2183">
                  <c:v>0.15093189681269559</c:v>
                </c:pt>
                <c:pt idx="2184">
                  <c:v>1.3194974774287418</c:v>
                </c:pt>
                <c:pt idx="2185">
                  <c:v>1.1532433858448008</c:v>
                </c:pt>
                <c:pt idx="2186">
                  <c:v>0.89671501641383133</c:v>
                </c:pt>
                <c:pt idx="2187">
                  <c:v>1.0108513348795531</c:v>
                </c:pt>
                <c:pt idx="2188">
                  <c:v>1.0967955118994157</c:v>
                </c:pt>
                <c:pt idx="2189">
                  <c:v>0.99127457412027864</c:v>
                </c:pt>
                <c:pt idx="2190">
                  <c:v>1.1754770540836776</c:v>
                </c:pt>
                <c:pt idx="2191">
                  <c:v>0.65870469016896993</c:v>
                </c:pt>
                <c:pt idx="2192">
                  <c:v>1.1850844704096146</c:v>
                </c:pt>
                <c:pt idx="2193">
                  <c:v>1.3330507192820495</c:v>
                </c:pt>
                <c:pt idx="2194">
                  <c:v>1.3514542700706147</c:v>
                </c:pt>
                <c:pt idx="2195">
                  <c:v>1.032414258158705</c:v>
                </c:pt>
                <c:pt idx="2196">
                  <c:v>1.281878943515482</c:v>
                </c:pt>
                <c:pt idx="2197">
                  <c:v>0.76377302836047556</c:v>
                </c:pt>
                <c:pt idx="2198">
                  <c:v>1.4059186939129191</c:v>
                </c:pt>
                <c:pt idx="2199">
                  <c:v>1.5611876143868497</c:v>
                </c:pt>
                <c:pt idx="2200">
                  <c:v>1.1077737806181078</c:v>
                </c:pt>
                <c:pt idx="2201">
                  <c:v>0.23028325847444409</c:v>
                </c:pt>
                <c:pt idx="2202">
                  <c:v>1.4115313849884588</c:v>
                </c:pt>
                <c:pt idx="2203">
                  <c:v>1.0075531017726305</c:v>
                </c:pt>
                <c:pt idx="2204">
                  <c:v>0.72692996875090032</c:v>
                </c:pt>
                <c:pt idx="2205">
                  <c:v>1.3385067483030082</c:v>
                </c:pt>
                <c:pt idx="2206">
                  <c:v>0.45336916512753733</c:v>
                </c:pt>
                <c:pt idx="2207">
                  <c:v>1.1682526809726883</c:v>
                </c:pt>
                <c:pt idx="2208">
                  <c:v>0.80146035547349515</c:v>
                </c:pt>
                <c:pt idx="2209">
                  <c:v>0.74915379021753958</c:v>
                </c:pt>
                <c:pt idx="2210">
                  <c:v>1.2891993444561831</c:v>
                </c:pt>
                <c:pt idx="2211">
                  <c:v>0.98613073869877632</c:v>
                </c:pt>
                <c:pt idx="2212">
                  <c:v>0.86271529157366178</c:v>
                </c:pt>
                <c:pt idx="2213">
                  <c:v>0.7894996540185697</c:v>
                </c:pt>
                <c:pt idx="2214">
                  <c:v>0.86765776198167965</c:v>
                </c:pt>
                <c:pt idx="2215">
                  <c:v>1.1560133499543224</c:v>
                </c:pt>
                <c:pt idx="2216">
                  <c:v>0.93639429156416787</c:v>
                </c:pt>
                <c:pt idx="2217">
                  <c:v>0.86954957762400209</c:v>
                </c:pt>
                <c:pt idx="2218">
                  <c:v>1.1811776789634614</c:v>
                </c:pt>
                <c:pt idx="2219">
                  <c:v>1.0096519598561995</c:v>
                </c:pt>
                <c:pt idx="2220">
                  <c:v>0.57919787549964541</c:v>
                </c:pt>
                <c:pt idx="2221">
                  <c:v>0.82011997064699749</c:v>
                </c:pt>
                <c:pt idx="2222">
                  <c:v>0.88575963619209408</c:v>
                </c:pt>
                <c:pt idx="2223">
                  <c:v>0.60796584145208055</c:v>
                </c:pt>
                <c:pt idx="2224">
                  <c:v>0.99055288551177778</c:v>
                </c:pt>
                <c:pt idx="2225">
                  <c:v>1.3407072102595041</c:v>
                </c:pt>
                <c:pt idx="2226">
                  <c:v>0.29808299071322963</c:v>
                </c:pt>
                <c:pt idx="2227">
                  <c:v>1.1269139440947624</c:v>
                </c:pt>
                <c:pt idx="2228">
                  <c:v>1.2739323714500013</c:v>
                </c:pt>
                <c:pt idx="2229">
                  <c:v>0.58301423045144718</c:v>
                </c:pt>
                <c:pt idx="2230">
                  <c:v>1.2109322567730265</c:v>
                </c:pt>
                <c:pt idx="2231">
                  <c:v>1.276144231092037</c:v>
                </c:pt>
                <c:pt idx="2232">
                  <c:v>1.5085780289276802</c:v>
                </c:pt>
                <c:pt idx="2233">
                  <c:v>0.86877457907391831</c:v>
                </c:pt>
                <c:pt idx="2234">
                  <c:v>0.3982869413181076</c:v>
                </c:pt>
                <c:pt idx="2235">
                  <c:v>0.96018363605633161</c:v>
                </c:pt>
                <c:pt idx="2236">
                  <c:v>1.0742202976849244</c:v>
                </c:pt>
                <c:pt idx="2237">
                  <c:v>1.2587435374026297</c:v>
                </c:pt>
                <c:pt idx="2238">
                  <c:v>1.3774262295672044</c:v>
                </c:pt>
                <c:pt idx="2239">
                  <c:v>1.5189941434044965</c:v>
                </c:pt>
                <c:pt idx="2240">
                  <c:v>1.1634072694283961</c:v>
                </c:pt>
                <c:pt idx="2241">
                  <c:v>0.92604473693669798</c:v>
                </c:pt>
                <c:pt idx="2242">
                  <c:v>0.54683470760668018</c:v>
                </c:pt>
                <c:pt idx="2243">
                  <c:v>0.88909617038028244</c:v>
                </c:pt>
                <c:pt idx="2244">
                  <c:v>1.1667923985007509</c:v>
                </c:pt>
                <c:pt idx="2245">
                  <c:v>1.0373286698361093</c:v>
                </c:pt>
                <c:pt idx="2246">
                  <c:v>0.82041353212145451</c:v>
                </c:pt>
                <c:pt idx="2247">
                  <c:v>1.5041918603282838</c:v>
                </c:pt>
                <c:pt idx="2248">
                  <c:v>0.8661144647785195</c:v>
                </c:pt>
                <c:pt idx="2249">
                  <c:v>1.0218886578725572</c:v>
                </c:pt>
                <c:pt idx="2250">
                  <c:v>1.1951852730761434</c:v>
                </c:pt>
                <c:pt idx="2251">
                  <c:v>0.23889120317135992</c:v>
                </c:pt>
                <c:pt idx="2252">
                  <c:v>0.96841580309859454</c:v>
                </c:pt>
                <c:pt idx="2253">
                  <c:v>1.3888820572379359</c:v>
                </c:pt>
                <c:pt idx="2254">
                  <c:v>0.15806280277811746</c:v>
                </c:pt>
                <c:pt idx="2255">
                  <c:v>1.2280547120156831</c:v>
                </c:pt>
                <c:pt idx="2256">
                  <c:v>1.025858624503531</c:v>
                </c:pt>
                <c:pt idx="2257">
                  <c:v>1.0224075443653706</c:v>
                </c:pt>
                <c:pt idx="2258">
                  <c:v>1.2103339223514096</c:v>
                </c:pt>
                <c:pt idx="2259">
                  <c:v>1.1593367138343462</c:v>
                </c:pt>
                <c:pt idx="2260">
                  <c:v>0.77379687779287232</c:v>
                </c:pt>
                <c:pt idx="2261">
                  <c:v>0.63193071779431698</c:v>
                </c:pt>
                <c:pt idx="2262">
                  <c:v>0.88279609297386896</c:v>
                </c:pt>
                <c:pt idx="2263">
                  <c:v>0.16532039756337635</c:v>
                </c:pt>
                <c:pt idx="2264">
                  <c:v>1.5986136490348117</c:v>
                </c:pt>
                <c:pt idx="2265">
                  <c:v>1.0107703314379886</c:v>
                </c:pt>
                <c:pt idx="2266">
                  <c:v>0.86279713662975643</c:v>
                </c:pt>
                <c:pt idx="2267">
                  <c:v>0.87722974143379662</c:v>
                </c:pt>
                <c:pt idx="2268">
                  <c:v>1.2390168285807013</c:v>
                </c:pt>
                <c:pt idx="2269">
                  <c:v>0.25038869679089881</c:v>
                </c:pt>
                <c:pt idx="2270">
                  <c:v>0.79766874093059448</c:v>
                </c:pt>
                <c:pt idx="2271">
                  <c:v>1.5359960919501798</c:v>
                </c:pt>
                <c:pt idx="2272">
                  <c:v>0.68768558100978905</c:v>
                </c:pt>
                <c:pt idx="2273">
                  <c:v>1.0158907524694558</c:v>
                </c:pt>
                <c:pt idx="2274">
                  <c:v>0.61599126390176928</c:v>
                </c:pt>
                <c:pt idx="2275">
                  <c:v>1.2034714090030254</c:v>
                </c:pt>
                <c:pt idx="2276">
                  <c:v>0.88268096025662568</c:v>
                </c:pt>
                <c:pt idx="2277">
                  <c:v>0.47432791920841755</c:v>
                </c:pt>
                <c:pt idx="2278">
                  <c:v>0.98504451862040066</c:v>
                </c:pt>
                <c:pt idx="2279">
                  <c:v>1.1728434356073671</c:v>
                </c:pt>
                <c:pt idx="2280">
                  <c:v>0.61388198445801367</c:v>
                </c:pt>
                <c:pt idx="2281">
                  <c:v>0.84737916775384381</c:v>
                </c:pt>
                <c:pt idx="2282">
                  <c:v>0.47210999817538823</c:v>
                </c:pt>
                <c:pt idx="2283">
                  <c:v>0.7784281840105447</c:v>
                </c:pt>
                <c:pt idx="2284">
                  <c:v>1.2968977755039313</c:v>
                </c:pt>
                <c:pt idx="2285">
                  <c:v>0.77617915587092057</c:v>
                </c:pt>
                <c:pt idx="2286">
                  <c:v>1.1769543572995038</c:v>
                </c:pt>
                <c:pt idx="2287">
                  <c:v>1.1171139493122817</c:v>
                </c:pt>
                <c:pt idx="2288">
                  <c:v>1.1323795411325248</c:v>
                </c:pt>
                <c:pt idx="2289">
                  <c:v>0.99870395883095253</c:v>
                </c:pt>
                <c:pt idx="2290">
                  <c:v>1.0661285565415455</c:v>
                </c:pt>
                <c:pt idx="2291">
                  <c:v>0.43468232517246186</c:v>
                </c:pt>
                <c:pt idx="2292">
                  <c:v>0.98875073796469715</c:v>
                </c:pt>
                <c:pt idx="2293">
                  <c:v>0.82616614105146446</c:v>
                </c:pt>
                <c:pt idx="2294">
                  <c:v>0.88531131954117903</c:v>
                </c:pt>
                <c:pt idx="2295">
                  <c:v>1.5287447220102508</c:v>
                </c:pt>
                <c:pt idx="2296">
                  <c:v>0.669446819897076</c:v>
                </c:pt>
                <c:pt idx="2297">
                  <c:v>0.78199715238088929</c:v>
                </c:pt>
                <c:pt idx="2298">
                  <c:v>0.60475439094205563</c:v>
                </c:pt>
                <c:pt idx="2299">
                  <c:v>0.31528962155592488</c:v>
                </c:pt>
                <c:pt idx="2300">
                  <c:v>0.76523523914875891</c:v>
                </c:pt>
                <c:pt idx="2301">
                  <c:v>0.61958707329916085</c:v>
                </c:pt>
                <c:pt idx="2302">
                  <c:v>1.2507543389896874</c:v>
                </c:pt>
                <c:pt idx="2303">
                  <c:v>0.77152874407723337</c:v>
                </c:pt>
                <c:pt idx="2304">
                  <c:v>1.1165066540364605</c:v>
                </c:pt>
                <c:pt idx="2305">
                  <c:v>0.64166211885562352</c:v>
                </c:pt>
                <c:pt idx="2306">
                  <c:v>1.1540801414902944</c:v>
                </c:pt>
                <c:pt idx="2307">
                  <c:v>1.5446162976383739</c:v>
                </c:pt>
                <c:pt idx="2308">
                  <c:v>0.59147310732517933</c:v>
                </c:pt>
                <c:pt idx="2309">
                  <c:v>1.2653032078663822</c:v>
                </c:pt>
                <c:pt idx="2310">
                  <c:v>1.0599255877514862</c:v>
                </c:pt>
                <c:pt idx="2311">
                  <c:v>1.0142793689546419</c:v>
                </c:pt>
                <c:pt idx="2312">
                  <c:v>0.82292105367340684</c:v>
                </c:pt>
                <c:pt idx="2313">
                  <c:v>1.2047619846881255</c:v>
                </c:pt>
                <c:pt idx="2314">
                  <c:v>0.51854623371440156</c:v>
                </c:pt>
                <c:pt idx="2315">
                  <c:v>1.1002030712282602</c:v>
                </c:pt>
                <c:pt idx="2316">
                  <c:v>0.75349435137325904</c:v>
                </c:pt>
                <c:pt idx="2317">
                  <c:v>1.0287863846694234</c:v>
                </c:pt>
                <c:pt idx="2318">
                  <c:v>0.44217604635990249</c:v>
                </c:pt>
                <c:pt idx="2319">
                  <c:v>0.90249237595429799</c:v>
                </c:pt>
                <c:pt idx="2320">
                  <c:v>1.5879197472277267</c:v>
                </c:pt>
                <c:pt idx="2321">
                  <c:v>0.70517659582827119</c:v>
                </c:pt>
                <c:pt idx="2322">
                  <c:v>1.372152897055039</c:v>
                </c:pt>
                <c:pt idx="2323">
                  <c:v>0.94327555286460818</c:v>
                </c:pt>
                <c:pt idx="2324">
                  <c:v>0.78708708461509791</c:v>
                </c:pt>
                <c:pt idx="2325">
                  <c:v>1.0801267292563124</c:v>
                </c:pt>
                <c:pt idx="2326">
                  <c:v>0.7745131397142595</c:v>
                </c:pt>
                <c:pt idx="2327">
                  <c:v>1.1849500775800437</c:v>
                </c:pt>
                <c:pt idx="2328">
                  <c:v>0.96568028655608962</c:v>
                </c:pt>
                <c:pt idx="2329">
                  <c:v>0.81087850033333964</c:v>
                </c:pt>
                <c:pt idx="2330">
                  <c:v>0.49015731257512796</c:v>
                </c:pt>
                <c:pt idx="2331">
                  <c:v>0.68259301126922645</c:v>
                </c:pt>
                <c:pt idx="2332">
                  <c:v>1.332939585304177</c:v>
                </c:pt>
                <c:pt idx="2333">
                  <c:v>1.5611837873273684</c:v>
                </c:pt>
                <c:pt idx="2334">
                  <c:v>0.99362661007470887</c:v>
                </c:pt>
                <c:pt idx="2335">
                  <c:v>1.0010303116671109</c:v>
                </c:pt>
                <c:pt idx="2336">
                  <c:v>1.0573296910777394</c:v>
                </c:pt>
                <c:pt idx="2337">
                  <c:v>0.46953425466845777</c:v>
                </c:pt>
                <c:pt idx="2338">
                  <c:v>1.0412951428036696</c:v>
                </c:pt>
                <c:pt idx="2339">
                  <c:v>1.5080848432928602</c:v>
                </c:pt>
                <c:pt idx="2340">
                  <c:v>1.1374534025476617</c:v>
                </c:pt>
                <c:pt idx="2341">
                  <c:v>1.2581551905990964</c:v>
                </c:pt>
                <c:pt idx="2342">
                  <c:v>0.65443892158021955</c:v>
                </c:pt>
                <c:pt idx="2343">
                  <c:v>0.63227128769718521</c:v>
                </c:pt>
                <c:pt idx="2344">
                  <c:v>1.1730259720441079</c:v>
                </c:pt>
                <c:pt idx="2345">
                  <c:v>0.52083717602542756</c:v>
                </c:pt>
                <c:pt idx="2346">
                  <c:v>1.3888225831134082</c:v>
                </c:pt>
                <c:pt idx="2347">
                  <c:v>0.76049678953863076</c:v>
                </c:pt>
                <c:pt idx="2348">
                  <c:v>0.42822437742016017</c:v>
                </c:pt>
                <c:pt idx="2349">
                  <c:v>0.45459085051281356</c:v>
                </c:pt>
                <c:pt idx="2350">
                  <c:v>0.53768876129011289</c:v>
                </c:pt>
                <c:pt idx="2351">
                  <c:v>1.5778882330902468</c:v>
                </c:pt>
                <c:pt idx="2352">
                  <c:v>0.88256820899770694</c:v>
                </c:pt>
                <c:pt idx="2353">
                  <c:v>1.1877286612682039</c:v>
                </c:pt>
                <c:pt idx="2354">
                  <c:v>0.8389414320609665</c:v>
                </c:pt>
                <c:pt idx="2355">
                  <c:v>1.0123001871703479</c:v>
                </c:pt>
                <c:pt idx="2356">
                  <c:v>1.6248411955634825</c:v>
                </c:pt>
                <c:pt idx="2357">
                  <c:v>0.59860001666427132</c:v>
                </c:pt>
                <c:pt idx="2358">
                  <c:v>0.90393901691169209</c:v>
                </c:pt>
                <c:pt idx="2359">
                  <c:v>1.1041186454936633</c:v>
                </c:pt>
                <c:pt idx="2360">
                  <c:v>0.44123034427696961</c:v>
                </c:pt>
                <c:pt idx="2361">
                  <c:v>0.88952354511135456</c:v>
                </c:pt>
                <c:pt idx="2362">
                  <c:v>0.99088317352807831</c:v>
                </c:pt>
                <c:pt idx="2363">
                  <c:v>0.61893661021036506</c:v>
                </c:pt>
                <c:pt idx="2364">
                  <c:v>0.91639120832894871</c:v>
                </c:pt>
                <c:pt idx="2365">
                  <c:v>1.2543793679123854</c:v>
                </c:pt>
                <c:pt idx="2366">
                  <c:v>1.7580215676042519</c:v>
                </c:pt>
                <c:pt idx="2367">
                  <c:v>0.62958859979399451</c:v>
                </c:pt>
                <c:pt idx="2368">
                  <c:v>1.0642810369469708</c:v>
                </c:pt>
                <c:pt idx="2369">
                  <c:v>1.5151431879634025</c:v>
                </c:pt>
                <c:pt idx="2370">
                  <c:v>1.2452931975979067</c:v>
                </c:pt>
                <c:pt idx="2371">
                  <c:v>1.062241351945413</c:v>
                </c:pt>
                <c:pt idx="2372">
                  <c:v>0.962134568536398</c:v>
                </c:pt>
                <c:pt idx="2373">
                  <c:v>1.3427523432548765</c:v>
                </c:pt>
                <c:pt idx="2374">
                  <c:v>0.98129371356820183</c:v>
                </c:pt>
                <c:pt idx="2375">
                  <c:v>-0.1097587990600597</c:v>
                </c:pt>
                <c:pt idx="2376">
                  <c:v>0.70030044589017693</c:v>
                </c:pt>
                <c:pt idx="2377">
                  <c:v>1.0567710802332404</c:v>
                </c:pt>
                <c:pt idx="2378">
                  <c:v>0.36846077376958819</c:v>
                </c:pt>
                <c:pt idx="2379">
                  <c:v>0.74924484327728691</c:v>
                </c:pt>
                <c:pt idx="2380">
                  <c:v>0.86468901998181336</c:v>
                </c:pt>
                <c:pt idx="2381">
                  <c:v>0.450155247460442</c:v>
                </c:pt>
                <c:pt idx="2382">
                  <c:v>1.3549824797729693</c:v>
                </c:pt>
                <c:pt idx="2383">
                  <c:v>0.88493537994658134</c:v>
                </c:pt>
                <c:pt idx="2384">
                  <c:v>0.73816236881245989</c:v>
                </c:pt>
                <c:pt idx="2385">
                  <c:v>1.3981410530048168</c:v>
                </c:pt>
                <c:pt idx="2386">
                  <c:v>0.97216819900049667</c:v>
                </c:pt>
                <c:pt idx="2387">
                  <c:v>1.4398538056328094</c:v>
                </c:pt>
                <c:pt idx="2388">
                  <c:v>1.1070215152517948</c:v>
                </c:pt>
                <c:pt idx="2389">
                  <c:v>0.83812590201374837</c:v>
                </c:pt>
                <c:pt idx="2390">
                  <c:v>1.1550543254354981</c:v>
                </c:pt>
                <c:pt idx="2391">
                  <c:v>0.87171863053249465</c:v>
                </c:pt>
                <c:pt idx="2392">
                  <c:v>1.2505887849154627</c:v>
                </c:pt>
                <c:pt idx="2393">
                  <c:v>0.43211870099520366</c:v>
                </c:pt>
                <c:pt idx="2394">
                  <c:v>1.4404233069882841</c:v>
                </c:pt>
                <c:pt idx="2395">
                  <c:v>1.0354820987044731</c:v>
                </c:pt>
                <c:pt idx="2396">
                  <c:v>1.0416545511907405</c:v>
                </c:pt>
                <c:pt idx="2397">
                  <c:v>1.0320247025422975</c:v>
                </c:pt>
                <c:pt idx="2398">
                  <c:v>0.62102261323968744</c:v>
                </c:pt>
                <c:pt idx="2399">
                  <c:v>0.31828883788248508</c:v>
                </c:pt>
                <c:pt idx="2400">
                  <c:v>0.92009937619406479</c:v>
                </c:pt>
                <c:pt idx="2401">
                  <c:v>0.60083121742116941</c:v>
                </c:pt>
                <c:pt idx="2402">
                  <c:v>1.3127091074821229</c:v>
                </c:pt>
                <c:pt idx="2403">
                  <c:v>0.99970212469087216</c:v>
                </c:pt>
                <c:pt idx="2404">
                  <c:v>0.94250015644701102</c:v>
                </c:pt>
                <c:pt idx="2405">
                  <c:v>0.94655391313565751</c:v>
                </c:pt>
                <c:pt idx="2406">
                  <c:v>1.5614918974706609</c:v>
                </c:pt>
                <c:pt idx="2407">
                  <c:v>0.80481205243828602</c:v>
                </c:pt>
                <c:pt idx="2408">
                  <c:v>0.8878385380637539</c:v>
                </c:pt>
                <c:pt idx="2409">
                  <c:v>0.82736125309918651</c:v>
                </c:pt>
                <c:pt idx="2410">
                  <c:v>1.2848237976689756</c:v>
                </c:pt>
                <c:pt idx="2411">
                  <c:v>1.3785190285920703</c:v>
                </c:pt>
                <c:pt idx="2412">
                  <c:v>1.2127381134976163</c:v>
                </c:pt>
                <c:pt idx="2413">
                  <c:v>0.70588371177924003</c:v>
                </c:pt>
                <c:pt idx="2414">
                  <c:v>0.63788287044955716</c:v>
                </c:pt>
                <c:pt idx="2415">
                  <c:v>0.97101166823158369</c:v>
                </c:pt>
                <c:pt idx="2416">
                  <c:v>0.64940238722001831</c:v>
                </c:pt>
                <c:pt idx="2417">
                  <c:v>0.91402715280482716</c:v>
                </c:pt>
                <c:pt idx="2418">
                  <c:v>1.4707574576625242</c:v>
                </c:pt>
                <c:pt idx="2419">
                  <c:v>1.2270134692127637</c:v>
                </c:pt>
                <c:pt idx="2420">
                  <c:v>1.0466802763422802</c:v>
                </c:pt>
                <c:pt idx="2421">
                  <c:v>0.78187975124532683</c:v>
                </c:pt>
                <c:pt idx="2422">
                  <c:v>1.385508438491126</c:v>
                </c:pt>
                <c:pt idx="2423">
                  <c:v>0.94041324601692855</c:v>
                </c:pt>
                <c:pt idx="2424">
                  <c:v>0.44816603004443056</c:v>
                </c:pt>
                <c:pt idx="2425">
                  <c:v>1.5137343059577932</c:v>
                </c:pt>
                <c:pt idx="2426">
                  <c:v>1.117175872658809</c:v>
                </c:pt>
                <c:pt idx="2427">
                  <c:v>0.73644649672426166</c:v>
                </c:pt>
                <c:pt idx="2428">
                  <c:v>0.31255490858674762</c:v>
                </c:pt>
                <c:pt idx="2429">
                  <c:v>0.428548404605396</c:v>
                </c:pt>
                <c:pt idx="2430">
                  <c:v>0.91946078486999649</c:v>
                </c:pt>
                <c:pt idx="2431">
                  <c:v>1.7353565473594394</c:v>
                </c:pt>
                <c:pt idx="2432">
                  <c:v>1.133304917165576</c:v>
                </c:pt>
                <c:pt idx="2433">
                  <c:v>0.86058154695285194</c:v>
                </c:pt>
                <c:pt idx="2434">
                  <c:v>1.1180486138328858</c:v>
                </c:pt>
                <c:pt idx="2435">
                  <c:v>0.75867234859609911</c:v>
                </c:pt>
                <c:pt idx="2436">
                  <c:v>0.99508961715587008</c:v>
                </c:pt>
                <c:pt idx="2437">
                  <c:v>1.2156825762612702</c:v>
                </c:pt>
                <c:pt idx="2438">
                  <c:v>1.3788965896080572</c:v>
                </c:pt>
                <c:pt idx="2439">
                  <c:v>1.5207502502220533</c:v>
                </c:pt>
                <c:pt idx="2440">
                  <c:v>1.4806743498698105</c:v>
                </c:pt>
                <c:pt idx="2441">
                  <c:v>1.0980873307315451</c:v>
                </c:pt>
                <c:pt idx="2442">
                  <c:v>0.7831040777257543</c:v>
                </c:pt>
                <c:pt idx="2443">
                  <c:v>0.81237321512155858</c:v>
                </c:pt>
                <c:pt idx="2444">
                  <c:v>0.94175103975038454</c:v>
                </c:pt>
                <c:pt idx="2445">
                  <c:v>1.1284338926440236</c:v>
                </c:pt>
                <c:pt idx="2446">
                  <c:v>1.3054610571601659</c:v>
                </c:pt>
                <c:pt idx="2447">
                  <c:v>1.2375549821356291</c:v>
                </c:pt>
                <c:pt idx="2448">
                  <c:v>1.4694565935379058</c:v>
                </c:pt>
                <c:pt idx="2449">
                  <c:v>1.2385843297570442</c:v>
                </c:pt>
                <c:pt idx="2450">
                  <c:v>0.61100449022547876</c:v>
                </c:pt>
                <c:pt idx="2451">
                  <c:v>0.75894587780155365</c:v>
                </c:pt>
                <c:pt idx="2452">
                  <c:v>1.2513542286610035</c:v>
                </c:pt>
                <c:pt idx="2453">
                  <c:v>1.1595550716193082</c:v>
                </c:pt>
                <c:pt idx="2454">
                  <c:v>1.5652918675683047</c:v>
                </c:pt>
                <c:pt idx="2455">
                  <c:v>1.1793703078621933</c:v>
                </c:pt>
                <c:pt idx="2456">
                  <c:v>0.65670973709911973</c:v>
                </c:pt>
                <c:pt idx="2457">
                  <c:v>1.0967565451441661</c:v>
                </c:pt>
                <c:pt idx="2458">
                  <c:v>0.62558523462126203</c:v>
                </c:pt>
                <c:pt idx="2459">
                  <c:v>1.0313057935425103</c:v>
                </c:pt>
                <c:pt idx="2460">
                  <c:v>0.5992050621759839</c:v>
                </c:pt>
                <c:pt idx="2461">
                  <c:v>1.1115265648948196</c:v>
                </c:pt>
                <c:pt idx="2462">
                  <c:v>1.7961729975908858</c:v>
                </c:pt>
                <c:pt idx="2463">
                  <c:v>0.27248449618002502</c:v>
                </c:pt>
                <c:pt idx="2464">
                  <c:v>1.1452398745318044</c:v>
                </c:pt>
                <c:pt idx="2465">
                  <c:v>1.2936708523304421</c:v>
                </c:pt>
                <c:pt idx="2466">
                  <c:v>1.0370170305047433</c:v>
                </c:pt>
                <c:pt idx="2467">
                  <c:v>0.7231162411930625</c:v>
                </c:pt>
                <c:pt idx="2468">
                  <c:v>1.354601814312256</c:v>
                </c:pt>
                <c:pt idx="2469">
                  <c:v>0.93155660362641268</c:v>
                </c:pt>
                <c:pt idx="2470">
                  <c:v>1.0655678947756997</c:v>
                </c:pt>
                <c:pt idx="2471">
                  <c:v>1.4562531932969207</c:v>
                </c:pt>
                <c:pt idx="2472">
                  <c:v>0.60825959951447972</c:v>
                </c:pt>
                <c:pt idx="2473">
                  <c:v>1.1550940401775229</c:v>
                </c:pt>
                <c:pt idx="2474">
                  <c:v>1.4270546848343451</c:v>
                </c:pt>
                <c:pt idx="2475">
                  <c:v>1.2169469829977781</c:v>
                </c:pt>
                <c:pt idx="2476">
                  <c:v>0.96417432448160634</c:v>
                </c:pt>
                <c:pt idx="2477">
                  <c:v>1.2082828838249706</c:v>
                </c:pt>
                <c:pt idx="2478">
                  <c:v>0.57335389555374872</c:v>
                </c:pt>
                <c:pt idx="2479">
                  <c:v>0.35913555601892666</c:v>
                </c:pt>
                <c:pt idx="2480">
                  <c:v>0.7800551673942242</c:v>
                </c:pt>
                <c:pt idx="2481">
                  <c:v>1.4393189952176895</c:v>
                </c:pt>
                <c:pt idx="2482">
                  <c:v>0.84253337420840935</c:v>
                </c:pt>
                <c:pt idx="2483">
                  <c:v>1.0020152355205283</c:v>
                </c:pt>
                <c:pt idx="2484">
                  <c:v>0.85463007893981779</c:v>
                </c:pt>
                <c:pt idx="2485">
                  <c:v>1.3663336696258483</c:v>
                </c:pt>
                <c:pt idx="2486">
                  <c:v>1.2986414864431424</c:v>
                </c:pt>
                <c:pt idx="2487">
                  <c:v>0.99473348809921847</c:v>
                </c:pt>
                <c:pt idx="2488">
                  <c:v>1.0924042720153944</c:v>
                </c:pt>
                <c:pt idx="2489">
                  <c:v>1.1601856376348707</c:v>
                </c:pt>
                <c:pt idx="2490">
                  <c:v>0.75406967899554567</c:v>
                </c:pt>
                <c:pt idx="2491">
                  <c:v>1.2918503260713126</c:v>
                </c:pt>
                <c:pt idx="2492">
                  <c:v>0.6799275351528844</c:v>
                </c:pt>
                <c:pt idx="2493">
                  <c:v>1.2849305773027766</c:v>
                </c:pt>
                <c:pt idx="2494">
                  <c:v>0.56452289885577756</c:v>
                </c:pt>
                <c:pt idx="2495">
                  <c:v>1.0404621290740979</c:v>
                </c:pt>
                <c:pt idx="2496">
                  <c:v>0.66011698161640986</c:v>
                </c:pt>
                <c:pt idx="2497">
                  <c:v>1.3501568155086547</c:v>
                </c:pt>
                <c:pt idx="2498">
                  <c:v>0.2827020855710134</c:v>
                </c:pt>
                <c:pt idx="2499">
                  <c:v>1.3051760557225278</c:v>
                </c:pt>
                <c:pt idx="2500">
                  <c:v>1.3557141600432616</c:v>
                </c:pt>
                <c:pt idx="2501">
                  <c:v>0.71281405787259722</c:v>
                </c:pt>
                <c:pt idx="2502">
                  <c:v>1.1783746809701536</c:v>
                </c:pt>
                <c:pt idx="2503">
                  <c:v>0.79922188570174657</c:v>
                </c:pt>
                <c:pt idx="2504">
                  <c:v>1.4216486499142587</c:v>
                </c:pt>
                <c:pt idx="2505">
                  <c:v>1.0283383225364813</c:v>
                </c:pt>
                <c:pt idx="2506">
                  <c:v>0.93763019974433548</c:v>
                </c:pt>
                <c:pt idx="2507">
                  <c:v>0.95664046139789694</c:v>
                </c:pt>
                <c:pt idx="2508">
                  <c:v>1.4358996159341322</c:v>
                </c:pt>
                <c:pt idx="2509">
                  <c:v>0.40668759753778172</c:v>
                </c:pt>
                <c:pt idx="2510">
                  <c:v>0.35172778857101417</c:v>
                </c:pt>
                <c:pt idx="2511">
                  <c:v>1.6680831860971188</c:v>
                </c:pt>
                <c:pt idx="2512">
                  <c:v>0.68349264187988124</c:v>
                </c:pt>
                <c:pt idx="2513">
                  <c:v>0.84622543831497121</c:v>
                </c:pt>
                <c:pt idx="2514">
                  <c:v>0.53008875501239072</c:v>
                </c:pt>
                <c:pt idx="2515">
                  <c:v>0.44123536313750389</c:v>
                </c:pt>
                <c:pt idx="2516">
                  <c:v>1.3519928893871758</c:v>
                </c:pt>
                <c:pt idx="2517">
                  <c:v>0.53662855586213198</c:v>
                </c:pt>
                <c:pt idx="2518">
                  <c:v>0.82141399898251732</c:v>
                </c:pt>
                <c:pt idx="2519">
                  <c:v>1.4494075072414652</c:v>
                </c:pt>
                <c:pt idx="2520">
                  <c:v>0.87789379891932717</c:v>
                </c:pt>
                <c:pt idx="2521">
                  <c:v>1.078442425587278</c:v>
                </c:pt>
                <c:pt idx="2522">
                  <c:v>0.92484113056727413</c:v>
                </c:pt>
                <c:pt idx="2523">
                  <c:v>0.36605168177214198</c:v>
                </c:pt>
                <c:pt idx="2524">
                  <c:v>1.1336823540787411</c:v>
                </c:pt>
                <c:pt idx="2525">
                  <c:v>1.2976032241263931</c:v>
                </c:pt>
                <c:pt idx="2526">
                  <c:v>1.1917153331515158</c:v>
                </c:pt>
                <c:pt idx="2527">
                  <c:v>0.78125558894577174</c:v>
                </c:pt>
                <c:pt idx="2528">
                  <c:v>0.89592191470009208</c:v>
                </c:pt>
                <c:pt idx="2529">
                  <c:v>0.69278740623995838</c:v>
                </c:pt>
                <c:pt idx="2530">
                  <c:v>0.44779181620978648</c:v>
                </c:pt>
                <c:pt idx="2531">
                  <c:v>1.5967099113824648</c:v>
                </c:pt>
                <c:pt idx="2532">
                  <c:v>0.82915914096807608</c:v>
                </c:pt>
                <c:pt idx="2533">
                  <c:v>1.2140920087968468</c:v>
                </c:pt>
                <c:pt idx="2534">
                  <c:v>0.97526563124431176</c:v>
                </c:pt>
                <c:pt idx="2535">
                  <c:v>1.0931563975350844</c:v>
                </c:pt>
                <c:pt idx="2536">
                  <c:v>0.76704473654005167</c:v>
                </c:pt>
                <c:pt idx="2537">
                  <c:v>0.87604549853518643</c:v>
                </c:pt>
                <c:pt idx="2538">
                  <c:v>0.92223232999645077</c:v>
                </c:pt>
                <c:pt idx="2539">
                  <c:v>0.75039056674931603</c:v>
                </c:pt>
                <c:pt idx="2540">
                  <c:v>0.32731111636147014</c:v>
                </c:pt>
                <c:pt idx="2541">
                  <c:v>1.2641386099871883</c:v>
                </c:pt>
                <c:pt idx="2542">
                  <c:v>0.8703881193275953</c:v>
                </c:pt>
                <c:pt idx="2543">
                  <c:v>1.0182357016351751</c:v>
                </c:pt>
                <c:pt idx="2544">
                  <c:v>0.90422803408674679</c:v>
                </c:pt>
                <c:pt idx="2545">
                  <c:v>0.63572686958596591</c:v>
                </c:pt>
                <c:pt idx="2546">
                  <c:v>0.78216977413901123</c:v>
                </c:pt>
                <c:pt idx="2547">
                  <c:v>0.51895024838466419</c:v>
                </c:pt>
                <c:pt idx="2548">
                  <c:v>1.1344508071820114</c:v>
                </c:pt>
                <c:pt idx="2549">
                  <c:v>1.0148408089179728</c:v>
                </c:pt>
                <c:pt idx="2550">
                  <c:v>0.66288308634997284</c:v>
                </c:pt>
                <c:pt idx="2551">
                  <c:v>0.49233537857812637</c:v>
                </c:pt>
                <c:pt idx="2552">
                  <c:v>0.70392476762388934</c:v>
                </c:pt>
                <c:pt idx="2553">
                  <c:v>0.87729817083178219</c:v>
                </c:pt>
                <c:pt idx="2554">
                  <c:v>0.91356949768844387</c:v>
                </c:pt>
                <c:pt idx="2555">
                  <c:v>1.2423351843861836</c:v>
                </c:pt>
                <c:pt idx="2556">
                  <c:v>0.54082793588299261</c:v>
                </c:pt>
                <c:pt idx="2557">
                  <c:v>1.0619901045745705</c:v>
                </c:pt>
                <c:pt idx="2558">
                  <c:v>1.1990600089641599</c:v>
                </c:pt>
                <c:pt idx="2559">
                  <c:v>0.67360976254328331</c:v>
                </c:pt>
                <c:pt idx="2560">
                  <c:v>0.78398957723918095</c:v>
                </c:pt>
                <c:pt idx="2561">
                  <c:v>0.9487941913330018</c:v>
                </c:pt>
                <c:pt idx="2562">
                  <c:v>1.2680448009647742</c:v>
                </c:pt>
                <c:pt idx="2563">
                  <c:v>0.59383285003302189</c:v>
                </c:pt>
                <c:pt idx="2564">
                  <c:v>0.69789941561365776</c:v>
                </c:pt>
                <c:pt idx="2565">
                  <c:v>1.4273766418715503</c:v>
                </c:pt>
                <c:pt idx="2566">
                  <c:v>0.57963915276624145</c:v>
                </c:pt>
                <c:pt idx="2567">
                  <c:v>1.2627147672734933</c:v>
                </c:pt>
                <c:pt idx="2568">
                  <c:v>0.47977468912140786</c:v>
                </c:pt>
                <c:pt idx="2569">
                  <c:v>0.72340668852205003</c:v>
                </c:pt>
                <c:pt idx="2570">
                  <c:v>0.47790429545338808</c:v>
                </c:pt>
                <c:pt idx="2571">
                  <c:v>1.2579649944268572</c:v>
                </c:pt>
                <c:pt idx="2572">
                  <c:v>0.97851461902051939</c:v>
                </c:pt>
                <c:pt idx="2573">
                  <c:v>0.54662067136181225</c:v>
                </c:pt>
                <c:pt idx="2574">
                  <c:v>0.82389181771864517</c:v>
                </c:pt>
                <c:pt idx="2575">
                  <c:v>1.2487149451142134</c:v>
                </c:pt>
                <c:pt idx="2576">
                  <c:v>1.0942478831859863</c:v>
                </c:pt>
                <c:pt idx="2577">
                  <c:v>1.0392812287072077</c:v>
                </c:pt>
                <c:pt idx="2578">
                  <c:v>0.20669183850457662</c:v>
                </c:pt>
                <c:pt idx="2579">
                  <c:v>1.2567761356524876</c:v>
                </c:pt>
                <c:pt idx="2580">
                  <c:v>1.0312553504537612</c:v>
                </c:pt>
                <c:pt idx="2581">
                  <c:v>0.66137261051689467</c:v>
                </c:pt>
                <c:pt idx="2582">
                  <c:v>0.67956389810409146</c:v>
                </c:pt>
                <c:pt idx="2583">
                  <c:v>1.7706476079182547</c:v>
                </c:pt>
                <c:pt idx="2584">
                  <c:v>0.95918430700019086</c:v>
                </c:pt>
                <c:pt idx="2585">
                  <c:v>1.0154911774225475</c:v>
                </c:pt>
                <c:pt idx="2586">
                  <c:v>0.54020548169443994</c:v>
                </c:pt>
                <c:pt idx="2587">
                  <c:v>1.2226341870017452</c:v>
                </c:pt>
                <c:pt idx="2588">
                  <c:v>1.5800581674426759</c:v>
                </c:pt>
                <c:pt idx="2589">
                  <c:v>0.68031109065162609</c:v>
                </c:pt>
                <c:pt idx="2590">
                  <c:v>1.8787385034706001</c:v>
                </c:pt>
                <c:pt idx="2591">
                  <c:v>0.74327092368032033</c:v>
                </c:pt>
                <c:pt idx="2592">
                  <c:v>1.0940667027491018</c:v>
                </c:pt>
                <c:pt idx="2593">
                  <c:v>1.055332712733752</c:v>
                </c:pt>
                <c:pt idx="2594">
                  <c:v>1.6600039359898573</c:v>
                </c:pt>
                <c:pt idx="2595">
                  <c:v>0.88642237627898024</c:v>
                </c:pt>
                <c:pt idx="2596">
                  <c:v>1.0743666662044991</c:v>
                </c:pt>
                <c:pt idx="2597">
                  <c:v>0.81241769781553308</c:v>
                </c:pt>
                <c:pt idx="2598">
                  <c:v>0.8459241092143539</c:v>
                </c:pt>
                <c:pt idx="2599">
                  <c:v>1.1301030077587628</c:v>
                </c:pt>
                <c:pt idx="2600">
                  <c:v>0.90399400019452525</c:v>
                </c:pt>
                <c:pt idx="2601">
                  <c:v>1.2692464651930981</c:v>
                </c:pt>
                <c:pt idx="2602">
                  <c:v>1.0725211308485285</c:v>
                </c:pt>
                <c:pt idx="2603">
                  <c:v>0.85124747661248401</c:v>
                </c:pt>
                <c:pt idx="2604">
                  <c:v>1.1247340906650163</c:v>
                </c:pt>
                <c:pt idx="2605">
                  <c:v>1.0933603421852984</c:v>
                </c:pt>
                <c:pt idx="2606">
                  <c:v>0.9833533065252329</c:v>
                </c:pt>
                <c:pt idx="2607">
                  <c:v>1.1919733785173465</c:v>
                </c:pt>
                <c:pt idx="2608">
                  <c:v>1.2659013563039481</c:v>
                </c:pt>
                <c:pt idx="2609">
                  <c:v>1.0096384734678301</c:v>
                </c:pt>
                <c:pt idx="2610">
                  <c:v>1.286345439649327</c:v>
                </c:pt>
                <c:pt idx="2611">
                  <c:v>1.1320801925909203</c:v>
                </c:pt>
                <c:pt idx="2612">
                  <c:v>1.2230388522310334</c:v>
                </c:pt>
                <c:pt idx="2613">
                  <c:v>1.019124230966433</c:v>
                </c:pt>
                <c:pt idx="2614">
                  <c:v>0.71005707552825514</c:v>
                </c:pt>
                <c:pt idx="2615">
                  <c:v>0.70705335318087781</c:v>
                </c:pt>
                <c:pt idx="2616">
                  <c:v>1.423265166683962</c:v>
                </c:pt>
                <c:pt idx="2617">
                  <c:v>1.2270187955696066</c:v>
                </c:pt>
                <c:pt idx="2618">
                  <c:v>1.5845846084629147</c:v>
                </c:pt>
                <c:pt idx="2619">
                  <c:v>0.61239791691769363</c:v>
                </c:pt>
                <c:pt idx="2620">
                  <c:v>1.1382356245056249</c:v>
                </c:pt>
                <c:pt idx="2621">
                  <c:v>0.84604907847495614</c:v>
                </c:pt>
                <c:pt idx="2622">
                  <c:v>1.3787692171664736</c:v>
                </c:pt>
                <c:pt idx="2623">
                  <c:v>1.0665320810644445</c:v>
                </c:pt>
                <c:pt idx="2624">
                  <c:v>1.1208260902202223</c:v>
                </c:pt>
                <c:pt idx="2625">
                  <c:v>-1.7820457223614916E-2</c:v>
                </c:pt>
                <c:pt idx="2626">
                  <c:v>0.4200628806688762</c:v>
                </c:pt>
                <c:pt idx="2627">
                  <c:v>0.93552163169153735</c:v>
                </c:pt>
                <c:pt idx="2628">
                  <c:v>1.1841965999388071</c:v>
                </c:pt>
                <c:pt idx="2629">
                  <c:v>1.2502427054397787</c:v>
                </c:pt>
                <c:pt idx="2630">
                  <c:v>1.0694102058851964</c:v>
                </c:pt>
                <c:pt idx="2631">
                  <c:v>0.88824263650372814</c:v>
                </c:pt>
                <c:pt idx="2632">
                  <c:v>0.92803188244819168</c:v>
                </c:pt>
                <c:pt idx="2633">
                  <c:v>0.75403693482272915</c:v>
                </c:pt>
                <c:pt idx="2634">
                  <c:v>1.0133897775223695</c:v>
                </c:pt>
                <c:pt idx="2635">
                  <c:v>0.54898215316930998</c:v>
                </c:pt>
                <c:pt idx="2636">
                  <c:v>1.4003965630474813</c:v>
                </c:pt>
                <c:pt idx="2637">
                  <c:v>1.5123920697732016</c:v>
                </c:pt>
                <c:pt idx="2638">
                  <c:v>1.5139882514982259</c:v>
                </c:pt>
                <c:pt idx="2639">
                  <c:v>0.72273528877379278</c:v>
                </c:pt>
                <c:pt idx="2640">
                  <c:v>1.5998590059048234</c:v>
                </c:pt>
                <c:pt idx="2641">
                  <c:v>0.40819515802113493</c:v>
                </c:pt>
                <c:pt idx="2642">
                  <c:v>1.0164652986854379</c:v>
                </c:pt>
                <c:pt idx="2643">
                  <c:v>1.0514941081826699</c:v>
                </c:pt>
                <c:pt idx="2644">
                  <c:v>0.7279880064621902</c:v>
                </c:pt>
                <c:pt idx="2645">
                  <c:v>1.0566661711844725</c:v>
                </c:pt>
                <c:pt idx="2646">
                  <c:v>1.4491391529732749</c:v>
                </c:pt>
                <c:pt idx="2647">
                  <c:v>0.95529043275454284</c:v>
                </c:pt>
                <c:pt idx="2648">
                  <c:v>0.77897654816158735</c:v>
                </c:pt>
                <c:pt idx="2649">
                  <c:v>1.8934763456227484</c:v>
                </c:pt>
                <c:pt idx="2650">
                  <c:v>1.0506379089990205</c:v>
                </c:pt>
                <c:pt idx="2651">
                  <c:v>1.3980412475900899</c:v>
                </c:pt>
                <c:pt idx="2652">
                  <c:v>0.43830419131276921</c:v>
                </c:pt>
                <c:pt idx="2653">
                  <c:v>0.71204070567677724</c:v>
                </c:pt>
                <c:pt idx="2654">
                  <c:v>0.95519987261837502</c:v>
                </c:pt>
                <c:pt idx="2655">
                  <c:v>0.91022636711441951</c:v>
                </c:pt>
                <c:pt idx="2656">
                  <c:v>1.0196582827962803</c:v>
                </c:pt>
                <c:pt idx="2657">
                  <c:v>1.2253312606619282</c:v>
                </c:pt>
                <c:pt idx="2658">
                  <c:v>1.2697333550046994</c:v>
                </c:pt>
                <c:pt idx="2659">
                  <c:v>0.59164207113817291</c:v>
                </c:pt>
                <c:pt idx="2660">
                  <c:v>0.53175162404218823</c:v>
                </c:pt>
                <c:pt idx="2661">
                  <c:v>0.5295790380604386</c:v>
                </c:pt>
                <c:pt idx="2662">
                  <c:v>0.94589534472705727</c:v>
                </c:pt>
                <c:pt idx="2663">
                  <c:v>0.66433165195481347</c:v>
                </c:pt>
                <c:pt idx="2664">
                  <c:v>0.60853563543170575</c:v>
                </c:pt>
                <c:pt idx="2665">
                  <c:v>0.90898929652761584</c:v>
                </c:pt>
                <c:pt idx="2666">
                  <c:v>1.1607047378191855</c:v>
                </c:pt>
                <c:pt idx="2667">
                  <c:v>1.4385100941509565</c:v>
                </c:pt>
                <c:pt idx="2668">
                  <c:v>1.6866046461382469</c:v>
                </c:pt>
                <c:pt idx="2669">
                  <c:v>1.2774588482298526</c:v>
                </c:pt>
                <c:pt idx="2670">
                  <c:v>0.66507444758658374</c:v>
                </c:pt>
                <c:pt idx="2671">
                  <c:v>0.82325248353556879</c:v>
                </c:pt>
                <c:pt idx="2672">
                  <c:v>1.042206521977278</c:v>
                </c:pt>
                <c:pt idx="2673">
                  <c:v>0.61282810681817534</c:v>
                </c:pt>
                <c:pt idx="2674">
                  <c:v>0.76843728008493684</c:v>
                </c:pt>
                <c:pt idx="2675">
                  <c:v>1.3954628304961036</c:v>
                </c:pt>
                <c:pt idx="2676">
                  <c:v>0.59553706222009284</c:v>
                </c:pt>
                <c:pt idx="2677">
                  <c:v>0.97204390545351482</c:v>
                </c:pt>
                <c:pt idx="2678">
                  <c:v>1.0300608372000568</c:v>
                </c:pt>
                <c:pt idx="2679">
                  <c:v>0.69935198769997764</c:v>
                </c:pt>
                <c:pt idx="2680">
                  <c:v>1.4741530820131887</c:v>
                </c:pt>
                <c:pt idx="2681">
                  <c:v>1.2285290951592975</c:v>
                </c:pt>
                <c:pt idx="2682">
                  <c:v>1.5856502830992794</c:v>
                </c:pt>
                <c:pt idx="2683">
                  <c:v>0.90334152424967185</c:v>
                </c:pt>
                <c:pt idx="2684">
                  <c:v>1.1649575265479502</c:v>
                </c:pt>
                <c:pt idx="2685">
                  <c:v>1.015972614368913</c:v>
                </c:pt>
                <c:pt idx="2686">
                  <c:v>1.1131643511932394</c:v>
                </c:pt>
                <c:pt idx="2687">
                  <c:v>1.4491534222280482</c:v>
                </c:pt>
                <c:pt idx="2688">
                  <c:v>0.89326193184603309</c:v>
                </c:pt>
                <c:pt idx="2689">
                  <c:v>1.266251196660896</c:v>
                </c:pt>
                <c:pt idx="2690">
                  <c:v>0.7455797874975969</c:v>
                </c:pt>
                <c:pt idx="2691">
                  <c:v>0.85205855875391245</c:v>
                </c:pt>
                <c:pt idx="2692">
                  <c:v>1.5265828258448884</c:v>
                </c:pt>
                <c:pt idx="2693">
                  <c:v>0.86538068438148774</c:v>
                </c:pt>
                <c:pt idx="2694">
                  <c:v>0.89558356695328412</c:v>
                </c:pt>
                <c:pt idx="2695">
                  <c:v>0.99630239831258094</c:v>
                </c:pt>
                <c:pt idx="2696">
                  <c:v>0.48221381726681578</c:v>
                </c:pt>
                <c:pt idx="2697">
                  <c:v>0.65910089786728876</c:v>
                </c:pt>
                <c:pt idx="2698">
                  <c:v>1.2919909782534067</c:v>
                </c:pt>
                <c:pt idx="2699">
                  <c:v>1.1938081618933241</c:v>
                </c:pt>
                <c:pt idx="2700">
                  <c:v>1.0792123135617657</c:v>
                </c:pt>
                <c:pt idx="2701">
                  <c:v>0.97279101148209324</c:v>
                </c:pt>
                <c:pt idx="2702">
                  <c:v>1.3730841693537876</c:v>
                </c:pt>
                <c:pt idx="2703">
                  <c:v>1.6727825509617311</c:v>
                </c:pt>
                <c:pt idx="2704">
                  <c:v>1.3236520911894154</c:v>
                </c:pt>
                <c:pt idx="2705">
                  <c:v>0.68976586549223495</c:v>
                </c:pt>
                <c:pt idx="2706">
                  <c:v>1.2740954262762325</c:v>
                </c:pt>
                <c:pt idx="2707">
                  <c:v>0.59009515552046476</c:v>
                </c:pt>
                <c:pt idx="2708">
                  <c:v>1.7010169804721778</c:v>
                </c:pt>
                <c:pt idx="2709">
                  <c:v>0.80736659370651731</c:v>
                </c:pt>
                <c:pt idx="2710">
                  <c:v>0.95613216631882603</c:v>
                </c:pt>
                <c:pt idx="2711">
                  <c:v>1.0166291849997713</c:v>
                </c:pt>
                <c:pt idx="2712">
                  <c:v>0.35927264548794646</c:v>
                </c:pt>
                <c:pt idx="2713">
                  <c:v>1.3437538460893681</c:v>
                </c:pt>
                <c:pt idx="2714">
                  <c:v>0.87929867517520455</c:v>
                </c:pt>
                <c:pt idx="2715">
                  <c:v>1.1112152051856845</c:v>
                </c:pt>
                <c:pt idx="2716">
                  <c:v>1.1859034166955593</c:v>
                </c:pt>
                <c:pt idx="2717">
                  <c:v>0.48094566426303453</c:v>
                </c:pt>
                <c:pt idx="2718">
                  <c:v>1.0332890284397223</c:v>
                </c:pt>
                <c:pt idx="2719">
                  <c:v>1.0849581409533657</c:v>
                </c:pt>
                <c:pt idx="2720">
                  <c:v>0.74239469681790227</c:v>
                </c:pt>
                <c:pt idx="2721">
                  <c:v>0.72674697971172764</c:v>
                </c:pt>
                <c:pt idx="2722">
                  <c:v>0.56869870023730451</c:v>
                </c:pt>
                <c:pt idx="2723">
                  <c:v>1.5347439522894544</c:v>
                </c:pt>
                <c:pt idx="2724">
                  <c:v>0.83985271084864821</c:v>
                </c:pt>
                <c:pt idx="2725">
                  <c:v>1.0203424568117392</c:v>
                </c:pt>
                <c:pt idx="2726">
                  <c:v>0.22761182105706723</c:v>
                </c:pt>
                <c:pt idx="2727">
                  <c:v>1.3160028114120619</c:v>
                </c:pt>
                <c:pt idx="2728">
                  <c:v>0.51450492853195606</c:v>
                </c:pt>
                <c:pt idx="2729">
                  <c:v>1.0256565296752209</c:v>
                </c:pt>
                <c:pt idx="2730">
                  <c:v>1.1816427302091317</c:v>
                </c:pt>
                <c:pt idx="2731">
                  <c:v>0.85591584469467508</c:v>
                </c:pt>
                <c:pt idx="2732">
                  <c:v>1.1423229598113915</c:v>
                </c:pt>
                <c:pt idx="2733">
                  <c:v>1.262988235031073</c:v>
                </c:pt>
                <c:pt idx="2734">
                  <c:v>1.0809544822524428</c:v>
                </c:pt>
                <c:pt idx="2735">
                  <c:v>1.1966482068924065</c:v>
                </c:pt>
                <c:pt idx="2736">
                  <c:v>1.1196112012184183</c:v>
                </c:pt>
                <c:pt idx="2737">
                  <c:v>0.84803013439059649</c:v>
                </c:pt>
                <c:pt idx="2738">
                  <c:v>1.0244695943310482</c:v>
                </c:pt>
                <c:pt idx="2739">
                  <c:v>1.2015476010864927</c:v>
                </c:pt>
                <c:pt idx="2740">
                  <c:v>1.2416193427129432</c:v>
                </c:pt>
                <c:pt idx="2741">
                  <c:v>1.2898883779599746</c:v>
                </c:pt>
                <c:pt idx="2742">
                  <c:v>1.0348706413501463</c:v>
                </c:pt>
                <c:pt idx="2743">
                  <c:v>0.86857253021318326</c:v>
                </c:pt>
                <c:pt idx="2744">
                  <c:v>1.0050919185148692</c:v>
                </c:pt>
                <c:pt idx="2745">
                  <c:v>0.78766124218663758</c:v>
                </c:pt>
                <c:pt idx="2746">
                  <c:v>1.5188628531095423</c:v>
                </c:pt>
                <c:pt idx="2747">
                  <c:v>1.0416262900013673</c:v>
                </c:pt>
                <c:pt idx="2748">
                  <c:v>0.45300153395744225</c:v>
                </c:pt>
                <c:pt idx="2749">
                  <c:v>1.0480155736813317</c:v>
                </c:pt>
                <c:pt idx="2750">
                  <c:v>1.3808280196487031</c:v>
                </c:pt>
                <c:pt idx="2751">
                  <c:v>0.74278274878887829</c:v>
                </c:pt>
                <c:pt idx="2752">
                  <c:v>1.4358105299926183</c:v>
                </c:pt>
                <c:pt idx="2753">
                  <c:v>1.5047269378706558</c:v>
                </c:pt>
                <c:pt idx="2754">
                  <c:v>0.66804446095819925</c:v>
                </c:pt>
                <c:pt idx="2755">
                  <c:v>0.93024619168309508</c:v>
                </c:pt>
                <c:pt idx="2756">
                  <c:v>0.98492244167518095</c:v>
                </c:pt>
                <c:pt idx="2757">
                  <c:v>0.61351634752042195</c:v>
                </c:pt>
                <c:pt idx="2758">
                  <c:v>0.56361522857659629</c:v>
                </c:pt>
                <c:pt idx="2759">
                  <c:v>0.86757257004048394</c:v>
                </c:pt>
                <c:pt idx="2760">
                  <c:v>0.87204426348402753</c:v>
                </c:pt>
                <c:pt idx="2761">
                  <c:v>0.55421594181216571</c:v>
                </c:pt>
                <c:pt idx="2762">
                  <c:v>1.0046245198869901</c:v>
                </c:pt>
                <c:pt idx="2763">
                  <c:v>1.2654716836693423</c:v>
                </c:pt>
                <c:pt idx="2764">
                  <c:v>1.3630539989054269</c:v>
                </c:pt>
                <c:pt idx="2765">
                  <c:v>1.5020739552491871</c:v>
                </c:pt>
                <c:pt idx="2766">
                  <c:v>0.59011379628482508</c:v>
                </c:pt>
                <c:pt idx="2767">
                  <c:v>0.68697975784458087</c:v>
                </c:pt>
                <c:pt idx="2768">
                  <c:v>1.2061072276181855</c:v>
                </c:pt>
                <c:pt idx="2769">
                  <c:v>1.2981090564477695</c:v>
                </c:pt>
                <c:pt idx="2770">
                  <c:v>0.70458788690463514</c:v>
                </c:pt>
                <c:pt idx="2771">
                  <c:v>1.0360195766271816</c:v>
                </c:pt>
                <c:pt idx="2772">
                  <c:v>1.1526788876030849</c:v>
                </c:pt>
                <c:pt idx="2773">
                  <c:v>1.0817886684554754</c:v>
                </c:pt>
                <c:pt idx="2774">
                  <c:v>0.83028672118787927</c:v>
                </c:pt>
                <c:pt idx="2775">
                  <c:v>1.6398922184500999</c:v>
                </c:pt>
                <c:pt idx="2776">
                  <c:v>1.3788103950049824</c:v>
                </c:pt>
                <c:pt idx="2777">
                  <c:v>1.1009692072126245</c:v>
                </c:pt>
                <c:pt idx="2778">
                  <c:v>0.49917755772215466</c:v>
                </c:pt>
                <c:pt idx="2779">
                  <c:v>1.3186874995871951</c:v>
                </c:pt>
                <c:pt idx="2780">
                  <c:v>0.58040982097249416</c:v>
                </c:pt>
                <c:pt idx="2781">
                  <c:v>0.81954778456218502</c:v>
                </c:pt>
                <c:pt idx="2782">
                  <c:v>0.88208253332629827</c:v>
                </c:pt>
                <c:pt idx="2783">
                  <c:v>1.4173988069571226</c:v>
                </c:pt>
                <c:pt idx="2784">
                  <c:v>0.87081258090253177</c:v>
                </c:pt>
                <c:pt idx="2785">
                  <c:v>1.0528355057228396</c:v>
                </c:pt>
                <c:pt idx="2786">
                  <c:v>1.4853356348542432</c:v>
                </c:pt>
                <c:pt idx="2787">
                  <c:v>0.94142034773325833</c:v>
                </c:pt>
                <c:pt idx="2788">
                  <c:v>0.31586562050874445</c:v>
                </c:pt>
                <c:pt idx="2789">
                  <c:v>0.99463826858544779</c:v>
                </c:pt>
                <c:pt idx="2790">
                  <c:v>1.0180501255641643</c:v>
                </c:pt>
                <c:pt idx="2791">
                  <c:v>0.91842271508320605</c:v>
                </c:pt>
                <c:pt idx="2792">
                  <c:v>0.6158176289698567</c:v>
                </c:pt>
                <c:pt idx="2793">
                  <c:v>0.92497570931798645</c:v>
                </c:pt>
                <c:pt idx="2794">
                  <c:v>1.3999880818257913</c:v>
                </c:pt>
                <c:pt idx="2795">
                  <c:v>1.2712808492914063</c:v>
                </c:pt>
                <c:pt idx="2796">
                  <c:v>0.72720350142649393</c:v>
                </c:pt>
                <c:pt idx="2797">
                  <c:v>0.53688855588979756</c:v>
                </c:pt>
                <c:pt idx="2798">
                  <c:v>0.77649495716835171</c:v>
                </c:pt>
                <c:pt idx="2799">
                  <c:v>0.42152386202177095</c:v>
                </c:pt>
                <c:pt idx="2800">
                  <c:v>1.1442492141428766</c:v>
                </c:pt>
                <c:pt idx="2801">
                  <c:v>0.77454143939546194</c:v>
                </c:pt>
                <c:pt idx="2802">
                  <c:v>1.1758752641680916</c:v>
                </c:pt>
                <c:pt idx="2803">
                  <c:v>0.9133837640306095</c:v>
                </c:pt>
                <c:pt idx="2804">
                  <c:v>1.0160487012163428</c:v>
                </c:pt>
                <c:pt idx="2805">
                  <c:v>1.1770812319778878</c:v>
                </c:pt>
                <c:pt idx="2806">
                  <c:v>1.4849803761878275</c:v>
                </c:pt>
                <c:pt idx="2807">
                  <c:v>0.95186682478163598</c:v>
                </c:pt>
                <c:pt idx="2808">
                  <c:v>0.65728475658616081</c:v>
                </c:pt>
                <c:pt idx="2809">
                  <c:v>1.5671487156171846</c:v>
                </c:pt>
                <c:pt idx="2810">
                  <c:v>0.97623542157489607</c:v>
                </c:pt>
                <c:pt idx="2811">
                  <c:v>0.7570819264930726</c:v>
                </c:pt>
                <c:pt idx="2812">
                  <c:v>1.0808746779749707</c:v>
                </c:pt>
                <c:pt idx="2813">
                  <c:v>0.90303659335644215</c:v>
                </c:pt>
                <c:pt idx="2814">
                  <c:v>1.1291744621351594</c:v>
                </c:pt>
                <c:pt idx="2815">
                  <c:v>0.97403204529198173</c:v>
                </c:pt>
                <c:pt idx="2816">
                  <c:v>1.0174647139361657</c:v>
                </c:pt>
                <c:pt idx="2817">
                  <c:v>0.98003450828785788</c:v>
                </c:pt>
                <c:pt idx="2818">
                  <c:v>1.2204632295487554</c:v>
                </c:pt>
                <c:pt idx="2819">
                  <c:v>0.27615808602969683</c:v>
                </c:pt>
                <c:pt idx="2820">
                  <c:v>0.91464010605018697</c:v>
                </c:pt>
                <c:pt idx="2821">
                  <c:v>1.3442568277707365</c:v>
                </c:pt>
                <c:pt idx="2822">
                  <c:v>0.28829336877048206</c:v>
                </c:pt>
                <c:pt idx="2823">
                  <c:v>1.4417305298750767</c:v>
                </c:pt>
                <c:pt idx="2824">
                  <c:v>0.97001740994479002</c:v>
                </c:pt>
                <c:pt idx="2825">
                  <c:v>1.4755289946204075</c:v>
                </c:pt>
                <c:pt idx="2826">
                  <c:v>0.94721792314238806</c:v>
                </c:pt>
                <c:pt idx="2827">
                  <c:v>1.1207977528935873</c:v>
                </c:pt>
                <c:pt idx="2828">
                  <c:v>1.5156713223593001</c:v>
                </c:pt>
                <c:pt idx="2829">
                  <c:v>1.20476602477477</c:v>
                </c:pt>
                <c:pt idx="2830">
                  <c:v>0.70461495055811318</c:v>
                </c:pt>
                <c:pt idx="2831">
                  <c:v>1.7087761871615692</c:v>
                </c:pt>
                <c:pt idx="2832">
                  <c:v>0.99910797218627168</c:v>
                </c:pt>
                <c:pt idx="2833">
                  <c:v>0.82621245400301313</c:v>
                </c:pt>
                <c:pt idx="2834">
                  <c:v>0.68216951408947879</c:v>
                </c:pt>
                <c:pt idx="2835">
                  <c:v>0.667531994425137</c:v>
                </c:pt>
                <c:pt idx="2836">
                  <c:v>1.1811115577462887</c:v>
                </c:pt>
                <c:pt idx="2837">
                  <c:v>1.5992625146443225</c:v>
                </c:pt>
                <c:pt idx="2838">
                  <c:v>1.3831619285115642</c:v>
                </c:pt>
                <c:pt idx="2839">
                  <c:v>1.0399650108336731</c:v>
                </c:pt>
                <c:pt idx="2840">
                  <c:v>1.0715692763646991</c:v>
                </c:pt>
                <c:pt idx="2841">
                  <c:v>0.92190919060776833</c:v>
                </c:pt>
                <c:pt idx="2842">
                  <c:v>0.21723733390192645</c:v>
                </c:pt>
                <c:pt idx="2843">
                  <c:v>0.69771897271503525</c:v>
                </c:pt>
                <c:pt idx="2844">
                  <c:v>1.3024753494567707</c:v>
                </c:pt>
                <c:pt idx="2845">
                  <c:v>0.97199171873711032</c:v>
                </c:pt>
                <c:pt idx="2846">
                  <c:v>1.1570785856488919</c:v>
                </c:pt>
                <c:pt idx="2847">
                  <c:v>1.3860558538310808</c:v>
                </c:pt>
                <c:pt idx="2848">
                  <c:v>1.1476800877186601</c:v>
                </c:pt>
                <c:pt idx="2849">
                  <c:v>1.0927938568843858</c:v>
                </c:pt>
                <c:pt idx="2850">
                  <c:v>1.4455661395200727</c:v>
                </c:pt>
                <c:pt idx="2851">
                  <c:v>0.55002805646915887</c:v>
                </c:pt>
                <c:pt idx="2852">
                  <c:v>0.93056358400871031</c:v>
                </c:pt>
                <c:pt idx="2853">
                  <c:v>0.49135810255541434</c:v>
                </c:pt>
                <c:pt idx="2854">
                  <c:v>0.88151111354255396</c:v>
                </c:pt>
                <c:pt idx="2855">
                  <c:v>0.98490869277089033</c:v>
                </c:pt>
                <c:pt idx="2856">
                  <c:v>1.2011356356187637</c:v>
                </c:pt>
                <c:pt idx="2857">
                  <c:v>1.1573919813156501</c:v>
                </c:pt>
                <c:pt idx="2858">
                  <c:v>0.74634861568690636</c:v>
                </c:pt>
                <c:pt idx="2859">
                  <c:v>1.0043658234200139</c:v>
                </c:pt>
                <c:pt idx="2860">
                  <c:v>1.0369800963800313</c:v>
                </c:pt>
                <c:pt idx="2861">
                  <c:v>0.92204703477009864</c:v>
                </c:pt>
                <c:pt idx="2862">
                  <c:v>1.2429336065524623</c:v>
                </c:pt>
                <c:pt idx="2863">
                  <c:v>1.299714540734594</c:v>
                </c:pt>
                <c:pt idx="2864">
                  <c:v>0.47957286351405415</c:v>
                </c:pt>
                <c:pt idx="2865">
                  <c:v>1.2072283698179442</c:v>
                </c:pt>
                <c:pt idx="2866">
                  <c:v>0.68580086503918936</c:v>
                </c:pt>
                <c:pt idx="2867">
                  <c:v>1.3191114378080888</c:v>
                </c:pt>
                <c:pt idx="2868">
                  <c:v>0.73331263885053666</c:v>
                </c:pt>
                <c:pt idx="2869">
                  <c:v>1.1321275415947025</c:v>
                </c:pt>
                <c:pt idx="2870">
                  <c:v>0.47721049644474212</c:v>
                </c:pt>
                <c:pt idx="2871">
                  <c:v>1.0393144438903104</c:v>
                </c:pt>
                <c:pt idx="2872">
                  <c:v>0.96392389257241251</c:v>
                </c:pt>
                <c:pt idx="2873">
                  <c:v>0.63083287572028279</c:v>
                </c:pt>
                <c:pt idx="2874">
                  <c:v>0.97097512298350042</c:v>
                </c:pt>
                <c:pt idx="2875">
                  <c:v>0.90417541993905237</c:v>
                </c:pt>
                <c:pt idx="2876">
                  <c:v>1.2374859925452397</c:v>
                </c:pt>
                <c:pt idx="2877">
                  <c:v>0.83230858953161313</c:v>
                </c:pt>
                <c:pt idx="2878">
                  <c:v>1.0694489772891991</c:v>
                </c:pt>
                <c:pt idx="2879">
                  <c:v>1.0943588926796537</c:v>
                </c:pt>
                <c:pt idx="2880">
                  <c:v>0.70500935602833259</c:v>
                </c:pt>
                <c:pt idx="2881">
                  <c:v>0.49398722280160356</c:v>
                </c:pt>
                <c:pt idx="2882">
                  <c:v>0.63962967497312384</c:v>
                </c:pt>
                <c:pt idx="2883">
                  <c:v>1.3694580921370498</c:v>
                </c:pt>
                <c:pt idx="2884">
                  <c:v>1.3953537130182121</c:v>
                </c:pt>
                <c:pt idx="2885">
                  <c:v>1.5999783449249829</c:v>
                </c:pt>
                <c:pt idx="2886">
                  <c:v>0.92498273977635459</c:v>
                </c:pt>
                <c:pt idx="2887">
                  <c:v>0.93959286372377404</c:v>
                </c:pt>
                <c:pt idx="2888">
                  <c:v>1.4355028540978745</c:v>
                </c:pt>
                <c:pt idx="2889">
                  <c:v>0.94393312350891412</c:v>
                </c:pt>
                <c:pt idx="2890">
                  <c:v>0.52705110378427555</c:v>
                </c:pt>
                <c:pt idx="2891">
                  <c:v>0.41847978868057423</c:v>
                </c:pt>
                <c:pt idx="2892">
                  <c:v>0.98013804771074198</c:v>
                </c:pt>
                <c:pt idx="2893">
                  <c:v>1.2641442853095086</c:v>
                </c:pt>
                <c:pt idx="2894">
                  <c:v>0.44718044607350738</c:v>
                </c:pt>
                <c:pt idx="2895">
                  <c:v>1.0928574612128981</c:v>
                </c:pt>
                <c:pt idx="2896">
                  <c:v>0.54469824214334239</c:v>
                </c:pt>
                <c:pt idx="2897">
                  <c:v>1.4327455377706917</c:v>
                </c:pt>
                <c:pt idx="2898">
                  <c:v>0.94222226724530334</c:v>
                </c:pt>
                <c:pt idx="2899">
                  <c:v>0.51528961313594768</c:v>
                </c:pt>
                <c:pt idx="2900">
                  <c:v>1.0235990643868638</c:v>
                </c:pt>
                <c:pt idx="2901">
                  <c:v>0.85229716638187392</c:v>
                </c:pt>
                <c:pt idx="2902">
                  <c:v>0.55654765051855182</c:v>
                </c:pt>
                <c:pt idx="2903">
                  <c:v>0.78277337040348671</c:v>
                </c:pt>
                <c:pt idx="2904">
                  <c:v>1.1515492390812936</c:v>
                </c:pt>
                <c:pt idx="2905">
                  <c:v>1.2834191628673679</c:v>
                </c:pt>
                <c:pt idx="2906">
                  <c:v>1.6821749535892734</c:v>
                </c:pt>
                <c:pt idx="2907">
                  <c:v>0.68625015284119151</c:v>
                </c:pt>
                <c:pt idx="2908">
                  <c:v>1.4871143148648072</c:v>
                </c:pt>
                <c:pt idx="2909">
                  <c:v>0.25229109842611086</c:v>
                </c:pt>
                <c:pt idx="2910">
                  <c:v>1.6184893232822437</c:v>
                </c:pt>
                <c:pt idx="2911">
                  <c:v>0.96900899290281539</c:v>
                </c:pt>
                <c:pt idx="2912">
                  <c:v>1.2770017054454232</c:v>
                </c:pt>
                <c:pt idx="2913">
                  <c:v>0.9178705770934954</c:v>
                </c:pt>
                <c:pt idx="2914">
                  <c:v>0.31973315826174709</c:v>
                </c:pt>
                <c:pt idx="2915">
                  <c:v>0.9270005938378203</c:v>
                </c:pt>
                <c:pt idx="2916">
                  <c:v>0.82040691531111798</c:v>
                </c:pt>
                <c:pt idx="2917">
                  <c:v>0.38111259983987722</c:v>
                </c:pt>
                <c:pt idx="2918">
                  <c:v>1.4267142851578973</c:v>
                </c:pt>
                <c:pt idx="2919">
                  <c:v>0.8247198320882636</c:v>
                </c:pt>
                <c:pt idx="2920">
                  <c:v>1.5120561456928781</c:v>
                </c:pt>
                <c:pt idx="2921">
                  <c:v>1.2910259859198947</c:v>
                </c:pt>
                <c:pt idx="2922">
                  <c:v>1.3631889484358108</c:v>
                </c:pt>
                <c:pt idx="2923">
                  <c:v>1.0928257781834292</c:v>
                </c:pt>
                <c:pt idx="2924">
                  <c:v>1.0534808814738266</c:v>
                </c:pt>
                <c:pt idx="2925">
                  <c:v>1.810171443080735</c:v>
                </c:pt>
                <c:pt idx="2926">
                  <c:v>0.55102849421344957</c:v>
                </c:pt>
                <c:pt idx="2927">
                  <c:v>0.97246925218354474</c:v>
                </c:pt>
                <c:pt idx="2928">
                  <c:v>0.63384580340976182</c:v>
                </c:pt>
                <c:pt idx="2929">
                  <c:v>0.59007187614153866</c:v>
                </c:pt>
                <c:pt idx="2930">
                  <c:v>1.3577666518543539</c:v>
                </c:pt>
                <c:pt idx="2931">
                  <c:v>1.5314474173879842</c:v>
                </c:pt>
                <c:pt idx="2932">
                  <c:v>1.2068523453642774</c:v>
                </c:pt>
                <c:pt idx="2933">
                  <c:v>0.93733860864311391</c:v>
                </c:pt>
                <c:pt idx="2934">
                  <c:v>0.96948007081346388</c:v>
                </c:pt>
                <c:pt idx="2935">
                  <c:v>0.48045445634555595</c:v>
                </c:pt>
                <c:pt idx="2936">
                  <c:v>0.56133957560259984</c:v>
                </c:pt>
                <c:pt idx="2937">
                  <c:v>1.0788582329092351</c:v>
                </c:pt>
                <c:pt idx="2938">
                  <c:v>0.92035281710015759</c:v>
                </c:pt>
                <c:pt idx="2939">
                  <c:v>0.28788738208589448</c:v>
                </c:pt>
                <c:pt idx="2940">
                  <c:v>0.56942727044393959</c:v>
                </c:pt>
                <c:pt idx="2941">
                  <c:v>1.1428623929145867</c:v>
                </c:pt>
                <c:pt idx="2942">
                  <c:v>0.75856753666116372</c:v>
                </c:pt>
                <c:pt idx="2943">
                  <c:v>0.70791729390143066</c:v>
                </c:pt>
                <c:pt idx="2944">
                  <c:v>0.99340691374965728</c:v>
                </c:pt>
                <c:pt idx="2945">
                  <c:v>1.1264233030010549</c:v>
                </c:pt>
                <c:pt idx="2946">
                  <c:v>0.41423993826714689</c:v>
                </c:pt>
                <c:pt idx="2947">
                  <c:v>1.0571766686343562</c:v>
                </c:pt>
                <c:pt idx="2948">
                  <c:v>1.1220176394679526</c:v>
                </c:pt>
                <c:pt idx="2949">
                  <c:v>0.7454392573263231</c:v>
                </c:pt>
                <c:pt idx="2950">
                  <c:v>1.3721265219184009</c:v>
                </c:pt>
                <c:pt idx="2951">
                  <c:v>1.0278537943259347</c:v>
                </c:pt>
                <c:pt idx="2952">
                  <c:v>1.0820585561337139</c:v>
                </c:pt>
                <c:pt idx="2953">
                  <c:v>0.9694029796509025</c:v>
                </c:pt>
                <c:pt idx="2954">
                  <c:v>0.69892021200210519</c:v>
                </c:pt>
                <c:pt idx="2955">
                  <c:v>0.94850017986451474</c:v>
                </c:pt>
                <c:pt idx="2956">
                  <c:v>0.67958188450942947</c:v>
                </c:pt>
                <c:pt idx="2957">
                  <c:v>0.91629684436537784</c:v>
                </c:pt>
                <c:pt idx="2958">
                  <c:v>0.70149910476629906</c:v>
                </c:pt>
                <c:pt idx="2959">
                  <c:v>1.2111466952036831</c:v>
                </c:pt>
                <c:pt idx="2960">
                  <c:v>1.0382271215866756</c:v>
                </c:pt>
                <c:pt idx="2961">
                  <c:v>1.2380169951625881</c:v>
                </c:pt>
                <c:pt idx="2962">
                  <c:v>0.41992489419532575</c:v>
                </c:pt>
                <c:pt idx="2963">
                  <c:v>1.1141553163365352</c:v>
                </c:pt>
                <c:pt idx="2964">
                  <c:v>1.4580504828552419</c:v>
                </c:pt>
                <c:pt idx="2965">
                  <c:v>1.4350328682576265</c:v>
                </c:pt>
                <c:pt idx="2966">
                  <c:v>1.3524417791527807</c:v>
                </c:pt>
                <c:pt idx="2967">
                  <c:v>0.89997618227693299</c:v>
                </c:pt>
                <c:pt idx="2968">
                  <c:v>0.84880013018949185</c:v>
                </c:pt>
                <c:pt idx="2969">
                  <c:v>0.24109868213749941</c:v>
                </c:pt>
                <c:pt idx="2970">
                  <c:v>1.0963081535007448</c:v>
                </c:pt>
                <c:pt idx="2971">
                  <c:v>0.96433657078121349</c:v>
                </c:pt>
                <c:pt idx="2972">
                  <c:v>1.7022904246133574</c:v>
                </c:pt>
                <c:pt idx="2973">
                  <c:v>0.68734516312875549</c:v>
                </c:pt>
                <c:pt idx="2974">
                  <c:v>1.5486768898381491</c:v>
                </c:pt>
                <c:pt idx="2975">
                  <c:v>0.88005014925128555</c:v>
                </c:pt>
                <c:pt idx="2976">
                  <c:v>1.0232917076582086</c:v>
                </c:pt>
                <c:pt idx="2977">
                  <c:v>0.89128044101027681</c:v>
                </c:pt>
                <c:pt idx="2978">
                  <c:v>0.7893090860566776</c:v>
                </c:pt>
                <c:pt idx="2979">
                  <c:v>0.65852952480619908</c:v>
                </c:pt>
                <c:pt idx="2980">
                  <c:v>1.1195708406440399</c:v>
                </c:pt>
                <c:pt idx="2981">
                  <c:v>0.96932978881302745</c:v>
                </c:pt>
                <c:pt idx="2982">
                  <c:v>0.76214485394946063</c:v>
                </c:pt>
                <c:pt idx="2983">
                  <c:v>1.3678608067291218</c:v>
                </c:pt>
                <c:pt idx="2984">
                  <c:v>0.87549432191329291</c:v>
                </c:pt>
                <c:pt idx="2985">
                  <c:v>0.62827790263035888</c:v>
                </c:pt>
                <c:pt idx="2986">
                  <c:v>1.1781324832607221</c:v>
                </c:pt>
                <c:pt idx="2987">
                  <c:v>0.40684097558501708</c:v>
                </c:pt>
                <c:pt idx="2988">
                  <c:v>1.105345674290023</c:v>
                </c:pt>
                <c:pt idx="2989">
                  <c:v>1.5160970340480016</c:v>
                </c:pt>
                <c:pt idx="2990">
                  <c:v>0.55543243983168278</c:v>
                </c:pt>
                <c:pt idx="2991">
                  <c:v>0.73609618968058821</c:v>
                </c:pt>
                <c:pt idx="2992">
                  <c:v>0.90971038747425559</c:v>
                </c:pt>
                <c:pt idx="2993">
                  <c:v>1.2273468801642464</c:v>
                </c:pt>
                <c:pt idx="2994">
                  <c:v>0.84054124868756142</c:v>
                </c:pt>
                <c:pt idx="2995">
                  <c:v>0.72757374510490513</c:v>
                </c:pt>
                <c:pt idx="2996">
                  <c:v>1.0538766006399733</c:v>
                </c:pt>
                <c:pt idx="2997">
                  <c:v>1.2766383648175232</c:v>
                </c:pt>
                <c:pt idx="2998">
                  <c:v>1.6255013740922213</c:v>
                </c:pt>
                <c:pt idx="2999">
                  <c:v>0.64677301931143516</c:v>
                </c:pt>
                <c:pt idx="3000">
                  <c:v>0.29964384298451252</c:v>
                </c:pt>
                <c:pt idx="3001">
                  <c:v>1.2525245648011225</c:v>
                </c:pt>
                <c:pt idx="3002">
                  <c:v>0.56114806816346863</c:v>
                </c:pt>
                <c:pt idx="3003">
                  <c:v>1.3722886043010618</c:v>
                </c:pt>
                <c:pt idx="3004">
                  <c:v>1.0446734256255459</c:v>
                </c:pt>
                <c:pt idx="3005">
                  <c:v>0.56967082073586228</c:v>
                </c:pt>
                <c:pt idx="3006">
                  <c:v>1.4385594107892949</c:v>
                </c:pt>
                <c:pt idx="3007">
                  <c:v>1.2214332000037542</c:v>
                </c:pt>
                <c:pt idx="3008">
                  <c:v>1.8603957974407495</c:v>
                </c:pt>
                <c:pt idx="3009">
                  <c:v>0.66240695092379176</c:v>
                </c:pt>
                <c:pt idx="3010">
                  <c:v>1.2362733453670021</c:v>
                </c:pt>
                <c:pt idx="3011">
                  <c:v>0.82160809250816036</c:v>
                </c:pt>
                <c:pt idx="3012">
                  <c:v>1.0654152206825174</c:v>
                </c:pt>
                <c:pt idx="3013">
                  <c:v>0.43231182242771027</c:v>
                </c:pt>
                <c:pt idx="3014">
                  <c:v>1.0924564266442738</c:v>
                </c:pt>
                <c:pt idx="3015">
                  <c:v>1.2930595517165118</c:v>
                </c:pt>
                <c:pt idx="3016">
                  <c:v>0.95201707269394653</c:v>
                </c:pt>
                <c:pt idx="3017">
                  <c:v>1.0719451524934447</c:v>
                </c:pt>
                <c:pt idx="3018">
                  <c:v>0.81953907608464993</c:v>
                </c:pt>
                <c:pt idx="3019">
                  <c:v>1.0223157465674728</c:v>
                </c:pt>
                <c:pt idx="3020">
                  <c:v>1.1350401008435469</c:v>
                </c:pt>
                <c:pt idx="3021">
                  <c:v>8.6189839337099894E-2</c:v>
                </c:pt>
                <c:pt idx="3022">
                  <c:v>0.94812366526214942</c:v>
                </c:pt>
                <c:pt idx="3023">
                  <c:v>0.97189109116656081</c:v>
                </c:pt>
                <c:pt idx="3024">
                  <c:v>1.4369062740810634</c:v>
                </c:pt>
                <c:pt idx="3025">
                  <c:v>0.5208507942888323</c:v>
                </c:pt>
                <c:pt idx="3026">
                  <c:v>0.63911799288814786</c:v>
                </c:pt>
                <c:pt idx="3027">
                  <c:v>1.1390251100169055</c:v>
                </c:pt>
                <c:pt idx="3028">
                  <c:v>0.47017984789109946</c:v>
                </c:pt>
                <c:pt idx="3029">
                  <c:v>1.0196002308705205</c:v>
                </c:pt>
                <c:pt idx="3030">
                  <c:v>1.0091036851150148</c:v>
                </c:pt>
                <c:pt idx="3031">
                  <c:v>1.0863083208630273</c:v>
                </c:pt>
                <c:pt idx="3032">
                  <c:v>0.94580400284493504</c:v>
                </c:pt>
                <c:pt idx="3033">
                  <c:v>1.3155998135231182</c:v>
                </c:pt>
                <c:pt idx="3034">
                  <c:v>1.0224327352690179</c:v>
                </c:pt>
                <c:pt idx="3035">
                  <c:v>0.97703997854604507</c:v>
                </c:pt>
                <c:pt idx="3036">
                  <c:v>0.83054334462112922</c:v>
                </c:pt>
                <c:pt idx="3037">
                  <c:v>0.68239834394854726</c:v>
                </c:pt>
                <c:pt idx="3038">
                  <c:v>0.63906324293004135</c:v>
                </c:pt>
                <c:pt idx="3039">
                  <c:v>1.3444792189816936</c:v>
                </c:pt>
                <c:pt idx="3040">
                  <c:v>1.4272558110086044</c:v>
                </c:pt>
                <c:pt idx="3041">
                  <c:v>1.679033661629413</c:v>
                </c:pt>
                <c:pt idx="3042">
                  <c:v>0.76910337100775927</c:v>
                </c:pt>
                <c:pt idx="3043">
                  <c:v>0.78509536269937552</c:v>
                </c:pt>
                <c:pt idx="3044">
                  <c:v>0.16919166439439248</c:v>
                </c:pt>
                <c:pt idx="3045">
                  <c:v>1.0553971293942817</c:v>
                </c:pt>
                <c:pt idx="3046">
                  <c:v>0.77957675345111554</c:v>
                </c:pt>
                <c:pt idx="3047">
                  <c:v>1.2583769720361844</c:v>
                </c:pt>
                <c:pt idx="3048">
                  <c:v>1.1111201087042062</c:v>
                </c:pt>
                <c:pt idx="3049">
                  <c:v>1.3248477820895477</c:v>
                </c:pt>
                <c:pt idx="3050">
                  <c:v>1.1150645373387904</c:v>
                </c:pt>
                <c:pt idx="3051">
                  <c:v>1.0091844736587534</c:v>
                </c:pt>
                <c:pt idx="3052">
                  <c:v>1.1050161533593423</c:v>
                </c:pt>
                <c:pt idx="3053">
                  <c:v>1.153342144288477</c:v>
                </c:pt>
                <c:pt idx="3054">
                  <c:v>0.81982652354205632</c:v>
                </c:pt>
                <c:pt idx="3055">
                  <c:v>1.2197062927811984</c:v>
                </c:pt>
                <c:pt idx="3056">
                  <c:v>1.0150272080271441</c:v>
                </c:pt>
                <c:pt idx="3057">
                  <c:v>1.3650205291938744</c:v>
                </c:pt>
                <c:pt idx="3058">
                  <c:v>0.48001876949886491</c:v>
                </c:pt>
                <c:pt idx="3059">
                  <c:v>1.0137068870733297</c:v>
                </c:pt>
                <c:pt idx="3060">
                  <c:v>1.0536709188407343</c:v>
                </c:pt>
                <c:pt idx="3061">
                  <c:v>1.256974978610089</c:v>
                </c:pt>
                <c:pt idx="3062">
                  <c:v>0.96927637208089434</c:v>
                </c:pt>
                <c:pt idx="3063">
                  <c:v>1.0767717749492218</c:v>
                </c:pt>
                <c:pt idx="3064">
                  <c:v>1.4160702856411738</c:v>
                </c:pt>
                <c:pt idx="3065">
                  <c:v>0.64624986460179468</c:v>
                </c:pt>
                <c:pt idx="3066">
                  <c:v>1.0677226266983511</c:v>
                </c:pt>
                <c:pt idx="3067">
                  <c:v>1.1623373319925163</c:v>
                </c:pt>
                <c:pt idx="3068">
                  <c:v>1.2920347128456469</c:v>
                </c:pt>
                <c:pt idx="3069">
                  <c:v>0.81519694486082206</c:v>
                </c:pt>
                <c:pt idx="3070">
                  <c:v>0.7952658179578902</c:v>
                </c:pt>
                <c:pt idx="3071">
                  <c:v>1.0753988679952287</c:v>
                </c:pt>
                <c:pt idx="3072">
                  <c:v>0.42362436611457088</c:v>
                </c:pt>
                <c:pt idx="3073">
                  <c:v>1.5041704811583139</c:v>
                </c:pt>
                <c:pt idx="3074">
                  <c:v>1.302927046221463</c:v>
                </c:pt>
                <c:pt idx="3075">
                  <c:v>1.1662302923989001</c:v>
                </c:pt>
                <c:pt idx="3076">
                  <c:v>1.4913553338010777</c:v>
                </c:pt>
                <c:pt idx="3077">
                  <c:v>1.2022061176104801</c:v>
                </c:pt>
                <c:pt idx="3078">
                  <c:v>1.3677813606979592</c:v>
                </c:pt>
                <c:pt idx="3079">
                  <c:v>0.75425565652702131</c:v>
                </c:pt>
                <c:pt idx="3080">
                  <c:v>1.1862247678709468</c:v>
                </c:pt>
                <c:pt idx="3081">
                  <c:v>0.92668938308813509</c:v>
                </c:pt>
                <c:pt idx="3082">
                  <c:v>1.135012481521809</c:v>
                </c:pt>
                <c:pt idx="3083">
                  <c:v>0.98556185833004117</c:v>
                </c:pt>
                <c:pt idx="3084">
                  <c:v>0.76020804816161691</c:v>
                </c:pt>
                <c:pt idx="3085">
                  <c:v>0.67390754485515081</c:v>
                </c:pt>
                <c:pt idx="3086">
                  <c:v>0.82423015894699225</c:v>
                </c:pt>
                <c:pt idx="3087">
                  <c:v>1.063435417937562</c:v>
                </c:pt>
                <c:pt idx="3088">
                  <c:v>0.618377507720965</c:v>
                </c:pt>
                <c:pt idx="3089">
                  <c:v>1.4692029172080536</c:v>
                </c:pt>
                <c:pt idx="3090">
                  <c:v>0.75726793028439898</c:v>
                </c:pt>
                <c:pt idx="3091">
                  <c:v>0.88077359687219925</c:v>
                </c:pt>
                <c:pt idx="3092">
                  <c:v>0.62303872728139353</c:v>
                </c:pt>
                <c:pt idx="3093">
                  <c:v>0.73312439646468142</c:v>
                </c:pt>
                <c:pt idx="3094">
                  <c:v>1.2361709296452341</c:v>
                </c:pt>
                <c:pt idx="3095">
                  <c:v>0.57358797586015542</c:v>
                </c:pt>
                <c:pt idx="3096">
                  <c:v>1.3752824576729565</c:v>
                </c:pt>
                <c:pt idx="3097">
                  <c:v>1.0282574540513867</c:v>
                </c:pt>
                <c:pt idx="3098">
                  <c:v>0.95133963456934034</c:v>
                </c:pt>
                <c:pt idx="3099">
                  <c:v>1.0589183279979304</c:v>
                </c:pt>
                <c:pt idx="3100">
                  <c:v>0.69737218867947548</c:v>
                </c:pt>
                <c:pt idx="3101">
                  <c:v>1.1010055607946814</c:v>
                </c:pt>
                <c:pt idx="3102">
                  <c:v>0.40985164458197243</c:v>
                </c:pt>
                <c:pt idx="3103">
                  <c:v>1.0366150644516789</c:v>
                </c:pt>
                <c:pt idx="3104">
                  <c:v>1.8266759586466759</c:v>
                </c:pt>
                <c:pt idx="3105">
                  <c:v>0.75090634380813204</c:v>
                </c:pt>
                <c:pt idx="3106">
                  <c:v>1.4457017296914465</c:v>
                </c:pt>
                <c:pt idx="3107">
                  <c:v>0.8287426078258544</c:v>
                </c:pt>
                <c:pt idx="3108">
                  <c:v>0.35466267956894804</c:v>
                </c:pt>
                <c:pt idx="3109">
                  <c:v>1.103125388280787</c:v>
                </c:pt>
                <c:pt idx="3110">
                  <c:v>1.2169089590227009</c:v>
                </c:pt>
                <c:pt idx="3111">
                  <c:v>1.2994271023919453</c:v>
                </c:pt>
                <c:pt idx="3112">
                  <c:v>1.3018108067253904</c:v>
                </c:pt>
                <c:pt idx="3113">
                  <c:v>0.33700150870015388</c:v>
                </c:pt>
                <c:pt idx="3114">
                  <c:v>0.87738417529309154</c:v>
                </c:pt>
                <c:pt idx="3115">
                  <c:v>1.3966116957377257</c:v>
                </c:pt>
                <c:pt idx="3116">
                  <c:v>1.1930390472494565</c:v>
                </c:pt>
                <c:pt idx="3117">
                  <c:v>0.57951588610282179</c:v>
                </c:pt>
                <c:pt idx="3118">
                  <c:v>1.4005557251028662</c:v>
                </c:pt>
                <c:pt idx="3119">
                  <c:v>1.89216917627681</c:v>
                </c:pt>
                <c:pt idx="3120">
                  <c:v>0.69379307840680715</c:v>
                </c:pt>
                <c:pt idx="3121">
                  <c:v>0.96588801327645735</c:v>
                </c:pt>
                <c:pt idx="3122">
                  <c:v>1.3983830866877665</c:v>
                </c:pt>
                <c:pt idx="3123">
                  <c:v>0.55643533859418648</c:v>
                </c:pt>
                <c:pt idx="3124">
                  <c:v>1.1575746739019341</c:v>
                </c:pt>
                <c:pt idx="3125">
                  <c:v>1.0508508406140946</c:v>
                </c:pt>
                <c:pt idx="3126">
                  <c:v>1.149930323228151</c:v>
                </c:pt>
                <c:pt idx="3127">
                  <c:v>0.14302707477190557</c:v>
                </c:pt>
                <c:pt idx="3128">
                  <c:v>0.48900660536048246</c:v>
                </c:pt>
                <c:pt idx="3129">
                  <c:v>1.3528954408805278</c:v>
                </c:pt>
                <c:pt idx="3130">
                  <c:v>0.21553210954545499</c:v>
                </c:pt>
                <c:pt idx="3131">
                  <c:v>0.65573993189318047</c:v>
                </c:pt>
                <c:pt idx="3132">
                  <c:v>0.82316978234641458</c:v>
                </c:pt>
                <c:pt idx="3133">
                  <c:v>1.1614235675451008</c:v>
                </c:pt>
                <c:pt idx="3134">
                  <c:v>1.3244799709242263</c:v>
                </c:pt>
                <c:pt idx="3135">
                  <c:v>0.65017511371739811</c:v>
                </c:pt>
                <c:pt idx="3136">
                  <c:v>0.51173805330786348</c:v>
                </c:pt>
                <c:pt idx="3137">
                  <c:v>1.6618403328594136</c:v>
                </c:pt>
                <c:pt idx="3138">
                  <c:v>0.96629009901260909</c:v>
                </c:pt>
                <c:pt idx="3139">
                  <c:v>1.2114716535435741</c:v>
                </c:pt>
                <c:pt idx="3140">
                  <c:v>0.75544873132718382</c:v>
                </c:pt>
                <c:pt idx="3141">
                  <c:v>0.75829179603214936</c:v>
                </c:pt>
                <c:pt idx="3142">
                  <c:v>1.2025957521646076</c:v>
                </c:pt>
                <c:pt idx="3143">
                  <c:v>0.84359185064507436</c:v>
                </c:pt>
                <c:pt idx="3144">
                  <c:v>0.94245870510077134</c:v>
                </c:pt>
                <c:pt idx="3145">
                  <c:v>1.3861035252366303</c:v>
                </c:pt>
                <c:pt idx="3146">
                  <c:v>1.245686037746043</c:v>
                </c:pt>
                <c:pt idx="3147">
                  <c:v>0.66954775670800082</c:v>
                </c:pt>
                <c:pt idx="3148">
                  <c:v>0.62776048651562988</c:v>
                </c:pt>
                <c:pt idx="3149">
                  <c:v>1.2100580816766673</c:v>
                </c:pt>
                <c:pt idx="3150">
                  <c:v>1.1966595880113633</c:v>
                </c:pt>
                <c:pt idx="3151">
                  <c:v>0.50906779777564326</c:v>
                </c:pt>
                <c:pt idx="3152">
                  <c:v>0.87491932361954095</c:v>
                </c:pt>
                <c:pt idx="3153">
                  <c:v>1.1401104965953781</c:v>
                </c:pt>
                <c:pt idx="3154">
                  <c:v>0.64442686067510735</c:v>
                </c:pt>
                <c:pt idx="3155">
                  <c:v>1.0578274732072726</c:v>
                </c:pt>
                <c:pt idx="3156">
                  <c:v>0.49136458617385692</c:v>
                </c:pt>
                <c:pt idx="3157">
                  <c:v>0.63439261074605824</c:v>
                </c:pt>
                <c:pt idx="3158">
                  <c:v>1.5367946268826853</c:v>
                </c:pt>
                <c:pt idx="3159">
                  <c:v>1.0818747129308983</c:v>
                </c:pt>
                <c:pt idx="3160">
                  <c:v>0.88953508100754486</c:v>
                </c:pt>
                <c:pt idx="3161">
                  <c:v>0.68171009658030757</c:v>
                </c:pt>
                <c:pt idx="3162">
                  <c:v>1.4036285409137577</c:v>
                </c:pt>
                <c:pt idx="3163">
                  <c:v>1.0822439092406106</c:v>
                </c:pt>
                <c:pt idx="3164">
                  <c:v>0.82878721023869018</c:v>
                </c:pt>
                <c:pt idx="3165">
                  <c:v>0.8627789724283903</c:v>
                </c:pt>
                <c:pt idx="3166">
                  <c:v>0.67630214671205291</c:v>
                </c:pt>
                <c:pt idx="3167">
                  <c:v>1.1538512034028547</c:v>
                </c:pt>
                <c:pt idx="3168">
                  <c:v>0.65928026807207352</c:v>
                </c:pt>
                <c:pt idx="3169">
                  <c:v>1.4207090138577962</c:v>
                </c:pt>
                <c:pt idx="3170">
                  <c:v>0.67235469618767341</c:v>
                </c:pt>
                <c:pt idx="3171">
                  <c:v>1.1271325200132225</c:v>
                </c:pt>
                <c:pt idx="3172">
                  <c:v>0.36852737593686857</c:v>
                </c:pt>
                <c:pt idx="3173">
                  <c:v>1.0142596411902844</c:v>
                </c:pt>
                <c:pt idx="3174">
                  <c:v>0.78790860897689163</c:v>
                </c:pt>
                <c:pt idx="3175">
                  <c:v>0.80169023198259692</c:v>
                </c:pt>
                <c:pt idx="3176">
                  <c:v>0.89505201358538256</c:v>
                </c:pt>
                <c:pt idx="3177">
                  <c:v>1.2028623657481852</c:v>
                </c:pt>
                <c:pt idx="3178">
                  <c:v>0.97092546001481539</c:v>
                </c:pt>
                <c:pt idx="3179">
                  <c:v>0.6662958007090416</c:v>
                </c:pt>
                <c:pt idx="3180">
                  <c:v>0.70550741557610497</c:v>
                </c:pt>
                <c:pt idx="3181">
                  <c:v>1.0895777662382431</c:v>
                </c:pt>
                <c:pt idx="3182">
                  <c:v>0.84895086903603101</c:v>
                </c:pt>
                <c:pt idx="3183">
                  <c:v>1.2869223539548742</c:v>
                </c:pt>
                <c:pt idx="3184">
                  <c:v>0.68838527163691365</c:v>
                </c:pt>
                <c:pt idx="3185">
                  <c:v>1.1552542618392592</c:v>
                </c:pt>
                <c:pt idx="3186">
                  <c:v>0.92897057925038817</c:v>
                </c:pt>
                <c:pt idx="3187">
                  <c:v>0.95702258488766923</c:v>
                </c:pt>
                <c:pt idx="3188">
                  <c:v>1.0448444295582269</c:v>
                </c:pt>
                <c:pt idx="3189">
                  <c:v>1.4381587696755482</c:v>
                </c:pt>
                <c:pt idx="3190">
                  <c:v>0.74269042057553092</c:v>
                </c:pt>
                <c:pt idx="3191">
                  <c:v>0.91030165534626839</c:v>
                </c:pt>
                <c:pt idx="3192">
                  <c:v>1.3182354914003664</c:v>
                </c:pt>
                <c:pt idx="3193">
                  <c:v>0.69026104945325706</c:v>
                </c:pt>
                <c:pt idx="3194">
                  <c:v>0.14159980622225143</c:v>
                </c:pt>
                <c:pt idx="3195">
                  <c:v>0.78921932626418179</c:v>
                </c:pt>
                <c:pt idx="3196">
                  <c:v>0.15735429261198908</c:v>
                </c:pt>
                <c:pt idx="3197">
                  <c:v>0.70098567724091421</c:v>
                </c:pt>
                <c:pt idx="3198">
                  <c:v>0.61348304608480753</c:v>
                </c:pt>
                <c:pt idx="3199">
                  <c:v>0.59713990859212607</c:v>
                </c:pt>
                <c:pt idx="3200">
                  <c:v>1.0103439385437383</c:v>
                </c:pt>
                <c:pt idx="3201">
                  <c:v>0.67553950247429895</c:v>
                </c:pt>
                <c:pt idx="3202">
                  <c:v>0.57439187258540869</c:v>
                </c:pt>
                <c:pt idx="3203">
                  <c:v>5.5986829846044639E-2</c:v>
                </c:pt>
                <c:pt idx="3204">
                  <c:v>1.0466039768703073</c:v>
                </c:pt>
                <c:pt idx="3205">
                  <c:v>1.4567481630319363</c:v>
                </c:pt>
                <c:pt idx="3206">
                  <c:v>1.2489459105242138</c:v>
                </c:pt>
                <c:pt idx="3207">
                  <c:v>1.0799341884153291</c:v>
                </c:pt>
                <c:pt idx="3208">
                  <c:v>0.55409770249051493</c:v>
                </c:pt>
                <c:pt idx="3209">
                  <c:v>1.4168364365706996</c:v>
                </c:pt>
                <c:pt idx="3210">
                  <c:v>1.5076698900838132</c:v>
                </c:pt>
                <c:pt idx="3211">
                  <c:v>0.61246170613230477</c:v>
                </c:pt>
                <c:pt idx="3212">
                  <c:v>0.99945692283769771</c:v>
                </c:pt>
                <c:pt idx="3213">
                  <c:v>0.14228104295224231</c:v>
                </c:pt>
                <c:pt idx="3214">
                  <c:v>0.84164612241728309</c:v>
                </c:pt>
                <c:pt idx="3215">
                  <c:v>0.54642420524529478</c:v>
                </c:pt>
                <c:pt idx="3216">
                  <c:v>0.66111787068950933</c:v>
                </c:pt>
                <c:pt idx="3217">
                  <c:v>1.5200257580488403</c:v>
                </c:pt>
                <c:pt idx="3218">
                  <c:v>0.54709561913429638</c:v>
                </c:pt>
                <c:pt idx="3219">
                  <c:v>0.59022707166507349</c:v>
                </c:pt>
                <c:pt idx="3220">
                  <c:v>0.75577421798212541</c:v>
                </c:pt>
                <c:pt idx="3221">
                  <c:v>0.89729987599115169</c:v>
                </c:pt>
                <c:pt idx="3222">
                  <c:v>1.0958890258593825</c:v>
                </c:pt>
                <c:pt idx="3223">
                  <c:v>0.98612422006044831</c:v>
                </c:pt>
                <c:pt idx="3224">
                  <c:v>0.68145266490138789</c:v>
                </c:pt>
                <c:pt idx="3225">
                  <c:v>0.7070907691850985</c:v>
                </c:pt>
                <c:pt idx="3226">
                  <c:v>1.8585975728760165</c:v>
                </c:pt>
                <c:pt idx="3227">
                  <c:v>0.27567690379054888</c:v>
                </c:pt>
                <c:pt idx="3228">
                  <c:v>1.3071337789753934</c:v>
                </c:pt>
                <c:pt idx="3229">
                  <c:v>0.81607200039042738</c:v>
                </c:pt>
                <c:pt idx="3230">
                  <c:v>1.1336883316821931</c:v>
                </c:pt>
                <c:pt idx="3231">
                  <c:v>1.76315344048471</c:v>
                </c:pt>
                <c:pt idx="3232">
                  <c:v>0.6067877732759781</c:v>
                </c:pt>
                <c:pt idx="3233">
                  <c:v>0.4915816086275977</c:v>
                </c:pt>
                <c:pt idx="3234">
                  <c:v>0.97145284657415809</c:v>
                </c:pt>
                <c:pt idx="3235">
                  <c:v>0.81603913480661117</c:v>
                </c:pt>
                <c:pt idx="3236">
                  <c:v>1.2797444275591878</c:v>
                </c:pt>
                <c:pt idx="3237">
                  <c:v>1.206651967971001</c:v>
                </c:pt>
                <c:pt idx="3238">
                  <c:v>1.3150700757506293</c:v>
                </c:pt>
                <c:pt idx="3239">
                  <c:v>1.2508968276315406</c:v>
                </c:pt>
                <c:pt idx="3240">
                  <c:v>1.0785720385574573</c:v>
                </c:pt>
                <c:pt idx="3241">
                  <c:v>0.65486197384519818</c:v>
                </c:pt>
                <c:pt idx="3242">
                  <c:v>0.99164415666470407</c:v>
                </c:pt>
                <c:pt idx="3243">
                  <c:v>1.1827654046388314</c:v>
                </c:pt>
                <c:pt idx="3244">
                  <c:v>1.0680681545742499</c:v>
                </c:pt>
                <c:pt idx="3245">
                  <c:v>0.65864697825158647</c:v>
                </c:pt>
                <c:pt idx="3246">
                  <c:v>0.79175897625456715</c:v>
                </c:pt>
                <c:pt idx="3247">
                  <c:v>0.74422562114209789</c:v>
                </c:pt>
                <c:pt idx="3248">
                  <c:v>0.93670197264694721</c:v>
                </c:pt>
                <c:pt idx="3249">
                  <c:v>0.85981107357860087</c:v>
                </c:pt>
                <c:pt idx="3250">
                  <c:v>1.0207655263416868</c:v>
                </c:pt>
                <c:pt idx="3251">
                  <c:v>0.3726705802830943</c:v>
                </c:pt>
                <c:pt idx="3252">
                  <c:v>1.2853746062869333</c:v>
                </c:pt>
                <c:pt idx="3253">
                  <c:v>1.5045008261529766</c:v>
                </c:pt>
                <c:pt idx="3254">
                  <c:v>1.2953612249804813</c:v>
                </c:pt>
                <c:pt idx="3255">
                  <c:v>0.84478650653454146</c:v>
                </c:pt>
                <c:pt idx="3256">
                  <c:v>1.3561390330506899</c:v>
                </c:pt>
                <c:pt idx="3257">
                  <c:v>1.1264120351964064</c:v>
                </c:pt>
                <c:pt idx="3258">
                  <c:v>0.75725583206467695</c:v>
                </c:pt>
                <c:pt idx="3259">
                  <c:v>1.2679541736662101</c:v>
                </c:pt>
                <c:pt idx="3260">
                  <c:v>1.1533978983551254</c:v>
                </c:pt>
                <c:pt idx="3261">
                  <c:v>0.98716588874408218</c:v>
                </c:pt>
                <c:pt idx="3262">
                  <c:v>0.27762945571057518</c:v>
                </c:pt>
                <c:pt idx="3263">
                  <c:v>0.68125526683173332</c:v>
                </c:pt>
                <c:pt idx="3264">
                  <c:v>0.57785143157249852</c:v>
                </c:pt>
                <c:pt idx="3265">
                  <c:v>0.88316767505185534</c:v>
                </c:pt>
                <c:pt idx="3266">
                  <c:v>0.45160076768504576</c:v>
                </c:pt>
                <c:pt idx="3267">
                  <c:v>0.4424034218116053</c:v>
                </c:pt>
                <c:pt idx="3268">
                  <c:v>1.0561796332853624</c:v>
                </c:pt>
                <c:pt idx="3269">
                  <c:v>1.646480114496027</c:v>
                </c:pt>
                <c:pt idx="3270">
                  <c:v>1.0874457495121914</c:v>
                </c:pt>
                <c:pt idx="3271">
                  <c:v>1.0928900366440402</c:v>
                </c:pt>
                <c:pt idx="3272">
                  <c:v>0.69143966595767226</c:v>
                </c:pt>
                <c:pt idx="3273">
                  <c:v>0.66136914009328174</c:v>
                </c:pt>
                <c:pt idx="3274">
                  <c:v>0.88135158458427454</c:v>
                </c:pt>
                <c:pt idx="3275">
                  <c:v>0.87778096380424042</c:v>
                </c:pt>
                <c:pt idx="3276">
                  <c:v>0.79612941305181573</c:v>
                </c:pt>
                <c:pt idx="3277">
                  <c:v>1.2541094723600512</c:v>
                </c:pt>
                <c:pt idx="3278">
                  <c:v>1.0207846239194907</c:v>
                </c:pt>
                <c:pt idx="3279">
                  <c:v>0.49589567193060802</c:v>
                </c:pt>
                <c:pt idx="3280">
                  <c:v>0.43900681453193124</c:v>
                </c:pt>
                <c:pt idx="3281">
                  <c:v>1.4413217464352222</c:v>
                </c:pt>
                <c:pt idx="3282">
                  <c:v>0.88839256585207171</c:v>
                </c:pt>
                <c:pt idx="3283">
                  <c:v>1.5061615463701865</c:v>
                </c:pt>
                <c:pt idx="3284">
                  <c:v>0.95820404236910939</c:v>
                </c:pt>
                <c:pt idx="3285">
                  <c:v>0.9727186661850773</c:v>
                </c:pt>
                <c:pt idx="3286">
                  <c:v>1.2081979601503039</c:v>
                </c:pt>
                <c:pt idx="3287">
                  <c:v>1.2553777697077046</c:v>
                </c:pt>
                <c:pt idx="3288">
                  <c:v>1.4152697633009483</c:v>
                </c:pt>
                <c:pt idx="3289">
                  <c:v>1.2224300378023178</c:v>
                </c:pt>
                <c:pt idx="3290">
                  <c:v>1.0933039788537209</c:v>
                </c:pt>
                <c:pt idx="3291">
                  <c:v>0.96673352042630256</c:v>
                </c:pt>
                <c:pt idx="3292">
                  <c:v>0.98864544349148553</c:v>
                </c:pt>
                <c:pt idx="3293">
                  <c:v>0.89536758972576447</c:v>
                </c:pt>
                <c:pt idx="3294">
                  <c:v>0.87955322223323562</c:v>
                </c:pt>
                <c:pt idx="3295">
                  <c:v>0.79159964152347229</c:v>
                </c:pt>
                <c:pt idx="3296">
                  <c:v>1.3931087502667565</c:v>
                </c:pt>
                <c:pt idx="3297">
                  <c:v>1.0940980970388485</c:v>
                </c:pt>
                <c:pt idx="3298">
                  <c:v>0.76375085765687523</c:v>
                </c:pt>
                <c:pt idx="3299">
                  <c:v>0.90103492620682912</c:v>
                </c:pt>
                <c:pt idx="3300">
                  <c:v>0.47026123080091597</c:v>
                </c:pt>
                <c:pt idx="3301">
                  <c:v>0.30259919511872146</c:v>
                </c:pt>
                <c:pt idx="3302">
                  <c:v>0.90962222305742801</c:v>
                </c:pt>
                <c:pt idx="3303">
                  <c:v>1.1613743736585866</c:v>
                </c:pt>
                <c:pt idx="3304">
                  <c:v>0.75751232817523628</c:v>
                </c:pt>
                <c:pt idx="3305">
                  <c:v>1.4037332586249831</c:v>
                </c:pt>
                <c:pt idx="3306">
                  <c:v>0.78604166986854351</c:v>
                </c:pt>
                <c:pt idx="3307">
                  <c:v>1.0687776172572714</c:v>
                </c:pt>
                <c:pt idx="3308">
                  <c:v>1.0253482542189567</c:v>
                </c:pt>
                <c:pt idx="3309">
                  <c:v>0.78120809313878725</c:v>
                </c:pt>
                <c:pt idx="3310">
                  <c:v>0.69087074635229762</c:v>
                </c:pt>
                <c:pt idx="3311">
                  <c:v>0.86991105412423964</c:v>
                </c:pt>
                <c:pt idx="3312">
                  <c:v>0.40316935549820654</c:v>
                </c:pt>
                <c:pt idx="3313">
                  <c:v>1.0811594431805878</c:v>
                </c:pt>
                <c:pt idx="3314">
                  <c:v>1.2305900133796308</c:v>
                </c:pt>
                <c:pt idx="3315">
                  <c:v>0.96625931557681044</c:v>
                </c:pt>
                <c:pt idx="3316">
                  <c:v>0.84181424198487109</c:v>
                </c:pt>
                <c:pt idx="3317">
                  <c:v>0.58463791623371142</c:v>
                </c:pt>
                <c:pt idx="3318">
                  <c:v>1.2947175263222805</c:v>
                </c:pt>
                <c:pt idx="3319">
                  <c:v>0.79601034919489866</c:v>
                </c:pt>
                <c:pt idx="3320">
                  <c:v>1.589386780563967</c:v>
                </c:pt>
                <c:pt idx="3321">
                  <c:v>1.0437517802977123</c:v>
                </c:pt>
                <c:pt idx="3322">
                  <c:v>1.1930411720234215</c:v>
                </c:pt>
                <c:pt idx="3323">
                  <c:v>1.2433102048546016</c:v>
                </c:pt>
                <c:pt idx="3324">
                  <c:v>1.1260715063514206</c:v>
                </c:pt>
                <c:pt idx="3325">
                  <c:v>1.0344223681030691</c:v>
                </c:pt>
                <c:pt idx="3326">
                  <c:v>1.0237368590779328</c:v>
                </c:pt>
                <c:pt idx="3327">
                  <c:v>0.75270277141778497</c:v>
                </c:pt>
                <c:pt idx="3328">
                  <c:v>0.85245517507206348</c:v>
                </c:pt>
                <c:pt idx="3329">
                  <c:v>1.289673881372748</c:v>
                </c:pt>
                <c:pt idx="3330">
                  <c:v>1.2071642509033735</c:v>
                </c:pt>
                <c:pt idx="3331">
                  <c:v>0.31505949968399838</c:v>
                </c:pt>
                <c:pt idx="3332">
                  <c:v>0.2156395282185577</c:v>
                </c:pt>
                <c:pt idx="3333">
                  <c:v>1.3012195225242298</c:v>
                </c:pt>
                <c:pt idx="3334">
                  <c:v>1.3279466449142554</c:v>
                </c:pt>
                <c:pt idx="3335">
                  <c:v>1.1270793999313331</c:v>
                </c:pt>
                <c:pt idx="3336">
                  <c:v>0.97234395398882922</c:v>
                </c:pt>
                <c:pt idx="3337">
                  <c:v>1.4872701871470442</c:v>
                </c:pt>
                <c:pt idx="3338">
                  <c:v>0.26282518539103217</c:v>
                </c:pt>
                <c:pt idx="3339">
                  <c:v>0.89324574016452551</c:v>
                </c:pt>
                <c:pt idx="3340">
                  <c:v>1.2357793362110383</c:v>
                </c:pt>
                <c:pt idx="3341">
                  <c:v>1.3641840998722501</c:v>
                </c:pt>
                <c:pt idx="3342">
                  <c:v>1.585248257141993</c:v>
                </c:pt>
                <c:pt idx="3343">
                  <c:v>0.46619221739526129</c:v>
                </c:pt>
                <c:pt idx="3344">
                  <c:v>1.0206774302349648</c:v>
                </c:pt>
                <c:pt idx="3345">
                  <c:v>0.87154474277243965</c:v>
                </c:pt>
                <c:pt idx="3346">
                  <c:v>1.0907220435553502</c:v>
                </c:pt>
                <c:pt idx="3347">
                  <c:v>1.2596413131637305</c:v>
                </c:pt>
                <c:pt idx="3348">
                  <c:v>1.5691931731593316</c:v>
                </c:pt>
                <c:pt idx="3349">
                  <c:v>1.6870680362354202</c:v>
                </c:pt>
                <c:pt idx="3350">
                  <c:v>0.8531457466416319</c:v>
                </c:pt>
                <c:pt idx="3351">
                  <c:v>1.1034455234412208</c:v>
                </c:pt>
                <c:pt idx="3352">
                  <c:v>0.89139880138765681</c:v>
                </c:pt>
                <c:pt idx="3353">
                  <c:v>1.4598277293612141</c:v>
                </c:pt>
                <c:pt idx="3354">
                  <c:v>0.88962657264454492</c:v>
                </c:pt>
                <c:pt idx="3355">
                  <c:v>0.51958813377660684</c:v>
                </c:pt>
                <c:pt idx="3356">
                  <c:v>0.93703647708723459</c:v>
                </c:pt>
                <c:pt idx="3357">
                  <c:v>1.2799112296288291</c:v>
                </c:pt>
                <c:pt idx="3358">
                  <c:v>0.91771363826758989</c:v>
                </c:pt>
                <c:pt idx="3359">
                  <c:v>0.69770156725773624</c:v>
                </c:pt>
                <c:pt idx="3360">
                  <c:v>0.93507284020054882</c:v>
                </c:pt>
                <c:pt idx="3361">
                  <c:v>0.75529604927015059</c:v>
                </c:pt>
                <c:pt idx="3362">
                  <c:v>1.1423908412291668</c:v>
                </c:pt>
                <c:pt idx="3363">
                  <c:v>1.1866231573507455</c:v>
                </c:pt>
                <c:pt idx="3364">
                  <c:v>1.3780035144980469</c:v>
                </c:pt>
                <c:pt idx="3365">
                  <c:v>1.2230472282634746</c:v>
                </c:pt>
                <c:pt idx="3366">
                  <c:v>0.35299639551941242</c:v>
                </c:pt>
                <c:pt idx="3367">
                  <c:v>1.4666011920256432</c:v>
                </c:pt>
                <c:pt idx="3368">
                  <c:v>1.6602865352983418</c:v>
                </c:pt>
                <c:pt idx="3369">
                  <c:v>1.4810686720409165</c:v>
                </c:pt>
                <c:pt idx="3370">
                  <c:v>1.351791684306435</c:v>
                </c:pt>
                <c:pt idx="3371">
                  <c:v>1.4810716465154796</c:v>
                </c:pt>
                <c:pt idx="3372">
                  <c:v>1.2408433627300459</c:v>
                </c:pt>
                <c:pt idx="3373">
                  <c:v>1.1022512637606483</c:v>
                </c:pt>
                <c:pt idx="3374">
                  <c:v>0.78782605671394701</c:v>
                </c:pt>
                <c:pt idx="3375">
                  <c:v>0.89620159561875967</c:v>
                </c:pt>
                <c:pt idx="3376">
                  <c:v>0.72895659459832118</c:v>
                </c:pt>
                <c:pt idx="3377">
                  <c:v>1.1279292775470877</c:v>
                </c:pt>
                <c:pt idx="3378">
                  <c:v>0.98612371105991636</c:v>
                </c:pt>
                <c:pt idx="3379">
                  <c:v>0.7421397320711185</c:v>
                </c:pt>
                <c:pt idx="3380">
                  <c:v>1.1331805552388441</c:v>
                </c:pt>
                <c:pt idx="3381">
                  <c:v>1.1548629562806603</c:v>
                </c:pt>
                <c:pt idx="3382">
                  <c:v>0.9696345917932172</c:v>
                </c:pt>
                <c:pt idx="3383">
                  <c:v>1.3592199755807615</c:v>
                </c:pt>
                <c:pt idx="3384">
                  <c:v>1.3321966459886674</c:v>
                </c:pt>
                <c:pt idx="3385">
                  <c:v>1.3047963247542835</c:v>
                </c:pt>
                <c:pt idx="3386">
                  <c:v>0.51788198421358711</c:v>
                </c:pt>
                <c:pt idx="3387">
                  <c:v>8.4452999651531524E-2</c:v>
                </c:pt>
                <c:pt idx="3388">
                  <c:v>0.83121335746691405</c:v>
                </c:pt>
                <c:pt idx="3389">
                  <c:v>0.34279133878381307</c:v>
                </c:pt>
                <c:pt idx="3390">
                  <c:v>0.88283205555034683</c:v>
                </c:pt>
                <c:pt idx="3391">
                  <c:v>1.5771140372415855</c:v>
                </c:pt>
                <c:pt idx="3392">
                  <c:v>0.43069832062292779</c:v>
                </c:pt>
                <c:pt idx="3393">
                  <c:v>1.3700767125832507</c:v>
                </c:pt>
                <c:pt idx="3394">
                  <c:v>0.77485234815197113</c:v>
                </c:pt>
                <c:pt idx="3395">
                  <c:v>1.0804283075141266</c:v>
                </c:pt>
                <c:pt idx="3396">
                  <c:v>1.2957132387247732</c:v>
                </c:pt>
                <c:pt idx="3397">
                  <c:v>0.88513947929456949</c:v>
                </c:pt>
                <c:pt idx="3398">
                  <c:v>0.83282122099608813</c:v>
                </c:pt>
                <c:pt idx="3399">
                  <c:v>1.0740033384589993</c:v>
                </c:pt>
                <c:pt idx="3400">
                  <c:v>0.6866031423911747</c:v>
                </c:pt>
                <c:pt idx="3401">
                  <c:v>1.5216132509392466E-2</c:v>
                </c:pt>
                <c:pt idx="3402">
                  <c:v>1.2692206026651525</c:v>
                </c:pt>
                <c:pt idx="3403">
                  <c:v>0.90592805158892098</c:v>
                </c:pt>
                <c:pt idx="3404">
                  <c:v>0.4200277255447098</c:v>
                </c:pt>
                <c:pt idx="3405">
                  <c:v>0.55053287367643122</c:v>
                </c:pt>
                <c:pt idx="3406">
                  <c:v>0.77556417887063178</c:v>
                </c:pt>
                <c:pt idx="3407">
                  <c:v>0.61781508229858484</c:v>
                </c:pt>
                <c:pt idx="3408">
                  <c:v>0.80192831071273085</c:v>
                </c:pt>
                <c:pt idx="3409">
                  <c:v>1.0959377976025366</c:v>
                </c:pt>
                <c:pt idx="3410">
                  <c:v>0.78652588581263294</c:v>
                </c:pt>
                <c:pt idx="3411">
                  <c:v>0.54801571445556374</c:v>
                </c:pt>
                <c:pt idx="3412">
                  <c:v>1.4164617175597412</c:v>
                </c:pt>
                <c:pt idx="3413">
                  <c:v>0.31817492954982463</c:v>
                </c:pt>
                <c:pt idx="3414">
                  <c:v>0.76025796780168764</c:v>
                </c:pt>
                <c:pt idx="3415">
                  <c:v>0.90299275318630778</c:v>
                </c:pt>
                <c:pt idx="3416">
                  <c:v>1.1170989410427534</c:v>
                </c:pt>
                <c:pt idx="3417">
                  <c:v>0.74451471427163884</c:v>
                </c:pt>
                <c:pt idx="3418">
                  <c:v>1.0530463467023834</c:v>
                </c:pt>
                <c:pt idx="3419">
                  <c:v>1.0075838840716558</c:v>
                </c:pt>
                <c:pt idx="3420">
                  <c:v>1.3446796157677874</c:v>
                </c:pt>
                <c:pt idx="3421">
                  <c:v>0.9563873390196227</c:v>
                </c:pt>
                <c:pt idx="3422">
                  <c:v>1.0687590653312311</c:v>
                </c:pt>
                <c:pt idx="3423">
                  <c:v>0.91176929873213375</c:v>
                </c:pt>
                <c:pt idx="3424">
                  <c:v>1.3114449855973176</c:v>
                </c:pt>
                <c:pt idx="3425">
                  <c:v>0.85750600728904414</c:v>
                </c:pt>
                <c:pt idx="3426">
                  <c:v>0.9294170450522703</c:v>
                </c:pt>
                <c:pt idx="3427">
                  <c:v>0.77530338216908601</c:v>
                </c:pt>
                <c:pt idx="3428">
                  <c:v>0.29588034586368561</c:v>
                </c:pt>
                <c:pt idx="3429">
                  <c:v>1.7172063921239833</c:v>
                </c:pt>
                <c:pt idx="3430">
                  <c:v>0.11578819079703351</c:v>
                </c:pt>
                <c:pt idx="3431">
                  <c:v>0.66826222634083643</c:v>
                </c:pt>
                <c:pt idx="3432">
                  <c:v>0.48625022292711462</c:v>
                </c:pt>
                <c:pt idx="3433">
                  <c:v>0.72393101382683112</c:v>
                </c:pt>
                <c:pt idx="3434">
                  <c:v>0.90472974887126134</c:v>
                </c:pt>
                <c:pt idx="3435">
                  <c:v>1.2205094612789038</c:v>
                </c:pt>
                <c:pt idx="3436">
                  <c:v>1.4478751480035794</c:v>
                </c:pt>
                <c:pt idx="3437">
                  <c:v>1.176265651652304</c:v>
                </c:pt>
                <c:pt idx="3438">
                  <c:v>0.7235149928978859</c:v>
                </c:pt>
                <c:pt idx="3439">
                  <c:v>1.0136380952298443</c:v>
                </c:pt>
                <c:pt idx="3440">
                  <c:v>1.7870006773463998</c:v>
                </c:pt>
                <c:pt idx="3441">
                  <c:v>1.4172338952996522</c:v>
                </c:pt>
                <c:pt idx="3442">
                  <c:v>1.1912899783834094</c:v>
                </c:pt>
                <c:pt idx="3443">
                  <c:v>1.1212689475631334</c:v>
                </c:pt>
                <c:pt idx="3444">
                  <c:v>0.87108705970816835</c:v>
                </c:pt>
                <c:pt idx="3445">
                  <c:v>0.66874546051171602</c:v>
                </c:pt>
                <c:pt idx="3446">
                  <c:v>0.90863093163077924</c:v>
                </c:pt>
                <c:pt idx="3447">
                  <c:v>0.88643811377657999</c:v>
                </c:pt>
                <c:pt idx="3448">
                  <c:v>0.6550640670625778</c:v>
                </c:pt>
                <c:pt idx="3449">
                  <c:v>1.0180627430119367</c:v>
                </c:pt>
                <c:pt idx="3450">
                  <c:v>0.89998405378633928</c:v>
                </c:pt>
                <c:pt idx="3451">
                  <c:v>1.3333906434558016</c:v>
                </c:pt>
                <c:pt idx="3452">
                  <c:v>0.65948018981293322</c:v>
                </c:pt>
                <c:pt idx="3453">
                  <c:v>1.0592206026347493</c:v>
                </c:pt>
                <c:pt idx="3454">
                  <c:v>0.61773945250101492</c:v>
                </c:pt>
                <c:pt idx="3455">
                  <c:v>0.38370339677795551</c:v>
                </c:pt>
                <c:pt idx="3456">
                  <c:v>0.93518564903369006</c:v>
                </c:pt>
                <c:pt idx="3457">
                  <c:v>0.74504659612230317</c:v>
                </c:pt>
                <c:pt idx="3458">
                  <c:v>0.92889401842219388</c:v>
                </c:pt>
                <c:pt idx="3459">
                  <c:v>0.33050811543287129</c:v>
                </c:pt>
                <c:pt idx="3460">
                  <c:v>1.1911670018019422</c:v>
                </c:pt>
                <c:pt idx="3461">
                  <c:v>0.74989973758233774</c:v>
                </c:pt>
                <c:pt idx="3462">
                  <c:v>1.3296333870758326</c:v>
                </c:pt>
                <c:pt idx="3463">
                  <c:v>1.2373500715692018</c:v>
                </c:pt>
                <c:pt idx="3464">
                  <c:v>1.4057425417149898</c:v>
                </c:pt>
                <c:pt idx="3465">
                  <c:v>0.76659605756421234</c:v>
                </c:pt>
                <c:pt idx="3466">
                  <c:v>0.60063059893144821</c:v>
                </c:pt>
                <c:pt idx="3467">
                  <c:v>0.79401396564755045</c:v>
                </c:pt>
                <c:pt idx="3468">
                  <c:v>1.8616865123905841</c:v>
                </c:pt>
                <c:pt idx="3469">
                  <c:v>0.76475446476811415</c:v>
                </c:pt>
                <c:pt idx="3470">
                  <c:v>0.63605011413646295</c:v>
                </c:pt>
                <c:pt idx="3471">
                  <c:v>1.7055513037011232</c:v>
                </c:pt>
                <c:pt idx="3472">
                  <c:v>0.47058610868138562</c:v>
                </c:pt>
                <c:pt idx="3473">
                  <c:v>0.70485530939977092</c:v>
                </c:pt>
                <c:pt idx="3474">
                  <c:v>1.2995013584928108</c:v>
                </c:pt>
                <c:pt idx="3475">
                  <c:v>0.49138302233452569</c:v>
                </c:pt>
                <c:pt idx="3476">
                  <c:v>0.5342255168291945</c:v>
                </c:pt>
                <c:pt idx="3477">
                  <c:v>1.1984531057383749</c:v>
                </c:pt>
                <c:pt idx="3478">
                  <c:v>0.87143755360418917</c:v>
                </c:pt>
                <c:pt idx="3479">
                  <c:v>0.58194021459479739</c:v>
                </c:pt>
                <c:pt idx="3480">
                  <c:v>1.2908479626699167</c:v>
                </c:pt>
                <c:pt idx="3481">
                  <c:v>0.93208322333333338</c:v>
                </c:pt>
                <c:pt idx="3482">
                  <c:v>0.51168740230025622</c:v>
                </c:pt>
                <c:pt idx="3483">
                  <c:v>0.66097904097575166</c:v>
                </c:pt>
                <c:pt idx="3484">
                  <c:v>0.80824607392785719</c:v>
                </c:pt>
                <c:pt idx="3485">
                  <c:v>0.63982451600564572</c:v>
                </c:pt>
                <c:pt idx="3486">
                  <c:v>0.6455839351037953</c:v>
                </c:pt>
                <c:pt idx="3487">
                  <c:v>1.0420952551767793</c:v>
                </c:pt>
                <c:pt idx="3488">
                  <c:v>0.81433133021727144</c:v>
                </c:pt>
                <c:pt idx="3489">
                  <c:v>1.0711816848907469</c:v>
                </c:pt>
                <c:pt idx="3490">
                  <c:v>0.99231189406957232</c:v>
                </c:pt>
                <c:pt idx="3491">
                  <c:v>1.6216047784712488</c:v>
                </c:pt>
                <c:pt idx="3492">
                  <c:v>0.80464128091212439</c:v>
                </c:pt>
                <c:pt idx="3493">
                  <c:v>0.83906394042662025</c:v>
                </c:pt>
                <c:pt idx="3494">
                  <c:v>0.7658343821945004</c:v>
                </c:pt>
                <c:pt idx="3495">
                  <c:v>1.3882517518349444</c:v>
                </c:pt>
                <c:pt idx="3496">
                  <c:v>0.72496998329005247</c:v>
                </c:pt>
                <c:pt idx="3497">
                  <c:v>0.16738433791424345</c:v>
                </c:pt>
                <c:pt idx="3498">
                  <c:v>1.3048593609767862</c:v>
                </c:pt>
                <c:pt idx="3499">
                  <c:v>0.88836193230532445</c:v>
                </c:pt>
                <c:pt idx="3500">
                  <c:v>0.86994902955827325</c:v>
                </c:pt>
                <c:pt idx="3501">
                  <c:v>0.65375898793601062</c:v>
                </c:pt>
                <c:pt idx="3502">
                  <c:v>0.70325728569504187</c:v>
                </c:pt>
                <c:pt idx="3503">
                  <c:v>0.9836760583665054</c:v>
                </c:pt>
                <c:pt idx="3504">
                  <c:v>1.0413421920998549</c:v>
                </c:pt>
                <c:pt idx="3505">
                  <c:v>0.78073910403335467</c:v>
                </c:pt>
                <c:pt idx="3506">
                  <c:v>0.91459516431039978</c:v>
                </c:pt>
                <c:pt idx="3507">
                  <c:v>0.73835678457638299</c:v>
                </c:pt>
                <c:pt idx="3508">
                  <c:v>0.66918226925825874</c:v>
                </c:pt>
                <c:pt idx="3509">
                  <c:v>1.2287284135899286</c:v>
                </c:pt>
                <c:pt idx="3510">
                  <c:v>1.8292075109745727</c:v>
                </c:pt>
                <c:pt idx="3511">
                  <c:v>1.1004777717182634</c:v>
                </c:pt>
                <c:pt idx="3512">
                  <c:v>1.0706166744186827</c:v>
                </c:pt>
                <c:pt idx="3513">
                  <c:v>1.1761915110693399</c:v>
                </c:pt>
                <c:pt idx="3514">
                  <c:v>0.99602898974069243</c:v>
                </c:pt>
                <c:pt idx="3515">
                  <c:v>1.1734566382274783</c:v>
                </c:pt>
                <c:pt idx="3516">
                  <c:v>0.74702321494227863</c:v>
                </c:pt>
                <c:pt idx="3517">
                  <c:v>0.97631199540922298</c:v>
                </c:pt>
                <c:pt idx="3518">
                  <c:v>0.9293303145070293</c:v>
                </c:pt>
                <c:pt idx="3519">
                  <c:v>1.1796389728994512</c:v>
                </c:pt>
                <c:pt idx="3520">
                  <c:v>1.1807859494561375</c:v>
                </c:pt>
                <c:pt idx="3521">
                  <c:v>1.1309317433660842</c:v>
                </c:pt>
                <c:pt idx="3522">
                  <c:v>0.72682338242808564</c:v>
                </c:pt>
                <c:pt idx="3523">
                  <c:v>1.4504109806351315</c:v>
                </c:pt>
                <c:pt idx="3524">
                  <c:v>0.88266911131855319</c:v>
                </c:pt>
                <c:pt idx="3525">
                  <c:v>1.4112669590916482</c:v>
                </c:pt>
                <c:pt idx="3526">
                  <c:v>1.2851605283393204</c:v>
                </c:pt>
                <c:pt idx="3527">
                  <c:v>1.1858494852398864</c:v>
                </c:pt>
                <c:pt idx="3528">
                  <c:v>1.162717428424173</c:v>
                </c:pt>
                <c:pt idx="3529">
                  <c:v>0.85980429244258083</c:v>
                </c:pt>
                <c:pt idx="3530">
                  <c:v>1.1089542743528014</c:v>
                </c:pt>
                <c:pt idx="3531">
                  <c:v>1.1782177488354717</c:v>
                </c:pt>
                <c:pt idx="3532">
                  <c:v>0.67398513034552709</c:v>
                </c:pt>
                <c:pt idx="3533">
                  <c:v>1.14078243437079</c:v>
                </c:pt>
                <c:pt idx="3534">
                  <c:v>0.86214740475045781</c:v>
                </c:pt>
                <c:pt idx="3535">
                  <c:v>1.1509523885537094</c:v>
                </c:pt>
                <c:pt idx="3536">
                  <c:v>1.06645974046749</c:v>
                </c:pt>
                <c:pt idx="3537">
                  <c:v>0.89784645588770262</c:v>
                </c:pt>
                <c:pt idx="3538">
                  <c:v>0.39725316225405605</c:v>
                </c:pt>
                <c:pt idx="3539">
                  <c:v>1.1454308452572484</c:v>
                </c:pt>
                <c:pt idx="3540">
                  <c:v>0.64887861689163628</c:v>
                </c:pt>
                <c:pt idx="3541">
                  <c:v>0.78043604836846137</c:v>
                </c:pt>
                <c:pt idx="3542">
                  <c:v>0.51758892409003288</c:v>
                </c:pt>
                <c:pt idx="3543">
                  <c:v>0.8619197825167304</c:v>
                </c:pt>
                <c:pt idx="3544">
                  <c:v>0.88228890993452236</c:v>
                </c:pt>
                <c:pt idx="3545">
                  <c:v>1.0799479543989094</c:v>
                </c:pt>
                <c:pt idx="3546">
                  <c:v>0.93009355941313343</c:v>
                </c:pt>
                <c:pt idx="3547">
                  <c:v>0.96434628717048732</c:v>
                </c:pt>
                <c:pt idx="3548">
                  <c:v>0.64259581342595817</c:v>
                </c:pt>
                <c:pt idx="3549">
                  <c:v>1.3930212781615654</c:v>
                </c:pt>
                <c:pt idx="3550">
                  <c:v>0.97522544918498943</c:v>
                </c:pt>
                <c:pt idx="3551">
                  <c:v>1.7494782039166537</c:v>
                </c:pt>
                <c:pt idx="3552">
                  <c:v>1.3700806499038378</c:v>
                </c:pt>
                <c:pt idx="3553">
                  <c:v>1.151243343779452</c:v>
                </c:pt>
                <c:pt idx="3554">
                  <c:v>0.66808033796890065</c:v>
                </c:pt>
                <c:pt idx="3555">
                  <c:v>0.52586667555665523</c:v>
                </c:pt>
                <c:pt idx="3556">
                  <c:v>1.0738648904585113</c:v>
                </c:pt>
                <c:pt idx="3557">
                  <c:v>0.84332977765564188</c:v>
                </c:pt>
                <c:pt idx="3558">
                  <c:v>1.2024253030055263</c:v>
                </c:pt>
                <c:pt idx="3559">
                  <c:v>0.94301138180587429</c:v>
                </c:pt>
                <c:pt idx="3560">
                  <c:v>0.87336074209969206</c:v>
                </c:pt>
                <c:pt idx="3561">
                  <c:v>0.31676892310881799</c:v>
                </c:pt>
                <c:pt idx="3562">
                  <c:v>1.1265147533897926</c:v>
                </c:pt>
                <c:pt idx="3563">
                  <c:v>0.62996647620971413</c:v>
                </c:pt>
                <c:pt idx="3564">
                  <c:v>0.71187997019707838</c:v>
                </c:pt>
                <c:pt idx="3565">
                  <c:v>0.85051049236700393</c:v>
                </c:pt>
                <c:pt idx="3566">
                  <c:v>1.7407957042321531</c:v>
                </c:pt>
                <c:pt idx="3567">
                  <c:v>1.5829813250055556</c:v>
                </c:pt>
                <c:pt idx="3568">
                  <c:v>0.9569715166680195</c:v>
                </c:pt>
                <c:pt idx="3569">
                  <c:v>0.97797200732446932</c:v>
                </c:pt>
                <c:pt idx="3570">
                  <c:v>1.1017482196043729</c:v>
                </c:pt>
                <c:pt idx="3571">
                  <c:v>1.1196466548157402</c:v>
                </c:pt>
                <c:pt idx="3572">
                  <c:v>0.87346069720482777</c:v>
                </c:pt>
                <c:pt idx="3573">
                  <c:v>1.4388815019972772</c:v>
                </c:pt>
                <c:pt idx="3574">
                  <c:v>1.1979137505162647</c:v>
                </c:pt>
                <c:pt idx="3575">
                  <c:v>0.89006900361019525</c:v>
                </c:pt>
                <c:pt idx="3576">
                  <c:v>1.2478686401062538</c:v>
                </c:pt>
                <c:pt idx="3577">
                  <c:v>0.99479517504426074</c:v>
                </c:pt>
                <c:pt idx="3578">
                  <c:v>1.2002549203658297</c:v>
                </c:pt>
                <c:pt idx="3579">
                  <c:v>1.0015864820303932</c:v>
                </c:pt>
                <c:pt idx="3580">
                  <c:v>1.1589921072628968</c:v>
                </c:pt>
                <c:pt idx="3581">
                  <c:v>0.88825332852087824</c:v>
                </c:pt>
                <c:pt idx="3582">
                  <c:v>1.158455175718808</c:v>
                </c:pt>
                <c:pt idx="3583">
                  <c:v>1.0973746850281358</c:v>
                </c:pt>
                <c:pt idx="3584">
                  <c:v>1.3411470744579832</c:v>
                </c:pt>
                <c:pt idx="3585">
                  <c:v>0.55877561919303664</c:v>
                </c:pt>
                <c:pt idx="3586">
                  <c:v>0.63328274629064252</c:v>
                </c:pt>
                <c:pt idx="3587">
                  <c:v>0.63779388299126394</c:v>
                </c:pt>
                <c:pt idx="3588">
                  <c:v>0.89555866673790829</c:v>
                </c:pt>
                <c:pt idx="3589">
                  <c:v>0.60816062821388117</c:v>
                </c:pt>
                <c:pt idx="3590">
                  <c:v>0.83715199526590056</c:v>
                </c:pt>
                <c:pt idx="3591">
                  <c:v>1.001159496613677</c:v>
                </c:pt>
                <c:pt idx="3592">
                  <c:v>0.76931423118536868</c:v>
                </c:pt>
                <c:pt idx="3593">
                  <c:v>0.8021721252242604</c:v>
                </c:pt>
                <c:pt idx="3594">
                  <c:v>0.33603133711301014</c:v>
                </c:pt>
                <c:pt idx="3595">
                  <c:v>0.69860456917368641</c:v>
                </c:pt>
                <c:pt idx="3596">
                  <c:v>1.5812291588751353</c:v>
                </c:pt>
                <c:pt idx="3597">
                  <c:v>0.65202538763568563</c:v>
                </c:pt>
                <c:pt idx="3598">
                  <c:v>1.4091928817066317</c:v>
                </c:pt>
                <c:pt idx="3599">
                  <c:v>0.7832490812954267</c:v>
                </c:pt>
                <c:pt idx="3600">
                  <c:v>0.8860749678740516</c:v>
                </c:pt>
                <c:pt idx="3601">
                  <c:v>0.69268468941878969</c:v>
                </c:pt>
                <c:pt idx="3602">
                  <c:v>1.3672024780045748</c:v>
                </c:pt>
                <c:pt idx="3603">
                  <c:v>1.4165377113057545</c:v>
                </c:pt>
                <c:pt idx="3604">
                  <c:v>1.0929264922400264</c:v>
                </c:pt>
                <c:pt idx="3605">
                  <c:v>0.67541610775677219</c:v>
                </c:pt>
                <c:pt idx="3606">
                  <c:v>1.1589999735446512</c:v>
                </c:pt>
                <c:pt idx="3607">
                  <c:v>1.103484247652267</c:v>
                </c:pt>
                <c:pt idx="3608">
                  <c:v>0.86572424271426063</c:v>
                </c:pt>
                <c:pt idx="3609">
                  <c:v>0.71108131306761124</c:v>
                </c:pt>
                <c:pt idx="3610">
                  <c:v>1.5572487742363306</c:v>
                </c:pt>
                <c:pt idx="3611">
                  <c:v>0.31169687502299581</c:v>
                </c:pt>
                <c:pt idx="3612">
                  <c:v>0.77529034368592553</c:v>
                </c:pt>
                <c:pt idx="3613">
                  <c:v>1.0960889915039465</c:v>
                </c:pt>
                <c:pt idx="3614">
                  <c:v>1.3268568367456128</c:v>
                </c:pt>
                <c:pt idx="3615">
                  <c:v>1.0164031248580119</c:v>
                </c:pt>
                <c:pt idx="3616">
                  <c:v>1.2706316520297527</c:v>
                </c:pt>
                <c:pt idx="3617">
                  <c:v>0.80309504846602797</c:v>
                </c:pt>
                <c:pt idx="3618">
                  <c:v>0.32195332033307489</c:v>
                </c:pt>
                <c:pt idx="3619">
                  <c:v>0.85033050091438112</c:v>
                </c:pt>
                <c:pt idx="3620">
                  <c:v>1.2824124257822946</c:v>
                </c:pt>
                <c:pt idx="3621">
                  <c:v>1.0031233903058021</c:v>
                </c:pt>
                <c:pt idx="3622">
                  <c:v>0.82091041890478889</c:v>
                </c:pt>
                <c:pt idx="3623">
                  <c:v>0.64473090589150894</c:v>
                </c:pt>
                <c:pt idx="3624">
                  <c:v>0.68377364193626788</c:v>
                </c:pt>
                <c:pt idx="3625">
                  <c:v>1.0659123509832826</c:v>
                </c:pt>
                <c:pt idx="3626">
                  <c:v>1.1456928785099927</c:v>
                </c:pt>
                <c:pt idx="3627">
                  <c:v>0.97450358705860607</c:v>
                </c:pt>
                <c:pt idx="3628">
                  <c:v>1.185714176314947</c:v>
                </c:pt>
                <c:pt idx="3629">
                  <c:v>1.0350130545911607</c:v>
                </c:pt>
                <c:pt idx="3630">
                  <c:v>0.94700129397902177</c:v>
                </c:pt>
                <c:pt idx="3631">
                  <c:v>1.0301833255014743</c:v>
                </c:pt>
                <c:pt idx="3632">
                  <c:v>0.82385855081430792</c:v>
                </c:pt>
                <c:pt idx="3633">
                  <c:v>1.0159493693066133</c:v>
                </c:pt>
                <c:pt idx="3634">
                  <c:v>1.3189122633720956</c:v>
                </c:pt>
                <c:pt idx="3635">
                  <c:v>0.87599145259288713</c:v>
                </c:pt>
                <c:pt idx="3636">
                  <c:v>1.058754693594697</c:v>
                </c:pt>
                <c:pt idx="3637">
                  <c:v>1.0588848443551717</c:v>
                </c:pt>
                <c:pt idx="3638">
                  <c:v>1.3144197528105608</c:v>
                </c:pt>
                <c:pt idx="3639">
                  <c:v>1.1026164654846322</c:v>
                </c:pt>
                <c:pt idx="3640">
                  <c:v>1.22489767033259</c:v>
                </c:pt>
                <c:pt idx="3641">
                  <c:v>0.75282909027043354</c:v>
                </c:pt>
                <c:pt idx="3642">
                  <c:v>0.47066983977838106</c:v>
                </c:pt>
                <c:pt idx="3643">
                  <c:v>1.0291458101804938</c:v>
                </c:pt>
                <c:pt idx="3644">
                  <c:v>0.64000610985848705</c:v>
                </c:pt>
                <c:pt idx="3645">
                  <c:v>1.3372471724471255</c:v>
                </c:pt>
                <c:pt idx="3646">
                  <c:v>0.7832133359579494</c:v>
                </c:pt>
                <c:pt idx="3647">
                  <c:v>1.0394459454985088</c:v>
                </c:pt>
                <c:pt idx="3648">
                  <c:v>0.92520399544203369</c:v>
                </c:pt>
                <c:pt idx="3649">
                  <c:v>1.4000546585075409</c:v>
                </c:pt>
                <c:pt idx="3650">
                  <c:v>1.3436815106552655</c:v>
                </c:pt>
                <c:pt idx="3651">
                  <c:v>0.89353243194977705</c:v>
                </c:pt>
                <c:pt idx="3652">
                  <c:v>1.522816328607516</c:v>
                </c:pt>
                <c:pt idx="3653">
                  <c:v>1.036647372452512</c:v>
                </c:pt>
                <c:pt idx="3654">
                  <c:v>1.2247828715431908</c:v>
                </c:pt>
                <c:pt idx="3655">
                  <c:v>0.95538209531944873</c:v>
                </c:pt>
                <c:pt idx="3656">
                  <c:v>1.082644923382525</c:v>
                </c:pt>
                <c:pt idx="3657">
                  <c:v>1.1132084112299774</c:v>
                </c:pt>
                <c:pt idx="3658">
                  <c:v>1.3485659020664043</c:v>
                </c:pt>
                <c:pt idx="3659">
                  <c:v>1.1424914811392839</c:v>
                </c:pt>
                <c:pt idx="3660">
                  <c:v>1.1131864201707553</c:v>
                </c:pt>
                <c:pt idx="3661">
                  <c:v>1.6359525870094149</c:v>
                </c:pt>
                <c:pt idx="3662">
                  <c:v>1.1365814351124444</c:v>
                </c:pt>
                <c:pt idx="3663">
                  <c:v>1.0086096719728315</c:v>
                </c:pt>
                <c:pt idx="3664">
                  <c:v>0.76195426586434389</c:v>
                </c:pt>
                <c:pt idx="3665">
                  <c:v>9.1141817399287284E-2</c:v>
                </c:pt>
                <c:pt idx="3666">
                  <c:v>1.0625245124673901</c:v>
                </c:pt>
                <c:pt idx="3667">
                  <c:v>1.34316034325098</c:v>
                </c:pt>
                <c:pt idx="3668">
                  <c:v>0.87680512672824418</c:v>
                </c:pt>
                <c:pt idx="3669">
                  <c:v>0.862917057552957</c:v>
                </c:pt>
                <c:pt idx="3670">
                  <c:v>1.1287675253017915</c:v>
                </c:pt>
                <c:pt idx="3671">
                  <c:v>1.4640004552085786</c:v>
                </c:pt>
                <c:pt idx="3672">
                  <c:v>1.1488298939586512</c:v>
                </c:pt>
                <c:pt idx="3673">
                  <c:v>1.5237755771797181</c:v>
                </c:pt>
                <c:pt idx="3674">
                  <c:v>0.90135391864193615</c:v>
                </c:pt>
                <c:pt idx="3675">
                  <c:v>0.84137480422444622</c:v>
                </c:pt>
                <c:pt idx="3676">
                  <c:v>1.013577592618534</c:v>
                </c:pt>
                <c:pt idx="3677">
                  <c:v>1.2534098138316001</c:v>
                </c:pt>
                <c:pt idx="3678">
                  <c:v>0.51669313383777449</c:v>
                </c:pt>
                <c:pt idx="3679">
                  <c:v>1.2695930617769415</c:v>
                </c:pt>
                <c:pt idx="3680">
                  <c:v>1.3042584680360403</c:v>
                </c:pt>
                <c:pt idx="3681">
                  <c:v>0.89186957348496487</c:v>
                </c:pt>
                <c:pt idx="3682">
                  <c:v>0.84139157781625684</c:v>
                </c:pt>
                <c:pt idx="3683">
                  <c:v>1.1929344911098614</c:v>
                </c:pt>
                <c:pt idx="3684">
                  <c:v>0.94751079031558727</c:v>
                </c:pt>
                <c:pt idx="3685">
                  <c:v>1.1292637572245279</c:v>
                </c:pt>
                <c:pt idx="3686">
                  <c:v>1.1711310287263894</c:v>
                </c:pt>
                <c:pt idx="3687">
                  <c:v>1.3975160540543641</c:v>
                </c:pt>
                <c:pt idx="3688">
                  <c:v>0.45373496444834371</c:v>
                </c:pt>
                <c:pt idx="3689">
                  <c:v>1.3413512163019863</c:v>
                </c:pt>
                <c:pt idx="3690">
                  <c:v>1.0573339767009455</c:v>
                </c:pt>
                <c:pt idx="3691">
                  <c:v>1.1805667410521197</c:v>
                </c:pt>
                <c:pt idx="3692">
                  <c:v>1.1755703036217013</c:v>
                </c:pt>
                <c:pt idx="3693">
                  <c:v>1.0528008184022286</c:v>
                </c:pt>
                <c:pt idx="3694">
                  <c:v>0.90402515565107699</c:v>
                </c:pt>
                <c:pt idx="3695">
                  <c:v>1.1699673554441634</c:v>
                </c:pt>
                <c:pt idx="3696">
                  <c:v>1.0167000667671648</c:v>
                </c:pt>
                <c:pt idx="3697">
                  <c:v>0.93609485526916036</c:v>
                </c:pt>
                <c:pt idx="3698">
                  <c:v>1.2099646934516712</c:v>
                </c:pt>
                <c:pt idx="3699">
                  <c:v>0.28229231346179251</c:v>
                </c:pt>
                <c:pt idx="3700">
                  <c:v>0.81530353462376093</c:v>
                </c:pt>
                <c:pt idx="3701">
                  <c:v>1.2244119598775227</c:v>
                </c:pt>
                <c:pt idx="3702">
                  <c:v>1.2762608977464882</c:v>
                </c:pt>
                <c:pt idx="3703">
                  <c:v>0.90722018021796713</c:v>
                </c:pt>
                <c:pt idx="3704">
                  <c:v>1.0265200237001622</c:v>
                </c:pt>
                <c:pt idx="3705">
                  <c:v>0.59032057681593897</c:v>
                </c:pt>
                <c:pt idx="3706">
                  <c:v>0.23210270058724181</c:v>
                </c:pt>
                <c:pt idx="3707">
                  <c:v>1.0271075146892437</c:v>
                </c:pt>
                <c:pt idx="3708">
                  <c:v>1.14401968546772</c:v>
                </c:pt>
                <c:pt idx="3709">
                  <c:v>0.80920598775048758</c:v>
                </c:pt>
                <c:pt idx="3710">
                  <c:v>0.72532905941121184</c:v>
                </c:pt>
                <c:pt idx="3711">
                  <c:v>0.59189409201102294</c:v>
                </c:pt>
                <c:pt idx="3712">
                  <c:v>0.7322973394782244</c:v>
                </c:pt>
                <c:pt idx="3713">
                  <c:v>1.0614507980341839</c:v>
                </c:pt>
                <c:pt idx="3714">
                  <c:v>0.76740106375883554</c:v>
                </c:pt>
                <c:pt idx="3715">
                  <c:v>1.4123315484975016</c:v>
                </c:pt>
                <c:pt idx="3716">
                  <c:v>1.1324236958248592</c:v>
                </c:pt>
                <c:pt idx="3717">
                  <c:v>0.82681699882452242</c:v>
                </c:pt>
                <c:pt idx="3718">
                  <c:v>1.1117965613452909</c:v>
                </c:pt>
                <c:pt idx="3719">
                  <c:v>1.5586994367990372</c:v>
                </c:pt>
                <c:pt idx="3720">
                  <c:v>1.1377030904445504</c:v>
                </c:pt>
                <c:pt idx="3721">
                  <c:v>0.76790426879063567</c:v>
                </c:pt>
                <c:pt idx="3722">
                  <c:v>0.82685645951319087</c:v>
                </c:pt>
                <c:pt idx="3723">
                  <c:v>0.67129900775530982</c:v>
                </c:pt>
                <c:pt idx="3724">
                  <c:v>1.0293544981074088</c:v>
                </c:pt>
                <c:pt idx="3725">
                  <c:v>1.6651472206396467</c:v>
                </c:pt>
                <c:pt idx="3726">
                  <c:v>0.70087033660611264</c:v>
                </c:pt>
                <c:pt idx="3727">
                  <c:v>1.2577772841893766</c:v>
                </c:pt>
                <c:pt idx="3728">
                  <c:v>0.60551842086426366</c:v>
                </c:pt>
                <c:pt idx="3729">
                  <c:v>0.59655754353457113</c:v>
                </c:pt>
                <c:pt idx="3730">
                  <c:v>1.1765766125901824</c:v>
                </c:pt>
                <c:pt idx="3731">
                  <c:v>0.19927127757071661</c:v>
                </c:pt>
                <c:pt idx="3732">
                  <c:v>1.0377312206702987</c:v>
                </c:pt>
                <c:pt idx="3733">
                  <c:v>0.72336313026124865</c:v>
                </c:pt>
                <c:pt idx="3734">
                  <c:v>0.96827090960232276</c:v>
                </c:pt>
                <c:pt idx="3735">
                  <c:v>0.84674975367977301</c:v>
                </c:pt>
                <c:pt idx="3736">
                  <c:v>0.81836511473352647</c:v>
                </c:pt>
                <c:pt idx="3737">
                  <c:v>1.392301575330396</c:v>
                </c:pt>
                <c:pt idx="3738">
                  <c:v>0.63320626655599144</c:v>
                </c:pt>
                <c:pt idx="3739">
                  <c:v>1.3270422497970202</c:v>
                </c:pt>
                <c:pt idx="3740">
                  <c:v>1.0686729255854877</c:v>
                </c:pt>
                <c:pt idx="3741">
                  <c:v>0.65761085545142817</c:v>
                </c:pt>
                <c:pt idx="3742">
                  <c:v>0.93112272827649289</c:v>
                </c:pt>
                <c:pt idx="3743">
                  <c:v>0.99534372644901703</c:v>
                </c:pt>
                <c:pt idx="3744">
                  <c:v>0.69075561180964451</c:v>
                </c:pt>
                <c:pt idx="3745">
                  <c:v>1.734709744349942</c:v>
                </c:pt>
                <c:pt idx="3746">
                  <c:v>1.4332781744816956</c:v>
                </c:pt>
                <c:pt idx="3747">
                  <c:v>0.76605512424364508</c:v>
                </c:pt>
                <c:pt idx="3748">
                  <c:v>1.1764643555740621</c:v>
                </c:pt>
                <c:pt idx="3749">
                  <c:v>1.7928002360485529E-2</c:v>
                </c:pt>
                <c:pt idx="3750">
                  <c:v>0.61859554115065896</c:v>
                </c:pt>
                <c:pt idx="3751">
                  <c:v>1.451778042531521</c:v>
                </c:pt>
                <c:pt idx="3752">
                  <c:v>0.91190615590914259</c:v>
                </c:pt>
                <c:pt idx="3753">
                  <c:v>1.3024456420392136</c:v>
                </c:pt>
                <c:pt idx="3754">
                  <c:v>0.96729829459923633</c:v>
                </c:pt>
                <c:pt idx="3755">
                  <c:v>0.29002110373389911</c:v>
                </c:pt>
                <c:pt idx="3756">
                  <c:v>0.99780740806947743</c:v>
                </c:pt>
                <c:pt idx="3757">
                  <c:v>1.0524987031653636</c:v>
                </c:pt>
                <c:pt idx="3758">
                  <c:v>0.53029003310664247</c:v>
                </c:pt>
                <c:pt idx="3759">
                  <c:v>1.0251618120853918</c:v>
                </c:pt>
                <c:pt idx="3760">
                  <c:v>1.4893095167024237</c:v>
                </c:pt>
                <c:pt idx="3761">
                  <c:v>1.0779012021508558</c:v>
                </c:pt>
                <c:pt idx="3762">
                  <c:v>1.7865139091097468</c:v>
                </c:pt>
                <c:pt idx="3763">
                  <c:v>1.0997246050384513</c:v>
                </c:pt>
                <c:pt idx="3764">
                  <c:v>1.3140846140391633</c:v>
                </c:pt>
                <c:pt idx="3765">
                  <c:v>1.3549577011195066</c:v>
                </c:pt>
                <c:pt idx="3766">
                  <c:v>1.0902270067512547</c:v>
                </c:pt>
                <c:pt idx="3767">
                  <c:v>1.049347689984033</c:v>
                </c:pt>
                <c:pt idx="3768">
                  <c:v>0.3447949970645956</c:v>
                </c:pt>
                <c:pt idx="3769">
                  <c:v>1.2740662962596765</c:v>
                </c:pt>
                <c:pt idx="3770">
                  <c:v>0.62985729452665962</c:v>
                </c:pt>
                <c:pt idx="3771">
                  <c:v>1.3222044024462316</c:v>
                </c:pt>
                <c:pt idx="3772">
                  <c:v>0.98927510191485934</c:v>
                </c:pt>
                <c:pt idx="3773">
                  <c:v>0.80718753724098002</c:v>
                </c:pt>
                <c:pt idx="3774">
                  <c:v>1.0757579322651887</c:v>
                </c:pt>
                <c:pt idx="3775">
                  <c:v>1.2709369654500489</c:v>
                </c:pt>
                <c:pt idx="3776">
                  <c:v>1.4309880205356713</c:v>
                </c:pt>
                <c:pt idx="3777">
                  <c:v>1.0825573151005203</c:v>
                </c:pt>
                <c:pt idx="3778">
                  <c:v>0.91635462047762561</c:v>
                </c:pt>
                <c:pt idx="3779">
                  <c:v>1.2636976042918786</c:v>
                </c:pt>
                <c:pt idx="3780">
                  <c:v>1.4600930810727502</c:v>
                </c:pt>
                <c:pt idx="3781">
                  <c:v>1.3038052895280507</c:v>
                </c:pt>
                <c:pt idx="3782">
                  <c:v>0.29960958850547348</c:v>
                </c:pt>
                <c:pt idx="3783">
                  <c:v>0.82581488052014795</c:v>
                </c:pt>
                <c:pt idx="3784">
                  <c:v>0.91697943283093686</c:v>
                </c:pt>
                <c:pt idx="3785">
                  <c:v>1.3444925844015234</c:v>
                </c:pt>
                <c:pt idx="3786">
                  <c:v>0.93581271328567106</c:v>
                </c:pt>
                <c:pt idx="3787">
                  <c:v>1.2113498229805126</c:v>
                </c:pt>
                <c:pt idx="3788">
                  <c:v>1.0254758280376228</c:v>
                </c:pt>
                <c:pt idx="3789">
                  <c:v>1.0421391269616234</c:v>
                </c:pt>
                <c:pt idx="3790">
                  <c:v>1.0472264610218964</c:v>
                </c:pt>
                <c:pt idx="3791">
                  <c:v>1.0531732668856506</c:v>
                </c:pt>
                <c:pt idx="3792">
                  <c:v>0.52867688986097994</c:v>
                </c:pt>
                <c:pt idx="3793">
                  <c:v>1.4876277244358684</c:v>
                </c:pt>
                <c:pt idx="3794">
                  <c:v>1.2858782882917181</c:v>
                </c:pt>
                <c:pt idx="3795">
                  <c:v>1.202236158261319</c:v>
                </c:pt>
                <c:pt idx="3796">
                  <c:v>0.40613053402230959</c:v>
                </c:pt>
                <c:pt idx="3797">
                  <c:v>0.25986467237801625</c:v>
                </c:pt>
                <c:pt idx="3798">
                  <c:v>0.79724644357655183</c:v>
                </c:pt>
                <c:pt idx="3799">
                  <c:v>1.2434300646155552</c:v>
                </c:pt>
                <c:pt idx="3800">
                  <c:v>0.9906910533591553</c:v>
                </c:pt>
                <c:pt idx="3801">
                  <c:v>0.89114025810583297</c:v>
                </c:pt>
                <c:pt idx="3802">
                  <c:v>0.8373592195550128</c:v>
                </c:pt>
                <c:pt idx="3803">
                  <c:v>0.61356056498352629</c:v>
                </c:pt>
                <c:pt idx="3804">
                  <c:v>1.5794461914061606</c:v>
                </c:pt>
                <c:pt idx="3805">
                  <c:v>0.66692880970345381</c:v>
                </c:pt>
                <c:pt idx="3806">
                  <c:v>1.1878884050193435</c:v>
                </c:pt>
                <c:pt idx="3807">
                  <c:v>1.3320584499341448</c:v>
                </c:pt>
                <c:pt idx="3808">
                  <c:v>1.1321701740160959</c:v>
                </c:pt>
                <c:pt idx="3809">
                  <c:v>1.2372347995970314</c:v>
                </c:pt>
                <c:pt idx="3810">
                  <c:v>0.91495494424659518</c:v>
                </c:pt>
                <c:pt idx="3811">
                  <c:v>1.3674773595677439</c:v>
                </c:pt>
                <c:pt idx="3812">
                  <c:v>0.96564054445130143</c:v>
                </c:pt>
                <c:pt idx="3813">
                  <c:v>1.3450548301651128</c:v>
                </c:pt>
                <c:pt idx="3814">
                  <c:v>0.79625732372828195</c:v>
                </c:pt>
                <c:pt idx="3815">
                  <c:v>0.80771416197142476</c:v>
                </c:pt>
                <c:pt idx="3816">
                  <c:v>0.59113029912134518</c:v>
                </c:pt>
                <c:pt idx="3817">
                  <c:v>1.0031393870175189</c:v>
                </c:pt>
                <c:pt idx="3818">
                  <c:v>1.189289457938453</c:v>
                </c:pt>
                <c:pt idx="3819">
                  <c:v>1.0967116411847684</c:v>
                </c:pt>
                <c:pt idx="3820">
                  <c:v>1.6919415476256852</c:v>
                </c:pt>
                <c:pt idx="3821">
                  <c:v>0.90095512509645803</c:v>
                </c:pt>
                <c:pt idx="3822">
                  <c:v>1.6525506295140846</c:v>
                </c:pt>
                <c:pt idx="3823">
                  <c:v>1.5444743736157198</c:v>
                </c:pt>
                <c:pt idx="3824">
                  <c:v>1.5633525155763026</c:v>
                </c:pt>
                <c:pt idx="3825">
                  <c:v>0.78134715293970225</c:v>
                </c:pt>
                <c:pt idx="3826">
                  <c:v>0.33769880516200335</c:v>
                </c:pt>
                <c:pt idx="3827">
                  <c:v>0.89753993714125402</c:v>
                </c:pt>
                <c:pt idx="3828">
                  <c:v>0.78157250118440835</c:v>
                </c:pt>
                <c:pt idx="3829">
                  <c:v>0.93312611928920264</c:v>
                </c:pt>
                <c:pt idx="3830">
                  <c:v>0.75475466289145365</c:v>
                </c:pt>
                <c:pt idx="3831">
                  <c:v>0.69142816462028689</c:v>
                </c:pt>
                <c:pt idx="3832">
                  <c:v>1.5792093078791956</c:v>
                </c:pt>
                <c:pt idx="3833">
                  <c:v>0.99621117021663363</c:v>
                </c:pt>
                <c:pt idx="3834">
                  <c:v>0.82545356755553567</c:v>
                </c:pt>
                <c:pt idx="3835">
                  <c:v>1.4741432922516433</c:v>
                </c:pt>
                <c:pt idx="3836">
                  <c:v>0.45151962054468653</c:v>
                </c:pt>
                <c:pt idx="3837">
                  <c:v>0.77015280042666912</c:v>
                </c:pt>
                <c:pt idx="3838">
                  <c:v>0.26826989793320166</c:v>
                </c:pt>
                <c:pt idx="3839">
                  <c:v>0.90958729841528307</c:v>
                </c:pt>
                <c:pt idx="3840">
                  <c:v>0.87628641652871964</c:v>
                </c:pt>
                <c:pt idx="3841">
                  <c:v>1.5337641261598878</c:v>
                </c:pt>
                <c:pt idx="3842">
                  <c:v>1.0522421995095084</c:v>
                </c:pt>
                <c:pt idx="3843">
                  <c:v>0.93345129221150724</c:v>
                </c:pt>
                <c:pt idx="3844">
                  <c:v>0.63632874238965664</c:v>
                </c:pt>
                <c:pt idx="3845">
                  <c:v>0.5172769265013375</c:v>
                </c:pt>
                <c:pt idx="3846">
                  <c:v>0.98903855388748396</c:v>
                </c:pt>
                <c:pt idx="3847">
                  <c:v>0.65377874004909309</c:v>
                </c:pt>
                <c:pt idx="3848">
                  <c:v>0.44353068512764748</c:v>
                </c:pt>
                <c:pt idx="3849">
                  <c:v>1.0214920476557641</c:v>
                </c:pt>
                <c:pt idx="3850">
                  <c:v>0.46785874498675373</c:v>
                </c:pt>
                <c:pt idx="3851">
                  <c:v>1.3750354701477563</c:v>
                </c:pt>
                <c:pt idx="3852">
                  <c:v>1.3596023438893978</c:v>
                </c:pt>
                <c:pt idx="3853">
                  <c:v>0.69298242500811447</c:v>
                </c:pt>
                <c:pt idx="3854">
                  <c:v>0.93158087387560484</c:v>
                </c:pt>
                <c:pt idx="3855">
                  <c:v>1.1424468607508873</c:v>
                </c:pt>
                <c:pt idx="3856">
                  <c:v>0.64063515011372907</c:v>
                </c:pt>
                <c:pt idx="3857">
                  <c:v>1.988783573507344</c:v>
                </c:pt>
                <c:pt idx="3858">
                  <c:v>0.80763062022663523</c:v>
                </c:pt>
                <c:pt idx="3859">
                  <c:v>1.1978253923584472</c:v>
                </c:pt>
                <c:pt idx="3860">
                  <c:v>1.3433741395427148</c:v>
                </c:pt>
                <c:pt idx="3861">
                  <c:v>0.88237564833115956</c:v>
                </c:pt>
                <c:pt idx="3862">
                  <c:v>0.75007897346241292</c:v>
                </c:pt>
                <c:pt idx="3863">
                  <c:v>0.54684559670101107</c:v>
                </c:pt>
                <c:pt idx="3864">
                  <c:v>1.2273383765305008</c:v>
                </c:pt>
                <c:pt idx="3865">
                  <c:v>1.6791392414434474</c:v>
                </c:pt>
                <c:pt idx="3866">
                  <c:v>0.44187711465015544</c:v>
                </c:pt>
                <c:pt idx="3867">
                  <c:v>1.4113517104480076</c:v>
                </c:pt>
                <c:pt idx="3868">
                  <c:v>0.36079819246371647</c:v>
                </c:pt>
                <c:pt idx="3869">
                  <c:v>1.4633822811994517</c:v>
                </c:pt>
                <c:pt idx="3870">
                  <c:v>1.3945780628340283</c:v>
                </c:pt>
                <c:pt idx="3871">
                  <c:v>0.96241812397808291</c:v>
                </c:pt>
                <c:pt idx="3872">
                  <c:v>1.0063890786536691</c:v>
                </c:pt>
                <c:pt idx="3873">
                  <c:v>0.92974774444596808</c:v>
                </c:pt>
                <c:pt idx="3874">
                  <c:v>0.58615133432239674</c:v>
                </c:pt>
                <c:pt idx="3875">
                  <c:v>1.0769617141994694</c:v>
                </c:pt>
                <c:pt idx="3876">
                  <c:v>0.81251803126753641</c:v>
                </c:pt>
                <c:pt idx="3877">
                  <c:v>0.85917809657250421</c:v>
                </c:pt>
                <c:pt idx="3878">
                  <c:v>0.85282947205458415</c:v>
                </c:pt>
                <c:pt idx="3879">
                  <c:v>0.98802185671705534</c:v>
                </c:pt>
                <c:pt idx="3880">
                  <c:v>1.7954797736865871</c:v>
                </c:pt>
                <c:pt idx="3881">
                  <c:v>0.9270533840906916</c:v>
                </c:pt>
                <c:pt idx="3882">
                  <c:v>1.1239848481541137</c:v>
                </c:pt>
                <c:pt idx="3883">
                  <c:v>0.95024527843170037</c:v>
                </c:pt>
                <c:pt idx="3884">
                  <c:v>0.64408254610727234</c:v>
                </c:pt>
                <c:pt idx="3885">
                  <c:v>1.4447805616678882</c:v>
                </c:pt>
                <c:pt idx="3886">
                  <c:v>1.3044541616341161</c:v>
                </c:pt>
                <c:pt idx="3887">
                  <c:v>1.5788826493659871</c:v>
                </c:pt>
                <c:pt idx="3888">
                  <c:v>1.0331476498963763</c:v>
                </c:pt>
                <c:pt idx="3889">
                  <c:v>0.87608892892983192</c:v>
                </c:pt>
                <c:pt idx="3890">
                  <c:v>0.61131486554281644</c:v>
                </c:pt>
                <c:pt idx="3891">
                  <c:v>0.6507787898809736</c:v>
                </c:pt>
                <c:pt idx="3892">
                  <c:v>0.62199628212603941</c:v>
                </c:pt>
                <c:pt idx="3893">
                  <c:v>1.62951837529744</c:v>
                </c:pt>
                <c:pt idx="3894">
                  <c:v>1.0659860331926176</c:v>
                </c:pt>
                <c:pt idx="3895">
                  <c:v>0.64857047014308389</c:v>
                </c:pt>
                <c:pt idx="3896">
                  <c:v>1.0370920870605165</c:v>
                </c:pt>
                <c:pt idx="3897">
                  <c:v>1.8146194011134771</c:v>
                </c:pt>
                <c:pt idx="3898">
                  <c:v>0.86887097603576091</c:v>
                </c:pt>
                <c:pt idx="3899">
                  <c:v>0.13015331974892641</c:v>
                </c:pt>
                <c:pt idx="3900">
                  <c:v>0.83883022227756943</c:v>
                </c:pt>
                <c:pt idx="3901">
                  <c:v>0.75015171396967872</c:v>
                </c:pt>
                <c:pt idx="3902">
                  <c:v>0.3233588581220701</c:v>
                </c:pt>
                <c:pt idx="3903">
                  <c:v>1.2265134501345727</c:v>
                </c:pt>
                <c:pt idx="3904">
                  <c:v>0.58856298645281524</c:v>
                </c:pt>
                <c:pt idx="3905">
                  <c:v>0.77657587811255602</c:v>
                </c:pt>
                <c:pt idx="3906">
                  <c:v>0.62180598606457504</c:v>
                </c:pt>
                <c:pt idx="3907">
                  <c:v>1.0163000814306093</c:v>
                </c:pt>
                <c:pt idx="3908">
                  <c:v>1.0099476220893304</c:v>
                </c:pt>
                <c:pt idx="3909">
                  <c:v>1.4277842763273672</c:v>
                </c:pt>
                <c:pt idx="3910">
                  <c:v>0.60926025383875837</c:v>
                </c:pt>
                <c:pt idx="3911">
                  <c:v>1.161238869852417</c:v>
                </c:pt>
                <c:pt idx="3912">
                  <c:v>0.61892074159006061</c:v>
                </c:pt>
                <c:pt idx="3913">
                  <c:v>0.46358256540010112</c:v>
                </c:pt>
                <c:pt idx="3914">
                  <c:v>1.3099925503921268</c:v>
                </c:pt>
                <c:pt idx="3915">
                  <c:v>1.4463006885050911</c:v>
                </c:pt>
                <c:pt idx="3916">
                  <c:v>0.94096026152092116</c:v>
                </c:pt>
                <c:pt idx="3917">
                  <c:v>1.2840701332695714</c:v>
                </c:pt>
                <c:pt idx="3918">
                  <c:v>0.76808397756123448</c:v>
                </c:pt>
                <c:pt idx="3919">
                  <c:v>1.0613271987467072</c:v>
                </c:pt>
                <c:pt idx="3920">
                  <c:v>0.78418461119669858</c:v>
                </c:pt>
                <c:pt idx="3921">
                  <c:v>0.80419125139478975</c:v>
                </c:pt>
                <c:pt idx="3922">
                  <c:v>1.0413733594580323</c:v>
                </c:pt>
                <c:pt idx="3923">
                  <c:v>1.1748627325596612</c:v>
                </c:pt>
                <c:pt idx="3924">
                  <c:v>1.0543173485602662</c:v>
                </c:pt>
                <c:pt idx="3925">
                  <c:v>1.2062856103949293</c:v>
                </c:pt>
                <c:pt idx="3926">
                  <c:v>0.96305976920922887</c:v>
                </c:pt>
                <c:pt idx="3927">
                  <c:v>1.3968925288223846</c:v>
                </c:pt>
                <c:pt idx="3928">
                  <c:v>0.68685285454664147</c:v>
                </c:pt>
                <c:pt idx="3929">
                  <c:v>0.9013250450831638</c:v>
                </c:pt>
                <c:pt idx="3930">
                  <c:v>1.7904511417372817</c:v>
                </c:pt>
                <c:pt idx="3931">
                  <c:v>1.1637328606140254</c:v>
                </c:pt>
                <c:pt idx="3932">
                  <c:v>1.0870274597169245</c:v>
                </c:pt>
                <c:pt idx="3933">
                  <c:v>1.6017644924232202</c:v>
                </c:pt>
                <c:pt idx="3934">
                  <c:v>1.1482023040624412</c:v>
                </c:pt>
                <c:pt idx="3935">
                  <c:v>1.3716550435536992</c:v>
                </c:pt>
                <c:pt idx="3936">
                  <c:v>1.5519748570509617</c:v>
                </c:pt>
                <c:pt idx="3937">
                  <c:v>1.011150660370254</c:v>
                </c:pt>
                <c:pt idx="3938">
                  <c:v>0.97300793241532202</c:v>
                </c:pt>
                <c:pt idx="3939">
                  <c:v>1.4238521218929299</c:v>
                </c:pt>
                <c:pt idx="3940">
                  <c:v>0.55157231749121127</c:v>
                </c:pt>
                <c:pt idx="3941">
                  <c:v>0.63821032780164533</c:v>
                </c:pt>
                <c:pt idx="3942">
                  <c:v>0.332692714575479</c:v>
                </c:pt>
                <c:pt idx="3943">
                  <c:v>1.1362911857946301</c:v>
                </c:pt>
                <c:pt idx="3944">
                  <c:v>0.62093372264921842</c:v>
                </c:pt>
                <c:pt idx="3945">
                  <c:v>1.5390662559055075</c:v>
                </c:pt>
                <c:pt idx="3946">
                  <c:v>1.3948389815880413</c:v>
                </c:pt>
                <c:pt idx="3947">
                  <c:v>1.0496876652104246</c:v>
                </c:pt>
                <c:pt idx="3948">
                  <c:v>0.94820122950342278</c:v>
                </c:pt>
                <c:pt idx="3949">
                  <c:v>0.86489513585499189</c:v>
                </c:pt>
                <c:pt idx="3950">
                  <c:v>1.2388506141578186</c:v>
                </c:pt>
                <c:pt idx="3951">
                  <c:v>0.69546607339021604</c:v>
                </c:pt>
                <c:pt idx="3952">
                  <c:v>0.75297336455103836</c:v>
                </c:pt>
                <c:pt idx="3953">
                  <c:v>0.87658478320978106</c:v>
                </c:pt>
                <c:pt idx="3954">
                  <c:v>1.4050259128643596</c:v>
                </c:pt>
                <c:pt idx="3955">
                  <c:v>0.70623281038607688</c:v>
                </c:pt>
                <c:pt idx="3956">
                  <c:v>0.88472584589706682</c:v>
                </c:pt>
                <c:pt idx="3957">
                  <c:v>0.57915516710899251</c:v>
                </c:pt>
                <c:pt idx="3958">
                  <c:v>1.4456877437228091</c:v>
                </c:pt>
                <c:pt idx="3959">
                  <c:v>1.0935688381569164</c:v>
                </c:pt>
                <c:pt idx="3960">
                  <c:v>0.48054221716509282</c:v>
                </c:pt>
                <c:pt idx="3961">
                  <c:v>0.72925115372230787</c:v>
                </c:pt>
                <c:pt idx="3962">
                  <c:v>0.77452894388521942</c:v>
                </c:pt>
                <c:pt idx="3963">
                  <c:v>0.60751690380572398</c:v>
                </c:pt>
                <c:pt idx="3964">
                  <c:v>0.91427020961260563</c:v>
                </c:pt>
                <c:pt idx="3965">
                  <c:v>1.0267002729278971</c:v>
                </c:pt>
                <c:pt idx="3966">
                  <c:v>1.1223735464987907</c:v>
                </c:pt>
                <c:pt idx="3967">
                  <c:v>0.87747635021644466</c:v>
                </c:pt>
                <c:pt idx="3968">
                  <c:v>1.2609118899183411</c:v>
                </c:pt>
                <c:pt idx="3969">
                  <c:v>1.0955426465135907</c:v>
                </c:pt>
                <c:pt idx="3970">
                  <c:v>1.3409535261393888</c:v>
                </c:pt>
                <c:pt idx="3971">
                  <c:v>0.58232616116380731</c:v>
                </c:pt>
                <c:pt idx="3972">
                  <c:v>0.64512710534541573</c:v>
                </c:pt>
                <c:pt idx="3973">
                  <c:v>0.4697760771435342</c:v>
                </c:pt>
                <c:pt idx="3974">
                  <c:v>1.1570676966971358</c:v>
                </c:pt>
                <c:pt idx="3975">
                  <c:v>0.86341761126176353</c:v>
                </c:pt>
                <c:pt idx="3976">
                  <c:v>1.0602061621906596</c:v>
                </c:pt>
                <c:pt idx="3977">
                  <c:v>0.64656576480233596</c:v>
                </c:pt>
                <c:pt idx="3978">
                  <c:v>1.2743756419715637</c:v>
                </c:pt>
                <c:pt idx="3979">
                  <c:v>1.0387585395951051</c:v>
                </c:pt>
                <c:pt idx="3980">
                  <c:v>1.5027085220074325</c:v>
                </c:pt>
                <c:pt idx="3981">
                  <c:v>0.89777740128829087</c:v>
                </c:pt>
                <c:pt idx="3982">
                  <c:v>0.89405025015047102</c:v>
                </c:pt>
                <c:pt idx="3983">
                  <c:v>1.168090699899389</c:v>
                </c:pt>
                <c:pt idx="3984">
                  <c:v>0.98063740766850049</c:v>
                </c:pt>
                <c:pt idx="3985">
                  <c:v>1.0976746791938443</c:v>
                </c:pt>
                <c:pt idx="3986">
                  <c:v>1.0559186619412073</c:v>
                </c:pt>
                <c:pt idx="3987">
                  <c:v>0.85157789199287381</c:v>
                </c:pt>
                <c:pt idx="3988">
                  <c:v>1.109824104874426</c:v>
                </c:pt>
                <c:pt idx="3989">
                  <c:v>0.93125744906798569</c:v>
                </c:pt>
                <c:pt idx="3990">
                  <c:v>0.99681026889815838</c:v>
                </c:pt>
                <c:pt idx="3991">
                  <c:v>0.58234863466991826</c:v>
                </c:pt>
                <c:pt idx="3992">
                  <c:v>0.97087231726041923</c:v>
                </c:pt>
                <c:pt idx="3993">
                  <c:v>1.2492545746481354</c:v>
                </c:pt>
                <c:pt idx="3994">
                  <c:v>1.1444628105435943</c:v>
                </c:pt>
                <c:pt idx="3995">
                  <c:v>0.75805073230206332</c:v>
                </c:pt>
                <c:pt idx="3996">
                  <c:v>0.94830065513122475</c:v>
                </c:pt>
                <c:pt idx="3997">
                  <c:v>1.319553225490772</c:v>
                </c:pt>
                <c:pt idx="3998">
                  <c:v>1.0368535355169386</c:v>
                </c:pt>
                <c:pt idx="3999">
                  <c:v>0.8149606928049129</c:v>
                </c:pt>
                <c:pt idx="4000">
                  <c:v>1.3643821929875806</c:v>
                </c:pt>
                <c:pt idx="4001">
                  <c:v>0.85730186586477419</c:v>
                </c:pt>
                <c:pt idx="4002">
                  <c:v>0.87936956438484915</c:v>
                </c:pt>
                <c:pt idx="4003">
                  <c:v>0.87860501561123305</c:v>
                </c:pt>
                <c:pt idx="4004">
                  <c:v>1.2030351123079426</c:v>
                </c:pt>
                <c:pt idx="4005">
                  <c:v>0.79227947224760853</c:v>
                </c:pt>
                <c:pt idx="4006">
                  <c:v>0.85466222763795052</c:v>
                </c:pt>
                <c:pt idx="4007">
                  <c:v>1.3778529999392068</c:v>
                </c:pt>
                <c:pt idx="4008">
                  <c:v>1.1539189259797433</c:v>
                </c:pt>
                <c:pt idx="4009">
                  <c:v>1.035827638255828</c:v>
                </c:pt>
                <c:pt idx="4010">
                  <c:v>1.5922667922485312</c:v>
                </c:pt>
                <c:pt idx="4011">
                  <c:v>0.98802474993579392</c:v>
                </c:pt>
                <c:pt idx="4012">
                  <c:v>1.6086868374697367</c:v>
                </c:pt>
                <c:pt idx="4013">
                  <c:v>1.3366904583700479</c:v>
                </c:pt>
                <c:pt idx="4014">
                  <c:v>1.0692256353558742</c:v>
                </c:pt>
                <c:pt idx="4015">
                  <c:v>0.99373695833201614</c:v>
                </c:pt>
                <c:pt idx="4016">
                  <c:v>1.1152310523920361</c:v>
                </c:pt>
                <c:pt idx="4017">
                  <c:v>1.1997941521232041</c:v>
                </c:pt>
                <c:pt idx="4018">
                  <c:v>0.52440358144997945</c:v>
                </c:pt>
                <c:pt idx="4019">
                  <c:v>0.98235432315496585</c:v>
                </c:pt>
                <c:pt idx="4020">
                  <c:v>1.1476686218275234</c:v>
                </c:pt>
                <c:pt idx="4021">
                  <c:v>0.7368688630807807</c:v>
                </c:pt>
                <c:pt idx="4022">
                  <c:v>1.1219908930533415</c:v>
                </c:pt>
                <c:pt idx="4023">
                  <c:v>1.2381956851989371</c:v>
                </c:pt>
                <c:pt idx="4024">
                  <c:v>1.5783219513985003</c:v>
                </c:pt>
                <c:pt idx="4025">
                  <c:v>1.1747307891456518</c:v>
                </c:pt>
                <c:pt idx="4026">
                  <c:v>0.64542226813854264</c:v>
                </c:pt>
                <c:pt idx="4027">
                  <c:v>1.6586870978484973</c:v>
                </c:pt>
                <c:pt idx="4028">
                  <c:v>0.98362930261195736</c:v>
                </c:pt>
                <c:pt idx="4029">
                  <c:v>0.87728730378536723</c:v>
                </c:pt>
                <c:pt idx="4030">
                  <c:v>1.0518125404357428</c:v>
                </c:pt>
                <c:pt idx="4031">
                  <c:v>0.6383421660889903</c:v>
                </c:pt>
                <c:pt idx="4032">
                  <c:v>0.88035784389437843</c:v>
                </c:pt>
                <c:pt idx="4033">
                  <c:v>-0.10569772820167556</c:v>
                </c:pt>
                <c:pt idx="4034">
                  <c:v>1.3787612575980011</c:v>
                </c:pt>
                <c:pt idx="4035">
                  <c:v>1.2756016767820617</c:v>
                </c:pt>
                <c:pt idx="4036">
                  <c:v>1.0960137073912595</c:v>
                </c:pt>
                <c:pt idx="4037">
                  <c:v>1.3394855638386491</c:v>
                </c:pt>
                <c:pt idx="4038">
                  <c:v>1.2961113317143127</c:v>
                </c:pt>
                <c:pt idx="4039">
                  <c:v>1.4425656179561146</c:v>
                </c:pt>
                <c:pt idx="4040">
                  <c:v>1.0927123729307844</c:v>
                </c:pt>
                <c:pt idx="4041">
                  <c:v>1.2569887828378781</c:v>
                </c:pt>
                <c:pt idx="4042">
                  <c:v>0.56779353674528266</c:v>
                </c:pt>
                <c:pt idx="4043">
                  <c:v>0.84603829428433341</c:v>
                </c:pt>
                <c:pt idx="4044">
                  <c:v>0.81946947703608597</c:v>
                </c:pt>
                <c:pt idx="4045">
                  <c:v>0.44345862409496029</c:v>
                </c:pt>
                <c:pt idx="4046">
                  <c:v>1.3001190597870647</c:v>
                </c:pt>
                <c:pt idx="4047">
                  <c:v>0.78182420786165618</c:v>
                </c:pt>
                <c:pt idx="4048">
                  <c:v>0.81200271255777756</c:v>
                </c:pt>
                <c:pt idx="4049">
                  <c:v>0.66636826759286527</c:v>
                </c:pt>
                <c:pt idx="4050">
                  <c:v>1.4459622361841677</c:v>
                </c:pt>
                <c:pt idx="4051">
                  <c:v>0.60103028146381643</c:v>
                </c:pt>
                <c:pt idx="4052">
                  <c:v>0.8493481023312146</c:v>
                </c:pt>
                <c:pt idx="4053">
                  <c:v>1.0360198968986871</c:v>
                </c:pt>
                <c:pt idx="4054">
                  <c:v>1.1170571855555869</c:v>
                </c:pt>
                <c:pt idx="4055">
                  <c:v>1.1630003033576071</c:v>
                </c:pt>
                <c:pt idx="4056">
                  <c:v>1.2429552288869814</c:v>
                </c:pt>
                <c:pt idx="4057">
                  <c:v>1.0367543378384685</c:v>
                </c:pt>
                <c:pt idx="4058">
                  <c:v>0.91213526320434579</c:v>
                </c:pt>
                <c:pt idx="4059">
                  <c:v>1.0277421638687889</c:v>
                </c:pt>
                <c:pt idx="4060">
                  <c:v>0.88707501615505047</c:v>
                </c:pt>
                <c:pt idx="4061">
                  <c:v>0.5178851060145222</c:v>
                </c:pt>
                <c:pt idx="4062">
                  <c:v>0.92542540848537813</c:v>
                </c:pt>
                <c:pt idx="4063">
                  <c:v>1.4677750096454292</c:v>
                </c:pt>
                <c:pt idx="4064">
                  <c:v>0.49697144745686295</c:v>
                </c:pt>
                <c:pt idx="4065">
                  <c:v>0.40801117890449934</c:v>
                </c:pt>
                <c:pt idx="4066">
                  <c:v>0.99411337347053985</c:v>
                </c:pt>
                <c:pt idx="4067">
                  <c:v>1.103025510714853</c:v>
                </c:pt>
                <c:pt idx="4068">
                  <c:v>0.79746117933763228</c:v>
                </c:pt>
                <c:pt idx="4069">
                  <c:v>1.0063704428684297</c:v>
                </c:pt>
                <c:pt idx="4070">
                  <c:v>0.60820691391313586</c:v>
                </c:pt>
                <c:pt idx="4071">
                  <c:v>0.963774800067424</c:v>
                </c:pt>
                <c:pt idx="4072">
                  <c:v>0.83821482297145211</c:v>
                </c:pt>
                <c:pt idx="4073">
                  <c:v>1.1526355061357201</c:v>
                </c:pt>
                <c:pt idx="4074">
                  <c:v>0.91291364036486589</c:v>
                </c:pt>
                <c:pt idx="4075">
                  <c:v>0.96255666716789134</c:v>
                </c:pt>
                <c:pt idx="4076">
                  <c:v>0.4342007379752566</c:v>
                </c:pt>
                <c:pt idx="4077">
                  <c:v>0.48498855011515829</c:v>
                </c:pt>
                <c:pt idx="4078">
                  <c:v>1.2130060783124481</c:v>
                </c:pt>
                <c:pt idx="4079">
                  <c:v>0.83116094520356198</c:v>
                </c:pt>
                <c:pt idx="4080">
                  <c:v>1.0885049906124911</c:v>
                </c:pt>
                <c:pt idx="4081">
                  <c:v>1.1670837356429342</c:v>
                </c:pt>
                <c:pt idx="4082">
                  <c:v>1.4835915131239679</c:v>
                </c:pt>
                <c:pt idx="4083">
                  <c:v>0.83096023050620138</c:v>
                </c:pt>
                <c:pt idx="4084">
                  <c:v>0.67374451372088728</c:v>
                </c:pt>
                <c:pt idx="4085">
                  <c:v>1.0816462050518287</c:v>
                </c:pt>
                <c:pt idx="4086">
                  <c:v>0.39627372234250702</c:v>
                </c:pt>
                <c:pt idx="4087">
                  <c:v>0.80570665698095389</c:v>
                </c:pt>
                <c:pt idx="4088">
                  <c:v>1.1398165137667471</c:v>
                </c:pt>
                <c:pt idx="4089">
                  <c:v>1.0240063022929147</c:v>
                </c:pt>
                <c:pt idx="4090">
                  <c:v>0.55726519406295294</c:v>
                </c:pt>
                <c:pt idx="4091">
                  <c:v>1.4065310392320489</c:v>
                </c:pt>
                <c:pt idx="4092">
                  <c:v>0.95705343398451603</c:v>
                </c:pt>
                <c:pt idx="4093">
                  <c:v>0.79421885906369361</c:v>
                </c:pt>
                <c:pt idx="4094">
                  <c:v>0.91498061077181791</c:v>
                </c:pt>
                <c:pt idx="4095">
                  <c:v>0.52742717423728402</c:v>
                </c:pt>
                <c:pt idx="4096">
                  <c:v>0.8936743563416103</c:v>
                </c:pt>
                <c:pt idx="4097">
                  <c:v>1.0455593345721326</c:v>
                </c:pt>
                <c:pt idx="4098">
                  <c:v>0.4360958323463362</c:v>
                </c:pt>
                <c:pt idx="4099">
                  <c:v>1.5347066868710963</c:v>
                </c:pt>
                <c:pt idx="4100">
                  <c:v>0.50475499193305873</c:v>
                </c:pt>
                <c:pt idx="4101">
                  <c:v>1.3572229519161536</c:v>
                </c:pt>
                <c:pt idx="4102">
                  <c:v>0.89360048694253424</c:v>
                </c:pt>
                <c:pt idx="4103">
                  <c:v>1.0695987317556972</c:v>
                </c:pt>
                <c:pt idx="4104">
                  <c:v>0.56427923949025227</c:v>
                </c:pt>
                <c:pt idx="4105">
                  <c:v>1.3456076251077822</c:v>
                </c:pt>
                <c:pt idx="4106">
                  <c:v>0.41446818916549466</c:v>
                </c:pt>
                <c:pt idx="4107">
                  <c:v>0.74829121686162048</c:v>
                </c:pt>
                <c:pt idx="4108">
                  <c:v>0.81654166985206689</c:v>
                </c:pt>
                <c:pt idx="4109">
                  <c:v>0.83482334992096563</c:v>
                </c:pt>
                <c:pt idx="4110">
                  <c:v>0.87271703787621524</c:v>
                </c:pt>
                <c:pt idx="4111">
                  <c:v>0.96200632759840765</c:v>
                </c:pt>
                <c:pt idx="4112">
                  <c:v>0.49623262100257071</c:v>
                </c:pt>
                <c:pt idx="4113">
                  <c:v>0.97795268826523896</c:v>
                </c:pt>
                <c:pt idx="4114">
                  <c:v>0.8149214591083962</c:v>
                </c:pt>
                <c:pt idx="4115">
                  <c:v>0.41590289442377237</c:v>
                </c:pt>
                <c:pt idx="4116">
                  <c:v>0.98944480237769739</c:v>
                </c:pt>
                <c:pt idx="4117">
                  <c:v>0.79479424993875192</c:v>
                </c:pt>
                <c:pt idx="4118">
                  <c:v>0.64463993547398113</c:v>
                </c:pt>
                <c:pt idx="4119">
                  <c:v>1.1370669651498753</c:v>
                </c:pt>
                <c:pt idx="4120">
                  <c:v>0.55193147852486768</c:v>
                </c:pt>
                <c:pt idx="4121">
                  <c:v>0.5987358035609438</c:v>
                </c:pt>
                <c:pt idx="4122">
                  <c:v>1.2186116444651693</c:v>
                </c:pt>
                <c:pt idx="4123">
                  <c:v>1.4013300243997027</c:v>
                </c:pt>
                <c:pt idx="4124">
                  <c:v>1.1003232193349985</c:v>
                </c:pt>
                <c:pt idx="4125">
                  <c:v>0.68112162330845361</c:v>
                </c:pt>
                <c:pt idx="4126">
                  <c:v>0.53396903458843092</c:v>
                </c:pt>
                <c:pt idx="4127">
                  <c:v>0.6206556256346385</c:v>
                </c:pt>
                <c:pt idx="4128">
                  <c:v>0.83580285756759287</c:v>
                </c:pt>
                <c:pt idx="4129">
                  <c:v>1.123624641589354</c:v>
                </c:pt>
                <c:pt idx="4130">
                  <c:v>0.48936045907990167</c:v>
                </c:pt>
                <c:pt idx="4131">
                  <c:v>0.16768035159730754</c:v>
                </c:pt>
                <c:pt idx="4132">
                  <c:v>0.97909991616341152</c:v>
                </c:pt>
                <c:pt idx="4133">
                  <c:v>0.74967574028485395</c:v>
                </c:pt>
                <c:pt idx="4134">
                  <c:v>0.88468681591305276</c:v>
                </c:pt>
                <c:pt idx="4135">
                  <c:v>0.51972412997180673</c:v>
                </c:pt>
                <c:pt idx="4136">
                  <c:v>0.98678887626847156</c:v>
                </c:pt>
                <c:pt idx="4137">
                  <c:v>0.93653936982848318</c:v>
                </c:pt>
                <c:pt idx="4138">
                  <c:v>1.8065796480598086</c:v>
                </c:pt>
                <c:pt idx="4139">
                  <c:v>1.3622715050277001</c:v>
                </c:pt>
                <c:pt idx="4140">
                  <c:v>1.3580724457576152</c:v>
                </c:pt>
                <c:pt idx="4141">
                  <c:v>1.0060002957045211</c:v>
                </c:pt>
                <c:pt idx="4142">
                  <c:v>1.1301290649510405</c:v>
                </c:pt>
                <c:pt idx="4143">
                  <c:v>1.0550068309111025</c:v>
                </c:pt>
                <c:pt idx="4144">
                  <c:v>1.2844509511030655</c:v>
                </c:pt>
                <c:pt idx="4145">
                  <c:v>0.89945096415396764</c:v>
                </c:pt>
                <c:pt idx="4146">
                  <c:v>0.5221669892115659</c:v>
                </c:pt>
                <c:pt idx="4147">
                  <c:v>0.50556997343365584</c:v>
                </c:pt>
                <c:pt idx="4148">
                  <c:v>0.587370297650601</c:v>
                </c:pt>
                <c:pt idx="4149">
                  <c:v>0.97379934944482471</c:v>
                </c:pt>
                <c:pt idx="4150">
                  <c:v>1.146771720875754</c:v>
                </c:pt>
                <c:pt idx="4151">
                  <c:v>1.3551525522325245</c:v>
                </c:pt>
                <c:pt idx="4152">
                  <c:v>1.2146700586672534</c:v>
                </c:pt>
                <c:pt idx="4153">
                  <c:v>1.6081860290711054</c:v>
                </c:pt>
                <c:pt idx="4154">
                  <c:v>0.91766407440751108</c:v>
                </c:pt>
                <c:pt idx="4155">
                  <c:v>0.78133301263455368</c:v>
                </c:pt>
                <c:pt idx="4156">
                  <c:v>1.3195109381984429</c:v>
                </c:pt>
                <c:pt idx="4157">
                  <c:v>0.67822553137401131</c:v>
                </c:pt>
                <c:pt idx="4158">
                  <c:v>0.92474562430767571</c:v>
                </c:pt>
                <c:pt idx="4159">
                  <c:v>1.1034279082940639</c:v>
                </c:pt>
                <c:pt idx="4160">
                  <c:v>1.2776539277598289</c:v>
                </c:pt>
                <c:pt idx="4161">
                  <c:v>0.6640041087473878</c:v>
                </c:pt>
                <c:pt idx="4162">
                  <c:v>1.8211816444782263</c:v>
                </c:pt>
                <c:pt idx="4163">
                  <c:v>0.92072867914608492</c:v>
                </c:pt>
                <c:pt idx="4164">
                  <c:v>1.1793981594181393</c:v>
                </c:pt>
                <c:pt idx="4165">
                  <c:v>1.2177090140947195</c:v>
                </c:pt>
                <c:pt idx="4166">
                  <c:v>1.1607946390755115</c:v>
                </c:pt>
                <c:pt idx="4167">
                  <c:v>1.2666101259324904</c:v>
                </c:pt>
                <c:pt idx="4168">
                  <c:v>1.0497536722672027</c:v>
                </c:pt>
                <c:pt idx="4169">
                  <c:v>1.2338478523797265</c:v>
                </c:pt>
                <c:pt idx="4170">
                  <c:v>0.53369621240659471</c:v>
                </c:pt>
                <c:pt idx="4171">
                  <c:v>0.95046214915777338</c:v>
                </c:pt>
                <c:pt idx="4172">
                  <c:v>0.80041324126026825</c:v>
                </c:pt>
                <c:pt idx="4173">
                  <c:v>0.70105153623661387</c:v>
                </c:pt>
                <c:pt idx="4174">
                  <c:v>0.74517168422108782</c:v>
                </c:pt>
                <c:pt idx="4175">
                  <c:v>1.1240743645711473</c:v>
                </c:pt>
                <c:pt idx="4176">
                  <c:v>1.5099817511329814</c:v>
                </c:pt>
                <c:pt idx="4177">
                  <c:v>0.81867892478144078</c:v>
                </c:pt>
                <c:pt idx="4178">
                  <c:v>0.69242897818315408</c:v>
                </c:pt>
                <c:pt idx="4179">
                  <c:v>1.065692723867641</c:v>
                </c:pt>
                <c:pt idx="4180">
                  <c:v>0.88281890627570636</c:v>
                </c:pt>
                <c:pt idx="4181">
                  <c:v>0.89132518978475717</c:v>
                </c:pt>
                <c:pt idx="4182">
                  <c:v>0.60476452379474344</c:v>
                </c:pt>
                <c:pt idx="4183">
                  <c:v>1.447178137128504</c:v>
                </c:pt>
                <c:pt idx="4184">
                  <c:v>0.38301032470236551</c:v>
                </c:pt>
                <c:pt idx="4185">
                  <c:v>1.5126485322493941</c:v>
                </c:pt>
                <c:pt idx="4186">
                  <c:v>1.1562865354804581</c:v>
                </c:pt>
                <c:pt idx="4187">
                  <c:v>0.93368344428424765</c:v>
                </c:pt>
                <c:pt idx="4188">
                  <c:v>0.86738765959523834</c:v>
                </c:pt>
                <c:pt idx="4189">
                  <c:v>1.1722509696511725</c:v>
                </c:pt>
                <c:pt idx="4190">
                  <c:v>1.3395018810563319</c:v>
                </c:pt>
                <c:pt idx="4191">
                  <c:v>0.58364634632318402</c:v>
                </c:pt>
                <c:pt idx="4192">
                  <c:v>1.2209182475271549</c:v>
                </c:pt>
                <c:pt idx="4193">
                  <c:v>0.78607051127062832</c:v>
                </c:pt>
                <c:pt idx="4194">
                  <c:v>1.0629911346900978</c:v>
                </c:pt>
                <c:pt idx="4195">
                  <c:v>0.89021638081039023</c:v>
                </c:pt>
                <c:pt idx="4196">
                  <c:v>1.6737292612792736</c:v>
                </c:pt>
                <c:pt idx="4197">
                  <c:v>1.4873575970575514</c:v>
                </c:pt>
                <c:pt idx="4198">
                  <c:v>0.99848322859269367</c:v>
                </c:pt>
                <c:pt idx="4199">
                  <c:v>1.1879290958859836</c:v>
                </c:pt>
                <c:pt idx="4200">
                  <c:v>1.1531881226809388</c:v>
                </c:pt>
                <c:pt idx="4201">
                  <c:v>1.5088254888288091</c:v>
                </c:pt>
                <c:pt idx="4202">
                  <c:v>1.1938305393188451</c:v>
                </c:pt>
                <c:pt idx="4203">
                  <c:v>0.83204002463152449</c:v>
                </c:pt>
                <c:pt idx="4204">
                  <c:v>0.76943785596679826</c:v>
                </c:pt>
                <c:pt idx="4205">
                  <c:v>1.136077616414817</c:v>
                </c:pt>
                <c:pt idx="4206">
                  <c:v>1.1240816808514555</c:v>
                </c:pt>
                <c:pt idx="4207">
                  <c:v>0.72830393052252806</c:v>
                </c:pt>
                <c:pt idx="4208">
                  <c:v>0.89121307431792829</c:v>
                </c:pt>
                <c:pt idx="4209">
                  <c:v>0.66893214091368547</c:v>
                </c:pt>
                <c:pt idx="4210">
                  <c:v>0.98843324830542323</c:v>
                </c:pt>
                <c:pt idx="4211">
                  <c:v>0.29506772414079263</c:v>
                </c:pt>
                <c:pt idx="4212">
                  <c:v>0.51628572939810757</c:v>
                </c:pt>
                <c:pt idx="4213">
                  <c:v>0.7098850452520431</c:v>
                </c:pt>
                <c:pt idx="4214">
                  <c:v>1.4540656885618701</c:v>
                </c:pt>
                <c:pt idx="4215">
                  <c:v>0.97521709897117992</c:v>
                </c:pt>
                <c:pt idx="4216">
                  <c:v>0.91167721786975986</c:v>
                </c:pt>
                <c:pt idx="4217">
                  <c:v>0.40297661600443391</c:v>
                </c:pt>
                <c:pt idx="4218">
                  <c:v>1.0276222004889848</c:v>
                </c:pt>
                <c:pt idx="4219">
                  <c:v>1.0622842348943446</c:v>
                </c:pt>
                <c:pt idx="4220">
                  <c:v>1.135564237299731</c:v>
                </c:pt>
                <c:pt idx="4221">
                  <c:v>1.5861168245450452</c:v>
                </c:pt>
                <c:pt idx="4222">
                  <c:v>0.65072229085818689</c:v>
                </c:pt>
                <c:pt idx="4223">
                  <c:v>1.2497063081933641</c:v>
                </c:pt>
                <c:pt idx="4224">
                  <c:v>0.76937398384916711</c:v>
                </c:pt>
                <c:pt idx="4225">
                  <c:v>1.1699166795179912</c:v>
                </c:pt>
                <c:pt idx="4226">
                  <c:v>1.3067289209221529</c:v>
                </c:pt>
                <c:pt idx="4227">
                  <c:v>0.7082191584467501</c:v>
                </c:pt>
                <c:pt idx="4228">
                  <c:v>1.1001806033826711</c:v>
                </c:pt>
                <c:pt idx="4229">
                  <c:v>0.7279656097938334</c:v>
                </c:pt>
                <c:pt idx="4230">
                  <c:v>1.2528836031621695</c:v>
                </c:pt>
                <c:pt idx="4231">
                  <c:v>1.0549645155024956</c:v>
                </c:pt>
                <c:pt idx="4232">
                  <c:v>1.1531249531430787</c:v>
                </c:pt>
                <c:pt idx="4233">
                  <c:v>1.3574393936746934</c:v>
                </c:pt>
                <c:pt idx="4234">
                  <c:v>0.91619993510497832</c:v>
                </c:pt>
                <c:pt idx="4235">
                  <c:v>0.77510068416688593</c:v>
                </c:pt>
                <c:pt idx="4236">
                  <c:v>0.50790424255745181</c:v>
                </c:pt>
                <c:pt idx="4237">
                  <c:v>1.0950914643513971</c:v>
                </c:pt>
                <c:pt idx="4238">
                  <c:v>1.0618074824123589</c:v>
                </c:pt>
                <c:pt idx="4239">
                  <c:v>1.6127187424678266</c:v>
                </c:pt>
                <c:pt idx="4240">
                  <c:v>1.2575322963744973</c:v>
                </c:pt>
                <c:pt idx="4241">
                  <c:v>1.4328199902287577</c:v>
                </c:pt>
                <c:pt idx="4242">
                  <c:v>0.55503927938623132</c:v>
                </c:pt>
                <c:pt idx="4243">
                  <c:v>1.5199884974091442</c:v>
                </c:pt>
                <c:pt idx="4244">
                  <c:v>0.96927972065213441</c:v>
                </c:pt>
                <c:pt idx="4245">
                  <c:v>0.94911813529940847</c:v>
                </c:pt>
                <c:pt idx="4246">
                  <c:v>1.2281647134165916</c:v>
                </c:pt>
                <c:pt idx="4247">
                  <c:v>0.9090954146440382</c:v>
                </c:pt>
                <c:pt idx="4248">
                  <c:v>1.4382424976259642</c:v>
                </c:pt>
                <c:pt idx="4249">
                  <c:v>1.5961183262876801</c:v>
                </c:pt>
                <c:pt idx="4250">
                  <c:v>1.4911519721412219</c:v>
                </c:pt>
                <c:pt idx="4251">
                  <c:v>0.99364474456091911</c:v>
                </c:pt>
                <c:pt idx="4252">
                  <c:v>0.67741778126145147</c:v>
                </c:pt>
                <c:pt idx="4253">
                  <c:v>0.7972203350854401</c:v>
                </c:pt>
                <c:pt idx="4254">
                  <c:v>1.2127394388594335</c:v>
                </c:pt>
                <c:pt idx="4255">
                  <c:v>0.93715528981933804</c:v>
                </c:pt>
                <c:pt idx="4256">
                  <c:v>0.95841773569165767</c:v>
                </c:pt>
                <c:pt idx="4257">
                  <c:v>0.88703122506749454</c:v>
                </c:pt>
                <c:pt idx="4258">
                  <c:v>0.31682312071288798</c:v>
                </c:pt>
                <c:pt idx="4259">
                  <c:v>1.0263121343240607</c:v>
                </c:pt>
                <c:pt idx="4260">
                  <c:v>0.55120131740235734</c:v>
                </c:pt>
                <c:pt idx="4261">
                  <c:v>0.85665041899492533</c:v>
                </c:pt>
                <c:pt idx="4262">
                  <c:v>1.5076809559194988</c:v>
                </c:pt>
                <c:pt idx="4263">
                  <c:v>1.5357206601452207</c:v>
                </c:pt>
                <c:pt idx="4264">
                  <c:v>0.40173161502439614</c:v>
                </c:pt>
                <c:pt idx="4265">
                  <c:v>1.3368792833798298</c:v>
                </c:pt>
                <c:pt idx="4266">
                  <c:v>1.278428476261332</c:v>
                </c:pt>
                <c:pt idx="4267">
                  <c:v>0.85190118522174707</c:v>
                </c:pt>
                <c:pt idx="4268">
                  <c:v>1.0421287842456772</c:v>
                </c:pt>
                <c:pt idx="4269">
                  <c:v>0.66004890948524442</c:v>
                </c:pt>
                <c:pt idx="4270">
                  <c:v>1.0531494366158456</c:v>
                </c:pt>
                <c:pt idx="4271">
                  <c:v>1.5114562483438003</c:v>
                </c:pt>
                <c:pt idx="4272">
                  <c:v>1.1587873630773684</c:v>
                </c:pt>
                <c:pt idx="4273">
                  <c:v>1.159196209118345</c:v>
                </c:pt>
                <c:pt idx="4274">
                  <c:v>0.62777258352313425</c:v>
                </c:pt>
                <c:pt idx="4275">
                  <c:v>1.2254619864988752</c:v>
                </c:pt>
                <c:pt idx="4276">
                  <c:v>0.55243635754497222</c:v>
                </c:pt>
                <c:pt idx="4277">
                  <c:v>0.77371430217273751</c:v>
                </c:pt>
                <c:pt idx="4278">
                  <c:v>1.1899900700895316</c:v>
                </c:pt>
                <c:pt idx="4279">
                  <c:v>0.81398934786418708</c:v>
                </c:pt>
                <c:pt idx="4280">
                  <c:v>0.61516904989915089</c:v>
                </c:pt>
                <c:pt idx="4281">
                  <c:v>0.86647293655078039</c:v>
                </c:pt>
                <c:pt idx="4282">
                  <c:v>1.4141626349171681</c:v>
                </c:pt>
                <c:pt idx="4283">
                  <c:v>1.2820371687437551</c:v>
                </c:pt>
                <c:pt idx="4284">
                  <c:v>0.94229570884452141</c:v>
                </c:pt>
                <c:pt idx="4285">
                  <c:v>1.3028464431650053</c:v>
                </c:pt>
                <c:pt idx="4286">
                  <c:v>1.0439241539012265</c:v>
                </c:pt>
                <c:pt idx="4287">
                  <c:v>0.13277470745016373</c:v>
                </c:pt>
                <c:pt idx="4288">
                  <c:v>1.3162753110702772</c:v>
                </c:pt>
                <c:pt idx="4289">
                  <c:v>0.90870515040120847</c:v>
                </c:pt>
                <c:pt idx="4290">
                  <c:v>1.0670359042284416</c:v>
                </c:pt>
                <c:pt idx="4291">
                  <c:v>0.94221878297234962</c:v>
                </c:pt>
                <c:pt idx="4292">
                  <c:v>0.79192610937350461</c:v>
                </c:pt>
                <c:pt idx="4293">
                  <c:v>0.87069339771921861</c:v>
                </c:pt>
                <c:pt idx="4294">
                  <c:v>1.3962057801039693</c:v>
                </c:pt>
                <c:pt idx="4295">
                  <c:v>1.0751975796545661</c:v>
                </c:pt>
                <c:pt idx="4296">
                  <c:v>1.0720305415143925</c:v>
                </c:pt>
                <c:pt idx="4297">
                  <c:v>1.0534269990719416</c:v>
                </c:pt>
                <c:pt idx="4298">
                  <c:v>1.2292308775064533</c:v>
                </c:pt>
                <c:pt idx="4299">
                  <c:v>1.2773449760810758</c:v>
                </c:pt>
                <c:pt idx="4300">
                  <c:v>0.48715749644262285</c:v>
                </c:pt>
                <c:pt idx="4301">
                  <c:v>0.71088242229117715</c:v>
                </c:pt>
                <c:pt idx="4302">
                  <c:v>0.84910971651238998</c:v>
                </c:pt>
                <c:pt idx="4303">
                  <c:v>1.3065705942968404</c:v>
                </c:pt>
                <c:pt idx="4304">
                  <c:v>1.4019215895549961</c:v>
                </c:pt>
                <c:pt idx="4305">
                  <c:v>1.1557682229539719</c:v>
                </c:pt>
                <c:pt idx="4306">
                  <c:v>1.4692561676739206</c:v>
                </c:pt>
                <c:pt idx="4307">
                  <c:v>0.58576916743752161</c:v>
                </c:pt>
                <c:pt idx="4308">
                  <c:v>0.75817790055190648</c:v>
                </c:pt>
                <c:pt idx="4309">
                  <c:v>0.46599570418393199</c:v>
                </c:pt>
                <c:pt idx="4310">
                  <c:v>0.93283438140059327</c:v>
                </c:pt>
                <c:pt idx="4311">
                  <c:v>1.4943650974474965</c:v>
                </c:pt>
                <c:pt idx="4312">
                  <c:v>1.4436882617621853</c:v>
                </c:pt>
                <c:pt idx="4313">
                  <c:v>1.5260506297665151</c:v>
                </c:pt>
                <c:pt idx="4314">
                  <c:v>0.39741788899375452</c:v>
                </c:pt>
                <c:pt idx="4315">
                  <c:v>1.0899264409522647</c:v>
                </c:pt>
                <c:pt idx="4316">
                  <c:v>0.78161605888279806</c:v>
                </c:pt>
                <c:pt idx="4317">
                  <c:v>0.93546501241402802</c:v>
                </c:pt>
                <c:pt idx="4318">
                  <c:v>1.2343133956635488</c:v>
                </c:pt>
                <c:pt idx="4319">
                  <c:v>0.68671299140930775</c:v>
                </c:pt>
                <c:pt idx="4320">
                  <c:v>0.68350679412694082</c:v>
                </c:pt>
                <c:pt idx="4321">
                  <c:v>1.002803640880529</c:v>
                </c:pt>
                <c:pt idx="4322">
                  <c:v>1.0832640800838231</c:v>
                </c:pt>
                <c:pt idx="4323">
                  <c:v>1.3757684554361969</c:v>
                </c:pt>
                <c:pt idx="4324">
                  <c:v>0.64869049597418038</c:v>
                </c:pt>
                <c:pt idx="4325">
                  <c:v>0.71289223296147775</c:v>
                </c:pt>
                <c:pt idx="4326">
                  <c:v>1.4937066298412132</c:v>
                </c:pt>
                <c:pt idx="4327">
                  <c:v>0.70046676113027972</c:v>
                </c:pt>
                <c:pt idx="4328">
                  <c:v>1.5584144512684004</c:v>
                </c:pt>
                <c:pt idx="4329">
                  <c:v>0.87709130245483502</c:v>
                </c:pt>
                <c:pt idx="4330">
                  <c:v>0.78217149270349506</c:v>
                </c:pt>
                <c:pt idx="4331">
                  <c:v>1.004609949306676</c:v>
                </c:pt>
                <c:pt idx="4332">
                  <c:v>0.6054075241175445</c:v>
                </c:pt>
                <c:pt idx="4333">
                  <c:v>0.91199089021447977</c:v>
                </c:pt>
                <c:pt idx="4334">
                  <c:v>0.55921938487551093</c:v>
                </c:pt>
                <c:pt idx="4335">
                  <c:v>1.6097073937639808</c:v>
                </c:pt>
                <c:pt idx="4336">
                  <c:v>0.79214567157444704</c:v>
                </c:pt>
                <c:pt idx="4337">
                  <c:v>0.58018717753940163</c:v>
                </c:pt>
                <c:pt idx="4338">
                  <c:v>1.0608136999626436</c:v>
                </c:pt>
                <c:pt idx="4339">
                  <c:v>1.8455318032530874</c:v>
                </c:pt>
                <c:pt idx="4340">
                  <c:v>0.67076214284247127</c:v>
                </c:pt>
                <c:pt idx="4341">
                  <c:v>1.4403449281758918</c:v>
                </c:pt>
                <c:pt idx="4342">
                  <c:v>0.56033460207910779</c:v>
                </c:pt>
                <c:pt idx="4343">
                  <c:v>0.74733066156927608</c:v>
                </c:pt>
                <c:pt idx="4344">
                  <c:v>0.96055884862004559</c:v>
                </c:pt>
                <c:pt idx="4345">
                  <c:v>0.77221248209827387</c:v>
                </c:pt>
                <c:pt idx="4346">
                  <c:v>1.0711483007916498</c:v>
                </c:pt>
                <c:pt idx="4347">
                  <c:v>1.5068081117876346</c:v>
                </c:pt>
                <c:pt idx="4348">
                  <c:v>0.99477596721563555</c:v>
                </c:pt>
                <c:pt idx="4349">
                  <c:v>1.0905850775422306</c:v>
                </c:pt>
                <c:pt idx="4350">
                  <c:v>1.4153918518332689</c:v>
                </c:pt>
                <c:pt idx="4351">
                  <c:v>1.4095386474773892</c:v>
                </c:pt>
                <c:pt idx="4352">
                  <c:v>0.90667279919079302</c:v>
                </c:pt>
                <c:pt idx="4353">
                  <c:v>1.1417774946377679</c:v>
                </c:pt>
                <c:pt idx="4354">
                  <c:v>0.64435387509400677</c:v>
                </c:pt>
                <c:pt idx="4355">
                  <c:v>1.3917770150692477</c:v>
                </c:pt>
                <c:pt idx="4356">
                  <c:v>0.71257157519656245</c:v>
                </c:pt>
                <c:pt idx="4357">
                  <c:v>0.75174689615467449</c:v>
                </c:pt>
                <c:pt idx="4358">
                  <c:v>0.93857989463546598</c:v>
                </c:pt>
                <c:pt idx="4359">
                  <c:v>0.6554655974855359</c:v>
                </c:pt>
                <c:pt idx="4360">
                  <c:v>0.93794468410738685</c:v>
                </c:pt>
                <c:pt idx="4361">
                  <c:v>0.91326684044046846</c:v>
                </c:pt>
                <c:pt idx="4362">
                  <c:v>0.92122295651186881</c:v>
                </c:pt>
                <c:pt idx="4363">
                  <c:v>1.2107022431694692</c:v>
                </c:pt>
                <c:pt idx="4364">
                  <c:v>0.8166360862476616</c:v>
                </c:pt>
                <c:pt idx="4365">
                  <c:v>0.32997660866012923</c:v>
                </c:pt>
                <c:pt idx="4366">
                  <c:v>1.352996857931229</c:v>
                </c:pt>
                <c:pt idx="4367">
                  <c:v>0.58651168751885474</c:v>
                </c:pt>
                <c:pt idx="4368">
                  <c:v>1.1813994240756165</c:v>
                </c:pt>
                <c:pt idx="4369">
                  <c:v>0.72652239822174103</c:v>
                </c:pt>
                <c:pt idx="4370">
                  <c:v>1.1480879779191617</c:v>
                </c:pt>
                <c:pt idx="4371">
                  <c:v>1.7240222811294148</c:v>
                </c:pt>
                <c:pt idx="4372">
                  <c:v>1.0410412436794834</c:v>
                </c:pt>
                <c:pt idx="4373">
                  <c:v>1.0744179001013421</c:v>
                </c:pt>
                <c:pt idx="4374">
                  <c:v>1.0247474082994663</c:v>
                </c:pt>
                <c:pt idx="4375">
                  <c:v>0.83428718032338778</c:v>
                </c:pt>
                <c:pt idx="4376">
                  <c:v>1.3539428740007506</c:v>
                </c:pt>
                <c:pt idx="4377">
                  <c:v>0.66498726749272064</c:v>
                </c:pt>
                <c:pt idx="4378">
                  <c:v>1.0133108532569501</c:v>
                </c:pt>
                <c:pt idx="4379">
                  <c:v>0.76754897556103341</c:v>
                </c:pt>
                <c:pt idx="4380">
                  <c:v>1.2959848446975397</c:v>
                </c:pt>
                <c:pt idx="4381">
                  <c:v>1.6410189912925985</c:v>
                </c:pt>
                <c:pt idx="4382">
                  <c:v>1.1313046057200224</c:v>
                </c:pt>
                <c:pt idx="4383">
                  <c:v>0.30401864878626217</c:v>
                </c:pt>
                <c:pt idx="4384">
                  <c:v>1.0564205384607206</c:v>
                </c:pt>
                <c:pt idx="4385">
                  <c:v>1.4196822360502903</c:v>
                </c:pt>
                <c:pt idx="4386">
                  <c:v>8.6956845671430028E-2</c:v>
                </c:pt>
                <c:pt idx="4387">
                  <c:v>1.7213952117630493</c:v>
                </c:pt>
                <c:pt idx="4388">
                  <c:v>1.2958006225448933</c:v>
                </c:pt>
                <c:pt idx="4389">
                  <c:v>1.1066643197075439</c:v>
                </c:pt>
                <c:pt idx="4390">
                  <c:v>0.72306594722705375</c:v>
                </c:pt>
                <c:pt idx="4391">
                  <c:v>0.96878824024089805</c:v>
                </c:pt>
                <c:pt idx="4392">
                  <c:v>1.0154586851678449</c:v>
                </c:pt>
                <c:pt idx="4393">
                  <c:v>1.3330200886475236</c:v>
                </c:pt>
                <c:pt idx="4394">
                  <c:v>7.6223054902153642E-2</c:v>
                </c:pt>
                <c:pt idx="4395">
                  <c:v>1.1166891788615363</c:v>
                </c:pt>
                <c:pt idx="4396">
                  <c:v>0.41084487555463278</c:v>
                </c:pt>
                <c:pt idx="4397">
                  <c:v>0.99884364925982871</c:v>
                </c:pt>
                <c:pt idx="4398">
                  <c:v>1.2862406964790751</c:v>
                </c:pt>
                <c:pt idx="4399">
                  <c:v>1.0006815245398606</c:v>
                </c:pt>
                <c:pt idx="4400">
                  <c:v>1.2918100004567621</c:v>
                </c:pt>
                <c:pt idx="4401">
                  <c:v>0.68760948137672839</c:v>
                </c:pt>
                <c:pt idx="4402">
                  <c:v>1.1876444109377713</c:v>
                </c:pt>
                <c:pt idx="4403">
                  <c:v>1.2513703615366722</c:v>
                </c:pt>
                <c:pt idx="4404">
                  <c:v>0.58151998549433292</c:v>
                </c:pt>
                <c:pt idx="4405">
                  <c:v>0.91796651130040163</c:v>
                </c:pt>
                <c:pt idx="4406">
                  <c:v>0.84322848283663521</c:v>
                </c:pt>
                <c:pt idx="4407">
                  <c:v>1.3415187103648607</c:v>
                </c:pt>
                <c:pt idx="4408">
                  <c:v>0.80164396598675891</c:v>
                </c:pt>
                <c:pt idx="4409">
                  <c:v>1.1023184643500923</c:v>
                </c:pt>
                <c:pt idx="4410">
                  <c:v>0.68374581969725456</c:v>
                </c:pt>
                <c:pt idx="4411">
                  <c:v>1.2555032602057532</c:v>
                </c:pt>
                <c:pt idx="4412">
                  <c:v>0.70507282664268267</c:v>
                </c:pt>
                <c:pt idx="4413">
                  <c:v>1.0927243003425129</c:v>
                </c:pt>
                <c:pt idx="4414">
                  <c:v>1.4857052585066397</c:v>
                </c:pt>
                <c:pt idx="4415">
                  <c:v>1.0326567496538459</c:v>
                </c:pt>
                <c:pt idx="4416">
                  <c:v>0.85559315078322284</c:v>
                </c:pt>
                <c:pt idx="4417">
                  <c:v>0.94850235451849141</c:v>
                </c:pt>
                <c:pt idx="4418">
                  <c:v>1.2287345761576185</c:v>
                </c:pt>
                <c:pt idx="4419">
                  <c:v>1.0574969999281936</c:v>
                </c:pt>
                <c:pt idx="4420">
                  <c:v>0.89147361275645554</c:v>
                </c:pt>
                <c:pt idx="4421">
                  <c:v>0.84646143664781559</c:v>
                </c:pt>
                <c:pt idx="4422">
                  <c:v>0.26359311017055065</c:v>
                </c:pt>
                <c:pt idx="4423">
                  <c:v>1.1807424197902054</c:v>
                </c:pt>
                <c:pt idx="4424">
                  <c:v>1.2517234625750917</c:v>
                </c:pt>
                <c:pt idx="4425">
                  <c:v>1.1444942234964759</c:v>
                </c:pt>
                <c:pt idx="4426">
                  <c:v>0.85011280714359994</c:v>
                </c:pt>
                <c:pt idx="4427">
                  <c:v>1.5882925195914539</c:v>
                </c:pt>
                <c:pt idx="4428">
                  <c:v>0.85450059984863258</c:v>
                </c:pt>
                <c:pt idx="4429">
                  <c:v>1.2671790736682262</c:v>
                </c:pt>
                <c:pt idx="4430">
                  <c:v>1.124971196679025</c:v>
                </c:pt>
                <c:pt idx="4431">
                  <c:v>1.1000697484606936</c:v>
                </c:pt>
                <c:pt idx="4432">
                  <c:v>0.95077374618219701</c:v>
                </c:pt>
                <c:pt idx="4433">
                  <c:v>0.91486550278009937</c:v>
                </c:pt>
                <c:pt idx="4434">
                  <c:v>1.3350642917657649</c:v>
                </c:pt>
                <c:pt idx="4435">
                  <c:v>1.5255684486313692</c:v>
                </c:pt>
                <c:pt idx="4436">
                  <c:v>1.3438378677455922</c:v>
                </c:pt>
                <c:pt idx="4437">
                  <c:v>1.2601760145391698</c:v>
                </c:pt>
                <c:pt idx="4438">
                  <c:v>1.1492226548664097</c:v>
                </c:pt>
                <c:pt idx="4439">
                  <c:v>0.93084387167940474</c:v>
                </c:pt>
                <c:pt idx="4440">
                  <c:v>1.1298309649853358</c:v>
                </c:pt>
                <c:pt idx="4441">
                  <c:v>0.9631551327932788</c:v>
                </c:pt>
                <c:pt idx="4442">
                  <c:v>0.78331058405917942</c:v>
                </c:pt>
                <c:pt idx="4443">
                  <c:v>1.0742813303108436</c:v>
                </c:pt>
                <c:pt idx="4444">
                  <c:v>0.67891868570875569</c:v>
                </c:pt>
                <c:pt idx="4445">
                  <c:v>1.3435249021398514</c:v>
                </c:pt>
                <c:pt idx="4446">
                  <c:v>1.3866281948574259</c:v>
                </c:pt>
                <c:pt idx="4447">
                  <c:v>1.058249998235564</c:v>
                </c:pt>
                <c:pt idx="4448">
                  <c:v>1.936967616250445</c:v>
                </c:pt>
                <c:pt idx="4449">
                  <c:v>1.3463315614511997</c:v>
                </c:pt>
                <c:pt idx="4450">
                  <c:v>0.73017444592429981</c:v>
                </c:pt>
                <c:pt idx="4451">
                  <c:v>1.692973077585171</c:v>
                </c:pt>
                <c:pt idx="4452">
                  <c:v>0.66212581859327169</c:v>
                </c:pt>
                <c:pt idx="4453">
                  <c:v>0.81068208723816859</c:v>
                </c:pt>
                <c:pt idx="4454">
                  <c:v>1.0711731574423413</c:v>
                </c:pt>
                <c:pt idx="4455">
                  <c:v>0.76310616877584225</c:v>
                </c:pt>
                <c:pt idx="4456">
                  <c:v>1.6744417612606299</c:v>
                </c:pt>
                <c:pt idx="4457">
                  <c:v>1.0008315840961544</c:v>
                </c:pt>
                <c:pt idx="4458">
                  <c:v>0.87604378487487256</c:v>
                </c:pt>
                <c:pt idx="4459">
                  <c:v>0.33438938377958971</c:v>
                </c:pt>
                <c:pt idx="4460">
                  <c:v>1.4213193360488252</c:v>
                </c:pt>
                <c:pt idx="4461">
                  <c:v>0.73179897008005046</c:v>
                </c:pt>
                <c:pt idx="4462">
                  <c:v>0.91160611092147636</c:v>
                </c:pt>
                <c:pt idx="4463">
                  <c:v>0.51823855927692986</c:v>
                </c:pt>
                <c:pt idx="4464">
                  <c:v>1.1474475185531183</c:v>
                </c:pt>
                <c:pt idx="4465">
                  <c:v>0.81803905351078776</c:v>
                </c:pt>
                <c:pt idx="4466">
                  <c:v>1.2895837726143706</c:v>
                </c:pt>
                <c:pt idx="4467">
                  <c:v>1.1851218600411293</c:v>
                </c:pt>
                <c:pt idx="4468">
                  <c:v>1.0717827815667382</c:v>
                </c:pt>
                <c:pt idx="4469">
                  <c:v>0.771431496814734</c:v>
                </c:pt>
                <c:pt idx="4470">
                  <c:v>1.2132505991499782</c:v>
                </c:pt>
                <c:pt idx="4471">
                  <c:v>0.86815518244548917</c:v>
                </c:pt>
                <c:pt idx="4472">
                  <c:v>0.3058608214898948</c:v>
                </c:pt>
                <c:pt idx="4473">
                  <c:v>1.3037639569122486</c:v>
                </c:pt>
                <c:pt idx="4474">
                  <c:v>1.3847048764256507</c:v>
                </c:pt>
                <c:pt idx="4475">
                  <c:v>0.76891075258119246</c:v>
                </c:pt>
                <c:pt idx="4476">
                  <c:v>0.93343604005462733</c:v>
                </c:pt>
                <c:pt idx="4477">
                  <c:v>0.71305916099009425</c:v>
                </c:pt>
                <c:pt idx="4478">
                  <c:v>1.1628143557729689</c:v>
                </c:pt>
                <c:pt idx="4479">
                  <c:v>0.79962188425122216</c:v>
                </c:pt>
                <c:pt idx="4480">
                  <c:v>0.47591542399568132</c:v>
                </c:pt>
                <c:pt idx="4481">
                  <c:v>1.6029627151469761</c:v>
                </c:pt>
                <c:pt idx="4482">
                  <c:v>0.75198181504822115</c:v>
                </c:pt>
                <c:pt idx="4483">
                  <c:v>0.79606133584384953</c:v>
                </c:pt>
                <c:pt idx="4484">
                  <c:v>1.0390287303060468</c:v>
                </c:pt>
                <c:pt idx="4485">
                  <c:v>1.019026817785148</c:v>
                </c:pt>
                <c:pt idx="4486">
                  <c:v>0.48106142308974542</c:v>
                </c:pt>
                <c:pt idx="4487">
                  <c:v>1.0887919687718075</c:v>
                </c:pt>
                <c:pt idx="4488">
                  <c:v>0.77057143045749088</c:v>
                </c:pt>
                <c:pt idx="4489">
                  <c:v>1.2142016293283058</c:v>
                </c:pt>
                <c:pt idx="4490">
                  <c:v>1.3789774403339772</c:v>
                </c:pt>
                <c:pt idx="4491">
                  <c:v>1.0696210042516234</c:v>
                </c:pt>
                <c:pt idx="4492">
                  <c:v>1.115568240598519</c:v>
                </c:pt>
                <c:pt idx="4493">
                  <c:v>1.1502033718766409</c:v>
                </c:pt>
                <c:pt idx="4494">
                  <c:v>1.0407099379512974</c:v>
                </c:pt>
                <c:pt idx="4495">
                  <c:v>1.2437346596453653</c:v>
                </c:pt>
                <c:pt idx="4496">
                  <c:v>1.4367609930805425</c:v>
                </c:pt>
                <c:pt idx="4497">
                  <c:v>0.73129117677710731</c:v>
                </c:pt>
                <c:pt idx="4498">
                  <c:v>1.3012312529838757</c:v>
                </c:pt>
                <c:pt idx="4499">
                  <c:v>0.56400560644990327</c:v>
                </c:pt>
                <c:pt idx="4500">
                  <c:v>0.72081762441264985</c:v>
                </c:pt>
                <c:pt idx="4501">
                  <c:v>1.5119371142743743</c:v>
                </c:pt>
                <c:pt idx="4502">
                  <c:v>0.50605480984871321</c:v>
                </c:pt>
                <c:pt idx="4503">
                  <c:v>1.071026375107758</c:v>
                </c:pt>
                <c:pt idx="4504">
                  <c:v>0.912716214066293</c:v>
                </c:pt>
                <c:pt idx="4505">
                  <c:v>1.0925426218731074</c:v>
                </c:pt>
                <c:pt idx="4506">
                  <c:v>0.9459007870935181</c:v>
                </c:pt>
                <c:pt idx="4507">
                  <c:v>0.58406371667952794</c:v>
                </c:pt>
                <c:pt idx="4508">
                  <c:v>1.5971095434502545</c:v>
                </c:pt>
                <c:pt idx="4509">
                  <c:v>0.34685389224179319</c:v>
                </c:pt>
                <c:pt idx="4510">
                  <c:v>1.4508621415868288</c:v>
                </c:pt>
                <c:pt idx="4511">
                  <c:v>0.50852686347218179</c:v>
                </c:pt>
                <c:pt idx="4512">
                  <c:v>0.34913301107590833</c:v>
                </c:pt>
                <c:pt idx="4513">
                  <c:v>1.4171361132884415</c:v>
                </c:pt>
                <c:pt idx="4514">
                  <c:v>1.5439875110501542</c:v>
                </c:pt>
                <c:pt idx="4515">
                  <c:v>0.98421037378383125</c:v>
                </c:pt>
                <c:pt idx="4516">
                  <c:v>1.1952333180844339</c:v>
                </c:pt>
                <c:pt idx="4517">
                  <c:v>1.3419479022707983</c:v>
                </c:pt>
                <c:pt idx="4518">
                  <c:v>0.91431123630347155</c:v>
                </c:pt>
                <c:pt idx="4519">
                  <c:v>0.71562919980715689</c:v>
                </c:pt>
                <c:pt idx="4520">
                  <c:v>0.82150032767556058</c:v>
                </c:pt>
                <c:pt idx="4521">
                  <c:v>0.85960316078492016</c:v>
                </c:pt>
                <c:pt idx="4522">
                  <c:v>1.0876056250335389</c:v>
                </c:pt>
                <c:pt idx="4523">
                  <c:v>0.6664696375874315</c:v>
                </c:pt>
                <c:pt idx="4524">
                  <c:v>0.58106331881615425</c:v>
                </c:pt>
                <c:pt idx="4525">
                  <c:v>1.4980310241637709</c:v>
                </c:pt>
                <c:pt idx="4526">
                  <c:v>0.61702806714791358</c:v>
                </c:pt>
                <c:pt idx="4527">
                  <c:v>0.75119491935135829</c:v>
                </c:pt>
                <c:pt idx="4528">
                  <c:v>1.4949620908997621</c:v>
                </c:pt>
                <c:pt idx="4529">
                  <c:v>0.45119272114426501</c:v>
                </c:pt>
                <c:pt idx="4530">
                  <c:v>0.57226930696068767</c:v>
                </c:pt>
                <c:pt idx="4531">
                  <c:v>1.3004087527600057</c:v>
                </c:pt>
                <c:pt idx="4532">
                  <c:v>1.1206136389345702</c:v>
                </c:pt>
                <c:pt idx="4533">
                  <c:v>1.9656212987949189</c:v>
                </c:pt>
                <c:pt idx="4534">
                  <c:v>0.14899998612484389</c:v>
                </c:pt>
                <c:pt idx="4535">
                  <c:v>1.6005616765145703</c:v>
                </c:pt>
                <c:pt idx="4536">
                  <c:v>1.380372868402904</c:v>
                </c:pt>
                <c:pt idx="4537">
                  <c:v>1.7009041244586296</c:v>
                </c:pt>
                <c:pt idx="4538">
                  <c:v>0.88434357242617923</c:v>
                </c:pt>
                <c:pt idx="4539">
                  <c:v>0.81621854912919711</c:v>
                </c:pt>
                <c:pt idx="4540">
                  <c:v>0.50458789304561225</c:v>
                </c:pt>
                <c:pt idx="4541">
                  <c:v>0.80834525731660012</c:v>
                </c:pt>
                <c:pt idx="4542">
                  <c:v>1.0711285105133073</c:v>
                </c:pt>
                <c:pt idx="4543">
                  <c:v>0.35236235787927184</c:v>
                </c:pt>
                <c:pt idx="4544">
                  <c:v>1.2845974394762154</c:v>
                </c:pt>
                <c:pt idx="4545">
                  <c:v>1.5560764824112381</c:v>
                </c:pt>
                <c:pt idx="4546">
                  <c:v>1.3633043379437075</c:v>
                </c:pt>
                <c:pt idx="4547">
                  <c:v>1.2475837643348076</c:v>
                </c:pt>
                <c:pt idx="4548">
                  <c:v>1.4034570523417396</c:v>
                </c:pt>
                <c:pt idx="4549">
                  <c:v>0.83537209049528016</c:v>
                </c:pt>
                <c:pt idx="4550">
                  <c:v>1.5949390126997889</c:v>
                </c:pt>
                <c:pt idx="4551">
                  <c:v>0.94637430508951881</c:v>
                </c:pt>
                <c:pt idx="4552">
                  <c:v>0.75515874712993369</c:v>
                </c:pt>
                <c:pt idx="4553">
                  <c:v>0.24494531399729658</c:v>
                </c:pt>
                <c:pt idx="4554">
                  <c:v>0.69290552860522925</c:v>
                </c:pt>
                <c:pt idx="4555">
                  <c:v>0.51338573468652515</c:v>
                </c:pt>
                <c:pt idx="4556">
                  <c:v>0.91481620048636336</c:v>
                </c:pt>
                <c:pt idx="4557">
                  <c:v>1.3816344515329162</c:v>
                </c:pt>
                <c:pt idx="4558">
                  <c:v>1.1112609695168625</c:v>
                </c:pt>
                <c:pt idx="4559">
                  <c:v>0.98233155229824631</c:v>
                </c:pt>
                <c:pt idx="4560">
                  <c:v>0.77938827608117878</c:v>
                </c:pt>
                <c:pt idx="4561">
                  <c:v>0.36228367970898923</c:v>
                </c:pt>
                <c:pt idx="4562">
                  <c:v>1.0065439187623133</c:v>
                </c:pt>
                <c:pt idx="4563">
                  <c:v>1.099175206991424</c:v>
                </c:pt>
                <c:pt idx="4564">
                  <c:v>1.0046477575255455</c:v>
                </c:pt>
                <c:pt idx="4565">
                  <c:v>0.81609720658624352</c:v>
                </c:pt>
                <c:pt idx="4566">
                  <c:v>0.79453219983783741</c:v>
                </c:pt>
                <c:pt idx="4567">
                  <c:v>1.2475883391481237</c:v>
                </c:pt>
                <c:pt idx="4568">
                  <c:v>0.5684635227294903</c:v>
                </c:pt>
                <c:pt idx="4569">
                  <c:v>0.83172349116674038</c:v>
                </c:pt>
                <c:pt idx="4570">
                  <c:v>0.59402079618953296</c:v>
                </c:pt>
                <c:pt idx="4571">
                  <c:v>0.26951152854286686</c:v>
                </c:pt>
                <c:pt idx="4572">
                  <c:v>0.40919390802974842</c:v>
                </c:pt>
                <c:pt idx="4573">
                  <c:v>0.7976995087500911</c:v>
                </c:pt>
                <c:pt idx="4574">
                  <c:v>1.0827709323397463</c:v>
                </c:pt>
                <c:pt idx="4575">
                  <c:v>1.0353179067813876</c:v>
                </c:pt>
                <c:pt idx="4576">
                  <c:v>0.19890812131689461</c:v>
                </c:pt>
                <c:pt idx="4577">
                  <c:v>0.87894364871647856</c:v>
                </c:pt>
                <c:pt idx="4578">
                  <c:v>0.76387567719083749</c:v>
                </c:pt>
                <c:pt idx="4579">
                  <c:v>1.4139706083835077</c:v>
                </c:pt>
                <c:pt idx="4580">
                  <c:v>1.4457328632470128</c:v>
                </c:pt>
                <c:pt idx="4581">
                  <c:v>1.4670857507602895</c:v>
                </c:pt>
                <c:pt idx="4582">
                  <c:v>1.5044345991527517</c:v>
                </c:pt>
                <c:pt idx="4583">
                  <c:v>1.1812509929178912</c:v>
                </c:pt>
                <c:pt idx="4584">
                  <c:v>0.95038080316413098</c:v>
                </c:pt>
                <c:pt idx="4585">
                  <c:v>0.95994037507005459</c:v>
                </c:pt>
                <c:pt idx="4586">
                  <c:v>1.1499009286875246</c:v>
                </c:pt>
                <c:pt idx="4587">
                  <c:v>0.901369086593097</c:v>
                </c:pt>
                <c:pt idx="4588">
                  <c:v>0.96814010774535952</c:v>
                </c:pt>
                <c:pt idx="4589">
                  <c:v>1.510530074199016</c:v>
                </c:pt>
                <c:pt idx="4590">
                  <c:v>1.1111462543487904</c:v>
                </c:pt>
                <c:pt idx="4591">
                  <c:v>0.76300411094523235</c:v>
                </c:pt>
                <c:pt idx="4592">
                  <c:v>0.92565044873183622</c:v>
                </c:pt>
                <c:pt idx="4593">
                  <c:v>1.1124964634476835</c:v>
                </c:pt>
                <c:pt idx="4594">
                  <c:v>1.3126170728407047</c:v>
                </c:pt>
                <c:pt idx="4595">
                  <c:v>0.80740430205616343</c:v>
                </c:pt>
                <c:pt idx="4596">
                  <c:v>0.47161771762239812</c:v>
                </c:pt>
                <c:pt idx="4597">
                  <c:v>1.2418448087720804</c:v>
                </c:pt>
                <c:pt idx="4598">
                  <c:v>1.0744852191267455</c:v>
                </c:pt>
                <c:pt idx="4599">
                  <c:v>0.43097645656157546</c:v>
                </c:pt>
                <c:pt idx="4600">
                  <c:v>0.8844190053723151</c:v>
                </c:pt>
                <c:pt idx="4601">
                  <c:v>-4.010742474739537E-2</c:v>
                </c:pt>
                <c:pt idx="4602">
                  <c:v>0.51297763035999755</c:v>
                </c:pt>
                <c:pt idx="4603">
                  <c:v>0.15308684207840395</c:v>
                </c:pt>
                <c:pt idx="4604">
                  <c:v>1.3045696034821135</c:v>
                </c:pt>
                <c:pt idx="4605">
                  <c:v>1.1916343208738731</c:v>
                </c:pt>
                <c:pt idx="4606">
                  <c:v>0.97423693946233003</c:v>
                </c:pt>
                <c:pt idx="4607">
                  <c:v>0.59461038789375342</c:v>
                </c:pt>
                <c:pt idx="4608">
                  <c:v>0.71514867299215901</c:v>
                </c:pt>
                <c:pt idx="4609">
                  <c:v>0.58275953832103755</c:v>
                </c:pt>
                <c:pt idx="4610">
                  <c:v>0.94862160033779652</c:v>
                </c:pt>
                <c:pt idx="4611">
                  <c:v>1.3246156943112795</c:v>
                </c:pt>
                <c:pt idx="4612">
                  <c:v>0.66444094202867943</c:v>
                </c:pt>
                <c:pt idx="4613">
                  <c:v>1.0580983268269317</c:v>
                </c:pt>
                <c:pt idx="4614">
                  <c:v>0.48117246784377921</c:v>
                </c:pt>
                <c:pt idx="4615">
                  <c:v>1.1706487098357896</c:v>
                </c:pt>
                <c:pt idx="4616">
                  <c:v>0.71599511881019495</c:v>
                </c:pt>
                <c:pt idx="4617">
                  <c:v>1.3638461502977257</c:v>
                </c:pt>
                <c:pt idx="4618">
                  <c:v>0.82409083388988291</c:v>
                </c:pt>
                <c:pt idx="4619">
                  <c:v>0.71160203492727048</c:v>
                </c:pt>
                <c:pt idx="4620">
                  <c:v>1.696896048421652</c:v>
                </c:pt>
                <c:pt idx="4621">
                  <c:v>0.66665828163058061</c:v>
                </c:pt>
                <c:pt idx="4622">
                  <c:v>0.96306546667235526</c:v>
                </c:pt>
                <c:pt idx="4623">
                  <c:v>0.34215542683381983</c:v>
                </c:pt>
                <c:pt idx="4624">
                  <c:v>0.83639805181638405</c:v>
                </c:pt>
                <c:pt idx="4625">
                  <c:v>0.69654923523233414</c:v>
                </c:pt>
                <c:pt idx="4626">
                  <c:v>0.85207970510071518</c:v>
                </c:pt>
                <c:pt idx="4627">
                  <c:v>0.40241350946799681</c:v>
                </c:pt>
                <c:pt idx="4628">
                  <c:v>1.6260686598689813</c:v>
                </c:pt>
                <c:pt idx="4629">
                  <c:v>0.81658593279957659</c:v>
                </c:pt>
                <c:pt idx="4630">
                  <c:v>1.2626911513528774</c:v>
                </c:pt>
                <c:pt idx="4631">
                  <c:v>0.56564591353112603</c:v>
                </c:pt>
                <c:pt idx="4632">
                  <c:v>1.1975409631137253</c:v>
                </c:pt>
                <c:pt idx="4633">
                  <c:v>1.0413347567612352</c:v>
                </c:pt>
                <c:pt idx="4634">
                  <c:v>0.7508619381759174</c:v>
                </c:pt>
                <c:pt idx="4635">
                  <c:v>1.0193169465822978</c:v>
                </c:pt>
                <c:pt idx="4636">
                  <c:v>0.55156119011422655</c:v>
                </c:pt>
                <c:pt idx="4637">
                  <c:v>1.0518059732200429</c:v>
                </c:pt>
                <c:pt idx="4638">
                  <c:v>1.0208560623542822</c:v>
                </c:pt>
                <c:pt idx="4639">
                  <c:v>0.82059173486567327</c:v>
                </c:pt>
                <c:pt idx="4640">
                  <c:v>1.0223516800463965</c:v>
                </c:pt>
                <c:pt idx="4641">
                  <c:v>0.9597017988410772</c:v>
                </c:pt>
                <c:pt idx="4642">
                  <c:v>1.1947173016487165</c:v>
                </c:pt>
                <c:pt idx="4643">
                  <c:v>0.76220085193243681</c:v>
                </c:pt>
                <c:pt idx="4644">
                  <c:v>0.74863923760245221</c:v>
                </c:pt>
                <c:pt idx="4645">
                  <c:v>1.4574108431961863</c:v>
                </c:pt>
                <c:pt idx="4646">
                  <c:v>0.66631576310111695</c:v>
                </c:pt>
                <c:pt idx="4647">
                  <c:v>1.133317044063032</c:v>
                </c:pt>
                <c:pt idx="4648">
                  <c:v>1.5259057301830565</c:v>
                </c:pt>
                <c:pt idx="4649">
                  <c:v>0.811822574167953</c:v>
                </c:pt>
                <c:pt idx="4650">
                  <c:v>1.1417023314427726</c:v>
                </c:pt>
                <c:pt idx="4651">
                  <c:v>0.84462317480572024</c:v>
                </c:pt>
                <c:pt idx="4652">
                  <c:v>0.95538435773749608</c:v>
                </c:pt>
                <c:pt idx="4653">
                  <c:v>1.1600356754595869</c:v>
                </c:pt>
                <c:pt idx="4654">
                  <c:v>1.4486146182620163</c:v>
                </c:pt>
                <c:pt idx="4655">
                  <c:v>0.75666418717161199</c:v>
                </c:pt>
                <c:pt idx="4656">
                  <c:v>1.4069250586868396</c:v>
                </c:pt>
                <c:pt idx="4657">
                  <c:v>0.62221079549635827</c:v>
                </c:pt>
                <c:pt idx="4658">
                  <c:v>1.0415887266595201</c:v>
                </c:pt>
                <c:pt idx="4659">
                  <c:v>1.0624702167270383</c:v>
                </c:pt>
                <c:pt idx="4660">
                  <c:v>0.44186829889779089</c:v>
                </c:pt>
                <c:pt idx="4661">
                  <c:v>0.82061026037488394</c:v>
                </c:pt>
                <c:pt idx="4662">
                  <c:v>0.91047806756418015</c:v>
                </c:pt>
                <c:pt idx="4663">
                  <c:v>0.7059756140653759</c:v>
                </c:pt>
                <c:pt idx="4664">
                  <c:v>0.6530111344824987</c:v>
                </c:pt>
                <c:pt idx="4665">
                  <c:v>0.74031599409777638</c:v>
                </c:pt>
                <c:pt idx="4666">
                  <c:v>1.0997208955420479</c:v>
                </c:pt>
                <c:pt idx="4667">
                  <c:v>1.1926350644249322</c:v>
                </c:pt>
                <c:pt idx="4668">
                  <c:v>1.0592792737590842</c:v>
                </c:pt>
                <c:pt idx="4669">
                  <c:v>0.78155601784732176</c:v>
                </c:pt>
                <c:pt idx="4670">
                  <c:v>0.86940177316537492</c:v>
                </c:pt>
                <c:pt idx="4671">
                  <c:v>1.0887285079618971</c:v>
                </c:pt>
                <c:pt idx="4672">
                  <c:v>0.78056249691708057</c:v>
                </c:pt>
                <c:pt idx="4673">
                  <c:v>1.1460326087817814</c:v>
                </c:pt>
                <c:pt idx="4674">
                  <c:v>0.72286805460685133</c:v>
                </c:pt>
                <c:pt idx="4675">
                  <c:v>1.0032976250459067</c:v>
                </c:pt>
                <c:pt idx="4676">
                  <c:v>0.90728527502131251</c:v>
                </c:pt>
                <c:pt idx="4677">
                  <c:v>1.1516654427912743</c:v>
                </c:pt>
                <c:pt idx="4678">
                  <c:v>0.68662884418276726</c:v>
                </c:pt>
                <c:pt idx="4679">
                  <c:v>0.38206769391897488</c:v>
                </c:pt>
                <c:pt idx="4680">
                  <c:v>0.67536247687654227</c:v>
                </c:pt>
                <c:pt idx="4681">
                  <c:v>0.41771516975492373</c:v>
                </c:pt>
                <c:pt idx="4682">
                  <c:v>1.1218744160635767</c:v>
                </c:pt>
                <c:pt idx="4683">
                  <c:v>0.95797103368296943</c:v>
                </c:pt>
                <c:pt idx="4684">
                  <c:v>0.93559382412474701</c:v>
                </c:pt>
                <c:pt idx="4685">
                  <c:v>1.0515159678564463</c:v>
                </c:pt>
                <c:pt idx="4686">
                  <c:v>1.2100231896005502</c:v>
                </c:pt>
                <c:pt idx="4687">
                  <c:v>0.86742609273556237</c:v>
                </c:pt>
                <c:pt idx="4688">
                  <c:v>0.44696158464919478</c:v>
                </c:pt>
                <c:pt idx="4689">
                  <c:v>0.66128588253536935</c:v>
                </c:pt>
                <c:pt idx="4690">
                  <c:v>1.2221374230917779</c:v>
                </c:pt>
                <c:pt idx="4691">
                  <c:v>0.9836329854834418</c:v>
                </c:pt>
                <c:pt idx="4692">
                  <c:v>1.023707016621948</c:v>
                </c:pt>
                <c:pt idx="4693">
                  <c:v>0.65779737826940665</c:v>
                </c:pt>
                <c:pt idx="4694">
                  <c:v>1.1723536178032898</c:v>
                </c:pt>
                <c:pt idx="4695">
                  <c:v>1.3063243147857782</c:v>
                </c:pt>
                <c:pt idx="4696">
                  <c:v>1.0771017836743235</c:v>
                </c:pt>
                <c:pt idx="4697">
                  <c:v>1.5461051237826779</c:v>
                </c:pt>
                <c:pt idx="4698">
                  <c:v>1.3840265227932871</c:v>
                </c:pt>
                <c:pt idx="4699">
                  <c:v>0.70697994006978582</c:v>
                </c:pt>
                <c:pt idx="4700">
                  <c:v>1.5935545544573197</c:v>
                </c:pt>
                <c:pt idx="4701">
                  <c:v>1.2855257069461377</c:v>
                </c:pt>
                <c:pt idx="4702">
                  <c:v>1.6698967548959225</c:v>
                </c:pt>
                <c:pt idx="4703">
                  <c:v>1.5064339098391943</c:v>
                </c:pt>
                <c:pt idx="4704">
                  <c:v>1.1079053516629307</c:v>
                </c:pt>
                <c:pt idx="4705">
                  <c:v>1.5523467148552821</c:v>
                </c:pt>
                <c:pt idx="4706">
                  <c:v>0.51349451647626587</c:v>
                </c:pt>
                <c:pt idx="4707">
                  <c:v>1.2980842424724814</c:v>
                </c:pt>
                <c:pt idx="4708">
                  <c:v>0.51101907658623125</c:v>
                </c:pt>
                <c:pt idx="4709">
                  <c:v>0.42961642210180973</c:v>
                </c:pt>
                <c:pt idx="4710">
                  <c:v>1.2649180820615713</c:v>
                </c:pt>
                <c:pt idx="4711">
                  <c:v>0.90028337766468858</c:v>
                </c:pt>
                <c:pt idx="4712">
                  <c:v>1.0842898392248488</c:v>
                </c:pt>
                <c:pt idx="4713">
                  <c:v>0.68555714163497306</c:v>
                </c:pt>
                <c:pt idx="4714">
                  <c:v>0.92219195084970229</c:v>
                </c:pt>
                <c:pt idx="4715">
                  <c:v>1.0876217074315793</c:v>
                </c:pt>
                <c:pt idx="4716">
                  <c:v>1.2951458619419414</c:v>
                </c:pt>
                <c:pt idx="4717">
                  <c:v>0.8257321728814957</c:v>
                </c:pt>
                <c:pt idx="4718">
                  <c:v>0.74476202146880621</c:v>
                </c:pt>
                <c:pt idx="4719">
                  <c:v>0.92378269595079998</c:v>
                </c:pt>
                <c:pt idx="4720">
                  <c:v>1.4970115804764494</c:v>
                </c:pt>
                <c:pt idx="4721">
                  <c:v>0.99572828838999006</c:v>
                </c:pt>
                <c:pt idx="4722">
                  <c:v>0.42827067801001517</c:v>
                </c:pt>
                <c:pt idx="4723">
                  <c:v>0.61995875258951894</c:v>
                </c:pt>
                <c:pt idx="4724">
                  <c:v>1.7002024877997803</c:v>
                </c:pt>
                <c:pt idx="4725">
                  <c:v>0.78490874089918905</c:v>
                </c:pt>
                <c:pt idx="4726">
                  <c:v>0.24233204743737913</c:v>
                </c:pt>
                <c:pt idx="4727">
                  <c:v>0.92132571550037201</c:v>
                </c:pt>
                <c:pt idx="4728">
                  <c:v>0.67408433245288246</c:v>
                </c:pt>
                <c:pt idx="4729">
                  <c:v>1.0469364313078959</c:v>
                </c:pt>
                <c:pt idx="4730">
                  <c:v>0.96210393827577345</c:v>
                </c:pt>
                <c:pt idx="4731">
                  <c:v>1.5119732400538601</c:v>
                </c:pt>
                <c:pt idx="4732">
                  <c:v>1.0125200087301902</c:v>
                </c:pt>
                <c:pt idx="4733">
                  <c:v>0.69941239078317841</c:v>
                </c:pt>
                <c:pt idx="4734">
                  <c:v>1.3750998419998888</c:v>
                </c:pt>
                <c:pt idx="4735">
                  <c:v>1.08045257786955</c:v>
                </c:pt>
                <c:pt idx="4736">
                  <c:v>1.2384685517503944</c:v>
                </c:pt>
                <c:pt idx="4737">
                  <c:v>0.15102425598879643</c:v>
                </c:pt>
                <c:pt idx="4738">
                  <c:v>1.5330097233800477</c:v>
                </c:pt>
                <c:pt idx="4739">
                  <c:v>1.1579309686643404</c:v>
                </c:pt>
                <c:pt idx="4740">
                  <c:v>0.82126391860642434</c:v>
                </c:pt>
                <c:pt idx="4741">
                  <c:v>1.2746667572031118</c:v>
                </c:pt>
                <c:pt idx="4742">
                  <c:v>1.0514885579665603</c:v>
                </c:pt>
                <c:pt idx="4743">
                  <c:v>0.82187589756504531</c:v>
                </c:pt>
                <c:pt idx="4744">
                  <c:v>1.252759467686589</c:v>
                </c:pt>
                <c:pt idx="4745">
                  <c:v>0.70701359585292445</c:v>
                </c:pt>
                <c:pt idx="4746">
                  <c:v>1.0559086776392506</c:v>
                </c:pt>
                <c:pt idx="4747">
                  <c:v>1.0822954625541681</c:v>
                </c:pt>
                <c:pt idx="4748">
                  <c:v>1.5851393746836777</c:v>
                </c:pt>
                <c:pt idx="4749">
                  <c:v>6.8556093195866197E-3</c:v>
                </c:pt>
                <c:pt idx="4750">
                  <c:v>1.3371702929011049</c:v>
                </c:pt>
                <c:pt idx="4751">
                  <c:v>0.56005228932569651</c:v>
                </c:pt>
                <c:pt idx="4752">
                  <c:v>1.3519354298488773</c:v>
                </c:pt>
                <c:pt idx="4753">
                  <c:v>0.74583132139762376</c:v>
                </c:pt>
                <c:pt idx="4754">
                  <c:v>0.59371975557595613</c:v>
                </c:pt>
                <c:pt idx="4755">
                  <c:v>0.67006096103550794</c:v>
                </c:pt>
                <c:pt idx="4756">
                  <c:v>0.52845700673900975</c:v>
                </c:pt>
                <c:pt idx="4757">
                  <c:v>0.88719321314569255</c:v>
                </c:pt>
                <c:pt idx="4758">
                  <c:v>0.90445305926805486</c:v>
                </c:pt>
                <c:pt idx="4759">
                  <c:v>0.80458680164589635</c:v>
                </c:pt>
                <c:pt idx="4760">
                  <c:v>0.67821735343021117</c:v>
                </c:pt>
                <c:pt idx="4761">
                  <c:v>0.99062945910647815</c:v>
                </c:pt>
                <c:pt idx="4762">
                  <c:v>0.68672494991990174</c:v>
                </c:pt>
                <c:pt idx="4763">
                  <c:v>1.1358449323730271</c:v>
                </c:pt>
                <c:pt idx="4764">
                  <c:v>1.1291838399179643</c:v>
                </c:pt>
                <c:pt idx="4765">
                  <c:v>0.97386036426482137</c:v>
                </c:pt>
                <c:pt idx="4766">
                  <c:v>1.1515723859456433</c:v>
                </c:pt>
                <c:pt idx="4767">
                  <c:v>0.61529284330025447</c:v>
                </c:pt>
                <c:pt idx="4768">
                  <c:v>1.6949109151313899</c:v>
                </c:pt>
                <c:pt idx="4769">
                  <c:v>1.0787837238797002</c:v>
                </c:pt>
                <c:pt idx="4770">
                  <c:v>1.0694463387673088</c:v>
                </c:pt>
                <c:pt idx="4771">
                  <c:v>0.76927623930048283</c:v>
                </c:pt>
                <c:pt idx="4772">
                  <c:v>0.76461421236283611</c:v>
                </c:pt>
                <c:pt idx="4773">
                  <c:v>1.1878261392366538</c:v>
                </c:pt>
                <c:pt idx="4774">
                  <c:v>1.1954070502998371</c:v>
                </c:pt>
                <c:pt idx="4775">
                  <c:v>1.7074071329276923</c:v>
                </c:pt>
                <c:pt idx="4776">
                  <c:v>1.3162331781772521</c:v>
                </c:pt>
                <c:pt idx="4777">
                  <c:v>1.2110698251313161</c:v>
                </c:pt>
                <c:pt idx="4778">
                  <c:v>1.060631219291174</c:v>
                </c:pt>
                <c:pt idx="4779">
                  <c:v>0.74047923807582516</c:v>
                </c:pt>
                <c:pt idx="4780">
                  <c:v>1.0259368170486587</c:v>
                </c:pt>
                <c:pt idx="4781">
                  <c:v>1.4192318803635631</c:v>
                </c:pt>
                <c:pt idx="4782">
                  <c:v>0.92834751201655585</c:v>
                </c:pt>
                <c:pt idx="4783">
                  <c:v>0.50330942482966301</c:v>
                </c:pt>
                <c:pt idx="4784">
                  <c:v>1.3549333159087935</c:v>
                </c:pt>
                <c:pt idx="4785">
                  <c:v>0.38278688350944723</c:v>
                </c:pt>
                <c:pt idx="4786">
                  <c:v>0.91004736975260725</c:v>
                </c:pt>
                <c:pt idx="4787">
                  <c:v>0.5553105365878428</c:v>
                </c:pt>
                <c:pt idx="4788">
                  <c:v>0.80510004338289365</c:v>
                </c:pt>
                <c:pt idx="4789">
                  <c:v>0.90999432245380141</c:v>
                </c:pt>
                <c:pt idx="4790">
                  <c:v>0.94136904770864871</c:v>
                </c:pt>
                <c:pt idx="4791">
                  <c:v>1.2453848365576297</c:v>
                </c:pt>
                <c:pt idx="4792">
                  <c:v>0.95450222860890799</c:v>
                </c:pt>
                <c:pt idx="4793">
                  <c:v>0.96655667116965627</c:v>
                </c:pt>
                <c:pt idx="4794">
                  <c:v>1.976333750151138E-2</c:v>
                </c:pt>
                <c:pt idx="4795">
                  <c:v>0.90156073506605816</c:v>
                </c:pt>
                <c:pt idx="4796">
                  <c:v>1.1677789523204107</c:v>
                </c:pt>
                <c:pt idx="4797">
                  <c:v>0.37002352064487587</c:v>
                </c:pt>
                <c:pt idx="4798">
                  <c:v>0.74738121610742025</c:v>
                </c:pt>
                <c:pt idx="4799">
                  <c:v>1.1930727441332643</c:v>
                </c:pt>
                <c:pt idx="4800">
                  <c:v>1.1855762108073156</c:v>
                </c:pt>
                <c:pt idx="4801">
                  <c:v>1.0009046954835636</c:v>
                </c:pt>
                <c:pt idx="4802">
                  <c:v>1.1945514301003015</c:v>
                </c:pt>
                <c:pt idx="4803">
                  <c:v>0.9282608218619095</c:v>
                </c:pt>
                <c:pt idx="4804">
                  <c:v>0.65206703590432125</c:v>
                </c:pt>
                <c:pt idx="4805">
                  <c:v>0.89738664480759622</c:v>
                </c:pt>
                <c:pt idx="4806">
                  <c:v>0.97008289327886366</c:v>
                </c:pt>
                <c:pt idx="4807">
                  <c:v>1.1996619664092965</c:v>
                </c:pt>
                <c:pt idx="4808">
                  <c:v>0.70820052590732141</c:v>
                </c:pt>
                <c:pt idx="4809">
                  <c:v>1.0791758394862168</c:v>
                </c:pt>
                <c:pt idx="4810">
                  <c:v>0.90099477271570882</c:v>
                </c:pt>
                <c:pt idx="4811">
                  <c:v>1.1994819016273186</c:v>
                </c:pt>
                <c:pt idx="4812">
                  <c:v>1.444338230650881</c:v>
                </c:pt>
                <c:pt idx="4813">
                  <c:v>0.82786189072054883</c:v>
                </c:pt>
                <c:pt idx="4814">
                  <c:v>0.84512085853190211</c:v>
                </c:pt>
                <c:pt idx="4815">
                  <c:v>0.88797332447851396</c:v>
                </c:pt>
                <c:pt idx="4816">
                  <c:v>1.705032599647105</c:v>
                </c:pt>
                <c:pt idx="4817">
                  <c:v>0.7431169419401249</c:v>
                </c:pt>
                <c:pt idx="4818">
                  <c:v>1.2222965646476156</c:v>
                </c:pt>
                <c:pt idx="4819">
                  <c:v>1.0410649970418435</c:v>
                </c:pt>
                <c:pt idx="4820">
                  <c:v>0.88107703397475667</c:v>
                </c:pt>
                <c:pt idx="4821">
                  <c:v>1.6350612452539037</c:v>
                </c:pt>
                <c:pt idx="4822">
                  <c:v>1.3488614349744579</c:v>
                </c:pt>
                <c:pt idx="4823">
                  <c:v>0.92993711313837868</c:v>
                </c:pt>
                <c:pt idx="4824">
                  <c:v>1.0438647518558228</c:v>
                </c:pt>
                <c:pt idx="4825">
                  <c:v>0.69154257948066422</c:v>
                </c:pt>
                <c:pt idx="4826">
                  <c:v>0.86050743237546534</c:v>
                </c:pt>
                <c:pt idx="4827">
                  <c:v>0.82006792868207246</c:v>
                </c:pt>
                <c:pt idx="4828">
                  <c:v>0.34227463132261571</c:v>
                </c:pt>
                <c:pt idx="4829">
                  <c:v>1.2792003413626796</c:v>
                </c:pt>
                <c:pt idx="4830">
                  <c:v>0.70857858429867138</c:v>
                </c:pt>
                <c:pt idx="4831">
                  <c:v>1.2051668573601055</c:v>
                </c:pt>
                <c:pt idx="4832">
                  <c:v>0.78665810891867816</c:v>
                </c:pt>
                <c:pt idx="4833">
                  <c:v>1.0058606916602015</c:v>
                </c:pt>
                <c:pt idx="4834">
                  <c:v>1.094913508440394</c:v>
                </c:pt>
                <c:pt idx="4835">
                  <c:v>0.73296021866265337</c:v>
                </c:pt>
                <c:pt idx="4836">
                  <c:v>1.2282201239228585</c:v>
                </c:pt>
                <c:pt idx="4837">
                  <c:v>0.62878320885530581</c:v>
                </c:pt>
                <c:pt idx="4838">
                  <c:v>1.2606835152155296</c:v>
                </c:pt>
                <c:pt idx="4839">
                  <c:v>0.83514130465386915</c:v>
                </c:pt>
                <c:pt idx="4840">
                  <c:v>0.49482763337047553</c:v>
                </c:pt>
                <c:pt idx="4841">
                  <c:v>0.71687853331799434</c:v>
                </c:pt>
                <c:pt idx="4842">
                  <c:v>0.69559470760977749</c:v>
                </c:pt>
                <c:pt idx="4843">
                  <c:v>1.0423168680345087</c:v>
                </c:pt>
                <c:pt idx="4844">
                  <c:v>0.9039052380513477</c:v>
                </c:pt>
                <c:pt idx="4845">
                  <c:v>0.8444207215019679</c:v>
                </c:pt>
                <c:pt idx="4846">
                  <c:v>0.92910838184170852</c:v>
                </c:pt>
                <c:pt idx="4847">
                  <c:v>1.2710666394245014</c:v>
                </c:pt>
                <c:pt idx="4848">
                  <c:v>2.0366140818803933</c:v>
                </c:pt>
                <c:pt idx="4849">
                  <c:v>0.52463109791969842</c:v>
                </c:pt>
                <c:pt idx="4850">
                  <c:v>0.72042153120555796</c:v>
                </c:pt>
                <c:pt idx="4851">
                  <c:v>0.90349911811700823</c:v>
                </c:pt>
                <c:pt idx="4852">
                  <c:v>0.82310955640900918</c:v>
                </c:pt>
                <c:pt idx="4853">
                  <c:v>1.3528525020622117</c:v>
                </c:pt>
                <c:pt idx="4854">
                  <c:v>1.6205721421704484</c:v>
                </c:pt>
                <c:pt idx="4855">
                  <c:v>0.78639598970771329</c:v>
                </c:pt>
                <c:pt idx="4856">
                  <c:v>1.0078233480500896</c:v>
                </c:pt>
                <c:pt idx="4857">
                  <c:v>0.97375957395101653</c:v>
                </c:pt>
                <c:pt idx="4858">
                  <c:v>1.9862617175207142</c:v>
                </c:pt>
                <c:pt idx="4859">
                  <c:v>1.2143022921814066</c:v>
                </c:pt>
                <c:pt idx="4860">
                  <c:v>0.61879151744942451</c:v>
                </c:pt>
                <c:pt idx="4861">
                  <c:v>0.21681358649486082</c:v>
                </c:pt>
                <c:pt idx="4862">
                  <c:v>1.1389678255275433</c:v>
                </c:pt>
                <c:pt idx="4863">
                  <c:v>0.66719955263359054</c:v>
                </c:pt>
                <c:pt idx="4864">
                  <c:v>1.3278312142375011</c:v>
                </c:pt>
                <c:pt idx="4865">
                  <c:v>0.41433680645438997</c:v>
                </c:pt>
                <c:pt idx="4866">
                  <c:v>0.54573144054065637</c:v>
                </c:pt>
                <c:pt idx="4867">
                  <c:v>0.80984540452055032</c:v>
                </c:pt>
                <c:pt idx="4868">
                  <c:v>1.5627310398487322</c:v>
                </c:pt>
                <c:pt idx="4869">
                  <c:v>1.2491793334139214</c:v>
                </c:pt>
                <c:pt idx="4870">
                  <c:v>0.8837013437936363</c:v>
                </c:pt>
                <c:pt idx="4871">
                  <c:v>1.252247642064457</c:v>
                </c:pt>
                <c:pt idx="4872">
                  <c:v>0.85126815768304365</c:v>
                </c:pt>
                <c:pt idx="4873">
                  <c:v>1.3312879831500382</c:v>
                </c:pt>
                <c:pt idx="4874">
                  <c:v>0.88671796310601314</c:v>
                </c:pt>
                <c:pt idx="4875">
                  <c:v>1.0870461378311849</c:v>
                </c:pt>
                <c:pt idx="4876">
                  <c:v>0.8078994271575517</c:v>
                </c:pt>
                <c:pt idx="4877">
                  <c:v>1.0245310522999691</c:v>
                </c:pt>
                <c:pt idx="4878">
                  <c:v>0.86990605522802755</c:v>
                </c:pt>
                <c:pt idx="4879">
                  <c:v>1.2048208029097909</c:v>
                </c:pt>
                <c:pt idx="4880">
                  <c:v>1.0773443392174573</c:v>
                </c:pt>
                <c:pt idx="4881">
                  <c:v>0.64448526640343751</c:v>
                </c:pt>
                <c:pt idx="4882">
                  <c:v>1.0549296454924357</c:v>
                </c:pt>
                <c:pt idx="4883">
                  <c:v>1.9255609562374092</c:v>
                </c:pt>
                <c:pt idx="4884">
                  <c:v>1.0214041132729468</c:v>
                </c:pt>
                <c:pt idx="4885">
                  <c:v>0.93165248682377322</c:v>
                </c:pt>
                <c:pt idx="4886">
                  <c:v>0.12596513296299827</c:v>
                </c:pt>
                <c:pt idx="4887">
                  <c:v>1.159394812030889</c:v>
                </c:pt>
                <c:pt idx="4888">
                  <c:v>1.0299924528243121</c:v>
                </c:pt>
                <c:pt idx="4889">
                  <c:v>0.92226107115192058</c:v>
                </c:pt>
                <c:pt idx="4890">
                  <c:v>0.71299452726713586</c:v>
                </c:pt>
                <c:pt idx="4891">
                  <c:v>1.0392212679961914</c:v>
                </c:pt>
                <c:pt idx="4892">
                  <c:v>0.92445294985455817</c:v>
                </c:pt>
                <c:pt idx="4893">
                  <c:v>0.84352018614471658</c:v>
                </c:pt>
                <c:pt idx="4894">
                  <c:v>1.4034025185371752</c:v>
                </c:pt>
                <c:pt idx="4895">
                  <c:v>0.92653072716382345</c:v>
                </c:pt>
                <c:pt idx="4896">
                  <c:v>0.6091789523868627</c:v>
                </c:pt>
                <c:pt idx="4897">
                  <c:v>1.3132791313202452</c:v>
                </c:pt>
                <c:pt idx="4898">
                  <c:v>0.84117010396077951</c:v>
                </c:pt>
                <c:pt idx="4899">
                  <c:v>1.0298634615662692</c:v>
                </c:pt>
                <c:pt idx="4900">
                  <c:v>0.88474230018587074</c:v>
                </c:pt>
                <c:pt idx="4901">
                  <c:v>1.309501530792393</c:v>
                </c:pt>
                <c:pt idx="4902">
                  <c:v>1.1673307910205992</c:v>
                </c:pt>
                <c:pt idx="4903">
                  <c:v>1.3685701459685342</c:v>
                </c:pt>
                <c:pt idx="4904">
                  <c:v>1.3749985267420708</c:v>
                </c:pt>
                <c:pt idx="4905">
                  <c:v>1.3598934303451393</c:v>
                </c:pt>
                <c:pt idx="4906">
                  <c:v>0.43231417301881159</c:v>
                </c:pt>
                <c:pt idx="4907">
                  <c:v>0.60858001347001234</c:v>
                </c:pt>
                <c:pt idx="4908">
                  <c:v>0.95330977428471297</c:v>
                </c:pt>
                <c:pt idx="4909">
                  <c:v>0.72955578603714621</c:v>
                </c:pt>
                <c:pt idx="4910">
                  <c:v>0.97798733590119036</c:v>
                </c:pt>
                <c:pt idx="4911">
                  <c:v>0.98411231607150018</c:v>
                </c:pt>
                <c:pt idx="4912">
                  <c:v>0.7620565428568431</c:v>
                </c:pt>
                <c:pt idx="4913">
                  <c:v>1.0488997168841006</c:v>
                </c:pt>
                <c:pt idx="4914">
                  <c:v>1.3808440489278562</c:v>
                </c:pt>
                <c:pt idx="4915">
                  <c:v>0.6723095193516555</c:v>
                </c:pt>
                <c:pt idx="4916">
                  <c:v>0.88647978263318428</c:v>
                </c:pt>
                <c:pt idx="4917">
                  <c:v>1.4674509357713823</c:v>
                </c:pt>
                <c:pt idx="4918">
                  <c:v>1.4479888807844417</c:v>
                </c:pt>
                <c:pt idx="4919">
                  <c:v>1.1147318704431495</c:v>
                </c:pt>
                <c:pt idx="4920">
                  <c:v>1.2709319373969334</c:v>
                </c:pt>
                <c:pt idx="4921">
                  <c:v>1.4705338105761729</c:v>
                </c:pt>
                <c:pt idx="4922">
                  <c:v>0.88388177521995037</c:v>
                </c:pt>
                <c:pt idx="4923">
                  <c:v>1.0301817874505863</c:v>
                </c:pt>
                <c:pt idx="4924">
                  <c:v>1.8315547728458097</c:v>
                </c:pt>
                <c:pt idx="4925">
                  <c:v>0.78553314997558887</c:v>
                </c:pt>
                <c:pt idx="4926">
                  <c:v>1.4800119422948625</c:v>
                </c:pt>
                <c:pt idx="4927">
                  <c:v>1.3362281115669334</c:v>
                </c:pt>
                <c:pt idx="4928">
                  <c:v>1.0952377944608296</c:v>
                </c:pt>
                <c:pt idx="4929">
                  <c:v>0.50085510344437756</c:v>
                </c:pt>
                <c:pt idx="4930">
                  <c:v>0.9384296864149253</c:v>
                </c:pt>
                <c:pt idx="4931">
                  <c:v>0.93074419325644775</c:v>
                </c:pt>
                <c:pt idx="4932">
                  <c:v>0.99832065094959077</c:v>
                </c:pt>
                <c:pt idx="4933">
                  <c:v>0.7767969653900213</c:v>
                </c:pt>
                <c:pt idx="4934">
                  <c:v>1.2500428387163034</c:v>
                </c:pt>
                <c:pt idx="4935">
                  <c:v>1.548071984201504</c:v>
                </c:pt>
                <c:pt idx="4936">
                  <c:v>0.8714065836675009</c:v>
                </c:pt>
                <c:pt idx="4937">
                  <c:v>0.8988808667978847</c:v>
                </c:pt>
                <c:pt idx="4938">
                  <c:v>0.81104683146097889</c:v>
                </c:pt>
                <c:pt idx="4939">
                  <c:v>1.2312366153049181</c:v>
                </c:pt>
                <c:pt idx="4940">
                  <c:v>1.5632709552711546</c:v>
                </c:pt>
                <c:pt idx="4941">
                  <c:v>1.3844628722618546</c:v>
                </c:pt>
                <c:pt idx="4942">
                  <c:v>0.89957068703918708</c:v>
                </c:pt>
                <c:pt idx="4943">
                  <c:v>0.43538166973255255</c:v>
                </c:pt>
                <c:pt idx="4944">
                  <c:v>1.006888464111372</c:v>
                </c:pt>
                <c:pt idx="4945">
                  <c:v>1.2496777020838661</c:v>
                </c:pt>
                <c:pt idx="4946">
                  <c:v>0.7687483026209263</c:v>
                </c:pt>
                <c:pt idx="4947">
                  <c:v>1.8435303612836831</c:v>
                </c:pt>
                <c:pt idx="4948">
                  <c:v>0.64604039162980254</c:v>
                </c:pt>
                <c:pt idx="4949">
                  <c:v>0.84880475456373383</c:v>
                </c:pt>
                <c:pt idx="4950">
                  <c:v>0.55903441786241626</c:v>
                </c:pt>
                <c:pt idx="4951">
                  <c:v>1.5705954846546653</c:v>
                </c:pt>
                <c:pt idx="4952">
                  <c:v>1.2718943220371894</c:v>
                </c:pt>
                <c:pt idx="4953">
                  <c:v>1.0144729299999542</c:v>
                </c:pt>
                <c:pt idx="4954">
                  <c:v>1.0975548159642301</c:v>
                </c:pt>
                <c:pt idx="4955">
                  <c:v>1.2314037934675388</c:v>
                </c:pt>
                <c:pt idx="4956">
                  <c:v>1.2552776335296141</c:v>
                </c:pt>
                <c:pt idx="4957">
                  <c:v>0.9907107267248707</c:v>
                </c:pt>
                <c:pt idx="4958">
                  <c:v>0.79843680646480841</c:v>
                </c:pt>
                <c:pt idx="4959">
                  <c:v>0.9306697924229097</c:v>
                </c:pt>
                <c:pt idx="4960">
                  <c:v>1.4095688514501856</c:v>
                </c:pt>
                <c:pt idx="4961">
                  <c:v>0.68655982321312847</c:v>
                </c:pt>
                <c:pt idx="4962">
                  <c:v>1.3927087053980378</c:v>
                </c:pt>
                <c:pt idx="4963">
                  <c:v>0.49911184917183649</c:v>
                </c:pt>
                <c:pt idx="4964">
                  <c:v>1.1828560549780887</c:v>
                </c:pt>
                <c:pt idx="4965">
                  <c:v>1.5674434215324913</c:v>
                </c:pt>
                <c:pt idx="4966">
                  <c:v>0.45431917186673676</c:v>
                </c:pt>
                <c:pt idx="4967">
                  <c:v>0.97593732220767371</c:v>
                </c:pt>
                <c:pt idx="4968">
                  <c:v>1.2191064035277961</c:v>
                </c:pt>
                <c:pt idx="4969">
                  <c:v>0.77168133128115524</c:v>
                </c:pt>
                <c:pt idx="4970">
                  <c:v>0.88369503168927621</c:v>
                </c:pt>
                <c:pt idx="4971">
                  <c:v>1.2174924133771856</c:v>
                </c:pt>
                <c:pt idx="4972">
                  <c:v>1.1163086462372445</c:v>
                </c:pt>
                <c:pt idx="4973">
                  <c:v>1.1567507876184644</c:v>
                </c:pt>
                <c:pt idx="4974">
                  <c:v>0.72052072437571257</c:v>
                </c:pt>
                <c:pt idx="4975">
                  <c:v>1.1065101154954626</c:v>
                </c:pt>
                <c:pt idx="4976">
                  <c:v>0.74698071174209635</c:v>
                </c:pt>
                <c:pt idx="4977">
                  <c:v>1.4691971297834023</c:v>
                </c:pt>
                <c:pt idx="4978">
                  <c:v>0.90837008696325006</c:v>
                </c:pt>
                <c:pt idx="4979">
                  <c:v>0.99589801457139848</c:v>
                </c:pt>
                <c:pt idx="4980">
                  <c:v>0.35214481144175203</c:v>
                </c:pt>
                <c:pt idx="4981">
                  <c:v>0.76138640034881244</c:v>
                </c:pt>
                <c:pt idx="4982">
                  <c:v>1.098837351572058</c:v>
                </c:pt>
                <c:pt idx="4983">
                  <c:v>1.0489958828075208</c:v>
                </c:pt>
                <c:pt idx="4984">
                  <c:v>0.69072751449923819</c:v>
                </c:pt>
                <c:pt idx="4985">
                  <c:v>0.93430787184577602</c:v>
                </c:pt>
                <c:pt idx="4986">
                  <c:v>0.94063717594345375</c:v>
                </c:pt>
                <c:pt idx="4987">
                  <c:v>0.87165659612846613</c:v>
                </c:pt>
                <c:pt idx="4988">
                  <c:v>1.3582119011646159</c:v>
                </c:pt>
                <c:pt idx="4989">
                  <c:v>1.0037679890822271</c:v>
                </c:pt>
                <c:pt idx="4990">
                  <c:v>1.0330739859895222</c:v>
                </c:pt>
                <c:pt idx="4991">
                  <c:v>0.74485833499070719</c:v>
                </c:pt>
                <c:pt idx="4992">
                  <c:v>0.64770108952207228</c:v>
                </c:pt>
                <c:pt idx="4993">
                  <c:v>1.3117924951115696</c:v>
                </c:pt>
                <c:pt idx="4994">
                  <c:v>0.84166656644787619</c:v>
                </c:pt>
                <c:pt idx="4995">
                  <c:v>1.1797033079221859</c:v>
                </c:pt>
                <c:pt idx="4996">
                  <c:v>1.4217580460129</c:v>
                </c:pt>
                <c:pt idx="4997">
                  <c:v>1.2434422011132351</c:v>
                </c:pt>
                <c:pt idx="4998">
                  <c:v>1.0230545513735205</c:v>
                </c:pt>
                <c:pt idx="4999">
                  <c:v>0.64589706453971241</c:v>
                </c:pt>
              </c:numCache>
            </c:numRef>
          </c:xVal>
          <c:yVal>
            <c:numRef>
              <c:f>'Análise de sensibilidade'!$E$49:$E$5048</c:f>
              <c:numCache>
                <c:formatCode>"R$"#,##0.00_);\("R$"#,##0.00\)</c:formatCode>
                <c:ptCount val="5000"/>
                <c:pt idx="0">
                  <c:v>99490.55</c:v>
                </c:pt>
                <c:pt idx="1">
                  <c:v>82091.37</c:v>
                </c:pt>
                <c:pt idx="2">
                  <c:v>110070.76</c:v>
                </c:pt>
                <c:pt idx="3">
                  <c:v>105882.44</c:v>
                </c:pt>
                <c:pt idx="4">
                  <c:v>92739.01</c:v>
                </c:pt>
                <c:pt idx="5">
                  <c:v>97997.88</c:v>
                </c:pt>
                <c:pt idx="6">
                  <c:v>97589.63</c:v>
                </c:pt>
                <c:pt idx="7">
                  <c:v>90435.92</c:v>
                </c:pt>
                <c:pt idx="8">
                  <c:v>82428.960000000006</c:v>
                </c:pt>
                <c:pt idx="9">
                  <c:v>71326.990000000005</c:v>
                </c:pt>
                <c:pt idx="10">
                  <c:v>72322.84</c:v>
                </c:pt>
                <c:pt idx="11">
                  <c:v>118917.01</c:v>
                </c:pt>
                <c:pt idx="12">
                  <c:v>69127.210000000006</c:v>
                </c:pt>
                <c:pt idx="13">
                  <c:v>86568.12</c:v>
                </c:pt>
                <c:pt idx="14">
                  <c:v>109446.71</c:v>
                </c:pt>
                <c:pt idx="15">
                  <c:v>110572.61</c:v>
                </c:pt>
                <c:pt idx="16">
                  <c:v>88746.14</c:v>
                </c:pt>
                <c:pt idx="17">
                  <c:v>65760.820000000007</c:v>
                </c:pt>
                <c:pt idx="18">
                  <c:v>85623.61</c:v>
                </c:pt>
                <c:pt idx="19">
                  <c:v>97667.45</c:v>
                </c:pt>
                <c:pt idx="20">
                  <c:v>123793.73</c:v>
                </c:pt>
                <c:pt idx="21">
                  <c:v>77331.429999999993</c:v>
                </c:pt>
                <c:pt idx="22">
                  <c:v>102920.9</c:v>
                </c:pt>
                <c:pt idx="23">
                  <c:v>122088.24</c:v>
                </c:pt>
                <c:pt idx="24">
                  <c:v>76048.009999999995</c:v>
                </c:pt>
                <c:pt idx="25">
                  <c:v>71587.740000000005</c:v>
                </c:pt>
                <c:pt idx="26">
                  <c:v>110579.19</c:v>
                </c:pt>
                <c:pt idx="27">
                  <c:v>87884.52</c:v>
                </c:pt>
                <c:pt idx="28">
                  <c:v>94219.43</c:v>
                </c:pt>
                <c:pt idx="29">
                  <c:v>77703.740000000005</c:v>
                </c:pt>
                <c:pt idx="30">
                  <c:v>79315.55</c:v>
                </c:pt>
                <c:pt idx="31">
                  <c:v>106173.49</c:v>
                </c:pt>
                <c:pt idx="32">
                  <c:v>100394.54</c:v>
                </c:pt>
                <c:pt idx="33">
                  <c:v>104146.65</c:v>
                </c:pt>
                <c:pt idx="34">
                  <c:v>95301.24</c:v>
                </c:pt>
                <c:pt idx="35">
                  <c:v>94183.65</c:v>
                </c:pt>
                <c:pt idx="36">
                  <c:v>97906.559999999998</c:v>
                </c:pt>
                <c:pt idx="37">
                  <c:v>117702.06</c:v>
                </c:pt>
                <c:pt idx="38">
                  <c:v>67679.87</c:v>
                </c:pt>
                <c:pt idx="39">
                  <c:v>94873.49</c:v>
                </c:pt>
                <c:pt idx="40">
                  <c:v>97363.99</c:v>
                </c:pt>
                <c:pt idx="41">
                  <c:v>56540.03</c:v>
                </c:pt>
                <c:pt idx="42">
                  <c:v>69212.38</c:v>
                </c:pt>
                <c:pt idx="43">
                  <c:v>92562.86</c:v>
                </c:pt>
                <c:pt idx="44">
                  <c:v>85476.52</c:v>
                </c:pt>
                <c:pt idx="45">
                  <c:v>88641.34</c:v>
                </c:pt>
                <c:pt idx="46">
                  <c:v>72223.69</c:v>
                </c:pt>
                <c:pt idx="47">
                  <c:v>94803.520000000004</c:v>
                </c:pt>
                <c:pt idx="48">
                  <c:v>99202.49</c:v>
                </c:pt>
                <c:pt idx="49">
                  <c:v>79161.490000000005</c:v>
                </c:pt>
                <c:pt idx="50">
                  <c:v>63669.279999999999</c:v>
                </c:pt>
                <c:pt idx="51">
                  <c:v>84434.7</c:v>
                </c:pt>
                <c:pt idx="52">
                  <c:v>84236.32</c:v>
                </c:pt>
                <c:pt idx="53">
                  <c:v>69936.08</c:v>
                </c:pt>
                <c:pt idx="54">
                  <c:v>81581.55</c:v>
                </c:pt>
                <c:pt idx="55">
                  <c:v>88407.039999999994</c:v>
                </c:pt>
                <c:pt idx="56">
                  <c:v>88076.32</c:v>
                </c:pt>
                <c:pt idx="57">
                  <c:v>89504.45</c:v>
                </c:pt>
                <c:pt idx="58">
                  <c:v>89696.14</c:v>
                </c:pt>
                <c:pt idx="59">
                  <c:v>72365.899999999994</c:v>
                </c:pt>
                <c:pt idx="60">
                  <c:v>89026.94</c:v>
                </c:pt>
                <c:pt idx="61">
                  <c:v>65923.69</c:v>
                </c:pt>
                <c:pt idx="62">
                  <c:v>96692.6</c:v>
                </c:pt>
                <c:pt idx="63">
                  <c:v>47807.14</c:v>
                </c:pt>
                <c:pt idx="64">
                  <c:v>81599.47</c:v>
                </c:pt>
                <c:pt idx="65">
                  <c:v>116723.64</c:v>
                </c:pt>
                <c:pt idx="66">
                  <c:v>96137.42</c:v>
                </c:pt>
                <c:pt idx="67">
                  <c:v>125107.85</c:v>
                </c:pt>
                <c:pt idx="68">
                  <c:v>94577.9</c:v>
                </c:pt>
                <c:pt idx="69">
                  <c:v>86882.71</c:v>
                </c:pt>
                <c:pt idx="70">
                  <c:v>87389.74</c:v>
                </c:pt>
                <c:pt idx="71">
                  <c:v>106732.82</c:v>
                </c:pt>
                <c:pt idx="72">
                  <c:v>82903.240000000005</c:v>
                </c:pt>
                <c:pt idx="73">
                  <c:v>76301.17</c:v>
                </c:pt>
                <c:pt idx="74">
                  <c:v>87260.800000000003</c:v>
                </c:pt>
                <c:pt idx="75">
                  <c:v>95154.21</c:v>
                </c:pt>
                <c:pt idx="76">
                  <c:v>99686.76</c:v>
                </c:pt>
                <c:pt idx="77">
                  <c:v>97599.54</c:v>
                </c:pt>
                <c:pt idx="78">
                  <c:v>92894.28</c:v>
                </c:pt>
                <c:pt idx="79">
                  <c:v>78091.73</c:v>
                </c:pt>
                <c:pt idx="80">
                  <c:v>59258.03</c:v>
                </c:pt>
                <c:pt idx="81">
                  <c:v>71489.27</c:v>
                </c:pt>
                <c:pt idx="82">
                  <c:v>86279.91</c:v>
                </c:pt>
                <c:pt idx="83">
                  <c:v>92768.78</c:v>
                </c:pt>
                <c:pt idx="84">
                  <c:v>101526.43</c:v>
                </c:pt>
                <c:pt idx="85">
                  <c:v>77522.42</c:v>
                </c:pt>
                <c:pt idx="86">
                  <c:v>91846.67</c:v>
                </c:pt>
                <c:pt idx="87">
                  <c:v>94528.45</c:v>
                </c:pt>
                <c:pt idx="88">
                  <c:v>80329.83</c:v>
                </c:pt>
                <c:pt idx="89">
                  <c:v>84686.8</c:v>
                </c:pt>
                <c:pt idx="90">
                  <c:v>71053.66</c:v>
                </c:pt>
                <c:pt idx="91">
                  <c:v>108211.78</c:v>
                </c:pt>
                <c:pt idx="92">
                  <c:v>111055.26</c:v>
                </c:pt>
                <c:pt idx="93">
                  <c:v>86762.55</c:v>
                </c:pt>
                <c:pt idx="94">
                  <c:v>82438.44</c:v>
                </c:pt>
                <c:pt idx="95">
                  <c:v>89286.48</c:v>
                </c:pt>
                <c:pt idx="96">
                  <c:v>105003.95</c:v>
                </c:pt>
                <c:pt idx="97">
                  <c:v>73441.929999999993</c:v>
                </c:pt>
                <c:pt idx="98">
                  <c:v>93979.98</c:v>
                </c:pt>
                <c:pt idx="99">
                  <c:v>115633.01</c:v>
                </c:pt>
                <c:pt idx="100">
                  <c:v>118407.71</c:v>
                </c:pt>
                <c:pt idx="101">
                  <c:v>79797.460000000006</c:v>
                </c:pt>
                <c:pt idx="102">
                  <c:v>82806.66</c:v>
                </c:pt>
                <c:pt idx="103">
                  <c:v>95395.19</c:v>
                </c:pt>
                <c:pt idx="104">
                  <c:v>122650.51</c:v>
                </c:pt>
                <c:pt idx="105">
                  <c:v>97921.51</c:v>
                </c:pt>
                <c:pt idx="106">
                  <c:v>91812.68</c:v>
                </c:pt>
                <c:pt idx="107">
                  <c:v>83755.350000000006</c:v>
                </c:pt>
                <c:pt idx="108">
                  <c:v>113764.4</c:v>
                </c:pt>
                <c:pt idx="109">
                  <c:v>81697.740000000005</c:v>
                </c:pt>
                <c:pt idx="110">
                  <c:v>96720.98</c:v>
                </c:pt>
                <c:pt idx="111">
                  <c:v>103564.85</c:v>
                </c:pt>
                <c:pt idx="112">
                  <c:v>106097.45</c:v>
                </c:pt>
                <c:pt idx="113">
                  <c:v>90673.72</c:v>
                </c:pt>
                <c:pt idx="114">
                  <c:v>97201</c:v>
                </c:pt>
                <c:pt idx="115">
                  <c:v>86890.71</c:v>
                </c:pt>
                <c:pt idx="116">
                  <c:v>96828.44</c:v>
                </c:pt>
                <c:pt idx="117">
                  <c:v>106276.6</c:v>
                </c:pt>
                <c:pt idx="118">
                  <c:v>90619.62</c:v>
                </c:pt>
                <c:pt idx="119">
                  <c:v>89382.720000000001</c:v>
                </c:pt>
                <c:pt idx="120">
                  <c:v>78694.990000000005</c:v>
                </c:pt>
                <c:pt idx="121">
                  <c:v>99120.93</c:v>
                </c:pt>
                <c:pt idx="122">
                  <c:v>108278.63</c:v>
                </c:pt>
                <c:pt idx="123">
                  <c:v>74374.080000000002</c:v>
                </c:pt>
                <c:pt idx="124">
                  <c:v>94597.37</c:v>
                </c:pt>
                <c:pt idx="125">
                  <c:v>95097.91</c:v>
                </c:pt>
                <c:pt idx="126">
                  <c:v>105803.98</c:v>
                </c:pt>
                <c:pt idx="127">
                  <c:v>79272.22</c:v>
                </c:pt>
                <c:pt idx="128">
                  <c:v>71178.44</c:v>
                </c:pt>
                <c:pt idx="129">
                  <c:v>56287.199999999997</c:v>
                </c:pt>
                <c:pt idx="130">
                  <c:v>74203.990000000005</c:v>
                </c:pt>
                <c:pt idx="131">
                  <c:v>75774.66</c:v>
                </c:pt>
                <c:pt idx="132">
                  <c:v>94416.1</c:v>
                </c:pt>
                <c:pt idx="133">
                  <c:v>77470.53</c:v>
                </c:pt>
                <c:pt idx="134">
                  <c:v>90131.59</c:v>
                </c:pt>
                <c:pt idx="135">
                  <c:v>85471.84</c:v>
                </c:pt>
                <c:pt idx="136">
                  <c:v>125173.61</c:v>
                </c:pt>
                <c:pt idx="137">
                  <c:v>92721.2</c:v>
                </c:pt>
                <c:pt idx="138">
                  <c:v>95618.23</c:v>
                </c:pt>
                <c:pt idx="139">
                  <c:v>92016.63</c:v>
                </c:pt>
                <c:pt idx="140">
                  <c:v>83963.1</c:v>
                </c:pt>
                <c:pt idx="141">
                  <c:v>83602.33</c:v>
                </c:pt>
                <c:pt idx="142">
                  <c:v>102062.27</c:v>
                </c:pt>
                <c:pt idx="143">
                  <c:v>81250.61</c:v>
                </c:pt>
                <c:pt idx="144">
                  <c:v>115753.75</c:v>
                </c:pt>
                <c:pt idx="145">
                  <c:v>77677.679999999993</c:v>
                </c:pt>
                <c:pt idx="146">
                  <c:v>76002.149999999994</c:v>
                </c:pt>
                <c:pt idx="147">
                  <c:v>76778.41</c:v>
                </c:pt>
                <c:pt idx="148">
                  <c:v>92628.68</c:v>
                </c:pt>
                <c:pt idx="149">
                  <c:v>100103.58</c:v>
                </c:pt>
                <c:pt idx="150">
                  <c:v>68131.850000000006</c:v>
                </c:pt>
                <c:pt idx="151">
                  <c:v>68676.42</c:v>
                </c:pt>
                <c:pt idx="152">
                  <c:v>93183.94</c:v>
                </c:pt>
                <c:pt idx="153">
                  <c:v>111760.94</c:v>
                </c:pt>
                <c:pt idx="154">
                  <c:v>67131.14</c:v>
                </c:pt>
                <c:pt idx="155">
                  <c:v>75929.63</c:v>
                </c:pt>
                <c:pt idx="156">
                  <c:v>75574.039999999994</c:v>
                </c:pt>
                <c:pt idx="157">
                  <c:v>81769.08</c:v>
                </c:pt>
                <c:pt idx="158">
                  <c:v>105009.95</c:v>
                </c:pt>
                <c:pt idx="159">
                  <c:v>83044.5</c:v>
                </c:pt>
                <c:pt idx="160">
                  <c:v>92476.21</c:v>
                </c:pt>
                <c:pt idx="161">
                  <c:v>86462.69</c:v>
                </c:pt>
                <c:pt idx="162">
                  <c:v>63982.93</c:v>
                </c:pt>
                <c:pt idx="163">
                  <c:v>82499.67</c:v>
                </c:pt>
                <c:pt idx="164">
                  <c:v>90613.57</c:v>
                </c:pt>
                <c:pt idx="165">
                  <c:v>96024.41</c:v>
                </c:pt>
                <c:pt idx="166">
                  <c:v>95539.69</c:v>
                </c:pt>
                <c:pt idx="167">
                  <c:v>102937.65</c:v>
                </c:pt>
                <c:pt idx="168">
                  <c:v>93677.9</c:v>
                </c:pt>
                <c:pt idx="169">
                  <c:v>92113.9</c:v>
                </c:pt>
                <c:pt idx="170">
                  <c:v>75221.87</c:v>
                </c:pt>
                <c:pt idx="171">
                  <c:v>86265.1</c:v>
                </c:pt>
                <c:pt idx="172">
                  <c:v>101707.53</c:v>
                </c:pt>
                <c:pt idx="173">
                  <c:v>88465.8</c:v>
                </c:pt>
                <c:pt idx="174">
                  <c:v>73226.460000000006</c:v>
                </c:pt>
                <c:pt idx="175">
                  <c:v>79880.72</c:v>
                </c:pt>
                <c:pt idx="176">
                  <c:v>94216.11</c:v>
                </c:pt>
                <c:pt idx="177">
                  <c:v>85556.46</c:v>
                </c:pt>
                <c:pt idx="178">
                  <c:v>74463.88</c:v>
                </c:pt>
                <c:pt idx="179">
                  <c:v>99325.51</c:v>
                </c:pt>
                <c:pt idx="180">
                  <c:v>108575.07</c:v>
                </c:pt>
                <c:pt idx="181">
                  <c:v>85892.160000000003</c:v>
                </c:pt>
                <c:pt idx="182">
                  <c:v>92080</c:v>
                </c:pt>
                <c:pt idx="183">
                  <c:v>74134.45</c:v>
                </c:pt>
                <c:pt idx="184">
                  <c:v>95033.06</c:v>
                </c:pt>
                <c:pt idx="185">
                  <c:v>84350.43</c:v>
                </c:pt>
                <c:pt idx="186">
                  <c:v>88711.8</c:v>
                </c:pt>
                <c:pt idx="187">
                  <c:v>102288.12</c:v>
                </c:pt>
                <c:pt idx="188">
                  <c:v>109660.69</c:v>
                </c:pt>
                <c:pt idx="189">
                  <c:v>80702.2</c:v>
                </c:pt>
                <c:pt idx="190">
                  <c:v>80867.490000000005</c:v>
                </c:pt>
                <c:pt idx="191">
                  <c:v>94510.04</c:v>
                </c:pt>
                <c:pt idx="192">
                  <c:v>85799.16</c:v>
                </c:pt>
                <c:pt idx="193">
                  <c:v>107838.87</c:v>
                </c:pt>
                <c:pt idx="194">
                  <c:v>79917.100000000006</c:v>
                </c:pt>
                <c:pt idx="195">
                  <c:v>96473.84</c:v>
                </c:pt>
                <c:pt idx="196">
                  <c:v>95357.56</c:v>
                </c:pt>
                <c:pt idx="197">
                  <c:v>90125.14</c:v>
                </c:pt>
                <c:pt idx="198">
                  <c:v>87830.96</c:v>
                </c:pt>
                <c:pt idx="199">
                  <c:v>80927.62</c:v>
                </c:pt>
                <c:pt idx="200">
                  <c:v>106003.32</c:v>
                </c:pt>
                <c:pt idx="201">
                  <c:v>70923</c:v>
                </c:pt>
                <c:pt idx="202">
                  <c:v>93889.71</c:v>
                </c:pt>
                <c:pt idx="203">
                  <c:v>85271.19</c:v>
                </c:pt>
                <c:pt idx="204">
                  <c:v>77583.59</c:v>
                </c:pt>
                <c:pt idx="205">
                  <c:v>89943.93</c:v>
                </c:pt>
                <c:pt idx="206">
                  <c:v>94350.58</c:v>
                </c:pt>
                <c:pt idx="207">
                  <c:v>84989.14</c:v>
                </c:pt>
                <c:pt idx="208">
                  <c:v>113484.07</c:v>
                </c:pt>
                <c:pt idx="209">
                  <c:v>88562.38</c:v>
                </c:pt>
                <c:pt idx="210">
                  <c:v>84901.21</c:v>
                </c:pt>
                <c:pt idx="211">
                  <c:v>113009.91</c:v>
                </c:pt>
                <c:pt idx="212">
                  <c:v>107051.5</c:v>
                </c:pt>
                <c:pt idx="213">
                  <c:v>92167.16</c:v>
                </c:pt>
                <c:pt idx="214">
                  <c:v>94365.14</c:v>
                </c:pt>
                <c:pt idx="215">
                  <c:v>80401.87</c:v>
                </c:pt>
                <c:pt idx="216">
                  <c:v>101803.24</c:v>
                </c:pt>
                <c:pt idx="217">
                  <c:v>84040.57</c:v>
                </c:pt>
                <c:pt idx="218">
                  <c:v>81616.27</c:v>
                </c:pt>
                <c:pt idx="219">
                  <c:v>123047.38</c:v>
                </c:pt>
                <c:pt idx="220">
                  <c:v>69694.460000000006</c:v>
                </c:pt>
                <c:pt idx="221">
                  <c:v>91623.15</c:v>
                </c:pt>
                <c:pt idx="222">
                  <c:v>91522.63</c:v>
                </c:pt>
                <c:pt idx="223">
                  <c:v>102895.45</c:v>
                </c:pt>
                <c:pt idx="224">
                  <c:v>83883.91</c:v>
                </c:pt>
                <c:pt idx="225">
                  <c:v>107588.19</c:v>
                </c:pt>
                <c:pt idx="226">
                  <c:v>90141.92</c:v>
                </c:pt>
                <c:pt idx="227">
                  <c:v>89009.87</c:v>
                </c:pt>
                <c:pt idx="228">
                  <c:v>80330.81</c:v>
                </c:pt>
                <c:pt idx="229">
                  <c:v>81328.53</c:v>
                </c:pt>
                <c:pt idx="230">
                  <c:v>75569.240000000005</c:v>
                </c:pt>
                <c:pt idx="231">
                  <c:v>70819.44</c:v>
                </c:pt>
                <c:pt idx="232">
                  <c:v>104804.78</c:v>
                </c:pt>
                <c:pt idx="233">
                  <c:v>86776.12</c:v>
                </c:pt>
                <c:pt idx="234">
                  <c:v>90463.02</c:v>
                </c:pt>
                <c:pt idx="235">
                  <c:v>81674.84</c:v>
                </c:pt>
                <c:pt idx="236">
                  <c:v>81714.13</c:v>
                </c:pt>
                <c:pt idx="237">
                  <c:v>87806.13</c:v>
                </c:pt>
                <c:pt idx="238">
                  <c:v>89560.08</c:v>
                </c:pt>
                <c:pt idx="239">
                  <c:v>75387.62</c:v>
                </c:pt>
                <c:pt idx="240">
                  <c:v>95723.38</c:v>
                </c:pt>
                <c:pt idx="241">
                  <c:v>83249.83</c:v>
                </c:pt>
                <c:pt idx="242">
                  <c:v>79388.67</c:v>
                </c:pt>
                <c:pt idx="243">
                  <c:v>87327.18</c:v>
                </c:pt>
                <c:pt idx="244">
                  <c:v>72696.479999999996</c:v>
                </c:pt>
                <c:pt idx="245">
                  <c:v>93792.12</c:v>
                </c:pt>
                <c:pt idx="246">
                  <c:v>82886.490000000005</c:v>
                </c:pt>
                <c:pt idx="247">
                  <c:v>86131.98</c:v>
                </c:pt>
                <c:pt idx="248">
                  <c:v>88635.67</c:v>
                </c:pt>
                <c:pt idx="249">
                  <c:v>108850.29</c:v>
                </c:pt>
                <c:pt idx="250">
                  <c:v>88139.44</c:v>
                </c:pt>
                <c:pt idx="251">
                  <c:v>128773.78</c:v>
                </c:pt>
                <c:pt idx="252">
                  <c:v>84865.89</c:v>
                </c:pt>
                <c:pt idx="253">
                  <c:v>107228.5</c:v>
                </c:pt>
                <c:pt idx="254">
                  <c:v>110756.18</c:v>
                </c:pt>
                <c:pt idx="255">
                  <c:v>111808.47</c:v>
                </c:pt>
                <c:pt idx="256">
                  <c:v>101233.66</c:v>
                </c:pt>
                <c:pt idx="257">
                  <c:v>96912.51</c:v>
                </c:pt>
                <c:pt idx="258">
                  <c:v>93202.46</c:v>
                </c:pt>
                <c:pt idx="259">
                  <c:v>91401.4</c:v>
                </c:pt>
                <c:pt idx="260">
                  <c:v>70930.149999999994</c:v>
                </c:pt>
                <c:pt idx="261">
                  <c:v>77215.58</c:v>
                </c:pt>
                <c:pt idx="262">
                  <c:v>100514.04</c:v>
                </c:pt>
                <c:pt idx="263">
                  <c:v>90243.64</c:v>
                </c:pt>
                <c:pt idx="264">
                  <c:v>77457.320000000007</c:v>
                </c:pt>
                <c:pt idx="265">
                  <c:v>99119.83</c:v>
                </c:pt>
                <c:pt idx="266">
                  <c:v>77460.460000000006</c:v>
                </c:pt>
                <c:pt idx="267">
                  <c:v>62642.62</c:v>
                </c:pt>
                <c:pt idx="268">
                  <c:v>105074.89</c:v>
                </c:pt>
                <c:pt idx="269">
                  <c:v>102865.60000000001</c:v>
                </c:pt>
                <c:pt idx="270">
                  <c:v>76971.08</c:v>
                </c:pt>
                <c:pt idx="271">
                  <c:v>89332.35</c:v>
                </c:pt>
                <c:pt idx="272">
                  <c:v>91300.89</c:v>
                </c:pt>
                <c:pt idx="273">
                  <c:v>85356.57</c:v>
                </c:pt>
                <c:pt idx="274">
                  <c:v>100163.42</c:v>
                </c:pt>
                <c:pt idx="275">
                  <c:v>79329.67</c:v>
                </c:pt>
                <c:pt idx="276">
                  <c:v>80527.960000000006</c:v>
                </c:pt>
                <c:pt idx="277">
                  <c:v>80976.03</c:v>
                </c:pt>
                <c:pt idx="278">
                  <c:v>100501.02</c:v>
                </c:pt>
                <c:pt idx="279">
                  <c:v>63480.95</c:v>
                </c:pt>
                <c:pt idx="280">
                  <c:v>81417.08</c:v>
                </c:pt>
                <c:pt idx="281">
                  <c:v>102374.72</c:v>
                </c:pt>
                <c:pt idx="282">
                  <c:v>71675.13</c:v>
                </c:pt>
                <c:pt idx="283">
                  <c:v>87542.76</c:v>
                </c:pt>
                <c:pt idx="284">
                  <c:v>102925.25</c:v>
                </c:pt>
                <c:pt idx="285">
                  <c:v>81756.37</c:v>
                </c:pt>
                <c:pt idx="286">
                  <c:v>82222.19</c:v>
                </c:pt>
                <c:pt idx="287">
                  <c:v>73259.05</c:v>
                </c:pt>
                <c:pt idx="288">
                  <c:v>80575.33</c:v>
                </c:pt>
                <c:pt idx="289">
                  <c:v>108798.85</c:v>
                </c:pt>
                <c:pt idx="290">
                  <c:v>113557.07</c:v>
                </c:pt>
                <c:pt idx="291">
                  <c:v>79160.41</c:v>
                </c:pt>
                <c:pt idx="292">
                  <c:v>113053.86</c:v>
                </c:pt>
                <c:pt idx="293">
                  <c:v>90663.4</c:v>
                </c:pt>
                <c:pt idx="294">
                  <c:v>94166.61</c:v>
                </c:pt>
                <c:pt idx="295">
                  <c:v>84385.82</c:v>
                </c:pt>
                <c:pt idx="296">
                  <c:v>71711.53</c:v>
                </c:pt>
                <c:pt idx="297">
                  <c:v>87053.87</c:v>
                </c:pt>
                <c:pt idx="298">
                  <c:v>108138.71</c:v>
                </c:pt>
                <c:pt idx="299">
                  <c:v>84918.25</c:v>
                </c:pt>
                <c:pt idx="300">
                  <c:v>81454.77</c:v>
                </c:pt>
                <c:pt idx="301">
                  <c:v>91500.66</c:v>
                </c:pt>
                <c:pt idx="302">
                  <c:v>138996.94</c:v>
                </c:pt>
                <c:pt idx="303">
                  <c:v>87774.81</c:v>
                </c:pt>
                <c:pt idx="304">
                  <c:v>75522</c:v>
                </c:pt>
                <c:pt idx="305">
                  <c:v>95913.62</c:v>
                </c:pt>
                <c:pt idx="306">
                  <c:v>86378.54</c:v>
                </c:pt>
                <c:pt idx="307">
                  <c:v>82387.39</c:v>
                </c:pt>
                <c:pt idx="308">
                  <c:v>91091.92</c:v>
                </c:pt>
                <c:pt idx="309">
                  <c:v>78750.990000000005</c:v>
                </c:pt>
                <c:pt idx="310">
                  <c:v>97851.86</c:v>
                </c:pt>
                <c:pt idx="311">
                  <c:v>86205.59</c:v>
                </c:pt>
                <c:pt idx="312">
                  <c:v>103339.25</c:v>
                </c:pt>
                <c:pt idx="313">
                  <c:v>95475.74</c:v>
                </c:pt>
                <c:pt idx="314">
                  <c:v>115336.65</c:v>
                </c:pt>
                <c:pt idx="315">
                  <c:v>91774.76</c:v>
                </c:pt>
                <c:pt idx="316">
                  <c:v>86251.46</c:v>
                </c:pt>
                <c:pt idx="317">
                  <c:v>129204.39</c:v>
                </c:pt>
                <c:pt idx="318">
                  <c:v>77790.570000000007</c:v>
                </c:pt>
                <c:pt idx="319">
                  <c:v>96011.75</c:v>
                </c:pt>
                <c:pt idx="320">
                  <c:v>106361.66</c:v>
                </c:pt>
                <c:pt idx="321">
                  <c:v>83303.820000000007</c:v>
                </c:pt>
                <c:pt idx="322">
                  <c:v>84544.62</c:v>
                </c:pt>
                <c:pt idx="323">
                  <c:v>83556.72</c:v>
                </c:pt>
                <c:pt idx="324">
                  <c:v>82642.23</c:v>
                </c:pt>
                <c:pt idx="325">
                  <c:v>80742.16</c:v>
                </c:pt>
                <c:pt idx="326">
                  <c:v>84189.26</c:v>
                </c:pt>
                <c:pt idx="327">
                  <c:v>94023.15</c:v>
                </c:pt>
                <c:pt idx="328">
                  <c:v>76194.5</c:v>
                </c:pt>
                <c:pt idx="329">
                  <c:v>118965.23</c:v>
                </c:pt>
                <c:pt idx="330">
                  <c:v>111466.1</c:v>
                </c:pt>
                <c:pt idx="331">
                  <c:v>75414.789999999994</c:v>
                </c:pt>
                <c:pt idx="332">
                  <c:v>100120.47</c:v>
                </c:pt>
                <c:pt idx="333">
                  <c:v>83567.98</c:v>
                </c:pt>
                <c:pt idx="334">
                  <c:v>102856.71</c:v>
                </c:pt>
                <c:pt idx="335">
                  <c:v>63277.93</c:v>
                </c:pt>
                <c:pt idx="336">
                  <c:v>82609.09</c:v>
                </c:pt>
                <c:pt idx="337">
                  <c:v>94829.72</c:v>
                </c:pt>
                <c:pt idx="338">
                  <c:v>96357.15</c:v>
                </c:pt>
                <c:pt idx="339">
                  <c:v>85661.53</c:v>
                </c:pt>
                <c:pt idx="340">
                  <c:v>86660.46</c:v>
                </c:pt>
                <c:pt idx="341">
                  <c:v>80936.509999999995</c:v>
                </c:pt>
                <c:pt idx="342">
                  <c:v>89081.68</c:v>
                </c:pt>
                <c:pt idx="343">
                  <c:v>89761.44</c:v>
                </c:pt>
                <c:pt idx="344">
                  <c:v>79269.919999999998</c:v>
                </c:pt>
                <c:pt idx="345">
                  <c:v>78662.86</c:v>
                </c:pt>
                <c:pt idx="346">
                  <c:v>91428.03</c:v>
                </c:pt>
                <c:pt idx="347">
                  <c:v>99254.19</c:v>
                </c:pt>
                <c:pt idx="348">
                  <c:v>124084.2</c:v>
                </c:pt>
                <c:pt idx="349">
                  <c:v>61637.31</c:v>
                </c:pt>
                <c:pt idx="350">
                  <c:v>66553.14</c:v>
                </c:pt>
                <c:pt idx="351">
                  <c:v>111021.91</c:v>
                </c:pt>
                <c:pt idx="352">
                  <c:v>102672.89</c:v>
                </c:pt>
                <c:pt idx="353">
                  <c:v>65069.55</c:v>
                </c:pt>
                <c:pt idx="354">
                  <c:v>98014</c:v>
                </c:pt>
                <c:pt idx="355">
                  <c:v>68289.17</c:v>
                </c:pt>
                <c:pt idx="356">
                  <c:v>99398.69</c:v>
                </c:pt>
                <c:pt idx="357">
                  <c:v>101160.84</c:v>
                </c:pt>
                <c:pt idx="358">
                  <c:v>101179.5</c:v>
                </c:pt>
                <c:pt idx="359">
                  <c:v>99507.55</c:v>
                </c:pt>
                <c:pt idx="360">
                  <c:v>93994.43</c:v>
                </c:pt>
                <c:pt idx="361">
                  <c:v>82079.600000000006</c:v>
                </c:pt>
                <c:pt idx="362">
                  <c:v>95400.5</c:v>
                </c:pt>
                <c:pt idx="363">
                  <c:v>77344.78</c:v>
                </c:pt>
                <c:pt idx="364">
                  <c:v>80117.06</c:v>
                </c:pt>
                <c:pt idx="365">
                  <c:v>100306.37</c:v>
                </c:pt>
                <c:pt idx="366">
                  <c:v>58658.23</c:v>
                </c:pt>
                <c:pt idx="367">
                  <c:v>97755.82</c:v>
                </c:pt>
                <c:pt idx="368">
                  <c:v>78400.2</c:v>
                </c:pt>
                <c:pt idx="369">
                  <c:v>99368.320000000007</c:v>
                </c:pt>
                <c:pt idx="370">
                  <c:v>87016.79</c:v>
                </c:pt>
                <c:pt idx="371">
                  <c:v>67105.679999999993</c:v>
                </c:pt>
                <c:pt idx="372">
                  <c:v>101875.8</c:v>
                </c:pt>
                <c:pt idx="373">
                  <c:v>77859.89</c:v>
                </c:pt>
                <c:pt idx="374">
                  <c:v>89362.53</c:v>
                </c:pt>
                <c:pt idx="375">
                  <c:v>92947.99</c:v>
                </c:pt>
                <c:pt idx="376">
                  <c:v>80830.09</c:v>
                </c:pt>
                <c:pt idx="377">
                  <c:v>127951.71</c:v>
                </c:pt>
                <c:pt idx="378">
                  <c:v>79734.460000000006</c:v>
                </c:pt>
                <c:pt idx="379">
                  <c:v>90419.18</c:v>
                </c:pt>
                <c:pt idx="380">
                  <c:v>76312.62</c:v>
                </c:pt>
                <c:pt idx="381">
                  <c:v>93899.3</c:v>
                </c:pt>
                <c:pt idx="382">
                  <c:v>85153.600000000006</c:v>
                </c:pt>
                <c:pt idx="383">
                  <c:v>89665.02</c:v>
                </c:pt>
                <c:pt idx="384">
                  <c:v>115483.06</c:v>
                </c:pt>
                <c:pt idx="385">
                  <c:v>80787.710000000006</c:v>
                </c:pt>
                <c:pt idx="386">
                  <c:v>98129.65</c:v>
                </c:pt>
                <c:pt idx="387">
                  <c:v>98750.33</c:v>
                </c:pt>
                <c:pt idx="388">
                  <c:v>103239.22</c:v>
                </c:pt>
                <c:pt idx="389">
                  <c:v>92746.36</c:v>
                </c:pt>
                <c:pt idx="390">
                  <c:v>83213.61</c:v>
                </c:pt>
                <c:pt idx="391">
                  <c:v>92356.63</c:v>
                </c:pt>
                <c:pt idx="392">
                  <c:v>90247.53</c:v>
                </c:pt>
                <c:pt idx="393">
                  <c:v>103091.17</c:v>
                </c:pt>
                <c:pt idx="394">
                  <c:v>61752.959999999999</c:v>
                </c:pt>
                <c:pt idx="395">
                  <c:v>102621.51</c:v>
                </c:pt>
                <c:pt idx="396">
                  <c:v>95306.75</c:v>
                </c:pt>
                <c:pt idx="397">
                  <c:v>84499.1</c:v>
                </c:pt>
                <c:pt idx="398">
                  <c:v>91840.74</c:v>
                </c:pt>
                <c:pt idx="399">
                  <c:v>80889.36</c:v>
                </c:pt>
                <c:pt idx="400">
                  <c:v>111344.47</c:v>
                </c:pt>
                <c:pt idx="401">
                  <c:v>83684.69</c:v>
                </c:pt>
                <c:pt idx="402">
                  <c:v>76667.960000000006</c:v>
                </c:pt>
                <c:pt idx="403">
                  <c:v>84267.7</c:v>
                </c:pt>
                <c:pt idx="404">
                  <c:v>71242.850000000006</c:v>
                </c:pt>
                <c:pt idx="405">
                  <c:v>80520.509999999995</c:v>
                </c:pt>
                <c:pt idx="406">
                  <c:v>83499.360000000001</c:v>
                </c:pt>
                <c:pt idx="407">
                  <c:v>94927.89</c:v>
                </c:pt>
                <c:pt idx="408">
                  <c:v>125066.14</c:v>
                </c:pt>
                <c:pt idx="409">
                  <c:v>77697.86</c:v>
                </c:pt>
                <c:pt idx="410">
                  <c:v>67179.33</c:v>
                </c:pt>
                <c:pt idx="411">
                  <c:v>114916.9</c:v>
                </c:pt>
                <c:pt idx="412">
                  <c:v>88381.64</c:v>
                </c:pt>
                <c:pt idx="413">
                  <c:v>91465.4</c:v>
                </c:pt>
                <c:pt idx="414">
                  <c:v>89243.41</c:v>
                </c:pt>
                <c:pt idx="415">
                  <c:v>70508.05</c:v>
                </c:pt>
                <c:pt idx="416">
                  <c:v>97238.39</c:v>
                </c:pt>
                <c:pt idx="417">
                  <c:v>88041.34</c:v>
                </c:pt>
                <c:pt idx="418">
                  <c:v>98050.2</c:v>
                </c:pt>
                <c:pt idx="419">
                  <c:v>58995.75</c:v>
                </c:pt>
                <c:pt idx="420">
                  <c:v>101835.04</c:v>
                </c:pt>
                <c:pt idx="421">
                  <c:v>77647.72</c:v>
                </c:pt>
                <c:pt idx="422">
                  <c:v>119801.69</c:v>
                </c:pt>
                <c:pt idx="423">
                  <c:v>87104.55</c:v>
                </c:pt>
                <c:pt idx="424">
                  <c:v>70950.070000000007</c:v>
                </c:pt>
                <c:pt idx="425">
                  <c:v>99835.4</c:v>
                </c:pt>
                <c:pt idx="426">
                  <c:v>92222.09</c:v>
                </c:pt>
                <c:pt idx="427">
                  <c:v>116993.45</c:v>
                </c:pt>
                <c:pt idx="428">
                  <c:v>91429.26</c:v>
                </c:pt>
                <c:pt idx="429">
                  <c:v>98426.75</c:v>
                </c:pt>
                <c:pt idx="430">
                  <c:v>103943.27</c:v>
                </c:pt>
                <c:pt idx="431">
                  <c:v>93476.87</c:v>
                </c:pt>
                <c:pt idx="432">
                  <c:v>86164.59</c:v>
                </c:pt>
                <c:pt idx="433">
                  <c:v>83910.37</c:v>
                </c:pt>
                <c:pt idx="434">
                  <c:v>113331.88</c:v>
                </c:pt>
                <c:pt idx="435">
                  <c:v>84325.26</c:v>
                </c:pt>
                <c:pt idx="436">
                  <c:v>83702.13</c:v>
                </c:pt>
                <c:pt idx="437">
                  <c:v>96325.53</c:v>
                </c:pt>
                <c:pt idx="438">
                  <c:v>111440.01</c:v>
                </c:pt>
                <c:pt idx="439">
                  <c:v>95349.32</c:v>
                </c:pt>
                <c:pt idx="440">
                  <c:v>97182.02</c:v>
                </c:pt>
                <c:pt idx="441">
                  <c:v>97568.39</c:v>
                </c:pt>
                <c:pt idx="442">
                  <c:v>74734.7</c:v>
                </c:pt>
                <c:pt idx="443">
                  <c:v>85153.33</c:v>
                </c:pt>
                <c:pt idx="444">
                  <c:v>64850.18</c:v>
                </c:pt>
                <c:pt idx="445">
                  <c:v>87382.01</c:v>
                </c:pt>
                <c:pt idx="446">
                  <c:v>104716.01</c:v>
                </c:pt>
                <c:pt idx="447">
                  <c:v>89209.45</c:v>
                </c:pt>
                <c:pt idx="448">
                  <c:v>82929.83</c:v>
                </c:pt>
                <c:pt idx="449">
                  <c:v>108725.98</c:v>
                </c:pt>
                <c:pt idx="450">
                  <c:v>83950.99</c:v>
                </c:pt>
                <c:pt idx="451">
                  <c:v>98253.6</c:v>
                </c:pt>
                <c:pt idx="452">
                  <c:v>94136.65</c:v>
                </c:pt>
                <c:pt idx="453">
                  <c:v>68354.3</c:v>
                </c:pt>
                <c:pt idx="454">
                  <c:v>84775.37</c:v>
                </c:pt>
                <c:pt idx="455">
                  <c:v>81423.47</c:v>
                </c:pt>
                <c:pt idx="456">
                  <c:v>92167.45</c:v>
                </c:pt>
                <c:pt idx="457">
                  <c:v>81155.210000000006</c:v>
                </c:pt>
                <c:pt idx="458">
                  <c:v>104088.17</c:v>
                </c:pt>
                <c:pt idx="459">
                  <c:v>81099.789999999994</c:v>
                </c:pt>
                <c:pt idx="460">
                  <c:v>74274.94</c:v>
                </c:pt>
                <c:pt idx="461">
                  <c:v>91919.25</c:v>
                </c:pt>
                <c:pt idx="462">
                  <c:v>87861.67</c:v>
                </c:pt>
                <c:pt idx="463">
                  <c:v>87078.97</c:v>
                </c:pt>
                <c:pt idx="464">
                  <c:v>81718.850000000006</c:v>
                </c:pt>
                <c:pt idx="465">
                  <c:v>75592.009999999995</c:v>
                </c:pt>
                <c:pt idx="466">
                  <c:v>84165.19</c:v>
                </c:pt>
                <c:pt idx="467">
                  <c:v>75846.789999999994</c:v>
                </c:pt>
                <c:pt idx="468">
                  <c:v>115197.57</c:v>
                </c:pt>
                <c:pt idx="469">
                  <c:v>78686.350000000006</c:v>
                </c:pt>
                <c:pt idx="470">
                  <c:v>75392.83</c:v>
                </c:pt>
                <c:pt idx="471">
                  <c:v>73771.92</c:v>
                </c:pt>
                <c:pt idx="472">
                  <c:v>75261</c:v>
                </c:pt>
                <c:pt idx="473">
                  <c:v>87463.22</c:v>
                </c:pt>
                <c:pt idx="474">
                  <c:v>108370.04</c:v>
                </c:pt>
                <c:pt idx="475">
                  <c:v>101315.16</c:v>
                </c:pt>
                <c:pt idx="476">
                  <c:v>86302.77</c:v>
                </c:pt>
                <c:pt idx="477">
                  <c:v>71265.09</c:v>
                </c:pt>
                <c:pt idx="478">
                  <c:v>55634.14</c:v>
                </c:pt>
                <c:pt idx="479">
                  <c:v>85698.64</c:v>
                </c:pt>
                <c:pt idx="480">
                  <c:v>78225.350000000006</c:v>
                </c:pt>
                <c:pt idx="481">
                  <c:v>91818.23</c:v>
                </c:pt>
                <c:pt idx="482">
                  <c:v>86916.6</c:v>
                </c:pt>
                <c:pt idx="483">
                  <c:v>87666.32</c:v>
                </c:pt>
                <c:pt idx="484">
                  <c:v>79107.45</c:v>
                </c:pt>
                <c:pt idx="485">
                  <c:v>70615.88</c:v>
                </c:pt>
                <c:pt idx="486">
                  <c:v>90721.43</c:v>
                </c:pt>
                <c:pt idx="487">
                  <c:v>96704.3</c:v>
                </c:pt>
                <c:pt idx="488">
                  <c:v>87632.41</c:v>
                </c:pt>
                <c:pt idx="489">
                  <c:v>83839.44</c:v>
                </c:pt>
                <c:pt idx="490">
                  <c:v>78595.149999999994</c:v>
                </c:pt>
                <c:pt idx="491">
                  <c:v>117633.81</c:v>
                </c:pt>
                <c:pt idx="492">
                  <c:v>80394.679999999993</c:v>
                </c:pt>
                <c:pt idx="493">
                  <c:v>76154.92</c:v>
                </c:pt>
                <c:pt idx="494">
                  <c:v>84538.01</c:v>
                </c:pt>
                <c:pt idx="495">
                  <c:v>75557.289999999994</c:v>
                </c:pt>
                <c:pt idx="496">
                  <c:v>89594.8</c:v>
                </c:pt>
                <c:pt idx="497">
                  <c:v>68937.350000000006</c:v>
                </c:pt>
                <c:pt idx="498">
                  <c:v>76154.929999999993</c:v>
                </c:pt>
                <c:pt idx="499">
                  <c:v>84335.75</c:v>
                </c:pt>
                <c:pt idx="500">
                  <c:v>73198.720000000001</c:v>
                </c:pt>
                <c:pt idx="501">
                  <c:v>74767.33</c:v>
                </c:pt>
                <c:pt idx="502">
                  <c:v>79176.73</c:v>
                </c:pt>
                <c:pt idx="503">
                  <c:v>100127.97</c:v>
                </c:pt>
                <c:pt idx="504">
                  <c:v>90699.86</c:v>
                </c:pt>
                <c:pt idx="505">
                  <c:v>112933.19</c:v>
                </c:pt>
                <c:pt idx="506">
                  <c:v>98819.81</c:v>
                </c:pt>
                <c:pt idx="507">
                  <c:v>63826.43</c:v>
                </c:pt>
                <c:pt idx="508">
                  <c:v>87197.21</c:v>
                </c:pt>
                <c:pt idx="509">
                  <c:v>93811.98</c:v>
                </c:pt>
                <c:pt idx="510">
                  <c:v>73984.31</c:v>
                </c:pt>
                <c:pt idx="511">
                  <c:v>69084.53</c:v>
                </c:pt>
                <c:pt idx="512">
                  <c:v>81641.210000000006</c:v>
                </c:pt>
                <c:pt idx="513">
                  <c:v>86685.69</c:v>
                </c:pt>
                <c:pt idx="514">
                  <c:v>86385.77</c:v>
                </c:pt>
                <c:pt idx="515">
                  <c:v>92602.97</c:v>
                </c:pt>
                <c:pt idx="516">
                  <c:v>98123.48</c:v>
                </c:pt>
                <c:pt idx="517">
                  <c:v>91938.06</c:v>
                </c:pt>
                <c:pt idx="518">
                  <c:v>68817.990000000005</c:v>
                </c:pt>
                <c:pt idx="519">
                  <c:v>73629.600000000006</c:v>
                </c:pt>
                <c:pt idx="520">
                  <c:v>80925.679999999993</c:v>
                </c:pt>
                <c:pt idx="521">
                  <c:v>128589.04</c:v>
                </c:pt>
                <c:pt idx="522">
                  <c:v>78167.75</c:v>
                </c:pt>
                <c:pt idx="523">
                  <c:v>78141.13</c:v>
                </c:pt>
                <c:pt idx="524">
                  <c:v>88628.83</c:v>
                </c:pt>
                <c:pt idx="525">
                  <c:v>95771.54</c:v>
                </c:pt>
                <c:pt idx="526">
                  <c:v>100919.3</c:v>
                </c:pt>
                <c:pt idx="527">
                  <c:v>88053.32</c:v>
                </c:pt>
                <c:pt idx="528">
                  <c:v>86724.98</c:v>
                </c:pt>
                <c:pt idx="529">
                  <c:v>93701.1</c:v>
                </c:pt>
                <c:pt idx="530">
                  <c:v>81179.88</c:v>
                </c:pt>
                <c:pt idx="531">
                  <c:v>70313.7</c:v>
                </c:pt>
                <c:pt idx="532">
                  <c:v>89192.86</c:v>
                </c:pt>
                <c:pt idx="533">
                  <c:v>114157.31</c:v>
                </c:pt>
                <c:pt idx="534">
                  <c:v>88154.69</c:v>
                </c:pt>
                <c:pt idx="535">
                  <c:v>86553.29</c:v>
                </c:pt>
                <c:pt idx="536">
                  <c:v>97133.57</c:v>
                </c:pt>
                <c:pt idx="537">
                  <c:v>67244.55</c:v>
                </c:pt>
                <c:pt idx="538">
                  <c:v>115078.42</c:v>
                </c:pt>
                <c:pt idx="539">
                  <c:v>72661.09</c:v>
                </c:pt>
                <c:pt idx="540">
                  <c:v>97570.47</c:v>
                </c:pt>
                <c:pt idx="541">
                  <c:v>61350.63</c:v>
                </c:pt>
                <c:pt idx="542">
                  <c:v>94064.79</c:v>
                </c:pt>
                <c:pt idx="543">
                  <c:v>91098.04</c:v>
                </c:pt>
                <c:pt idx="544">
                  <c:v>82696.38</c:v>
                </c:pt>
                <c:pt idx="545">
                  <c:v>89859.55</c:v>
                </c:pt>
                <c:pt idx="546">
                  <c:v>104147.6</c:v>
                </c:pt>
                <c:pt idx="547">
                  <c:v>144431.56</c:v>
                </c:pt>
                <c:pt idx="548">
                  <c:v>103603.56</c:v>
                </c:pt>
                <c:pt idx="549">
                  <c:v>134699.19</c:v>
                </c:pt>
                <c:pt idx="550">
                  <c:v>107505.35</c:v>
                </c:pt>
                <c:pt idx="551">
                  <c:v>85856.33</c:v>
                </c:pt>
                <c:pt idx="552">
                  <c:v>111032.37</c:v>
                </c:pt>
                <c:pt idx="553">
                  <c:v>71504.14</c:v>
                </c:pt>
                <c:pt idx="554">
                  <c:v>98845.1</c:v>
                </c:pt>
                <c:pt idx="555">
                  <c:v>101202.17</c:v>
                </c:pt>
                <c:pt idx="556">
                  <c:v>72463.7</c:v>
                </c:pt>
                <c:pt idx="557">
                  <c:v>59083.17</c:v>
                </c:pt>
                <c:pt idx="558">
                  <c:v>89215.93</c:v>
                </c:pt>
                <c:pt idx="559">
                  <c:v>114366.57</c:v>
                </c:pt>
                <c:pt idx="560">
                  <c:v>93158.09</c:v>
                </c:pt>
                <c:pt idx="561">
                  <c:v>99258.54</c:v>
                </c:pt>
                <c:pt idx="562">
                  <c:v>107554.3</c:v>
                </c:pt>
                <c:pt idx="563">
                  <c:v>74465.649999999994</c:v>
                </c:pt>
                <c:pt idx="564">
                  <c:v>98940.79</c:v>
                </c:pt>
                <c:pt idx="565">
                  <c:v>108346.28</c:v>
                </c:pt>
                <c:pt idx="566">
                  <c:v>111096.46</c:v>
                </c:pt>
                <c:pt idx="567">
                  <c:v>83196.19</c:v>
                </c:pt>
                <c:pt idx="568">
                  <c:v>108336.82</c:v>
                </c:pt>
                <c:pt idx="569">
                  <c:v>102041.36</c:v>
                </c:pt>
                <c:pt idx="570">
                  <c:v>90337.53</c:v>
                </c:pt>
                <c:pt idx="571">
                  <c:v>102683.76</c:v>
                </c:pt>
                <c:pt idx="572">
                  <c:v>86414.45</c:v>
                </c:pt>
                <c:pt idx="573">
                  <c:v>110341.83</c:v>
                </c:pt>
                <c:pt idx="574">
                  <c:v>73799.710000000006</c:v>
                </c:pt>
                <c:pt idx="575">
                  <c:v>71929.08</c:v>
                </c:pt>
                <c:pt idx="576">
                  <c:v>95536.37</c:v>
                </c:pt>
                <c:pt idx="577">
                  <c:v>95564.36</c:v>
                </c:pt>
                <c:pt idx="578">
                  <c:v>77871.520000000004</c:v>
                </c:pt>
                <c:pt idx="579">
                  <c:v>72985.2</c:v>
                </c:pt>
                <c:pt idx="580">
                  <c:v>100421.56</c:v>
                </c:pt>
                <c:pt idx="581">
                  <c:v>85261.07</c:v>
                </c:pt>
                <c:pt idx="582">
                  <c:v>80031.98</c:v>
                </c:pt>
                <c:pt idx="583">
                  <c:v>77953.17</c:v>
                </c:pt>
                <c:pt idx="584">
                  <c:v>90071.77</c:v>
                </c:pt>
                <c:pt idx="585">
                  <c:v>79503.960000000006</c:v>
                </c:pt>
                <c:pt idx="586">
                  <c:v>80919.360000000001</c:v>
                </c:pt>
                <c:pt idx="587">
                  <c:v>112269.5</c:v>
                </c:pt>
                <c:pt idx="588">
                  <c:v>96829.27</c:v>
                </c:pt>
                <c:pt idx="589">
                  <c:v>100374.53</c:v>
                </c:pt>
                <c:pt idx="590">
                  <c:v>85008.06</c:v>
                </c:pt>
                <c:pt idx="591">
                  <c:v>80783.95</c:v>
                </c:pt>
                <c:pt idx="592">
                  <c:v>99068.45</c:v>
                </c:pt>
                <c:pt idx="593">
                  <c:v>78495.13</c:v>
                </c:pt>
                <c:pt idx="594">
                  <c:v>81789.820000000007</c:v>
                </c:pt>
                <c:pt idx="595">
                  <c:v>69430.3</c:v>
                </c:pt>
                <c:pt idx="596">
                  <c:v>64697.65</c:v>
                </c:pt>
                <c:pt idx="597">
                  <c:v>82163.72</c:v>
                </c:pt>
                <c:pt idx="598">
                  <c:v>82996.350000000006</c:v>
                </c:pt>
                <c:pt idx="599">
                  <c:v>104322.56</c:v>
                </c:pt>
                <c:pt idx="600">
                  <c:v>75284.759999999995</c:v>
                </c:pt>
                <c:pt idx="601">
                  <c:v>114319.32</c:v>
                </c:pt>
                <c:pt idx="602">
                  <c:v>94372.77</c:v>
                </c:pt>
                <c:pt idx="603">
                  <c:v>84849.55</c:v>
                </c:pt>
                <c:pt idx="604">
                  <c:v>98428.26</c:v>
                </c:pt>
                <c:pt idx="605">
                  <c:v>72492.539999999994</c:v>
                </c:pt>
                <c:pt idx="606">
                  <c:v>92805.23</c:v>
                </c:pt>
                <c:pt idx="607">
                  <c:v>84020.15</c:v>
                </c:pt>
                <c:pt idx="608">
                  <c:v>101097.68</c:v>
                </c:pt>
                <c:pt idx="609">
                  <c:v>83588.759999999995</c:v>
                </c:pt>
                <c:pt idx="610">
                  <c:v>92807.86</c:v>
                </c:pt>
                <c:pt idx="611">
                  <c:v>92007.64</c:v>
                </c:pt>
                <c:pt idx="612">
                  <c:v>93476.43</c:v>
                </c:pt>
                <c:pt idx="613">
                  <c:v>83084.639999999999</c:v>
                </c:pt>
                <c:pt idx="614">
                  <c:v>59458.35</c:v>
                </c:pt>
                <c:pt idx="615">
                  <c:v>86496.49</c:v>
                </c:pt>
                <c:pt idx="616">
                  <c:v>86010.23</c:v>
                </c:pt>
                <c:pt idx="617">
                  <c:v>113354.84</c:v>
                </c:pt>
                <c:pt idx="618">
                  <c:v>73966.100000000006</c:v>
                </c:pt>
                <c:pt idx="619">
                  <c:v>66000.87</c:v>
                </c:pt>
                <c:pt idx="620">
                  <c:v>88579.35</c:v>
                </c:pt>
                <c:pt idx="621">
                  <c:v>89940.27</c:v>
                </c:pt>
                <c:pt idx="622">
                  <c:v>96265.600000000006</c:v>
                </c:pt>
                <c:pt idx="623">
                  <c:v>85562.41</c:v>
                </c:pt>
                <c:pt idx="624">
                  <c:v>84722.96</c:v>
                </c:pt>
                <c:pt idx="625">
                  <c:v>68803.740000000005</c:v>
                </c:pt>
                <c:pt idx="626">
                  <c:v>97535.99</c:v>
                </c:pt>
                <c:pt idx="627">
                  <c:v>62978.04</c:v>
                </c:pt>
                <c:pt idx="628">
                  <c:v>68043.47</c:v>
                </c:pt>
                <c:pt idx="629">
                  <c:v>94927.58</c:v>
                </c:pt>
                <c:pt idx="630">
                  <c:v>84400.38</c:v>
                </c:pt>
                <c:pt idx="631">
                  <c:v>85768.24</c:v>
                </c:pt>
                <c:pt idx="632">
                  <c:v>100213.54</c:v>
                </c:pt>
                <c:pt idx="633">
                  <c:v>107193.32</c:v>
                </c:pt>
                <c:pt idx="634">
                  <c:v>103022.96</c:v>
                </c:pt>
                <c:pt idx="635">
                  <c:v>88729.61</c:v>
                </c:pt>
                <c:pt idx="636">
                  <c:v>111677.92</c:v>
                </c:pt>
                <c:pt idx="637">
                  <c:v>91303.26</c:v>
                </c:pt>
                <c:pt idx="638">
                  <c:v>100096.58</c:v>
                </c:pt>
                <c:pt idx="639">
                  <c:v>70280.56</c:v>
                </c:pt>
                <c:pt idx="640">
                  <c:v>108844.56</c:v>
                </c:pt>
                <c:pt idx="641">
                  <c:v>100049.79</c:v>
                </c:pt>
                <c:pt idx="642">
                  <c:v>100288.43</c:v>
                </c:pt>
                <c:pt idx="643">
                  <c:v>91054.16</c:v>
                </c:pt>
                <c:pt idx="644">
                  <c:v>82828.789999999994</c:v>
                </c:pt>
                <c:pt idx="645">
                  <c:v>74359.600000000006</c:v>
                </c:pt>
                <c:pt idx="646">
                  <c:v>79234.62</c:v>
                </c:pt>
                <c:pt idx="647">
                  <c:v>105586.75</c:v>
                </c:pt>
                <c:pt idx="648">
                  <c:v>84202.79</c:v>
                </c:pt>
                <c:pt idx="649">
                  <c:v>74435.899999999994</c:v>
                </c:pt>
                <c:pt idx="650">
                  <c:v>83709.460000000006</c:v>
                </c:pt>
                <c:pt idx="651">
                  <c:v>79444.350000000006</c:v>
                </c:pt>
                <c:pt idx="652">
                  <c:v>85926.54</c:v>
                </c:pt>
                <c:pt idx="653">
                  <c:v>82489.179999999993</c:v>
                </c:pt>
                <c:pt idx="654">
                  <c:v>81988.39</c:v>
                </c:pt>
                <c:pt idx="655">
                  <c:v>77412.58</c:v>
                </c:pt>
                <c:pt idx="656">
                  <c:v>90495.13</c:v>
                </c:pt>
                <c:pt idx="657">
                  <c:v>124921.94</c:v>
                </c:pt>
                <c:pt idx="658">
                  <c:v>108202.61</c:v>
                </c:pt>
                <c:pt idx="659">
                  <c:v>81625.38</c:v>
                </c:pt>
                <c:pt idx="660">
                  <c:v>108132.84</c:v>
                </c:pt>
                <c:pt idx="661">
                  <c:v>77842.929999999993</c:v>
                </c:pt>
                <c:pt idx="662">
                  <c:v>82223.179999999993</c:v>
                </c:pt>
                <c:pt idx="663">
                  <c:v>71763.13</c:v>
                </c:pt>
                <c:pt idx="664">
                  <c:v>99930.25</c:v>
                </c:pt>
                <c:pt idx="665">
                  <c:v>76537.62</c:v>
                </c:pt>
                <c:pt idx="666">
                  <c:v>80310.429999999993</c:v>
                </c:pt>
                <c:pt idx="667">
                  <c:v>68807.69</c:v>
                </c:pt>
                <c:pt idx="668">
                  <c:v>72532.7</c:v>
                </c:pt>
                <c:pt idx="669">
                  <c:v>98641.77</c:v>
                </c:pt>
                <c:pt idx="670">
                  <c:v>77158.73</c:v>
                </c:pt>
                <c:pt idx="671">
                  <c:v>94338.79</c:v>
                </c:pt>
                <c:pt idx="672">
                  <c:v>96008.59</c:v>
                </c:pt>
                <c:pt idx="673">
                  <c:v>63640.05</c:v>
                </c:pt>
                <c:pt idx="674">
                  <c:v>94403.34</c:v>
                </c:pt>
                <c:pt idx="675">
                  <c:v>88040.9</c:v>
                </c:pt>
                <c:pt idx="676">
                  <c:v>80376.179999999993</c:v>
                </c:pt>
                <c:pt idx="677">
                  <c:v>98706.93</c:v>
                </c:pt>
                <c:pt idx="678">
                  <c:v>112381.14</c:v>
                </c:pt>
                <c:pt idx="679">
                  <c:v>108341.83</c:v>
                </c:pt>
                <c:pt idx="680">
                  <c:v>85116.86</c:v>
                </c:pt>
                <c:pt idx="681">
                  <c:v>93538.78</c:v>
                </c:pt>
                <c:pt idx="682">
                  <c:v>99531.45</c:v>
                </c:pt>
                <c:pt idx="683">
                  <c:v>99891.22</c:v>
                </c:pt>
                <c:pt idx="684">
                  <c:v>103612.9</c:v>
                </c:pt>
                <c:pt idx="685">
                  <c:v>93246.79</c:v>
                </c:pt>
                <c:pt idx="686">
                  <c:v>106589.47</c:v>
                </c:pt>
                <c:pt idx="687">
                  <c:v>79142.100000000006</c:v>
                </c:pt>
                <c:pt idx="688">
                  <c:v>97793.2</c:v>
                </c:pt>
                <c:pt idx="689">
                  <c:v>83521.06</c:v>
                </c:pt>
                <c:pt idx="690">
                  <c:v>104437.82</c:v>
                </c:pt>
                <c:pt idx="691">
                  <c:v>71673.36</c:v>
                </c:pt>
                <c:pt idx="692">
                  <c:v>89688.14</c:v>
                </c:pt>
                <c:pt idx="693">
                  <c:v>76811.37</c:v>
                </c:pt>
                <c:pt idx="694">
                  <c:v>109364.7</c:v>
                </c:pt>
                <c:pt idx="695">
                  <c:v>101326.32</c:v>
                </c:pt>
                <c:pt idx="696">
                  <c:v>68224.990000000005</c:v>
                </c:pt>
                <c:pt idx="697">
                  <c:v>60497.91</c:v>
                </c:pt>
                <c:pt idx="698">
                  <c:v>94278.94</c:v>
                </c:pt>
                <c:pt idx="699">
                  <c:v>119450.87</c:v>
                </c:pt>
                <c:pt idx="700">
                  <c:v>66357.81</c:v>
                </c:pt>
                <c:pt idx="701">
                  <c:v>85450.04</c:v>
                </c:pt>
                <c:pt idx="702">
                  <c:v>84223.2</c:v>
                </c:pt>
                <c:pt idx="703">
                  <c:v>77482.84</c:v>
                </c:pt>
                <c:pt idx="704">
                  <c:v>81188.800000000003</c:v>
                </c:pt>
                <c:pt idx="705">
                  <c:v>73829.34</c:v>
                </c:pt>
                <c:pt idx="706">
                  <c:v>88013.32</c:v>
                </c:pt>
                <c:pt idx="707">
                  <c:v>54872.480000000003</c:v>
                </c:pt>
                <c:pt idx="708">
                  <c:v>70625.67</c:v>
                </c:pt>
                <c:pt idx="709">
                  <c:v>97520.36</c:v>
                </c:pt>
                <c:pt idx="710">
                  <c:v>75539.009999999995</c:v>
                </c:pt>
                <c:pt idx="711">
                  <c:v>104900.57</c:v>
                </c:pt>
                <c:pt idx="712">
                  <c:v>110301.38</c:v>
                </c:pt>
                <c:pt idx="713">
                  <c:v>90973.23</c:v>
                </c:pt>
                <c:pt idx="714">
                  <c:v>85126.55</c:v>
                </c:pt>
                <c:pt idx="715">
                  <c:v>94508.3</c:v>
                </c:pt>
                <c:pt idx="716">
                  <c:v>79032.38</c:v>
                </c:pt>
                <c:pt idx="717">
                  <c:v>82186.73</c:v>
                </c:pt>
                <c:pt idx="718">
                  <c:v>73888.03</c:v>
                </c:pt>
                <c:pt idx="719">
                  <c:v>99968.51</c:v>
                </c:pt>
                <c:pt idx="720">
                  <c:v>97723.16</c:v>
                </c:pt>
                <c:pt idx="721">
                  <c:v>97607.05</c:v>
                </c:pt>
                <c:pt idx="722">
                  <c:v>78350.070000000007</c:v>
                </c:pt>
                <c:pt idx="723">
                  <c:v>73298.240000000005</c:v>
                </c:pt>
                <c:pt idx="724">
                  <c:v>90332.44</c:v>
                </c:pt>
                <c:pt idx="725">
                  <c:v>95862.33</c:v>
                </c:pt>
                <c:pt idx="726">
                  <c:v>76726.240000000005</c:v>
                </c:pt>
                <c:pt idx="727">
                  <c:v>100342.44</c:v>
                </c:pt>
                <c:pt idx="728">
                  <c:v>69087.48</c:v>
                </c:pt>
                <c:pt idx="729">
                  <c:v>82869.31</c:v>
                </c:pt>
                <c:pt idx="730">
                  <c:v>77599.08</c:v>
                </c:pt>
                <c:pt idx="731">
                  <c:v>89175.47</c:v>
                </c:pt>
                <c:pt idx="732">
                  <c:v>89796.77</c:v>
                </c:pt>
                <c:pt idx="733">
                  <c:v>103532.88</c:v>
                </c:pt>
                <c:pt idx="734">
                  <c:v>88831.75</c:v>
                </c:pt>
                <c:pt idx="735">
                  <c:v>95710.59</c:v>
                </c:pt>
                <c:pt idx="736">
                  <c:v>102703.81</c:v>
                </c:pt>
                <c:pt idx="737">
                  <c:v>95259.92</c:v>
                </c:pt>
                <c:pt idx="738">
                  <c:v>70166.19</c:v>
                </c:pt>
                <c:pt idx="739">
                  <c:v>83891.839999999997</c:v>
                </c:pt>
                <c:pt idx="740">
                  <c:v>71744.509999999995</c:v>
                </c:pt>
                <c:pt idx="741">
                  <c:v>88300.44</c:v>
                </c:pt>
                <c:pt idx="742">
                  <c:v>66366.23</c:v>
                </c:pt>
                <c:pt idx="743">
                  <c:v>85951.8</c:v>
                </c:pt>
                <c:pt idx="744">
                  <c:v>78597.320000000007</c:v>
                </c:pt>
                <c:pt idx="745">
                  <c:v>95218.559999999998</c:v>
                </c:pt>
                <c:pt idx="746">
                  <c:v>65883.02</c:v>
                </c:pt>
                <c:pt idx="747">
                  <c:v>86344.65</c:v>
                </c:pt>
                <c:pt idx="748">
                  <c:v>108904.34</c:v>
                </c:pt>
                <c:pt idx="749">
                  <c:v>94549.88</c:v>
                </c:pt>
                <c:pt idx="750">
                  <c:v>103349.28</c:v>
                </c:pt>
                <c:pt idx="751">
                  <c:v>104861.69</c:v>
                </c:pt>
                <c:pt idx="752">
                  <c:v>94053.75</c:v>
                </c:pt>
                <c:pt idx="753">
                  <c:v>59256.67</c:v>
                </c:pt>
                <c:pt idx="754">
                  <c:v>76683.67</c:v>
                </c:pt>
                <c:pt idx="755">
                  <c:v>76222.61</c:v>
                </c:pt>
                <c:pt idx="756">
                  <c:v>117835.39</c:v>
                </c:pt>
                <c:pt idx="757">
                  <c:v>93423.69</c:v>
                </c:pt>
                <c:pt idx="758">
                  <c:v>105574.23</c:v>
                </c:pt>
                <c:pt idx="759">
                  <c:v>93304.25</c:v>
                </c:pt>
                <c:pt idx="760">
                  <c:v>70867.820000000007</c:v>
                </c:pt>
                <c:pt idx="761">
                  <c:v>96936.05</c:v>
                </c:pt>
                <c:pt idx="762">
                  <c:v>93656.76</c:v>
                </c:pt>
                <c:pt idx="763">
                  <c:v>97663.92</c:v>
                </c:pt>
                <c:pt idx="764">
                  <c:v>101590.5</c:v>
                </c:pt>
                <c:pt idx="765">
                  <c:v>76979.710000000006</c:v>
                </c:pt>
                <c:pt idx="766">
                  <c:v>88719.16</c:v>
                </c:pt>
                <c:pt idx="767">
                  <c:v>83912.35</c:v>
                </c:pt>
                <c:pt idx="768">
                  <c:v>84435.31</c:v>
                </c:pt>
                <c:pt idx="769">
                  <c:v>113292.09</c:v>
                </c:pt>
                <c:pt idx="770">
                  <c:v>63123.95</c:v>
                </c:pt>
                <c:pt idx="771">
                  <c:v>115867.14</c:v>
                </c:pt>
                <c:pt idx="772">
                  <c:v>111329.06</c:v>
                </c:pt>
                <c:pt idx="773">
                  <c:v>115543.55</c:v>
                </c:pt>
                <c:pt idx="774">
                  <c:v>79284.289999999994</c:v>
                </c:pt>
                <c:pt idx="775">
                  <c:v>94598.12</c:v>
                </c:pt>
                <c:pt idx="776">
                  <c:v>97531.46</c:v>
                </c:pt>
                <c:pt idx="777">
                  <c:v>81646</c:v>
                </c:pt>
                <c:pt idx="778">
                  <c:v>130264.36</c:v>
                </c:pt>
                <c:pt idx="779">
                  <c:v>87493.82</c:v>
                </c:pt>
                <c:pt idx="780">
                  <c:v>97588.68</c:v>
                </c:pt>
                <c:pt idx="781">
                  <c:v>93727.44</c:v>
                </c:pt>
                <c:pt idx="782">
                  <c:v>74316.509999999995</c:v>
                </c:pt>
                <c:pt idx="783">
                  <c:v>80716.929999999993</c:v>
                </c:pt>
                <c:pt idx="784">
                  <c:v>105545.79</c:v>
                </c:pt>
                <c:pt idx="785">
                  <c:v>91697.71</c:v>
                </c:pt>
                <c:pt idx="786">
                  <c:v>123650.79</c:v>
                </c:pt>
                <c:pt idx="787">
                  <c:v>89304.89</c:v>
                </c:pt>
                <c:pt idx="788">
                  <c:v>65462.8</c:v>
                </c:pt>
                <c:pt idx="789">
                  <c:v>125726.63</c:v>
                </c:pt>
                <c:pt idx="790">
                  <c:v>87085.58</c:v>
                </c:pt>
                <c:pt idx="791">
                  <c:v>106990.74</c:v>
                </c:pt>
                <c:pt idx="792">
                  <c:v>67409.119999999995</c:v>
                </c:pt>
                <c:pt idx="793">
                  <c:v>71944.960000000006</c:v>
                </c:pt>
                <c:pt idx="794">
                  <c:v>90572.4</c:v>
                </c:pt>
                <c:pt idx="795">
                  <c:v>80765.11</c:v>
                </c:pt>
                <c:pt idx="796">
                  <c:v>80375.3</c:v>
                </c:pt>
                <c:pt idx="797">
                  <c:v>109422.69</c:v>
                </c:pt>
                <c:pt idx="798">
                  <c:v>84849.57</c:v>
                </c:pt>
                <c:pt idx="799">
                  <c:v>71522.41</c:v>
                </c:pt>
                <c:pt idx="800">
                  <c:v>83753.56</c:v>
                </c:pt>
                <c:pt idx="801">
                  <c:v>89086.79</c:v>
                </c:pt>
                <c:pt idx="802">
                  <c:v>69965.009999999995</c:v>
                </c:pt>
                <c:pt idx="803">
                  <c:v>80196.55</c:v>
                </c:pt>
                <c:pt idx="804">
                  <c:v>87738.63</c:v>
                </c:pt>
                <c:pt idx="805">
                  <c:v>90529.19</c:v>
                </c:pt>
                <c:pt idx="806">
                  <c:v>74143.429999999993</c:v>
                </c:pt>
                <c:pt idx="807">
                  <c:v>101397</c:v>
                </c:pt>
                <c:pt idx="808">
                  <c:v>84051.98</c:v>
                </c:pt>
                <c:pt idx="809">
                  <c:v>79546.92</c:v>
                </c:pt>
                <c:pt idx="810">
                  <c:v>89325.49</c:v>
                </c:pt>
                <c:pt idx="811">
                  <c:v>92013.83</c:v>
                </c:pt>
                <c:pt idx="812">
                  <c:v>100739.71</c:v>
                </c:pt>
                <c:pt idx="813">
                  <c:v>90911.03</c:v>
                </c:pt>
                <c:pt idx="814">
                  <c:v>101206.84</c:v>
                </c:pt>
                <c:pt idx="815">
                  <c:v>93655.9</c:v>
                </c:pt>
                <c:pt idx="816">
                  <c:v>97013.09</c:v>
                </c:pt>
                <c:pt idx="817">
                  <c:v>107154.24000000001</c:v>
                </c:pt>
                <c:pt idx="818">
                  <c:v>115510.33</c:v>
                </c:pt>
                <c:pt idx="819">
                  <c:v>98705.59</c:v>
                </c:pt>
                <c:pt idx="820">
                  <c:v>68068.259999999995</c:v>
                </c:pt>
                <c:pt idx="821">
                  <c:v>85335.37</c:v>
                </c:pt>
                <c:pt idx="822">
                  <c:v>81030.2</c:v>
                </c:pt>
                <c:pt idx="823">
                  <c:v>123572.02</c:v>
                </c:pt>
                <c:pt idx="824">
                  <c:v>97905.06</c:v>
                </c:pt>
                <c:pt idx="825">
                  <c:v>95189.98</c:v>
                </c:pt>
                <c:pt idx="826">
                  <c:v>63893.57</c:v>
                </c:pt>
                <c:pt idx="827">
                  <c:v>86569.9</c:v>
                </c:pt>
                <c:pt idx="828">
                  <c:v>108034.13</c:v>
                </c:pt>
                <c:pt idx="829">
                  <c:v>82093.75</c:v>
                </c:pt>
                <c:pt idx="830">
                  <c:v>83104.05</c:v>
                </c:pt>
                <c:pt idx="831">
                  <c:v>96148.85</c:v>
                </c:pt>
                <c:pt idx="832">
                  <c:v>84473.87</c:v>
                </c:pt>
                <c:pt idx="833">
                  <c:v>101354.31</c:v>
                </c:pt>
                <c:pt idx="834">
                  <c:v>101950.27</c:v>
                </c:pt>
                <c:pt idx="835">
                  <c:v>92591.43</c:v>
                </c:pt>
                <c:pt idx="836">
                  <c:v>89780.57</c:v>
                </c:pt>
                <c:pt idx="837">
                  <c:v>76599.460000000006</c:v>
                </c:pt>
                <c:pt idx="838">
                  <c:v>82418.73</c:v>
                </c:pt>
                <c:pt idx="839">
                  <c:v>117856.44</c:v>
                </c:pt>
                <c:pt idx="840">
                  <c:v>70190.83</c:v>
                </c:pt>
                <c:pt idx="841">
                  <c:v>96624.68</c:v>
                </c:pt>
                <c:pt idx="842">
                  <c:v>94823.03</c:v>
                </c:pt>
                <c:pt idx="843">
                  <c:v>103848.83</c:v>
                </c:pt>
                <c:pt idx="844">
                  <c:v>72760.22</c:v>
                </c:pt>
                <c:pt idx="845">
                  <c:v>97766.54</c:v>
                </c:pt>
                <c:pt idx="846">
                  <c:v>82552.47</c:v>
                </c:pt>
                <c:pt idx="847">
                  <c:v>63232.87</c:v>
                </c:pt>
                <c:pt idx="848">
                  <c:v>84875.63</c:v>
                </c:pt>
                <c:pt idx="849">
                  <c:v>93503.96</c:v>
                </c:pt>
                <c:pt idx="850">
                  <c:v>95309.94</c:v>
                </c:pt>
                <c:pt idx="851">
                  <c:v>108452.45</c:v>
                </c:pt>
                <c:pt idx="852">
                  <c:v>84340.26</c:v>
                </c:pt>
                <c:pt idx="853">
                  <c:v>88554.74</c:v>
                </c:pt>
                <c:pt idx="854">
                  <c:v>73380.539999999994</c:v>
                </c:pt>
                <c:pt idx="855">
                  <c:v>85128.9</c:v>
                </c:pt>
                <c:pt idx="856">
                  <c:v>73961.460000000006</c:v>
                </c:pt>
                <c:pt idx="857">
                  <c:v>65056.53</c:v>
                </c:pt>
                <c:pt idx="858">
                  <c:v>94736.15</c:v>
                </c:pt>
                <c:pt idx="859">
                  <c:v>84766.720000000001</c:v>
                </c:pt>
                <c:pt idx="860">
                  <c:v>107991.43</c:v>
                </c:pt>
                <c:pt idx="861">
                  <c:v>93792.85</c:v>
                </c:pt>
                <c:pt idx="862">
                  <c:v>111422.62</c:v>
                </c:pt>
                <c:pt idx="863">
                  <c:v>94429.53</c:v>
                </c:pt>
                <c:pt idx="864">
                  <c:v>104963.43</c:v>
                </c:pt>
                <c:pt idx="865">
                  <c:v>107116.06</c:v>
                </c:pt>
                <c:pt idx="866">
                  <c:v>93259.44</c:v>
                </c:pt>
                <c:pt idx="867">
                  <c:v>88429.63</c:v>
                </c:pt>
                <c:pt idx="868">
                  <c:v>111996.22</c:v>
                </c:pt>
                <c:pt idx="869">
                  <c:v>90841.43</c:v>
                </c:pt>
                <c:pt idx="870">
                  <c:v>85096.27</c:v>
                </c:pt>
                <c:pt idx="871">
                  <c:v>95562.14</c:v>
                </c:pt>
                <c:pt idx="872">
                  <c:v>81291.070000000007</c:v>
                </c:pt>
                <c:pt idx="873">
                  <c:v>92768.24</c:v>
                </c:pt>
                <c:pt idx="874">
                  <c:v>97092.51</c:v>
                </c:pt>
                <c:pt idx="875">
                  <c:v>73331.990000000005</c:v>
                </c:pt>
                <c:pt idx="876">
                  <c:v>104278.06</c:v>
                </c:pt>
                <c:pt idx="877">
                  <c:v>92548.09</c:v>
                </c:pt>
                <c:pt idx="878">
                  <c:v>74311.12</c:v>
                </c:pt>
                <c:pt idx="879">
                  <c:v>98188.11</c:v>
                </c:pt>
                <c:pt idx="880">
                  <c:v>88832.21</c:v>
                </c:pt>
                <c:pt idx="881">
                  <c:v>88885.64</c:v>
                </c:pt>
                <c:pt idx="882">
                  <c:v>88611</c:v>
                </c:pt>
                <c:pt idx="883">
                  <c:v>72526.14</c:v>
                </c:pt>
                <c:pt idx="884">
                  <c:v>88904.53</c:v>
                </c:pt>
                <c:pt idx="885">
                  <c:v>135310.13</c:v>
                </c:pt>
                <c:pt idx="886">
                  <c:v>78470.37</c:v>
                </c:pt>
                <c:pt idx="887">
                  <c:v>89987.4</c:v>
                </c:pt>
                <c:pt idx="888">
                  <c:v>100041.88</c:v>
                </c:pt>
                <c:pt idx="889">
                  <c:v>98955.33</c:v>
                </c:pt>
                <c:pt idx="890">
                  <c:v>99257.53</c:v>
                </c:pt>
                <c:pt idx="891">
                  <c:v>88544.960000000006</c:v>
                </c:pt>
                <c:pt idx="892">
                  <c:v>86000.69</c:v>
                </c:pt>
                <c:pt idx="893">
                  <c:v>98101.48</c:v>
                </c:pt>
                <c:pt idx="894">
                  <c:v>101489.83</c:v>
                </c:pt>
                <c:pt idx="895">
                  <c:v>86082.86</c:v>
                </c:pt>
                <c:pt idx="896">
                  <c:v>72834.77</c:v>
                </c:pt>
                <c:pt idx="897">
                  <c:v>82048.2</c:v>
                </c:pt>
                <c:pt idx="898">
                  <c:v>112587.63</c:v>
                </c:pt>
                <c:pt idx="899">
                  <c:v>90818.02</c:v>
                </c:pt>
                <c:pt idx="900">
                  <c:v>88541.53</c:v>
                </c:pt>
                <c:pt idx="901">
                  <c:v>118938.81</c:v>
                </c:pt>
                <c:pt idx="902">
                  <c:v>89721.72</c:v>
                </c:pt>
                <c:pt idx="903">
                  <c:v>76744.66</c:v>
                </c:pt>
                <c:pt idx="904">
                  <c:v>87740.33</c:v>
                </c:pt>
                <c:pt idx="905">
                  <c:v>69666.83</c:v>
                </c:pt>
                <c:pt idx="906">
                  <c:v>83317.78</c:v>
                </c:pt>
                <c:pt idx="907">
                  <c:v>76655.33</c:v>
                </c:pt>
                <c:pt idx="908">
                  <c:v>84839.77</c:v>
                </c:pt>
                <c:pt idx="909">
                  <c:v>87868.06</c:v>
                </c:pt>
                <c:pt idx="910">
                  <c:v>86041.85</c:v>
                </c:pt>
                <c:pt idx="911">
                  <c:v>78719.100000000006</c:v>
                </c:pt>
                <c:pt idx="912">
                  <c:v>71658.5</c:v>
                </c:pt>
                <c:pt idx="913">
                  <c:v>76908.56</c:v>
                </c:pt>
                <c:pt idx="914">
                  <c:v>77721.08</c:v>
                </c:pt>
                <c:pt idx="915">
                  <c:v>80191.83</c:v>
                </c:pt>
                <c:pt idx="916">
                  <c:v>84660.7</c:v>
                </c:pt>
                <c:pt idx="917">
                  <c:v>88790.23</c:v>
                </c:pt>
                <c:pt idx="918">
                  <c:v>97985.22</c:v>
                </c:pt>
                <c:pt idx="919">
                  <c:v>78022.7</c:v>
                </c:pt>
                <c:pt idx="920">
                  <c:v>83143.289999999994</c:v>
                </c:pt>
                <c:pt idx="921">
                  <c:v>81588.94</c:v>
                </c:pt>
                <c:pt idx="922">
                  <c:v>88072.77</c:v>
                </c:pt>
                <c:pt idx="923">
                  <c:v>105007.61</c:v>
                </c:pt>
                <c:pt idx="924">
                  <c:v>99715.99</c:v>
                </c:pt>
                <c:pt idx="925">
                  <c:v>58366.3</c:v>
                </c:pt>
                <c:pt idx="926">
                  <c:v>94133.65</c:v>
                </c:pt>
                <c:pt idx="927">
                  <c:v>105509.66</c:v>
                </c:pt>
                <c:pt idx="928">
                  <c:v>70657.87</c:v>
                </c:pt>
                <c:pt idx="929">
                  <c:v>100502.92</c:v>
                </c:pt>
                <c:pt idx="930">
                  <c:v>80756.31</c:v>
                </c:pt>
                <c:pt idx="931">
                  <c:v>67118.63</c:v>
                </c:pt>
                <c:pt idx="932">
                  <c:v>84394.3</c:v>
                </c:pt>
                <c:pt idx="933">
                  <c:v>105122.17</c:v>
                </c:pt>
                <c:pt idx="934">
                  <c:v>121475.6</c:v>
                </c:pt>
                <c:pt idx="935">
                  <c:v>97026.23</c:v>
                </c:pt>
                <c:pt idx="936">
                  <c:v>110642.16</c:v>
                </c:pt>
                <c:pt idx="937">
                  <c:v>125205.19</c:v>
                </c:pt>
                <c:pt idx="938">
                  <c:v>69294.97</c:v>
                </c:pt>
                <c:pt idx="939">
                  <c:v>81992.210000000006</c:v>
                </c:pt>
                <c:pt idx="940">
                  <c:v>102311.99</c:v>
                </c:pt>
                <c:pt idx="941">
                  <c:v>94960.05</c:v>
                </c:pt>
                <c:pt idx="942">
                  <c:v>84480</c:v>
                </c:pt>
                <c:pt idx="943">
                  <c:v>112254.95</c:v>
                </c:pt>
                <c:pt idx="944">
                  <c:v>85946.04</c:v>
                </c:pt>
                <c:pt idx="945">
                  <c:v>97183.35</c:v>
                </c:pt>
                <c:pt idx="946">
                  <c:v>79396.41</c:v>
                </c:pt>
                <c:pt idx="947">
                  <c:v>84586.02</c:v>
                </c:pt>
                <c:pt idx="948">
                  <c:v>79011.45</c:v>
                </c:pt>
                <c:pt idx="949">
                  <c:v>74013.17</c:v>
                </c:pt>
                <c:pt idx="950">
                  <c:v>91280.87</c:v>
                </c:pt>
                <c:pt idx="951">
                  <c:v>88076.53</c:v>
                </c:pt>
                <c:pt idx="952">
                  <c:v>71504.45</c:v>
                </c:pt>
                <c:pt idx="953">
                  <c:v>86377.74</c:v>
                </c:pt>
                <c:pt idx="954">
                  <c:v>88898.08</c:v>
                </c:pt>
                <c:pt idx="955">
                  <c:v>109970.08</c:v>
                </c:pt>
                <c:pt idx="956">
                  <c:v>87653.41</c:v>
                </c:pt>
                <c:pt idx="957">
                  <c:v>84738.76</c:v>
                </c:pt>
                <c:pt idx="958">
                  <c:v>65022.17</c:v>
                </c:pt>
                <c:pt idx="959">
                  <c:v>102627.58</c:v>
                </c:pt>
                <c:pt idx="960">
                  <c:v>82301.66</c:v>
                </c:pt>
                <c:pt idx="961">
                  <c:v>79541.95</c:v>
                </c:pt>
                <c:pt idx="962">
                  <c:v>84527.01</c:v>
                </c:pt>
                <c:pt idx="963">
                  <c:v>108743.06</c:v>
                </c:pt>
                <c:pt idx="964">
                  <c:v>78201.53</c:v>
                </c:pt>
                <c:pt idx="965">
                  <c:v>79997.03</c:v>
                </c:pt>
                <c:pt idx="966">
                  <c:v>99555.28</c:v>
                </c:pt>
                <c:pt idx="967">
                  <c:v>98453.39</c:v>
                </c:pt>
                <c:pt idx="968">
                  <c:v>92250.08</c:v>
                </c:pt>
                <c:pt idx="969">
                  <c:v>69568.759999999995</c:v>
                </c:pt>
                <c:pt idx="970">
                  <c:v>81395.94</c:v>
                </c:pt>
                <c:pt idx="971">
                  <c:v>87965.88</c:v>
                </c:pt>
                <c:pt idx="972">
                  <c:v>93372.25</c:v>
                </c:pt>
                <c:pt idx="973">
                  <c:v>66007.710000000006</c:v>
                </c:pt>
                <c:pt idx="974">
                  <c:v>90861.81</c:v>
                </c:pt>
                <c:pt idx="975">
                  <c:v>97877.06</c:v>
                </c:pt>
                <c:pt idx="976">
                  <c:v>93532.03</c:v>
                </c:pt>
                <c:pt idx="977">
                  <c:v>91648.7</c:v>
                </c:pt>
                <c:pt idx="978">
                  <c:v>110514.61</c:v>
                </c:pt>
                <c:pt idx="979">
                  <c:v>80114.97</c:v>
                </c:pt>
                <c:pt idx="980">
                  <c:v>75497.16</c:v>
                </c:pt>
                <c:pt idx="981">
                  <c:v>90193.57</c:v>
                </c:pt>
                <c:pt idx="982">
                  <c:v>86834.559999999998</c:v>
                </c:pt>
                <c:pt idx="983">
                  <c:v>73397.820000000007</c:v>
                </c:pt>
                <c:pt idx="984">
                  <c:v>98961.98</c:v>
                </c:pt>
                <c:pt idx="985">
                  <c:v>79985.06</c:v>
                </c:pt>
                <c:pt idx="986">
                  <c:v>133611.39000000001</c:v>
                </c:pt>
                <c:pt idx="987">
                  <c:v>81855.55</c:v>
                </c:pt>
                <c:pt idx="988">
                  <c:v>97001.06</c:v>
                </c:pt>
                <c:pt idx="989">
                  <c:v>92778.4</c:v>
                </c:pt>
                <c:pt idx="990">
                  <c:v>112852.31</c:v>
                </c:pt>
                <c:pt idx="991">
                  <c:v>106960.57</c:v>
                </c:pt>
                <c:pt idx="992">
                  <c:v>89238.19</c:v>
                </c:pt>
                <c:pt idx="993">
                  <c:v>85313.02</c:v>
                </c:pt>
                <c:pt idx="994">
                  <c:v>96895.74</c:v>
                </c:pt>
                <c:pt idx="995">
                  <c:v>85921.54</c:v>
                </c:pt>
                <c:pt idx="996">
                  <c:v>83018.789999999994</c:v>
                </c:pt>
                <c:pt idx="997">
                  <c:v>92248.63</c:v>
                </c:pt>
                <c:pt idx="998">
                  <c:v>91286.18</c:v>
                </c:pt>
                <c:pt idx="999">
                  <c:v>92845.37</c:v>
                </c:pt>
                <c:pt idx="1000">
                  <c:v>86018.41</c:v>
                </c:pt>
                <c:pt idx="1001">
                  <c:v>78083.38</c:v>
                </c:pt>
                <c:pt idx="1002">
                  <c:v>108662.52</c:v>
                </c:pt>
                <c:pt idx="1003">
                  <c:v>107884.06</c:v>
                </c:pt>
                <c:pt idx="1004">
                  <c:v>84686.68</c:v>
                </c:pt>
                <c:pt idx="1005">
                  <c:v>79373.83</c:v>
                </c:pt>
                <c:pt idx="1006">
                  <c:v>87052.92</c:v>
                </c:pt>
                <c:pt idx="1007">
                  <c:v>86078.57</c:v>
                </c:pt>
                <c:pt idx="1008">
                  <c:v>64581.97</c:v>
                </c:pt>
                <c:pt idx="1009">
                  <c:v>82295.64</c:v>
                </c:pt>
                <c:pt idx="1010">
                  <c:v>91013</c:v>
                </c:pt>
                <c:pt idx="1011">
                  <c:v>102175.76</c:v>
                </c:pt>
                <c:pt idx="1012">
                  <c:v>75386.570000000007</c:v>
                </c:pt>
                <c:pt idx="1013">
                  <c:v>85049.4</c:v>
                </c:pt>
                <c:pt idx="1014">
                  <c:v>131748.06</c:v>
                </c:pt>
                <c:pt idx="1015">
                  <c:v>83148.06</c:v>
                </c:pt>
                <c:pt idx="1016">
                  <c:v>99556.72</c:v>
                </c:pt>
                <c:pt idx="1017">
                  <c:v>91194.240000000005</c:v>
                </c:pt>
                <c:pt idx="1018">
                  <c:v>81143.69</c:v>
                </c:pt>
                <c:pt idx="1019">
                  <c:v>100455.63</c:v>
                </c:pt>
                <c:pt idx="1020">
                  <c:v>82130.820000000007</c:v>
                </c:pt>
                <c:pt idx="1021">
                  <c:v>83589.09</c:v>
                </c:pt>
                <c:pt idx="1022">
                  <c:v>108373.22</c:v>
                </c:pt>
                <c:pt idx="1023">
                  <c:v>99123.13</c:v>
                </c:pt>
                <c:pt idx="1024">
                  <c:v>66439.02</c:v>
                </c:pt>
                <c:pt idx="1025">
                  <c:v>84535.63</c:v>
                </c:pt>
                <c:pt idx="1026">
                  <c:v>82474.649999999994</c:v>
                </c:pt>
                <c:pt idx="1027">
                  <c:v>114530.91</c:v>
                </c:pt>
                <c:pt idx="1028">
                  <c:v>97099.78</c:v>
                </c:pt>
                <c:pt idx="1029">
                  <c:v>107747.72</c:v>
                </c:pt>
                <c:pt idx="1030">
                  <c:v>93124.02</c:v>
                </c:pt>
                <c:pt idx="1031">
                  <c:v>97186.41</c:v>
                </c:pt>
                <c:pt idx="1032">
                  <c:v>82123.759999999995</c:v>
                </c:pt>
                <c:pt idx="1033">
                  <c:v>96649</c:v>
                </c:pt>
                <c:pt idx="1034">
                  <c:v>91880.54</c:v>
                </c:pt>
                <c:pt idx="1035">
                  <c:v>88203.41</c:v>
                </c:pt>
                <c:pt idx="1036">
                  <c:v>64100.39</c:v>
                </c:pt>
                <c:pt idx="1037">
                  <c:v>93763.12</c:v>
                </c:pt>
                <c:pt idx="1038">
                  <c:v>86462.91</c:v>
                </c:pt>
                <c:pt idx="1039">
                  <c:v>92240.73</c:v>
                </c:pt>
                <c:pt idx="1040">
                  <c:v>98733.16</c:v>
                </c:pt>
                <c:pt idx="1041">
                  <c:v>91365.23</c:v>
                </c:pt>
                <c:pt idx="1042">
                  <c:v>68559.42</c:v>
                </c:pt>
                <c:pt idx="1043">
                  <c:v>97301.21</c:v>
                </c:pt>
                <c:pt idx="1044">
                  <c:v>102245.74</c:v>
                </c:pt>
                <c:pt idx="1045">
                  <c:v>93309.18</c:v>
                </c:pt>
                <c:pt idx="1046">
                  <c:v>70521.539999999994</c:v>
                </c:pt>
                <c:pt idx="1047">
                  <c:v>107485.15</c:v>
                </c:pt>
                <c:pt idx="1048">
                  <c:v>75923.64</c:v>
                </c:pt>
                <c:pt idx="1049">
                  <c:v>101568.11</c:v>
                </c:pt>
                <c:pt idx="1050">
                  <c:v>83354.86</c:v>
                </c:pt>
                <c:pt idx="1051">
                  <c:v>85852.15</c:v>
                </c:pt>
                <c:pt idx="1052">
                  <c:v>78731.649999999994</c:v>
                </c:pt>
                <c:pt idx="1053">
                  <c:v>64144.959999999999</c:v>
                </c:pt>
                <c:pt idx="1054">
                  <c:v>81279.64</c:v>
                </c:pt>
                <c:pt idx="1055">
                  <c:v>72603.7</c:v>
                </c:pt>
                <c:pt idx="1056">
                  <c:v>109310.83</c:v>
                </c:pt>
                <c:pt idx="1057">
                  <c:v>116638.82</c:v>
                </c:pt>
                <c:pt idx="1058">
                  <c:v>86470.58</c:v>
                </c:pt>
                <c:pt idx="1059">
                  <c:v>125017.33</c:v>
                </c:pt>
                <c:pt idx="1060">
                  <c:v>89507.76</c:v>
                </c:pt>
                <c:pt idx="1061">
                  <c:v>75260.08</c:v>
                </c:pt>
                <c:pt idx="1062">
                  <c:v>103064.71</c:v>
                </c:pt>
                <c:pt idx="1063">
                  <c:v>72384.97</c:v>
                </c:pt>
                <c:pt idx="1064">
                  <c:v>82448.740000000005</c:v>
                </c:pt>
                <c:pt idx="1065">
                  <c:v>124902.69</c:v>
                </c:pt>
                <c:pt idx="1066">
                  <c:v>77238.929999999993</c:v>
                </c:pt>
                <c:pt idx="1067">
                  <c:v>114787.53</c:v>
                </c:pt>
                <c:pt idx="1068">
                  <c:v>79829.45</c:v>
                </c:pt>
                <c:pt idx="1069">
                  <c:v>108127.54</c:v>
                </c:pt>
                <c:pt idx="1070">
                  <c:v>96373.41</c:v>
                </c:pt>
                <c:pt idx="1071">
                  <c:v>111571.63</c:v>
                </c:pt>
                <c:pt idx="1072">
                  <c:v>121369.19</c:v>
                </c:pt>
                <c:pt idx="1073">
                  <c:v>53323.48</c:v>
                </c:pt>
                <c:pt idx="1074">
                  <c:v>82354.05</c:v>
                </c:pt>
                <c:pt idx="1075">
                  <c:v>83471.33</c:v>
                </c:pt>
                <c:pt idx="1076">
                  <c:v>71441.11</c:v>
                </c:pt>
                <c:pt idx="1077">
                  <c:v>97481.44</c:v>
                </c:pt>
                <c:pt idx="1078">
                  <c:v>88140.15</c:v>
                </c:pt>
                <c:pt idx="1079">
                  <c:v>86571.95</c:v>
                </c:pt>
                <c:pt idx="1080">
                  <c:v>83628.929999999993</c:v>
                </c:pt>
                <c:pt idx="1081">
                  <c:v>74001.740000000005</c:v>
                </c:pt>
                <c:pt idx="1082">
                  <c:v>89570.69</c:v>
                </c:pt>
                <c:pt idx="1083">
                  <c:v>84787.21</c:v>
                </c:pt>
                <c:pt idx="1084">
                  <c:v>91323.79</c:v>
                </c:pt>
                <c:pt idx="1085">
                  <c:v>95108.77</c:v>
                </c:pt>
                <c:pt idx="1086">
                  <c:v>90279.38</c:v>
                </c:pt>
                <c:pt idx="1087">
                  <c:v>89836.31</c:v>
                </c:pt>
                <c:pt idx="1088">
                  <c:v>92844.18</c:v>
                </c:pt>
                <c:pt idx="1089">
                  <c:v>90475.23</c:v>
                </c:pt>
                <c:pt idx="1090">
                  <c:v>80353.23</c:v>
                </c:pt>
                <c:pt idx="1091">
                  <c:v>80839.47</c:v>
                </c:pt>
                <c:pt idx="1092">
                  <c:v>106022</c:v>
                </c:pt>
                <c:pt idx="1093">
                  <c:v>74843.14</c:v>
                </c:pt>
                <c:pt idx="1094">
                  <c:v>76581.53</c:v>
                </c:pt>
                <c:pt idx="1095">
                  <c:v>93397.62</c:v>
                </c:pt>
                <c:pt idx="1096">
                  <c:v>86250.9</c:v>
                </c:pt>
                <c:pt idx="1097">
                  <c:v>77565.5</c:v>
                </c:pt>
                <c:pt idx="1098">
                  <c:v>101947.05</c:v>
                </c:pt>
                <c:pt idx="1099">
                  <c:v>94151.64</c:v>
                </c:pt>
                <c:pt idx="1100">
                  <c:v>61489.69</c:v>
                </c:pt>
                <c:pt idx="1101">
                  <c:v>93936.78</c:v>
                </c:pt>
                <c:pt idx="1102">
                  <c:v>74803.25</c:v>
                </c:pt>
                <c:pt idx="1103">
                  <c:v>86925.61</c:v>
                </c:pt>
                <c:pt idx="1104">
                  <c:v>103329.59</c:v>
                </c:pt>
                <c:pt idx="1105">
                  <c:v>69738.25</c:v>
                </c:pt>
                <c:pt idx="1106">
                  <c:v>86452.26</c:v>
                </c:pt>
                <c:pt idx="1107">
                  <c:v>100053.09</c:v>
                </c:pt>
                <c:pt idx="1108">
                  <c:v>99533.99</c:v>
                </c:pt>
                <c:pt idx="1109">
                  <c:v>99173.22</c:v>
                </c:pt>
                <c:pt idx="1110">
                  <c:v>74836.39</c:v>
                </c:pt>
                <c:pt idx="1111">
                  <c:v>71374.37</c:v>
                </c:pt>
                <c:pt idx="1112">
                  <c:v>69242.759999999995</c:v>
                </c:pt>
                <c:pt idx="1113">
                  <c:v>82049.42</c:v>
                </c:pt>
                <c:pt idx="1114">
                  <c:v>88986.83</c:v>
                </c:pt>
                <c:pt idx="1115">
                  <c:v>69391.8</c:v>
                </c:pt>
                <c:pt idx="1116">
                  <c:v>70217.48</c:v>
                </c:pt>
                <c:pt idx="1117">
                  <c:v>84031.84</c:v>
                </c:pt>
                <c:pt idx="1118">
                  <c:v>79287.95</c:v>
                </c:pt>
                <c:pt idx="1119">
                  <c:v>85463.56</c:v>
                </c:pt>
                <c:pt idx="1120">
                  <c:v>75106.02</c:v>
                </c:pt>
                <c:pt idx="1121">
                  <c:v>102834.37</c:v>
                </c:pt>
                <c:pt idx="1122">
                  <c:v>104104.13</c:v>
                </c:pt>
                <c:pt idx="1123">
                  <c:v>119619.61</c:v>
                </c:pt>
                <c:pt idx="1124">
                  <c:v>102633.77</c:v>
                </c:pt>
                <c:pt idx="1125">
                  <c:v>105356.67</c:v>
                </c:pt>
                <c:pt idx="1126">
                  <c:v>95881.91</c:v>
                </c:pt>
                <c:pt idx="1127">
                  <c:v>80025.119999999995</c:v>
                </c:pt>
                <c:pt idx="1128">
                  <c:v>74316.800000000003</c:v>
                </c:pt>
                <c:pt idx="1129">
                  <c:v>90204.65</c:v>
                </c:pt>
                <c:pt idx="1130">
                  <c:v>99845.89</c:v>
                </c:pt>
                <c:pt idx="1131">
                  <c:v>65739.460000000006</c:v>
                </c:pt>
                <c:pt idx="1132">
                  <c:v>58444</c:v>
                </c:pt>
                <c:pt idx="1133">
                  <c:v>108813.72</c:v>
                </c:pt>
                <c:pt idx="1134">
                  <c:v>86830.44</c:v>
                </c:pt>
                <c:pt idx="1135">
                  <c:v>87579.65</c:v>
                </c:pt>
                <c:pt idx="1136">
                  <c:v>109674.29</c:v>
                </c:pt>
                <c:pt idx="1137">
                  <c:v>82140.740000000005</c:v>
                </c:pt>
                <c:pt idx="1138">
                  <c:v>76102.91</c:v>
                </c:pt>
                <c:pt idx="1139">
                  <c:v>88486.58</c:v>
                </c:pt>
                <c:pt idx="1140">
                  <c:v>107564.59</c:v>
                </c:pt>
                <c:pt idx="1141">
                  <c:v>93856.54</c:v>
                </c:pt>
                <c:pt idx="1142">
                  <c:v>94539.74</c:v>
                </c:pt>
                <c:pt idx="1143">
                  <c:v>73667.44</c:v>
                </c:pt>
                <c:pt idx="1144">
                  <c:v>73456.009999999995</c:v>
                </c:pt>
                <c:pt idx="1145">
                  <c:v>75213.34</c:v>
                </c:pt>
                <c:pt idx="1146">
                  <c:v>101594.95</c:v>
                </c:pt>
                <c:pt idx="1147">
                  <c:v>69496.83</c:v>
                </c:pt>
                <c:pt idx="1148">
                  <c:v>111491.49</c:v>
                </c:pt>
                <c:pt idx="1149">
                  <c:v>120561.98</c:v>
                </c:pt>
                <c:pt idx="1150">
                  <c:v>92039.88</c:v>
                </c:pt>
                <c:pt idx="1151">
                  <c:v>89163.8</c:v>
                </c:pt>
                <c:pt idx="1152">
                  <c:v>107565</c:v>
                </c:pt>
                <c:pt idx="1153">
                  <c:v>74637.509999999995</c:v>
                </c:pt>
                <c:pt idx="1154">
                  <c:v>82093.63</c:v>
                </c:pt>
                <c:pt idx="1155">
                  <c:v>85733.24</c:v>
                </c:pt>
                <c:pt idx="1156">
                  <c:v>100684.84</c:v>
                </c:pt>
                <c:pt idx="1157">
                  <c:v>83414.490000000005</c:v>
                </c:pt>
                <c:pt idx="1158">
                  <c:v>95471.93</c:v>
                </c:pt>
                <c:pt idx="1159">
                  <c:v>100595.73</c:v>
                </c:pt>
                <c:pt idx="1160">
                  <c:v>81435.929999999993</c:v>
                </c:pt>
                <c:pt idx="1161">
                  <c:v>117815.53</c:v>
                </c:pt>
                <c:pt idx="1162">
                  <c:v>117815.71</c:v>
                </c:pt>
                <c:pt idx="1163">
                  <c:v>83709.59</c:v>
                </c:pt>
                <c:pt idx="1164">
                  <c:v>100779.24</c:v>
                </c:pt>
                <c:pt idx="1165">
                  <c:v>68723.58</c:v>
                </c:pt>
                <c:pt idx="1166">
                  <c:v>88590.81</c:v>
                </c:pt>
                <c:pt idx="1167">
                  <c:v>91579.45</c:v>
                </c:pt>
                <c:pt idx="1168">
                  <c:v>70298.22</c:v>
                </c:pt>
                <c:pt idx="1169">
                  <c:v>98097.06</c:v>
                </c:pt>
                <c:pt idx="1170">
                  <c:v>87119.86</c:v>
                </c:pt>
                <c:pt idx="1171">
                  <c:v>82093.02</c:v>
                </c:pt>
                <c:pt idx="1172">
                  <c:v>97347.55</c:v>
                </c:pt>
                <c:pt idx="1173">
                  <c:v>73348.11</c:v>
                </c:pt>
                <c:pt idx="1174">
                  <c:v>82510.84</c:v>
                </c:pt>
                <c:pt idx="1175">
                  <c:v>66450.710000000006</c:v>
                </c:pt>
                <c:pt idx="1176">
                  <c:v>84503.93</c:v>
                </c:pt>
                <c:pt idx="1177">
                  <c:v>72842.75</c:v>
                </c:pt>
                <c:pt idx="1178">
                  <c:v>88416.71</c:v>
                </c:pt>
                <c:pt idx="1179">
                  <c:v>96714.3</c:v>
                </c:pt>
                <c:pt idx="1180">
                  <c:v>68459.48</c:v>
                </c:pt>
                <c:pt idx="1181">
                  <c:v>104829.23</c:v>
                </c:pt>
                <c:pt idx="1182">
                  <c:v>104050.61</c:v>
                </c:pt>
                <c:pt idx="1183">
                  <c:v>77358.679999999993</c:v>
                </c:pt>
                <c:pt idx="1184">
                  <c:v>88775.44</c:v>
                </c:pt>
                <c:pt idx="1185">
                  <c:v>86576.21</c:v>
                </c:pt>
                <c:pt idx="1186">
                  <c:v>113693.55</c:v>
                </c:pt>
                <c:pt idx="1187">
                  <c:v>75444.41</c:v>
                </c:pt>
                <c:pt idx="1188">
                  <c:v>69445.17</c:v>
                </c:pt>
                <c:pt idx="1189">
                  <c:v>99665.67</c:v>
                </c:pt>
                <c:pt idx="1190">
                  <c:v>77178.210000000006</c:v>
                </c:pt>
                <c:pt idx="1191">
                  <c:v>79468.36</c:v>
                </c:pt>
                <c:pt idx="1192">
                  <c:v>96039.62</c:v>
                </c:pt>
                <c:pt idx="1193">
                  <c:v>107268.51</c:v>
                </c:pt>
                <c:pt idx="1194">
                  <c:v>113890.27</c:v>
                </c:pt>
                <c:pt idx="1195">
                  <c:v>88098.66</c:v>
                </c:pt>
                <c:pt idx="1196">
                  <c:v>90742.43</c:v>
                </c:pt>
                <c:pt idx="1197">
                  <c:v>81512.259999999995</c:v>
                </c:pt>
                <c:pt idx="1198">
                  <c:v>89426.02</c:v>
                </c:pt>
                <c:pt idx="1199">
                  <c:v>91546.33</c:v>
                </c:pt>
                <c:pt idx="1200">
                  <c:v>105904.29</c:v>
                </c:pt>
                <c:pt idx="1201">
                  <c:v>89933.82</c:v>
                </c:pt>
                <c:pt idx="1202">
                  <c:v>71243.33</c:v>
                </c:pt>
                <c:pt idx="1203">
                  <c:v>79958.820000000007</c:v>
                </c:pt>
                <c:pt idx="1204">
                  <c:v>96216.47</c:v>
                </c:pt>
                <c:pt idx="1205">
                  <c:v>82569.179999999993</c:v>
                </c:pt>
                <c:pt idx="1206">
                  <c:v>89739.71</c:v>
                </c:pt>
                <c:pt idx="1207">
                  <c:v>74946.509999999995</c:v>
                </c:pt>
                <c:pt idx="1208">
                  <c:v>87876.9</c:v>
                </c:pt>
                <c:pt idx="1209">
                  <c:v>89122.5</c:v>
                </c:pt>
                <c:pt idx="1210">
                  <c:v>73977.97</c:v>
                </c:pt>
                <c:pt idx="1211">
                  <c:v>72165.81</c:v>
                </c:pt>
                <c:pt idx="1212">
                  <c:v>96525.03</c:v>
                </c:pt>
                <c:pt idx="1213">
                  <c:v>86274.94</c:v>
                </c:pt>
                <c:pt idx="1214">
                  <c:v>82051.78</c:v>
                </c:pt>
                <c:pt idx="1215">
                  <c:v>104467.7</c:v>
                </c:pt>
                <c:pt idx="1216">
                  <c:v>80325.710000000006</c:v>
                </c:pt>
                <c:pt idx="1217">
                  <c:v>71572.5</c:v>
                </c:pt>
                <c:pt idx="1218">
                  <c:v>61483.7</c:v>
                </c:pt>
                <c:pt idx="1219">
                  <c:v>84864.49</c:v>
                </c:pt>
                <c:pt idx="1220">
                  <c:v>87132.98</c:v>
                </c:pt>
                <c:pt idx="1221">
                  <c:v>84520.82</c:v>
                </c:pt>
                <c:pt idx="1222">
                  <c:v>82846.03</c:v>
                </c:pt>
                <c:pt idx="1223">
                  <c:v>108900.31</c:v>
                </c:pt>
                <c:pt idx="1224">
                  <c:v>85421.67</c:v>
                </c:pt>
                <c:pt idx="1225">
                  <c:v>104060.22</c:v>
                </c:pt>
                <c:pt idx="1226">
                  <c:v>70390.960000000006</c:v>
                </c:pt>
                <c:pt idx="1227">
                  <c:v>79374.05</c:v>
                </c:pt>
                <c:pt idx="1228">
                  <c:v>78764.72</c:v>
                </c:pt>
                <c:pt idx="1229">
                  <c:v>108380.48</c:v>
                </c:pt>
                <c:pt idx="1230">
                  <c:v>72117.460000000006</c:v>
                </c:pt>
                <c:pt idx="1231">
                  <c:v>93622.21</c:v>
                </c:pt>
                <c:pt idx="1232">
                  <c:v>75277.03</c:v>
                </c:pt>
                <c:pt idx="1233">
                  <c:v>87724.21</c:v>
                </c:pt>
                <c:pt idx="1234">
                  <c:v>84942.33</c:v>
                </c:pt>
                <c:pt idx="1235">
                  <c:v>93227.74</c:v>
                </c:pt>
                <c:pt idx="1236">
                  <c:v>74905.59</c:v>
                </c:pt>
                <c:pt idx="1237">
                  <c:v>77783.710000000006</c:v>
                </c:pt>
                <c:pt idx="1238">
                  <c:v>88823.53</c:v>
                </c:pt>
                <c:pt idx="1239">
                  <c:v>104999.93</c:v>
                </c:pt>
                <c:pt idx="1240">
                  <c:v>75224.83</c:v>
                </c:pt>
                <c:pt idx="1241">
                  <c:v>90179.49</c:v>
                </c:pt>
                <c:pt idx="1242">
                  <c:v>85230.18</c:v>
                </c:pt>
                <c:pt idx="1243">
                  <c:v>67579.570000000007</c:v>
                </c:pt>
                <c:pt idx="1244">
                  <c:v>101549.28</c:v>
                </c:pt>
                <c:pt idx="1245">
                  <c:v>98155.32</c:v>
                </c:pt>
                <c:pt idx="1246">
                  <c:v>88286.15</c:v>
                </c:pt>
                <c:pt idx="1247">
                  <c:v>94085.83</c:v>
                </c:pt>
                <c:pt idx="1248">
                  <c:v>102622.34</c:v>
                </c:pt>
                <c:pt idx="1249">
                  <c:v>82851.62</c:v>
                </c:pt>
                <c:pt idx="1250">
                  <c:v>94296.97</c:v>
                </c:pt>
                <c:pt idx="1251">
                  <c:v>61835.24</c:v>
                </c:pt>
                <c:pt idx="1252">
                  <c:v>90049.73</c:v>
                </c:pt>
                <c:pt idx="1253">
                  <c:v>80057.23</c:v>
                </c:pt>
                <c:pt idx="1254">
                  <c:v>88521.2</c:v>
                </c:pt>
                <c:pt idx="1255">
                  <c:v>79787.28</c:v>
                </c:pt>
                <c:pt idx="1256">
                  <c:v>70492.59</c:v>
                </c:pt>
                <c:pt idx="1257">
                  <c:v>98567.16</c:v>
                </c:pt>
                <c:pt idx="1258">
                  <c:v>96167.98</c:v>
                </c:pt>
                <c:pt idx="1259">
                  <c:v>76172.55</c:v>
                </c:pt>
                <c:pt idx="1260">
                  <c:v>94456.36</c:v>
                </c:pt>
                <c:pt idx="1261">
                  <c:v>105933.59</c:v>
                </c:pt>
                <c:pt idx="1262">
                  <c:v>87365.87</c:v>
                </c:pt>
                <c:pt idx="1263">
                  <c:v>83588.509999999995</c:v>
                </c:pt>
                <c:pt idx="1264">
                  <c:v>88139.91</c:v>
                </c:pt>
                <c:pt idx="1265">
                  <c:v>95316.32</c:v>
                </c:pt>
                <c:pt idx="1266">
                  <c:v>75107.42</c:v>
                </c:pt>
                <c:pt idx="1267">
                  <c:v>82175.02</c:v>
                </c:pt>
                <c:pt idx="1268">
                  <c:v>78368.350000000006</c:v>
                </c:pt>
                <c:pt idx="1269">
                  <c:v>80934.460000000006</c:v>
                </c:pt>
                <c:pt idx="1270">
                  <c:v>85074.28</c:v>
                </c:pt>
                <c:pt idx="1271">
                  <c:v>83956.68</c:v>
                </c:pt>
                <c:pt idx="1272">
                  <c:v>69692.63</c:v>
                </c:pt>
                <c:pt idx="1273">
                  <c:v>110740.11</c:v>
                </c:pt>
                <c:pt idx="1274">
                  <c:v>68767.88</c:v>
                </c:pt>
                <c:pt idx="1275">
                  <c:v>92725.49</c:v>
                </c:pt>
                <c:pt idx="1276">
                  <c:v>79918.95</c:v>
                </c:pt>
                <c:pt idx="1277">
                  <c:v>86672.09</c:v>
                </c:pt>
                <c:pt idx="1278">
                  <c:v>101850.19</c:v>
                </c:pt>
                <c:pt idx="1279">
                  <c:v>68458.34</c:v>
                </c:pt>
                <c:pt idx="1280">
                  <c:v>74670.679999999993</c:v>
                </c:pt>
                <c:pt idx="1281">
                  <c:v>99367.52</c:v>
                </c:pt>
                <c:pt idx="1282">
                  <c:v>103562.48</c:v>
                </c:pt>
                <c:pt idx="1283">
                  <c:v>92018.27</c:v>
                </c:pt>
                <c:pt idx="1284">
                  <c:v>128059.31</c:v>
                </c:pt>
                <c:pt idx="1285">
                  <c:v>85577.94</c:v>
                </c:pt>
                <c:pt idx="1286">
                  <c:v>89694.62</c:v>
                </c:pt>
                <c:pt idx="1287">
                  <c:v>78155.289999999994</c:v>
                </c:pt>
                <c:pt idx="1288">
                  <c:v>83380.56</c:v>
                </c:pt>
                <c:pt idx="1289">
                  <c:v>98454.89</c:v>
                </c:pt>
                <c:pt idx="1290">
                  <c:v>81740.289999999994</c:v>
                </c:pt>
                <c:pt idx="1291">
                  <c:v>73662.17</c:v>
                </c:pt>
                <c:pt idx="1292">
                  <c:v>75691.98</c:v>
                </c:pt>
                <c:pt idx="1293">
                  <c:v>98795.839999999997</c:v>
                </c:pt>
                <c:pt idx="1294">
                  <c:v>121099.59</c:v>
                </c:pt>
                <c:pt idx="1295">
                  <c:v>86575.72</c:v>
                </c:pt>
                <c:pt idx="1296">
                  <c:v>105126.61</c:v>
                </c:pt>
                <c:pt idx="1297">
                  <c:v>99547.67</c:v>
                </c:pt>
                <c:pt idx="1298">
                  <c:v>90847.13</c:v>
                </c:pt>
                <c:pt idx="1299">
                  <c:v>96030.26</c:v>
                </c:pt>
                <c:pt idx="1300">
                  <c:v>85990.58</c:v>
                </c:pt>
                <c:pt idx="1301">
                  <c:v>73805.3</c:v>
                </c:pt>
                <c:pt idx="1302">
                  <c:v>96199.55</c:v>
                </c:pt>
                <c:pt idx="1303">
                  <c:v>99136.08</c:v>
                </c:pt>
                <c:pt idx="1304">
                  <c:v>102250.54</c:v>
                </c:pt>
                <c:pt idx="1305">
                  <c:v>80750.240000000005</c:v>
                </c:pt>
                <c:pt idx="1306">
                  <c:v>87171.7</c:v>
                </c:pt>
                <c:pt idx="1307">
                  <c:v>81964.72</c:v>
                </c:pt>
                <c:pt idx="1308">
                  <c:v>79830.720000000001</c:v>
                </c:pt>
                <c:pt idx="1309">
                  <c:v>74072.47</c:v>
                </c:pt>
                <c:pt idx="1310">
                  <c:v>97281.05</c:v>
                </c:pt>
                <c:pt idx="1311">
                  <c:v>109852.31</c:v>
                </c:pt>
                <c:pt idx="1312">
                  <c:v>85026.28</c:v>
                </c:pt>
                <c:pt idx="1313">
                  <c:v>97261.97</c:v>
                </c:pt>
                <c:pt idx="1314">
                  <c:v>63909.97</c:v>
                </c:pt>
                <c:pt idx="1315">
                  <c:v>105483.06</c:v>
                </c:pt>
                <c:pt idx="1316">
                  <c:v>103057.72</c:v>
                </c:pt>
                <c:pt idx="1317">
                  <c:v>81167.929999999993</c:v>
                </c:pt>
                <c:pt idx="1318">
                  <c:v>67154.2</c:v>
                </c:pt>
                <c:pt idx="1319">
                  <c:v>87372.53</c:v>
                </c:pt>
                <c:pt idx="1320">
                  <c:v>110559.24</c:v>
                </c:pt>
                <c:pt idx="1321">
                  <c:v>70469.66</c:v>
                </c:pt>
                <c:pt idx="1322">
                  <c:v>78387.7</c:v>
                </c:pt>
                <c:pt idx="1323">
                  <c:v>100679.03999999999</c:v>
                </c:pt>
                <c:pt idx="1324">
                  <c:v>96877.32</c:v>
                </c:pt>
                <c:pt idx="1325">
                  <c:v>74548.53</c:v>
                </c:pt>
                <c:pt idx="1326">
                  <c:v>85121.69</c:v>
                </c:pt>
                <c:pt idx="1327">
                  <c:v>101533.82</c:v>
                </c:pt>
                <c:pt idx="1328">
                  <c:v>85441.07</c:v>
                </c:pt>
                <c:pt idx="1329">
                  <c:v>102326.76</c:v>
                </c:pt>
                <c:pt idx="1330">
                  <c:v>82592.429999999993</c:v>
                </c:pt>
                <c:pt idx="1331">
                  <c:v>84243.86</c:v>
                </c:pt>
                <c:pt idx="1332">
                  <c:v>92909.3</c:v>
                </c:pt>
                <c:pt idx="1333">
                  <c:v>67646.77</c:v>
                </c:pt>
                <c:pt idx="1334">
                  <c:v>84676.37</c:v>
                </c:pt>
                <c:pt idx="1335">
                  <c:v>86755.81</c:v>
                </c:pt>
                <c:pt idx="1336">
                  <c:v>109430.12</c:v>
                </c:pt>
                <c:pt idx="1337">
                  <c:v>76740.38</c:v>
                </c:pt>
                <c:pt idx="1338">
                  <c:v>95565.35</c:v>
                </c:pt>
                <c:pt idx="1339">
                  <c:v>86973.05</c:v>
                </c:pt>
                <c:pt idx="1340">
                  <c:v>92133.57</c:v>
                </c:pt>
                <c:pt idx="1341">
                  <c:v>62359.65</c:v>
                </c:pt>
                <c:pt idx="1342">
                  <c:v>77012.25</c:v>
                </c:pt>
                <c:pt idx="1343">
                  <c:v>105287.28</c:v>
                </c:pt>
                <c:pt idx="1344">
                  <c:v>83334.89</c:v>
                </c:pt>
                <c:pt idx="1345">
                  <c:v>90137.07</c:v>
                </c:pt>
                <c:pt idx="1346">
                  <c:v>101936.95</c:v>
                </c:pt>
                <c:pt idx="1347">
                  <c:v>88480.17</c:v>
                </c:pt>
                <c:pt idx="1348">
                  <c:v>118707.34</c:v>
                </c:pt>
                <c:pt idx="1349">
                  <c:v>59574.15</c:v>
                </c:pt>
                <c:pt idx="1350">
                  <c:v>102936.82</c:v>
                </c:pt>
                <c:pt idx="1351">
                  <c:v>72865.55</c:v>
                </c:pt>
                <c:pt idx="1352">
                  <c:v>104067.52</c:v>
                </c:pt>
                <c:pt idx="1353">
                  <c:v>77132.62</c:v>
                </c:pt>
                <c:pt idx="1354">
                  <c:v>95025.49</c:v>
                </c:pt>
                <c:pt idx="1355">
                  <c:v>86994.65</c:v>
                </c:pt>
                <c:pt idx="1356">
                  <c:v>68489.710000000006</c:v>
                </c:pt>
                <c:pt idx="1357">
                  <c:v>84612.22</c:v>
                </c:pt>
                <c:pt idx="1358">
                  <c:v>84770.34</c:v>
                </c:pt>
                <c:pt idx="1359">
                  <c:v>77022.23</c:v>
                </c:pt>
                <c:pt idx="1360">
                  <c:v>75928.97</c:v>
                </c:pt>
                <c:pt idx="1361">
                  <c:v>90936.68</c:v>
                </c:pt>
                <c:pt idx="1362">
                  <c:v>83738.34</c:v>
                </c:pt>
                <c:pt idx="1363">
                  <c:v>76536.19</c:v>
                </c:pt>
                <c:pt idx="1364">
                  <c:v>83202.87</c:v>
                </c:pt>
                <c:pt idx="1365">
                  <c:v>84092.44</c:v>
                </c:pt>
                <c:pt idx="1366">
                  <c:v>96812.76</c:v>
                </c:pt>
                <c:pt idx="1367">
                  <c:v>68191.13</c:v>
                </c:pt>
                <c:pt idx="1368">
                  <c:v>83656.44</c:v>
                </c:pt>
                <c:pt idx="1369">
                  <c:v>46826.400000000001</c:v>
                </c:pt>
                <c:pt idx="1370">
                  <c:v>89184.62</c:v>
                </c:pt>
                <c:pt idx="1371">
                  <c:v>105763.67</c:v>
                </c:pt>
                <c:pt idx="1372">
                  <c:v>73488.77</c:v>
                </c:pt>
                <c:pt idx="1373">
                  <c:v>95624.53</c:v>
                </c:pt>
                <c:pt idx="1374">
                  <c:v>78084.509999999995</c:v>
                </c:pt>
                <c:pt idx="1375">
                  <c:v>80297.850000000006</c:v>
                </c:pt>
                <c:pt idx="1376">
                  <c:v>60677.23</c:v>
                </c:pt>
                <c:pt idx="1377">
                  <c:v>85996.479999999996</c:v>
                </c:pt>
                <c:pt idx="1378">
                  <c:v>77237.67</c:v>
                </c:pt>
                <c:pt idx="1379">
                  <c:v>102630.45</c:v>
                </c:pt>
                <c:pt idx="1380">
                  <c:v>82286.58</c:v>
                </c:pt>
                <c:pt idx="1381">
                  <c:v>64172.14</c:v>
                </c:pt>
                <c:pt idx="1382">
                  <c:v>112613.25</c:v>
                </c:pt>
                <c:pt idx="1383">
                  <c:v>89266.15</c:v>
                </c:pt>
                <c:pt idx="1384">
                  <c:v>93890.75</c:v>
                </c:pt>
                <c:pt idx="1385">
                  <c:v>93971.05</c:v>
                </c:pt>
                <c:pt idx="1386">
                  <c:v>73528.62</c:v>
                </c:pt>
                <c:pt idx="1387">
                  <c:v>91309.15</c:v>
                </c:pt>
                <c:pt idx="1388">
                  <c:v>106992.87</c:v>
                </c:pt>
                <c:pt idx="1389">
                  <c:v>102700.34</c:v>
                </c:pt>
                <c:pt idx="1390">
                  <c:v>104446.86</c:v>
                </c:pt>
                <c:pt idx="1391">
                  <c:v>86221.53</c:v>
                </c:pt>
                <c:pt idx="1392">
                  <c:v>104653.26</c:v>
                </c:pt>
                <c:pt idx="1393">
                  <c:v>133319.31</c:v>
                </c:pt>
                <c:pt idx="1394">
                  <c:v>96015.07</c:v>
                </c:pt>
                <c:pt idx="1395">
                  <c:v>87554.89</c:v>
                </c:pt>
                <c:pt idx="1396">
                  <c:v>93577.88</c:v>
                </c:pt>
                <c:pt idx="1397">
                  <c:v>92884.36</c:v>
                </c:pt>
                <c:pt idx="1398">
                  <c:v>70228.009999999995</c:v>
                </c:pt>
                <c:pt idx="1399">
                  <c:v>91534.84</c:v>
                </c:pt>
                <c:pt idx="1400">
                  <c:v>86849.61</c:v>
                </c:pt>
                <c:pt idx="1401">
                  <c:v>101566.44</c:v>
                </c:pt>
                <c:pt idx="1402">
                  <c:v>105426.67</c:v>
                </c:pt>
                <c:pt idx="1403">
                  <c:v>92962.05</c:v>
                </c:pt>
                <c:pt idx="1404">
                  <c:v>101519.37</c:v>
                </c:pt>
                <c:pt idx="1405">
                  <c:v>105079.71</c:v>
                </c:pt>
                <c:pt idx="1406">
                  <c:v>102729.1</c:v>
                </c:pt>
                <c:pt idx="1407">
                  <c:v>100501.53</c:v>
                </c:pt>
                <c:pt idx="1408">
                  <c:v>84458.69</c:v>
                </c:pt>
                <c:pt idx="1409">
                  <c:v>73189.679999999993</c:v>
                </c:pt>
                <c:pt idx="1410">
                  <c:v>84941.77</c:v>
                </c:pt>
                <c:pt idx="1411">
                  <c:v>93694.33</c:v>
                </c:pt>
                <c:pt idx="1412">
                  <c:v>110065.77</c:v>
                </c:pt>
                <c:pt idx="1413">
                  <c:v>111116.11</c:v>
                </c:pt>
                <c:pt idx="1414">
                  <c:v>107031.02</c:v>
                </c:pt>
                <c:pt idx="1415">
                  <c:v>80209.34</c:v>
                </c:pt>
                <c:pt idx="1416">
                  <c:v>102526.55</c:v>
                </c:pt>
                <c:pt idx="1417">
                  <c:v>89350.57</c:v>
                </c:pt>
                <c:pt idx="1418">
                  <c:v>86226.51</c:v>
                </c:pt>
                <c:pt idx="1419">
                  <c:v>86205.24</c:v>
                </c:pt>
                <c:pt idx="1420">
                  <c:v>97145.42</c:v>
                </c:pt>
                <c:pt idx="1421">
                  <c:v>85245.03</c:v>
                </c:pt>
                <c:pt idx="1422">
                  <c:v>104725.18</c:v>
                </c:pt>
                <c:pt idx="1423">
                  <c:v>82541.52</c:v>
                </c:pt>
                <c:pt idx="1424">
                  <c:v>80055.570000000007</c:v>
                </c:pt>
                <c:pt idx="1425">
                  <c:v>90925.38</c:v>
                </c:pt>
                <c:pt idx="1426">
                  <c:v>88026.57</c:v>
                </c:pt>
                <c:pt idx="1427">
                  <c:v>100765.03</c:v>
                </c:pt>
                <c:pt idx="1428">
                  <c:v>110041.63</c:v>
                </c:pt>
                <c:pt idx="1429">
                  <c:v>100093.3</c:v>
                </c:pt>
                <c:pt idx="1430">
                  <c:v>72502.27</c:v>
                </c:pt>
                <c:pt idx="1431">
                  <c:v>120216.05</c:v>
                </c:pt>
                <c:pt idx="1432">
                  <c:v>90541.13</c:v>
                </c:pt>
                <c:pt idx="1433">
                  <c:v>96270.03</c:v>
                </c:pt>
                <c:pt idx="1434">
                  <c:v>73726.429999999993</c:v>
                </c:pt>
                <c:pt idx="1435">
                  <c:v>86831.33</c:v>
                </c:pt>
                <c:pt idx="1436">
                  <c:v>95566.88</c:v>
                </c:pt>
                <c:pt idx="1437">
                  <c:v>79419.600000000006</c:v>
                </c:pt>
                <c:pt idx="1438">
                  <c:v>93125.06</c:v>
                </c:pt>
                <c:pt idx="1439">
                  <c:v>101686.32</c:v>
                </c:pt>
                <c:pt idx="1440">
                  <c:v>112484.77</c:v>
                </c:pt>
                <c:pt idx="1441">
                  <c:v>71330.98</c:v>
                </c:pt>
                <c:pt idx="1442">
                  <c:v>87134.25</c:v>
                </c:pt>
                <c:pt idx="1443">
                  <c:v>96279.9</c:v>
                </c:pt>
                <c:pt idx="1444">
                  <c:v>113776.84</c:v>
                </c:pt>
                <c:pt idx="1445">
                  <c:v>89928.38</c:v>
                </c:pt>
                <c:pt idx="1446">
                  <c:v>58894.39</c:v>
                </c:pt>
                <c:pt idx="1447">
                  <c:v>81947.23</c:v>
                </c:pt>
                <c:pt idx="1448">
                  <c:v>98265.77</c:v>
                </c:pt>
                <c:pt idx="1449">
                  <c:v>75895.850000000006</c:v>
                </c:pt>
                <c:pt idx="1450">
                  <c:v>79703.520000000004</c:v>
                </c:pt>
                <c:pt idx="1451">
                  <c:v>100120.66</c:v>
                </c:pt>
                <c:pt idx="1452">
                  <c:v>104430.88</c:v>
                </c:pt>
                <c:pt idx="1453">
                  <c:v>101233.37</c:v>
                </c:pt>
                <c:pt idx="1454">
                  <c:v>62748.7</c:v>
                </c:pt>
                <c:pt idx="1455">
                  <c:v>146388.68</c:v>
                </c:pt>
                <c:pt idx="1456">
                  <c:v>93204.27</c:v>
                </c:pt>
                <c:pt idx="1457">
                  <c:v>95805.52</c:v>
                </c:pt>
                <c:pt idx="1458">
                  <c:v>91574.68</c:v>
                </c:pt>
                <c:pt idx="1459">
                  <c:v>73808.740000000005</c:v>
                </c:pt>
                <c:pt idx="1460">
                  <c:v>83747.38</c:v>
                </c:pt>
                <c:pt idx="1461">
                  <c:v>106035.6</c:v>
                </c:pt>
                <c:pt idx="1462">
                  <c:v>88233.52</c:v>
                </c:pt>
                <c:pt idx="1463">
                  <c:v>121439.67999999999</c:v>
                </c:pt>
                <c:pt idx="1464">
                  <c:v>92382.17</c:v>
                </c:pt>
                <c:pt idx="1465">
                  <c:v>67666.02</c:v>
                </c:pt>
                <c:pt idx="1466">
                  <c:v>82747.55</c:v>
                </c:pt>
                <c:pt idx="1467">
                  <c:v>97957.95</c:v>
                </c:pt>
                <c:pt idx="1468">
                  <c:v>87025.87</c:v>
                </c:pt>
                <c:pt idx="1469">
                  <c:v>76882.34</c:v>
                </c:pt>
                <c:pt idx="1470">
                  <c:v>86668.75</c:v>
                </c:pt>
                <c:pt idx="1471">
                  <c:v>99581.84</c:v>
                </c:pt>
                <c:pt idx="1472">
                  <c:v>106981.7</c:v>
                </c:pt>
                <c:pt idx="1473">
                  <c:v>72525.710000000006</c:v>
                </c:pt>
                <c:pt idx="1474">
                  <c:v>107076.98</c:v>
                </c:pt>
                <c:pt idx="1475">
                  <c:v>95924.18</c:v>
                </c:pt>
                <c:pt idx="1476">
                  <c:v>94618.67</c:v>
                </c:pt>
                <c:pt idx="1477">
                  <c:v>89942.2</c:v>
                </c:pt>
                <c:pt idx="1478">
                  <c:v>91529.05</c:v>
                </c:pt>
                <c:pt idx="1479">
                  <c:v>80840.23</c:v>
                </c:pt>
                <c:pt idx="1480">
                  <c:v>110145.15</c:v>
                </c:pt>
                <c:pt idx="1481">
                  <c:v>92455.34</c:v>
                </c:pt>
                <c:pt idx="1482">
                  <c:v>100211.74</c:v>
                </c:pt>
                <c:pt idx="1483">
                  <c:v>87419.91</c:v>
                </c:pt>
                <c:pt idx="1484">
                  <c:v>89773.57</c:v>
                </c:pt>
                <c:pt idx="1485">
                  <c:v>89352.48</c:v>
                </c:pt>
                <c:pt idx="1486">
                  <c:v>84512.97</c:v>
                </c:pt>
                <c:pt idx="1487">
                  <c:v>88713.84</c:v>
                </c:pt>
                <c:pt idx="1488">
                  <c:v>112579.9</c:v>
                </c:pt>
                <c:pt idx="1489">
                  <c:v>81097.17</c:v>
                </c:pt>
                <c:pt idx="1490">
                  <c:v>104877.06</c:v>
                </c:pt>
                <c:pt idx="1491">
                  <c:v>101067.4</c:v>
                </c:pt>
                <c:pt idx="1492">
                  <c:v>86429.26</c:v>
                </c:pt>
                <c:pt idx="1493">
                  <c:v>75280.460000000006</c:v>
                </c:pt>
                <c:pt idx="1494">
                  <c:v>69194.100000000006</c:v>
                </c:pt>
                <c:pt idx="1495">
                  <c:v>77184.17</c:v>
                </c:pt>
                <c:pt idx="1496">
                  <c:v>97879.5</c:v>
                </c:pt>
                <c:pt idx="1497">
                  <c:v>68478.66</c:v>
                </c:pt>
                <c:pt idx="1498">
                  <c:v>93505.82</c:v>
                </c:pt>
                <c:pt idx="1499">
                  <c:v>95161.76</c:v>
                </c:pt>
                <c:pt idx="1500">
                  <c:v>75137.570000000007</c:v>
                </c:pt>
                <c:pt idx="1501">
                  <c:v>84265.4</c:v>
                </c:pt>
                <c:pt idx="1502">
                  <c:v>85906.83</c:v>
                </c:pt>
                <c:pt idx="1503">
                  <c:v>114658.36</c:v>
                </c:pt>
                <c:pt idx="1504">
                  <c:v>96729.279999999999</c:v>
                </c:pt>
                <c:pt idx="1505">
                  <c:v>63131.34</c:v>
                </c:pt>
                <c:pt idx="1506">
                  <c:v>76704.88</c:v>
                </c:pt>
                <c:pt idx="1507">
                  <c:v>107792.37</c:v>
                </c:pt>
                <c:pt idx="1508">
                  <c:v>111616.05</c:v>
                </c:pt>
                <c:pt idx="1509">
                  <c:v>69078.53</c:v>
                </c:pt>
                <c:pt idx="1510">
                  <c:v>98437.81</c:v>
                </c:pt>
                <c:pt idx="1511">
                  <c:v>91103.33</c:v>
                </c:pt>
                <c:pt idx="1512">
                  <c:v>68174.84</c:v>
                </c:pt>
                <c:pt idx="1513">
                  <c:v>115936.47</c:v>
                </c:pt>
                <c:pt idx="1514">
                  <c:v>63392.31</c:v>
                </c:pt>
                <c:pt idx="1515">
                  <c:v>75941.06</c:v>
                </c:pt>
                <c:pt idx="1516">
                  <c:v>78122.78</c:v>
                </c:pt>
                <c:pt idx="1517">
                  <c:v>90650.76</c:v>
                </c:pt>
                <c:pt idx="1518">
                  <c:v>100331.65</c:v>
                </c:pt>
                <c:pt idx="1519">
                  <c:v>105975.38</c:v>
                </c:pt>
                <c:pt idx="1520">
                  <c:v>68483.539999999994</c:v>
                </c:pt>
                <c:pt idx="1521">
                  <c:v>112726.71</c:v>
                </c:pt>
                <c:pt idx="1522">
                  <c:v>94978.01</c:v>
                </c:pt>
                <c:pt idx="1523">
                  <c:v>89974.87</c:v>
                </c:pt>
                <c:pt idx="1524">
                  <c:v>109679.33</c:v>
                </c:pt>
                <c:pt idx="1525">
                  <c:v>89148.99</c:v>
                </c:pt>
                <c:pt idx="1526">
                  <c:v>75334.990000000005</c:v>
                </c:pt>
                <c:pt idx="1527">
                  <c:v>84431.98</c:v>
                </c:pt>
                <c:pt idx="1528">
                  <c:v>105708.99</c:v>
                </c:pt>
                <c:pt idx="1529">
                  <c:v>81608.210000000006</c:v>
                </c:pt>
                <c:pt idx="1530">
                  <c:v>77489.33</c:v>
                </c:pt>
                <c:pt idx="1531">
                  <c:v>67132.03</c:v>
                </c:pt>
                <c:pt idx="1532">
                  <c:v>90558.29</c:v>
                </c:pt>
                <c:pt idx="1533">
                  <c:v>67739.88</c:v>
                </c:pt>
                <c:pt idx="1534">
                  <c:v>91534.44</c:v>
                </c:pt>
                <c:pt idx="1535">
                  <c:v>67458.7</c:v>
                </c:pt>
                <c:pt idx="1536">
                  <c:v>103972.53</c:v>
                </c:pt>
                <c:pt idx="1537">
                  <c:v>94138.04</c:v>
                </c:pt>
                <c:pt idx="1538">
                  <c:v>73939.16</c:v>
                </c:pt>
                <c:pt idx="1539">
                  <c:v>79929.8</c:v>
                </c:pt>
                <c:pt idx="1540">
                  <c:v>78579.23</c:v>
                </c:pt>
                <c:pt idx="1541">
                  <c:v>91913.36</c:v>
                </c:pt>
                <c:pt idx="1542">
                  <c:v>111126.95</c:v>
                </c:pt>
                <c:pt idx="1543">
                  <c:v>79968.97</c:v>
                </c:pt>
                <c:pt idx="1544">
                  <c:v>90022.93</c:v>
                </c:pt>
                <c:pt idx="1545">
                  <c:v>83745.16</c:v>
                </c:pt>
                <c:pt idx="1546">
                  <c:v>89095.22</c:v>
                </c:pt>
                <c:pt idx="1547">
                  <c:v>70872.42</c:v>
                </c:pt>
                <c:pt idx="1548">
                  <c:v>85426.16</c:v>
                </c:pt>
                <c:pt idx="1549">
                  <c:v>120733.46</c:v>
                </c:pt>
                <c:pt idx="1550">
                  <c:v>104382.85</c:v>
                </c:pt>
                <c:pt idx="1551">
                  <c:v>84239.65</c:v>
                </c:pt>
                <c:pt idx="1552">
                  <c:v>100340.75</c:v>
                </c:pt>
                <c:pt idx="1553">
                  <c:v>69267.47</c:v>
                </c:pt>
                <c:pt idx="1554">
                  <c:v>82606.69</c:v>
                </c:pt>
                <c:pt idx="1555">
                  <c:v>77183.92</c:v>
                </c:pt>
                <c:pt idx="1556">
                  <c:v>86935.32</c:v>
                </c:pt>
                <c:pt idx="1557">
                  <c:v>112640.61</c:v>
                </c:pt>
                <c:pt idx="1558">
                  <c:v>83622.880000000005</c:v>
                </c:pt>
                <c:pt idx="1559">
                  <c:v>93000.12</c:v>
                </c:pt>
                <c:pt idx="1560">
                  <c:v>89441.97</c:v>
                </c:pt>
                <c:pt idx="1561">
                  <c:v>86554.84</c:v>
                </c:pt>
                <c:pt idx="1562">
                  <c:v>110324.42</c:v>
                </c:pt>
                <c:pt idx="1563">
                  <c:v>90930.54</c:v>
                </c:pt>
                <c:pt idx="1564">
                  <c:v>111827.62</c:v>
                </c:pt>
                <c:pt idx="1565">
                  <c:v>97517.53</c:v>
                </c:pt>
                <c:pt idx="1566">
                  <c:v>83083.73</c:v>
                </c:pt>
                <c:pt idx="1567">
                  <c:v>106743.47</c:v>
                </c:pt>
                <c:pt idx="1568">
                  <c:v>122531.73</c:v>
                </c:pt>
                <c:pt idx="1569">
                  <c:v>97278.88</c:v>
                </c:pt>
                <c:pt idx="1570">
                  <c:v>89743.9</c:v>
                </c:pt>
                <c:pt idx="1571">
                  <c:v>80637.89</c:v>
                </c:pt>
                <c:pt idx="1572">
                  <c:v>108733.44</c:v>
                </c:pt>
                <c:pt idx="1573">
                  <c:v>80710.75</c:v>
                </c:pt>
                <c:pt idx="1574">
                  <c:v>81412.75</c:v>
                </c:pt>
                <c:pt idx="1575">
                  <c:v>103445.56</c:v>
                </c:pt>
                <c:pt idx="1576">
                  <c:v>92830.95</c:v>
                </c:pt>
                <c:pt idx="1577">
                  <c:v>70216.31</c:v>
                </c:pt>
                <c:pt idx="1578">
                  <c:v>79328.22</c:v>
                </c:pt>
                <c:pt idx="1579">
                  <c:v>89041.74</c:v>
                </c:pt>
                <c:pt idx="1580">
                  <c:v>79585.929999999993</c:v>
                </c:pt>
                <c:pt idx="1581">
                  <c:v>79062.97</c:v>
                </c:pt>
                <c:pt idx="1582">
                  <c:v>87061.52</c:v>
                </c:pt>
                <c:pt idx="1583">
                  <c:v>134883.32</c:v>
                </c:pt>
                <c:pt idx="1584">
                  <c:v>72812.42</c:v>
                </c:pt>
                <c:pt idx="1585">
                  <c:v>91254.27</c:v>
                </c:pt>
                <c:pt idx="1586">
                  <c:v>93429.89</c:v>
                </c:pt>
                <c:pt idx="1587">
                  <c:v>99408.7</c:v>
                </c:pt>
                <c:pt idx="1588">
                  <c:v>99113.82</c:v>
                </c:pt>
                <c:pt idx="1589">
                  <c:v>81028.12</c:v>
                </c:pt>
                <c:pt idx="1590">
                  <c:v>86400.58</c:v>
                </c:pt>
                <c:pt idx="1591">
                  <c:v>90561.57</c:v>
                </c:pt>
                <c:pt idx="1592">
                  <c:v>96635.17</c:v>
                </c:pt>
                <c:pt idx="1593">
                  <c:v>80359.83</c:v>
                </c:pt>
                <c:pt idx="1594">
                  <c:v>91643.32</c:v>
                </c:pt>
                <c:pt idx="1595">
                  <c:v>87809.53</c:v>
                </c:pt>
                <c:pt idx="1596">
                  <c:v>91543.39</c:v>
                </c:pt>
                <c:pt idx="1597">
                  <c:v>60789.14</c:v>
                </c:pt>
                <c:pt idx="1598">
                  <c:v>88492.87</c:v>
                </c:pt>
                <c:pt idx="1599">
                  <c:v>95050.54</c:v>
                </c:pt>
                <c:pt idx="1600">
                  <c:v>95379.54</c:v>
                </c:pt>
                <c:pt idx="1601">
                  <c:v>93975.34</c:v>
                </c:pt>
                <c:pt idx="1602">
                  <c:v>96050.2</c:v>
                </c:pt>
                <c:pt idx="1603">
                  <c:v>88849.39</c:v>
                </c:pt>
                <c:pt idx="1604">
                  <c:v>85456.15</c:v>
                </c:pt>
                <c:pt idx="1605">
                  <c:v>92100.99</c:v>
                </c:pt>
                <c:pt idx="1606">
                  <c:v>93520.36</c:v>
                </c:pt>
                <c:pt idx="1607">
                  <c:v>94718.25</c:v>
                </c:pt>
                <c:pt idx="1608">
                  <c:v>84373.59</c:v>
                </c:pt>
                <c:pt idx="1609">
                  <c:v>91570.65</c:v>
                </c:pt>
                <c:pt idx="1610">
                  <c:v>89335.67</c:v>
                </c:pt>
                <c:pt idx="1611">
                  <c:v>92467.35</c:v>
                </c:pt>
                <c:pt idx="1612">
                  <c:v>111341.9</c:v>
                </c:pt>
                <c:pt idx="1613">
                  <c:v>73746.78</c:v>
                </c:pt>
                <c:pt idx="1614">
                  <c:v>92733.38</c:v>
                </c:pt>
                <c:pt idx="1615">
                  <c:v>102383.8</c:v>
                </c:pt>
                <c:pt idx="1616">
                  <c:v>76449.69</c:v>
                </c:pt>
                <c:pt idx="1617">
                  <c:v>89667.82</c:v>
                </c:pt>
                <c:pt idx="1618">
                  <c:v>85826.81</c:v>
                </c:pt>
                <c:pt idx="1619">
                  <c:v>88330.240000000005</c:v>
                </c:pt>
                <c:pt idx="1620">
                  <c:v>89387.88</c:v>
                </c:pt>
                <c:pt idx="1621">
                  <c:v>81325.919999999998</c:v>
                </c:pt>
                <c:pt idx="1622">
                  <c:v>77842.17</c:v>
                </c:pt>
                <c:pt idx="1623">
                  <c:v>96967.44</c:v>
                </c:pt>
                <c:pt idx="1624">
                  <c:v>90206.43</c:v>
                </c:pt>
                <c:pt idx="1625">
                  <c:v>82568.03</c:v>
                </c:pt>
                <c:pt idx="1626">
                  <c:v>112135.86</c:v>
                </c:pt>
                <c:pt idx="1627">
                  <c:v>85661.69</c:v>
                </c:pt>
                <c:pt idx="1628">
                  <c:v>95641.9</c:v>
                </c:pt>
                <c:pt idx="1629">
                  <c:v>83491.53</c:v>
                </c:pt>
                <c:pt idx="1630">
                  <c:v>81703.649999999994</c:v>
                </c:pt>
                <c:pt idx="1631">
                  <c:v>90718.23</c:v>
                </c:pt>
                <c:pt idx="1632">
                  <c:v>86991.38</c:v>
                </c:pt>
                <c:pt idx="1633">
                  <c:v>95629.73</c:v>
                </c:pt>
                <c:pt idx="1634">
                  <c:v>94457.2</c:v>
                </c:pt>
                <c:pt idx="1635">
                  <c:v>97567.64</c:v>
                </c:pt>
                <c:pt idx="1636">
                  <c:v>72470.33</c:v>
                </c:pt>
                <c:pt idx="1637">
                  <c:v>62699.35</c:v>
                </c:pt>
                <c:pt idx="1638">
                  <c:v>101113.94</c:v>
                </c:pt>
                <c:pt idx="1639">
                  <c:v>64177.9</c:v>
                </c:pt>
                <c:pt idx="1640">
                  <c:v>111323.59</c:v>
                </c:pt>
                <c:pt idx="1641">
                  <c:v>87700.28</c:v>
                </c:pt>
                <c:pt idx="1642">
                  <c:v>91141.51</c:v>
                </c:pt>
                <c:pt idx="1643">
                  <c:v>87975.85</c:v>
                </c:pt>
                <c:pt idx="1644">
                  <c:v>101661.9</c:v>
                </c:pt>
                <c:pt idx="1645">
                  <c:v>92692.26</c:v>
                </c:pt>
                <c:pt idx="1646">
                  <c:v>95515.44</c:v>
                </c:pt>
                <c:pt idx="1647">
                  <c:v>76086.58</c:v>
                </c:pt>
                <c:pt idx="1648">
                  <c:v>81858.34</c:v>
                </c:pt>
                <c:pt idx="1649">
                  <c:v>101059.04</c:v>
                </c:pt>
                <c:pt idx="1650">
                  <c:v>68866.149999999994</c:v>
                </c:pt>
                <c:pt idx="1651">
                  <c:v>90976.91</c:v>
                </c:pt>
                <c:pt idx="1652">
                  <c:v>86865.12</c:v>
                </c:pt>
                <c:pt idx="1653">
                  <c:v>86131.51</c:v>
                </c:pt>
                <c:pt idx="1654">
                  <c:v>103732.38</c:v>
                </c:pt>
                <c:pt idx="1655">
                  <c:v>71862.2</c:v>
                </c:pt>
                <c:pt idx="1656">
                  <c:v>93986.68</c:v>
                </c:pt>
                <c:pt idx="1657">
                  <c:v>68685.259999999995</c:v>
                </c:pt>
                <c:pt idx="1658">
                  <c:v>96468.27</c:v>
                </c:pt>
                <c:pt idx="1659">
                  <c:v>98492.75</c:v>
                </c:pt>
                <c:pt idx="1660">
                  <c:v>73790.33</c:v>
                </c:pt>
                <c:pt idx="1661">
                  <c:v>96822.21</c:v>
                </c:pt>
                <c:pt idx="1662">
                  <c:v>94075.82</c:v>
                </c:pt>
                <c:pt idx="1663">
                  <c:v>80115.33</c:v>
                </c:pt>
                <c:pt idx="1664">
                  <c:v>103743.3</c:v>
                </c:pt>
                <c:pt idx="1665">
                  <c:v>80605.039999999994</c:v>
                </c:pt>
                <c:pt idx="1666">
                  <c:v>80631.05</c:v>
                </c:pt>
                <c:pt idx="1667">
                  <c:v>93441.99</c:v>
                </c:pt>
                <c:pt idx="1668">
                  <c:v>110490.9</c:v>
                </c:pt>
                <c:pt idx="1669">
                  <c:v>92558.87</c:v>
                </c:pt>
                <c:pt idx="1670">
                  <c:v>95671.08</c:v>
                </c:pt>
                <c:pt idx="1671">
                  <c:v>104871.01</c:v>
                </c:pt>
                <c:pt idx="1672">
                  <c:v>52812.1</c:v>
                </c:pt>
                <c:pt idx="1673">
                  <c:v>73535.570000000007</c:v>
                </c:pt>
                <c:pt idx="1674">
                  <c:v>74092.160000000003</c:v>
                </c:pt>
                <c:pt idx="1675">
                  <c:v>84852.29</c:v>
                </c:pt>
                <c:pt idx="1676">
                  <c:v>77491.11</c:v>
                </c:pt>
                <c:pt idx="1677">
                  <c:v>111300.61</c:v>
                </c:pt>
                <c:pt idx="1678">
                  <c:v>72197.679999999993</c:v>
                </c:pt>
                <c:pt idx="1679">
                  <c:v>96000.09</c:v>
                </c:pt>
                <c:pt idx="1680">
                  <c:v>96815.19</c:v>
                </c:pt>
                <c:pt idx="1681">
                  <c:v>104342.93</c:v>
                </c:pt>
                <c:pt idx="1682">
                  <c:v>82907.350000000006</c:v>
                </c:pt>
                <c:pt idx="1683">
                  <c:v>80883.67</c:v>
                </c:pt>
                <c:pt idx="1684">
                  <c:v>110738.99</c:v>
                </c:pt>
                <c:pt idx="1685">
                  <c:v>88766.09</c:v>
                </c:pt>
                <c:pt idx="1686">
                  <c:v>77875.289999999994</c:v>
                </c:pt>
                <c:pt idx="1687">
                  <c:v>81969.36</c:v>
                </c:pt>
                <c:pt idx="1688">
                  <c:v>94840.55</c:v>
                </c:pt>
                <c:pt idx="1689">
                  <c:v>84704.62</c:v>
                </c:pt>
                <c:pt idx="1690">
                  <c:v>88541.53</c:v>
                </c:pt>
                <c:pt idx="1691">
                  <c:v>93783.96</c:v>
                </c:pt>
                <c:pt idx="1692">
                  <c:v>97676.91</c:v>
                </c:pt>
                <c:pt idx="1693">
                  <c:v>59590.06</c:v>
                </c:pt>
                <c:pt idx="1694">
                  <c:v>100982.04</c:v>
                </c:pt>
                <c:pt idx="1695">
                  <c:v>95001.54</c:v>
                </c:pt>
                <c:pt idx="1696">
                  <c:v>111049.98</c:v>
                </c:pt>
                <c:pt idx="1697">
                  <c:v>89609.27</c:v>
                </c:pt>
                <c:pt idx="1698">
                  <c:v>82440.100000000006</c:v>
                </c:pt>
                <c:pt idx="1699">
                  <c:v>84315.53</c:v>
                </c:pt>
                <c:pt idx="1700">
                  <c:v>83183.97</c:v>
                </c:pt>
                <c:pt idx="1701">
                  <c:v>88051.26</c:v>
                </c:pt>
                <c:pt idx="1702">
                  <c:v>77265.97</c:v>
                </c:pt>
                <c:pt idx="1703">
                  <c:v>91378.35</c:v>
                </c:pt>
                <c:pt idx="1704">
                  <c:v>63836.9</c:v>
                </c:pt>
                <c:pt idx="1705">
                  <c:v>98733.05</c:v>
                </c:pt>
                <c:pt idx="1706">
                  <c:v>91130.84</c:v>
                </c:pt>
                <c:pt idx="1707">
                  <c:v>87973.75</c:v>
                </c:pt>
                <c:pt idx="1708">
                  <c:v>75236.81</c:v>
                </c:pt>
                <c:pt idx="1709">
                  <c:v>89047.88</c:v>
                </c:pt>
                <c:pt idx="1710">
                  <c:v>60216.23</c:v>
                </c:pt>
                <c:pt idx="1711">
                  <c:v>103210.61</c:v>
                </c:pt>
                <c:pt idx="1712">
                  <c:v>105182.89</c:v>
                </c:pt>
                <c:pt idx="1713">
                  <c:v>100740.32</c:v>
                </c:pt>
                <c:pt idx="1714">
                  <c:v>68832.59</c:v>
                </c:pt>
                <c:pt idx="1715">
                  <c:v>85226.67</c:v>
                </c:pt>
                <c:pt idx="1716">
                  <c:v>118825.79</c:v>
                </c:pt>
                <c:pt idx="1717">
                  <c:v>61100.24</c:v>
                </c:pt>
                <c:pt idx="1718">
                  <c:v>74075.100000000006</c:v>
                </c:pt>
                <c:pt idx="1719">
                  <c:v>80139.91</c:v>
                </c:pt>
                <c:pt idx="1720">
                  <c:v>103977.81</c:v>
                </c:pt>
                <c:pt idx="1721">
                  <c:v>104664.2</c:v>
                </c:pt>
                <c:pt idx="1722">
                  <c:v>80269.919999999998</c:v>
                </c:pt>
                <c:pt idx="1723">
                  <c:v>108915.22</c:v>
                </c:pt>
                <c:pt idx="1724">
                  <c:v>93107.53</c:v>
                </c:pt>
                <c:pt idx="1725">
                  <c:v>114635.41</c:v>
                </c:pt>
                <c:pt idx="1726">
                  <c:v>102994.04</c:v>
                </c:pt>
                <c:pt idx="1727">
                  <c:v>69478.83</c:v>
                </c:pt>
                <c:pt idx="1728">
                  <c:v>76596.539999999994</c:v>
                </c:pt>
                <c:pt idx="1729">
                  <c:v>99741.56</c:v>
                </c:pt>
                <c:pt idx="1730">
                  <c:v>93465.79</c:v>
                </c:pt>
                <c:pt idx="1731">
                  <c:v>85050.82</c:v>
                </c:pt>
                <c:pt idx="1732">
                  <c:v>69503.399999999994</c:v>
                </c:pt>
                <c:pt idx="1733">
                  <c:v>66331.649999999994</c:v>
                </c:pt>
                <c:pt idx="1734">
                  <c:v>91008.639999999999</c:v>
                </c:pt>
                <c:pt idx="1735">
                  <c:v>97704.02</c:v>
                </c:pt>
                <c:pt idx="1736">
                  <c:v>82453.210000000006</c:v>
                </c:pt>
                <c:pt idx="1737">
                  <c:v>85146.68</c:v>
                </c:pt>
                <c:pt idx="1738">
                  <c:v>81796.490000000005</c:v>
                </c:pt>
                <c:pt idx="1739">
                  <c:v>56515.83</c:v>
                </c:pt>
                <c:pt idx="1740">
                  <c:v>100186.26</c:v>
                </c:pt>
                <c:pt idx="1741">
                  <c:v>116006.71</c:v>
                </c:pt>
                <c:pt idx="1742">
                  <c:v>84304.73</c:v>
                </c:pt>
                <c:pt idx="1743">
                  <c:v>97698.58</c:v>
                </c:pt>
                <c:pt idx="1744">
                  <c:v>71390.13</c:v>
                </c:pt>
                <c:pt idx="1745">
                  <c:v>93915.62</c:v>
                </c:pt>
                <c:pt idx="1746">
                  <c:v>99988.14</c:v>
                </c:pt>
                <c:pt idx="1747">
                  <c:v>97789.46</c:v>
                </c:pt>
                <c:pt idx="1748">
                  <c:v>87781.52</c:v>
                </c:pt>
                <c:pt idx="1749">
                  <c:v>83875.839999999997</c:v>
                </c:pt>
                <c:pt idx="1750">
                  <c:v>86581.85</c:v>
                </c:pt>
                <c:pt idx="1751">
                  <c:v>90314.5</c:v>
                </c:pt>
                <c:pt idx="1752">
                  <c:v>90939.87</c:v>
                </c:pt>
                <c:pt idx="1753">
                  <c:v>120642.02</c:v>
                </c:pt>
                <c:pt idx="1754">
                  <c:v>98309.02</c:v>
                </c:pt>
                <c:pt idx="1755">
                  <c:v>81627.66</c:v>
                </c:pt>
                <c:pt idx="1756">
                  <c:v>105025.02</c:v>
                </c:pt>
                <c:pt idx="1757">
                  <c:v>90032.36</c:v>
                </c:pt>
                <c:pt idx="1758">
                  <c:v>90138.6</c:v>
                </c:pt>
                <c:pt idx="1759">
                  <c:v>107611.06</c:v>
                </c:pt>
                <c:pt idx="1760">
                  <c:v>63409.91</c:v>
                </c:pt>
                <c:pt idx="1761">
                  <c:v>77591.7</c:v>
                </c:pt>
                <c:pt idx="1762">
                  <c:v>94061.02</c:v>
                </c:pt>
                <c:pt idx="1763">
                  <c:v>96631.37</c:v>
                </c:pt>
                <c:pt idx="1764">
                  <c:v>71516.45</c:v>
                </c:pt>
                <c:pt idx="1765">
                  <c:v>90643.76</c:v>
                </c:pt>
                <c:pt idx="1766">
                  <c:v>78858.91</c:v>
                </c:pt>
                <c:pt idx="1767">
                  <c:v>91854.52</c:v>
                </c:pt>
                <c:pt idx="1768">
                  <c:v>61701.31</c:v>
                </c:pt>
                <c:pt idx="1769">
                  <c:v>96351.58</c:v>
                </c:pt>
                <c:pt idx="1770">
                  <c:v>95524.86</c:v>
                </c:pt>
                <c:pt idx="1771">
                  <c:v>101864.96000000001</c:v>
                </c:pt>
                <c:pt idx="1772">
                  <c:v>78002.41</c:v>
                </c:pt>
                <c:pt idx="1773">
                  <c:v>73544.570000000007</c:v>
                </c:pt>
                <c:pt idx="1774">
                  <c:v>67023.149999999994</c:v>
                </c:pt>
                <c:pt idx="1775">
                  <c:v>68879.789999999994</c:v>
                </c:pt>
                <c:pt idx="1776">
                  <c:v>84797.89</c:v>
                </c:pt>
                <c:pt idx="1777">
                  <c:v>102196.64</c:v>
                </c:pt>
                <c:pt idx="1778">
                  <c:v>75750.17</c:v>
                </c:pt>
                <c:pt idx="1779">
                  <c:v>80738.880000000005</c:v>
                </c:pt>
                <c:pt idx="1780">
                  <c:v>75485.56</c:v>
                </c:pt>
                <c:pt idx="1781">
                  <c:v>101538.07</c:v>
                </c:pt>
                <c:pt idx="1782">
                  <c:v>88944.04</c:v>
                </c:pt>
                <c:pt idx="1783">
                  <c:v>60151.8</c:v>
                </c:pt>
                <c:pt idx="1784">
                  <c:v>129960.09</c:v>
                </c:pt>
                <c:pt idx="1785">
                  <c:v>64779.58</c:v>
                </c:pt>
                <c:pt idx="1786">
                  <c:v>81221.05</c:v>
                </c:pt>
                <c:pt idx="1787">
                  <c:v>66170.87</c:v>
                </c:pt>
                <c:pt idx="1788">
                  <c:v>89666.46</c:v>
                </c:pt>
                <c:pt idx="1789">
                  <c:v>75614.61</c:v>
                </c:pt>
                <c:pt idx="1790">
                  <c:v>104122.19</c:v>
                </c:pt>
                <c:pt idx="1791">
                  <c:v>88200.54</c:v>
                </c:pt>
                <c:pt idx="1792">
                  <c:v>92776.11</c:v>
                </c:pt>
                <c:pt idx="1793">
                  <c:v>86447.039999999994</c:v>
                </c:pt>
                <c:pt idx="1794">
                  <c:v>106035.99</c:v>
                </c:pt>
                <c:pt idx="1795">
                  <c:v>105294.88</c:v>
                </c:pt>
                <c:pt idx="1796">
                  <c:v>96881.85</c:v>
                </c:pt>
                <c:pt idx="1797">
                  <c:v>78957.7</c:v>
                </c:pt>
                <c:pt idx="1798">
                  <c:v>96859.520000000004</c:v>
                </c:pt>
                <c:pt idx="1799">
                  <c:v>72180.38</c:v>
                </c:pt>
                <c:pt idx="1800">
                  <c:v>83750.58</c:v>
                </c:pt>
                <c:pt idx="1801">
                  <c:v>86481.25</c:v>
                </c:pt>
                <c:pt idx="1802">
                  <c:v>98086.6</c:v>
                </c:pt>
                <c:pt idx="1803">
                  <c:v>82831.28</c:v>
                </c:pt>
                <c:pt idx="1804">
                  <c:v>70148.53</c:v>
                </c:pt>
                <c:pt idx="1805">
                  <c:v>80711.929999999993</c:v>
                </c:pt>
                <c:pt idx="1806">
                  <c:v>106248.79</c:v>
                </c:pt>
                <c:pt idx="1807">
                  <c:v>96329.1</c:v>
                </c:pt>
                <c:pt idx="1808">
                  <c:v>97663.84</c:v>
                </c:pt>
                <c:pt idx="1809">
                  <c:v>91398.71</c:v>
                </c:pt>
                <c:pt idx="1810">
                  <c:v>61748.32</c:v>
                </c:pt>
                <c:pt idx="1811">
                  <c:v>103797.52</c:v>
                </c:pt>
                <c:pt idx="1812">
                  <c:v>104476.53</c:v>
                </c:pt>
                <c:pt idx="1813">
                  <c:v>87774.19</c:v>
                </c:pt>
                <c:pt idx="1814">
                  <c:v>109767.79</c:v>
                </c:pt>
                <c:pt idx="1815">
                  <c:v>93525.05</c:v>
                </c:pt>
                <c:pt idx="1816">
                  <c:v>101075.54</c:v>
                </c:pt>
                <c:pt idx="1817">
                  <c:v>87960.59</c:v>
                </c:pt>
                <c:pt idx="1818">
                  <c:v>99844.72</c:v>
                </c:pt>
                <c:pt idx="1819">
                  <c:v>89215.84</c:v>
                </c:pt>
                <c:pt idx="1820">
                  <c:v>90825.71</c:v>
                </c:pt>
                <c:pt idx="1821">
                  <c:v>99128.8</c:v>
                </c:pt>
                <c:pt idx="1822">
                  <c:v>88509.21</c:v>
                </c:pt>
                <c:pt idx="1823">
                  <c:v>99101.25</c:v>
                </c:pt>
                <c:pt idx="1824">
                  <c:v>102262.55</c:v>
                </c:pt>
                <c:pt idx="1825">
                  <c:v>72706.02</c:v>
                </c:pt>
                <c:pt idx="1826">
                  <c:v>95104.39</c:v>
                </c:pt>
                <c:pt idx="1827">
                  <c:v>96878.43</c:v>
                </c:pt>
                <c:pt idx="1828">
                  <c:v>98062.86</c:v>
                </c:pt>
                <c:pt idx="1829">
                  <c:v>75629.350000000006</c:v>
                </c:pt>
                <c:pt idx="1830">
                  <c:v>100328.6</c:v>
                </c:pt>
                <c:pt idx="1831">
                  <c:v>61471.41</c:v>
                </c:pt>
                <c:pt idx="1832">
                  <c:v>88873.2</c:v>
                </c:pt>
                <c:pt idx="1833">
                  <c:v>55352.87</c:v>
                </c:pt>
                <c:pt idx="1834">
                  <c:v>111160.01</c:v>
                </c:pt>
                <c:pt idx="1835">
                  <c:v>78657.440000000002</c:v>
                </c:pt>
                <c:pt idx="1836">
                  <c:v>83441.289999999994</c:v>
                </c:pt>
                <c:pt idx="1837">
                  <c:v>92717.92</c:v>
                </c:pt>
                <c:pt idx="1838">
                  <c:v>89362.16</c:v>
                </c:pt>
                <c:pt idx="1839">
                  <c:v>79914.429999999993</c:v>
                </c:pt>
                <c:pt idx="1840">
                  <c:v>95756.05</c:v>
                </c:pt>
                <c:pt idx="1841">
                  <c:v>71275.88</c:v>
                </c:pt>
                <c:pt idx="1842">
                  <c:v>92782.8</c:v>
                </c:pt>
                <c:pt idx="1843">
                  <c:v>86204.7</c:v>
                </c:pt>
                <c:pt idx="1844">
                  <c:v>76403.34</c:v>
                </c:pt>
                <c:pt idx="1845">
                  <c:v>81574.37</c:v>
                </c:pt>
                <c:pt idx="1846">
                  <c:v>163536.28</c:v>
                </c:pt>
                <c:pt idx="1847">
                  <c:v>85193.1</c:v>
                </c:pt>
                <c:pt idx="1848">
                  <c:v>83839.06</c:v>
                </c:pt>
                <c:pt idx="1849">
                  <c:v>105932.21</c:v>
                </c:pt>
                <c:pt idx="1850">
                  <c:v>90476.58</c:v>
                </c:pt>
                <c:pt idx="1851">
                  <c:v>102577.87</c:v>
                </c:pt>
                <c:pt idx="1852">
                  <c:v>78552.31</c:v>
                </c:pt>
                <c:pt idx="1853">
                  <c:v>77299.39</c:v>
                </c:pt>
                <c:pt idx="1854">
                  <c:v>73141.36</c:v>
                </c:pt>
                <c:pt idx="1855">
                  <c:v>78083.89</c:v>
                </c:pt>
                <c:pt idx="1856">
                  <c:v>82508.710000000006</c:v>
                </c:pt>
                <c:pt idx="1857">
                  <c:v>118460.76</c:v>
                </c:pt>
                <c:pt idx="1858">
                  <c:v>93161.06</c:v>
                </c:pt>
                <c:pt idx="1859">
                  <c:v>75632.3</c:v>
                </c:pt>
                <c:pt idx="1860">
                  <c:v>100559.18</c:v>
                </c:pt>
                <c:pt idx="1861">
                  <c:v>95368.7</c:v>
                </c:pt>
                <c:pt idx="1862">
                  <c:v>92262.77</c:v>
                </c:pt>
                <c:pt idx="1863">
                  <c:v>93853.119999999995</c:v>
                </c:pt>
                <c:pt idx="1864">
                  <c:v>93920.7</c:v>
                </c:pt>
                <c:pt idx="1865">
                  <c:v>103909.84</c:v>
                </c:pt>
                <c:pt idx="1866">
                  <c:v>80829.16</c:v>
                </c:pt>
                <c:pt idx="1867">
                  <c:v>88902.35</c:v>
                </c:pt>
                <c:pt idx="1868">
                  <c:v>100188.24</c:v>
                </c:pt>
                <c:pt idx="1869">
                  <c:v>71713.87</c:v>
                </c:pt>
                <c:pt idx="1870">
                  <c:v>83001.009999999995</c:v>
                </c:pt>
                <c:pt idx="1871">
                  <c:v>75734.39</c:v>
                </c:pt>
                <c:pt idx="1872">
                  <c:v>113738.15</c:v>
                </c:pt>
                <c:pt idx="1873">
                  <c:v>94245.46</c:v>
                </c:pt>
                <c:pt idx="1874">
                  <c:v>79970.8</c:v>
                </c:pt>
                <c:pt idx="1875">
                  <c:v>93988.88</c:v>
                </c:pt>
                <c:pt idx="1876">
                  <c:v>86809.279999999999</c:v>
                </c:pt>
                <c:pt idx="1877">
                  <c:v>78869.67</c:v>
                </c:pt>
                <c:pt idx="1878">
                  <c:v>91361.56</c:v>
                </c:pt>
                <c:pt idx="1879">
                  <c:v>88282.8</c:v>
                </c:pt>
                <c:pt idx="1880">
                  <c:v>79125.19</c:v>
                </c:pt>
                <c:pt idx="1881">
                  <c:v>104301.27</c:v>
                </c:pt>
                <c:pt idx="1882">
                  <c:v>89982.64</c:v>
                </c:pt>
                <c:pt idx="1883">
                  <c:v>75756.03</c:v>
                </c:pt>
                <c:pt idx="1884">
                  <c:v>66396.59</c:v>
                </c:pt>
                <c:pt idx="1885">
                  <c:v>82012.34</c:v>
                </c:pt>
                <c:pt idx="1886">
                  <c:v>92814.58</c:v>
                </c:pt>
                <c:pt idx="1887">
                  <c:v>72984</c:v>
                </c:pt>
                <c:pt idx="1888">
                  <c:v>68217.58</c:v>
                </c:pt>
                <c:pt idx="1889">
                  <c:v>92665.87</c:v>
                </c:pt>
                <c:pt idx="1890">
                  <c:v>94859.86</c:v>
                </c:pt>
                <c:pt idx="1891">
                  <c:v>127302.03</c:v>
                </c:pt>
                <c:pt idx="1892">
                  <c:v>123647.02</c:v>
                </c:pt>
                <c:pt idx="1893">
                  <c:v>97428.26</c:v>
                </c:pt>
                <c:pt idx="1894">
                  <c:v>100377.39</c:v>
                </c:pt>
                <c:pt idx="1895">
                  <c:v>91567.44</c:v>
                </c:pt>
                <c:pt idx="1896">
                  <c:v>94265.26</c:v>
                </c:pt>
                <c:pt idx="1897">
                  <c:v>100556.29</c:v>
                </c:pt>
                <c:pt idx="1898">
                  <c:v>103406.24</c:v>
                </c:pt>
                <c:pt idx="1899">
                  <c:v>68278.23</c:v>
                </c:pt>
                <c:pt idx="1900">
                  <c:v>86631.039999999994</c:v>
                </c:pt>
                <c:pt idx="1901">
                  <c:v>83245.740000000005</c:v>
                </c:pt>
                <c:pt idx="1902">
                  <c:v>95837.81</c:v>
                </c:pt>
                <c:pt idx="1903">
                  <c:v>111799.98</c:v>
                </c:pt>
                <c:pt idx="1904">
                  <c:v>95439.37</c:v>
                </c:pt>
                <c:pt idx="1905">
                  <c:v>75563.91</c:v>
                </c:pt>
                <c:pt idx="1906">
                  <c:v>86490.68</c:v>
                </c:pt>
                <c:pt idx="1907">
                  <c:v>96278.82</c:v>
                </c:pt>
                <c:pt idx="1908">
                  <c:v>80879.740000000005</c:v>
                </c:pt>
                <c:pt idx="1909">
                  <c:v>94870.86</c:v>
                </c:pt>
                <c:pt idx="1910">
                  <c:v>67055.17</c:v>
                </c:pt>
                <c:pt idx="1911">
                  <c:v>72857.740000000005</c:v>
                </c:pt>
                <c:pt idx="1912">
                  <c:v>80824.58</c:v>
                </c:pt>
                <c:pt idx="1913">
                  <c:v>81705.899999999994</c:v>
                </c:pt>
                <c:pt idx="1914">
                  <c:v>70926.3</c:v>
                </c:pt>
                <c:pt idx="1915">
                  <c:v>85121.99</c:v>
                </c:pt>
                <c:pt idx="1916">
                  <c:v>84196.23</c:v>
                </c:pt>
                <c:pt idx="1917">
                  <c:v>104038.32</c:v>
                </c:pt>
                <c:pt idx="1918">
                  <c:v>80365.86</c:v>
                </c:pt>
                <c:pt idx="1919">
                  <c:v>106760.11</c:v>
                </c:pt>
                <c:pt idx="1920">
                  <c:v>89579.56</c:v>
                </c:pt>
                <c:pt idx="1921">
                  <c:v>101013.85</c:v>
                </c:pt>
                <c:pt idx="1922">
                  <c:v>74420.570000000007</c:v>
                </c:pt>
                <c:pt idx="1923">
                  <c:v>94309.81</c:v>
                </c:pt>
                <c:pt idx="1924">
                  <c:v>75918.91</c:v>
                </c:pt>
                <c:pt idx="1925">
                  <c:v>75243.31</c:v>
                </c:pt>
                <c:pt idx="1926">
                  <c:v>88978.25</c:v>
                </c:pt>
                <c:pt idx="1927">
                  <c:v>110269.94</c:v>
                </c:pt>
                <c:pt idx="1928">
                  <c:v>111692.12</c:v>
                </c:pt>
                <c:pt idx="1929">
                  <c:v>73399.039999999994</c:v>
                </c:pt>
                <c:pt idx="1930">
                  <c:v>84686.080000000002</c:v>
                </c:pt>
                <c:pt idx="1931">
                  <c:v>87157.440000000002</c:v>
                </c:pt>
                <c:pt idx="1932">
                  <c:v>80817.86</c:v>
                </c:pt>
                <c:pt idx="1933">
                  <c:v>78061.27</c:v>
                </c:pt>
                <c:pt idx="1934">
                  <c:v>114265.67</c:v>
                </c:pt>
                <c:pt idx="1935">
                  <c:v>74323</c:v>
                </c:pt>
                <c:pt idx="1936">
                  <c:v>102132.14</c:v>
                </c:pt>
                <c:pt idx="1937">
                  <c:v>93371.04</c:v>
                </c:pt>
                <c:pt idx="1938">
                  <c:v>76773.36</c:v>
                </c:pt>
                <c:pt idx="1939">
                  <c:v>80172.600000000006</c:v>
                </c:pt>
                <c:pt idx="1940">
                  <c:v>101647.8</c:v>
                </c:pt>
                <c:pt idx="1941">
                  <c:v>87471.91</c:v>
                </c:pt>
                <c:pt idx="1942">
                  <c:v>80676.929999999993</c:v>
                </c:pt>
                <c:pt idx="1943">
                  <c:v>103479.63</c:v>
                </c:pt>
                <c:pt idx="1944">
                  <c:v>93211.54</c:v>
                </c:pt>
                <c:pt idx="1945">
                  <c:v>83728.5</c:v>
                </c:pt>
                <c:pt idx="1946">
                  <c:v>83314.11</c:v>
                </c:pt>
                <c:pt idx="1947">
                  <c:v>83333.47</c:v>
                </c:pt>
                <c:pt idx="1948">
                  <c:v>138654.19</c:v>
                </c:pt>
                <c:pt idx="1949">
                  <c:v>93369.47</c:v>
                </c:pt>
                <c:pt idx="1950">
                  <c:v>104685.25</c:v>
                </c:pt>
                <c:pt idx="1951">
                  <c:v>85034.42</c:v>
                </c:pt>
                <c:pt idx="1952">
                  <c:v>88574.3</c:v>
                </c:pt>
                <c:pt idx="1953">
                  <c:v>64922.080000000002</c:v>
                </c:pt>
                <c:pt idx="1954">
                  <c:v>159492.24</c:v>
                </c:pt>
                <c:pt idx="1955">
                  <c:v>124813.64</c:v>
                </c:pt>
                <c:pt idx="1956">
                  <c:v>78170.880000000005</c:v>
                </c:pt>
                <c:pt idx="1957">
                  <c:v>114279.51</c:v>
                </c:pt>
                <c:pt idx="1958">
                  <c:v>72317.78</c:v>
                </c:pt>
                <c:pt idx="1959">
                  <c:v>93021.24</c:v>
                </c:pt>
                <c:pt idx="1960">
                  <c:v>72787.839999999997</c:v>
                </c:pt>
                <c:pt idx="1961">
                  <c:v>87714.36</c:v>
                </c:pt>
                <c:pt idx="1962">
                  <c:v>69413.919999999998</c:v>
                </c:pt>
                <c:pt idx="1963">
                  <c:v>87512.56</c:v>
                </c:pt>
                <c:pt idx="1964">
                  <c:v>99994.72</c:v>
                </c:pt>
                <c:pt idx="1965">
                  <c:v>67721.86</c:v>
                </c:pt>
                <c:pt idx="1966">
                  <c:v>92450.97</c:v>
                </c:pt>
                <c:pt idx="1967">
                  <c:v>103784.04</c:v>
                </c:pt>
                <c:pt idx="1968">
                  <c:v>64551.22</c:v>
                </c:pt>
                <c:pt idx="1969">
                  <c:v>79628.990000000005</c:v>
                </c:pt>
                <c:pt idx="1970">
                  <c:v>77291.740000000005</c:v>
                </c:pt>
                <c:pt idx="1971">
                  <c:v>102012.08</c:v>
                </c:pt>
                <c:pt idx="1972">
                  <c:v>93619.28</c:v>
                </c:pt>
                <c:pt idx="1973">
                  <c:v>81727.88</c:v>
                </c:pt>
                <c:pt idx="1974">
                  <c:v>76412.22</c:v>
                </c:pt>
                <c:pt idx="1975">
                  <c:v>74729.289999999994</c:v>
                </c:pt>
                <c:pt idx="1976">
                  <c:v>98595.3</c:v>
                </c:pt>
                <c:pt idx="1977">
                  <c:v>78949.600000000006</c:v>
                </c:pt>
                <c:pt idx="1978">
                  <c:v>88785.33</c:v>
                </c:pt>
                <c:pt idx="1979">
                  <c:v>97264.15</c:v>
                </c:pt>
                <c:pt idx="1980">
                  <c:v>103285.17</c:v>
                </c:pt>
                <c:pt idx="1981">
                  <c:v>89333.01</c:v>
                </c:pt>
                <c:pt idx="1982">
                  <c:v>99358.68</c:v>
                </c:pt>
                <c:pt idx="1983">
                  <c:v>88228.29</c:v>
                </c:pt>
                <c:pt idx="1984">
                  <c:v>92113.12</c:v>
                </c:pt>
                <c:pt idx="1985">
                  <c:v>100945.01</c:v>
                </c:pt>
                <c:pt idx="1986">
                  <c:v>89475.520000000004</c:v>
                </c:pt>
                <c:pt idx="1987">
                  <c:v>81759.91</c:v>
                </c:pt>
                <c:pt idx="1988">
                  <c:v>78107.960000000006</c:v>
                </c:pt>
                <c:pt idx="1989">
                  <c:v>71389.63</c:v>
                </c:pt>
                <c:pt idx="1990">
                  <c:v>75177.53</c:v>
                </c:pt>
                <c:pt idx="1991">
                  <c:v>71298.2</c:v>
                </c:pt>
                <c:pt idx="1992">
                  <c:v>81831.839999999997</c:v>
                </c:pt>
                <c:pt idx="1993">
                  <c:v>95437.83</c:v>
                </c:pt>
                <c:pt idx="1994">
                  <c:v>66947.98</c:v>
                </c:pt>
                <c:pt idx="1995">
                  <c:v>86378.07</c:v>
                </c:pt>
                <c:pt idx="1996">
                  <c:v>76015.990000000005</c:v>
                </c:pt>
                <c:pt idx="1997">
                  <c:v>92641.22</c:v>
                </c:pt>
                <c:pt idx="1998">
                  <c:v>73958.44</c:v>
                </c:pt>
                <c:pt idx="1999">
                  <c:v>95134.96</c:v>
                </c:pt>
                <c:pt idx="2000">
                  <c:v>95121.98</c:v>
                </c:pt>
                <c:pt idx="2001">
                  <c:v>96633.51</c:v>
                </c:pt>
                <c:pt idx="2002">
                  <c:v>94258.47</c:v>
                </c:pt>
                <c:pt idx="2003">
                  <c:v>75089.289999999994</c:v>
                </c:pt>
                <c:pt idx="2004">
                  <c:v>97464.36</c:v>
                </c:pt>
                <c:pt idx="2005">
                  <c:v>93178.7</c:v>
                </c:pt>
                <c:pt idx="2006">
                  <c:v>101025.56</c:v>
                </c:pt>
                <c:pt idx="2007">
                  <c:v>113503.39</c:v>
                </c:pt>
                <c:pt idx="2008">
                  <c:v>97046.48</c:v>
                </c:pt>
                <c:pt idx="2009">
                  <c:v>88168.05</c:v>
                </c:pt>
                <c:pt idx="2010">
                  <c:v>89445.83</c:v>
                </c:pt>
                <c:pt idx="2011">
                  <c:v>75491.759999999995</c:v>
                </c:pt>
                <c:pt idx="2012">
                  <c:v>97111.81</c:v>
                </c:pt>
                <c:pt idx="2013">
                  <c:v>89774.38</c:v>
                </c:pt>
                <c:pt idx="2014">
                  <c:v>79740.100000000006</c:v>
                </c:pt>
                <c:pt idx="2015">
                  <c:v>67342.320000000007</c:v>
                </c:pt>
                <c:pt idx="2016">
                  <c:v>65341.81</c:v>
                </c:pt>
                <c:pt idx="2017">
                  <c:v>79309.990000000005</c:v>
                </c:pt>
                <c:pt idx="2018">
                  <c:v>93687.11</c:v>
                </c:pt>
                <c:pt idx="2019">
                  <c:v>70526.94</c:v>
                </c:pt>
                <c:pt idx="2020">
                  <c:v>79967.03</c:v>
                </c:pt>
                <c:pt idx="2021">
                  <c:v>71510.89</c:v>
                </c:pt>
                <c:pt idx="2022">
                  <c:v>89058.559999999998</c:v>
                </c:pt>
                <c:pt idx="2023">
                  <c:v>88129.11</c:v>
                </c:pt>
                <c:pt idx="2024">
                  <c:v>83189.98</c:v>
                </c:pt>
                <c:pt idx="2025">
                  <c:v>98465.05</c:v>
                </c:pt>
                <c:pt idx="2026">
                  <c:v>95395.11</c:v>
                </c:pt>
                <c:pt idx="2027">
                  <c:v>101440.82</c:v>
                </c:pt>
                <c:pt idx="2028">
                  <c:v>89446.78</c:v>
                </c:pt>
                <c:pt idx="2029">
                  <c:v>90401.54</c:v>
                </c:pt>
                <c:pt idx="2030">
                  <c:v>94430.48</c:v>
                </c:pt>
                <c:pt idx="2031">
                  <c:v>79775.72</c:v>
                </c:pt>
                <c:pt idx="2032">
                  <c:v>66819.990000000005</c:v>
                </c:pt>
                <c:pt idx="2033">
                  <c:v>89667.14</c:v>
                </c:pt>
                <c:pt idx="2034">
                  <c:v>102903.42</c:v>
                </c:pt>
                <c:pt idx="2035">
                  <c:v>90156.36</c:v>
                </c:pt>
                <c:pt idx="2036">
                  <c:v>73177.570000000007</c:v>
                </c:pt>
                <c:pt idx="2037">
                  <c:v>86035.07</c:v>
                </c:pt>
                <c:pt idx="2038">
                  <c:v>82186.399999999994</c:v>
                </c:pt>
                <c:pt idx="2039">
                  <c:v>89917</c:v>
                </c:pt>
                <c:pt idx="2040">
                  <c:v>73230.759999999995</c:v>
                </c:pt>
                <c:pt idx="2041">
                  <c:v>81737.960000000006</c:v>
                </c:pt>
                <c:pt idx="2042">
                  <c:v>81523.929999999993</c:v>
                </c:pt>
                <c:pt idx="2043">
                  <c:v>71912.62</c:v>
                </c:pt>
                <c:pt idx="2044">
                  <c:v>86384.27</c:v>
                </c:pt>
                <c:pt idx="2045">
                  <c:v>105180.8</c:v>
                </c:pt>
                <c:pt idx="2046">
                  <c:v>95977.75</c:v>
                </c:pt>
                <c:pt idx="2047">
                  <c:v>98076.25</c:v>
                </c:pt>
                <c:pt idx="2048">
                  <c:v>86003.7</c:v>
                </c:pt>
                <c:pt idx="2049">
                  <c:v>102993.53</c:v>
                </c:pt>
                <c:pt idx="2050">
                  <c:v>75321.97</c:v>
                </c:pt>
                <c:pt idx="2051">
                  <c:v>88151.63</c:v>
                </c:pt>
                <c:pt idx="2052">
                  <c:v>112319.97</c:v>
                </c:pt>
                <c:pt idx="2053">
                  <c:v>106328.16</c:v>
                </c:pt>
                <c:pt idx="2054">
                  <c:v>75458.98</c:v>
                </c:pt>
                <c:pt idx="2055">
                  <c:v>72661.36</c:v>
                </c:pt>
                <c:pt idx="2056">
                  <c:v>111382.39</c:v>
                </c:pt>
                <c:pt idx="2057">
                  <c:v>67085.02</c:v>
                </c:pt>
                <c:pt idx="2058">
                  <c:v>70992.36</c:v>
                </c:pt>
                <c:pt idx="2059">
                  <c:v>96362.07</c:v>
                </c:pt>
                <c:pt idx="2060">
                  <c:v>116666.48</c:v>
                </c:pt>
                <c:pt idx="2061">
                  <c:v>106187.72</c:v>
                </c:pt>
                <c:pt idx="2062">
                  <c:v>72176.53</c:v>
                </c:pt>
                <c:pt idx="2063">
                  <c:v>81309.64</c:v>
                </c:pt>
                <c:pt idx="2064">
                  <c:v>109483.25</c:v>
                </c:pt>
                <c:pt idx="2065">
                  <c:v>70341.58</c:v>
                </c:pt>
                <c:pt idx="2066">
                  <c:v>102165.82</c:v>
                </c:pt>
                <c:pt idx="2067">
                  <c:v>69757.03</c:v>
                </c:pt>
                <c:pt idx="2068">
                  <c:v>107342.27</c:v>
                </c:pt>
                <c:pt idx="2069">
                  <c:v>98211.64</c:v>
                </c:pt>
                <c:pt idx="2070">
                  <c:v>90568.06</c:v>
                </c:pt>
                <c:pt idx="2071">
                  <c:v>89695.39</c:v>
                </c:pt>
                <c:pt idx="2072">
                  <c:v>71099.13</c:v>
                </c:pt>
                <c:pt idx="2073">
                  <c:v>103123.61</c:v>
                </c:pt>
                <c:pt idx="2074">
                  <c:v>82555</c:v>
                </c:pt>
                <c:pt idx="2075">
                  <c:v>73705.05</c:v>
                </c:pt>
                <c:pt idx="2076">
                  <c:v>111099.08</c:v>
                </c:pt>
                <c:pt idx="2077">
                  <c:v>79864.62</c:v>
                </c:pt>
                <c:pt idx="2078">
                  <c:v>111409.64</c:v>
                </c:pt>
                <c:pt idx="2079">
                  <c:v>77252.55</c:v>
                </c:pt>
                <c:pt idx="2080">
                  <c:v>65371.65</c:v>
                </c:pt>
                <c:pt idx="2081">
                  <c:v>99050.69</c:v>
                </c:pt>
                <c:pt idx="2082">
                  <c:v>82841.05</c:v>
                </c:pt>
                <c:pt idx="2083">
                  <c:v>97673.54</c:v>
                </c:pt>
                <c:pt idx="2084">
                  <c:v>86749.72</c:v>
                </c:pt>
                <c:pt idx="2085">
                  <c:v>67177.070000000007</c:v>
                </c:pt>
                <c:pt idx="2086">
                  <c:v>110066.55</c:v>
                </c:pt>
                <c:pt idx="2087">
                  <c:v>60491.32</c:v>
                </c:pt>
                <c:pt idx="2088">
                  <c:v>71768.45</c:v>
                </c:pt>
                <c:pt idx="2089">
                  <c:v>75659.41</c:v>
                </c:pt>
                <c:pt idx="2090">
                  <c:v>119952.82</c:v>
                </c:pt>
                <c:pt idx="2091">
                  <c:v>83578.929999999993</c:v>
                </c:pt>
                <c:pt idx="2092">
                  <c:v>84484.9</c:v>
                </c:pt>
                <c:pt idx="2093">
                  <c:v>78502.27</c:v>
                </c:pt>
                <c:pt idx="2094">
                  <c:v>112185.32</c:v>
                </c:pt>
                <c:pt idx="2095">
                  <c:v>96823.89</c:v>
                </c:pt>
                <c:pt idx="2096">
                  <c:v>114857.43</c:v>
                </c:pt>
                <c:pt idx="2097">
                  <c:v>84991.32</c:v>
                </c:pt>
                <c:pt idx="2098">
                  <c:v>61280.69</c:v>
                </c:pt>
                <c:pt idx="2099">
                  <c:v>104252.14</c:v>
                </c:pt>
                <c:pt idx="2100">
                  <c:v>76455.53</c:v>
                </c:pt>
                <c:pt idx="2101">
                  <c:v>106371.07</c:v>
                </c:pt>
                <c:pt idx="2102">
                  <c:v>108470.57</c:v>
                </c:pt>
                <c:pt idx="2103">
                  <c:v>74456.97</c:v>
                </c:pt>
                <c:pt idx="2104">
                  <c:v>98834.3</c:v>
                </c:pt>
                <c:pt idx="2105">
                  <c:v>83658.36</c:v>
                </c:pt>
                <c:pt idx="2106">
                  <c:v>84939.68</c:v>
                </c:pt>
                <c:pt idx="2107">
                  <c:v>122529.2</c:v>
                </c:pt>
                <c:pt idx="2108">
                  <c:v>67902.850000000006</c:v>
                </c:pt>
                <c:pt idx="2109">
                  <c:v>101714.62</c:v>
                </c:pt>
                <c:pt idx="2110">
                  <c:v>112663.47</c:v>
                </c:pt>
                <c:pt idx="2111">
                  <c:v>75653.05</c:v>
                </c:pt>
                <c:pt idx="2112">
                  <c:v>107044.88</c:v>
                </c:pt>
                <c:pt idx="2113">
                  <c:v>79076.240000000005</c:v>
                </c:pt>
                <c:pt idx="2114">
                  <c:v>106804.26</c:v>
                </c:pt>
                <c:pt idx="2115">
                  <c:v>97737.48</c:v>
                </c:pt>
                <c:pt idx="2116">
                  <c:v>117153.07</c:v>
                </c:pt>
                <c:pt idx="2117">
                  <c:v>90793.07</c:v>
                </c:pt>
                <c:pt idx="2118">
                  <c:v>77990.67</c:v>
                </c:pt>
                <c:pt idx="2119">
                  <c:v>94304.53</c:v>
                </c:pt>
                <c:pt idx="2120">
                  <c:v>85179.31</c:v>
                </c:pt>
                <c:pt idx="2121">
                  <c:v>60369.49</c:v>
                </c:pt>
                <c:pt idx="2122">
                  <c:v>77234.86</c:v>
                </c:pt>
                <c:pt idx="2123">
                  <c:v>113709.53</c:v>
                </c:pt>
                <c:pt idx="2124">
                  <c:v>68776.31</c:v>
                </c:pt>
                <c:pt idx="2125">
                  <c:v>87199.93</c:v>
                </c:pt>
                <c:pt idx="2126">
                  <c:v>87292.42</c:v>
                </c:pt>
                <c:pt idx="2127">
                  <c:v>77802.78</c:v>
                </c:pt>
                <c:pt idx="2128">
                  <c:v>116990.43</c:v>
                </c:pt>
                <c:pt idx="2129">
                  <c:v>89250.45</c:v>
                </c:pt>
                <c:pt idx="2130">
                  <c:v>79480.05</c:v>
                </c:pt>
                <c:pt idx="2131">
                  <c:v>125044.57</c:v>
                </c:pt>
                <c:pt idx="2132">
                  <c:v>95550.9</c:v>
                </c:pt>
                <c:pt idx="2133">
                  <c:v>108595.14</c:v>
                </c:pt>
                <c:pt idx="2134">
                  <c:v>81478.38</c:v>
                </c:pt>
                <c:pt idx="2135">
                  <c:v>108036.31</c:v>
                </c:pt>
                <c:pt idx="2136">
                  <c:v>91168.33</c:v>
                </c:pt>
                <c:pt idx="2137">
                  <c:v>107568.37</c:v>
                </c:pt>
                <c:pt idx="2138">
                  <c:v>107993.14</c:v>
                </c:pt>
                <c:pt idx="2139">
                  <c:v>90744.58</c:v>
                </c:pt>
                <c:pt idx="2140">
                  <c:v>91857.08</c:v>
                </c:pt>
                <c:pt idx="2141">
                  <c:v>71817.279999999999</c:v>
                </c:pt>
                <c:pt idx="2142">
                  <c:v>119627.39</c:v>
                </c:pt>
                <c:pt idx="2143">
                  <c:v>77283.25</c:v>
                </c:pt>
                <c:pt idx="2144">
                  <c:v>103205.72</c:v>
                </c:pt>
                <c:pt idx="2145">
                  <c:v>92832.52</c:v>
                </c:pt>
                <c:pt idx="2146">
                  <c:v>77431.56</c:v>
                </c:pt>
                <c:pt idx="2147">
                  <c:v>94368.14</c:v>
                </c:pt>
                <c:pt idx="2148">
                  <c:v>90421.27</c:v>
                </c:pt>
                <c:pt idx="2149">
                  <c:v>92966.5</c:v>
                </c:pt>
                <c:pt idx="2150">
                  <c:v>92510.18</c:v>
                </c:pt>
                <c:pt idx="2151">
                  <c:v>75905.16</c:v>
                </c:pt>
                <c:pt idx="2152">
                  <c:v>84858.82</c:v>
                </c:pt>
                <c:pt idx="2153">
                  <c:v>82519.490000000005</c:v>
                </c:pt>
                <c:pt idx="2154">
                  <c:v>116323.76</c:v>
                </c:pt>
                <c:pt idx="2155">
                  <c:v>96598.86</c:v>
                </c:pt>
                <c:pt idx="2156">
                  <c:v>91861.65</c:v>
                </c:pt>
                <c:pt idx="2157">
                  <c:v>84268.33</c:v>
                </c:pt>
                <c:pt idx="2158">
                  <c:v>85115.32</c:v>
                </c:pt>
                <c:pt idx="2159">
                  <c:v>86566.17</c:v>
                </c:pt>
                <c:pt idx="2160">
                  <c:v>68276.3</c:v>
                </c:pt>
                <c:pt idx="2161">
                  <c:v>111044.83</c:v>
                </c:pt>
                <c:pt idx="2162">
                  <c:v>84120.92</c:v>
                </c:pt>
                <c:pt idx="2163">
                  <c:v>99264.72</c:v>
                </c:pt>
                <c:pt idx="2164">
                  <c:v>88436.62</c:v>
                </c:pt>
                <c:pt idx="2165">
                  <c:v>55463.46</c:v>
                </c:pt>
                <c:pt idx="2166">
                  <c:v>102679.09</c:v>
                </c:pt>
                <c:pt idx="2167">
                  <c:v>82023.77</c:v>
                </c:pt>
                <c:pt idx="2168">
                  <c:v>104609.08</c:v>
                </c:pt>
                <c:pt idx="2169">
                  <c:v>82094.490000000005</c:v>
                </c:pt>
                <c:pt idx="2170">
                  <c:v>61412.29</c:v>
                </c:pt>
                <c:pt idx="2171">
                  <c:v>99399.24</c:v>
                </c:pt>
                <c:pt idx="2172">
                  <c:v>88578.7</c:v>
                </c:pt>
                <c:pt idx="2173">
                  <c:v>80663.429999999993</c:v>
                </c:pt>
                <c:pt idx="2174">
                  <c:v>93912.33</c:v>
                </c:pt>
                <c:pt idx="2175">
                  <c:v>77883.75</c:v>
                </c:pt>
                <c:pt idx="2176">
                  <c:v>95265.17</c:v>
                </c:pt>
                <c:pt idx="2177">
                  <c:v>64739.45</c:v>
                </c:pt>
                <c:pt idx="2178">
                  <c:v>110672.09</c:v>
                </c:pt>
                <c:pt idx="2179">
                  <c:v>102213.62</c:v>
                </c:pt>
                <c:pt idx="2180">
                  <c:v>98411.33</c:v>
                </c:pt>
                <c:pt idx="2181">
                  <c:v>57849.38</c:v>
                </c:pt>
                <c:pt idx="2182">
                  <c:v>87383.34</c:v>
                </c:pt>
                <c:pt idx="2183">
                  <c:v>71260.41</c:v>
                </c:pt>
                <c:pt idx="2184">
                  <c:v>87272.69</c:v>
                </c:pt>
                <c:pt idx="2185">
                  <c:v>77202.67</c:v>
                </c:pt>
                <c:pt idx="2186">
                  <c:v>100462.12</c:v>
                </c:pt>
                <c:pt idx="2187">
                  <c:v>89462.53</c:v>
                </c:pt>
                <c:pt idx="2188">
                  <c:v>111209.46</c:v>
                </c:pt>
                <c:pt idx="2189">
                  <c:v>98669.03</c:v>
                </c:pt>
                <c:pt idx="2190">
                  <c:v>90052.91</c:v>
                </c:pt>
                <c:pt idx="2191">
                  <c:v>60871.47</c:v>
                </c:pt>
                <c:pt idx="2192">
                  <c:v>94307.85</c:v>
                </c:pt>
                <c:pt idx="2193">
                  <c:v>111294.45</c:v>
                </c:pt>
                <c:pt idx="2194">
                  <c:v>89445.78</c:v>
                </c:pt>
                <c:pt idx="2195">
                  <c:v>82102.44</c:v>
                </c:pt>
                <c:pt idx="2196">
                  <c:v>78307.759999999995</c:v>
                </c:pt>
                <c:pt idx="2197">
                  <c:v>79761.490000000005</c:v>
                </c:pt>
                <c:pt idx="2198">
                  <c:v>101168.9</c:v>
                </c:pt>
                <c:pt idx="2199">
                  <c:v>91917.24</c:v>
                </c:pt>
                <c:pt idx="2200">
                  <c:v>86205.51</c:v>
                </c:pt>
                <c:pt idx="2201">
                  <c:v>73488.62</c:v>
                </c:pt>
                <c:pt idx="2202">
                  <c:v>114458.81</c:v>
                </c:pt>
                <c:pt idx="2203">
                  <c:v>72444.08</c:v>
                </c:pt>
                <c:pt idx="2204">
                  <c:v>81042.62</c:v>
                </c:pt>
                <c:pt idx="2205">
                  <c:v>113317.82</c:v>
                </c:pt>
                <c:pt idx="2206">
                  <c:v>76665.78</c:v>
                </c:pt>
                <c:pt idx="2207">
                  <c:v>115498.21</c:v>
                </c:pt>
                <c:pt idx="2208">
                  <c:v>81756.740000000005</c:v>
                </c:pt>
                <c:pt idx="2209">
                  <c:v>75157.63</c:v>
                </c:pt>
                <c:pt idx="2210">
                  <c:v>100227.15</c:v>
                </c:pt>
                <c:pt idx="2211">
                  <c:v>76225.91</c:v>
                </c:pt>
                <c:pt idx="2212">
                  <c:v>81523.97</c:v>
                </c:pt>
                <c:pt idx="2213">
                  <c:v>93667.94</c:v>
                </c:pt>
                <c:pt idx="2214">
                  <c:v>115904.33</c:v>
                </c:pt>
                <c:pt idx="2215">
                  <c:v>86652.09</c:v>
                </c:pt>
                <c:pt idx="2216">
                  <c:v>72456.100000000006</c:v>
                </c:pt>
                <c:pt idx="2217">
                  <c:v>73609.600000000006</c:v>
                </c:pt>
                <c:pt idx="2218">
                  <c:v>78533.72</c:v>
                </c:pt>
                <c:pt idx="2219">
                  <c:v>77270.64</c:v>
                </c:pt>
                <c:pt idx="2220">
                  <c:v>118578.71</c:v>
                </c:pt>
                <c:pt idx="2221">
                  <c:v>89212.21</c:v>
                </c:pt>
                <c:pt idx="2222">
                  <c:v>71436.539999999994</c:v>
                </c:pt>
                <c:pt idx="2223">
                  <c:v>71748.39</c:v>
                </c:pt>
                <c:pt idx="2224">
                  <c:v>85576.47</c:v>
                </c:pt>
                <c:pt idx="2225">
                  <c:v>96078.22</c:v>
                </c:pt>
                <c:pt idx="2226">
                  <c:v>73720.17</c:v>
                </c:pt>
                <c:pt idx="2227">
                  <c:v>81431.5</c:v>
                </c:pt>
                <c:pt idx="2228">
                  <c:v>86896.5</c:v>
                </c:pt>
                <c:pt idx="2229">
                  <c:v>77514.06</c:v>
                </c:pt>
                <c:pt idx="2230">
                  <c:v>80042.92</c:v>
                </c:pt>
                <c:pt idx="2231">
                  <c:v>111289.92</c:v>
                </c:pt>
                <c:pt idx="2232">
                  <c:v>90571.07</c:v>
                </c:pt>
                <c:pt idx="2233">
                  <c:v>95697.21</c:v>
                </c:pt>
                <c:pt idx="2234">
                  <c:v>85655.03</c:v>
                </c:pt>
                <c:pt idx="2235">
                  <c:v>79001.649999999994</c:v>
                </c:pt>
                <c:pt idx="2236">
                  <c:v>86306.64</c:v>
                </c:pt>
                <c:pt idx="2237">
                  <c:v>110582.92</c:v>
                </c:pt>
                <c:pt idx="2238">
                  <c:v>98256.15</c:v>
                </c:pt>
                <c:pt idx="2239">
                  <c:v>128191.18</c:v>
                </c:pt>
                <c:pt idx="2240">
                  <c:v>95827.53</c:v>
                </c:pt>
                <c:pt idx="2241">
                  <c:v>71798.570000000007</c:v>
                </c:pt>
                <c:pt idx="2242">
                  <c:v>86037.52</c:v>
                </c:pt>
                <c:pt idx="2243">
                  <c:v>91598.95</c:v>
                </c:pt>
                <c:pt idx="2244">
                  <c:v>111380.84</c:v>
                </c:pt>
                <c:pt idx="2245">
                  <c:v>76215.91</c:v>
                </c:pt>
                <c:pt idx="2246">
                  <c:v>86077.58</c:v>
                </c:pt>
                <c:pt idx="2247">
                  <c:v>84846.6</c:v>
                </c:pt>
                <c:pt idx="2248">
                  <c:v>93965.32</c:v>
                </c:pt>
                <c:pt idx="2249">
                  <c:v>102893.81</c:v>
                </c:pt>
                <c:pt idx="2250">
                  <c:v>91962.04</c:v>
                </c:pt>
                <c:pt idx="2251">
                  <c:v>80285.740000000005</c:v>
                </c:pt>
                <c:pt idx="2252">
                  <c:v>106190.09</c:v>
                </c:pt>
                <c:pt idx="2253">
                  <c:v>102139.32</c:v>
                </c:pt>
                <c:pt idx="2254">
                  <c:v>89637.67</c:v>
                </c:pt>
                <c:pt idx="2255">
                  <c:v>88844.32</c:v>
                </c:pt>
                <c:pt idx="2256">
                  <c:v>97909.62</c:v>
                </c:pt>
                <c:pt idx="2257">
                  <c:v>104298.19</c:v>
                </c:pt>
                <c:pt idx="2258">
                  <c:v>92365.41</c:v>
                </c:pt>
                <c:pt idx="2259">
                  <c:v>83570.31</c:v>
                </c:pt>
                <c:pt idx="2260">
                  <c:v>86097.88</c:v>
                </c:pt>
                <c:pt idx="2261">
                  <c:v>98906.98</c:v>
                </c:pt>
                <c:pt idx="2262">
                  <c:v>97754.16</c:v>
                </c:pt>
                <c:pt idx="2263">
                  <c:v>70671.19</c:v>
                </c:pt>
                <c:pt idx="2264">
                  <c:v>79081.13</c:v>
                </c:pt>
                <c:pt idx="2265">
                  <c:v>81228.63</c:v>
                </c:pt>
                <c:pt idx="2266">
                  <c:v>82748.19</c:v>
                </c:pt>
                <c:pt idx="2267">
                  <c:v>83387.67</c:v>
                </c:pt>
                <c:pt idx="2268">
                  <c:v>129929.44</c:v>
                </c:pt>
                <c:pt idx="2269">
                  <c:v>69625.66</c:v>
                </c:pt>
                <c:pt idx="2270">
                  <c:v>87844.78</c:v>
                </c:pt>
                <c:pt idx="2271">
                  <c:v>85767.62</c:v>
                </c:pt>
                <c:pt idx="2272">
                  <c:v>63036.38</c:v>
                </c:pt>
                <c:pt idx="2273">
                  <c:v>92666.63</c:v>
                </c:pt>
                <c:pt idx="2274">
                  <c:v>80635.570000000007</c:v>
                </c:pt>
                <c:pt idx="2275">
                  <c:v>75695</c:v>
                </c:pt>
                <c:pt idx="2276">
                  <c:v>76695.28</c:v>
                </c:pt>
                <c:pt idx="2277">
                  <c:v>74137.58</c:v>
                </c:pt>
                <c:pt idx="2278">
                  <c:v>75053.570000000007</c:v>
                </c:pt>
                <c:pt idx="2279">
                  <c:v>89148.7</c:v>
                </c:pt>
                <c:pt idx="2280">
                  <c:v>93460.57</c:v>
                </c:pt>
                <c:pt idx="2281">
                  <c:v>77605.710000000006</c:v>
                </c:pt>
                <c:pt idx="2282">
                  <c:v>89911.87</c:v>
                </c:pt>
                <c:pt idx="2283">
                  <c:v>88019.99</c:v>
                </c:pt>
                <c:pt idx="2284">
                  <c:v>97775.85</c:v>
                </c:pt>
                <c:pt idx="2285">
                  <c:v>110450.34</c:v>
                </c:pt>
                <c:pt idx="2286">
                  <c:v>101742.13</c:v>
                </c:pt>
                <c:pt idx="2287">
                  <c:v>74995.06</c:v>
                </c:pt>
                <c:pt idx="2288">
                  <c:v>100304.98</c:v>
                </c:pt>
                <c:pt idx="2289">
                  <c:v>98376.28</c:v>
                </c:pt>
                <c:pt idx="2290">
                  <c:v>104557.82</c:v>
                </c:pt>
                <c:pt idx="2291">
                  <c:v>73863.86</c:v>
                </c:pt>
                <c:pt idx="2292">
                  <c:v>72557.990000000005</c:v>
                </c:pt>
                <c:pt idx="2293">
                  <c:v>95162.96</c:v>
                </c:pt>
                <c:pt idx="2294">
                  <c:v>82292.11</c:v>
                </c:pt>
                <c:pt idx="2295">
                  <c:v>116374.47</c:v>
                </c:pt>
                <c:pt idx="2296">
                  <c:v>87194.07</c:v>
                </c:pt>
                <c:pt idx="2297">
                  <c:v>90554.78</c:v>
                </c:pt>
                <c:pt idx="2298">
                  <c:v>91305.43</c:v>
                </c:pt>
                <c:pt idx="2299">
                  <c:v>65491.03</c:v>
                </c:pt>
                <c:pt idx="2300">
                  <c:v>86475.57</c:v>
                </c:pt>
                <c:pt idx="2301">
                  <c:v>100082.04</c:v>
                </c:pt>
                <c:pt idx="2302">
                  <c:v>93649.87</c:v>
                </c:pt>
                <c:pt idx="2303">
                  <c:v>80200.259999999995</c:v>
                </c:pt>
                <c:pt idx="2304">
                  <c:v>104687.64</c:v>
                </c:pt>
                <c:pt idx="2305">
                  <c:v>73857.289999999994</c:v>
                </c:pt>
                <c:pt idx="2306">
                  <c:v>90734.81</c:v>
                </c:pt>
                <c:pt idx="2307">
                  <c:v>91986.38</c:v>
                </c:pt>
                <c:pt idx="2308">
                  <c:v>83352.22</c:v>
                </c:pt>
                <c:pt idx="2309">
                  <c:v>101890.03</c:v>
                </c:pt>
                <c:pt idx="2310">
                  <c:v>77207.64</c:v>
                </c:pt>
                <c:pt idx="2311">
                  <c:v>92826.39</c:v>
                </c:pt>
                <c:pt idx="2312">
                  <c:v>94253.61</c:v>
                </c:pt>
                <c:pt idx="2313">
                  <c:v>82821.88</c:v>
                </c:pt>
                <c:pt idx="2314">
                  <c:v>79098.27</c:v>
                </c:pt>
                <c:pt idx="2315">
                  <c:v>86556.07</c:v>
                </c:pt>
                <c:pt idx="2316">
                  <c:v>88086.97</c:v>
                </c:pt>
                <c:pt idx="2317">
                  <c:v>97618.16</c:v>
                </c:pt>
                <c:pt idx="2318">
                  <c:v>84754.52</c:v>
                </c:pt>
                <c:pt idx="2319">
                  <c:v>98635.42</c:v>
                </c:pt>
                <c:pt idx="2320">
                  <c:v>118284.39</c:v>
                </c:pt>
                <c:pt idx="2321">
                  <c:v>88543.11</c:v>
                </c:pt>
                <c:pt idx="2322">
                  <c:v>80310.61</c:v>
                </c:pt>
                <c:pt idx="2323">
                  <c:v>91806.94</c:v>
                </c:pt>
                <c:pt idx="2324">
                  <c:v>114590.21</c:v>
                </c:pt>
                <c:pt idx="2325">
                  <c:v>92650.19</c:v>
                </c:pt>
                <c:pt idx="2326">
                  <c:v>70727.38</c:v>
                </c:pt>
                <c:pt idx="2327">
                  <c:v>73994.27</c:v>
                </c:pt>
                <c:pt idx="2328">
                  <c:v>82031.61</c:v>
                </c:pt>
                <c:pt idx="2329">
                  <c:v>79400.240000000005</c:v>
                </c:pt>
                <c:pt idx="2330">
                  <c:v>97746.11</c:v>
                </c:pt>
                <c:pt idx="2331">
                  <c:v>71566.84</c:v>
                </c:pt>
                <c:pt idx="2332">
                  <c:v>92606.26</c:v>
                </c:pt>
                <c:pt idx="2333">
                  <c:v>85116.34</c:v>
                </c:pt>
                <c:pt idx="2334">
                  <c:v>87807.95</c:v>
                </c:pt>
                <c:pt idx="2335">
                  <c:v>99658.55</c:v>
                </c:pt>
                <c:pt idx="2336">
                  <c:v>137042.73000000001</c:v>
                </c:pt>
                <c:pt idx="2337">
                  <c:v>71913.119999999995</c:v>
                </c:pt>
                <c:pt idx="2338">
                  <c:v>73574.48</c:v>
                </c:pt>
                <c:pt idx="2339">
                  <c:v>97439.64</c:v>
                </c:pt>
                <c:pt idx="2340">
                  <c:v>83216.08</c:v>
                </c:pt>
                <c:pt idx="2341">
                  <c:v>101222.98</c:v>
                </c:pt>
                <c:pt idx="2342">
                  <c:v>89437.36</c:v>
                </c:pt>
                <c:pt idx="2343">
                  <c:v>80641.75</c:v>
                </c:pt>
                <c:pt idx="2344">
                  <c:v>99715.89</c:v>
                </c:pt>
                <c:pt idx="2345">
                  <c:v>85480.82</c:v>
                </c:pt>
                <c:pt idx="2346">
                  <c:v>76285.460000000006</c:v>
                </c:pt>
                <c:pt idx="2347">
                  <c:v>84594.58</c:v>
                </c:pt>
                <c:pt idx="2348">
                  <c:v>94448.31</c:v>
                </c:pt>
                <c:pt idx="2349">
                  <c:v>69518.03</c:v>
                </c:pt>
                <c:pt idx="2350">
                  <c:v>71009.3</c:v>
                </c:pt>
                <c:pt idx="2351">
                  <c:v>87442.4</c:v>
                </c:pt>
                <c:pt idx="2352">
                  <c:v>75629.850000000006</c:v>
                </c:pt>
                <c:pt idx="2353">
                  <c:v>85788.93</c:v>
                </c:pt>
                <c:pt idx="2354">
                  <c:v>77688.73</c:v>
                </c:pt>
                <c:pt idx="2355">
                  <c:v>102488.04</c:v>
                </c:pt>
                <c:pt idx="2356">
                  <c:v>86446.48</c:v>
                </c:pt>
                <c:pt idx="2357">
                  <c:v>72925.39</c:v>
                </c:pt>
                <c:pt idx="2358">
                  <c:v>94197.81</c:v>
                </c:pt>
                <c:pt idx="2359">
                  <c:v>76640.61</c:v>
                </c:pt>
                <c:pt idx="2360">
                  <c:v>86764.15</c:v>
                </c:pt>
                <c:pt idx="2361">
                  <c:v>120131.63</c:v>
                </c:pt>
                <c:pt idx="2362">
                  <c:v>76229.94</c:v>
                </c:pt>
                <c:pt idx="2363">
                  <c:v>91221.42</c:v>
                </c:pt>
                <c:pt idx="2364">
                  <c:v>105789.59</c:v>
                </c:pt>
                <c:pt idx="2365">
                  <c:v>98951.17</c:v>
                </c:pt>
                <c:pt idx="2366">
                  <c:v>98055.82</c:v>
                </c:pt>
                <c:pt idx="2367">
                  <c:v>113868.16</c:v>
                </c:pt>
                <c:pt idx="2368">
                  <c:v>82368.19</c:v>
                </c:pt>
                <c:pt idx="2369">
                  <c:v>82495.240000000005</c:v>
                </c:pt>
                <c:pt idx="2370">
                  <c:v>97500.27</c:v>
                </c:pt>
                <c:pt idx="2371">
                  <c:v>100473.91</c:v>
                </c:pt>
                <c:pt idx="2372">
                  <c:v>77646.7</c:v>
                </c:pt>
                <c:pt idx="2373">
                  <c:v>82711.259999999995</c:v>
                </c:pt>
                <c:pt idx="2374">
                  <c:v>86758.46</c:v>
                </c:pt>
                <c:pt idx="2375">
                  <c:v>60381.919999999998</c:v>
                </c:pt>
                <c:pt idx="2376">
                  <c:v>100490.35</c:v>
                </c:pt>
                <c:pt idx="2377">
                  <c:v>86322.14</c:v>
                </c:pt>
                <c:pt idx="2378">
                  <c:v>73615.78</c:v>
                </c:pt>
                <c:pt idx="2379">
                  <c:v>80668.13</c:v>
                </c:pt>
                <c:pt idx="2380">
                  <c:v>109113.11</c:v>
                </c:pt>
                <c:pt idx="2381">
                  <c:v>81031.7</c:v>
                </c:pt>
                <c:pt idx="2382">
                  <c:v>113968.88</c:v>
                </c:pt>
                <c:pt idx="2383">
                  <c:v>77805.600000000006</c:v>
                </c:pt>
                <c:pt idx="2384">
                  <c:v>82966.37</c:v>
                </c:pt>
                <c:pt idx="2385">
                  <c:v>76823.289999999994</c:v>
                </c:pt>
                <c:pt idx="2386">
                  <c:v>82824.350000000006</c:v>
                </c:pt>
                <c:pt idx="2387">
                  <c:v>87898.02</c:v>
                </c:pt>
                <c:pt idx="2388">
                  <c:v>72515.990000000005</c:v>
                </c:pt>
                <c:pt idx="2389">
                  <c:v>63257.25</c:v>
                </c:pt>
                <c:pt idx="2390">
                  <c:v>93519.85</c:v>
                </c:pt>
                <c:pt idx="2391">
                  <c:v>104953.78</c:v>
                </c:pt>
                <c:pt idx="2392">
                  <c:v>72112.210000000006</c:v>
                </c:pt>
                <c:pt idx="2393">
                  <c:v>85191.62</c:v>
                </c:pt>
                <c:pt idx="2394">
                  <c:v>91473.14</c:v>
                </c:pt>
                <c:pt idx="2395">
                  <c:v>76501.8</c:v>
                </c:pt>
                <c:pt idx="2396">
                  <c:v>83517.03</c:v>
                </c:pt>
                <c:pt idx="2397">
                  <c:v>67988.2</c:v>
                </c:pt>
                <c:pt idx="2398">
                  <c:v>75297.17</c:v>
                </c:pt>
                <c:pt idx="2399">
                  <c:v>74014.11</c:v>
                </c:pt>
                <c:pt idx="2400">
                  <c:v>111151.48</c:v>
                </c:pt>
                <c:pt idx="2401">
                  <c:v>71174.16</c:v>
                </c:pt>
                <c:pt idx="2402">
                  <c:v>80151.509999999995</c:v>
                </c:pt>
                <c:pt idx="2403">
                  <c:v>71249.289999999994</c:v>
                </c:pt>
                <c:pt idx="2404">
                  <c:v>77419.990000000005</c:v>
                </c:pt>
                <c:pt idx="2405">
                  <c:v>91446.13</c:v>
                </c:pt>
                <c:pt idx="2406">
                  <c:v>106799.05</c:v>
                </c:pt>
                <c:pt idx="2407">
                  <c:v>91705.52</c:v>
                </c:pt>
                <c:pt idx="2408">
                  <c:v>68719.100000000006</c:v>
                </c:pt>
                <c:pt idx="2409">
                  <c:v>76257.08</c:v>
                </c:pt>
                <c:pt idx="2410">
                  <c:v>103000.57</c:v>
                </c:pt>
                <c:pt idx="2411">
                  <c:v>93882.36</c:v>
                </c:pt>
                <c:pt idx="2412">
                  <c:v>101122.85</c:v>
                </c:pt>
                <c:pt idx="2413">
                  <c:v>81448.37</c:v>
                </c:pt>
                <c:pt idx="2414">
                  <c:v>100627.62</c:v>
                </c:pt>
                <c:pt idx="2415">
                  <c:v>92052.93</c:v>
                </c:pt>
                <c:pt idx="2416">
                  <c:v>96650.48</c:v>
                </c:pt>
                <c:pt idx="2417">
                  <c:v>111142.42</c:v>
                </c:pt>
                <c:pt idx="2418">
                  <c:v>83119.399999999994</c:v>
                </c:pt>
                <c:pt idx="2419">
                  <c:v>97583.45</c:v>
                </c:pt>
                <c:pt idx="2420">
                  <c:v>97822.57</c:v>
                </c:pt>
                <c:pt idx="2421">
                  <c:v>76470.78</c:v>
                </c:pt>
                <c:pt idx="2422">
                  <c:v>91762.47</c:v>
                </c:pt>
                <c:pt idx="2423">
                  <c:v>92629.52</c:v>
                </c:pt>
                <c:pt idx="2424">
                  <c:v>85694.6</c:v>
                </c:pt>
                <c:pt idx="2425">
                  <c:v>117315.12</c:v>
                </c:pt>
                <c:pt idx="2426">
                  <c:v>74682.78</c:v>
                </c:pt>
                <c:pt idx="2427">
                  <c:v>75239.460000000006</c:v>
                </c:pt>
                <c:pt idx="2428">
                  <c:v>70874.39</c:v>
                </c:pt>
                <c:pt idx="2429">
                  <c:v>76591.009999999995</c:v>
                </c:pt>
                <c:pt idx="2430">
                  <c:v>68422.429999999993</c:v>
                </c:pt>
                <c:pt idx="2431">
                  <c:v>104703.63</c:v>
                </c:pt>
                <c:pt idx="2432">
                  <c:v>113383.14</c:v>
                </c:pt>
                <c:pt idx="2433">
                  <c:v>107569.35</c:v>
                </c:pt>
                <c:pt idx="2434">
                  <c:v>91198.89</c:v>
                </c:pt>
                <c:pt idx="2435">
                  <c:v>91550.37</c:v>
                </c:pt>
                <c:pt idx="2436">
                  <c:v>55967.78</c:v>
                </c:pt>
                <c:pt idx="2437">
                  <c:v>104415.03</c:v>
                </c:pt>
                <c:pt idx="2438">
                  <c:v>88376.2</c:v>
                </c:pt>
                <c:pt idx="2439">
                  <c:v>104937.95</c:v>
                </c:pt>
                <c:pt idx="2440">
                  <c:v>79536.19</c:v>
                </c:pt>
                <c:pt idx="2441">
                  <c:v>81926.39</c:v>
                </c:pt>
                <c:pt idx="2442">
                  <c:v>96157.55</c:v>
                </c:pt>
                <c:pt idx="2443">
                  <c:v>85580.82</c:v>
                </c:pt>
                <c:pt idx="2444">
                  <c:v>75317.19</c:v>
                </c:pt>
                <c:pt idx="2445">
                  <c:v>91947.07</c:v>
                </c:pt>
                <c:pt idx="2446">
                  <c:v>106925.5</c:v>
                </c:pt>
                <c:pt idx="2447">
                  <c:v>83957.119999999995</c:v>
                </c:pt>
                <c:pt idx="2448">
                  <c:v>118949.71</c:v>
                </c:pt>
                <c:pt idx="2449">
                  <c:v>106100.69</c:v>
                </c:pt>
                <c:pt idx="2450">
                  <c:v>84538.92</c:v>
                </c:pt>
                <c:pt idx="2451">
                  <c:v>72442.600000000006</c:v>
                </c:pt>
                <c:pt idx="2452">
                  <c:v>105062.03</c:v>
                </c:pt>
                <c:pt idx="2453">
                  <c:v>102895.88</c:v>
                </c:pt>
                <c:pt idx="2454">
                  <c:v>85884.59</c:v>
                </c:pt>
                <c:pt idx="2455">
                  <c:v>77172.600000000006</c:v>
                </c:pt>
                <c:pt idx="2456">
                  <c:v>91857.36</c:v>
                </c:pt>
                <c:pt idx="2457">
                  <c:v>93369.78</c:v>
                </c:pt>
                <c:pt idx="2458">
                  <c:v>89916.19</c:v>
                </c:pt>
                <c:pt idx="2459">
                  <c:v>81678.89</c:v>
                </c:pt>
                <c:pt idx="2460">
                  <c:v>114769.3</c:v>
                </c:pt>
                <c:pt idx="2461">
                  <c:v>73541.570000000007</c:v>
                </c:pt>
                <c:pt idx="2462">
                  <c:v>117431.76</c:v>
                </c:pt>
                <c:pt idx="2463">
                  <c:v>73659.289999999994</c:v>
                </c:pt>
                <c:pt idx="2464">
                  <c:v>113150.93</c:v>
                </c:pt>
                <c:pt idx="2465">
                  <c:v>98291.96</c:v>
                </c:pt>
                <c:pt idx="2466">
                  <c:v>77964.320000000007</c:v>
                </c:pt>
                <c:pt idx="2467">
                  <c:v>66479</c:v>
                </c:pt>
                <c:pt idx="2468">
                  <c:v>122833.86</c:v>
                </c:pt>
                <c:pt idx="2469">
                  <c:v>88549.21</c:v>
                </c:pt>
                <c:pt idx="2470">
                  <c:v>99223.3</c:v>
                </c:pt>
                <c:pt idx="2471">
                  <c:v>75157.149999999994</c:v>
                </c:pt>
                <c:pt idx="2472">
                  <c:v>83059.679999999993</c:v>
                </c:pt>
                <c:pt idx="2473">
                  <c:v>61803.5</c:v>
                </c:pt>
                <c:pt idx="2474">
                  <c:v>106784.2</c:v>
                </c:pt>
                <c:pt idx="2475">
                  <c:v>88543.5</c:v>
                </c:pt>
                <c:pt idx="2476">
                  <c:v>108868.54</c:v>
                </c:pt>
                <c:pt idx="2477">
                  <c:v>94350.64</c:v>
                </c:pt>
                <c:pt idx="2478">
                  <c:v>88399.08</c:v>
                </c:pt>
                <c:pt idx="2479">
                  <c:v>76314.42</c:v>
                </c:pt>
                <c:pt idx="2480">
                  <c:v>86766.51</c:v>
                </c:pt>
                <c:pt idx="2481">
                  <c:v>91222.83</c:v>
                </c:pt>
                <c:pt idx="2482">
                  <c:v>90858.12</c:v>
                </c:pt>
                <c:pt idx="2483">
                  <c:v>86181.41</c:v>
                </c:pt>
                <c:pt idx="2484">
                  <c:v>81490.399999999994</c:v>
                </c:pt>
                <c:pt idx="2485">
                  <c:v>82256.56</c:v>
                </c:pt>
                <c:pt idx="2486">
                  <c:v>101433.33</c:v>
                </c:pt>
                <c:pt idx="2487">
                  <c:v>88290.59</c:v>
                </c:pt>
                <c:pt idx="2488">
                  <c:v>89687.86</c:v>
                </c:pt>
                <c:pt idx="2489">
                  <c:v>82109.649999999994</c:v>
                </c:pt>
                <c:pt idx="2490">
                  <c:v>87389.02</c:v>
                </c:pt>
                <c:pt idx="2491">
                  <c:v>86306.33</c:v>
                </c:pt>
                <c:pt idx="2492">
                  <c:v>89301.82</c:v>
                </c:pt>
                <c:pt idx="2493">
                  <c:v>99940.75</c:v>
                </c:pt>
                <c:pt idx="2494">
                  <c:v>93703.75</c:v>
                </c:pt>
                <c:pt idx="2495">
                  <c:v>125511.51</c:v>
                </c:pt>
                <c:pt idx="2496">
                  <c:v>79851.48</c:v>
                </c:pt>
                <c:pt idx="2497">
                  <c:v>90067.55</c:v>
                </c:pt>
                <c:pt idx="2498">
                  <c:v>71420.27</c:v>
                </c:pt>
                <c:pt idx="2499">
                  <c:v>84933.01</c:v>
                </c:pt>
                <c:pt idx="2500">
                  <c:v>79191.83</c:v>
                </c:pt>
                <c:pt idx="2501">
                  <c:v>70181.91</c:v>
                </c:pt>
                <c:pt idx="2502">
                  <c:v>81513.25</c:v>
                </c:pt>
                <c:pt idx="2503">
                  <c:v>105613.94</c:v>
                </c:pt>
                <c:pt idx="2504">
                  <c:v>88342.19</c:v>
                </c:pt>
                <c:pt idx="2505">
                  <c:v>99427.28</c:v>
                </c:pt>
                <c:pt idx="2506">
                  <c:v>71464.11</c:v>
                </c:pt>
                <c:pt idx="2507">
                  <c:v>109206.39</c:v>
                </c:pt>
                <c:pt idx="2508">
                  <c:v>101353.61</c:v>
                </c:pt>
                <c:pt idx="2509">
                  <c:v>106122.96</c:v>
                </c:pt>
                <c:pt idx="2510">
                  <c:v>63456.11</c:v>
                </c:pt>
                <c:pt idx="2511">
                  <c:v>83082.679999999993</c:v>
                </c:pt>
                <c:pt idx="2512">
                  <c:v>66382.16</c:v>
                </c:pt>
                <c:pt idx="2513">
                  <c:v>95987.09</c:v>
                </c:pt>
                <c:pt idx="2514">
                  <c:v>78579.7</c:v>
                </c:pt>
                <c:pt idx="2515">
                  <c:v>96087.73</c:v>
                </c:pt>
                <c:pt idx="2516">
                  <c:v>103804.78</c:v>
                </c:pt>
                <c:pt idx="2517">
                  <c:v>102086.11</c:v>
                </c:pt>
                <c:pt idx="2518">
                  <c:v>128764.78</c:v>
                </c:pt>
                <c:pt idx="2519">
                  <c:v>94010.27</c:v>
                </c:pt>
                <c:pt idx="2520">
                  <c:v>88017.27</c:v>
                </c:pt>
                <c:pt idx="2521">
                  <c:v>91399.01</c:v>
                </c:pt>
                <c:pt idx="2522">
                  <c:v>83005.279999999999</c:v>
                </c:pt>
                <c:pt idx="2523">
                  <c:v>67400.12</c:v>
                </c:pt>
                <c:pt idx="2524">
                  <c:v>104892.31</c:v>
                </c:pt>
                <c:pt idx="2525">
                  <c:v>107804.74</c:v>
                </c:pt>
                <c:pt idx="2526">
                  <c:v>99568.5</c:v>
                </c:pt>
                <c:pt idx="2527">
                  <c:v>90050.48</c:v>
                </c:pt>
                <c:pt idx="2528">
                  <c:v>73363</c:v>
                </c:pt>
                <c:pt idx="2529">
                  <c:v>101686.68</c:v>
                </c:pt>
                <c:pt idx="2530">
                  <c:v>69290.8</c:v>
                </c:pt>
                <c:pt idx="2531">
                  <c:v>100399.86</c:v>
                </c:pt>
                <c:pt idx="2532">
                  <c:v>89365.84</c:v>
                </c:pt>
                <c:pt idx="2533">
                  <c:v>113640.51</c:v>
                </c:pt>
                <c:pt idx="2534">
                  <c:v>68989.929999999993</c:v>
                </c:pt>
                <c:pt idx="2535">
                  <c:v>78957.48</c:v>
                </c:pt>
                <c:pt idx="2536">
                  <c:v>74676.25</c:v>
                </c:pt>
                <c:pt idx="2537">
                  <c:v>106810.11</c:v>
                </c:pt>
                <c:pt idx="2538">
                  <c:v>98918.15</c:v>
                </c:pt>
                <c:pt idx="2539">
                  <c:v>86347.25</c:v>
                </c:pt>
                <c:pt idx="2540">
                  <c:v>78717.17</c:v>
                </c:pt>
                <c:pt idx="2541">
                  <c:v>94989.23</c:v>
                </c:pt>
                <c:pt idx="2542">
                  <c:v>100489.74</c:v>
                </c:pt>
                <c:pt idx="2543">
                  <c:v>88854.82</c:v>
                </c:pt>
                <c:pt idx="2544">
                  <c:v>91301.01</c:v>
                </c:pt>
                <c:pt idx="2545">
                  <c:v>97620.33</c:v>
                </c:pt>
                <c:pt idx="2546">
                  <c:v>65545.08</c:v>
                </c:pt>
                <c:pt idx="2547">
                  <c:v>56349.27</c:v>
                </c:pt>
                <c:pt idx="2548">
                  <c:v>80348.77</c:v>
                </c:pt>
                <c:pt idx="2549">
                  <c:v>108833.12</c:v>
                </c:pt>
                <c:pt idx="2550">
                  <c:v>126604.95</c:v>
                </c:pt>
                <c:pt idx="2551">
                  <c:v>62223.37</c:v>
                </c:pt>
                <c:pt idx="2552">
                  <c:v>99608.46</c:v>
                </c:pt>
                <c:pt idx="2553">
                  <c:v>101226.04</c:v>
                </c:pt>
                <c:pt idx="2554">
                  <c:v>82583.83</c:v>
                </c:pt>
                <c:pt idx="2555">
                  <c:v>100199.38</c:v>
                </c:pt>
                <c:pt idx="2556">
                  <c:v>71536.320000000007</c:v>
                </c:pt>
                <c:pt idx="2557">
                  <c:v>93320.98</c:v>
                </c:pt>
                <c:pt idx="2558">
                  <c:v>79531.899999999994</c:v>
                </c:pt>
                <c:pt idx="2559">
                  <c:v>87095.45</c:v>
                </c:pt>
                <c:pt idx="2560">
                  <c:v>89671.52</c:v>
                </c:pt>
                <c:pt idx="2561">
                  <c:v>86795.32</c:v>
                </c:pt>
                <c:pt idx="2562">
                  <c:v>77327.41</c:v>
                </c:pt>
                <c:pt idx="2563">
                  <c:v>69147.320000000007</c:v>
                </c:pt>
                <c:pt idx="2564">
                  <c:v>101353.95</c:v>
                </c:pt>
                <c:pt idx="2565">
                  <c:v>99086.36</c:v>
                </c:pt>
                <c:pt idx="2566">
                  <c:v>67871.92</c:v>
                </c:pt>
                <c:pt idx="2567">
                  <c:v>87298.77</c:v>
                </c:pt>
                <c:pt idx="2568">
                  <c:v>80841.17</c:v>
                </c:pt>
                <c:pt idx="2569">
                  <c:v>84824.320000000007</c:v>
                </c:pt>
                <c:pt idx="2570">
                  <c:v>88451.16</c:v>
                </c:pt>
                <c:pt idx="2571">
                  <c:v>99321.68</c:v>
                </c:pt>
                <c:pt idx="2572">
                  <c:v>96617.59</c:v>
                </c:pt>
                <c:pt idx="2573">
                  <c:v>95479.4</c:v>
                </c:pt>
                <c:pt idx="2574">
                  <c:v>71278.100000000006</c:v>
                </c:pt>
                <c:pt idx="2575">
                  <c:v>89190.01</c:v>
                </c:pt>
                <c:pt idx="2576">
                  <c:v>83468.45</c:v>
                </c:pt>
                <c:pt idx="2577">
                  <c:v>98730.96</c:v>
                </c:pt>
                <c:pt idx="2578">
                  <c:v>84841.54</c:v>
                </c:pt>
                <c:pt idx="2579">
                  <c:v>108411.11</c:v>
                </c:pt>
                <c:pt idx="2580">
                  <c:v>101299.6</c:v>
                </c:pt>
                <c:pt idx="2581">
                  <c:v>89455.16</c:v>
                </c:pt>
                <c:pt idx="2582">
                  <c:v>86702.35</c:v>
                </c:pt>
                <c:pt idx="2583">
                  <c:v>98775.96</c:v>
                </c:pt>
                <c:pt idx="2584">
                  <c:v>125354.75</c:v>
                </c:pt>
                <c:pt idx="2585">
                  <c:v>95353.39</c:v>
                </c:pt>
                <c:pt idx="2586">
                  <c:v>67969.72</c:v>
                </c:pt>
                <c:pt idx="2587">
                  <c:v>114848.04</c:v>
                </c:pt>
                <c:pt idx="2588">
                  <c:v>121561.56</c:v>
                </c:pt>
                <c:pt idx="2589">
                  <c:v>69184.460000000006</c:v>
                </c:pt>
                <c:pt idx="2590">
                  <c:v>103344.22</c:v>
                </c:pt>
                <c:pt idx="2591">
                  <c:v>86586.03</c:v>
                </c:pt>
                <c:pt idx="2592">
                  <c:v>121216.85</c:v>
                </c:pt>
                <c:pt idx="2593">
                  <c:v>72937.179999999993</c:v>
                </c:pt>
                <c:pt idx="2594">
                  <c:v>113418.97</c:v>
                </c:pt>
                <c:pt idx="2595">
                  <c:v>94640.56</c:v>
                </c:pt>
                <c:pt idx="2596">
                  <c:v>98419.45</c:v>
                </c:pt>
                <c:pt idx="2597">
                  <c:v>87054.16</c:v>
                </c:pt>
                <c:pt idx="2598">
                  <c:v>103844.14</c:v>
                </c:pt>
                <c:pt idx="2599">
                  <c:v>103030.04</c:v>
                </c:pt>
                <c:pt idx="2600">
                  <c:v>86345.35</c:v>
                </c:pt>
                <c:pt idx="2601">
                  <c:v>90543.82</c:v>
                </c:pt>
                <c:pt idx="2602">
                  <c:v>82880.399999999994</c:v>
                </c:pt>
                <c:pt idx="2603">
                  <c:v>78413.8</c:v>
                </c:pt>
                <c:pt idx="2604">
                  <c:v>98208.16</c:v>
                </c:pt>
                <c:pt idx="2605">
                  <c:v>90935.61</c:v>
                </c:pt>
                <c:pt idx="2606">
                  <c:v>88282.45</c:v>
                </c:pt>
                <c:pt idx="2607">
                  <c:v>88700.41</c:v>
                </c:pt>
                <c:pt idx="2608">
                  <c:v>97929.29</c:v>
                </c:pt>
                <c:pt idx="2609">
                  <c:v>80538.8</c:v>
                </c:pt>
                <c:pt idx="2610">
                  <c:v>75522.19</c:v>
                </c:pt>
                <c:pt idx="2611">
                  <c:v>77964.31</c:v>
                </c:pt>
                <c:pt idx="2612">
                  <c:v>112473.47</c:v>
                </c:pt>
                <c:pt idx="2613">
                  <c:v>107474.18</c:v>
                </c:pt>
                <c:pt idx="2614">
                  <c:v>85263.31</c:v>
                </c:pt>
                <c:pt idx="2615">
                  <c:v>90344.11</c:v>
                </c:pt>
                <c:pt idx="2616">
                  <c:v>110738.31</c:v>
                </c:pt>
                <c:pt idx="2617">
                  <c:v>93399.35</c:v>
                </c:pt>
                <c:pt idx="2618">
                  <c:v>98187.4</c:v>
                </c:pt>
                <c:pt idx="2619">
                  <c:v>96899.44</c:v>
                </c:pt>
                <c:pt idx="2620">
                  <c:v>94692.05</c:v>
                </c:pt>
                <c:pt idx="2621">
                  <c:v>119534.29</c:v>
                </c:pt>
                <c:pt idx="2622">
                  <c:v>106694.51</c:v>
                </c:pt>
                <c:pt idx="2623">
                  <c:v>90439.85</c:v>
                </c:pt>
                <c:pt idx="2624">
                  <c:v>100605.36</c:v>
                </c:pt>
                <c:pt idx="2625">
                  <c:v>81896.72</c:v>
                </c:pt>
                <c:pt idx="2626">
                  <c:v>77734.66</c:v>
                </c:pt>
                <c:pt idx="2627">
                  <c:v>95895.08</c:v>
                </c:pt>
                <c:pt idx="2628">
                  <c:v>109851.33</c:v>
                </c:pt>
                <c:pt idx="2629">
                  <c:v>114757.4</c:v>
                </c:pt>
                <c:pt idx="2630">
                  <c:v>93629.92</c:v>
                </c:pt>
                <c:pt idx="2631">
                  <c:v>113586.59</c:v>
                </c:pt>
                <c:pt idx="2632">
                  <c:v>92123.06</c:v>
                </c:pt>
                <c:pt idx="2633">
                  <c:v>69520.179999999993</c:v>
                </c:pt>
                <c:pt idx="2634">
                  <c:v>62851.66</c:v>
                </c:pt>
                <c:pt idx="2635">
                  <c:v>75228.38</c:v>
                </c:pt>
                <c:pt idx="2636">
                  <c:v>125669.87</c:v>
                </c:pt>
                <c:pt idx="2637">
                  <c:v>95556.73</c:v>
                </c:pt>
                <c:pt idx="2638">
                  <c:v>120515.8</c:v>
                </c:pt>
                <c:pt idx="2639">
                  <c:v>108925.9</c:v>
                </c:pt>
                <c:pt idx="2640">
                  <c:v>102163.62</c:v>
                </c:pt>
                <c:pt idx="2641">
                  <c:v>93690.98</c:v>
                </c:pt>
                <c:pt idx="2642">
                  <c:v>94440.09</c:v>
                </c:pt>
                <c:pt idx="2643">
                  <c:v>85610.81</c:v>
                </c:pt>
                <c:pt idx="2644">
                  <c:v>86519.74</c:v>
                </c:pt>
                <c:pt idx="2645">
                  <c:v>81109.399999999994</c:v>
                </c:pt>
                <c:pt idx="2646">
                  <c:v>95315.8</c:v>
                </c:pt>
                <c:pt idx="2647">
                  <c:v>83541.460000000006</c:v>
                </c:pt>
                <c:pt idx="2648">
                  <c:v>62819.28</c:v>
                </c:pt>
                <c:pt idx="2649">
                  <c:v>116037.17</c:v>
                </c:pt>
                <c:pt idx="2650">
                  <c:v>104766.91</c:v>
                </c:pt>
                <c:pt idx="2651">
                  <c:v>84284.37</c:v>
                </c:pt>
                <c:pt idx="2652">
                  <c:v>73851.13</c:v>
                </c:pt>
                <c:pt idx="2653">
                  <c:v>91383.86</c:v>
                </c:pt>
                <c:pt idx="2654">
                  <c:v>102802.25</c:v>
                </c:pt>
                <c:pt idx="2655">
                  <c:v>70043.100000000006</c:v>
                </c:pt>
                <c:pt idx="2656">
                  <c:v>84234.51</c:v>
                </c:pt>
                <c:pt idx="2657">
                  <c:v>105312.35</c:v>
                </c:pt>
                <c:pt idx="2658">
                  <c:v>95194.33</c:v>
                </c:pt>
                <c:pt idx="2659">
                  <c:v>72326.66</c:v>
                </c:pt>
                <c:pt idx="2660">
                  <c:v>86477.02</c:v>
                </c:pt>
                <c:pt idx="2661">
                  <c:v>70272.820000000007</c:v>
                </c:pt>
                <c:pt idx="2662">
                  <c:v>78554.31</c:v>
                </c:pt>
                <c:pt idx="2663">
                  <c:v>90034.29</c:v>
                </c:pt>
                <c:pt idx="2664">
                  <c:v>93263.9</c:v>
                </c:pt>
                <c:pt idx="2665">
                  <c:v>89770.85</c:v>
                </c:pt>
                <c:pt idx="2666">
                  <c:v>118636.64</c:v>
                </c:pt>
                <c:pt idx="2667">
                  <c:v>94612.21</c:v>
                </c:pt>
                <c:pt idx="2668">
                  <c:v>98039.039999999994</c:v>
                </c:pt>
                <c:pt idx="2669">
                  <c:v>89986.91</c:v>
                </c:pt>
                <c:pt idx="2670">
                  <c:v>85269.3</c:v>
                </c:pt>
                <c:pt idx="2671">
                  <c:v>85400.89</c:v>
                </c:pt>
                <c:pt idx="2672">
                  <c:v>96135.39</c:v>
                </c:pt>
                <c:pt idx="2673">
                  <c:v>77816.91</c:v>
                </c:pt>
                <c:pt idx="2674">
                  <c:v>103538.9</c:v>
                </c:pt>
                <c:pt idx="2675">
                  <c:v>115749.68</c:v>
                </c:pt>
                <c:pt idx="2676">
                  <c:v>88164.83</c:v>
                </c:pt>
                <c:pt idx="2677">
                  <c:v>80113.95</c:v>
                </c:pt>
                <c:pt idx="2678">
                  <c:v>114856.34</c:v>
                </c:pt>
                <c:pt idx="2679">
                  <c:v>98215.02</c:v>
                </c:pt>
                <c:pt idx="2680">
                  <c:v>95357.45</c:v>
                </c:pt>
                <c:pt idx="2681">
                  <c:v>103324.59</c:v>
                </c:pt>
                <c:pt idx="2682">
                  <c:v>93894.68</c:v>
                </c:pt>
                <c:pt idx="2683">
                  <c:v>102078.54</c:v>
                </c:pt>
                <c:pt idx="2684">
                  <c:v>73251.8</c:v>
                </c:pt>
                <c:pt idx="2685">
                  <c:v>79640.789999999994</c:v>
                </c:pt>
                <c:pt idx="2686">
                  <c:v>88740.62</c:v>
                </c:pt>
                <c:pt idx="2687">
                  <c:v>84097.24</c:v>
                </c:pt>
                <c:pt idx="2688">
                  <c:v>86623.43</c:v>
                </c:pt>
                <c:pt idx="2689">
                  <c:v>96595.8</c:v>
                </c:pt>
                <c:pt idx="2690">
                  <c:v>77670.080000000002</c:v>
                </c:pt>
                <c:pt idx="2691">
                  <c:v>97717.17</c:v>
                </c:pt>
                <c:pt idx="2692">
                  <c:v>90338.22</c:v>
                </c:pt>
                <c:pt idx="2693">
                  <c:v>101135.69</c:v>
                </c:pt>
                <c:pt idx="2694">
                  <c:v>83626.47</c:v>
                </c:pt>
                <c:pt idx="2695">
                  <c:v>100077.71</c:v>
                </c:pt>
                <c:pt idx="2696">
                  <c:v>59209.9</c:v>
                </c:pt>
                <c:pt idx="2697">
                  <c:v>104295.34</c:v>
                </c:pt>
                <c:pt idx="2698">
                  <c:v>86061.88</c:v>
                </c:pt>
                <c:pt idx="2699">
                  <c:v>125459.46</c:v>
                </c:pt>
                <c:pt idx="2700">
                  <c:v>101229.19</c:v>
                </c:pt>
                <c:pt idx="2701">
                  <c:v>100752.99</c:v>
                </c:pt>
                <c:pt idx="2702">
                  <c:v>98035.83</c:v>
                </c:pt>
                <c:pt idx="2703">
                  <c:v>84965.46</c:v>
                </c:pt>
                <c:pt idx="2704">
                  <c:v>108304.12</c:v>
                </c:pt>
                <c:pt idx="2705">
                  <c:v>101223.29</c:v>
                </c:pt>
                <c:pt idx="2706">
                  <c:v>70267.320000000007</c:v>
                </c:pt>
                <c:pt idx="2707">
                  <c:v>92624.01</c:v>
                </c:pt>
                <c:pt idx="2708">
                  <c:v>93458.75</c:v>
                </c:pt>
                <c:pt idx="2709">
                  <c:v>81806.820000000007</c:v>
                </c:pt>
                <c:pt idx="2710">
                  <c:v>105089.67</c:v>
                </c:pt>
                <c:pt idx="2711">
                  <c:v>100522.24000000001</c:v>
                </c:pt>
                <c:pt idx="2712">
                  <c:v>80845.710000000006</c:v>
                </c:pt>
                <c:pt idx="2713">
                  <c:v>94084.3</c:v>
                </c:pt>
                <c:pt idx="2714">
                  <c:v>79678.899999999994</c:v>
                </c:pt>
                <c:pt idx="2715">
                  <c:v>107063.15</c:v>
                </c:pt>
                <c:pt idx="2716">
                  <c:v>85811.29</c:v>
                </c:pt>
                <c:pt idx="2717">
                  <c:v>84257.57</c:v>
                </c:pt>
                <c:pt idx="2718">
                  <c:v>87198.32</c:v>
                </c:pt>
                <c:pt idx="2719">
                  <c:v>92935.59</c:v>
                </c:pt>
                <c:pt idx="2720">
                  <c:v>70284.77</c:v>
                </c:pt>
                <c:pt idx="2721">
                  <c:v>80882.95</c:v>
                </c:pt>
                <c:pt idx="2722">
                  <c:v>97682.58</c:v>
                </c:pt>
                <c:pt idx="2723">
                  <c:v>88574.88</c:v>
                </c:pt>
                <c:pt idx="2724">
                  <c:v>74510.61</c:v>
                </c:pt>
                <c:pt idx="2725">
                  <c:v>69907.77</c:v>
                </c:pt>
                <c:pt idx="2726">
                  <c:v>77888.28</c:v>
                </c:pt>
                <c:pt idx="2727">
                  <c:v>96360.11</c:v>
                </c:pt>
                <c:pt idx="2728">
                  <c:v>87264.3</c:v>
                </c:pt>
                <c:pt idx="2729">
                  <c:v>97693.38</c:v>
                </c:pt>
                <c:pt idx="2730">
                  <c:v>97972.45</c:v>
                </c:pt>
                <c:pt idx="2731">
                  <c:v>70699.06</c:v>
                </c:pt>
                <c:pt idx="2732">
                  <c:v>107561.96</c:v>
                </c:pt>
                <c:pt idx="2733">
                  <c:v>113409.49</c:v>
                </c:pt>
                <c:pt idx="2734">
                  <c:v>87273.31</c:v>
                </c:pt>
                <c:pt idx="2735">
                  <c:v>84558.79</c:v>
                </c:pt>
                <c:pt idx="2736">
                  <c:v>100347.78</c:v>
                </c:pt>
                <c:pt idx="2737">
                  <c:v>111996.57</c:v>
                </c:pt>
                <c:pt idx="2738">
                  <c:v>85438.12</c:v>
                </c:pt>
                <c:pt idx="2739">
                  <c:v>101046.58</c:v>
                </c:pt>
                <c:pt idx="2740">
                  <c:v>72061.740000000005</c:v>
                </c:pt>
                <c:pt idx="2741">
                  <c:v>103779.24</c:v>
                </c:pt>
                <c:pt idx="2742">
                  <c:v>90687.5</c:v>
                </c:pt>
                <c:pt idx="2743">
                  <c:v>76883.72</c:v>
                </c:pt>
                <c:pt idx="2744">
                  <c:v>86242.67</c:v>
                </c:pt>
                <c:pt idx="2745">
                  <c:v>85333.11</c:v>
                </c:pt>
                <c:pt idx="2746">
                  <c:v>88732.21</c:v>
                </c:pt>
                <c:pt idx="2747">
                  <c:v>71193.25</c:v>
                </c:pt>
                <c:pt idx="2748">
                  <c:v>88015.05</c:v>
                </c:pt>
                <c:pt idx="2749">
                  <c:v>70515.53</c:v>
                </c:pt>
                <c:pt idx="2750">
                  <c:v>110205.39</c:v>
                </c:pt>
                <c:pt idx="2751">
                  <c:v>93266.2</c:v>
                </c:pt>
                <c:pt idx="2752">
                  <c:v>73364.83</c:v>
                </c:pt>
                <c:pt idx="2753">
                  <c:v>106298.5</c:v>
                </c:pt>
                <c:pt idx="2754">
                  <c:v>96200.35</c:v>
                </c:pt>
                <c:pt idx="2755">
                  <c:v>69670.44</c:v>
                </c:pt>
                <c:pt idx="2756">
                  <c:v>87290.19</c:v>
                </c:pt>
                <c:pt idx="2757">
                  <c:v>74530.740000000005</c:v>
                </c:pt>
                <c:pt idx="2758">
                  <c:v>89744.92</c:v>
                </c:pt>
                <c:pt idx="2759">
                  <c:v>91410.22</c:v>
                </c:pt>
                <c:pt idx="2760">
                  <c:v>94924.62</c:v>
                </c:pt>
                <c:pt idx="2761">
                  <c:v>81174.83</c:v>
                </c:pt>
                <c:pt idx="2762">
                  <c:v>84117.09</c:v>
                </c:pt>
                <c:pt idx="2763">
                  <c:v>112572.24</c:v>
                </c:pt>
                <c:pt idx="2764">
                  <c:v>114362.92</c:v>
                </c:pt>
                <c:pt idx="2765">
                  <c:v>95327.71</c:v>
                </c:pt>
                <c:pt idx="2766">
                  <c:v>75879.97</c:v>
                </c:pt>
                <c:pt idx="2767">
                  <c:v>79383.02</c:v>
                </c:pt>
                <c:pt idx="2768">
                  <c:v>87962.57</c:v>
                </c:pt>
                <c:pt idx="2769">
                  <c:v>101850.77</c:v>
                </c:pt>
                <c:pt idx="2770">
                  <c:v>95184.13</c:v>
                </c:pt>
                <c:pt idx="2771">
                  <c:v>81879.33</c:v>
                </c:pt>
                <c:pt idx="2772">
                  <c:v>91078.22</c:v>
                </c:pt>
                <c:pt idx="2773">
                  <c:v>83485.119999999995</c:v>
                </c:pt>
                <c:pt idx="2774">
                  <c:v>74791.350000000006</c:v>
                </c:pt>
                <c:pt idx="2775">
                  <c:v>114895.02</c:v>
                </c:pt>
                <c:pt idx="2776">
                  <c:v>78408.08</c:v>
                </c:pt>
                <c:pt idx="2777">
                  <c:v>126719.59</c:v>
                </c:pt>
                <c:pt idx="2778">
                  <c:v>90615.76</c:v>
                </c:pt>
                <c:pt idx="2779">
                  <c:v>97183.27</c:v>
                </c:pt>
                <c:pt idx="2780">
                  <c:v>60601.760000000002</c:v>
                </c:pt>
                <c:pt idx="2781">
                  <c:v>82557.36</c:v>
                </c:pt>
                <c:pt idx="2782">
                  <c:v>66014.69</c:v>
                </c:pt>
                <c:pt idx="2783">
                  <c:v>98109.69</c:v>
                </c:pt>
                <c:pt idx="2784">
                  <c:v>143191.37</c:v>
                </c:pt>
                <c:pt idx="2785">
                  <c:v>83390.210000000006</c:v>
                </c:pt>
                <c:pt idx="2786">
                  <c:v>111888.9</c:v>
                </c:pt>
                <c:pt idx="2787">
                  <c:v>101911.66</c:v>
                </c:pt>
                <c:pt idx="2788">
                  <c:v>66158.320000000007</c:v>
                </c:pt>
                <c:pt idx="2789">
                  <c:v>95063.23</c:v>
                </c:pt>
                <c:pt idx="2790">
                  <c:v>77038.850000000006</c:v>
                </c:pt>
                <c:pt idx="2791">
                  <c:v>100345.19</c:v>
                </c:pt>
                <c:pt idx="2792">
                  <c:v>83753.75</c:v>
                </c:pt>
                <c:pt idx="2793">
                  <c:v>79416.72</c:v>
                </c:pt>
                <c:pt idx="2794">
                  <c:v>77717.03</c:v>
                </c:pt>
                <c:pt idx="2795">
                  <c:v>82441.59</c:v>
                </c:pt>
                <c:pt idx="2796">
                  <c:v>100928.74</c:v>
                </c:pt>
                <c:pt idx="2797">
                  <c:v>93287.22</c:v>
                </c:pt>
                <c:pt idx="2798">
                  <c:v>58979.69</c:v>
                </c:pt>
                <c:pt idx="2799">
                  <c:v>79773.98</c:v>
                </c:pt>
                <c:pt idx="2800">
                  <c:v>96496.15</c:v>
                </c:pt>
                <c:pt idx="2801">
                  <c:v>97597.64</c:v>
                </c:pt>
                <c:pt idx="2802">
                  <c:v>85666.86</c:v>
                </c:pt>
                <c:pt idx="2803">
                  <c:v>92799.46</c:v>
                </c:pt>
                <c:pt idx="2804">
                  <c:v>84209.55</c:v>
                </c:pt>
                <c:pt idx="2805">
                  <c:v>98814.27</c:v>
                </c:pt>
                <c:pt idx="2806">
                  <c:v>108158.09</c:v>
                </c:pt>
                <c:pt idx="2807">
                  <c:v>85841.85</c:v>
                </c:pt>
                <c:pt idx="2808">
                  <c:v>78113.38</c:v>
                </c:pt>
                <c:pt idx="2809">
                  <c:v>101730.29</c:v>
                </c:pt>
                <c:pt idx="2810">
                  <c:v>68547.91</c:v>
                </c:pt>
                <c:pt idx="2811">
                  <c:v>91869.52</c:v>
                </c:pt>
                <c:pt idx="2812">
                  <c:v>78921.86</c:v>
                </c:pt>
                <c:pt idx="2813">
                  <c:v>95460.79</c:v>
                </c:pt>
                <c:pt idx="2814">
                  <c:v>97647.360000000001</c:v>
                </c:pt>
                <c:pt idx="2815">
                  <c:v>98620.07</c:v>
                </c:pt>
                <c:pt idx="2816">
                  <c:v>91260.24</c:v>
                </c:pt>
                <c:pt idx="2817">
                  <c:v>92072.79</c:v>
                </c:pt>
                <c:pt idx="2818">
                  <c:v>93599.98</c:v>
                </c:pt>
                <c:pt idx="2819">
                  <c:v>69920.28</c:v>
                </c:pt>
                <c:pt idx="2820">
                  <c:v>78371.34</c:v>
                </c:pt>
                <c:pt idx="2821">
                  <c:v>80395.8</c:v>
                </c:pt>
                <c:pt idx="2822">
                  <c:v>69516.039999999994</c:v>
                </c:pt>
                <c:pt idx="2823">
                  <c:v>108140.52</c:v>
                </c:pt>
                <c:pt idx="2824">
                  <c:v>82766.63</c:v>
                </c:pt>
                <c:pt idx="2825">
                  <c:v>110412.97</c:v>
                </c:pt>
                <c:pt idx="2826">
                  <c:v>86182.68</c:v>
                </c:pt>
                <c:pt idx="2827">
                  <c:v>85757.83</c:v>
                </c:pt>
                <c:pt idx="2828">
                  <c:v>99688.2</c:v>
                </c:pt>
                <c:pt idx="2829">
                  <c:v>97935.75</c:v>
                </c:pt>
                <c:pt idx="2830">
                  <c:v>76874.960000000006</c:v>
                </c:pt>
                <c:pt idx="2831">
                  <c:v>109971.07</c:v>
                </c:pt>
                <c:pt idx="2832">
                  <c:v>107810.05</c:v>
                </c:pt>
                <c:pt idx="2833">
                  <c:v>84015.72</c:v>
                </c:pt>
                <c:pt idx="2834">
                  <c:v>89184.66</c:v>
                </c:pt>
                <c:pt idx="2835">
                  <c:v>101274</c:v>
                </c:pt>
                <c:pt idx="2836">
                  <c:v>114582.21</c:v>
                </c:pt>
                <c:pt idx="2837">
                  <c:v>109352.11</c:v>
                </c:pt>
                <c:pt idx="2838">
                  <c:v>78405.03</c:v>
                </c:pt>
                <c:pt idx="2839">
                  <c:v>90615.64</c:v>
                </c:pt>
                <c:pt idx="2840">
                  <c:v>88917.36</c:v>
                </c:pt>
                <c:pt idx="2841">
                  <c:v>72685.600000000006</c:v>
                </c:pt>
                <c:pt idx="2842">
                  <c:v>83723.38</c:v>
                </c:pt>
                <c:pt idx="2843">
                  <c:v>94282.13</c:v>
                </c:pt>
                <c:pt idx="2844">
                  <c:v>107653.32</c:v>
                </c:pt>
                <c:pt idx="2845">
                  <c:v>85918.45</c:v>
                </c:pt>
                <c:pt idx="2846">
                  <c:v>84699.14</c:v>
                </c:pt>
                <c:pt idx="2847">
                  <c:v>115500.23</c:v>
                </c:pt>
                <c:pt idx="2848">
                  <c:v>79661.919999999998</c:v>
                </c:pt>
                <c:pt idx="2849">
                  <c:v>96621.21</c:v>
                </c:pt>
                <c:pt idx="2850">
                  <c:v>73737.100000000006</c:v>
                </c:pt>
                <c:pt idx="2851">
                  <c:v>89538.14</c:v>
                </c:pt>
                <c:pt idx="2852">
                  <c:v>77162.12</c:v>
                </c:pt>
                <c:pt idx="2853">
                  <c:v>90254.77</c:v>
                </c:pt>
                <c:pt idx="2854">
                  <c:v>83091.41</c:v>
                </c:pt>
                <c:pt idx="2855">
                  <c:v>87595.55</c:v>
                </c:pt>
                <c:pt idx="2856">
                  <c:v>90358.33</c:v>
                </c:pt>
                <c:pt idx="2857">
                  <c:v>65381.91</c:v>
                </c:pt>
                <c:pt idx="2858">
                  <c:v>83930.62</c:v>
                </c:pt>
                <c:pt idx="2859">
                  <c:v>107661.36</c:v>
                </c:pt>
                <c:pt idx="2860">
                  <c:v>105917.65</c:v>
                </c:pt>
                <c:pt idx="2861">
                  <c:v>83671.91</c:v>
                </c:pt>
                <c:pt idx="2862">
                  <c:v>88200.4</c:v>
                </c:pt>
                <c:pt idx="2863">
                  <c:v>98993.98</c:v>
                </c:pt>
                <c:pt idx="2864">
                  <c:v>87657.04</c:v>
                </c:pt>
                <c:pt idx="2865">
                  <c:v>91369</c:v>
                </c:pt>
                <c:pt idx="2866">
                  <c:v>67397.05</c:v>
                </c:pt>
                <c:pt idx="2867">
                  <c:v>88034.41</c:v>
                </c:pt>
                <c:pt idx="2868">
                  <c:v>70767.77</c:v>
                </c:pt>
                <c:pt idx="2869">
                  <c:v>85526.88</c:v>
                </c:pt>
                <c:pt idx="2870">
                  <c:v>63338.87</c:v>
                </c:pt>
                <c:pt idx="2871">
                  <c:v>93358.17</c:v>
                </c:pt>
                <c:pt idx="2872">
                  <c:v>58198.66</c:v>
                </c:pt>
                <c:pt idx="2873">
                  <c:v>89726</c:v>
                </c:pt>
                <c:pt idx="2874">
                  <c:v>66301.5</c:v>
                </c:pt>
                <c:pt idx="2875">
                  <c:v>78516.820000000007</c:v>
                </c:pt>
                <c:pt idx="2876">
                  <c:v>101211.92</c:v>
                </c:pt>
                <c:pt idx="2877">
                  <c:v>91384.59</c:v>
                </c:pt>
                <c:pt idx="2878">
                  <c:v>75574.5</c:v>
                </c:pt>
                <c:pt idx="2879">
                  <c:v>91903.85</c:v>
                </c:pt>
                <c:pt idx="2880">
                  <c:v>95373.61</c:v>
                </c:pt>
                <c:pt idx="2881">
                  <c:v>85193.49</c:v>
                </c:pt>
                <c:pt idx="2882">
                  <c:v>104863.58</c:v>
                </c:pt>
                <c:pt idx="2883">
                  <c:v>98279.07</c:v>
                </c:pt>
                <c:pt idx="2884">
                  <c:v>99388.85</c:v>
                </c:pt>
                <c:pt idx="2885">
                  <c:v>106222.65</c:v>
                </c:pt>
                <c:pt idx="2886">
                  <c:v>73309.440000000002</c:v>
                </c:pt>
                <c:pt idx="2887">
                  <c:v>85930.4</c:v>
                </c:pt>
                <c:pt idx="2888">
                  <c:v>102993.26</c:v>
                </c:pt>
                <c:pt idx="2889">
                  <c:v>77473.210000000006</c:v>
                </c:pt>
                <c:pt idx="2890">
                  <c:v>86706.93</c:v>
                </c:pt>
                <c:pt idx="2891">
                  <c:v>92778.46</c:v>
                </c:pt>
                <c:pt idx="2892">
                  <c:v>89444.160000000003</c:v>
                </c:pt>
                <c:pt idx="2893">
                  <c:v>99005.26</c:v>
                </c:pt>
                <c:pt idx="2894">
                  <c:v>79116.160000000003</c:v>
                </c:pt>
                <c:pt idx="2895">
                  <c:v>113619.28</c:v>
                </c:pt>
                <c:pt idx="2896">
                  <c:v>81901.58</c:v>
                </c:pt>
                <c:pt idx="2897">
                  <c:v>97039.679999999993</c:v>
                </c:pt>
                <c:pt idx="2898">
                  <c:v>90307.18</c:v>
                </c:pt>
                <c:pt idx="2899">
                  <c:v>73964.08</c:v>
                </c:pt>
                <c:pt idx="2900">
                  <c:v>96763.04</c:v>
                </c:pt>
                <c:pt idx="2901">
                  <c:v>72623.12</c:v>
                </c:pt>
                <c:pt idx="2902">
                  <c:v>94005.06</c:v>
                </c:pt>
                <c:pt idx="2903">
                  <c:v>76319.33</c:v>
                </c:pt>
                <c:pt idx="2904">
                  <c:v>98640.7</c:v>
                </c:pt>
                <c:pt idx="2905">
                  <c:v>95683.73</c:v>
                </c:pt>
                <c:pt idx="2906">
                  <c:v>127907.44</c:v>
                </c:pt>
                <c:pt idx="2907">
                  <c:v>86602.57</c:v>
                </c:pt>
                <c:pt idx="2908">
                  <c:v>107654.67</c:v>
                </c:pt>
                <c:pt idx="2909">
                  <c:v>63451.74</c:v>
                </c:pt>
                <c:pt idx="2910">
                  <c:v>139864.24</c:v>
                </c:pt>
                <c:pt idx="2911">
                  <c:v>102963.03</c:v>
                </c:pt>
                <c:pt idx="2912">
                  <c:v>108333.48</c:v>
                </c:pt>
                <c:pt idx="2913">
                  <c:v>67069.72</c:v>
                </c:pt>
                <c:pt idx="2914">
                  <c:v>89808.5</c:v>
                </c:pt>
                <c:pt idx="2915">
                  <c:v>94693.42</c:v>
                </c:pt>
                <c:pt idx="2916">
                  <c:v>106343.18</c:v>
                </c:pt>
                <c:pt idx="2917">
                  <c:v>75217.69</c:v>
                </c:pt>
                <c:pt idx="2918">
                  <c:v>98553.81</c:v>
                </c:pt>
                <c:pt idx="2919">
                  <c:v>101642.26</c:v>
                </c:pt>
                <c:pt idx="2920">
                  <c:v>120411.77</c:v>
                </c:pt>
                <c:pt idx="2921">
                  <c:v>103501.52</c:v>
                </c:pt>
                <c:pt idx="2922">
                  <c:v>98093.96</c:v>
                </c:pt>
                <c:pt idx="2923">
                  <c:v>73011.039999999994</c:v>
                </c:pt>
                <c:pt idx="2924">
                  <c:v>89870.25</c:v>
                </c:pt>
                <c:pt idx="2925">
                  <c:v>98596.84</c:v>
                </c:pt>
                <c:pt idx="2926">
                  <c:v>92200.55</c:v>
                </c:pt>
                <c:pt idx="2927">
                  <c:v>90810.26</c:v>
                </c:pt>
                <c:pt idx="2928">
                  <c:v>96061.29</c:v>
                </c:pt>
                <c:pt idx="2929">
                  <c:v>85936.53</c:v>
                </c:pt>
                <c:pt idx="2930">
                  <c:v>99168.65</c:v>
                </c:pt>
                <c:pt idx="2931">
                  <c:v>73224.95</c:v>
                </c:pt>
                <c:pt idx="2932">
                  <c:v>123743.46</c:v>
                </c:pt>
                <c:pt idx="2933">
                  <c:v>93895.01</c:v>
                </c:pt>
                <c:pt idx="2934">
                  <c:v>81098.399999999994</c:v>
                </c:pt>
                <c:pt idx="2935">
                  <c:v>63884.88</c:v>
                </c:pt>
                <c:pt idx="2936">
                  <c:v>75848.12</c:v>
                </c:pt>
                <c:pt idx="2937">
                  <c:v>94212.37</c:v>
                </c:pt>
                <c:pt idx="2938">
                  <c:v>82554.22</c:v>
                </c:pt>
                <c:pt idx="2939">
                  <c:v>81377.05</c:v>
                </c:pt>
                <c:pt idx="2940">
                  <c:v>68754.320000000007</c:v>
                </c:pt>
                <c:pt idx="2941">
                  <c:v>82234.009999999995</c:v>
                </c:pt>
                <c:pt idx="2942">
                  <c:v>83163.100000000006</c:v>
                </c:pt>
                <c:pt idx="2943">
                  <c:v>94555.67</c:v>
                </c:pt>
                <c:pt idx="2944">
                  <c:v>98812.76</c:v>
                </c:pt>
                <c:pt idx="2945">
                  <c:v>92304.91</c:v>
                </c:pt>
                <c:pt idx="2946">
                  <c:v>81199.839999999997</c:v>
                </c:pt>
                <c:pt idx="2947">
                  <c:v>69307.460000000006</c:v>
                </c:pt>
                <c:pt idx="2948">
                  <c:v>106786.66</c:v>
                </c:pt>
                <c:pt idx="2949">
                  <c:v>81220.259999999995</c:v>
                </c:pt>
                <c:pt idx="2950">
                  <c:v>109329.93</c:v>
                </c:pt>
                <c:pt idx="2951">
                  <c:v>99880.85</c:v>
                </c:pt>
                <c:pt idx="2952">
                  <c:v>72050.58</c:v>
                </c:pt>
                <c:pt idx="2953">
                  <c:v>71079.509999999995</c:v>
                </c:pt>
                <c:pt idx="2954">
                  <c:v>127313.73</c:v>
                </c:pt>
                <c:pt idx="2955">
                  <c:v>80125.899999999994</c:v>
                </c:pt>
                <c:pt idx="2956">
                  <c:v>81540.289999999994</c:v>
                </c:pt>
                <c:pt idx="2957">
                  <c:v>96922.68</c:v>
                </c:pt>
                <c:pt idx="2958">
                  <c:v>89557.91</c:v>
                </c:pt>
                <c:pt idx="2959">
                  <c:v>79890.16</c:v>
                </c:pt>
                <c:pt idx="2960">
                  <c:v>95915.69</c:v>
                </c:pt>
                <c:pt idx="2961">
                  <c:v>85236.02</c:v>
                </c:pt>
                <c:pt idx="2962">
                  <c:v>85637.73</c:v>
                </c:pt>
                <c:pt idx="2963">
                  <c:v>88946.53</c:v>
                </c:pt>
                <c:pt idx="2964">
                  <c:v>107034.17</c:v>
                </c:pt>
                <c:pt idx="2965">
                  <c:v>97876.41</c:v>
                </c:pt>
                <c:pt idx="2966">
                  <c:v>72909.98</c:v>
                </c:pt>
                <c:pt idx="2967">
                  <c:v>74523.63</c:v>
                </c:pt>
                <c:pt idx="2968">
                  <c:v>88381.39</c:v>
                </c:pt>
                <c:pt idx="2969">
                  <c:v>102734.35</c:v>
                </c:pt>
                <c:pt idx="2970">
                  <c:v>103268.39</c:v>
                </c:pt>
                <c:pt idx="2971">
                  <c:v>87894.07</c:v>
                </c:pt>
                <c:pt idx="2972">
                  <c:v>110251.86</c:v>
                </c:pt>
                <c:pt idx="2973">
                  <c:v>97596.05</c:v>
                </c:pt>
                <c:pt idx="2974">
                  <c:v>92832.85</c:v>
                </c:pt>
                <c:pt idx="2975">
                  <c:v>74674.89</c:v>
                </c:pt>
                <c:pt idx="2976">
                  <c:v>69944.42</c:v>
                </c:pt>
                <c:pt idx="2977">
                  <c:v>91441.99</c:v>
                </c:pt>
                <c:pt idx="2978">
                  <c:v>123190.26</c:v>
                </c:pt>
                <c:pt idx="2979">
                  <c:v>81094.47</c:v>
                </c:pt>
                <c:pt idx="2980">
                  <c:v>99275.839999999997</c:v>
                </c:pt>
                <c:pt idx="2981">
                  <c:v>93527.12</c:v>
                </c:pt>
                <c:pt idx="2982">
                  <c:v>104879.05</c:v>
                </c:pt>
                <c:pt idx="2983">
                  <c:v>99599.44</c:v>
                </c:pt>
                <c:pt idx="2984">
                  <c:v>87748.98</c:v>
                </c:pt>
                <c:pt idx="2985">
                  <c:v>79617.45</c:v>
                </c:pt>
                <c:pt idx="2986">
                  <c:v>97675.65</c:v>
                </c:pt>
                <c:pt idx="2987">
                  <c:v>67961.27</c:v>
                </c:pt>
                <c:pt idx="2988">
                  <c:v>92017.600000000006</c:v>
                </c:pt>
                <c:pt idx="2989">
                  <c:v>89099.11</c:v>
                </c:pt>
                <c:pt idx="2990">
                  <c:v>77783.490000000005</c:v>
                </c:pt>
                <c:pt idx="2991">
                  <c:v>96733.85</c:v>
                </c:pt>
                <c:pt idx="2992">
                  <c:v>72344.800000000003</c:v>
                </c:pt>
                <c:pt idx="2993">
                  <c:v>102975.48</c:v>
                </c:pt>
                <c:pt idx="2994">
                  <c:v>91158.59</c:v>
                </c:pt>
                <c:pt idx="2995">
                  <c:v>76485.87</c:v>
                </c:pt>
                <c:pt idx="2996">
                  <c:v>73330.22</c:v>
                </c:pt>
                <c:pt idx="2997">
                  <c:v>84538.19</c:v>
                </c:pt>
                <c:pt idx="2998">
                  <c:v>117479.95</c:v>
                </c:pt>
                <c:pt idx="2999">
                  <c:v>73785.14</c:v>
                </c:pt>
                <c:pt idx="3000">
                  <c:v>93727.7</c:v>
                </c:pt>
                <c:pt idx="3001">
                  <c:v>108408.53</c:v>
                </c:pt>
                <c:pt idx="3002">
                  <c:v>79512.7</c:v>
                </c:pt>
                <c:pt idx="3003">
                  <c:v>85736.59</c:v>
                </c:pt>
                <c:pt idx="3004">
                  <c:v>91281.25</c:v>
                </c:pt>
                <c:pt idx="3005">
                  <c:v>97295.039999999994</c:v>
                </c:pt>
                <c:pt idx="3006">
                  <c:v>121170.02</c:v>
                </c:pt>
                <c:pt idx="3007">
                  <c:v>103726.51</c:v>
                </c:pt>
                <c:pt idx="3008">
                  <c:v>118445.73</c:v>
                </c:pt>
                <c:pt idx="3009">
                  <c:v>70862.080000000002</c:v>
                </c:pt>
                <c:pt idx="3010">
                  <c:v>95298.8</c:v>
                </c:pt>
                <c:pt idx="3011">
                  <c:v>86476.479999999996</c:v>
                </c:pt>
                <c:pt idx="3012">
                  <c:v>83994.74</c:v>
                </c:pt>
                <c:pt idx="3013">
                  <c:v>67395.48</c:v>
                </c:pt>
                <c:pt idx="3014">
                  <c:v>73700.06</c:v>
                </c:pt>
                <c:pt idx="3015">
                  <c:v>83201.8</c:v>
                </c:pt>
                <c:pt idx="3016">
                  <c:v>94527.7</c:v>
                </c:pt>
                <c:pt idx="3017">
                  <c:v>100454.61</c:v>
                </c:pt>
                <c:pt idx="3018">
                  <c:v>91000.81</c:v>
                </c:pt>
                <c:pt idx="3019">
                  <c:v>94362.73</c:v>
                </c:pt>
                <c:pt idx="3020">
                  <c:v>75457.66</c:v>
                </c:pt>
                <c:pt idx="3021">
                  <c:v>68556.55</c:v>
                </c:pt>
                <c:pt idx="3022">
                  <c:v>89718.11</c:v>
                </c:pt>
                <c:pt idx="3023">
                  <c:v>111444.69</c:v>
                </c:pt>
                <c:pt idx="3024">
                  <c:v>83379.31</c:v>
                </c:pt>
                <c:pt idx="3025">
                  <c:v>80428.87</c:v>
                </c:pt>
                <c:pt idx="3026">
                  <c:v>88074.01</c:v>
                </c:pt>
                <c:pt idx="3027">
                  <c:v>93640.77</c:v>
                </c:pt>
                <c:pt idx="3028">
                  <c:v>77387.42</c:v>
                </c:pt>
                <c:pt idx="3029">
                  <c:v>90588.82</c:v>
                </c:pt>
                <c:pt idx="3030">
                  <c:v>101101.64</c:v>
                </c:pt>
                <c:pt idx="3031">
                  <c:v>76512.98</c:v>
                </c:pt>
                <c:pt idx="3032">
                  <c:v>102137.28</c:v>
                </c:pt>
                <c:pt idx="3033">
                  <c:v>96956.41</c:v>
                </c:pt>
                <c:pt idx="3034">
                  <c:v>85459.81</c:v>
                </c:pt>
                <c:pt idx="3035">
                  <c:v>93277.93</c:v>
                </c:pt>
                <c:pt idx="3036">
                  <c:v>121989.33</c:v>
                </c:pt>
                <c:pt idx="3037">
                  <c:v>65416.639999999999</c:v>
                </c:pt>
                <c:pt idx="3038">
                  <c:v>85963.64</c:v>
                </c:pt>
                <c:pt idx="3039">
                  <c:v>109794.46</c:v>
                </c:pt>
                <c:pt idx="3040">
                  <c:v>126667.83</c:v>
                </c:pt>
                <c:pt idx="3041">
                  <c:v>116506.98</c:v>
                </c:pt>
                <c:pt idx="3042">
                  <c:v>100637.68</c:v>
                </c:pt>
                <c:pt idx="3043">
                  <c:v>97449.66</c:v>
                </c:pt>
                <c:pt idx="3044">
                  <c:v>83007.31</c:v>
                </c:pt>
                <c:pt idx="3045">
                  <c:v>94881.51</c:v>
                </c:pt>
                <c:pt idx="3046">
                  <c:v>87791.07</c:v>
                </c:pt>
                <c:pt idx="3047">
                  <c:v>100041.91</c:v>
                </c:pt>
                <c:pt idx="3048">
                  <c:v>105083.07</c:v>
                </c:pt>
                <c:pt idx="3049">
                  <c:v>94269.83</c:v>
                </c:pt>
                <c:pt idx="3050">
                  <c:v>108292.07</c:v>
                </c:pt>
                <c:pt idx="3051">
                  <c:v>121466.75</c:v>
                </c:pt>
                <c:pt idx="3052">
                  <c:v>87737.4</c:v>
                </c:pt>
                <c:pt idx="3053">
                  <c:v>105813.21</c:v>
                </c:pt>
                <c:pt idx="3054">
                  <c:v>75681.48</c:v>
                </c:pt>
                <c:pt idx="3055">
                  <c:v>78317.649999999994</c:v>
                </c:pt>
                <c:pt idx="3056">
                  <c:v>112780.28</c:v>
                </c:pt>
                <c:pt idx="3057">
                  <c:v>100821.13</c:v>
                </c:pt>
                <c:pt idx="3058">
                  <c:v>78363.929999999993</c:v>
                </c:pt>
                <c:pt idx="3059">
                  <c:v>88269.15</c:v>
                </c:pt>
                <c:pt idx="3060">
                  <c:v>76390.570000000007</c:v>
                </c:pt>
                <c:pt idx="3061">
                  <c:v>99830.87</c:v>
                </c:pt>
                <c:pt idx="3062">
                  <c:v>82100.19</c:v>
                </c:pt>
                <c:pt idx="3063">
                  <c:v>91538.19</c:v>
                </c:pt>
                <c:pt idx="3064">
                  <c:v>85665.26</c:v>
                </c:pt>
                <c:pt idx="3065">
                  <c:v>91468.11</c:v>
                </c:pt>
                <c:pt idx="3066">
                  <c:v>72181.5</c:v>
                </c:pt>
                <c:pt idx="3067">
                  <c:v>111147.27</c:v>
                </c:pt>
                <c:pt idx="3068">
                  <c:v>91510.84</c:v>
                </c:pt>
                <c:pt idx="3069">
                  <c:v>95269.7</c:v>
                </c:pt>
                <c:pt idx="3070">
                  <c:v>98550.46</c:v>
                </c:pt>
                <c:pt idx="3071">
                  <c:v>82877.23</c:v>
                </c:pt>
                <c:pt idx="3072">
                  <c:v>80937.119999999995</c:v>
                </c:pt>
                <c:pt idx="3073">
                  <c:v>112433.76</c:v>
                </c:pt>
                <c:pt idx="3074">
                  <c:v>77604.490000000005</c:v>
                </c:pt>
                <c:pt idx="3075">
                  <c:v>95485.64</c:v>
                </c:pt>
                <c:pt idx="3076">
                  <c:v>99435.47</c:v>
                </c:pt>
                <c:pt idx="3077">
                  <c:v>68730.080000000002</c:v>
                </c:pt>
                <c:pt idx="3078">
                  <c:v>67725.97</c:v>
                </c:pt>
                <c:pt idx="3079">
                  <c:v>101276.16</c:v>
                </c:pt>
                <c:pt idx="3080">
                  <c:v>120861.17</c:v>
                </c:pt>
                <c:pt idx="3081">
                  <c:v>90166.24</c:v>
                </c:pt>
                <c:pt idx="3082">
                  <c:v>115550.46</c:v>
                </c:pt>
                <c:pt idx="3083">
                  <c:v>86667.07</c:v>
                </c:pt>
                <c:pt idx="3084">
                  <c:v>75510.039999999994</c:v>
                </c:pt>
                <c:pt idx="3085">
                  <c:v>89548.56</c:v>
                </c:pt>
                <c:pt idx="3086">
                  <c:v>99231.87</c:v>
                </c:pt>
                <c:pt idx="3087">
                  <c:v>91332.94</c:v>
                </c:pt>
                <c:pt idx="3088">
                  <c:v>106710.94</c:v>
                </c:pt>
                <c:pt idx="3089">
                  <c:v>120246.83</c:v>
                </c:pt>
                <c:pt idx="3090">
                  <c:v>81001.3</c:v>
                </c:pt>
                <c:pt idx="3091">
                  <c:v>90835.79</c:v>
                </c:pt>
                <c:pt idx="3092">
                  <c:v>75279.070000000007</c:v>
                </c:pt>
                <c:pt idx="3093">
                  <c:v>89118.62</c:v>
                </c:pt>
                <c:pt idx="3094">
                  <c:v>101313.66</c:v>
                </c:pt>
                <c:pt idx="3095">
                  <c:v>69701.570000000007</c:v>
                </c:pt>
                <c:pt idx="3096">
                  <c:v>91262.41</c:v>
                </c:pt>
                <c:pt idx="3097">
                  <c:v>98691.09</c:v>
                </c:pt>
                <c:pt idx="3098">
                  <c:v>92523.92</c:v>
                </c:pt>
                <c:pt idx="3099">
                  <c:v>74546.990000000005</c:v>
                </c:pt>
                <c:pt idx="3100">
                  <c:v>91228.45</c:v>
                </c:pt>
                <c:pt idx="3101">
                  <c:v>95899.88</c:v>
                </c:pt>
                <c:pt idx="3102">
                  <c:v>91828.76</c:v>
                </c:pt>
                <c:pt idx="3103">
                  <c:v>97198.57</c:v>
                </c:pt>
                <c:pt idx="3104">
                  <c:v>114487.35</c:v>
                </c:pt>
                <c:pt idx="3105">
                  <c:v>98338.77</c:v>
                </c:pt>
                <c:pt idx="3106">
                  <c:v>95027.92</c:v>
                </c:pt>
                <c:pt idx="3107">
                  <c:v>86837.08</c:v>
                </c:pt>
                <c:pt idx="3108">
                  <c:v>79536.03</c:v>
                </c:pt>
                <c:pt idx="3109">
                  <c:v>101842.87</c:v>
                </c:pt>
                <c:pt idx="3110">
                  <c:v>95548.89</c:v>
                </c:pt>
                <c:pt idx="3111">
                  <c:v>118932.86</c:v>
                </c:pt>
                <c:pt idx="3112">
                  <c:v>107094.21</c:v>
                </c:pt>
                <c:pt idx="3113">
                  <c:v>75713.88</c:v>
                </c:pt>
                <c:pt idx="3114">
                  <c:v>104370.74</c:v>
                </c:pt>
                <c:pt idx="3115">
                  <c:v>87854.92</c:v>
                </c:pt>
                <c:pt idx="3116">
                  <c:v>78794.850000000006</c:v>
                </c:pt>
                <c:pt idx="3117">
                  <c:v>101026.37</c:v>
                </c:pt>
                <c:pt idx="3118">
                  <c:v>95768.960000000006</c:v>
                </c:pt>
                <c:pt idx="3119">
                  <c:v>138750.38</c:v>
                </c:pt>
                <c:pt idx="3120">
                  <c:v>85899.41</c:v>
                </c:pt>
                <c:pt idx="3121">
                  <c:v>110155.36</c:v>
                </c:pt>
                <c:pt idx="3122">
                  <c:v>112246.95</c:v>
                </c:pt>
                <c:pt idx="3123">
                  <c:v>78753.72</c:v>
                </c:pt>
                <c:pt idx="3124">
                  <c:v>88565.05</c:v>
                </c:pt>
                <c:pt idx="3125">
                  <c:v>71877.88</c:v>
                </c:pt>
                <c:pt idx="3126">
                  <c:v>70448.789999999994</c:v>
                </c:pt>
                <c:pt idx="3127">
                  <c:v>68148.42</c:v>
                </c:pt>
                <c:pt idx="3128">
                  <c:v>78551.27</c:v>
                </c:pt>
                <c:pt idx="3129">
                  <c:v>93907.8</c:v>
                </c:pt>
                <c:pt idx="3130">
                  <c:v>96565.73</c:v>
                </c:pt>
                <c:pt idx="3131">
                  <c:v>80563.5</c:v>
                </c:pt>
                <c:pt idx="3132">
                  <c:v>88251.44</c:v>
                </c:pt>
                <c:pt idx="3133">
                  <c:v>78165.13</c:v>
                </c:pt>
                <c:pt idx="3134">
                  <c:v>91210.53</c:v>
                </c:pt>
                <c:pt idx="3135">
                  <c:v>75170.69</c:v>
                </c:pt>
                <c:pt idx="3136">
                  <c:v>86551.81</c:v>
                </c:pt>
                <c:pt idx="3137">
                  <c:v>112988.49</c:v>
                </c:pt>
                <c:pt idx="3138">
                  <c:v>88446.99</c:v>
                </c:pt>
                <c:pt idx="3139">
                  <c:v>99950.45</c:v>
                </c:pt>
                <c:pt idx="3140">
                  <c:v>86431.54</c:v>
                </c:pt>
                <c:pt idx="3141">
                  <c:v>81015.48</c:v>
                </c:pt>
                <c:pt idx="3142">
                  <c:v>76858.05</c:v>
                </c:pt>
                <c:pt idx="3143">
                  <c:v>104147.64</c:v>
                </c:pt>
                <c:pt idx="3144">
                  <c:v>78610.009999999995</c:v>
                </c:pt>
                <c:pt idx="3145">
                  <c:v>126902.6</c:v>
                </c:pt>
                <c:pt idx="3146">
                  <c:v>85004.22</c:v>
                </c:pt>
                <c:pt idx="3147">
                  <c:v>92533.21</c:v>
                </c:pt>
                <c:pt idx="3148">
                  <c:v>88485.77</c:v>
                </c:pt>
                <c:pt idx="3149">
                  <c:v>84890.09</c:v>
                </c:pt>
                <c:pt idx="3150">
                  <c:v>94899.89</c:v>
                </c:pt>
                <c:pt idx="3151">
                  <c:v>88181.52</c:v>
                </c:pt>
                <c:pt idx="3152">
                  <c:v>98902.91</c:v>
                </c:pt>
                <c:pt idx="3153">
                  <c:v>101201.2</c:v>
                </c:pt>
                <c:pt idx="3154">
                  <c:v>83512.42</c:v>
                </c:pt>
                <c:pt idx="3155">
                  <c:v>91250.86</c:v>
                </c:pt>
                <c:pt idx="3156">
                  <c:v>90917.28</c:v>
                </c:pt>
                <c:pt idx="3157">
                  <c:v>89546.75</c:v>
                </c:pt>
                <c:pt idx="3158">
                  <c:v>92494.11</c:v>
                </c:pt>
                <c:pt idx="3159">
                  <c:v>81649.86</c:v>
                </c:pt>
                <c:pt idx="3160">
                  <c:v>82380.11</c:v>
                </c:pt>
                <c:pt idx="3161">
                  <c:v>72397.42</c:v>
                </c:pt>
                <c:pt idx="3162">
                  <c:v>92039.95</c:v>
                </c:pt>
                <c:pt idx="3163">
                  <c:v>106118.22</c:v>
                </c:pt>
                <c:pt idx="3164">
                  <c:v>83779.95</c:v>
                </c:pt>
                <c:pt idx="3165">
                  <c:v>96428.33</c:v>
                </c:pt>
                <c:pt idx="3166">
                  <c:v>81836.09</c:v>
                </c:pt>
                <c:pt idx="3167">
                  <c:v>88100.15</c:v>
                </c:pt>
                <c:pt idx="3168">
                  <c:v>75606.960000000006</c:v>
                </c:pt>
                <c:pt idx="3169">
                  <c:v>83965.17</c:v>
                </c:pt>
                <c:pt idx="3170">
                  <c:v>66146.2</c:v>
                </c:pt>
                <c:pt idx="3171">
                  <c:v>83982.69</c:v>
                </c:pt>
                <c:pt idx="3172">
                  <c:v>71131.33</c:v>
                </c:pt>
                <c:pt idx="3173">
                  <c:v>83898.76</c:v>
                </c:pt>
                <c:pt idx="3174">
                  <c:v>84536.69</c:v>
                </c:pt>
                <c:pt idx="3175">
                  <c:v>87191.02</c:v>
                </c:pt>
                <c:pt idx="3176">
                  <c:v>83672.11</c:v>
                </c:pt>
                <c:pt idx="3177">
                  <c:v>97856.45</c:v>
                </c:pt>
                <c:pt idx="3178">
                  <c:v>115919.47</c:v>
                </c:pt>
                <c:pt idx="3179">
                  <c:v>91039.23</c:v>
                </c:pt>
                <c:pt idx="3180">
                  <c:v>76359.91</c:v>
                </c:pt>
                <c:pt idx="3181">
                  <c:v>100412.72</c:v>
                </c:pt>
                <c:pt idx="3182">
                  <c:v>95997.56</c:v>
                </c:pt>
                <c:pt idx="3183">
                  <c:v>98241.62</c:v>
                </c:pt>
                <c:pt idx="3184">
                  <c:v>99286.18</c:v>
                </c:pt>
                <c:pt idx="3185">
                  <c:v>95683.07</c:v>
                </c:pt>
                <c:pt idx="3186">
                  <c:v>92833.57</c:v>
                </c:pt>
                <c:pt idx="3187">
                  <c:v>80320.070000000007</c:v>
                </c:pt>
                <c:pt idx="3188">
                  <c:v>106735.34</c:v>
                </c:pt>
                <c:pt idx="3189">
                  <c:v>86081.96</c:v>
                </c:pt>
                <c:pt idx="3190">
                  <c:v>62486.04</c:v>
                </c:pt>
                <c:pt idx="3191">
                  <c:v>92957.98</c:v>
                </c:pt>
                <c:pt idx="3192">
                  <c:v>108943.79</c:v>
                </c:pt>
                <c:pt idx="3193">
                  <c:v>71491.320000000007</c:v>
                </c:pt>
                <c:pt idx="3194">
                  <c:v>83526.05</c:v>
                </c:pt>
                <c:pt idx="3195">
                  <c:v>82398.73</c:v>
                </c:pt>
                <c:pt idx="3196">
                  <c:v>66880.95</c:v>
                </c:pt>
                <c:pt idx="3197">
                  <c:v>75624.539999999994</c:v>
                </c:pt>
                <c:pt idx="3198">
                  <c:v>79245.41</c:v>
                </c:pt>
                <c:pt idx="3199">
                  <c:v>90560.87</c:v>
                </c:pt>
                <c:pt idx="3200">
                  <c:v>87307.199999999997</c:v>
                </c:pt>
                <c:pt idx="3201">
                  <c:v>67370.11</c:v>
                </c:pt>
                <c:pt idx="3202">
                  <c:v>57122.879999999997</c:v>
                </c:pt>
                <c:pt idx="3203">
                  <c:v>74893.94</c:v>
                </c:pt>
                <c:pt idx="3204">
                  <c:v>63851.69</c:v>
                </c:pt>
                <c:pt idx="3205">
                  <c:v>106832.46</c:v>
                </c:pt>
                <c:pt idx="3206">
                  <c:v>131982.39000000001</c:v>
                </c:pt>
                <c:pt idx="3207">
                  <c:v>76184.009999999995</c:v>
                </c:pt>
                <c:pt idx="3208">
                  <c:v>72404</c:v>
                </c:pt>
                <c:pt idx="3209">
                  <c:v>91430.01</c:v>
                </c:pt>
                <c:pt idx="3210">
                  <c:v>91869.18</c:v>
                </c:pt>
                <c:pt idx="3211">
                  <c:v>97315.44</c:v>
                </c:pt>
                <c:pt idx="3212">
                  <c:v>93702.62</c:v>
                </c:pt>
                <c:pt idx="3213">
                  <c:v>104646.19</c:v>
                </c:pt>
                <c:pt idx="3214">
                  <c:v>92114.4</c:v>
                </c:pt>
                <c:pt idx="3215">
                  <c:v>73730.41</c:v>
                </c:pt>
                <c:pt idx="3216">
                  <c:v>88356.64</c:v>
                </c:pt>
                <c:pt idx="3217">
                  <c:v>98571.42</c:v>
                </c:pt>
                <c:pt idx="3218">
                  <c:v>97806.83</c:v>
                </c:pt>
                <c:pt idx="3219">
                  <c:v>83932.68</c:v>
                </c:pt>
                <c:pt idx="3220">
                  <c:v>72936.12</c:v>
                </c:pt>
                <c:pt idx="3221">
                  <c:v>93689.88</c:v>
                </c:pt>
                <c:pt idx="3222">
                  <c:v>103440.95</c:v>
                </c:pt>
                <c:pt idx="3223">
                  <c:v>70634.55</c:v>
                </c:pt>
                <c:pt idx="3224">
                  <c:v>64336.800000000003</c:v>
                </c:pt>
                <c:pt idx="3225">
                  <c:v>93808.44</c:v>
                </c:pt>
                <c:pt idx="3226">
                  <c:v>104316.98</c:v>
                </c:pt>
                <c:pt idx="3227">
                  <c:v>73844.19</c:v>
                </c:pt>
                <c:pt idx="3228">
                  <c:v>92467.93</c:v>
                </c:pt>
                <c:pt idx="3229">
                  <c:v>84364.26</c:v>
                </c:pt>
                <c:pt idx="3230">
                  <c:v>89010.04</c:v>
                </c:pt>
                <c:pt idx="3231">
                  <c:v>115876.03</c:v>
                </c:pt>
                <c:pt idx="3232">
                  <c:v>69183.839999999997</c:v>
                </c:pt>
                <c:pt idx="3233">
                  <c:v>76270.78</c:v>
                </c:pt>
                <c:pt idx="3234">
                  <c:v>96594.63</c:v>
                </c:pt>
                <c:pt idx="3235">
                  <c:v>60528.12</c:v>
                </c:pt>
                <c:pt idx="3236">
                  <c:v>75935.55</c:v>
                </c:pt>
                <c:pt idx="3237">
                  <c:v>96153.75</c:v>
                </c:pt>
                <c:pt idx="3238">
                  <c:v>70918.62</c:v>
                </c:pt>
                <c:pt idx="3239">
                  <c:v>92830.62</c:v>
                </c:pt>
                <c:pt idx="3240">
                  <c:v>95520.04</c:v>
                </c:pt>
                <c:pt idx="3241">
                  <c:v>66555.66</c:v>
                </c:pt>
                <c:pt idx="3242">
                  <c:v>75349.91</c:v>
                </c:pt>
                <c:pt idx="3243">
                  <c:v>80510.61</c:v>
                </c:pt>
                <c:pt idx="3244">
                  <c:v>79518</c:v>
                </c:pt>
                <c:pt idx="3245">
                  <c:v>96953.600000000006</c:v>
                </c:pt>
                <c:pt idx="3246">
                  <c:v>97901.88</c:v>
                </c:pt>
                <c:pt idx="3247">
                  <c:v>90420.37</c:v>
                </c:pt>
                <c:pt idx="3248">
                  <c:v>101309.27</c:v>
                </c:pt>
                <c:pt idx="3249">
                  <c:v>98644.93</c:v>
                </c:pt>
                <c:pt idx="3250">
                  <c:v>74354.78</c:v>
                </c:pt>
                <c:pt idx="3251">
                  <c:v>61803.31</c:v>
                </c:pt>
                <c:pt idx="3252">
                  <c:v>117355.83</c:v>
                </c:pt>
                <c:pt idx="3253">
                  <c:v>105490.46</c:v>
                </c:pt>
                <c:pt idx="3254">
                  <c:v>83909.88</c:v>
                </c:pt>
                <c:pt idx="3255">
                  <c:v>71050.289999999994</c:v>
                </c:pt>
                <c:pt idx="3256">
                  <c:v>94836.55</c:v>
                </c:pt>
                <c:pt idx="3257">
                  <c:v>111851.59</c:v>
                </c:pt>
                <c:pt idx="3258">
                  <c:v>90155.14</c:v>
                </c:pt>
                <c:pt idx="3259">
                  <c:v>99087.22</c:v>
                </c:pt>
                <c:pt idx="3260">
                  <c:v>94960.38</c:v>
                </c:pt>
                <c:pt idx="3261">
                  <c:v>94913.07</c:v>
                </c:pt>
                <c:pt idx="3262">
                  <c:v>58962.2</c:v>
                </c:pt>
                <c:pt idx="3263">
                  <c:v>89431.19</c:v>
                </c:pt>
                <c:pt idx="3264">
                  <c:v>70507.240000000005</c:v>
                </c:pt>
                <c:pt idx="3265">
                  <c:v>85316.96</c:v>
                </c:pt>
                <c:pt idx="3266">
                  <c:v>73472.73</c:v>
                </c:pt>
                <c:pt idx="3267">
                  <c:v>82899.45</c:v>
                </c:pt>
                <c:pt idx="3268">
                  <c:v>86404.98</c:v>
                </c:pt>
                <c:pt idx="3269">
                  <c:v>103859.26</c:v>
                </c:pt>
                <c:pt idx="3270">
                  <c:v>84601.45</c:v>
                </c:pt>
                <c:pt idx="3271">
                  <c:v>106639.42</c:v>
                </c:pt>
                <c:pt idx="3272">
                  <c:v>57632.06</c:v>
                </c:pt>
                <c:pt idx="3273">
                  <c:v>99843.89</c:v>
                </c:pt>
                <c:pt idx="3274">
                  <c:v>91679.93</c:v>
                </c:pt>
                <c:pt idx="3275">
                  <c:v>76513.83</c:v>
                </c:pt>
                <c:pt idx="3276">
                  <c:v>88615.54</c:v>
                </c:pt>
                <c:pt idx="3277">
                  <c:v>108665.71</c:v>
                </c:pt>
                <c:pt idx="3278">
                  <c:v>93058.42</c:v>
                </c:pt>
                <c:pt idx="3279">
                  <c:v>84947.42</c:v>
                </c:pt>
                <c:pt idx="3280">
                  <c:v>80248.539999999994</c:v>
                </c:pt>
                <c:pt idx="3281">
                  <c:v>100511.57</c:v>
                </c:pt>
                <c:pt idx="3282">
                  <c:v>71254.649999999994</c:v>
                </c:pt>
                <c:pt idx="3283">
                  <c:v>92317.54</c:v>
                </c:pt>
                <c:pt idx="3284">
                  <c:v>69054.06</c:v>
                </c:pt>
                <c:pt idx="3285">
                  <c:v>85480.39</c:v>
                </c:pt>
                <c:pt idx="3286">
                  <c:v>82118.81</c:v>
                </c:pt>
                <c:pt idx="3287">
                  <c:v>93127.01</c:v>
                </c:pt>
                <c:pt idx="3288">
                  <c:v>106059.32</c:v>
                </c:pt>
                <c:pt idx="3289">
                  <c:v>97720.75</c:v>
                </c:pt>
                <c:pt idx="3290">
                  <c:v>118286.48</c:v>
                </c:pt>
                <c:pt idx="3291">
                  <c:v>102953.66</c:v>
                </c:pt>
                <c:pt idx="3292">
                  <c:v>81122.91</c:v>
                </c:pt>
                <c:pt idx="3293">
                  <c:v>87797.48</c:v>
                </c:pt>
                <c:pt idx="3294">
                  <c:v>96877.440000000002</c:v>
                </c:pt>
                <c:pt idx="3295">
                  <c:v>58578.16</c:v>
                </c:pt>
                <c:pt idx="3296">
                  <c:v>101849.29</c:v>
                </c:pt>
                <c:pt idx="3297">
                  <c:v>81381.94</c:v>
                </c:pt>
                <c:pt idx="3298">
                  <c:v>99089.77</c:v>
                </c:pt>
                <c:pt idx="3299">
                  <c:v>91729.87</c:v>
                </c:pt>
                <c:pt idx="3300">
                  <c:v>82864</c:v>
                </c:pt>
                <c:pt idx="3301">
                  <c:v>80655.95</c:v>
                </c:pt>
                <c:pt idx="3302">
                  <c:v>79454.8</c:v>
                </c:pt>
                <c:pt idx="3303">
                  <c:v>86712.54</c:v>
                </c:pt>
                <c:pt idx="3304">
                  <c:v>94069.34</c:v>
                </c:pt>
                <c:pt idx="3305">
                  <c:v>106174.75</c:v>
                </c:pt>
                <c:pt idx="3306">
                  <c:v>98861.01</c:v>
                </c:pt>
                <c:pt idx="3307">
                  <c:v>117382.38</c:v>
                </c:pt>
                <c:pt idx="3308">
                  <c:v>90182.46</c:v>
                </c:pt>
                <c:pt idx="3309">
                  <c:v>79850.320000000007</c:v>
                </c:pt>
                <c:pt idx="3310">
                  <c:v>85490.17</c:v>
                </c:pt>
                <c:pt idx="3311">
                  <c:v>95370.74</c:v>
                </c:pt>
                <c:pt idx="3312">
                  <c:v>69200.070000000007</c:v>
                </c:pt>
                <c:pt idx="3313">
                  <c:v>94508.04</c:v>
                </c:pt>
                <c:pt idx="3314">
                  <c:v>93969.16</c:v>
                </c:pt>
                <c:pt idx="3315">
                  <c:v>98817.37</c:v>
                </c:pt>
                <c:pt idx="3316">
                  <c:v>110866.95</c:v>
                </c:pt>
                <c:pt idx="3317">
                  <c:v>86066.64</c:v>
                </c:pt>
                <c:pt idx="3318">
                  <c:v>105059.79</c:v>
                </c:pt>
                <c:pt idx="3319">
                  <c:v>73685.72</c:v>
                </c:pt>
                <c:pt idx="3320">
                  <c:v>90732.53</c:v>
                </c:pt>
                <c:pt idx="3321">
                  <c:v>97015.81</c:v>
                </c:pt>
                <c:pt idx="3322">
                  <c:v>100426.79</c:v>
                </c:pt>
                <c:pt idx="3323">
                  <c:v>90283.43</c:v>
                </c:pt>
                <c:pt idx="3324">
                  <c:v>92549.45</c:v>
                </c:pt>
                <c:pt idx="3325">
                  <c:v>115756.75</c:v>
                </c:pt>
                <c:pt idx="3326">
                  <c:v>95920.21</c:v>
                </c:pt>
                <c:pt idx="3327">
                  <c:v>82225.17</c:v>
                </c:pt>
                <c:pt idx="3328">
                  <c:v>98066.68</c:v>
                </c:pt>
                <c:pt idx="3329">
                  <c:v>90768.42</c:v>
                </c:pt>
                <c:pt idx="3330">
                  <c:v>81983.77</c:v>
                </c:pt>
                <c:pt idx="3331">
                  <c:v>78588.45</c:v>
                </c:pt>
                <c:pt idx="3332">
                  <c:v>77844.88</c:v>
                </c:pt>
                <c:pt idx="3333">
                  <c:v>98464.85</c:v>
                </c:pt>
                <c:pt idx="3334">
                  <c:v>96967.13</c:v>
                </c:pt>
                <c:pt idx="3335">
                  <c:v>100997.12</c:v>
                </c:pt>
                <c:pt idx="3336">
                  <c:v>94397.92</c:v>
                </c:pt>
                <c:pt idx="3337">
                  <c:v>96967.18</c:v>
                </c:pt>
                <c:pt idx="3338">
                  <c:v>62134.94</c:v>
                </c:pt>
                <c:pt idx="3339">
                  <c:v>83647.789999999994</c:v>
                </c:pt>
                <c:pt idx="3340">
                  <c:v>84245.62</c:v>
                </c:pt>
                <c:pt idx="3341">
                  <c:v>100272.24</c:v>
                </c:pt>
                <c:pt idx="3342">
                  <c:v>122372.51</c:v>
                </c:pt>
                <c:pt idx="3343">
                  <c:v>82285.5</c:v>
                </c:pt>
                <c:pt idx="3344">
                  <c:v>101366.65</c:v>
                </c:pt>
                <c:pt idx="3345">
                  <c:v>87567.54</c:v>
                </c:pt>
                <c:pt idx="3346">
                  <c:v>86385.91</c:v>
                </c:pt>
                <c:pt idx="3347">
                  <c:v>94926.48</c:v>
                </c:pt>
                <c:pt idx="3348">
                  <c:v>83156.600000000006</c:v>
                </c:pt>
                <c:pt idx="3349">
                  <c:v>103044.06</c:v>
                </c:pt>
                <c:pt idx="3350">
                  <c:v>97943.48</c:v>
                </c:pt>
                <c:pt idx="3351">
                  <c:v>99676.6</c:v>
                </c:pt>
                <c:pt idx="3352">
                  <c:v>96547.59</c:v>
                </c:pt>
                <c:pt idx="3353">
                  <c:v>104462.64</c:v>
                </c:pt>
                <c:pt idx="3354">
                  <c:v>86266.58</c:v>
                </c:pt>
                <c:pt idx="3355">
                  <c:v>84156.07</c:v>
                </c:pt>
                <c:pt idx="3356">
                  <c:v>65459.99</c:v>
                </c:pt>
                <c:pt idx="3357">
                  <c:v>86487.03</c:v>
                </c:pt>
                <c:pt idx="3358">
                  <c:v>98498.92</c:v>
                </c:pt>
                <c:pt idx="3359">
                  <c:v>71545.31</c:v>
                </c:pt>
                <c:pt idx="3360">
                  <c:v>105799.74</c:v>
                </c:pt>
                <c:pt idx="3361">
                  <c:v>79424.800000000003</c:v>
                </c:pt>
                <c:pt idx="3362">
                  <c:v>80579.570000000007</c:v>
                </c:pt>
                <c:pt idx="3363">
                  <c:v>125517.28</c:v>
                </c:pt>
                <c:pt idx="3364">
                  <c:v>101978.65</c:v>
                </c:pt>
                <c:pt idx="3365">
                  <c:v>104856.89</c:v>
                </c:pt>
                <c:pt idx="3366">
                  <c:v>76746.490000000005</c:v>
                </c:pt>
                <c:pt idx="3367">
                  <c:v>83459.740000000005</c:v>
                </c:pt>
                <c:pt idx="3368">
                  <c:v>111339.35</c:v>
                </c:pt>
                <c:pt idx="3369">
                  <c:v>118102.06</c:v>
                </c:pt>
                <c:pt idx="3370">
                  <c:v>90888.71</c:v>
                </c:pt>
                <c:pt idx="3371">
                  <c:v>86923.71</c:v>
                </c:pt>
                <c:pt idx="3372">
                  <c:v>79242.460000000006</c:v>
                </c:pt>
                <c:pt idx="3373">
                  <c:v>105853.64</c:v>
                </c:pt>
                <c:pt idx="3374">
                  <c:v>81213.61</c:v>
                </c:pt>
                <c:pt idx="3375">
                  <c:v>107425.55</c:v>
                </c:pt>
                <c:pt idx="3376">
                  <c:v>85159.27</c:v>
                </c:pt>
                <c:pt idx="3377">
                  <c:v>77419.08</c:v>
                </c:pt>
                <c:pt idx="3378">
                  <c:v>89246.98</c:v>
                </c:pt>
                <c:pt idx="3379">
                  <c:v>105167.85</c:v>
                </c:pt>
                <c:pt idx="3380">
                  <c:v>82695.960000000006</c:v>
                </c:pt>
                <c:pt idx="3381">
                  <c:v>102770.23</c:v>
                </c:pt>
                <c:pt idx="3382">
                  <c:v>90699.38</c:v>
                </c:pt>
                <c:pt idx="3383">
                  <c:v>109180.43</c:v>
                </c:pt>
                <c:pt idx="3384">
                  <c:v>103468.38</c:v>
                </c:pt>
                <c:pt idx="3385">
                  <c:v>101554</c:v>
                </c:pt>
                <c:pt idx="3386">
                  <c:v>98765.7</c:v>
                </c:pt>
                <c:pt idx="3387">
                  <c:v>83006.16</c:v>
                </c:pt>
                <c:pt idx="3388">
                  <c:v>87247.17</c:v>
                </c:pt>
                <c:pt idx="3389">
                  <c:v>69259.62</c:v>
                </c:pt>
                <c:pt idx="3390">
                  <c:v>99007.45</c:v>
                </c:pt>
                <c:pt idx="3391">
                  <c:v>117677.55</c:v>
                </c:pt>
                <c:pt idx="3392">
                  <c:v>104115.8</c:v>
                </c:pt>
                <c:pt idx="3393">
                  <c:v>102029.92</c:v>
                </c:pt>
                <c:pt idx="3394">
                  <c:v>94644.2</c:v>
                </c:pt>
                <c:pt idx="3395">
                  <c:v>94327.09</c:v>
                </c:pt>
                <c:pt idx="3396">
                  <c:v>109810.09</c:v>
                </c:pt>
                <c:pt idx="3397">
                  <c:v>73673.850000000006</c:v>
                </c:pt>
                <c:pt idx="3398">
                  <c:v>129328.26</c:v>
                </c:pt>
                <c:pt idx="3399">
                  <c:v>88346.52</c:v>
                </c:pt>
                <c:pt idx="3400">
                  <c:v>66475.13</c:v>
                </c:pt>
                <c:pt idx="3401">
                  <c:v>66725.53</c:v>
                </c:pt>
                <c:pt idx="3402">
                  <c:v>90853.56</c:v>
                </c:pt>
                <c:pt idx="3403">
                  <c:v>74846.7</c:v>
                </c:pt>
                <c:pt idx="3404">
                  <c:v>83114.94</c:v>
                </c:pt>
                <c:pt idx="3405">
                  <c:v>65502.86</c:v>
                </c:pt>
                <c:pt idx="3406">
                  <c:v>105959.24</c:v>
                </c:pt>
                <c:pt idx="3407">
                  <c:v>85622.38</c:v>
                </c:pt>
                <c:pt idx="3408">
                  <c:v>82212.33</c:v>
                </c:pt>
                <c:pt idx="3409">
                  <c:v>78470.92</c:v>
                </c:pt>
                <c:pt idx="3410">
                  <c:v>90487.99</c:v>
                </c:pt>
                <c:pt idx="3411">
                  <c:v>93522.93</c:v>
                </c:pt>
                <c:pt idx="3412">
                  <c:v>105924.86</c:v>
                </c:pt>
                <c:pt idx="3413">
                  <c:v>65826.36</c:v>
                </c:pt>
                <c:pt idx="3414">
                  <c:v>94968.4</c:v>
                </c:pt>
                <c:pt idx="3415">
                  <c:v>85253.93</c:v>
                </c:pt>
                <c:pt idx="3416">
                  <c:v>73981.070000000007</c:v>
                </c:pt>
                <c:pt idx="3417">
                  <c:v>101768.77</c:v>
                </c:pt>
                <c:pt idx="3418">
                  <c:v>92748.56</c:v>
                </c:pt>
                <c:pt idx="3419">
                  <c:v>80633.83</c:v>
                </c:pt>
                <c:pt idx="3420">
                  <c:v>89916.49</c:v>
                </c:pt>
                <c:pt idx="3421">
                  <c:v>100787.45</c:v>
                </c:pt>
                <c:pt idx="3422">
                  <c:v>89881.72</c:v>
                </c:pt>
                <c:pt idx="3423">
                  <c:v>87205.77</c:v>
                </c:pt>
                <c:pt idx="3424">
                  <c:v>118179.17</c:v>
                </c:pt>
                <c:pt idx="3425">
                  <c:v>104690.24000000001</c:v>
                </c:pt>
                <c:pt idx="3426">
                  <c:v>125553.96</c:v>
                </c:pt>
                <c:pt idx="3427">
                  <c:v>102795.5</c:v>
                </c:pt>
                <c:pt idx="3428">
                  <c:v>65253.55</c:v>
                </c:pt>
                <c:pt idx="3429">
                  <c:v>103348.93</c:v>
                </c:pt>
                <c:pt idx="3430">
                  <c:v>104497.35</c:v>
                </c:pt>
                <c:pt idx="3431">
                  <c:v>79784.710000000006</c:v>
                </c:pt>
                <c:pt idx="3432">
                  <c:v>93972.2</c:v>
                </c:pt>
                <c:pt idx="3433">
                  <c:v>76084.800000000003</c:v>
                </c:pt>
                <c:pt idx="3434">
                  <c:v>71052.350000000006</c:v>
                </c:pt>
                <c:pt idx="3435">
                  <c:v>80111.509999999995</c:v>
                </c:pt>
                <c:pt idx="3436">
                  <c:v>109878.52</c:v>
                </c:pt>
                <c:pt idx="3437">
                  <c:v>100784.57</c:v>
                </c:pt>
                <c:pt idx="3438">
                  <c:v>73959.990000000005</c:v>
                </c:pt>
                <c:pt idx="3439">
                  <c:v>81113.2</c:v>
                </c:pt>
                <c:pt idx="3440">
                  <c:v>101218.09</c:v>
                </c:pt>
                <c:pt idx="3441">
                  <c:v>87996.17</c:v>
                </c:pt>
                <c:pt idx="3442">
                  <c:v>99541.95</c:v>
                </c:pt>
                <c:pt idx="3443">
                  <c:v>81668.83</c:v>
                </c:pt>
                <c:pt idx="3444">
                  <c:v>101797.11</c:v>
                </c:pt>
                <c:pt idx="3445">
                  <c:v>85012.95</c:v>
                </c:pt>
                <c:pt idx="3446">
                  <c:v>90143.4</c:v>
                </c:pt>
                <c:pt idx="3447">
                  <c:v>104191.69</c:v>
                </c:pt>
                <c:pt idx="3448">
                  <c:v>101446.3</c:v>
                </c:pt>
                <c:pt idx="3449">
                  <c:v>85404.18</c:v>
                </c:pt>
                <c:pt idx="3450">
                  <c:v>102204.84</c:v>
                </c:pt>
                <c:pt idx="3451">
                  <c:v>119072.28</c:v>
                </c:pt>
                <c:pt idx="3452">
                  <c:v>97248.38</c:v>
                </c:pt>
                <c:pt idx="3453">
                  <c:v>93607.98</c:v>
                </c:pt>
                <c:pt idx="3454">
                  <c:v>98842.68</c:v>
                </c:pt>
                <c:pt idx="3455">
                  <c:v>76032.17</c:v>
                </c:pt>
                <c:pt idx="3456">
                  <c:v>76045.929999999993</c:v>
                </c:pt>
                <c:pt idx="3457">
                  <c:v>84567.92</c:v>
                </c:pt>
                <c:pt idx="3458">
                  <c:v>112342</c:v>
                </c:pt>
                <c:pt idx="3459">
                  <c:v>63933.31</c:v>
                </c:pt>
                <c:pt idx="3460">
                  <c:v>89043.8</c:v>
                </c:pt>
                <c:pt idx="3461">
                  <c:v>72346.350000000006</c:v>
                </c:pt>
                <c:pt idx="3462">
                  <c:v>94196.78</c:v>
                </c:pt>
                <c:pt idx="3463">
                  <c:v>121443.9</c:v>
                </c:pt>
                <c:pt idx="3464">
                  <c:v>114577.43</c:v>
                </c:pt>
                <c:pt idx="3465">
                  <c:v>84457.63</c:v>
                </c:pt>
                <c:pt idx="3466">
                  <c:v>66984.38</c:v>
                </c:pt>
                <c:pt idx="3467">
                  <c:v>112049.81</c:v>
                </c:pt>
                <c:pt idx="3468">
                  <c:v>119512.05</c:v>
                </c:pt>
                <c:pt idx="3469">
                  <c:v>82983.27</c:v>
                </c:pt>
                <c:pt idx="3470">
                  <c:v>99789.78</c:v>
                </c:pt>
                <c:pt idx="3471">
                  <c:v>88780.15</c:v>
                </c:pt>
                <c:pt idx="3472">
                  <c:v>86630.01</c:v>
                </c:pt>
                <c:pt idx="3473">
                  <c:v>83502.929999999993</c:v>
                </c:pt>
                <c:pt idx="3474">
                  <c:v>96011</c:v>
                </c:pt>
                <c:pt idx="3475">
                  <c:v>98652.82</c:v>
                </c:pt>
                <c:pt idx="3476">
                  <c:v>69415.199999999997</c:v>
                </c:pt>
                <c:pt idx="3477">
                  <c:v>85800.11</c:v>
                </c:pt>
                <c:pt idx="3478">
                  <c:v>94853.32</c:v>
                </c:pt>
                <c:pt idx="3479">
                  <c:v>84993.9</c:v>
                </c:pt>
                <c:pt idx="3480">
                  <c:v>79349.2</c:v>
                </c:pt>
                <c:pt idx="3481">
                  <c:v>64594.09</c:v>
                </c:pt>
                <c:pt idx="3482">
                  <c:v>76658.850000000006</c:v>
                </c:pt>
                <c:pt idx="3483">
                  <c:v>80283.64</c:v>
                </c:pt>
                <c:pt idx="3484">
                  <c:v>88000.15</c:v>
                </c:pt>
                <c:pt idx="3485">
                  <c:v>88244.11</c:v>
                </c:pt>
                <c:pt idx="3486">
                  <c:v>76380.7</c:v>
                </c:pt>
                <c:pt idx="3487">
                  <c:v>84454.6</c:v>
                </c:pt>
                <c:pt idx="3488">
                  <c:v>92664.7</c:v>
                </c:pt>
                <c:pt idx="3489">
                  <c:v>102300.03</c:v>
                </c:pt>
                <c:pt idx="3490">
                  <c:v>97891.71</c:v>
                </c:pt>
                <c:pt idx="3491">
                  <c:v>89986.86</c:v>
                </c:pt>
                <c:pt idx="3492">
                  <c:v>89040.05</c:v>
                </c:pt>
                <c:pt idx="3493">
                  <c:v>73431.28</c:v>
                </c:pt>
                <c:pt idx="3494">
                  <c:v>89853.83</c:v>
                </c:pt>
                <c:pt idx="3495">
                  <c:v>90341.82</c:v>
                </c:pt>
                <c:pt idx="3496">
                  <c:v>93916.28</c:v>
                </c:pt>
                <c:pt idx="3497">
                  <c:v>93101.19</c:v>
                </c:pt>
                <c:pt idx="3498">
                  <c:v>101224.66</c:v>
                </c:pt>
                <c:pt idx="3499">
                  <c:v>100610.75</c:v>
                </c:pt>
                <c:pt idx="3500">
                  <c:v>107470.48</c:v>
                </c:pt>
                <c:pt idx="3501">
                  <c:v>85189.74</c:v>
                </c:pt>
                <c:pt idx="3502">
                  <c:v>80996.460000000006</c:v>
                </c:pt>
                <c:pt idx="3503">
                  <c:v>96658.82</c:v>
                </c:pt>
                <c:pt idx="3504">
                  <c:v>86413.39</c:v>
                </c:pt>
                <c:pt idx="3505">
                  <c:v>83906.41</c:v>
                </c:pt>
                <c:pt idx="3506">
                  <c:v>91968.88</c:v>
                </c:pt>
                <c:pt idx="3507">
                  <c:v>90406.39</c:v>
                </c:pt>
                <c:pt idx="3508">
                  <c:v>76204.5</c:v>
                </c:pt>
                <c:pt idx="3509">
                  <c:v>95693.95</c:v>
                </c:pt>
                <c:pt idx="3510">
                  <c:v>107850.47</c:v>
                </c:pt>
                <c:pt idx="3511">
                  <c:v>101397.8</c:v>
                </c:pt>
                <c:pt idx="3512">
                  <c:v>101760.31</c:v>
                </c:pt>
                <c:pt idx="3513">
                  <c:v>80328.09</c:v>
                </c:pt>
                <c:pt idx="3514">
                  <c:v>88304.62</c:v>
                </c:pt>
                <c:pt idx="3515">
                  <c:v>110125.35</c:v>
                </c:pt>
                <c:pt idx="3516">
                  <c:v>77151.87</c:v>
                </c:pt>
                <c:pt idx="3517">
                  <c:v>84223.22</c:v>
                </c:pt>
                <c:pt idx="3518">
                  <c:v>71240.62</c:v>
                </c:pt>
                <c:pt idx="3519">
                  <c:v>114469.08</c:v>
                </c:pt>
                <c:pt idx="3520">
                  <c:v>86984.7</c:v>
                </c:pt>
                <c:pt idx="3521">
                  <c:v>101198.76</c:v>
                </c:pt>
                <c:pt idx="3522">
                  <c:v>84815.33</c:v>
                </c:pt>
                <c:pt idx="3523">
                  <c:v>108026.06</c:v>
                </c:pt>
                <c:pt idx="3524">
                  <c:v>72332.09</c:v>
                </c:pt>
                <c:pt idx="3525">
                  <c:v>117804.39</c:v>
                </c:pt>
                <c:pt idx="3526">
                  <c:v>100622.02</c:v>
                </c:pt>
                <c:pt idx="3527">
                  <c:v>121412.54</c:v>
                </c:pt>
                <c:pt idx="3528">
                  <c:v>74945.990000000005</c:v>
                </c:pt>
                <c:pt idx="3529">
                  <c:v>94423.58</c:v>
                </c:pt>
                <c:pt idx="3530">
                  <c:v>95699</c:v>
                </c:pt>
                <c:pt idx="3531">
                  <c:v>99132.17</c:v>
                </c:pt>
                <c:pt idx="3532">
                  <c:v>85329.99</c:v>
                </c:pt>
                <c:pt idx="3533">
                  <c:v>76154.92</c:v>
                </c:pt>
                <c:pt idx="3534">
                  <c:v>72912.69</c:v>
                </c:pt>
                <c:pt idx="3535">
                  <c:v>100303.15</c:v>
                </c:pt>
                <c:pt idx="3536">
                  <c:v>127956.76</c:v>
                </c:pt>
                <c:pt idx="3537">
                  <c:v>88954.18</c:v>
                </c:pt>
                <c:pt idx="3538">
                  <c:v>92287.97</c:v>
                </c:pt>
                <c:pt idx="3539">
                  <c:v>93127.8</c:v>
                </c:pt>
                <c:pt idx="3540">
                  <c:v>88133.42</c:v>
                </c:pt>
                <c:pt idx="3541">
                  <c:v>81010.490000000005</c:v>
                </c:pt>
                <c:pt idx="3542">
                  <c:v>114625.82</c:v>
                </c:pt>
                <c:pt idx="3543">
                  <c:v>81935.289999999994</c:v>
                </c:pt>
                <c:pt idx="3544">
                  <c:v>110815.34</c:v>
                </c:pt>
                <c:pt idx="3545">
                  <c:v>91385.1</c:v>
                </c:pt>
                <c:pt idx="3546">
                  <c:v>82119.710000000006</c:v>
                </c:pt>
                <c:pt idx="3547">
                  <c:v>107763.32</c:v>
                </c:pt>
                <c:pt idx="3548">
                  <c:v>70325.850000000006</c:v>
                </c:pt>
                <c:pt idx="3549">
                  <c:v>97045.8</c:v>
                </c:pt>
                <c:pt idx="3550">
                  <c:v>71460.37</c:v>
                </c:pt>
                <c:pt idx="3551">
                  <c:v>107412.26</c:v>
                </c:pt>
                <c:pt idx="3552">
                  <c:v>91961.96</c:v>
                </c:pt>
                <c:pt idx="3553">
                  <c:v>85967.63</c:v>
                </c:pt>
                <c:pt idx="3554">
                  <c:v>101125.07</c:v>
                </c:pt>
                <c:pt idx="3555">
                  <c:v>89161.2</c:v>
                </c:pt>
                <c:pt idx="3556">
                  <c:v>119416.55</c:v>
                </c:pt>
                <c:pt idx="3557">
                  <c:v>92670.22</c:v>
                </c:pt>
                <c:pt idx="3558">
                  <c:v>101005.98</c:v>
                </c:pt>
                <c:pt idx="3559">
                  <c:v>111137.83</c:v>
                </c:pt>
                <c:pt idx="3560">
                  <c:v>81308.820000000007</c:v>
                </c:pt>
                <c:pt idx="3561">
                  <c:v>86561.16</c:v>
                </c:pt>
                <c:pt idx="3562">
                  <c:v>97028.58</c:v>
                </c:pt>
                <c:pt idx="3563">
                  <c:v>100072.01</c:v>
                </c:pt>
                <c:pt idx="3564">
                  <c:v>84299.09</c:v>
                </c:pt>
                <c:pt idx="3565">
                  <c:v>77162.36</c:v>
                </c:pt>
                <c:pt idx="3566">
                  <c:v>101869.44</c:v>
                </c:pt>
                <c:pt idx="3567">
                  <c:v>108535.41</c:v>
                </c:pt>
                <c:pt idx="3568">
                  <c:v>113109.73</c:v>
                </c:pt>
                <c:pt idx="3569">
                  <c:v>99861.37</c:v>
                </c:pt>
                <c:pt idx="3570">
                  <c:v>68483.48</c:v>
                </c:pt>
                <c:pt idx="3571">
                  <c:v>77517.399999999994</c:v>
                </c:pt>
                <c:pt idx="3572">
                  <c:v>69235.63</c:v>
                </c:pt>
                <c:pt idx="3573">
                  <c:v>98608.06</c:v>
                </c:pt>
                <c:pt idx="3574">
                  <c:v>107145.75</c:v>
                </c:pt>
                <c:pt idx="3575">
                  <c:v>98787.27</c:v>
                </c:pt>
                <c:pt idx="3576">
                  <c:v>82315.5</c:v>
                </c:pt>
                <c:pt idx="3577">
                  <c:v>96795.94</c:v>
                </c:pt>
                <c:pt idx="3578">
                  <c:v>101471.49</c:v>
                </c:pt>
                <c:pt idx="3579">
                  <c:v>100384.59</c:v>
                </c:pt>
                <c:pt idx="3580">
                  <c:v>85838.29</c:v>
                </c:pt>
                <c:pt idx="3581">
                  <c:v>83257.850000000006</c:v>
                </c:pt>
                <c:pt idx="3582">
                  <c:v>96245.02</c:v>
                </c:pt>
                <c:pt idx="3583">
                  <c:v>89549.63</c:v>
                </c:pt>
                <c:pt idx="3584">
                  <c:v>96190.31</c:v>
                </c:pt>
                <c:pt idx="3585">
                  <c:v>103850.87</c:v>
                </c:pt>
                <c:pt idx="3586">
                  <c:v>82237.929999999993</c:v>
                </c:pt>
                <c:pt idx="3587">
                  <c:v>89436.74</c:v>
                </c:pt>
                <c:pt idx="3588">
                  <c:v>78188.149999999994</c:v>
                </c:pt>
                <c:pt idx="3589">
                  <c:v>119797.95</c:v>
                </c:pt>
                <c:pt idx="3590">
                  <c:v>75471.789999999994</c:v>
                </c:pt>
                <c:pt idx="3591">
                  <c:v>116922.87</c:v>
                </c:pt>
                <c:pt idx="3592">
                  <c:v>84362.03</c:v>
                </c:pt>
                <c:pt idx="3593">
                  <c:v>109524.94</c:v>
                </c:pt>
                <c:pt idx="3594">
                  <c:v>62428.77</c:v>
                </c:pt>
                <c:pt idx="3595">
                  <c:v>111071.75</c:v>
                </c:pt>
                <c:pt idx="3596">
                  <c:v>85894.67</c:v>
                </c:pt>
                <c:pt idx="3597">
                  <c:v>64770.87</c:v>
                </c:pt>
                <c:pt idx="3598">
                  <c:v>94455.93</c:v>
                </c:pt>
                <c:pt idx="3599">
                  <c:v>81928.509999999995</c:v>
                </c:pt>
                <c:pt idx="3600">
                  <c:v>82158.679999999993</c:v>
                </c:pt>
                <c:pt idx="3601">
                  <c:v>91152.29</c:v>
                </c:pt>
                <c:pt idx="3602">
                  <c:v>76845.990000000005</c:v>
                </c:pt>
                <c:pt idx="3603">
                  <c:v>107575.97</c:v>
                </c:pt>
                <c:pt idx="3604">
                  <c:v>89151.11</c:v>
                </c:pt>
                <c:pt idx="3605">
                  <c:v>83138.64</c:v>
                </c:pt>
                <c:pt idx="3606">
                  <c:v>92197.28</c:v>
                </c:pt>
                <c:pt idx="3607">
                  <c:v>105663.9</c:v>
                </c:pt>
                <c:pt idx="3608">
                  <c:v>105168.36</c:v>
                </c:pt>
                <c:pt idx="3609">
                  <c:v>106070.54</c:v>
                </c:pt>
                <c:pt idx="3610">
                  <c:v>80865.740000000005</c:v>
                </c:pt>
                <c:pt idx="3611">
                  <c:v>73795.759999999995</c:v>
                </c:pt>
                <c:pt idx="3612">
                  <c:v>70557.960000000006</c:v>
                </c:pt>
                <c:pt idx="3613">
                  <c:v>91151.28</c:v>
                </c:pt>
                <c:pt idx="3614">
                  <c:v>118093.75</c:v>
                </c:pt>
                <c:pt idx="3615">
                  <c:v>79633.02</c:v>
                </c:pt>
                <c:pt idx="3616">
                  <c:v>99693.53</c:v>
                </c:pt>
                <c:pt idx="3617">
                  <c:v>72199.820000000007</c:v>
                </c:pt>
                <c:pt idx="3618">
                  <c:v>73713.73</c:v>
                </c:pt>
                <c:pt idx="3619">
                  <c:v>89195.03</c:v>
                </c:pt>
                <c:pt idx="3620">
                  <c:v>102755.65</c:v>
                </c:pt>
                <c:pt idx="3621">
                  <c:v>69850.37</c:v>
                </c:pt>
                <c:pt idx="3622">
                  <c:v>68358.429999999993</c:v>
                </c:pt>
                <c:pt idx="3623">
                  <c:v>67121.56</c:v>
                </c:pt>
                <c:pt idx="3624">
                  <c:v>80449.17</c:v>
                </c:pt>
                <c:pt idx="3625">
                  <c:v>100922.89</c:v>
                </c:pt>
                <c:pt idx="3626">
                  <c:v>82941.490000000005</c:v>
                </c:pt>
                <c:pt idx="3627">
                  <c:v>96832.81</c:v>
                </c:pt>
                <c:pt idx="3628">
                  <c:v>81025.05</c:v>
                </c:pt>
                <c:pt idx="3629">
                  <c:v>90263.98</c:v>
                </c:pt>
                <c:pt idx="3630">
                  <c:v>79466.86</c:v>
                </c:pt>
                <c:pt idx="3631">
                  <c:v>86876.33</c:v>
                </c:pt>
                <c:pt idx="3632">
                  <c:v>77187.98</c:v>
                </c:pt>
                <c:pt idx="3633">
                  <c:v>73573.75</c:v>
                </c:pt>
                <c:pt idx="3634">
                  <c:v>78342.38</c:v>
                </c:pt>
                <c:pt idx="3635">
                  <c:v>74405.67</c:v>
                </c:pt>
                <c:pt idx="3636">
                  <c:v>109768.39</c:v>
                </c:pt>
                <c:pt idx="3637">
                  <c:v>61435.03</c:v>
                </c:pt>
                <c:pt idx="3638">
                  <c:v>110629.11</c:v>
                </c:pt>
                <c:pt idx="3639">
                  <c:v>104656.69</c:v>
                </c:pt>
                <c:pt idx="3640">
                  <c:v>86017.16</c:v>
                </c:pt>
                <c:pt idx="3641">
                  <c:v>69477.55</c:v>
                </c:pt>
                <c:pt idx="3642">
                  <c:v>81022.539999999994</c:v>
                </c:pt>
                <c:pt idx="3643">
                  <c:v>100211.69</c:v>
                </c:pt>
                <c:pt idx="3644">
                  <c:v>67878.850000000006</c:v>
                </c:pt>
                <c:pt idx="3645">
                  <c:v>109379.91</c:v>
                </c:pt>
                <c:pt idx="3646">
                  <c:v>60300.89</c:v>
                </c:pt>
                <c:pt idx="3647">
                  <c:v>93735.7</c:v>
                </c:pt>
                <c:pt idx="3648">
                  <c:v>77924.3</c:v>
                </c:pt>
                <c:pt idx="3649">
                  <c:v>95634.26</c:v>
                </c:pt>
                <c:pt idx="3650">
                  <c:v>104632.83</c:v>
                </c:pt>
                <c:pt idx="3651">
                  <c:v>92514.63</c:v>
                </c:pt>
                <c:pt idx="3652">
                  <c:v>109131.07</c:v>
                </c:pt>
                <c:pt idx="3653">
                  <c:v>94041.919999999998</c:v>
                </c:pt>
                <c:pt idx="3654">
                  <c:v>90811.51</c:v>
                </c:pt>
                <c:pt idx="3655">
                  <c:v>86721.18</c:v>
                </c:pt>
                <c:pt idx="3656">
                  <c:v>79341.98</c:v>
                </c:pt>
                <c:pt idx="3657">
                  <c:v>91843.74</c:v>
                </c:pt>
                <c:pt idx="3658">
                  <c:v>101436.77</c:v>
                </c:pt>
                <c:pt idx="3659">
                  <c:v>99484.02</c:v>
                </c:pt>
                <c:pt idx="3660">
                  <c:v>85803.69</c:v>
                </c:pt>
                <c:pt idx="3661">
                  <c:v>83708.72</c:v>
                </c:pt>
                <c:pt idx="3662">
                  <c:v>103488.31</c:v>
                </c:pt>
                <c:pt idx="3663">
                  <c:v>83468.740000000005</c:v>
                </c:pt>
                <c:pt idx="3664">
                  <c:v>97702.9</c:v>
                </c:pt>
                <c:pt idx="3665">
                  <c:v>62253.29</c:v>
                </c:pt>
                <c:pt idx="3666">
                  <c:v>117730.85</c:v>
                </c:pt>
                <c:pt idx="3667">
                  <c:v>89330.71</c:v>
                </c:pt>
                <c:pt idx="3668">
                  <c:v>93316.03</c:v>
                </c:pt>
                <c:pt idx="3669">
                  <c:v>78536.710000000006</c:v>
                </c:pt>
                <c:pt idx="3670">
                  <c:v>82900.47</c:v>
                </c:pt>
                <c:pt idx="3671">
                  <c:v>104899.03</c:v>
                </c:pt>
                <c:pt idx="3672">
                  <c:v>79825.64</c:v>
                </c:pt>
                <c:pt idx="3673">
                  <c:v>86043.75</c:v>
                </c:pt>
                <c:pt idx="3674">
                  <c:v>93637.2</c:v>
                </c:pt>
                <c:pt idx="3675">
                  <c:v>88628.61</c:v>
                </c:pt>
                <c:pt idx="3676">
                  <c:v>80226.2</c:v>
                </c:pt>
                <c:pt idx="3677">
                  <c:v>83902.92</c:v>
                </c:pt>
                <c:pt idx="3678">
                  <c:v>70499.5</c:v>
                </c:pt>
                <c:pt idx="3679">
                  <c:v>109903.46</c:v>
                </c:pt>
                <c:pt idx="3680">
                  <c:v>95834.46</c:v>
                </c:pt>
                <c:pt idx="3681">
                  <c:v>104419.7</c:v>
                </c:pt>
                <c:pt idx="3682">
                  <c:v>88059.73</c:v>
                </c:pt>
                <c:pt idx="3683">
                  <c:v>90169.89</c:v>
                </c:pt>
                <c:pt idx="3684">
                  <c:v>119979.1</c:v>
                </c:pt>
                <c:pt idx="3685">
                  <c:v>73616.320000000007</c:v>
                </c:pt>
                <c:pt idx="3686">
                  <c:v>87662.78</c:v>
                </c:pt>
                <c:pt idx="3687">
                  <c:v>99139.82</c:v>
                </c:pt>
                <c:pt idx="3688">
                  <c:v>76311.27</c:v>
                </c:pt>
                <c:pt idx="3689">
                  <c:v>104203.92</c:v>
                </c:pt>
                <c:pt idx="3690">
                  <c:v>92008.54</c:v>
                </c:pt>
                <c:pt idx="3691">
                  <c:v>91217.74</c:v>
                </c:pt>
                <c:pt idx="3692">
                  <c:v>94711.4</c:v>
                </c:pt>
                <c:pt idx="3693">
                  <c:v>87307.99</c:v>
                </c:pt>
                <c:pt idx="3694">
                  <c:v>108121.9</c:v>
                </c:pt>
                <c:pt idx="3695">
                  <c:v>89030.45</c:v>
                </c:pt>
                <c:pt idx="3696">
                  <c:v>89451.33</c:v>
                </c:pt>
                <c:pt idx="3697">
                  <c:v>94332.99</c:v>
                </c:pt>
                <c:pt idx="3698">
                  <c:v>101312.01</c:v>
                </c:pt>
                <c:pt idx="3699">
                  <c:v>79755.679999999993</c:v>
                </c:pt>
                <c:pt idx="3700">
                  <c:v>86015.34</c:v>
                </c:pt>
                <c:pt idx="3701">
                  <c:v>94539.67</c:v>
                </c:pt>
                <c:pt idx="3702">
                  <c:v>86772.73</c:v>
                </c:pt>
                <c:pt idx="3703">
                  <c:v>65372.5</c:v>
                </c:pt>
                <c:pt idx="3704">
                  <c:v>78484.45</c:v>
                </c:pt>
                <c:pt idx="3705">
                  <c:v>73905.36</c:v>
                </c:pt>
                <c:pt idx="3706">
                  <c:v>74169.100000000006</c:v>
                </c:pt>
                <c:pt idx="3707">
                  <c:v>70679.28</c:v>
                </c:pt>
                <c:pt idx="3708">
                  <c:v>86396.44</c:v>
                </c:pt>
                <c:pt idx="3709">
                  <c:v>108410.25</c:v>
                </c:pt>
                <c:pt idx="3710">
                  <c:v>78716.850000000006</c:v>
                </c:pt>
                <c:pt idx="3711">
                  <c:v>64585.24</c:v>
                </c:pt>
                <c:pt idx="3712">
                  <c:v>88726.3</c:v>
                </c:pt>
                <c:pt idx="3713">
                  <c:v>103869.01</c:v>
                </c:pt>
                <c:pt idx="3714">
                  <c:v>79430.83</c:v>
                </c:pt>
                <c:pt idx="3715">
                  <c:v>92287.039999999994</c:v>
                </c:pt>
                <c:pt idx="3716">
                  <c:v>101891.88</c:v>
                </c:pt>
                <c:pt idx="3717">
                  <c:v>104566.55</c:v>
                </c:pt>
                <c:pt idx="3718">
                  <c:v>109380.99</c:v>
                </c:pt>
                <c:pt idx="3719">
                  <c:v>81523.55</c:v>
                </c:pt>
                <c:pt idx="3720">
                  <c:v>91509.21</c:v>
                </c:pt>
                <c:pt idx="3721">
                  <c:v>89955.65</c:v>
                </c:pt>
                <c:pt idx="3722">
                  <c:v>79935.679999999993</c:v>
                </c:pt>
                <c:pt idx="3723">
                  <c:v>86110.79</c:v>
                </c:pt>
                <c:pt idx="3724">
                  <c:v>84404.46</c:v>
                </c:pt>
                <c:pt idx="3725">
                  <c:v>118775.82</c:v>
                </c:pt>
                <c:pt idx="3726">
                  <c:v>78001.05</c:v>
                </c:pt>
                <c:pt idx="3727">
                  <c:v>83583.81</c:v>
                </c:pt>
                <c:pt idx="3728">
                  <c:v>84653.2</c:v>
                </c:pt>
                <c:pt idx="3729">
                  <c:v>103417.49</c:v>
                </c:pt>
                <c:pt idx="3730">
                  <c:v>76996.259999999995</c:v>
                </c:pt>
                <c:pt idx="3731">
                  <c:v>90804.64</c:v>
                </c:pt>
                <c:pt idx="3732">
                  <c:v>96957.13</c:v>
                </c:pt>
                <c:pt idx="3733">
                  <c:v>87952.8</c:v>
                </c:pt>
                <c:pt idx="3734">
                  <c:v>71566.31</c:v>
                </c:pt>
                <c:pt idx="3735">
                  <c:v>89561.83</c:v>
                </c:pt>
                <c:pt idx="3736">
                  <c:v>87185</c:v>
                </c:pt>
                <c:pt idx="3737">
                  <c:v>81528.960000000006</c:v>
                </c:pt>
                <c:pt idx="3738">
                  <c:v>84944.45</c:v>
                </c:pt>
                <c:pt idx="3739">
                  <c:v>93712.02</c:v>
                </c:pt>
                <c:pt idx="3740">
                  <c:v>90323.520000000004</c:v>
                </c:pt>
                <c:pt idx="3741">
                  <c:v>72869.47</c:v>
                </c:pt>
                <c:pt idx="3742">
                  <c:v>65399.96</c:v>
                </c:pt>
                <c:pt idx="3743">
                  <c:v>96386.22</c:v>
                </c:pt>
                <c:pt idx="3744">
                  <c:v>93718.59</c:v>
                </c:pt>
                <c:pt idx="3745">
                  <c:v>116066.97</c:v>
                </c:pt>
                <c:pt idx="3746">
                  <c:v>83087.38</c:v>
                </c:pt>
                <c:pt idx="3747">
                  <c:v>77650.720000000001</c:v>
                </c:pt>
                <c:pt idx="3748">
                  <c:v>89085.52</c:v>
                </c:pt>
                <c:pt idx="3749">
                  <c:v>75823.850000000006</c:v>
                </c:pt>
                <c:pt idx="3750">
                  <c:v>76210.559999999998</c:v>
                </c:pt>
                <c:pt idx="3751">
                  <c:v>87912.62</c:v>
                </c:pt>
                <c:pt idx="3752">
                  <c:v>78042.039999999994</c:v>
                </c:pt>
                <c:pt idx="3753">
                  <c:v>102443.4</c:v>
                </c:pt>
                <c:pt idx="3754">
                  <c:v>83334.36</c:v>
                </c:pt>
                <c:pt idx="3755">
                  <c:v>94541.11</c:v>
                </c:pt>
                <c:pt idx="3756">
                  <c:v>76232.66</c:v>
                </c:pt>
                <c:pt idx="3757">
                  <c:v>114749.23</c:v>
                </c:pt>
                <c:pt idx="3758">
                  <c:v>48060.79</c:v>
                </c:pt>
                <c:pt idx="3759">
                  <c:v>107673.24</c:v>
                </c:pt>
                <c:pt idx="3760">
                  <c:v>102490.61</c:v>
                </c:pt>
                <c:pt idx="3761">
                  <c:v>82569.88</c:v>
                </c:pt>
                <c:pt idx="3762">
                  <c:v>96961.74</c:v>
                </c:pt>
                <c:pt idx="3763">
                  <c:v>67643.67</c:v>
                </c:pt>
                <c:pt idx="3764">
                  <c:v>93803.65</c:v>
                </c:pt>
                <c:pt idx="3765">
                  <c:v>92356.6</c:v>
                </c:pt>
                <c:pt idx="3766">
                  <c:v>105491.21</c:v>
                </c:pt>
                <c:pt idx="3767">
                  <c:v>92469.43</c:v>
                </c:pt>
                <c:pt idx="3768">
                  <c:v>73476.17</c:v>
                </c:pt>
                <c:pt idx="3769">
                  <c:v>99842.26</c:v>
                </c:pt>
                <c:pt idx="3770">
                  <c:v>84259.38</c:v>
                </c:pt>
                <c:pt idx="3771">
                  <c:v>88594.95</c:v>
                </c:pt>
                <c:pt idx="3772">
                  <c:v>87769.8</c:v>
                </c:pt>
                <c:pt idx="3773">
                  <c:v>88012.58</c:v>
                </c:pt>
                <c:pt idx="3774">
                  <c:v>64783.21</c:v>
                </c:pt>
                <c:pt idx="3775">
                  <c:v>104996.43</c:v>
                </c:pt>
                <c:pt idx="3776">
                  <c:v>91833.61</c:v>
                </c:pt>
                <c:pt idx="3777">
                  <c:v>88843.88</c:v>
                </c:pt>
                <c:pt idx="3778">
                  <c:v>99275</c:v>
                </c:pt>
                <c:pt idx="3779">
                  <c:v>63928.85</c:v>
                </c:pt>
                <c:pt idx="3780">
                  <c:v>121788.47</c:v>
                </c:pt>
                <c:pt idx="3781">
                  <c:v>93759.45</c:v>
                </c:pt>
                <c:pt idx="3782">
                  <c:v>82823.42</c:v>
                </c:pt>
                <c:pt idx="3783">
                  <c:v>70192.649999999994</c:v>
                </c:pt>
                <c:pt idx="3784">
                  <c:v>105495.86</c:v>
                </c:pt>
                <c:pt idx="3785">
                  <c:v>122508.82</c:v>
                </c:pt>
                <c:pt idx="3786">
                  <c:v>99658.26</c:v>
                </c:pt>
                <c:pt idx="3787">
                  <c:v>78520.59</c:v>
                </c:pt>
                <c:pt idx="3788">
                  <c:v>86158.82</c:v>
                </c:pt>
                <c:pt idx="3789">
                  <c:v>86277.18</c:v>
                </c:pt>
                <c:pt idx="3790">
                  <c:v>92943.360000000001</c:v>
                </c:pt>
                <c:pt idx="3791">
                  <c:v>94453.78</c:v>
                </c:pt>
                <c:pt idx="3792">
                  <c:v>87267.66</c:v>
                </c:pt>
                <c:pt idx="3793">
                  <c:v>98936.12</c:v>
                </c:pt>
                <c:pt idx="3794">
                  <c:v>96903.63</c:v>
                </c:pt>
                <c:pt idx="3795">
                  <c:v>89851.39</c:v>
                </c:pt>
                <c:pt idx="3796">
                  <c:v>79130.399999999994</c:v>
                </c:pt>
                <c:pt idx="3797">
                  <c:v>85193.45</c:v>
                </c:pt>
                <c:pt idx="3798">
                  <c:v>86410.86</c:v>
                </c:pt>
                <c:pt idx="3799">
                  <c:v>96942.37</c:v>
                </c:pt>
                <c:pt idx="3800">
                  <c:v>80315.820000000007</c:v>
                </c:pt>
                <c:pt idx="3801">
                  <c:v>92953.64</c:v>
                </c:pt>
                <c:pt idx="3802">
                  <c:v>93963.48</c:v>
                </c:pt>
                <c:pt idx="3803">
                  <c:v>84030.48</c:v>
                </c:pt>
                <c:pt idx="3804">
                  <c:v>100823.88</c:v>
                </c:pt>
                <c:pt idx="3805">
                  <c:v>96383.05</c:v>
                </c:pt>
                <c:pt idx="3806">
                  <c:v>94377.83</c:v>
                </c:pt>
                <c:pt idx="3807">
                  <c:v>105113.78</c:v>
                </c:pt>
                <c:pt idx="3808">
                  <c:v>86000.12</c:v>
                </c:pt>
                <c:pt idx="3809">
                  <c:v>87178.96</c:v>
                </c:pt>
                <c:pt idx="3810">
                  <c:v>86951.55</c:v>
                </c:pt>
                <c:pt idx="3811">
                  <c:v>110899.17</c:v>
                </c:pt>
                <c:pt idx="3812">
                  <c:v>76111.39</c:v>
                </c:pt>
                <c:pt idx="3813">
                  <c:v>82035.42</c:v>
                </c:pt>
                <c:pt idx="3814">
                  <c:v>107958.17</c:v>
                </c:pt>
                <c:pt idx="3815">
                  <c:v>124278.39999999999</c:v>
                </c:pt>
                <c:pt idx="3816">
                  <c:v>78722.53</c:v>
                </c:pt>
                <c:pt idx="3817">
                  <c:v>81691.850000000006</c:v>
                </c:pt>
                <c:pt idx="3818">
                  <c:v>101716.9</c:v>
                </c:pt>
                <c:pt idx="3819">
                  <c:v>102891.82</c:v>
                </c:pt>
                <c:pt idx="3820">
                  <c:v>105964.29</c:v>
                </c:pt>
                <c:pt idx="3821">
                  <c:v>93368.34</c:v>
                </c:pt>
                <c:pt idx="3822">
                  <c:v>104271.91</c:v>
                </c:pt>
                <c:pt idx="3823">
                  <c:v>102107.82</c:v>
                </c:pt>
                <c:pt idx="3824">
                  <c:v>93815.62</c:v>
                </c:pt>
                <c:pt idx="3825">
                  <c:v>90750.35</c:v>
                </c:pt>
                <c:pt idx="3826">
                  <c:v>62726.2</c:v>
                </c:pt>
                <c:pt idx="3827">
                  <c:v>79187.97</c:v>
                </c:pt>
                <c:pt idx="3828">
                  <c:v>85545.919999999998</c:v>
                </c:pt>
                <c:pt idx="3829">
                  <c:v>79096.08</c:v>
                </c:pt>
                <c:pt idx="3830">
                  <c:v>77087.94</c:v>
                </c:pt>
                <c:pt idx="3831">
                  <c:v>97716.26</c:v>
                </c:pt>
                <c:pt idx="3832">
                  <c:v>119942.42</c:v>
                </c:pt>
                <c:pt idx="3833">
                  <c:v>80435.89</c:v>
                </c:pt>
                <c:pt idx="3834">
                  <c:v>69000.929999999993</c:v>
                </c:pt>
                <c:pt idx="3835">
                  <c:v>101198.74</c:v>
                </c:pt>
                <c:pt idx="3836">
                  <c:v>94762.66</c:v>
                </c:pt>
                <c:pt idx="3837">
                  <c:v>77974.73</c:v>
                </c:pt>
                <c:pt idx="3838">
                  <c:v>86385.69</c:v>
                </c:pt>
                <c:pt idx="3839">
                  <c:v>94049.48</c:v>
                </c:pt>
                <c:pt idx="3840">
                  <c:v>92502.59</c:v>
                </c:pt>
                <c:pt idx="3841">
                  <c:v>135273.15</c:v>
                </c:pt>
                <c:pt idx="3842">
                  <c:v>100437.44</c:v>
                </c:pt>
                <c:pt idx="3843">
                  <c:v>89135.11</c:v>
                </c:pt>
                <c:pt idx="3844">
                  <c:v>110854.85</c:v>
                </c:pt>
                <c:pt idx="3845">
                  <c:v>70224.73</c:v>
                </c:pt>
                <c:pt idx="3846">
                  <c:v>105140.11</c:v>
                </c:pt>
                <c:pt idx="3847">
                  <c:v>108366.38</c:v>
                </c:pt>
                <c:pt idx="3848">
                  <c:v>77570.14</c:v>
                </c:pt>
                <c:pt idx="3849">
                  <c:v>74559.61</c:v>
                </c:pt>
                <c:pt idx="3850">
                  <c:v>89503.66</c:v>
                </c:pt>
                <c:pt idx="3851">
                  <c:v>98139.67</c:v>
                </c:pt>
                <c:pt idx="3852">
                  <c:v>82894.44</c:v>
                </c:pt>
                <c:pt idx="3853">
                  <c:v>72816.17</c:v>
                </c:pt>
                <c:pt idx="3854">
                  <c:v>88509.8</c:v>
                </c:pt>
                <c:pt idx="3855">
                  <c:v>97405.02</c:v>
                </c:pt>
                <c:pt idx="3856">
                  <c:v>107101.54</c:v>
                </c:pt>
                <c:pt idx="3857">
                  <c:v>91589.67</c:v>
                </c:pt>
                <c:pt idx="3858">
                  <c:v>74189.75</c:v>
                </c:pt>
                <c:pt idx="3859">
                  <c:v>73253.7</c:v>
                </c:pt>
                <c:pt idx="3860">
                  <c:v>113662.38</c:v>
                </c:pt>
                <c:pt idx="3861">
                  <c:v>100319.76</c:v>
                </c:pt>
                <c:pt idx="3862">
                  <c:v>86764.25</c:v>
                </c:pt>
                <c:pt idx="3863">
                  <c:v>91107.199999999997</c:v>
                </c:pt>
                <c:pt idx="3864">
                  <c:v>101185.92</c:v>
                </c:pt>
                <c:pt idx="3865">
                  <c:v>103718.01</c:v>
                </c:pt>
                <c:pt idx="3866">
                  <c:v>70007.94</c:v>
                </c:pt>
                <c:pt idx="3867">
                  <c:v>96652.41</c:v>
                </c:pt>
                <c:pt idx="3868">
                  <c:v>56508.27</c:v>
                </c:pt>
                <c:pt idx="3869">
                  <c:v>79656.039999999994</c:v>
                </c:pt>
                <c:pt idx="3870">
                  <c:v>95738.98</c:v>
                </c:pt>
                <c:pt idx="3871">
                  <c:v>70188.399999999994</c:v>
                </c:pt>
                <c:pt idx="3872">
                  <c:v>90198</c:v>
                </c:pt>
                <c:pt idx="3873">
                  <c:v>108499.78</c:v>
                </c:pt>
                <c:pt idx="3874">
                  <c:v>114760.98</c:v>
                </c:pt>
                <c:pt idx="3875">
                  <c:v>100269.24</c:v>
                </c:pt>
                <c:pt idx="3876">
                  <c:v>84696.87</c:v>
                </c:pt>
                <c:pt idx="3877">
                  <c:v>79442.080000000002</c:v>
                </c:pt>
                <c:pt idx="3878">
                  <c:v>99709.47</c:v>
                </c:pt>
                <c:pt idx="3879">
                  <c:v>73804.06</c:v>
                </c:pt>
                <c:pt idx="3880">
                  <c:v>96129.87</c:v>
                </c:pt>
                <c:pt idx="3881">
                  <c:v>79555.25</c:v>
                </c:pt>
                <c:pt idx="3882">
                  <c:v>66526.81</c:v>
                </c:pt>
                <c:pt idx="3883">
                  <c:v>113289.1</c:v>
                </c:pt>
                <c:pt idx="3884">
                  <c:v>97542.93</c:v>
                </c:pt>
                <c:pt idx="3885">
                  <c:v>84701</c:v>
                </c:pt>
                <c:pt idx="3886">
                  <c:v>95499.65</c:v>
                </c:pt>
                <c:pt idx="3887">
                  <c:v>124668.97</c:v>
                </c:pt>
                <c:pt idx="3888">
                  <c:v>96779.05</c:v>
                </c:pt>
                <c:pt idx="3889">
                  <c:v>89940.52</c:v>
                </c:pt>
                <c:pt idx="3890">
                  <c:v>117748.21</c:v>
                </c:pt>
                <c:pt idx="3891">
                  <c:v>78641.23</c:v>
                </c:pt>
                <c:pt idx="3892">
                  <c:v>98442.8</c:v>
                </c:pt>
                <c:pt idx="3893">
                  <c:v>107993.46</c:v>
                </c:pt>
                <c:pt idx="3894">
                  <c:v>81430.78</c:v>
                </c:pt>
                <c:pt idx="3895">
                  <c:v>70938.55</c:v>
                </c:pt>
                <c:pt idx="3896">
                  <c:v>92373.07</c:v>
                </c:pt>
                <c:pt idx="3897">
                  <c:v>126059.19</c:v>
                </c:pt>
                <c:pt idx="3898">
                  <c:v>97822.32</c:v>
                </c:pt>
                <c:pt idx="3899">
                  <c:v>87448.09</c:v>
                </c:pt>
                <c:pt idx="3900">
                  <c:v>104831.13</c:v>
                </c:pt>
                <c:pt idx="3901">
                  <c:v>93824.28</c:v>
                </c:pt>
                <c:pt idx="3902">
                  <c:v>81014.149999999994</c:v>
                </c:pt>
                <c:pt idx="3903">
                  <c:v>90329.16</c:v>
                </c:pt>
                <c:pt idx="3904">
                  <c:v>77427.5</c:v>
                </c:pt>
                <c:pt idx="3905">
                  <c:v>87118.71</c:v>
                </c:pt>
                <c:pt idx="3906">
                  <c:v>65854.87</c:v>
                </c:pt>
                <c:pt idx="3907">
                  <c:v>71986.2</c:v>
                </c:pt>
                <c:pt idx="3908">
                  <c:v>108795.39</c:v>
                </c:pt>
                <c:pt idx="3909">
                  <c:v>116976.86</c:v>
                </c:pt>
                <c:pt idx="3910">
                  <c:v>94479.13</c:v>
                </c:pt>
                <c:pt idx="3911">
                  <c:v>92369.88</c:v>
                </c:pt>
                <c:pt idx="3912">
                  <c:v>70494.679999999993</c:v>
                </c:pt>
                <c:pt idx="3913">
                  <c:v>65419.75</c:v>
                </c:pt>
                <c:pt idx="3914">
                  <c:v>72404.740000000005</c:v>
                </c:pt>
                <c:pt idx="3915">
                  <c:v>107570.46</c:v>
                </c:pt>
                <c:pt idx="3916">
                  <c:v>84499.02</c:v>
                </c:pt>
                <c:pt idx="3917">
                  <c:v>99969.83</c:v>
                </c:pt>
                <c:pt idx="3918">
                  <c:v>76659.23</c:v>
                </c:pt>
                <c:pt idx="3919">
                  <c:v>75072.25</c:v>
                </c:pt>
                <c:pt idx="3920">
                  <c:v>95332.73</c:v>
                </c:pt>
                <c:pt idx="3921">
                  <c:v>86234.43</c:v>
                </c:pt>
                <c:pt idx="3922">
                  <c:v>78706.62</c:v>
                </c:pt>
                <c:pt idx="3923">
                  <c:v>110494.37</c:v>
                </c:pt>
                <c:pt idx="3924">
                  <c:v>79100.87</c:v>
                </c:pt>
                <c:pt idx="3925">
                  <c:v>95959.08</c:v>
                </c:pt>
                <c:pt idx="3926">
                  <c:v>70045.22</c:v>
                </c:pt>
                <c:pt idx="3927">
                  <c:v>94842.79</c:v>
                </c:pt>
                <c:pt idx="3928">
                  <c:v>78571.67</c:v>
                </c:pt>
                <c:pt idx="3929">
                  <c:v>82974.559999999998</c:v>
                </c:pt>
                <c:pt idx="3930">
                  <c:v>109294.32</c:v>
                </c:pt>
                <c:pt idx="3931">
                  <c:v>90862.44</c:v>
                </c:pt>
                <c:pt idx="3932">
                  <c:v>84235.62</c:v>
                </c:pt>
                <c:pt idx="3933">
                  <c:v>97312.62</c:v>
                </c:pt>
                <c:pt idx="3934">
                  <c:v>98721.71</c:v>
                </c:pt>
                <c:pt idx="3935">
                  <c:v>116441.11</c:v>
                </c:pt>
                <c:pt idx="3936">
                  <c:v>103736.55</c:v>
                </c:pt>
                <c:pt idx="3937">
                  <c:v>77077.87</c:v>
                </c:pt>
                <c:pt idx="3938">
                  <c:v>66641.899999999994</c:v>
                </c:pt>
                <c:pt idx="3939">
                  <c:v>94701.62</c:v>
                </c:pt>
                <c:pt idx="3940">
                  <c:v>97586.58</c:v>
                </c:pt>
                <c:pt idx="3941">
                  <c:v>81145.61</c:v>
                </c:pt>
                <c:pt idx="3942">
                  <c:v>76930.55</c:v>
                </c:pt>
                <c:pt idx="3943">
                  <c:v>76709.95</c:v>
                </c:pt>
                <c:pt idx="3944">
                  <c:v>112853.88</c:v>
                </c:pt>
                <c:pt idx="3945">
                  <c:v>108268.27</c:v>
                </c:pt>
                <c:pt idx="3946">
                  <c:v>104093.72</c:v>
                </c:pt>
                <c:pt idx="3947">
                  <c:v>74959.490000000005</c:v>
                </c:pt>
                <c:pt idx="3948">
                  <c:v>95455.25</c:v>
                </c:pt>
                <c:pt idx="3949">
                  <c:v>69674.17</c:v>
                </c:pt>
                <c:pt idx="3950">
                  <c:v>110394.53</c:v>
                </c:pt>
                <c:pt idx="3951">
                  <c:v>96324.92</c:v>
                </c:pt>
                <c:pt idx="3952">
                  <c:v>87605.03</c:v>
                </c:pt>
                <c:pt idx="3953">
                  <c:v>92108.11</c:v>
                </c:pt>
                <c:pt idx="3954">
                  <c:v>107625.97</c:v>
                </c:pt>
                <c:pt idx="3955">
                  <c:v>92699.65</c:v>
                </c:pt>
                <c:pt idx="3956">
                  <c:v>79926.3</c:v>
                </c:pt>
                <c:pt idx="3957">
                  <c:v>84930.66</c:v>
                </c:pt>
                <c:pt idx="3958">
                  <c:v>84055.65</c:v>
                </c:pt>
                <c:pt idx="3959">
                  <c:v>73333.5</c:v>
                </c:pt>
                <c:pt idx="3960">
                  <c:v>85003.44</c:v>
                </c:pt>
                <c:pt idx="3961">
                  <c:v>84900.97</c:v>
                </c:pt>
                <c:pt idx="3962">
                  <c:v>64635.87</c:v>
                </c:pt>
                <c:pt idx="3963">
                  <c:v>72879.72</c:v>
                </c:pt>
                <c:pt idx="3964">
                  <c:v>109617.06</c:v>
                </c:pt>
                <c:pt idx="3965">
                  <c:v>91015.09</c:v>
                </c:pt>
                <c:pt idx="3966">
                  <c:v>89664.98</c:v>
                </c:pt>
                <c:pt idx="3967">
                  <c:v>71420.3</c:v>
                </c:pt>
                <c:pt idx="3968">
                  <c:v>109790.41</c:v>
                </c:pt>
                <c:pt idx="3969">
                  <c:v>87167.86</c:v>
                </c:pt>
                <c:pt idx="3970">
                  <c:v>82059.259999999995</c:v>
                </c:pt>
                <c:pt idx="3971">
                  <c:v>79931.149999999994</c:v>
                </c:pt>
                <c:pt idx="3972">
                  <c:v>98249.38</c:v>
                </c:pt>
                <c:pt idx="3973">
                  <c:v>71500.539999999994</c:v>
                </c:pt>
                <c:pt idx="3974">
                  <c:v>71369.03</c:v>
                </c:pt>
                <c:pt idx="3975">
                  <c:v>96555.39</c:v>
                </c:pt>
                <c:pt idx="3976">
                  <c:v>98730.26</c:v>
                </c:pt>
                <c:pt idx="3977">
                  <c:v>68013.820000000007</c:v>
                </c:pt>
                <c:pt idx="3978">
                  <c:v>106194.07</c:v>
                </c:pt>
                <c:pt idx="3979">
                  <c:v>82910.899999999994</c:v>
                </c:pt>
                <c:pt idx="3980">
                  <c:v>101132.72</c:v>
                </c:pt>
                <c:pt idx="3981">
                  <c:v>84399.99</c:v>
                </c:pt>
                <c:pt idx="3982">
                  <c:v>97664.17</c:v>
                </c:pt>
                <c:pt idx="3983">
                  <c:v>80040.710000000006</c:v>
                </c:pt>
                <c:pt idx="3984">
                  <c:v>139109.79999999999</c:v>
                </c:pt>
                <c:pt idx="3985">
                  <c:v>76336.179999999993</c:v>
                </c:pt>
                <c:pt idx="3986">
                  <c:v>78566.960000000006</c:v>
                </c:pt>
                <c:pt idx="3987">
                  <c:v>99173.09</c:v>
                </c:pt>
                <c:pt idx="3988">
                  <c:v>115918.92</c:v>
                </c:pt>
                <c:pt idx="3989">
                  <c:v>106825.53</c:v>
                </c:pt>
                <c:pt idx="3990">
                  <c:v>124671.51</c:v>
                </c:pt>
                <c:pt idx="3991">
                  <c:v>83593.97</c:v>
                </c:pt>
                <c:pt idx="3992">
                  <c:v>64816.66</c:v>
                </c:pt>
                <c:pt idx="3993">
                  <c:v>103168.74</c:v>
                </c:pt>
                <c:pt idx="3994">
                  <c:v>83266.83</c:v>
                </c:pt>
                <c:pt idx="3995">
                  <c:v>69022.350000000006</c:v>
                </c:pt>
                <c:pt idx="3996">
                  <c:v>84363.29</c:v>
                </c:pt>
                <c:pt idx="3997">
                  <c:v>111985.33</c:v>
                </c:pt>
                <c:pt idx="3998">
                  <c:v>82519</c:v>
                </c:pt>
                <c:pt idx="3999">
                  <c:v>83046.8</c:v>
                </c:pt>
                <c:pt idx="4000">
                  <c:v>79418.73</c:v>
                </c:pt>
                <c:pt idx="4001">
                  <c:v>56791.19</c:v>
                </c:pt>
                <c:pt idx="4002">
                  <c:v>60420.87</c:v>
                </c:pt>
                <c:pt idx="4003">
                  <c:v>79981.36</c:v>
                </c:pt>
                <c:pt idx="4004">
                  <c:v>118563.3</c:v>
                </c:pt>
                <c:pt idx="4005">
                  <c:v>99583.75</c:v>
                </c:pt>
                <c:pt idx="4006">
                  <c:v>79886.460000000006</c:v>
                </c:pt>
                <c:pt idx="4007">
                  <c:v>113543.88</c:v>
                </c:pt>
                <c:pt idx="4008">
                  <c:v>90596.09</c:v>
                </c:pt>
                <c:pt idx="4009">
                  <c:v>95808.84</c:v>
                </c:pt>
                <c:pt idx="4010">
                  <c:v>93921.39</c:v>
                </c:pt>
                <c:pt idx="4011">
                  <c:v>75020.94</c:v>
                </c:pt>
                <c:pt idx="4012">
                  <c:v>108994.58</c:v>
                </c:pt>
                <c:pt idx="4013">
                  <c:v>97464.69</c:v>
                </c:pt>
                <c:pt idx="4014">
                  <c:v>77186.42</c:v>
                </c:pt>
                <c:pt idx="4015">
                  <c:v>87389.97</c:v>
                </c:pt>
                <c:pt idx="4016">
                  <c:v>104579.21</c:v>
                </c:pt>
                <c:pt idx="4017">
                  <c:v>86914.1</c:v>
                </c:pt>
                <c:pt idx="4018">
                  <c:v>95308.33</c:v>
                </c:pt>
                <c:pt idx="4019">
                  <c:v>98064.03</c:v>
                </c:pt>
                <c:pt idx="4020">
                  <c:v>95535.07</c:v>
                </c:pt>
                <c:pt idx="4021">
                  <c:v>103483.62</c:v>
                </c:pt>
                <c:pt idx="4022">
                  <c:v>112836.29</c:v>
                </c:pt>
                <c:pt idx="4023">
                  <c:v>99299.7</c:v>
                </c:pt>
                <c:pt idx="4024">
                  <c:v>90940.22</c:v>
                </c:pt>
                <c:pt idx="4025">
                  <c:v>93365.14</c:v>
                </c:pt>
                <c:pt idx="4026">
                  <c:v>88645.61</c:v>
                </c:pt>
                <c:pt idx="4027">
                  <c:v>115802.35</c:v>
                </c:pt>
                <c:pt idx="4028">
                  <c:v>75540.61</c:v>
                </c:pt>
                <c:pt idx="4029">
                  <c:v>80888.350000000006</c:v>
                </c:pt>
                <c:pt idx="4030">
                  <c:v>108192.7</c:v>
                </c:pt>
                <c:pt idx="4031">
                  <c:v>88951.89</c:v>
                </c:pt>
                <c:pt idx="4032">
                  <c:v>78052.44</c:v>
                </c:pt>
                <c:pt idx="4033">
                  <c:v>62398.95</c:v>
                </c:pt>
                <c:pt idx="4034">
                  <c:v>90500.17</c:v>
                </c:pt>
                <c:pt idx="4035">
                  <c:v>89662.79</c:v>
                </c:pt>
                <c:pt idx="4036">
                  <c:v>105336.14</c:v>
                </c:pt>
                <c:pt idx="4037">
                  <c:v>95467.76</c:v>
                </c:pt>
                <c:pt idx="4038">
                  <c:v>120188.33</c:v>
                </c:pt>
                <c:pt idx="4039">
                  <c:v>75536.98</c:v>
                </c:pt>
                <c:pt idx="4040">
                  <c:v>101685.47</c:v>
                </c:pt>
                <c:pt idx="4041">
                  <c:v>103012.62</c:v>
                </c:pt>
                <c:pt idx="4042">
                  <c:v>76822.240000000005</c:v>
                </c:pt>
                <c:pt idx="4043">
                  <c:v>97906.15</c:v>
                </c:pt>
                <c:pt idx="4044">
                  <c:v>88615.76</c:v>
                </c:pt>
                <c:pt idx="4045">
                  <c:v>83657.509999999995</c:v>
                </c:pt>
                <c:pt idx="4046">
                  <c:v>104578.1</c:v>
                </c:pt>
                <c:pt idx="4047">
                  <c:v>79950.91</c:v>
                </c:pt>
                <c:pt idx="4048">
                  <c:v>83666.98</c:v>
                </c:pt>
                <c:pt idx="4049">
                  <c:v>104543.24</c:v>
                </c:pt>
                <c:pt idx="4050">
                  <c:v>100275.01</c:v>
                </c:pt>
                <c:pt idx="4051">
                  <c:v>68906.990000000005</c:v>
                </c:pt>
                <c:pt idx="4052">
                  <c:v>109866.32</c:v>
                </c:pt>
                <c:pt idx="4053">
                  <c:v>86203.06</c:v>
                </c:pt>
                <c:pt idx="4054">
                  <c:v>102547.67</c:v>
                </c:pt>
                <c:pt idx="4055">
                  <c:v>73495.179999999993</c:v>
                </c:pt>
                <c:pt idx="4056">
                  <c:v>102685.62</c:v>
                </c:pt>
                <c:pt idx="4057">
                  <c:v>101522.31</c:v>
                </c:pt>
                <c:pt idx="4058">
                  <c:v>85088.53</c:v>
                </c:pt>
                <c:pt idx="4059">
                  <c:v>76781.48</c:v>
                </c:pt>
                <c:pt idx="4060">
                  <c:v>60326.2</c:v>
                </c:pt>
                <c:pt idx="4061">
                  <c:v>58538.65</c:v>
                </c:pt>
                <c:pt idx="4062">
                  <c:v>74238.320000000007</c:v>
                </c:pt>
                <c:pt idx="4063">
                  <c:v>106509.81</c:v>
                </c:pt>
                <c:pt idx="4064">
                  <c:v>75999.009999999995</c:v>
                </c:pt>
                <c:pt idx="4065">
                  <c:v>68382.36</c:v>
                </c:pt>
                <c:pt idx="4066">
                  <c:v>80700.12</c:v>
                </c:pt>
                <c:pt idx="4067">
                  <c:v>75268.160000000003</c:v>
                </c:pt>
                <c:pt idx="4068">
                  <c:v>85713.98</c:v>
                </c:pt>
                <c:pt idx="4069">
                  <c:v>63290.080000000002</c:v>
                </c:pt>
                <c:pt idx="4070">
                  <c:v>88134.11</c:v>
                </c:pt>
                <c:pt idx="4071">
                  <c:v>88386.03</c:v>
                </c:pt>
                <c:pt idx="4072">
                  <c:v>72992.37</c:v>
                </c:pt>
                <c:pt idx="4073">
                  <c:v>92951.27</c:v>
                </c:pt>
                <c:pt idx="4074">
                  <c:v>93005.86</c:v>
                </c:pt>
                <c:pt idx="4075">
                  <c:v>115717.77</c:v>
                </c:pt>
                <c:pt idx="4076">
                  <c:v>93208.58</c:v>
                </c:pt>
                <c:pt idx="4077">
                  <c:v>75366.350000000006</c:v>
                </c:pt>
                <c:pt idx="4078">
                  <c:v>102542.38</c:v>
                </c:pt>
                <c:pt idx="4079">
                  <c:v>102896.4</c:v>
                </c:pt>
                <c:pt idx="4080">
                  <c:v>100366.27</c:v>
                </c:pt>
                <c:pt idx="4081">
                  <c:v>109624.72</c:v>
                </c:pt>
                <c:pt idx="4082">
                  <c:v>99412.08</c:v>
                </c:pt>
                <c:pt idx="4083">
                  <c:v>104567.73</c:v>
                </c:pt>
                <c:pt idx="4084">
                  <c:v>65331.28</c:v>
                </c:pt>
                <c:pt idx="4085">
                  <c:v>111307.4</c:v>
                </c:pt>
                <c:pt idx="4086">
                  <c:v>104812.18</c:v>
                </c:pt>
                <c:pt idx="4087">
                  <c:v>90481.88</c:v>
                </c:pt>
                <c:pt idx="4088">
                  <c:v>93994.3</c:v>
                </c:pt>
                <c:pt idx="4089">
                  <c:v>81234.2</c:v>
                </c:pt>
                <c:pt idx="4090">
                  <c:v>68886.75</c:v>
                </c:pt>
                <c:pt idx="4091">
                  <c:v>85963.55</c:v>
                </c:pt>
                <c:pt idx="4092">
                  <c:v>68110.45</c:v>
                </c:pt>
                <c:pt idx="4093">
                  <c:v>79353.22</c:v>
                </c:pt>
                <c:pt idx="4094">
                  <c:v>86104.79</c:v>
                </c:pt>
                <c:pt idx="4095">
                  <c:v>96241.99</c:v>
                </c:pt>
                <c:pt idx="4096">
                  <c:v>73958.759999999995</c:v>
                </c:pt>
                <c:pt idx="4097">
                  <c:v>102551.03</c:v>
                </c:pt>
                <c:pt idx="4098">
                  <c:v>94339.8</c:v>
                </c:pt>
                <c:pt idx="4099">
                  <c:v>82268.710000000006</c:v>
                </c:pt>
                <c:pt idx="4100">
                  <c:v>90093.65</c:v>
                </c:pt>
                <c:pt idx="4101">
                  <c:v>83935.32</c:v>
                </c:pt>
                <c:pt idx="4102">
                  <c:v>94641.4</c:v>
                </c:pt>
                <c:pt idx="4103">
                  <c:v>84842.08</c:v>
                </c:pt>
                <c:pt idx="4104">
                  <c:v>92919.52</c:v>
                </c:pt>
                <c:pt idx="4105">
                  <c:v>95217.06</c:v>
                </c:pt>
                <c:pt idx="4106">
                  <c:v>80320.429999999993</c:v>
                </c:pt>
                <c:pt idx="4107">
                  <c:v>107291.59</c:v>
                </c:pt>
                <c:pt idx="4108">
                  <c:v>76373.52</c:v>
                </c:pt>
                <c:pt idx="4109">
                  <c:v>100713.89</c:v>
                </c:pt>
                <c:pt idx="4110">
                  <c:v>88626.8</c:v>
                </c:pt>
                <c:pt idx="4111">
                  <c:v>74871.77</c:v>
                </c:pt>
                <c:pt idx="4112">
                  <c:v>75365.7</c:v>
                </c:pt>
                <c:pt idx="4113">
                  <c:v>81779.210000000006</c:v>
                </c:pt>
                <c:pt idx="4114">
                  <c:v>114327.02</c:v>
                </c:pt>
                <c:pt idx="4115">
                  <c:v>64310.03</c:v>
                </c:pt>
                <c:pt idx="4116">
                  <c:v>73051.490000000005</c:v>
                </c:pt>
                <c:pt idx="4117">
                  <c:v>101683.49</c:v>
                </c:pt>
                <c:pt idx="4118">
                  <c:v>70404.479999999996</c:v>
                </c:pt>
                <c:pt idx="4119">
                  <c:v>78445.17</c:v>
                </c:pt>
                <c:pt idx="4120">
                  <c:v>77065.55</c:v>
                </c:pt>
                <c:pt idx="4121">
                  <c:v>81009.440000000002</c:v>
                </c:pt>
                <c:pt idx="4122">
                  <c:v>109232.06</c:v>
                </c:pt>
                <c:pt idx="4123">
                  <c:v>77752.23</c:v>
                </c:pt>
                <c:pt idx="4124">
                  <c:v>99863.21</c:v>
                </c:pt>
                <c:pt idx="4125">
                  <c:v>69183.17</c:v>
                </c:pt>
                <c:pt idx="4126">
                  <c:v>61379.11</c:v>
                </c:pt>
                <c:pt idx="4127">
                  <c:v>73209.75</c:v>
                </c:pt>
                <c:pt idx="4128">
                  <c:v>82393.25</c:v>
                </c:pt>
                <c:pt idx="4129">
                  <c:v>130070.59</c:v>
                </c:pt>
                <c:pt idx="4130">
                  <c:v>73838.95</c:v>
                </c:pt>
                <c:pt idx="4131">
                  <c:v>84193.88</c:v>
                </c:pt>
                <c:pt idx="4132">
                  <c:v>85068.99</c:v>
                </c:pt>
                <c:pt idx="4133">
                  <c:v>56414.6</c:v>
                </c:pt>
                <c:pt idx="4134">
                  <c:v>98113.46</c:v>
                </c:pt>
                <c:pt idx="4135">
                  <c:v>91375.92</c:v>
                </c:pt>
                <c:pt idx="4136">
                  <c:v>93812.93</c:v>
                </c:pt>
                <c:pt idx="4137">
                  <c:v>87070.13</c:v>
                </c:pt>
                <c:pt idx="4138">
                  <c:v>103169.73</c:v>
                </c:pt>
                <c:pt idx="4139">
                  <c:v>118212.14</c:v>
                </c:pt>
                <c:pt idx="4140">
                  <c:v>121541.9</c:v>
                </c:pt>
                <c:pt idx="4141">
                  <c:v>83683.06</c:v>
                </c:pt>
                <c:pt idx="4142">
                  <c:v>92501.86</c:v>
                </c:pt>
                <c:pt idx="4143">
                  <c:v>118825.44</c:v>
                </c:pt>
                <c:pt idx="4144">
                  <c:v>98571.88</c:v>
                </c:pt>
                <c:pt idx="4145">
                  <c:v>83306.39</c:v>
                </c:pt>
                <c:pt idx="4146">
                  <c:v>75926.05</c:v>
                </c:pt>
                <c:pt idx="4147">
                  <c:v>74015.06</c:v>
                </c:pt>
                <c:pt idx="4148">
                  <c:v>96252.1</c:v>
                </c:pt>
                <c:pt idx="4149">
                  <c:v>64761.33</c:v>
                </c:pt>
                <c:pt idx="4150">
                  <c:v>84455.84</c:v>
                </c:pt>
                <c:pt idx="4151">
                  <c:v>90019.24</c:v>
                </c:pt>
                <c:pt idx="4152">
                  <c:v>101032.32000000001</c:v>
                </c:pt>
                <c:pt idx="4153">
                  <c:v>113100.93</c:v>
                </c:pt>
                <c:pt idx="4154">
                  <c:v>76584.7</c:v>
                </c:pt>
                <c:pt idx="4155">
                  <c:v>82456.929999999993</c:v>
                </c:pt>
                <c:pt idx="4156">
                  <c:v>91228.5</c:v>
                </c:pt>
                <c:pt idx="4157">
                  <c:v>85205.53</c:v>
                </c:pt>
                <c:pt idx="4158">
                  <c:v>93773.34</c:v>
                </c:pt>
                <c:pt idx="4159">
                  <c:v>107529.23</c:v>
                </c:pt>
                <c:pt idx="4160">
                  <c:v>114270.39999999999</c:v>
                </c:pt>
                <c:pt idx="4161">
                  <c:v>97075.78</c:v>
                </c:pt>
                <c:pt idx="4162">
                  <c:v>115770.46</c:v>
                </c:pt>
                <c:pt idx="4163">
                  <c:v>69254.64</c:v>
                </c:pt>
                <c:pt idx="4164">
                  <c:v>84494.24</c:v>
                </c:pt>
                <c:pt idx="4165">
                  <c:v>94764</c:v>
                </c:pt>
                <c:pt idx="4166">
                  <c:v>97159.13</c:v>
                </c:pt>
                <c:pt idx="4167">
                  <c:v>87535.93</c:v>
                </c:pt>
                <c:pt idx="4168">
                  <c:v>84795.88</c:v>
                </c:pt>
                <c:pt idx="4169">
                  <c:v>109151.73</c:v>
                </c:pt>
                <c:pt idx="4170">
                  <c:v>86447.23</c:v>
                </c:pt>
                <c:pt idx="4171">
                  <c:v>79863.259999999995</c:v>
                </c:pt>
                <c:pt idx="4172">
                  <c:v>100898.94</c:v>
                </c:pt>
                <c:pt idx="4173">
                  <c:v>96826.32</c:v>
                </c:pt>
                <c:pt idx="4174">
                  <c:v>78602.52</c:v>
                </c:pt>
                <c:pt idx="4175">
                  <c:v>96924.4</c:v>
                </c:pt>
                <c:pt idx="4176">
                  <c:v>93263.54</c:v>
                </c:pt>
                <c:pt idx="4177">
                  <c:v>84938.08</c:v>
                </c:pt>
                <c:pt idx="4178">
                  <c:v>108296</c:v>
                </c:pt>
                <c:pt idx="4179">
                  <c:v>96980.95</c:v>
                </c:pt>
                <c:pt idx="4180">
                  <c:v>69821.47</c:v>
                </c:pt>
                <c:pt idx="4181">
                  <c:v>80651.899999999994</c:v>
                </c:pt>
                <c:pt idx="4182">
                  <c:v>87790.07</c:v>
                </c:pt>
                <c:pt idx="4183">
                  <c:v>85423.39</c:v>
                </c:pt>
                <c:pt idx="4184">
                  <c:v>102969.5</c:v>
                </c:pt>
                <c:pt idx="4185">
                  <c:v>92493.06</c:v>
                </c:pt>
                <c:pt idx="4186">
                  <c:v>111771.49</c:v>
                </c:pt>
                <c:pt idx="4187">
                  <c:v>90733.45</c:v>
                </c:pt>
                <c:pt idx="4188">
                  <c:v>80951.399999999994</c:v>
                </c:pt>
                <c:pt idx="4189">
                  <c:v>75441.31</c:v>
                </c:pt>
                <c:pt idx="4190">
                  <c:v>97132.24</c:v>
                </c:pt>
                <c:pt idx="4191">
                  <c:v>78313.75</c:v>
                </c:pt>
                <c:pt idx="4192">
                  <c:v>90586.61</c:v>
                </c:pt>
                <c:pt idx="4193">
                  <c:v>66438.87</c:v>
                </c:pt>
                <c:pt idx="4194">
                  <c:v>76121.429999999993</c:v>
                </c:pt>
                <c:pt idx="4195">
                  <c:v>90508.29</c:v>
                </c:pt>
                <c:pt idx="4196">
                  <c:v>115586.58</c:v>
                </c:pt>
                <c:pt idx="4197">
                  <c:v>97131.82</c:v>
                </c:pt>
                <c:pt idx="4198">
                  <c:v>105892.14</c:v>
                </c:pt>
                <c:pt idx="4199">
                  <c:v>69008.72</c:v>
                </c:pt>
                <c:pt idx="4200">
                  <c:v>101075.05</c:v>
                </c:pt>
                <c:pt idx="4201">
                  <c:v>112821.54</c:v>
                </c:pt>
                <c:pt idx="4202">
                  <c:v>78300.77</c:v>
                </c:pt>
                <c:pt idx="4203">
                  <c:v>105398.2</c:v>
                </c:pt>
                <c:pt idx="4204">
                  <c:v>73471.740000000005</c:v>
                </c:pt>
                <c:pt idx="4205">
                  <c:v>94797.28</c:v>
                </c:pt>
                <c:pt idx="4206">
                  <c:v>103297.59</c:v>
                </c:pt>
                <c:pt idx="4207">
                  <c:v>109422.95</c:v>
                </c:pt>
                <c:pt idx="4208">
                  <c:v>115387.34</c:v>
                </c:pt>
                <c:pt idx="4209">
                  <c:v>87812.18</c:v>
                </c:pt>
                <c:pt idx="4210">
                  <c:v>90631.83</c:v>
                </c:pt>
                <c:pt idx="4211">
                  <c:v>89944.48</c:v>
                </c:pt>
                <c:pt idx="4212">
                  <c:v>83591.34</c:v>
                </c:pt>
                <c:pt idx="4213">
                  <c:v>78004.47</c:v>
                </c:pt>
                <c:pt idx="4214">
                  <c:v>105325.58</c:v>
                </c:pt>
                <c:pt idx="4215">
                  <c:v>85036.35</c:v>
                </c:pt>
                <c:pt idx="4216">
                  <c:v>98127.61</c:v>
                </c:pt>
                <c:pt idx="4217">
                  <c:v>84213.07</c:v>
                </c:pt>
                <c:pt idx="4218">
                  <c:v>98589.43</c:v>
                </c:pt>
                <c:pt idx="4219">
                  <c:v>93800.38</c:v>
                </c:pt>
                <c:pt idx="4220">
                  <c:v>129171.04</c:v>
                </c:pt>
                <c:pt idx="4221">
                  <c:v>89798.66</c:v>
                </c:pt>
                <c:pt idx="4222">
                  <c:v>100125.9</c:v>
                </c:pt>
                <c:pt idx="4223">
                  <c:v>79453.05</c:v>
                </c:pt>
                <c:pt idx="4224">
                  <c:v>109307.92</c:v>
                </c:pt>
                <c:pt idx="4225">
                  <c:v>110292.26</c:v>
                </c:pt>
                <c:pt idx="4226">
                  <c:v>121773.61</c:v>
                </c:pt>
                <c:pt idx="4227">
                  <c:v>80255.5</c:v>
                </c:pt>
                <c:pt idx="4228">
                  <c:v>110419.79</c:v>
                </c:pt>
                <c:pt idx="4229">
                  <c:v>95005.64</c:v>
                </c:pt>
                <c:pt idx="4230">
                  <c:v>94809.26</c:v>
                </c:pt>
                <c:pt idx="4231">
                  <c:v>100578.8</c:v>
                </c:pt>
                <c:pt idx="4232">
                  <c:v>92994.73</c:v>
                </c:pt>
                <c:pt idx="4233">
                  <c:v>86032.04</c:v>
                </c:pt>
                <c:pt idx="4234">
                  <c:v>85237.22</c:v>
                </c:pt>
                <c:pt idx="4235">
                  <c:v>63361.37</c:v>
                </c:pt>
                <c:pt idx="4236">
                  <c:v>72873.649999999994</c:v>
                </c:pt>
                <c:pt idx="4237">
                  <c:v>95158.9</c:v>
                </c:pt>
                <c:pt idx="4238">
                  <c:v>89678.86</c:v>
                </c:pt>
                <c:pt idx="4239">
                  <c:v>91480.83</c:v>
                </c:pt>
                <c:pt idx="4240">
                  <c:v>110788.33</c:v>
                </c:pt>
                <c:pt idx="4241">
                  <c:v>88099.82</c:v>
                </c:pt>
                <c:pt idx="4242">
                  <c:v>78372.11</c:v>
                </c:pt>
                <c:pt idx="4243">
                  <c:v>75200.539999999994</c:v>
                </c:pt>
                <c:pt idx="4244">
                  <c:v>77264.97</c:v>
                </c:pt>
                <c:pt idx="4245">
                  <c:v>97130.07</c:v>
                </c:pt>
                <c:pt idx="4246">
                  <c:v>103946.66</c:v>
                </c:pt>
                <c:pt idx="4247">
                  <c:v>94845.33</c:v>
                </c:pt>
                <c:pt idx="4248">
                  <c:v>109078.41</c:v>
                </c:pt>
                <c:pt idx="4249">
                  <c:v>92819.09</c:v>
                </c:pt>
                <c:pt idx="4250">
                  <c:v>90432.42</c:v>
                </c:pt>
                <c:pt idx="4251">
                  <c:v>107870.63</c:v>
                </c:pt>
                <c:pt idx="4252">
                  <c:v>100722.11</c:v>
                </c:pt>
                <c:pt idx="4253">
                  <c:v>93053.78</c:v>
                </c:pt>
                <c:pt idx="4254">
                  <c:v>107531.11</c:v>
                </c:pt>
                <c:pt idx="4255">
                  <c:v>112238.83</c:v>
                </c:pt>
                <c:pt idx="4256">
                  <c:v>118960.12</c:v>
                </c:pt>
                <c:pt idx="4257">
                  <c:v>87616.78</c:v>
                </c:pt>
                <c:pt idx="4258">
                  <c:v>86153.84</c:v>
                </c:pt>
                <c:pt idx="4259">
                  <c:v>101305.91</c:v>
                </c:pt>
                <c:pt idx="4260">
                  <c:v>91280.78</c:v>
                </c:pt>
                <c:pt idx="4261">
                  <c:v>89734.5</c:v>
                </c:pt>
                <c:pt idx="4262">
                  <c:v>97180.7</c:v>
                </c:pt>
                <c:pt idx="4263">
                  <c:v>110161.85</c:v>
                </c:pt>
                <c:pt idx="4264">
                  <c:v>82204.77</c:v>
                </c:pt>
                <c:pt idx="4265">
                  <c:v>79793.09</c:v>
                </c:pt>
                <c:pt idx="4266">
                  <c:v>85680.17</c:v>
                </c:pt>
                <c:pt idx="4267">
                  <c:v>96831.09</c:v>
                </c:pt>
                <c:pt idx="4268">
                  <c:v>59692.41</c:v>
                </c:pt>
                <c:pt idx="4269">
                  <c:v>70142.14</c:v>
                </c:pt>
                <c:pt idx="4270">
                  <c:v>89026.880000000005</c:v>
                </c:pt>
                <c:pt idx="4271">
                  <c:v>104640.7</c:v>
                </c:pt>
                <c:pt idx="4272">
                  <c:v>89737.26</c:v>
                </c:pt>
                <c:pt idx="4273">
                  <c:v>82468.59</c:v>
                </c:pt>
                <c:pt idx="4274">
                  <c:v>89345.71</c:v>
                </c:pt>
                <c:pt idx="4275">
                  <c:v>81918.13</c:v>
                </c:pt>
                <c:pt idx="4276">
                  <c:v>82976.77</c:v>
                </c:pt>
                <c:pt idx="4277">
                  <c:v>96684.68</c:v>
                </c:pt>
                <c:pt idx="4278">
                  <c:v>87210.26</c:v>
                </c:pt>
                <c:pt idx="4279">
                  <c:v>100347.43</c:v>
                </c:pt>
                <c:pt idx="4280">
                  <c:v>72481.61</c:v>
                </c:pt>
                <c:pt idx="4281">
                  <c:v>70418.59</c:v>
                </c:pt>
                <c:pt idx="4282">
                  <c:v>96984.21</c:v>
                </c:pt>
                <c:pt idx="4283">
                  <c:v>89386.91</c:v>
                </c:pt>
                <c:pt idx="4284">
                  <c:v>76234.86</c:v>
                </c:pt>
                <c:pt idx="4285">
                  <c:v>90635.56</c:v>
                </c:pt>
                <c:pt idx="4286">
                  <c:v>93351.66</c:v>
                </c:pt>
                <c:pt idx="4287">
                  <c:v>71056.25</c:v>
                </c:pt>
                <c:pt idx="4288">
                  <c:v>84262.61</c:v>
                </c:pt>
                <c:pt idx="4289">
                  <c:v>82023.289999999994</c:v>
                </c:pt>
                <c:pt idx="4290">
                  <c:v>76108.2</c:v>
                </c:pt>
                <c:pt idx="4291">
                  <c:v>102681.17</c:v>
                </c:pt>
                <c:pt idx="4292">
                  <c:v>91290.39</c:v>
                </c:pt>
                <c:pt idx="4293">
                  <c:v>106324.48</c:v>
                </c:pt>
                <c:pt idx="4294">
                  <c:v>83477.83</c:v>
                </c:pt>
                <c:pt idx="4295">
                  <c:v>89996.6</c:v>
                </c:pt>
                <c:pt idx="4296">
                  <c:v>75006.880000000005</c:v>
                </c:pt>
                <c:pt idx="4297">
                  <c:v>102916.7</c:v>
                </c:pt>
                <c:pt idx="4298">
                  <c:v>78049.33</c:v>
                </c:pt>
                <c:pt idx="4299">
                  <c:v>97220.32</c:v>
                </c:pt>
                <c:pt idx="4300">
                  <c:v>78731.94</c:v>
                </c:pt>
                <c:pt idx="4301">
                  <c:v>108340.47</c:v>
                </c:pt>
                <c:pt idx="4302">
                  <c:v>79643.86</c:v>
                </c:pt>
                <c:pt idx="4303">
                  <c:v>87999.75</c:v>
                </c:pt>
                <c:pt idx="4304">
                  <c:v>75230.52</c:v>
                </c:pt>
                <c:pt idx="4305">
                  <c:v>105180.92</c:v>
                </c:pt>
                <c:pt idx="4306">
                  <c:v>82418.64</c:v>
                </c:pt>
                <c:pt idx="4307">
                  <c:v>96992.639999999999</c:v>
                </c:pt>
                <c:pt idx="4308">
                  <c:v>104997.19</c:v>
                </c:pt>
                <c:pt idx="4309">
                  <c:v>71782.710000000006</c:v>
                </c:pt>
                <c:pt idx="4310">
                  <c:v>103131.45</c:v>
                </c:pt>
                <c:pt idx="4311">
                  <c:v>88871.94</c:v>
                </c:pt>
                <c:pt idx="4312">
                  <c:v>98777.27</c:v>
                </c:pt>
                <c:pt idx="4313">
                  <c:v>84073.03</c:v>
                </c:pt>
                <c:pt idx="4314">
                  <c:v>82227.16</c:v>
                </c:pt>
                <c:pt idx="4315">
                  <c:v>95738.16</c:v>
                </c:pt>
                <c:pt idx="4316">
                  <c:v>75536.03</c:v>
                </c:pt>
                <c:pt idx="4317">
                  <c:v>104963.25</c:v>
                </c:pt>
                <c:pt idx="4318">
                  <c:v>97850.68</c:v>
                </c:pt>
                <c:pt idx="4319">
                  <c:v>71381.399999999994</c:v>
                </c:pt>
                <c:pt idx="4320">
                  <c:v>81848.02</c:v>
                </c:pt>
                <c:pt idx="4321">
                  <c:v>96095.07</c:v>
                </c:pt>
                <c:pt idx="4322">
                  <c:v>89913.51</c:v>
                </c:pt>
                <c:pt idx="4323">
                  <c:v>90809.41</c:v>
                </c:pt>
                <c:pt idx="4324">
                  <c:v>86974.19</c:v>
                </c:pt>
                <c:pt idx="4325">
                  <c:v>70603.45</c:v>
                </c:pt>
                <c:pt idx="4326">
                  <c:v>124778.55</c:v>
                </c:pt>
                <c:pt idx="4327">
                  <c:v>89751.66</c:v>
                </c:pt>
                <c:pt idx="4328">
                  <c:v>120626.03</c:v>
                </c:pt>
                <c:pt idx="4329">
                  <c:v>95262.98</c:v>
                </c:pt>
                <c:pt idx="4330">
                  <c:v>90203.37</c:v>
                </c:pt>
                <c:pt idx="4331">
                  <c:v>81546.48</c:v>
                </c:pt>
                <c:pt idx="4332">
                  <c:v>72360.509999999995</c:v>
                </c:pt>
                <c:pt idx="4333">
                  <c:v>81764.100000000006</c:v>
                </c:pt>
                <c:pt idx="4334">
                  <c:v>85289.9</c:v>
                </c:pt>
                <c:pt idx="4335">
                  <c:v>97130.3</c:v>
                </c:pt>
                <c:pt idx="4336">
                  <c:v>92374.98</c:v>
                </c:pt>
                <c:pt idx="4337">
                  <c:v>105342.29</c:v>
                </c:pt>
                <c:pt idx="4338">
                  <c:v>115996.34</c:v>
                </c:pt>
                <c:pt idx="4339">
                  <c:v>94858.17</c:v>
                </c:pt>
                <c:pt idx="4340">
                  <c:v>96340.73</c:v>
                </c:pt>
                <c:pt idx="4341">
                  <c:v>100951.39</c:v>
                </c:pt>
                <c:pt idx="4342">
                  <c:v>95104.91</c:v>
                </c:pt>
                <c:pt idx="4343">
                  <c:v>74441.240000000005</c:v>
                </c:pt>
                <c:pt idx="4344">
                  <c:v>80873.03</c:v>
                </c:pt>
                <c:pt idx="4345">
                  <c:v>96019.43</c:v>
                </c:pt>
                <c:pt idx="4346">
                  <c:v>99581.77</c:v>
                </c:pt>
                <c:pt idx="4347">
                  <c:v>76780.289999999994</c:v>
                </c:pt>
                <c:pt idx="4348">
                  <c:v>99002.3</c:v>
                </c:pt>
                <c:pt idx="4349">
                  <c:v>104087.47</c:v>
                </c:pt>
                <c:pt idx="4350">
                  <c:v>102744.93</c:v>
                </c:pt>
                <c:pt idx="4351">
                  <c:v>116850.83</c:v>
                </c:pt>
                <c:pt idx="4352">
                  <c:v>74193.789999999994</c:v>
                </c:pt>
                <c:pt idx="4353">
                  <c:v>87656.63</c:v>
                </c:pt>
                <c:pt idx="4354">
                  <c:v>82913.59</c:v>
                </c:pt>
                <c:pt idx="4355">
                  <c:v>97525.56</c:v>
                </c:pt>
                <c:pt idx="4356">
                  <c:v>83534.14</c:v>
                </c:pt>
                <c:pt idx="4357">
                  <c:v>113897.54</c:v>
                </c:pt>
                <c:pt idx="4358">
                  <c:v>75750.33</c:v>
                </c:pt>
                <c:pt idx="4359">
                  <c:v>83312.84</c:v>
                </c:pt>
                <c:pt idx="4360">
                  <c:v>90502.19</c:v>
                </c:pt>
                <c:pt idx="4361">
                  <c:v>68461.850000000006</c:v>
                </c:pt>
                <c:pt idx="4362">
                  <c:v>79491.77</c:v>
                </c:pt>
                <c:pt idx="4363">
                  <c:v>103952.78</c:v>
                </c:pt>
                <c:pt idx="4364">
                  <c:v>74010.490000000005</c:v>
                </c:pt>
                <c:pt idx="4365">
                  <c:v>80424.83</c:v>
                </c:pt>
                <c:pt idx="4366">
                  <c:v>104265.7</c:v>
                </c:pt>
                <c:pt idx="4367">
                  <c:v>82223.100000000006</c:v>
                </c:pt>
                <c:pt idx="4368">
                  <c:v>99448.03</c:v>
                </c:pt>
                <c:pt idx="4369">
                  <c:v>97351.15</c:v>
                </c:pt>
                <c:pt idx="4370">
                  <c:v>85577.83</c:v>
                </c:pt>
                <c:pt idx="4371">
                  <c:v>123255.27</c:v>
                </c:pt>
                <c:pt idx="4372">
                  <c:v>111585.56</c:v>
                </c:pt>
                <c:pt idx="4373">
                  <c:v>91380.5</c:v>
                </c:pt>
                <c:pt idx="4374">
                  <c:v>79015.78</c:v>
                </c:pt>
                <c:pt idx="4375">
                  <c:v>97425.06</c:v>
                </c:pt>
                <c:pt idx="4376">
                  <c:v>92633.65</c:v>
                </c:pt>
                <c:pt idx="4377">
                  <c:v>96707.19</c:v>
                </c:pt>
                <c:pt idx="4378">
                  <c:v>110105.2</c:v>
                </c:pt>
                <c:pt idx="4379">
                  <c:v>74509</c:v>
                </c:pt>
                <c:pt idx="4380">
                  <c:v>96715.92</c:v>
                </c:pt>
                <c:pt idx="4381">
                  <c:v>95842.67</c:v>
                </c:pt>
                <c:pt idx="4382">
                  <c:v>93638.61</c:v>
                </c:pt>
                <c:pt idx="4383">
                  <c:v>70577.02</c:v>
                </c:pt>
                <c:pt idx="4384">
                  <c:v>99702.61</c:v>
                </c:pt>
                <c:pt idx="4385">
                  <c:v>81450.83</c:v>
                </c:pt>
                <c:pt idx="4386">
                  <c:v>66257.399999999994</c:v>
                </c:pt>
                <c:pt idx="4387">
                  <c:v>112545.24</c:v>
                </c:pt>
                <c:pt idx="4388">
                  <c:v>91920.34</c:v>
                </c:pt>
                <c:pt idx="4389">
                  <c:v>90853.62</c:v>
                </c:pt>
                <c:pt idx="4390">
                  <c:v>70390.23</c:v>
                </c:pt>
                <c:pt idx="4391">
                  <c:v>99440.77</c:v>
                </c:pt>
                <c:pt idx="4392">
                  <c:v>103144.94</c:v>
                </c:pt>
                <c:pt idx="4393">
                  <c:v>105927.02</c:v>
                </c:pt>
                <c:pt idx="4394">
                  <c:v>33790.19</c:v>
                </c:pt>
                <c:pt idx="4395">
                  <c:v>77940.52</c:v>
                </c:pt>
                <c:pt idx="4396">
                  <c:v>92110.62</c:v>
                </c:pt>
                <c:pt idx="4397">
                  <c:v>87116.68</c:v>
                </c:pt>
                <c:pt idx="4398">
                  <c:v>116250.16</c:v>
                </c:pt>
                <c:pt idx="4399">
                  <c:v>91811.38</c:v>
                </c:pt>
                <c:pt idx="4400">
                  <c:v>114958.38</c:v>
                </c:pt>
                <c:pt idx="4401">
                  <c:v>95230.55</c:v>
                </c:pt>
                <c:pt idx="4402">
                  <c:v>97184.639999999999</c:v>
                </c:pt>
                <c:pt idx="4403">
                  <c:v>94082.12</c:v>
                </c:pt>
                <c:pt idx="4404">
                  <c:v>64956.99</c:v>
                </c:pt>
                <c:pt idx="4405">
                  <c:v>82896.320000000007</c:v>
                </c:pt>
                <c:pt idx="4406">
                  <c:v>117943.73</c:v>
                </c:pt>
                <c:pt idx="4407">
                  <c:v>80506.64</c:v>
                </c:pt>
                <c:pt idx="4408">
                  <c:v>87708.800000000003</c:v>
                </c:pt>
                <c:pt idx="4409">
                  <c:v>73079.39</c:v>
                </c:pt>
                <c:pt idx="4410">
                  <c:v>88928.66</c:v>
                </c:pt>
                <c:pt idx="4411">
                  <c:v>113301.8</c:v>
                </c:pt>
                <c:pt idx="4412">
                  <c:v>63251.35</c:v>
                </c:pt>
                <c:pt idx="4413">
                  <c:v>93603.25</c:v>
                </c:pt>
                <c:pt idx="4414">
                  <c:v>110898.07</c:v>
                </c:pt>
                <c:pt idx="4415">
                  <c:v>107375.45</c:v>
                </c:pt>
                <c:pt idx="4416">
                  <c:v>79729.11</c:v>
                </c:pt>
                <c:pt idx="4417">
                  <c:v>94897.03</c:v>
                </c:pt>
                <c:pt idx="4418">
                  <c:v>100439.43</c:v>
                </c:pt>
                <c:pt idx="4419">
                  <c:v>93229</c:v>
                </c:pt>
                <c:pt idx="4420">
                  <c:v>76616.7</c:v>
                </c:pt>
                <c:pt idx="4421">
                  <c:v>83508.350000000006</c:v>
                </c:pt>
                <c:pt idx="4422">
                  <c:v>77709.56</c:v>
                </c:pt>
                <c:pt idx="4423">
                  <c:v>96530.98</c:v>
                </c:pt>
                <c:pt idx="4424">
                  <c:v>96276.15</c:v>
                </c:pt>
                <c:pt idx="4425">
                  <c:v>83775.16</c:v>
                </c:pt>
                <c:pt idx="4426">
                  <c:v>82745.14</c:v>
                </c:pt>
                <c:pt idx="4427">
                  <c:v>87051.55</c:v>
                </c:pt>
                <c:pt idx="4428">
                  <c:v>81890.759999999995</c:v>
                </c:pt>
                <c:pt idx="4429">
                  <c:v>91914.74</c:v>
                </c:pt>
                <c:pt idx="4430">
                  <c:v>70327.3</c:v>
                </c:pt>
                <c:pt idx="4431">
                  <c:v>96809.7</c:v>
                </c:pt>
                <c:pt idx="4432">
                  <c:v>101776.78</c:v>
                </c:pt>
                <c:pt idx="4433">
                  <c:v>72746.91</c:v>
                </c:pt>
                <c:pt idx="4434">
                  <c:v>114573.93</c:v>
                </c:pt>
                <c:pt idx="4435">
                  <c:v>97359.23</c:v>
                </c:pt>
                <c:pt idx="4436">
                  <c:v>89139.81</c:v>
                </c:pt>
                <c:pt idx="4437">
                  <c:v>86755.520000000004</c:v>
                </c:pt>
                <c:pt idx="4438">
                  <c:v>89178.93</c:v>
                </c:pt>
                <c:pt idx="4439">
                  <c:v>85829.52</c:v>
                </c:pt>
                <c:pt idx="4440">
                  <c:v>90033.47</c:v>
                </c:pt>
                <c:pt idx="4441">
                  <c:v>86537.27</c:v>
                </c:pt>
                <c:pt idx="4442">
                  <c:v>93823.79</c:v>
                </c:pt>
                <c:pt idx="4443">
                  <c:v>83032.13</c:v>
                </c:pt>
                <c:pt idx="4444">
                  <c:v>94940.479999999996</c:v>
                </c:pt>
                <c:pt idx="4445">
                  <c:v>82194.34</c:v>
                </c:pt>
                <c:pt idx="4446">
                  <c:v>103138.46</c:v>
                </c:pt>
                <c:pt idx="4447">
                  <c:v>108516.4</c:v>
                </c:pt>
                <c:pt idx="4448">
                  <c:v>112539.27</c:v>
                </c:pt>
                <c:pt idx="4449">
                  <c:v>101644.97</c:v>
                </c:pt>
                <c:pt idx="4450">
                  <c:v>71901</c:v>
                </c:pt>
                <c:pt idx="4451">
                  <c:v>86234.85</c:v>
                </c:pt>
                <c:pt idx="4452">
                  <c:v>102400.01</c:v>
                </c:pt>
                <c:pt idx="4453">
                  <c:v>66417.899999999994</c:v>
                </c:pt>
                <c:pt idx="4454">
                  <c:v>115154.64</c:v>
                </c:pt>
                <c:pt idx="4455">
                  <c:v>98319.8</c:v>
                </c:pt>
                <c:pt idx="4456">
                  <c:v>104211.09</c:v>
                </c:pt>
                <c:pt idx="4457">
                  <c:v>85468</c:v>
                </c:pt>
                <c:pt idx="4458">
                  <c:v>70829.11</c:v>
                </c:pt>
                <c:pt idx="4459">
                  <c:v>72827.740000000005</c:v>
                </c:pt>
                <c:pt idx="4460">
                  <c:v>93554.7</c:v>
                </c:pt>
                <c:pt idx="4461">
                  <c:v>76981.279999999999</c:v>
                </c:pt>
                <c:pt idx="4462">
                  <c:v>99971.1</c:v>
                </c:pt>
                <c:pt idx="4463">
                  <c:v>91676.91</c:v>
                </c:pt>
                <c:pt idx="4464">
                  <c:v>112658.56</c:v>
                </c:pt>
                <c:pt idx="4465">
                  <c:v>78675.83</c:v>
                </c:pt>
                <c:pt idx="4466">
                  <c:v>96023.360000000001</c:v>
                </c:pt>
                <c:pt idx="4467">
                  <c:v>93309.2</c:v>
                </c:pt>
                <c:pt idx="4468">
                  <c:v>98562.61</c:v>
                </c:pt>
                <c:pt idx="4469">
                  <c:v>95383.19</c:v>
                </c:pt>
                <c:pt idx="4470">
                  <c:v>110406.21</c:v>
                </c:pt>
                <c:pt idx="4471">
                  <c:v>86862.68</c:v>
                </c:pt>
                <c:pt idx="4472">
                  <c:v>59565.1</c:v>
                </c:pt>
                <c:pt idx="4473">
                  <c:v>93730.1</c:v>
                </c:pt>
                <c:pt idx="4474">
                  <c:v>84241.48</c:v>
                </c:pt>
                <c:pt idx="4475">
                  <c:v>80682.16</c:v>
                </c:pt>
                <c:pt idx="4476">
                  <c:v>84684.76</c:v>
                </c:pt>
                <c:pt idx="4477">
                  <c:v>91143.65</c:v>
                </c:pt>
                <c:pt idx="4478">
                  <c:v>88844.12</c:v>
                </c:pt>
                <c:pt idx="4479">
                  <c:v>101323.69</c:v>
                </c:pt>
                <c:pt idx="4480">
                  <c:v>76798.92</c:v>
                </c:pt>
                <c:pt idx="4481">
                  <c:v>117380.9</c:v>
                </c:pt>
                <c:pt idx="4482">
                  <c:v>114681.7</c:v>
                </c:pt>
                <c:pt idx="4483">
                  <c:v>77212.3</c:v>
                </c:pt>
                <c:pt idx="4484">
                  <c:v>72510.210000000006</c:v>
                </c:pt>
                <c:pt idx="4485">
                  <c:v>96886.24</c:v>
                </c:pt>
                <c:pt idx="4486">
                  <c:v>81208.899999999994</c:v>
                </c:pt>
                <c:pt idx="4487">
                  <c:v>97556.32</c:v>
                </c:pt>
                <c:pt idx="4488">
                  <c:v>71725.899999999994</c:v>
                </c:pt>
                <c:pt idx="4489">
                  <c:v>80239.98</c:v>
                </c:pt>
                <c:pt idx="4490">
                  <c:v>101421.7</c:v>
                </c:pt>
                <c:pt idx="4491">
                  <c:v>86278.7</c:v>
                </c:pt>
                <c:pt idx="4492">
                  <c:v>91159.33</c:v>
                </c:pt>
                <c:pt idx="4493">
                  <c:v>79551.69</c:v>
                </c:pt>
                <c:pt idx="4494">
                  <c:v>80191</c:v>
                </c:pt>
                <c:pt idx="4495">
                  <c:v>81898</c:v>
                </c:pt>
                <c:pt idx="4496">
                  <c:v>88998.97</c:v>
                </c:pt>
                <c:pt idx="4497">
                  <c:v>74820.19</c:v>
                </c:pt>
                <c:pt idx="4498">
                  <c:v>67677.429999999993</c:v>
                </c:pt>
                <c:pt idx="4499">
                  <c:v>82364.100000000006</c:v>
                </c:pt>
                <c:pt idx="4500">
                  <c:v>87808.18</c:v>
                </c:pt>
                <c:pt idx="4501">
                  <c:v>104761.14</c:v>
                </c:pt>
                <c:pt idx="4502">
                  <c:v>79856.81</c:v>
                </c:pt>
                <c:pt idx="4503">
                  <c:v>74546.78</c:v>
                </c:pt>
                <c:pt idx="4504">
                  <c:v>111599.51</c:v>
                </c:pt>
                <c:pt idx="4505">
                  <c:v>110704.23</c:v>
                </c:pt>
                <c:pt idx="4506">
                  <c:v>87847.29</c:v>
                </c:pt>
                <c:pt idx="4507">
                  <c:v>58327.95</c:v>
                </c:pt>
                <c:pt idx="4508">
                  <c:v>113006.18</c:v>
                </c:pt>
                <c:pt idx="4509">
                  <c:v>54143.58</c:v>
                </c:pt>
                <c:pt idx="4510">
                  <c:v>80154.570000000007</c:v>
                </c:pt>
                <c:pt idx="4511">
                  <c:v>91661.440000000002</c:v>
                </c:pt>
                <c:pt idx="4512">
                  <c:v>80219.67</c:v>
                </c:pt>
                <c:pt idx="4513">
                  <c:v>104529.58</c:v>
                </c:pt>
                <c:pt idx="4514">
                  <c:v>100631.91</c:v>
                </c:pt>
                <c:pt idx="4515">
                  <c:v>91885.11</c:v>
                </c:pt>
                <c:pt idx="4516">
                  <c:v>86845.85</c:v>
                </c:pt>
                <c:pt idx="4517">
                  <c:v>126011.49</c:v>
                </c:pt>
                <c:pt idx="4518">
                  <c:v>92212.37</c:v>
                </c:pt>
                <c:pt idx="4519">
                  <c:v>80262.33</c:v>
                </c:pt>
                <c:pt idx="4520">
                  <c:v>78974.759999999995</c:v>
                </c:pt>
                <c:pt idx="4521">
                  <c:v>66125.070000000007</c:v>
                </c:pt>
                <c:pt idx="4522">
                  <c:v>89091.6</c:v>
                </c:pt>
                <c:pt idx="4523">
                  <c:v>83896.37</c:v>
                </c:pt>
                <c:pt idx="4524">
                  <c:v>85163.96</c:v>
                </c:pt>
                <c:pt idx="4525">
                  <c:v>84307.37</c:v>
                </c:pt>
                <c:pt idx="4526">
                  <c:v>75256.36</c:v>
                </c:pt>
                <c:pt idx="4527">
                  <c:v>85315.77</c:v>
                </c:pt>
                <c:pt idx="4528">
                  <c:v>81601.63</c:v>
                </c:pt>
                <c:pt idx="4529">
                  <c:v>88105.38</c:v>
                </c:pt>
                <c:pt idx="4530">
                  <c:v>88748.71</c:v>
                </c:pt>
                <c:pt idx="4531">
                  <c:v>81236.91</c:v>
                </c:pt>
                <c:pt idx="4532">
                  <c:v>86904.01</c:v>
                </c:pt>
                <c:pt idx="4533">
                  <c:v>91979.38</c:v>
                </c:pt>
                <c:pt idx="4534">
                  <c:v>68131.31</c:v>
                </c:pt>
                <c:pt idx="4535">
                  <c:v>127677.97</c:v>
                </c:pt>
                <c:pt idx="4536">
                  <c:v>101878.16</c:v>
                </c:pt>
                <c:pt idx="4537">
                  <c:v>99994.57</c:v>
                </c:pt>
                <c:pt idx="4538">
                  <c:v>93860.14</c:v>
                </c:pt>
                <c:pt idx="4539">
                  <c:v>83886.9</c:v>
                </c:pt>
                <c:pt idx="4540">
                  <c:v>97504.38</c:v>
                </c:pt>
                <c:pt idx="4541">
                  <c:v>98317.18</c:v>
                </c:pt>
                <c:pt idx="4542">
                  <c:v>121568.72</c:v>
                </c:pt>
                <c:pt idx="4543">
                  <c:v>75110.62</c:v>
                </c:pt>
                <c:pt idx="4544">
                  <c:v>97924.89</c:v>
                </c:pt>
                <c:pt idx="4545">
                  <c:v>96574.58</c:v>
                </c:pt>
                <c:pt idx="4546">
                  <c:v>96710.54</c:v>
                </c:pt>
                <c:pt idx="4547">
                  <c:v>90774.83</c:v>
                </c:pt>
                <c:pt idx="4548">
                  <c:v>87129.59</c:v>
                </c:pt>
                <c:pt idx="4549">
                  <c:v>71521.240000000005</c:v>
                </c:pt>
                <c:pt idx="4550">
                  <c:v>124018.33</c:v>
                </c:pt>
                <c:pt idx="4551">
                  <c:v>90476.43</c:v>
                </c:pt>
                <c:pt idx="4552">
                  <c:v>80338.64</c:v>
                </c:pt>
                <c:pt idx="4553">
                  <c:v>73213.399999999994</c:v>
                </c:pt>
                <c:pt idx="4554">
                  <c:v>86969.05</c:v>
                </c:pt>
                <c:pt idx="4555">
                  <c:v>72990.740000000005</c:v>
                </c:pt>
                <c:pt idx="4556">
                  <c:v>101080.66</c:v>
                </c:pt>
                <c:pt idx="4557">
                  <c:v>113414.33</c:v>
                </c:pt>
                <c:pt idx="4558">
                  <c:v>82757.73</c:v>
                </c:pt>
                <c:pt idx="4559">
                  <c:v>80082.61</c:v>
                </c:pt>
                <c:pt idx="4560">
                  <c:v>80109.38</c:v>
                </c:pt>
                <c:pt idx="4561">
                  <c:v>86802.53</c:v>
                </c:pt>
                <c:pt idx="4562">
                  <c:v>101570.35</c:v>
                </c:pt>
                <c:pt idx="4563">
                  <c:v>99354.75</c:v>
                </c:pt>
                <c:pt idx="4564">
                  <c:v>78174.289999999994</c:v>
                </c:pt>
                <c:pt idx="4565">
                  <c:v>86385.54</c:v>
                </c:pt>
                <c:pt idx="4566">
                  <c:v>103090.21</c:v>
                </c:pt>
                <c:pt idx="4567">
                  <c:v>97088.46</c:v>
                </c:pt>
                <c:pt idx="4568">
                  <c:v>68648.77</c:v>
                </c:pt>
                <c:pt idx="4569">
                  <c:v>79588.710000000006</c:v>
                </c:pt>
                <c:pt idx="4570">
                  <c:v>77465.22</c:v>
                </c:pt>
                <c:pt idx="4571">
                  <c:v>66766.94</c:v>
                </c:pt>
                <c:pt idx="4572">
                  <c:v>74366.039999999994</c:v>
                </c:pt>
                <c:pt idx="4573">
                  <c:v>89210.32</c:v>
                </c:pt>
                <c:pt idx="4574">
                  <c:v>102267.33</c:v>
                </c:pt>
                <c:pt idx="4575">
                  <c:v>107756.11</c:v>
                </c:pt>
                <c:pt idx="4576">
                  <c:v>105318.92</c:v>
                </c:pt>
                <c:pt idx="4577">
                  <c:v>102389.72</c:v>
                </c:pt>
                <c:pt idx="4578">
                  <c:v>97180.31</c:v>
                </c:pt>
                <c:pt idx="4579">
                  <c:v>108058.75</c:v>
                </c:pt>
                <c:pt idx="4580">
                  <c:v>112017.96</c:v>
                </c:pt>
                <c:pt idx="4581">
                  <c:v>92566.71</c:v>
                </c:pt>
                <c:pt idx="4582">
                  <c:v>119013.49</c:v>
                </c:pt>
                <c:pt idx="4583">
                  <c:v>90092.24</c:v>
                </c:pt>
                <c:pt idx="4584">
                  <c:v>92001.14</c:v>
                </c:pt>
                <c:pt idx="4585">
                  <c:v>98696.639999999999</c:v>
                </c:pt>
                <c:pt idx="4586">
                  <c:v>88310.65</c:v>
                </c:pt>
                <c:pt idx="4587">
                  <c:v>93201.53</c:v>
                </c:pt>
                <c:pt idx="4588">
                  <c:v>90899.86</c:v>
                </c:pt>
                <c:pt idx="4589">
                  <c:v>96932.36</c:v>
                </c:pt>
                <c:pt idx="4590">
                  <c:v>94838.36</c:v>
                </c:pt>
                <c:pt idx="4591">
                  <c:v>58394.7</c:v>
                </c:pt>
                <c:pt idx="4592">
                  <c:v>64663.71</c:v>
                </c:pt>
                <c:pt idx="4593">
                  <c:v>94873.51</c:v>
                </c:pt>
                <c:pt idx="4594">
                  <c:v>114462.78</c:v>
                </c:pt>
                <c:pt idx="4595">
                  <c:v>88112.63</c:v>
                </c:pt>
                <c:pt idx="4596">
                  <c:v>66176.679999999993</c:v>
                </c:pt>
                <c:pt idx="4597">
                  <c:v>104972.63</c:v>
                </c:pt>
                <c:pt idx="4598">
                  <c:v>111268.44</c:v>
                </c:pt>
                <c:pt idx="4599">
                  <c:v>89347.91</c:v>
                </c:pt>
                <c:pt idx="4600">
                  <c:v>65960.97</c:v>
                </c:pt>
                <c:pt idx="4601">
                  <c:v>76531.37</c:v>
                </c:pt>
                <c:pt idx="4602">
                  <c:v>88032.7</c:v>
                </c:pt>
                <c:pt idx="4603">
                  <c:v>60580.51</c:v>
                </c:pt>
                <c:pt idx="4604">
                  <c:v>110531.76</c:v>
                </c:pt>
                <c:pt idx="4605">
                  <c:v>110954.1</c:v>
                </c:pt>
                <c:pt idx="4606">
                  <c:v>117842.85</c:v>
                </c:pt>
                <c:pt idx="4607">
                  <c:v>84266.06</c:v>
                </c:pt>
                <c:pt idx="4608">
                  <c:v>74426.899999999994</c:v>
                </c:pt>
                <c:pt idx="4609">
                  <c:v>76241.67</c:v>
                </c:pt>
                <c:pt idx="4610">
                  <c:v>66266.19</c:v>
                </c:pt>
                <c:pt idx="4611">
                  <c:v>94571.21</c:v>
                </c:pt>
                <c:pt idx="4612">
                  <c:v>79964.509999999995</c:v>
                </c:pt>
                <c:pt idx="4613">
                  <c:v>106002.48</c:v>
                </c:pt>
                <c:pt idx="4614">
                  <c:v>79993.919999999998</c:v>
                </c:pt>
                <c:pt idx="4615">
                  <c:v>138349.87</c:v>
                </c:pt>
                <c:pt idx="4616">
                  <c:v>94491.88</c:v>
                </c:pt>
                <c:pt idx="4617">
                  <c:v>99488.69</c:v>
                </c:pt>
                <c:pt idx="4618">
                  <c:v>87592.65</c:v>
                </c:pt>
                <c:pt idx="4619">
                  <c:v>85208.77</c:v>
                </c:pt>
                <c:pt idx="4620">
                  <c:v>93054.41</c:v>
                </c:pt>
                <c:pt idx="4621">
                  <c:v>82175.59</c:v>
                </c:pt>
                <c:pt idx="4622">
                  <c:v>84813.14</c:v>
                </c:pt>
                <c:pt idx="4623">
                  <c:v>72506.259999999995</c:v>
                </c:pt>
                <c:pt idx="4624">
                  <c:v>99872.9</c:v>
                </c:pt>
                <c:pt idx="4625">
                  <c:v>83375.850000000006</c:v>
                </c:pt>
                <c:pt idx="4626">
                  <c:v>75632.91</c:v>
                </c:pt>
                <c:pt idx="4627">
                  <c:v>95143.76</c:v>
                </c:pt>
                <c:pt idx="4628">
                  <c:v>93576.75</c:v>
                </c:pt>
                <c:pt idx="4629">
                  <c:v>82207.990000000005</c:v>
                </c:pt>
                <c:pt idx="4630">
                  <c:v>92022.04</c:v>
                </c:pt>
                <c:pt idx="4631">
                  <c:v>86869.26</c:v>
                </c:pt>
                <c:pt idx="4632">
                  <c:v>93933.8</c:v>
                </c:pt>
                <c:pt idx="4633">
                  <c:v>98044.95</c:v>
                </c:pt>
                <c:pt idx="4634">
                  <c:v>73167.73</c:v>
                </c:pt>
                <c:pt idx="4635">
                  <c:v>86491.27</c:v>
                </c:pt>
                <c:pt idx="4636">
                  <c:v>68176.73</c:v>
                </c:pt>
                <c:pt idx="4637">
                  <c:v>82773.2</c:v>
                </c:pt>
                <c:pt idx="4638">
                  <c:v>103354.11</c:v>
                </c:pt>
                <c:pt idx="4639">
                  <c:v>101612.93</c:v>
                </c:pt>
                <c:pt idx="4640">
                  <c:v>101182.8</c:v>
                </c:pt>
                <c:pt idx="4641">
                  <c:v>73209.119999999995</c:v>
                </c:pt>
                <c:pt idx="4642">
                  <c:v>99560.91</c:v>
                </c:pt>
                <c:pt idx="4643">
                  <c:v>85929.96</c:v>
                </c:pt>
                <c:pt idx="4644">
                  <c:v>78498.240000000005</c:v>
                </c:pt>
                <c:pt idx="4645">
                  <c:v>100425.15</c:v>
                </c:pt>
                <c:pt idx="4646">
                  <c:v>86869.8</c:v>
                </c:pt>
                <c:pt idx="4647">
                  <c:v>88858.87</c:v>
                </c:pt>
                <c:pt idx="4648">
                  <c:v>103356.08</c:v>
                </c:pt>
                <c:pt idx="4649">
                  <c:v>86393.54</c:v>
                </c:pt>
                <c:pt idx="4650">
                  <c:v>110854.87</c:v>
                </c:pt>
                <c:pt idx="4651">
                  <c:v>111099.2</c:v>
                </c:pt>
                <c:pt idx="4652">
                  <c:v>61327.19</c:v>
                </c:pt>
                <c:pt idx="4653">
                  <c:v>111607.61</c:v>
                </c:pt>
                <c:pt idx="4654">
                  <c:v>109256.12</c:v>
                </c:pt>
                <c:pt idx="4655">
                  <c:v>96760.73</c:v>
                </c:pt>
                <c:pt idx="4656">
                  <c:v>76996.33</c:v>
                </c:pt>
                <c:pt idx="4657">
                  <c:v>92582.03</c:v>
                </c:pt>
                <c:pt idx="4658">
                  <c:v>74686.33</c:v>
                </c:pt>
                <c:pt idx="4659">
                  <c:v>88474.09</c:v>
                </c:pt>
                <c:pt idx="4660">
                  <c:v>91456.55</c:v>
                </c:pt>
                <c:pt idx="4661">
                  <c:v>88037.28</c:v>
                </c:pt>
                <c:pt idx="4662">
                  <c:v>79854.149999999994</c:v>
                </c:pt>
                <c:pt idx="4663">
                  <c:v>65871.62</c:v>
                </c:pt>
                <c:pt idx="4664">
                  <c:v>61721.49</c:v>
                </c:pt>
                <c:pt idx="4665">
                  <c:v>83983.7</c:v>
                </c:pt>
                <c:pt idx="4666">
                  <c:v>89451.45</c:v>
                </c:pt>
                <c:pt idx="4667">
                  <c:v>105956.81</c:v>
                </c:pt>
                <c:pt idx="4668">
                  <c:v>70271.240000000005</c:v>
                </c:pt>
                <c:pt idx="4669">
                  <c:v>102616.17</c:v>
                </c:pt>
                <c:pt idx="4670">
                  <c:v>67696.649999999994</c:v>
                </c:pt>
                <c:pt idx="4671">
                  <c:v>93547.56</c:v>
                </c:pt>
                <c:pt idx="4672">
                  <c:v>110526.08</c:v>
                </c:pt>
                <c:pt idx="4673">
                  <c:v>85209.2</c:v>
                </c:pt>
                <c:pt idx="4674">
                  <c:v>69778.61</c:v>
                </c:pt>
                <c:pt idx="4675">
                  <c:v>81649.5</c:v>
                </c:pt>
                <c:pt idx="4676">
                  <c:v>91328.71</c:v>
                </c:pt>
                <c:pt idx="4677">
                  <c:v>82759.460000000006</c:v>
                </c:pt>
                <c:pt idx="4678">
                  <c:v>89414.8</c:v>
                </c:pt>
                <c:pt idx="4679">
                  <c:v>79670.11</c:v>
                </c:pt>
                <c:pt idx="4680">
                  <c:v>87727.22</c:v>
                </c:pt>
                <c:pt idx="4681">
                  <c:v>54786.11</c:v>
                </c:pt>
                <c:pt idx="4682">
                  <c:v>87591.77</c:v>
                </c:pt>
                <c:pt idx="4683">
                  <c:v>81508.75</c:v>
                </c:pt>
                <c:pt idx="4684">
                  <c:v>100951.94</c:v>
                </c:pt>
                <c:pt idx="4685">
                  <c:v>78190.009999999995</c:v>
                </c:pt>
                <c:pt idx="4686">
                  <c:v>95162.8</c:v>
                </c:pt>
                <c:pt idx="4687">
                  <c:v>96590.06</c:v>
                </c:pt>
                <c:pt idx="4688">
                  <c:v>86712.39</c:v>
                </c:pt>
                <c:pt idx="4689">
                  <c:v>72376.210000000006</c:v>
                </c:pt>
                <c:pt idx="4690">
                  <c:v>70773.38</c:v>
                </c:pt>
                <c:pt idx="4691">
                  <c:v>99640.7</c:v>
                </c:pt>
                <c:pt idx="4692">
                  <c:v>96740.12</c:v>
                </c:pt>
                <c:pt idx="4693">
                  <c:v>95070.84</c:v>
                </c:pt>
                <c:pt idx="4694">
                  <c:v>98254.13</c:v>
                </c:pt>
                <c:pt idx="4695">
                  <c:v>121292.57</c:v>
                </c:pt>
                <c:pt idx="4696">
                  <c:v>91837.47</c:v>
                </c:pt>
                <c:pt idx="4697">
                  <c:v>98014.74</c:v>
                </c:pt>
                <c:pt idx="4698">
                  <c:v>96946.92</c:v>
                </c:pt>
                <c:pt idx="4699">
                  <c:v>96116.31</c:v>
                </c:pt>
                <c:pt idx="4700">
                  <c:v>107299.25</c:v>
                </c:pt>
                <c:pt idx="4701">
                  <c:v>105278.61</c:v>
                </c:pt>
                <c:pt idx="4702">
                  <c:v>98532.94</c:v>
                </c:pt>
                <c:pt idx="4703">
                  <c:v>112546.28</c:v>
                </c:pt>
                <c:pt idx="4704">
                  <c:v>89473.53</c:v>
                </c:pt>
                <c:pt idx="4705">
                  <c:v>114735.7</c:v>
                </c:pt>
                <c:pt idx="4706">
                  <c:v>84620.84</c:v>
                </c:pt>
                <c:pt idx="4707">
                  <c:v>135105.15</c:v>
                </c:pt>
                <c:pt idx="4708">
                  <c:v>74837.47</c:v>
                </c:pt>
                <c:pt idx="4709">
                  <c:v>93828.73</c:v>
                </c:pt>
                <c:pt idx="4710">
                  <c:v>82852.58</c:v>
                </c:pt>
                <c:pt idx="4711">
                  <c:v>103686.63</c:v>
                </c:pt>
                <c:pt idx="4712">
                  <c:v>76856.47</c:v>
                </c:pt>
                <c:pt idx="4713">
                  <c:v>97770.58</c:v>
                </c:pt>
                <c:pt idx="4714">
                  <c:v>87935.8</c:v>
                </c:pt>
                <c:pt idx="4715">
                  <c:v>79429.58</c:v>
                </c:pt>
                <c:pt idx="4716">
                  <c:v>90451.29</c:v>
                </c:pt>
                <c:pt idx="4717">
                  <c:v>73355.06</c:v>
                </c:pt>
                <c:pt idx="4718">
                  <c:v>111451.54</c:v>
                </c:pt>
                <c:pt idx="4719">
                  <c:v>90520.25</c:v>
                </c:pt>
                <c:pt idx="4720">
                  <c:v>78737.399999999994</c:v>
                </c:pt>
                <c:pt idx="4721">
                  <c:v>82752.039999999994</c:v>
                </c:pt>
                <c:pt idx="4722">
                  <c:v>83483.929999999993</c:v>
                </c:pt>
                <c:pt idx="4723">
                  <c:v>68835.490000000005</c:v>
                </c:pt>
                <c:pt idx="4724">
                  <c:v>101146.84</c:v>
                </c:pt>
                <c:pt idx="4725">
                  <c:v>78119.13</c:v>
                </c:pt>
                <c:pt idx="4726">
                  <c:v>86468.32</c:v>
                </c:pt>
                <c:pt idx="4727">
                  <c:v>103674.58</c:v>
                </c:pt>
                <c:pt idx="4728">
                  <c:v>93720.63</c:v>
                </c:pt>
                <c:pt idx="4729">
                  <c:v>120702.92</c:v>
                </c:pt>
                <c:pt idx="4730">
                  <c:v>79372.12</c:v>
                </c:pt>
                <c:pt idx="4731">
                  <c:v>110124.69</c:v>
                </c:pt>
                <c:pt idx="4732">
                  <c:v>79650.929999999993</c:v>
                </c:pt>
                <c:pt idx="4733">
                  <c:v>90613.18</c:v>
                </c:pt>
                <c:pt idx="4734">
                  <c:v>82681.679999999993</c:v>
                </c:pt>
                <c:pt idx="4735">
                  <c:v>94446.33</c:v>
                </c:pt>
                <c:pt idx="4736">
                  <c:v>99676.96</c:v>
                </c:pt>
                <c:pt idx="4737">
                  <c:v>60115.51</c:v>
                </c:pt>
                <c:pt idx="4738">
                  <c:v>103008.95</c:v>
                </c:pt>
                <c:pt idx="4739">
                  <c:v>86989.59</c:v>
                </c:pt>
                <c:pt idx="4740">
                  <c:v>94195.39</c:v>
                </c:pt>
                <c:pt idx="4741">
                  <c:v>86898.62</c:v>
                </c:pt>
                <c:pt idx="4742">
                  <c:v>112147.92</c:v>
                </c:pt>
                <c:pt idx="4743">
                  <c:v>68361.37</c:v>
                </c:pt>
                <c:pt idx="4744">
                  <c:v>78237.77</c:v>
                </c:pt>
                <c:pt idx="4745">
                  <c:v>75164.67</c:v>
                </c:pt>
                <c:pt idx="4746">
                  <c:v>79952.61</c:v>
                </c:pt>
                <c:pt idx="4747">
                  <c:v>85416.320000000007</c:v>
                </c:pt>
                <c:pt idx="4748">
                  <c:v>102077.97</c:v>
                </c:pt>
                <c:pt idx="4749">
                  <c:v>77421.06</c:v>
                </c:pt>
                <c:pt idx="4750">
                  <c:v>77545.070000000007</c:v>
                </c:pt>
                <c:pt idx="4751">
                  <c:v>101014.48</c:v>
                </c:pt>
                <c:pt idx="4752">
                  <c:v>80875.72</c:v>
                </c:pt>
                <c:pt idx="4753">
                  <c:v>73272.72</c:v>
                </c:pt>
                <c:pt idx="4754">
                  <c:v>56598.42</c:v>
                </c:pt>
                <c:pt idx="4755">
                  <c:v>96303.24</c:v>
                </c:pt>
                <c:pt idx="4756">
                  <c:v>103271.92</c:v>
                </c:pt>
                <c:pt idx="4757">
                  <c:v>64327.66</c:v>
                </c:pt>
                <c:pt idx="4758">
                  <c:v>82970.25</c:v>
                </c:pt>
                <c:pt idx="4759">
                  <c:v>103957.87</c:v>
                </c:pt>
                <c:pt idx="4760">
                  <c:v>120896.55</c:v>
                </c:pt>
                <c:pt idx="4761">
                  <c:v>78808.03</c:v>
                </c:pt>
                <c:pt idx="4762">
                  <c:v>87521.58</c:v>
                </c:pt>
                <c:pt idx="4763">
                  <c:v>81854.710000000006</c:v>
                </c:pt>
                <c:pt idx="4764">
                  <c:v>73254.92</c:v>
                </c:pt>
                <c:pt idx="4765">
                  <c:v>101126.72</c:v>
                </c:pt>
                <c:pt idx="4766">
                  <c:v>105616.06</c:v>
                </c:pt>
                <c:pt idx="4767">
                  <c:v>100592.63</c:v>
                </c:pt>
                <c:pt idx="4768">
                  <c:v>98781.86</c:v>
                </c:pt>
                <c:pt idx="4769">
                  <c:v>90950.27</c:v>
                </c:pt>
                <c:pt idx="4770">
                  <c:v>93305.23</c:v>
                </c:pt>
                <c:pt idx="4771">
                  <c:v>97616.67</c:v>
                </c:pt>
                <c:pt idx="4772">
                  <c:v>92272.19</c:v>
                </c:pt>
                <c:pt idx="4773">
                  <c:v>98088.91</c:v>
                </c:pt>
                <c:pt idx="4774">
                  <c:v>103105.42</c:v>
                </c:pt>
                <c:pt idx="4775">
                  <c:v>110773.15</c:v>
                </c:pt>
                <c:pt idx="4776">
                  <c:v>97898.76</c:v>
                </c:pt>
                <c:pt idx="4777">
                  <c:v>88827.27</c:v>
                </c:pt>
                <c:pt idx="4778">
                  <c:v>81581.52</c:v>
                </c:pt>
                <c:pt idx="4779">
                  <c:v>77572.23</c:v>
                </c:pt>
                <c:pt idx="4780">
                  <c:v>93197.62</c:v>
                </c:pt>
                <c:pt idx="4781">
                  <c:v>119109.42</c:v>
                </c:pt>
                <c:pt idx="4782">
                  <c:v>85573.67</c:v>
                </c:pt>
                <c:pt idx="4783">
                  <c:v>97864.01</c:v>
                </c:pt>
                <c:pt idx="4784">
                  <c:v>103496.82</c:v>
                </c:pt>
                <c:pt idx="4785">
                  <c:v>60706.1</c:v>
                </c:pt>
                <c:pt idx="4786">
                  <c:v>87422.03</c:v>
                </c:pt>
                <c:pt idx="4787">
                  <c:v>62259.44</c:v>
                </c:pt>
                <c:pt idx="4788">
                  <c:v>84116.57</c:v>
                </c:pt>
                <c:pt idx="4789">
                  <c:v>115139.8</c:v>
                </c:pt>
                <c:pt idx="4790">
                  <c:v>76588.92</c:v>
                </c:pt>
                <c:pt idx="4791">
                  <c:v>97988.5</c:v>
                </c:pt>
                <c:pt idx="4792">
                  <c:v>104212.05</c:v>
                </c:pt>
                <c:pt idx="4793">
                  <c:v>76503.42</c:v>
                </c:pt>
                <c:pt idx="4794">
                  <c:v>69372.460000000006</c:v>
                </c:pt>
                <c:pt idx="4795">
                  <c:v>82787.37</c:v>
                </c:pt>
                <c:pt idx="4796">
                  <c:v>92175.63</c:v>
                </c:pt>
                <c:pt idx="4797">
                  <c:v>78888.240000000005</c:v>
                </c:pt>
                <c:pt idx="4798">
                  <c:v>89674.31</c:v>
                </c:pt>
                <c:pt idx="4799">
                  <c:v>94620.37</c:v>
                </c:pt>
                <c:pt idx="4800">
                  <c:v>96042.46</c:v>
                </c:pt>
                <c:pt idx="4801">
                  <c:v>114654.42</c:v>
                </c:pt>
                <c:pt idx="4802">
                  <c:v>107174.17</c:v>
                </c:pt>
                <c:pt idx="4803">
                  <c:v>96327.38</c:v>
                </c:pt>
                <c:pt idx="4804">
                  <c:v>107668.9</c:v>
                </c:pt>
                <c:pt idx="4805">
                  <c:v>81894.37</c:v>
                </c:pt>
                <c:pt idx="4806">
                  <c:v>114571.26</c:v>
                </c:pt>
                <c:pt idx="4807">
                  <c:v>78571.56</c:v>
                </c:pt>
                <c:pt idx="4808">
                  <c:v>101866.96</c:v>
                </c:pt>
                <c:pt idx="4809">
                  <c:v>89495.03</c:v>
                </c:pt>
                <c:pt idx="4810">
                  <c:v>93270.71</c:v>
                </c:pt>
                <c:pt idx="4811">
                  <c:v>110982.04</c:v>
                </c:pt>
                <c:pt idx="4812">
                  <c:v>89421.78</c:v>
                </c:pt>
                <c:pt idx="4813">
                  <c:v>82591.710000000006</c:v>
                </c:pt>
                <c:pt idx="4814">
                  <c:v>85777.83</c:v>
                </c:pt>
                <c:pt idx="4815">
                  <c:v>87923.1</c:v>
                </c:pt>
                <c:pt idx="4816">
                  <c:v>88227.12</c:v>
                </c:pt>
                <c:pt idx="4817">
                  <c:v>124343.17</c:v>
                </c:pt>
                <c:pt idx="4818">
                  <c:v>80983.64</c:v>
                </c:pt>
                <c:pt idx="4819">
                  <c:v>88901.759999999995</c:v>
                </c:pt>
                <c:pt idx="4820">
                  <c:v>75637.87</c:v>
                </c:pt>
                <c:pt idx="4821">
                  <c:v>112294.57</c:v>
                </c:pt>
                <c:pt idx="4822">
                  <c:v>108664.64</c:v>
                </c:pt>
                <c:pt idx="4823">
                  <c:v>116597.1</c:v>
                </c:pt>
                <c:pt idx="4824">
                  <c:v>81370.399999999994</c:v>
                </c:pt>
                <c:pt idx="4825">
                  <c:v>86344.16</c:v>
                </c:pt>
                <c:pt idx="4826">
                  <c:v>100880.21</c:v>
                </c:pt>
                <c:pt idx="4827">
                  <c:v>67343.27</c:v>
                </c:pt>
                <c:pt idx="4828">
                  <c:v>82901.59</c:v>
                </c:pt>
                <c:pt idx="4829">
                  <c:v>104457.58</c:v>
                </c:pt>
                <c:pt idx="4830">
                  <c:v>86068.95</c:v>
                </c:pt>
                <c:pt idx="4831">
                  <c:v>81264.53</c:v>
                </c:pt>
                <c:pt idx="4832">
                  <c:v>99800.1</c:v>
                </c:pt>
                <c:pt idx="4833">
                  <c:v>96152.18</c:v>
                </c:pt>
                <c:pt idx="4834">
                  <c:v>97355.49</c:v>
                </c:pt>
                <c:pt idx="4835">
                  <c:v>92115.08</c:v>
                </c:pt>
                <c:pt idx="4836">
                  <c:v>101677.51</c:v>
                </c:pt>
                <c:pt idx="4837">
                  <c:v>96588.68</c:v>
                </c:pt>
                <c:pt idx="4838">
                  <c:v>96019.22</c:v>
                </c:pt>
                <c:pt idx="4839">
                  <c:v>83510.89</c:v>
                </c:pt>
                <c:pt idx="4840">
                  <c:v>80275.34</c:v>
                </c:pt>
                <c:pt idx="4841">
                  <c:v>89992.67</c:v>
                </c:pt>
                <c:pt idx="4842">
                  <c:v>72249.52</c:v>
                </c:pt>
                <c:pt idx="4843">
                  <c:v>88956.17</c:v>
                </c:pt>
                <c:pt idx="4844">
                  <c:v>95356.94</c:v>
                </c:pt>
                <c:pt idx="4845">
                  <c:v>94244.01</c:v>
                </c:pt>
                <c:pt idx="4846">
                  <c:v>110031.63</c:v>
                </c:pt>
                <c:pt idx="4847">
                  <c:v>103921.63</c:v>
                </c:pt>
                <c:pt idx="4848">
                  <c:v>123329</c:v>
                </c:pt>
                <c:pt idx="4849">
                  <c:v>72067.899999999994</c:v>
                </c:pt>
                <c:pt idx="4850">
                  <c:v>90198.55</c:v>
                </c:pt>
                <c:pt idx="4851">
                  <c:v>74898.25</c:v>
                </c:pt>
                <c:pt idx="4852">
                  <c:v>112535.1</c:v>
                </c:pt>
                <c:pt idx="4853">
                  <c:v>97957.7</c:v>
                </c:pt>
                <c:pt idx="4854">
                  <c:v>95314</c:v>
                </c:pt>
                <c:pt idx="4855">
                  <c:v>128631.93</c:v>
                </c:pt>
                <c:pt idx="4856">
                  <c:v>93831.58</c:v>
                </c:pt>
                <c:pt idx="4857">
                  <c:v>90816.75</c:v>
                </c:pt>
                <c:pt idx="4858">
                  <c:v>104282.58</c:v>
                </c:pt>
                <c:pt idx="4859">
                  <c:v>93531.51</c:v>
                </c:pt>
                <c:pt idx="4860">
                  <c:v>73825.03</c:v>
                </c:pt>
                <c:pt idx="4861">
                  <c:v>64626.55</c:v>
                </c:pt>
                <c:pt idx="4862">
                  <c:v>136652.28</c:v>
                </c:pt>
                <c:pt idx="4863">
                  <c:v>77820.73</c:v>
                </c:pt>
                <c:pt idx="4864">
                  <c:v>90615.12</c:v>
                </c:pt>
                <c:pt idx="4865">
                  <c:v>104664.93</c:v>
                </c:pt>
                <c:pt idx="4866">
                  <c:v>100048.6</c:v>
                </c:pt>
                <c:pt idx="4867">
                  <c:v>104839.73</c:v>
                </c:pt>
                <c:pt idx="4868">
                  <c:v>124357.12</c:v>
                </c:pt>
                <c:pt idx="4869">
                  <c:v>120856.92</c:v>
                </c:pt>
                <c:pt idx="4870">
                  <c:v>85647.26</c:v>
                </c:pt>
                <c:pt idx="4871">
                  <c:v>99620.12</c:v>
                </c:pt>
                <c:pt idx="4872">
                  <c:v>86527.87</c:v>
                </c:pt>
                <c:pt idx="4873">
                  <c:v>95020.57</c:v>
                </c:pt>
                <c:pt idx="4874">
                  <c:v>88752.67</c:v>
                </c:pt>
                <c:pt idx="4875">
                  <c:v>93011.14</c:v>
                </c:pt>
                <c:pt idx="4876">
                  <c:v>94319.98</c:v>
                </c:pt>
                <c:pt idx="4877">
                  <c:v>105718.85</c:v>
                </c:pt>
                <c:pt idx="4878">
                  <c:v>77811.16</c:v>
                </c:pt>
                <c:pt idx="4879">
                  <c:v>114047.07</c:v>
                </c:pt>
                <c:pt idx="4880">
                  <c:v>93461.09</c:v>
                </c:pt>
                <c:pt idx="4881">
                  <c:v>82899.23</c:v>
                </c:pt>
                <c:pt idx="4882">
                  <c:v>90757.55</c:v>
                </c:pt>
                <c:pt idx="4883">
                  <c:v>90788.800000000003</c:v>
                </c:pt>
                <c:pt idx="4884">
                  <c:v>99211.59</c:v>
                </c:pt>
                <c:pt idx="4885">
                  <c:v>114239.56</c:v>
                </c:pt>
                <c:pt idx="4886">
                  <c:v>92242.39</c:v>
                </c:pt>
                <c:pt idx="4887">
                  <c:v>108511.32</c:v>
                </c:pt>
                <c:pt idx="4888">
                  <c:v>96335.12</c:v>
                </c:pt>
                <c:pt idx="4889">
                  <c:v>90937.64</c:v>
                </c:pt>
                <c:pt idx="4890">
                  <c:v>73374.37</c:v>
                </c:pt>
                <c:pt idx="4891">
                  <c:v>68814.23</c:v>
                </c:pt>
                <c:pt idx="4892">
                  <c:v>98198.07</c:v>
                </c:pt>
                <c:pt idx="4893">
                  <c:v>97737.89</c:v>
                </c:pt>
                <c:pt idx="4894">
                  <c:v>81593.89</c:v>
                </c:pt>
                <c:pt idx="4895">
                  <c:v>86405</c:v>
                </c:pt>
                <c:pt idx="4896">
                  <c:v>76543.75</c:v>
                </c:pt>
                <c:pt idx="4897">
                  <c:v>88762.62</c:v>
                </c:pt>
                <c:pt idx="4898">
                  <c:v>92901.22</c:v>
                </c:pt>
                <c:pt idx="4899">
                  <c:v>87423.99</c:v>
                </c:pt>
                <c:pt idx="4900">
                  <c:v>89957.51</c:v>
                </c:pt>
                <c:pt idx="4901">
                  <c:v>92777.09</c:v>
                </c:pt>
                <c:pt idx="4902">
                  <c:v>88692.73</c:v>
                </c:pt>
                <c:pt idx="4903">
                  <c:v>103530.23</c:v>
                </c:pt>
                <c:pt idx="4904">
                  <c:v>80435.34</c:v>
                </c:pt>
                <c:pt idx="4905">
                  <c:v>110977.79</c:v>
                </c:pt>
                <c:pt idx="4906">
                  <c:v>62643.45</c:v>
                </c:pt>
                <c:pt idx="4907">
                  <c:v>95403.64</c:v>
                </c:pt>
                <c:pt idx="4908">
                  <c:v>68173.62</c:v>
                </c:pt>
                <c:pt idx="4909">
                  <c:v>80790.13</c:v>
                </c:pt>
                <c:pt idx="4910">
                  <c:v>89450.14</c:v>
                </c:pt>
                <c:pt idx="4911">
                  <c:v>103465.28</c:v>
                </c:pt>
                <c:pt idx="4912">
                  <c:v>110791.06</c:v>
                </c:pt>
                <c:pt idx="4913">
                  <c:v>88054.75</c:v>
                </c:pt>
                <c:pt idx="4914">
                  <c:v>89151.39</c:v>
                </c:pt>
                <c:pt idx="4915">
                  <c:v>90234.63</c:v>
                </c:pt>
                <c:pt idx="4916">
                  <c:v>69770.27</c:v>
                </c:pt>
                <c:pt idx="4917">
                  <c:v>87736.22</c:v>
                </c:pt>
                <c:pt idx="4918">
                  <c:v>86149.67</c:v>
                </c:pt>
                <c:pt idx="4919">
                  <c:v>72872.55</c:v>
                </c:pt>
                <c:pt idx="4920">
                  <c:v>101600.66</c:v>
                </c:pt>
                <c:pt idx="4921">
                  <c:v>92175.61</c:v>
                </c:pt>
                <c:pt idx="4922">
                  <c:v>82159.62</c:v>
                </c:pt>
                <c:pt idx="4923">
                  <c:v>85323.38</c:v>
                </c:pt>
                <c:pt idx="4924">
                  <c:v>94300.38</c:v>
                </c:pt>
                <c:pt idx="4925">
                  <c:v>66082.03</c:v>
                </c:pt>
                <c:pt idx="4926">
                  <c:v>95224.08</c:v>
                </c:pt>
                <c:pt idx="4927">
                  <c:v>109009.13</c:v>
                </c:pt>
                <c:pt idx="4928">
                  <c:v>107810.25</c:v>
                </c:pt>
                <c:pt idx="4929">
                  <c:v>57224.18</c:v>
                </c:pt>
                <c:pt idx="4930">
                  <c:v>78715.820000000007</c:v>
                </c:pt>
                <c:pt idx="4931">
                  <c:v>98269.07</c:v>
                </c:pt>
                <c:pt idx="4932">
                  <c:v>82777.149999999994</c:v>
                </c:pt>
                <c:pt idx="4933">
                  <c:v>94413.14</c:v>
                </c:pt>
                <c:pt idx="4934">
                  <c:v>98483.11</c:v>
                </c:pt>
                <c:pt idx="4935">
                  <c:v>86584.42</c:v>
                </c:pt>
                <c:pt idx="4936">
                  <c:v>61445.4</c:v>
                </c:pt>
                <c:pt idx="4937">
                  <c:v>101806.28</c:v>
                </c:pt>
                <c:pt idx="4938">
                  <c:v>85329.16</c:v>
                </c:pt>
                <c:pt idx="4939">
                  <c:v>106087.2</c:v>
                </c:pt>
                <c:pt idx="4940">
                  <c:v>118510.74</c:v>
                </c:pt>
                <c:pt idx="4941">
                  <c:v>127715.05</c:v>
                </c:pt>
                <c:pt idx="4942">
                  <c:v>76989.75</c:v>
                </c:pt>
                <c:pt idx="4943">
                  <c:v>86338.58</c:v>
                </c:pt>
                <c:pt idx="4944">
                  <c:v>82877.37</c:v>
                </c:pt>
                <c:pt idx="4945">
                  <c:v>95616.960000000006</c:v>
                </c:pt>
                <c:pt idx="4946">
                  <c:v>121285.15</c:v>
                </c:pt>
                <c:pt idx="4947">
                  <c:v>118013.55</c:v>
                </c:pt>
                <c:pt idx="4948">
                  <c:v>97886.86</c:v>
                </c:pt>
                <c:pt idx="4949">
                  <c:v>97217.8</c:v>
                </c:pt>
                <c:pt idx="4950">
                  <c:v>58159.9</c:v>
                </c:pt>
                <c:pt idx="4951">
                  <c:v>92787.4</c:v>
                </c:pt>
                <c:pt idx="4952">
                  <c:v>97775.06</c:v>
                </c:pt>
                <c:pt idx="4953">
                  <c:v>104149.2</c:v>
                </c:pt>
                <c:pt idx="4954">
                  <c:v>122943.63</c:v>
                </c:pt>
                <c:pt idx="4955">
                  <c:v>106817.63</c:v>
                </c:pt>
                <c:pt idx="4956">
                  <c:v>83501.88</c:v>
                </c:pt>
                <c:pt idx="4957">
                  <c:v>77085.16</c:v>
                </c:pt>
                <c:pt idx="4958">
                  <c:v>114276.4</c:v>
                </c:pt>
                <c:pt idx="4959">
                  <c:v>88465.91</c:v>
                </c:pt>
                <c:pt idx="4960">
                  <c:v>93889.2</c:v>
                </c:pt>
                <c:pt idx="4961">
                  <c:v>77093.64</c:v>
                </c:pt>
                <c:pt idx="4962">
                  <c:v>104184.2</c:v>
                </c:pt>
                <c:pt idx="4963">
                  <c:v>86677.11</c:v>
                </c:pt>
                <c:pt idx="4964">
                  <c:v>92577.48</c:v>
                </c:pt>
                <c:pt idx="4965">
                  <c:v>86351.83</c:v>
                </c:pt>
                <c:pt idx="4966">
                  <c:v>74723.990000000005</c:v>
                </c:pt>
                <c:pt idx="4967">
                  <c:v>103540.53</c:v>
                </c:pt>
                <c:pt idx="4968">
                  <c:v>96824.71</c:v>
                </c:pt>
                <c:pt idx="4969">
                  <c:v>88723.98</c:v>
                </c:pt>
                <c:pt idx="4970">
                  <c:v>81174.22</c:v>
                </c:pt>
                <c:pt idx="4971">
                  <c:v>100884.03</c:v>
                </c:pt>
                <c:pt idx="4972">
                  <c:v>84613.7</c:v>
                </c:pt>
                <c:pt idx="4973">
                  <c:v>114684.31</c:v>
                </c:pt>
                <c:pt idx="4974">
                  <c:v>99932.6</c:v>
                </c:pt>
                <c:pt idx="4975">
                  <c:v>78803.17</c:v>
                </c:pt>
                <c:pt idx="4976">
                  <c:v>49569.61</c:v>
                </c:pt>
                <c:pt idx="4977">
                  <c:v>89595.61</c:v>
                </c:pt>
                <c:pt idx="4978">
                  <c:v>84188.41</c:v>
                </c:pt>
                <c:pt idx="4979">
                  <c:v>83388.77</c:v>
                </c:pt>
                <c:pt idx="4980">
                  <c:v>72043.55</c:v>
                </c:pt>
                <c:pt idx="4981">
                  <c:v>79887.08</c:v>
                </c:pt>
                <c:pt idx="4982">
                  <c:v>94656.11</c:v>
                </c:pt>
                <c:pt idx="4983">
                  <c:v>114464.47</c:v>
                </c:pt>
                <c:pt idx="4984">
                  <c:v>87755.26</c:v>
                </c:pt>
                <c:pt idx="4985">
                  <c:v>94071.64</c:v>
                </c:pt>
                <c:pt idx="4986">
                  <c:v>89050.44</c:v>
                </c:pt>
                <c:pt idx="4987">
                  <c:v>108889.4</c:v>
                </c:pt>
                <c:pt idx="4988">
                  <c:v>93058.55</c:v>
                </c:pt>
                <c:pt idx="4989">
                  <c:v>130378.91</c:v>
                </c:pt>
                <c:pt idx="4990">
                  <c:v>125758.37</c:v>
                </c:pt>
                <c:pt idx="4991">
                  <c:v>91661.1</c:v>
                </c:pt>
                <c:pt idx="4992">
                  <c:v>92728.62</c:v>
                </c:pt>
                <c:pt idx="4993">
                  <c:v>136571.94</c:v>
                </c:pt>
                <c:pt idx="4994">
                  <c:v>69504.990000000005</c:v>
                </c:pt>
                <c:pt idx="4995">
                  <c:v>110570.21</c:v>
                </c:pt>
                <c:pt idx="4996">
                  <c:v>103413.58</c:v>
                </c:pt>
                <c:pt idx="4997">
                  <c:v>105821.55</c:v>
                </c:pt>
                <c:pt idx="4998">
                  <c:v>112110.87</c:v>
                </c:pt>
                <c:pt idx="4999">
                  <c:v>75079.12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865736"/>
        <c:axId val="249803272"/>
      </c:scatterChart>
      <c:valAx>
        <c:axId val="193865736"/>
        <c:scaling>
          <c:orientation val="minMax"/>
          <c:max val="2.5"/>
          <c:min val="-2.5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pt-BR"/>
                  <a:t>Efetividade incremental (LYG)</a:t>
                </a:r>
              </a:p>
            </c:rich>
          </c:tx>
          <c:layout/>
          <c:overlay val="0"/>
        </c:title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249803272"/>
        <c:crossesAt val="0"/>
        <c:crossBetween val="midCat"/>
      </c:valAx>
      <c:valAx>
        <c:axId val="249803272"/>
        <c:scaling>
          <c:orientation val="minMax"/>
          <c:max val="200000"/>
          <c:min val="-200000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pt-BR"/>
                  <a:t>Custo incremental (R$)</a:t>
                </a:r>
              </a:p>
            </c:rich>
          </c:tx>
          <c:layout/>
          <c:overlay val="0"/>
        </c:title>
        <c:numFmt formatCode="\R\$\ #,##0" sourceLinked="0"/>
        <c:majorTickMark val="out"/>
        <c:minorTickMark val="none"/>
        <c:tickLblPos val="low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93865736"/>
        <c:crossesAt val="0"/>
        <c:crossBetween val="midCat"/>
      </c:valAx>
      <c:spPr>
        <a:noFill/>
        <a:ln>
          <a:solidFill>
            <a:sysClr val="windowText" lastClr="000000">
              <a:tint val="75000"/>
              <a:shade val="95000"/>
              <a:satMod val="10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0.18604</cdr:x>
      <cdr:y>0.04085</cdr:y>
    </cdr:from>
    <cdr:to>
      <cdr:x>0.56611</cdr:x>
      <cdr:y>0.45972</cdr:y>
    </cdr:to>
    <cdr:sp macro="" textlink="">
      <cdr:nvSpPr>
        <cdr:cNvPr id="2" name="CaixaDeTexto 7"/>
        <cdr:cNvSpPr txBox="1"/>
      </cdr:nvSpPr>
      <cdr:spPr>
        <a:xfrm xmlns:a="http://schemas.openxmlformats.org/drawingml/2006/main">
          <a:off x="1798611" y="246298"/>
          <a:ext cx="3674470" cy="25255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5875" cmpd="sng">
          <a:solidFill>
            <a:srgbClr val="C00000"/>
          </a:solidFill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square" rtlCol="0" anchor="ctr" anchorCtr="0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fld id="{8B229C8B-D061-4A4E-8B64-7E471CEB5735}" type="TxLink">
            <a:rPr lang="pt-BR" sz="1100" b="1">
              <a:solidFill>
                <a:srgbClr val="C00000"/>
              </a:solidFill>
            </a:rPr>
            <a:pPr algn="ctr"/>
            <a:t> </a:t>
          </a:fld>
          <a:endParaRPr lang="pt-BR" sz="1100" b="1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0.18604</cdr:x>
      <cdr:y>0.45972</cdr:y>
    </cdr:from>
    <cdr:to>
      <cdr:x>0.56611</cdr:x>
      <cdr:y>0.88311</cdr:y>
    </cdr:to>
    <cdr:sp macro="" textlink="">
      <cdr:nvSpPr>
        <cdr:cNvPr id="3" name="CaixaDeTexto 7"/>
        <cdr:cNvSpPr txBox="1"/>
      </cdr:nvSpPr>
      <cdr:spPr>
        <a:xfrm xmlns:a="http://schemas.openxmlformats.org/drawingml/2006/main">
          <a:off x="1903160" y="1847868"/>
          <a:ext cx="3888039" cy="17018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5875" cmpd="sng">
          <a:solidFill>
            <a:srgbClr val="C00000"/>
          </a:solidFill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fld id="{BD7BD3C1-1616-4B8E-95C5-CB7F901ACEA1}" type="TxLink">
            <a:rPr lang="pt-BR" sz="1100" b="1">
              <a:solidFill>
                <a:srgbClr val="C00000"/>
              </a:solidFill>
            </a:rPr>
            <a:pPr algn="ctr"/>
            <a:t> </a:t>
          </a:fld>
          <a:endParaRPr lang="pt-BR" sz="1100" b="1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0.56611</cdr:x>
      <cdr:y>0.45972</cdr:y>
    </cdr:from>
    <cdr:to>
      <cdr:x>0.94748</cdr:x>
      <cdr:y>0.88311</cdr:y>
    </cdr:to>
    <cdr:sp macro="" textlink="">
      <cdr:nvSpPr>
        <cdr:cNvPr id="4" name="CaixaDeTexto 7"/>
        <cdr:cNvSpPr txBox="1"/>
      </cdr:nvSpPr>
      <cdr:spPr>
        <a:xfrm xmlns:a="http://schemas.openxmlformats.org/drawingml/2006/main">
          <a:off x="5100121" y="2859925"/>
          <a:ext cx="3435744" cy="26339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5875" cmpd="sng">
          <a:solidFill>
            <a:srgbClr val="C00000"/>
          </a:solidFill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fld id="{B87B26B5-83C1-4EE7-BB5B-88036DEA0878}" type="TxLink">
            <a:rPr lang="pt-BR" sz="1100" b="1">
              <a:solidFill>
                <a:srgbClr val="C00000"/>
              </a:solidFill>
            </a:rPr>
            <a:pPr algn="ctr"/>
            <a:t> </a:t>
          </a:fld>
          <a:endParaRPr lang="pt-BR" sz="1100" b="1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0.56611</cdr:x>
      <cdr:y>0.04085</cdr:y>
    </cdr:from>
    <cdr:to>
      <cdr:x>0.94748</cdr:x>
      <cdr:y>0.45972</cdr:y>
    </cdr:to>
    <cdr:sp macro="" textlink="">
      <cdr:nvSpPr>
        <cdr:cNvPr id="5" name="CaixaDeTexto 7"/>
        <cdr:cNvSpPr txBox="1"/>
      </cdr:nvSpPr>
      <cdr:spPr>
        <a:xfrm xmlns:a="http://schemas.openxmlformats.org/drawingml/2006/main">
          <a:off x="5100121" y="254129"/>
          <a:ext cx="3435744" cy="26057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5875" cmpd="sng">
          <a:solidFill>
            <a:srgbClr val="C00000"/>
          </a:solidFill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fld id="{A64A8A7D-9585-419D-8333-D89CE28EF3DA}" type="TxLink">
            <a:rPr lang="pt-BR" sz="1100" b="1">
              <a:solidFill>
                <a:srgbClr val="C00000"/>
              </a:solidFill>
            </a:rPr>
            <a:pPr algn="ctr"/>
            <a:t> </a:t>
          </a:fld>
          <a:endParaRPr lang="pt-BR" sz="1100" b="1">
            <a:solidFill>
              <a:srgbClr val="C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1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1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123748C7-CD24-4DEE-9EC0-8B0A83B187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3053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26" tIns="46863" rIns="93726" bIns="4686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26" tIns="46863" rIns="93726" bIns="468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26" tIns="46863" rIns="93726" bIns="4686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7835FCD3-7584-4653-9348-9646BF2E4D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3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019B66-9B00-4E89-997E-5895404C7FD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89050" y="550863"/>
            <a:ext cx="4284663" cy="3213100"/>
          </a:xfrm>
          <a:ln w="12700" cap="flat">
            <a:solidFill>
              <a:schemeClr val="tx1"/>
            </a:solidFill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0950" y="4149725"/>
            <a:ext cx="4540250" cy="4854575"/>
          </a:xfrm>
          <a:noFill/>
          <a:ln/>
        </p:spPr>
        <p:txBody>
          <a:bodyPr lIns="88130" tIns="44064" rIns="88130" bIns="44064"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COST-EFFECTIVENESS ANALYSIS is used when outcomes are one-dimensional and measured in terms of health effect, such as changes in blood pressure.</a:t>
            </a:r>
            <a:r>
              <a:rPr lang="en-GB" sz="900" baseline="30000" smtClean="0">
                <a:cs typeface="Times New Roman" pitchFamily="18" charset="0"/>
              </a:rPr>
              <a:t>1,2</a:t>
            </a:r>
            <a:r>
              <a:rPr lang="en-GB" sz="900" smtClean="0">
                <a:cs typeface="Times New Roman" pitchFamily="18" charset="0"/>
              </a:rPr>
              <a:t> </a:t>
            </a:r>
          </a:p>
          <a:p>
            <a:pPr marL="228600" indent="-228600" eaLnBrk="1" hangingPunct="1">
              <a:lnSpc>
                <a:spcPct val="80000"/>
              </a:lnSpc>
            </a:pPr>
            <a:r>
              <a:rPr lang="en-GB" sz="900" b="1" smtClean="0">
                <a:cs typeface="Times New Roman" pitchFamily="18" charset="0"/>
              </a:rPr>
              <a:t>EXAMPLE 1: cost-effectiveness of clopidogrel plus standard therapy (including ASA) versus standard therapy (including ASA) only (based on the CURE trial results for France).</a:t>
            </a:r>
            <a:r>
              <a:rPr lang="en-GB" sz="900" b="1" baseline="30000" smtClean="0">
                <a:cs typeface="Times New Roman" pitchFamily="18" charset="0"/>
              </a:rPr>
              <a:t>3</a:t>
            </a:r>
            <a:r>
              <a:rPr lang="en-GB" sz="900" b="1" smtClean="0">
                <a:cs typeface="Times New Roman" pitchFamily="18" charset="0"/>
              </a:rPr>
              <a:t> </a:t>
            </a:r>
            <a:r>
              <a:rPr lang="en-GB" sz="900" smtClean="0">
                <a:cs typeface="Times New Roman" pitchFamily="18" charset="0"/>
              </a:rPr>
              <a:t>The cost per event avoided is calculated as follows: </a:t>
            </a:r>
          </a:p>
          <a:p>
            <a:pPr marL="609600" lvl="1" indent="-1905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The cost in clopidogrel group (€7,770) minus the cost in control group (€7,471) divided by the absolute difference in primary outcomes (myocardial infarction, stroke or cardiovascular death) between the two groups (2.1%, all at mean nine months’ duration)</a:t>
            </a:r>
          </a:p>
          <a:p>
            <a:pPr marL="609600" lvl="1" indent="-1905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€ 7,770 </a:t>
            </a:r>
            <a:r>
              <a:rPr lang="en-GB" sz="900" smtClean="0">
                <a:cs typeface="Arial" charset="0"/>
              </a:rPr>
              <a:t>–</a:t>
            </a:r>
            <a:r>
              <a:rPr lang="en-GB" sz="900" smtClean="0">
                <a:cs typeface="Times New Roman" pitchFamily="18" charset="0"/>
              </a:rPr>
              <a:t> €7,471 = €298 </a:t>
            </a:r>
          </a:p>
          <a:p>
            <a:pPr marL="609600" lvl="1" indent="-1905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€298 / 0.021 = €14,137 per event avoided</a:t>
            </a:r>
          </a:p>
          <a:p>
            <a:pPr marL="228600" indent="-228600" eaLnBrk="1" hangingPunct="1">
              <a:lnSpc>
                <a:spcPct val="80000"/>
              </a:lnSpc>
            </a:pPr>
            <a:r>
              <a:rPr lang="en-GB" sz="900" b="1" smtClean="0"/>
              <a:t>EXAMPLE 2: cost-effectiveness of clopidogrel versus acetylsalicylic acid (ASA) (based on the CAPRIE trial results for Belgium)</a:t>
            </a:r>
            <a:r>
              <a:rPr lang="en-GB" sz="900" baseline="30000" smtClean="0">
                <a:cs typeface="Times New Roman" pitchFamily="18" charset="0"/>
              </a:rPr>
              <a:t>4</a:t>
            </a:r>
            <a:r>
              <a:rPr lang="en-GB" sz="900" b="1" smtClean="0"/>
              <a:t>. </a:t>
            </a:r>
            <a:r>
              <a:rPr lang="en-GB" sz="900" smtClean="0">
                <a:cs typeface="Times New Roman" pitchFamily="18" charset="0"/>
              </a:rPr>
              <a:t>The cost per life year saved is calculated as follows: </a:t>
            </a:r>
          </a:p>
          <a:p>
            <a:pPr marL="609600" lvl="1" indent="-1905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The cost in clopidogrel group (€12,612) minus the cost in ASA group (€11,753) divided by the difference in life years between the two groups (6.4%, all at mean two years treatment duration)</a:t>
            </a:r>
          </a:p>
          <a:p>
            <a:pPr marL="609600" lvl="1" indent="-1905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€ 12,612 </a:t>
            </a:r>
            <a:r>
              <a:rPr lang="en-GB" sz="900" smtClean="0">
                <a:cs typeface="Arial" charset="0"/>
              </a:rPr>
              <a:t>–</a:t>
            </a:r>
            <a:r>
              <a:rPr lang="en-GB" sz="900" smtClean="0">
                <a:cs typeface="Times New Roman" pitchFamily="18" charset="0"/>
              </a:rPr>
              <a:t> €11,753 = €859 </a:t>
            </a:r>
          </a:p>
          <a:p>
            <a:pPr marL="609600" lvl="1" indent="-190500" eaLnBrk="1" hangingPunct="1">
              <a:lnSpc>
                <a:spcPct val="80000"/>
              </a:lnSpc>
            </a:pPr>
            <a:r>
              <a:rPr lang="en-GB" sz="900" smtClean="0">
                <a:cs typeface="Times New Roman" pitchFamily="18" charset="0"/>
              </a:rPr>
              <a:t>€859 / 0.064 = €13,390 per life-year saved</a:t>
            </a:r>
          </a:p>
          <a:p>
            <a:pPr marL="609600" lvl="1" indent="-190500" eaLnBrk="1" hangingPunct="1">
              <a:lnSpc>
                <a:spcPct val="80000"/>
              </a:lnSpc>
            </a:pPr>
            <a:endParaRPr lang="en-GB" sz="900" smtClean="0">
              <a:cs typeface="Times New Roman" pitchFamily="18" charset="0"/>
            </a:endParaRPr>
          </a:p>
          <a:p>
            <a:pPr marL="609600" lvl="1" indent="-190500" eaLnBrk="1" hangingPunct="1">
              <a:lnSpc>
                <a:spcPct val="80000"/>
              </a:lnSpc>
            </a:pPr>
            <a:endParaRPr lang="en-GB" sz="900" b="1" smtClean="0">
              <a:solidFill>
                <a:srgbClr val="FF6600"/>
              </a:solidFill>
              <a:cs typeface="Times New Roman" pitchFamily="18" charset="0"/>
            </a:endParaRPr>
          </a:p>
          <a:p>
            <a:pPr marL="609600" lvl="1" indent="-190500" eaLnBrk="1" hangingPunct="1">
              <a:lnSpc>
                <a:spcPct val="80000"/>
              </a:lnSpc>
            </a:pPr>
            <a:endParaRPr lang="en-GB" sz="900" b="1" smtClean="0">
              <a:solidFill>
                <a:srgbClr val="FF6600"/>
              </a:solidFill>
              <a:cs typeface="Times New Roman" pitchFamily="18" charset="0"/>
            </a:endParaRPr>
          </a:p>
          <a:p>
            <a:pPr marL="609600" lvl="1" indent="-190500" eaLnBrk="1" hangingPunct="1">
              <a:lnSpc>
                <a:spcPct val="80000"/>
              </a:lnSpc>
            </a:pPr>
            <a:endParaRPr lang="en-GB" sz="900" smtClean="0">
              <a:cs typeface="Times New Roman" pitchFamily="18" charset="0"/>
            </a:endParaRPr>
          </a:p>
          <a:p>
            <a:pPr marL="609600" lvl="1" indent="-190500" eaLnBrk="1" hangingPunct="1">
              <a:lnSpc>
                <a:spcPct val="80000"/>
              </a:lnSpc>
            </a:pPr>
            <a:endParaRPr lang="en-GB" sz="900" smtClean="0">
              <a:cs typeface="Times New Roman" pitchFamily="18" charset="0"/>
            </a:endParaRPr>
          </a:p>
          <a:p>
            <a:pPr marL="228600" indent="-228600" eaLnBrk="1" hangingPunct="1">
              <a:lnSpc>
                <a:spcPct val="80000"/>
              </a:lnSpc>
            </a:pPr>
            <a:r>
              <a:rPr lang="en-GB" sz="800" b="1" smtClean="0"/>
              <a:t>References:</a:t>
            </a:r>
          </a:p>
          <a:p>
            <a:pPr marL="228600" indent="-228600" eaLnBrk="1" hangingPunct="1">
              <a:lnSpc>
                <a:spcPct val="80000"/>
              </a:lnSpc>
            </a:pPr>
            <a:r>
              <a:rPr lang="en-GB" sz="800" smtClean="0"/>
              <a:t>Drummond MF, O’Brien B, Stoddart GL, Torrance GW. </a:t>
            </a:r>
            <a:r>
              <a:rPr lang="en-GB" sz="800" i="1" smtClean="0"/>
              <a:t>Methods for the economic evaluation of health care programmes</a:t>
            </a:r>
            <a:r>
              <a:rPr lang="en-GB" sz="800" smtClean="0"/>
              <a:t>. Oxford: Oxford University Press, 1997.</a:t>
            </a:r>
          </a:p>
          <a:p>
            <a:pPr marL="228600" indent="-228600" eaLnBrk="1" hangingPunct="1">
              <a:lnSpc>
                <a:spcPct val="80000"/>
              </a:lnSpc>
            </a:pPr>
            <a:r>
              <a:rPr lang="en-GB" sz="800" smtClean="0"/>
              <a:t>Kobelt G. </a:t>
            </a:r>
            <a:r>
              <a:rPr lang="en-GB" sz="800" i="1" smtClean="0"/>
              <a:t>Health economics: an introduction to economic evaluation</a:t>
            </a:r>
            <a:r>
              <a:rPr lang="en-GB" sz="800" smtClean="0"/>
              <a:t>. London: OHE, 2002.</a:t>
            </a:r>
          </a:p>
          <a:p>
            <a:pPr marL="228600" indent="-228600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800" smtClean="0"/>
              <a:t>Levy E. An economic evaluation of clopidogrel in secondary prevention of ischemic events: high risk populations. Poster presentation. ISPOR 2002</a:t>
            </a:r>
          </a:p>
          <a:p>
            <a:pPr marL="228600" indent="-228600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800" smtClean="0">
                <a:cs typeface="Times New Roman" pitchFamily="18" charset="0"/>
              </a:rPr>
              <a:t>Annemans, J Med Economics 2003</a:t>
            </a:r>
          </a:p>
        </p:txBody>
      </p:sp>
    </p:spTree>
    <p:extLst>
      <p:ext uri="{BB962C8B-B14F-4D97-AF65-F5344CB8AC3E}">
        <p14:creationId xmlns:p14="http://schemas.microsoft.com/office/powerpoint/2010/main" val="2304164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D243CD-7B5B-4269-8B73-9D3AC59CB913}" type="slidenum">
              <a:rPr lang="en-US" smtClean="0">
                <a:latin typeface="Arial" pitchFamily="34" charset="0"/>
                <a:ea typeface="ヒラギノ明朝 ProN W3" charset="0"/>
                <a:cs typeface="ヒラギノ明朝 ProN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mtClean="0">
              <a:latin typeface="Arial" pitchFamily="34" charset="0"/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4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Inserir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comparação</a:t>
            </a:r>
            <a:r>
              <a:rPr lang="en-US" baseline="0" dirty="0" smtClean="0"/>
              <a:t> com </a:t>
            </a:r>
            <a:r>
              <a:rPr lang="en-US" baseline="0" dirty="0" err="1" smtClean="0"/>
              <a:t>desfibriladores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automáticos</a:t>
            </a:r>
            <a:r>
              <a:rPr lang="en-US" baseline="0" dirty="0" smtClean="0"/>
              <a:t> 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D60D-06AB-BC45-867A-55FD32C6E96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8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Arial" pitchFamily="34" charset="0"/>
              </a:rPr>
              <a:t>A nova intervenção pode ter custos maiores que a intervenção atual.</a:t>
            </a:r>
          </a:p>
          <a:p>
            <a:r>
              <a:rPr lang="en-US" smtClean="0">
                <a:latin typeface="Arial" pitchFamily="34" charset="0"/>
              </a:rPr>
              <a:t>A nova intervenção pode resultar em custos de tratamento da doença reduzidos devido aos benefícios clínicos para o paciente.</a:t>
            </a:r>
          </a:p>
          <a:p>
            <a:r>
              <a:rPr lang="en-US" smtClean="0">
                <a:latin typeface="Arial" pitchFamily="34" charset="0"/>
              </a:rPr>
              <a:t>Os custos de tratamento da doença reduzidos podem compensar os maiores custos da intervenção.</a:t>
            </a:r>
          </a:p>
          <a:p>
            <a:r>
              <a:rPr lang="en-US" smtClean="0">
                <a:latin typeface="Arial" pitchFamily="34" charset="0"/>
              </a:rPr>
              <a:t>O tempo das alterações nas intervenções e custo de tratamento da doença impacta o tempo da alterações orçamentárias</a:t>
            </a:r>
            <a:endParaRPr lang="pt-BR" smtClean="0">
              <a:latin typeface="Arial" pitchFamily="34" charset="0"/>
            </a:endParaRPr>
          </a:p>
        </p:txBody>
      </p:sp>
      <p:sp>
        <p:nvSpPr>
          <p:cNvPr id="23555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FB7D12-FA0A-454C-B4C6-EAE477C9FF0D}" type="slidenum">
              <a:rPr lang="pt-BR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893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2517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9350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/>
          <a:lstStyle/>
          <a:p>
            <a:pPr rtl="1">
              <a:defRPr/>
            </a:pPr>
            <a:endParaRPr lang="fr-LU" sz="44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588" y="5989638"/>
            <a:ext cx="9144000" cy="842962"/>
          </a:xfrm>
          <a:prstGeom prst="rect">
            <a:avLst/>
          </a:prstGeom>
          <a:solidFill>
            <a:srgbClr val="1E7FB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1042988" rtl="1">
              <a:defRPr/>
            </a:pPr>
            <a:endParaRPr lang="en-GB" sz="4400" b="1">
              <a:solidFill>
                <a:srgbClr val="000066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019300" y="6027738"/>
            <a:ext cx="68548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/>
            <a:r>
              <a:rPr lang="en-US" sz="1500" b="1" smtClean="0">
                <a:solidFill>
                  <a:srgbClr val="FFFFFF"/>
                </a:solidFill>
              </a:rPr>
              <a:t>Meeting of the Network of ProVac Centers of Excellence </a:t>
            </a:r>
          </a:p>
          <a:p>
            <a:pPr algn="ctr"/>
            <a:r>
              <a:rPr lang="en-US" sz="1500" b="1" smtClean="0">
                <a:solidFill>
                  <a:srgbClr val="FFFFFF"/>
                </a:solidFill>
              </a:rPr>
              <a:t>in Economic Evaluations and Decision Analysis</a:t>
            </a:r>
          </a:p>
          <a:p>
            <a:pPr algn="ctr"/>
            <a:r>
              <a:rPr lang="en-US" sz="1500" b="1" smtClean="0">
                <a:solidFill>
                  <a:srgbClr val="FFFFFF"/>
                </a:solidFill>
              </a:rPr>
              <a:t>Washington, D.C. – May  26, 2010</a:t>
            </a:r>
          </a:p>
          <a:p>
            <a:endParaRPr lang="en-US" sz="1600" b="1" smtClean="0">
              <a:solidFill>
                <a:srgbClr val="FFFFFF"/>
              </a:solidFill>
            </a:endParaRPr>
          </a:p>
          <a:p>
            <a:pPr algn="ctr" rtl="1"/>
            <a:endParaRPr lang="en-US" sz="1000" b="1" smtClean="0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8602663" y="6488113"/>
            <a:ext cx="35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fld id="{35E65871-8F9F-4B27-9C10-DB47EB01F3B8}" type="slidenum">
              <a:rPr lang="ar-SA" sz="1500" b="1">
                <a:solidFill>
                  <a:srgbClr val="72BBE8"/>
                </a:solidFill>
                <a:latin typeface="Arial Narrow" pitchFamily="34" charset="0"/>
              </a:rPr>
              <a:pPr algn="r">
                <a:defRPr/>
              </a:pPr>
              <a:t>‹nº›</a:t>
            </a:fld>
            <a:r>
              <a:rPr lang="en-US" sz="1500" b="1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100" b="1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8" name="Picture 8" descr="WHO-EN-BW-H"/>
          <p:cNvPicPr>
            <a:picLocks noChangeAspect="1" noChangeArrowheads="1"/>
          </p:cNvPicPr>
          <p:nvPr userDrawn="1"/>
        </p:nvPicPr>
        <p:blipFill>
          <a:blip r:embed="rId2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4395788"/>
            <a:ext cx="240665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WHO-EN-BW-H"/>
          <p:cNvPicPr>
            <a:picLocks noChangeAspect="1" noChangeArrowheads="1"/>
          </p:cNvPicPr>
          <p:nvPr userDrawn="1"/>
        </p:nvPicPr>
        <p:blipFill>
          <a:blip r:embed="rId3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0" y="4692650"/>
            <a:ext cx="5041900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design_white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333333"/>
              </a:clrFrom>
              <a:clrTo>
                <a:srgbClr val="33333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6788"/>
            <a:ext cx="1998663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313" y="0"/>
            <a:ext cx="8291512" cy="43100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4008396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7310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913" y="1541463"/>
            <a:ext cx="4068762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5" y="1541463"/>
            <a:ext cx="4070350" cy="4310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75888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81438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4711192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410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71667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L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76647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8716927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495191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38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42913" y="1541463"/>
            <a:ext cx="8291512" cy="4310062"/>
          </a:xfrm>
        </p:spPr>
        <p:txBody>
          <a:bodyPr/>
          <a:lstStyle/>
          <a:p>
            <a:pPr lvl="0"/>
            <a:endParaRPr lang="fr-LU" noProof="0" smtClean="0"/>
          </a:p>
        </p:txBody>
      </p:sp>
    </p:spTree>
    <p:extLst>
      <p:ext uri="{BB962C8B-B14F-4D97-AF65-F5344CB8AC3E}">
        <p14:creationId xmlns:p14="http://schemas.microsoft.com/office/powerpoint/2010/main" val="666050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91440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144830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9350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/>
          <a:lstStyle/>
          <a:p>
            <a:pPr rtl="1">
              <a:defRPr/>
            </a:pPr>
            <a:endParaRPr lang="fr-LU" sz="44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588" y="6015038"/>
            <a:ext cx="9144000" cy="842962"/>
          </a:xfrm>
          <a:prstGeom prst="rect">
            <a:avLst/>
          </a:prstGeom>
          <a:solidFill>
            <a:srgbClr val="1E7FB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1042988" rtl="1">
              <a:defRPr/>
            </a:pPr>
            <a:endParaRPr lang="en-GB" sz="4400" b="1">
              <a:solidFill>
                <a:srgbClr val="000066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27100" y="6129338"/>
            <a:ext cx="50768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rtl="1">
              <a:defRPr/>
            </a:pPr>
            <a:r>
              <a:rPr lang="en-GB" sz="1400" b="1">
                <a:solidFill>
                  <a:srgbClr val="FFFFFF"/>
                </a:solidFill>
              </a:rPr>
              <a:t>Workshop on the deployment of a pandemic vaccine - H1N1 Regional  Office for WPRO, Manila, Philippines</a:t>
            </a:r>
          </a:p>
          <a:p>
            <a:pPr rtl="1">
              <a:defRPr/>
            </a:pPr>
            <a:r>
              <a:rPr lang="en-GB" sz="1400" b="1">
                <a:solidFill>
                  <a:srgbClr val="FFFFFF"/>
                </a:solidFill>
              </a:rPr>
              <a:t>August 31- September 4, 2009</a:t>
            </a:r>
            <a:endParaRPr lang="en-US" sz="1400" b="1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60363" y="6399213"/>
            <a:ext cx="35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fld id="{F0D67119-75D9-45D3-9C6C-86C6AE999733}" type="slidenum">
              <a:rPr lang="ar-SA" sz="1500" b="1">
                <a:solidFill>
                  <a:srgbClr val="72BBE8"/>
                </a:solidFill>
                <a:latin typeface="Arial Narrow" pitchFamily="34" charset="0"/>
              </a:rPr>
              <a:pPr algn="r">
                <a:defRPr/>
              </a:pPr>
              <a:t>‹nº›</a:t>
            </a:fld>
            <a:r>
              <a:rPr lang="en-US" sz="1500" b="1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100" b="1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8" name="Picture 3" descr="WHO-EN-BW-H"/>
          <p:cNvPicPr>
            <a:picLocks noChangeAspect="1" noChangeArrowheads="1"/>
          </p:cNvPicPr>
          <p:nvPr userDrawn="1"/>
        </p:nvPicPr>
        <p:blipFill>
          <a:blip r:embed="rId2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0" y="6032500"/>
            <a:ext cx="26352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WHO-EN-BW-H"/>
          <p:cNvPicPr>
            <a:picLocks noChangeAspect="1" noChangeArrowheads="1"/>
          </p:cNvPicPr>
          <p:nvPr userDrawn="1"/>
        </p:nvPicPr>
        <p:blipFill>
          <a:blip r:embed="rId3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0" y="6032500"/>
            <a:ext cx="26352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5242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1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6358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5350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349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587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678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3902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615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9656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68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57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40165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9589" y="1052515"/>
            <a:ext cx="8123237" cy="73183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503239" y="1989140"/>
            <a:ext cx="3990975" cy="410368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989140"/>
            <a:ext cx="3992562" cy="410368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583965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1283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0901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8835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6637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7890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5275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3476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80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3187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3351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4351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1107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648" y="1600651"/>
            <a:ext cx="8228707" cy="4525119"/>
          </a:xfrm>
          <a:prstGeom prst="rect">
            <a:avLst/>
          </a:prstGeom>
        </p:spPr>
        <p:txBody>
          <a:bodyPr lIns="64284" tIns="32142" rIns="64284" bIns="32142"/>
          <a:lstStyle>
            <a:lvl1pPr>
              <a:buFont typeface="Wingdings" pitchFamily="2" charset="2"/>
              <a:buChar char="ü"/>
              <a:defRPr sz="1800">
                <a:latin typeface="Candara" pitchFamily="34" charset="0"/>
              </a:defRPr>
            </a:lvl1pPr>
            <a:lvl2pPr>
              <a:buFont typeface="Wingdings" pitchFamily="2" charset="2"/>
              <a:buChar char="ü"/>
              <a:defRPr sz="1800">
                <a:latin typeface="Candara" pitchFamily="34" charset="0"/>
              </a:defRPr>
            </a:lvl2pPr>
            <a:lvl3pPr>
              <a:buFont typeface="Wingdings" pitchFamily="2" charset="2"/>
              <a:buChar char="ü"/>
              <a:defRPr sz="1800">
                <a:latin typeface="Candara" pitchFamily="34" charset="0"/>
              </a:defRPr>
            </a:lvl3pPr>
            <a:lvl4pPr>
              <a:buFont typeface="Wingdings" pitchFamily="2" charset="2"/>
              <a:buChar char="ü"/>
              <a:defRPr sz="1800">
                <a:latin typeface="Candara" pitchFamily="34" charset="0"/>
              </a:defRPr>
            </a:lvl4pPr>
            <a:lvl5pPr>
              <a:buFont typeface="Wingdings" pitchFamily="2" charset="2"/>
              <a:buChar char="ü"/>
              <a:defRPr sz="1800">
                <a:latin typeface="Candara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5690622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648" y="1600651"/>
            <a:ext cx="8228707" cy="4525119"/>
          </a:xfrm>
          <a:prstGeom prst="rect">
            <a:avLst/>
          </a:prstGeom>
        </p:spPr>
        <p:txBody>
          <a:bodyPr lIns="64284" tIns="32142" rIns="64284" bIns="32142"/>
          <a:lstStyle>
            <a:lvl1pPr>
              <a:buFont typeface="Wingdings" pitchFamily="2" charset="2"/>
              <a:buChar char="ü"/>
              <a:defRPr sz="1800">
                <a:latin typeface="Candara" pitchFamily="34" charset="0"/>
              </a:defRPr>
            </a:lvl1pPr>
            <a:lvl2pPr>
              <a:buFont typeface="Wingdings" pitchFamily="2" charset="2"/>
              <a:buChar char="ü"/>
              <a:defRPr sz="1800">
                <a:latin typeface="Candara" pitchFamily="34" charset="0"/>
              </a:defRPr>
            </a:lvl2pPr>
            <a:lvl3pPr>
              <a:buFont typeface="Wingdings" pitchFamily="2" charset="2"/>
              <a:buChar char="ü"/>
              <a:defRPr sz="1800">
                <a:latin typeface="Candara" pitchFamily="34" charset="0"/>
              </a:defRPr>
            </a:lvl3pPr>
            <a:lvl4pPr>
              <a:buFont typeface="Wingdings" pitchFamily="2" charset="2"/>
              <a:buChar char="ü"/>
              <a:defRPr sz="1800">
                <a:latin typeface="Candara" pitchFamily="34" charset="0"/>
              </a:defRPr>
            </a:lvl4pPr>
            <a:lvl5pPr>
              <a:buFont typeface="Wingdings" pitchFamily="2" charset="2"/>
              <a:buChar char="ü"/>
              <a:defRPr sz="1800">
                <a:latin typeface="Candara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3956997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9589" y="1052515"/>
            <a:ext cx="8123237" cy="73183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503239" y="1989140"/>
            <a:ext cx="3990975" cy="410368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989140"/>
            <a:ext cx="3992562" cy="410368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45102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376363"/>
            <a:ext cx="8291512" cy="431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60452" name="Line 4"/>
          <p:cNvSpPr>
            <a:spLocks noChangeShapeType="1"/>
          </p:cNvSpPr>
          <p:nvPr/>
        </p:nvSpPr>
        <p:spPr bwMode="auto">
          <a:xfrm>
            <a:off x="0" y="9350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/>
          <a:lstStyle/>
          <a:p>
            <a:pPr rtl="1">
              <a:defRPr/>
            </a:pPr>
            <a:endParaRPr lang="fr-LU" sz="44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360453" name="Rectangle 5"/>
          <p:cNvSpPr>
            <a:spLocks noChangeArrowheads="1"/>
          </p:cNvSpPr>
          <p:nvPr/>
        </p:nvSpPr>
        <p:spPr bwMode="auto">
          <a:xfrm>
            <a:off x="14288" y="6015038"/>
            <a:ext cx="9144000" cy="842962"/>
          </a:xfrm>
          <a:prstGeom prst="rect">
            <a:avLst/>
          </a:prstGeom>
          <a:solidFill>
            <a:srgbClr val="1E7FB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1042988" rtl="1">
              <a:defRPr/>
            </a:pPr>
            <a:endParaRPr lang="en-GB" sz="4400" b="1">
              <a:solidFill>
                <a:srgbClr val="000066"/>
              </a:solidFill>
            </a:endParaRPr>
          </a:p>
        </p:txBody>
      </p:sp>
      <p:sp>
        <p:nvSpPr>
          <p:cNvPr id="360454" name="Rectangle 6"/>
          <p:cNvSpPr>
            <a:spLocks noChangeArrowheads="1"/>
          </p:cNvSpPr>
          <p:nvPr/>
        </p:nvSpPr>
        <p:spPr bwMode="auto">
          <a:xfrm>
            <a:off x="2654300" y="6015038"/>
            <a:ext cx="50768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defRPr/>
            </a:pPr>
            <a:r>
              <a:rPr lang="es-ES" sz="1100" b="1">
                <a:solidFill>
                  <a:srgbClr val="FFFFFF"/>
                </a:solidFill>
              </a:rPr>
              <a:t>TALLERES SUBREGIONALES DE CAPACITACION PARA LA PLANIFICACION DE LA INTRODUCCION DE LA VACUNA CONTRA LA INFLUENZA PANDEMICA (H1N1) </a:t>
            </a:r>
          </a:p>
          <a:p>
            <a:pPr algn="ctr">
              <a:defRPr/>
            </a:pPr>
            <a:r>
              <a:rPr lang="es-ES" sz="1100" b="1">
                <a:solidFill>
                  <a:srgbClr val="FFFFFF"/>
                </a:solidFill>
              </a:rPr>
              <a:t>Ciudad de </a:t>
            </a:r>
            <a:r>
              <a:rPr lang="en-US" sz="1100" b="1">
                <a:solidFill>
                  <a:srgbClr val="FFFFFF"/>
                </a:solidFill>
              </a:rPr>
              <a:t>Panamá,  Panamá </a:t>
            </a:r>
          </a:p>
          <a:p>
            <a:pPr algn="ctr">
              <a:defRPr/>
            </a:pPr>
            <a:r>
              <a:rPr lang="en-US" sz="1100" b="1">
                <a:solidFill>
                  <a:srgbClr val="FFFFFF"/>
                </a:solidFill>
              </a:rPr>
              <a:t>Octubre 21 al 23 del 2009</a:t>
            </a:r>
          </a:p>
        </p:txBody>
      </p:sp>
      <p:sp>
        <p:nvSpPr>
          <p:cNvPr id="360455" name="Rectangle 7"/>
          <p:cNvSpPr>
            <a:spLocks noChangeArrowheads="1"/>
          </p:cNvSpPr>
          <p:nvPr/>
        </p:nvSpPr>
        <p:spPr bwMode="auto">
          <a:xfrm>
            <a:off x="8712200" y="6526213"/>
            <a:ext cx="35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fld id="{B2818627-1108-4993-B265-2DE03302BED4}" type="slidenum">
              <a:rPr lang="ar-SA" sz="1500" b="1">
                <a:solidFill>
                  <a:srgbClr val="72BBE8"/>
                </a:solidFill>
                <a:latin typeface="Arial Narrow" pitchFamily="34" charset="0"/>
              </a:rPr>
              <a:pPr algn="r">
                <a:defRPr/>
              </a:pPr>
              <a:t>‹nº›</a:t>
            </a:fld>
            <a:r>
              <a:rPr lang="en-US" sz="1500" b="1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100" b="1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10" descr="design_white"/>
          <p:cNvPicPr>
            <a:picLocks noChangeAspect="1" noChangeArrowheads="1"/>
          </p:cNvPicPr>
          <p:nvPr userDrawn="1"/>
        </p:nvPicPr>
        <p:blipFill>
          <a:blip r:embed="rId16" cstate="print">
            <a:clrChange>
              <a:clrFrom>
                <a:srgbClr val="333333"/>
              </a:clrFrom>
              <a:clrTo>
                <a:srgbClr val="33333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046788"/>
            <a:ext cx="1998663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371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4863" indent="-280988" algn="l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pitchFamily="34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5713" indent="-269875" algn="l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3700" indent="-227013" algn="l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9138" indent="-14605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446338" indent="-146050" algn="r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03538" indent="-146050" algn="r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360738" indent="-146050" algn="r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17938" indent="-146050" algn="r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11/08/2015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5520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4E85F70-A6CF-4592-9193-8E10956B0CAB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11/08/2015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6CFE4DB-C488-414E-B75B-D3FA11D0508A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8684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2009775"/>
            <a:ext cx="8251825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sz="620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Avaliação de Tecnologia no Sistema Único de Saúde</a:t>
            </a:r>
            <a:endParaRPr lang="en-US" spc="-100" dirty="0" smtClean="0">
              <a:solidFill>
                <a:srgbClr val="002060"/>
              </a:solidFill>
            </a:endParaRPr>
          </a:p>
        </p:txBody>
      </p:sp>
      <p:sp>
        <p:nvSpPr>
          <p:cNvPr id="20484" name="Retângulo 6"/>
          <p:cNvSpPr>
            <a:spLocks noChangeArrowheads="1"/>
          </p:cNvSpPr>
          <p:nvPr/>
        </p:nvSpPr>
        <p:spPr bwMode="auto">
          <a:xfrm>
            <a:off x="1792288" y="333375"/>
            <a:ext cx="5568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41350" eaLnBrk="0" hangingPunct="0"/>
            <a:r>
              <a:rPr lang="pt-BR" sz="24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  <a:sym typeface="Gill Sans" charset="0"/>
              </a:rPr>
              <a:t>Universidade do Estado do Rio de Janeiro</a:t>
            </a:r>
            <a:endParaRPr lang="pt-BR" sz="2400" dirty="0">
              <a:solidFill>
                <a:srgbClr val="0070C0"/>
              </a:solidFill>
              <a:latin typeface="Calibri" pitchFamily="34" charset="0"/>
              <a:cs typeface="Times New Roman" pitchFamily="18" charset="0"/>
              <a:sym typeface="Gill Sans" charset="0"/>
            </a:endParaRPr>
          </a:p>
          <a:p>
            <a:pPr algn="ctr" defTabSz="641350" eaLnBrk="0" hangingPunct="0"/>
            <a:r>
              <a:rPr lang="pt-BR" sz="24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  <a:sym typeface="Gill Sans" charset="0"/>
              </a:rPr>
              <a:t>Faculdade de Ciências Médicas</a:t>
            </a:r>
          </a:p>
          <a:p>
            <a:pPr algn="ctr" defTabSz="641350" eaLnBrk="0" hangingPunct="0"/>
            <a:r>
              <a:rPr lang="pt-BR" sz="2400" b="1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  <a:sym typeface="Gill Sans" charset="0"/>
              </a:rPr>
              <a:t>Departamento de Clínica Médica</a:t>
            </a:r>
            <a:endParaRPr lang="pt-BR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pic>
        <p:nvPicPr>
          <p:cNvPr id="8" name="Imagem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040" y="333375"/>
            <a:ext cx="1108075" cy="11779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0486" name="CaixaDeTexto 9"/>
          <p:cNvSpPr txBox="1">
            <a:spLocks noChangeArrowheads="1"/>
          </p:cNvSpPr>
          <p:nvPr/>
        </p:nvSpPr>
        <p:spPr bwMode="auto">
          <a:xfrm>
            <a:off x="0" y="5510213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>
                <a:solidFill>
                  <a:srgbClr val="0070C0"/>
                </a:solidFill>
                <a:latin typeface="Calibri" pitchFamily="34" charset="0"/>
              </a:rPr>
              <a:t>Denizar Vianna</a:t>
            </a:r>
          </a:p>
        </p:txBody>
      </p:sp>
      <p:pic>
        <p:nvPicPr>
          <p:cNvPr id="1026" name="Picture 2" descr="C:\Users\lucianabahia\Desktop\DENIZAR_Dia31Dez2013\Dia09Fev2014\Iniciação_científica\logotipo_fc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88937"/>
            <a:ext cx="1047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>
            <a:spLocks noChangeArrowheads="1"/>
          </p:cNvSpPr>
          <p:nvPr/>
        </p:nvSpPr>
        <p:spPr bwMode="auto">
          <a:xfrm>
            <a:off x="285750" y="1714500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População Total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6" name="Retângulo de cantos arredondados 5"/>
          <p:cNvSpPr>
            <a:spLocks noChangeArrowheads="1"/>
          </p:cNvSpPr>
          <p:nvPr/>
        </p:nvSpPr>
        <p:spPr bwMode="auto">
          <a:xfrm>
            <a:off x="285750" y="2732088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População Doente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7" name="Retângulo de cantos arredondados 6"/>
          <p:cNvSpPr>
            <a:spLocks noChangeArrowheads="1"/>
          </p:cNvSpPr>
          <p:nvPr/>
        </p:nvSpPr>
        <p:spPr bwMode="auto">
          <a:xfrm>
            <a:off x="285750" y="3749675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População Alvo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8" name="Retângulo de cantos arredondados 7"/>
          <p:cNvSpPr>
            <a:spLocks noChangeArrowheads="1"/>
          </p:cNvSpPr>
          <p:nvPr/>
        </p:nvSpPr>
        <p:spPr bwMode="auto">
          <a:xfrm>
            <a:off x="285750" y="4768850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 dirty="0" err="1">
                <a:solidFill>
                  <a:srgbClr val="003366"/>
                </a:solidFill>
                <a:latin typeface="Calibri"/>
                <a:cs typeface="Calibri"/>
              </a:rPr>
              <a:t>Uso</a:t>
            </a:r>
            <a:r>
              <a:rPr lang="en-US" sz="1600" b="1" dirty="0">
                <a:solidFill>
                  <a:srgbClr val="003366"/>
                </a:solidFill>
                <a:latin typeface="Calibri"/>
                <a:cs typeface="Calibri"/>
              </a:rPr>
              <a:t> de </a:t>
            </a:r>
            <a:r>
              <a:rPr lang="en-US" sz="1600" b="1" dirty="0" err="1">
                <a:solidFill>
                  <a:srgbClr val="003366"/>
                </a:solidFill>
                <a:latin typeface="Calibri"/>
                <a:cs typeface="Calibri"/>
              </a:rPr>
              <a:t>Recursos</a:t>
            </a:r>
            <a:endParaRPr lang="pt-BR" sz="1600" b="1" dirty="0" err="1">
              <a:solidFill>
                <a:srgbClr val="003366"/>
              </a:solidFill>
              <a:latin typeface="Calibri"/>
              <a:cs typeface="Calibri"/>
            </a:endParaRPr>
          </a:p>
        </p:txBody>
      </p:sp>
      <p:sp>
        <p:nvSpPr>
          <p:cNvPr id="9" name="Retângulo de cantos arredondados 8"/>
          <p:cNvSpPr>
            <a:spLocks noChangeArrowheads="1"/>
          </p:cNvSpPr>
          <p:nvPr/>
        </p:nvSpPr>
        <p:spPr bwMode="auto">
          <a:xfrm>
            <a:off x="285750" y="5786438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Custo da Doença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cxnSp>
        <p:nvCxnSpPr>
          <p:cNvPr id="11" name="Conector de seta reta 10"/>
          <p:cNvCxnSpPr>
            <a:stCxn id="4" idx="2"/>
            <a:endCxn id="6" idx="0"/>
          </p:cNvCxnSpPr>
          <p:nvPr/>
        </p:nvCxnSpPr>
        <p:spPr bwMode="auto">
          <a:xfrm rot="5400000">
            <a:off x="1062610" y="2509234"/>
            <a:ext cx="446484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12" name="Conector de seta reta 11"/>
          <p:cNvCxnSpPr>
            <a:stCxn id="6" idx="2"/>
            <a:endCxn id="7" idx="0"/>
          </p:cNvCxnSpPr>
          <p:nvPr/>
        </p:nvCxnSpPr>
        <p:spPr bwMode="auto">
          <a:xfrm rot="5400000">
            <a:off x="1071538" y="3500438"/>
            <a:ext cx="428628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15" name="Conector de seta reta 14"/>
          <p:cNvCxnSpPr>
            <a:stCxn id="7" idx="2"/>
            <a:endCxn id="8" idx="0"/>
          </p:cNvCxnSpPr>
          <p:nvPr/>
        </p:nvCxnSpPr>
        <p:spPr bwMode="auto">
          <a:xfrm rot="5400000">
            <a:off x="1062610" y="4545210"/>
            <a:ext cx="446484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19" name="Conector de seta reta 18"/>
          <p:cNvCxnSpPr>
            <a:stCxn id="8" idx="2"/>
            <a:endCxn id="9" idx="0"/>
          </p:cNvCxnSpPr>
          <p:nvPr/>
        </p:nvCxnSpPr>
        <p:spPr bwMode="auto">
          <a:xfrm rot="5400000">
            <a:off x="1062611" y="5563197"/>
            <a:ext cx="446482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sp>
        <p:nvSpPr>
          <p:cNvPr id="22" name="Seta para baixo 21"/>
          <p:cNvSpPr/>
          <p:nvPr/>
        </p:nvSpPr>
        <p:spPr bwMode="auto">
          <a:xfrm>
            <a:off x="1142976" y="2294647"/>
            <a:ext cx="214314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3" name="Seta para baixo 22"/>
          <p:cNvSpPr/>
          <p:nvPr/>
        </p:nvSpPr>
        <p:spPr bwMode="auto">
          <a:xfrm>
            <a:off x="1142976" y="3333589"/>
            <a:ext cx="214314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4" name="Seta para baixo 23"/>
          <p:cNvSpPr/>
          <p:nvPr/>
        </p:nvSpPr>
        <p:spPr bwMode="auto">
          <a:xfrm>
            <a:off x="1142976" y="4333721"/>
            <a:ext cx="214314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5" name="Seta para baixo 24"/>
          <p:cNvSpPr/>
          <p:nvPr/>
        </p:nvSpPr>
        <p:spPr bwMode="auto">
          <a:xfrm>
            <a:off x="1142976" y="5366481"/>
            <a:ext cx="214314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grpSp>
        <p:nvGrpSpPr>
          <p:cNvPr id="2" name="Grupo 73"/>
          <p:cNvGrpSpPr>
            <a:grpSpLocks/>
          </p:cNvGrpSpPr>
          <p:nvPr/>
        </p:nvGrpSpPr>
        <p:grpSpPr bwMode="auto">
          <a:xfrm>
            <a:off x="1357313" y="2290763"/>
            <a:ext cx="2643187" cy="492125"/>
            <a:chOff x="1357313" y="2290763"/>
            <a:chExt cx="2643180" cy="492125"/>
          </a:xfrm>
        </p:grpSpPr>
        <p:sp>
          <p:nvSpPr>
            <p:cNvPr id="10310" name="Retângulo 25"/>
            <p:cNvSpPr>
              <a:spLocks noChangeArrowheads="1"/>
            </p:cNvSpPr>
            <p:nvPr/>
          </p:nvSpPr>
          <p:spPr bwMode="auto">
            <a:xfrm>
              <a:off x="2428872" y="2290763"/>
              <a:ext cx="1571621" cy="492125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E98F"/>
                </a:gs>
              </a:gsLst>
              <a:lin ang="5400000" scaled="1"/>
            </a:gradFill>
            <a:ln w="254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Incidência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Prevalência</a:t>
              </a:r>
              <a:endParaRPr lang="pt-BR" sz="16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0311" name="Conector reto 31"/>
            <p:cNvCxnSpPr>
              <a:cxnSpLocks noChangeShapeType="1"/>
              <a:endCxn id="10310" idx="1"/>
            </p:cNvCxnSpPr>
            <p:nvPr/>
          </p:nvCxnSpPr>
          <p:spPr bwMode="auto">
            <a:xfrm>
              <a:off x="1357313" y="2535238"/>
              <a:ext cx="1071555" cy="1588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</p:spPr>
        </p:cxnSp>
      </p:grpSp>
      <p:grpSp>
        <p:nvGrpSpPr>
          <p:cNvPr id="3" name="Grupo 80"/>
          <p:cNvGrpSpPr>
            <a:grpSpLocks/>
          </p:cNvGrpSpPr>
          <p:nvPr/>
        </p:nvGrpSpPr>
        <p:grpSpPr bwMode="auto">
          <a:xfrm>
            <a:off x="1357313" y="3290888"/>
            <a:ext cx="2643187" cy="492125"/>
            <a:chOff x="1357313" y="3219450"/>
            <a:chExt cx="2643187" cy="492125"/>
          </a:xfrm>
        </p:grpSpPr>
        <p:sp>
          <p:nvSpPr>
            <p:cNvPr id="10308" name="Retângulo 40"/>
            <p:cNvSpPr>
              <a:spLocks noChangeArrowheads="1"/>
            </p:cNvSpPr>
            <p:nvPr/>
          </p:nvSpPr>
          <p:spPr bwMode="auto">
            <a:xfrm>
              <a:off x="2428875" y="3219450"/>
              <a:ext cx="1571625" cy="492125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E98F"/>
                </a:gs>
              </a:gsLst>
              <a:lin ang="5400000" scaled="1"/>
            </a:gradFill>
            <a:ln w="254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% diagnosticado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% tratado</a:t>
              </a:r>
              <a:endParaRPr lang="pt-BR" sz="16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0309" name="Conector reto 41"/>
            <p:cNvCxnSpPr>
              <a:cxnSpLocks noChangeShapeType="1"/>
              <a:endCxn id="10308" idx="1"/>
            </p:cNvCxnSpPr>
            <p:nvPr/>
          </p:nvCxnSpPr>
          <p:spPr bwMode="auto">
            <a:xfrm>
              <a:off x="1357313" y="3465513"/>
              <a:ext cx="1071562" cy="0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</p:spPr>
        </p:cxnSp>
      </p:grpSp>
      <p:grpSp>
        <p:nvGrpSpPr>
          <p:cNvPr id="5" name="Grupo 81"/>
          <p:cNvGrpSpPr>
            <a:grpSpLocks/>
          </p:cNvGrpSpPr>
          <p:nvPr/>
        </p:nvGrpSpPr>
        <p:grpSpPr bwMode="auto">
          <a:xfrm>
            <a:off x="1357313" y="4286250"/>
            <a:ext cx="2643187" cy="492125"/>
            <a:chOff x="1357313" y="4214813"/>
            <a:chExt cx="2643187" cy="492125"/>
          </a:xfrm>
        </p:grpSpPr>
        <p:sp>
          <p:nvSpPr>
            <p:cNvPr id="10306" name="Retângulo 42"/>
            <p:cNvSpPr>
              <a:spLocks noChangeArrowheads="1"/>
            </p:cNvSpPr>
            <p:nvPr/>
          </p:nvSpPr>
          <p:spPr bwMode="auto">
            <a:xfrm>
              <a:off x="2428875" y="4214813"/>
              <a:ext cx="1571625" cy="492125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E98F"/>
                </a:gs>
              </a:gsLst>
              <a:lin ang="5400000" scaled="1"/>
            </a:gradFill>
            <a:ln w="254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Padrões atuais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de tratamento</a:t>
              </a:r>
              <a:endParaRPr lang="pt-BR" sz="16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0307" name="Conector reto 43"/>
            <p:cNvCxnSpPr>
              <a:cxnSpLocks noChangeShapeType="1"/>
              <a:endCxn id="10306" idx="1"/>
            </p:cNvCxnSpPr>
            <p:nvPr/>
          </p:nvCxnSpPr>
          <p:spPr bwMode="auto">
            <a:xfrm>
              <a:off x="1357313" y="4454525"/>
              <a:ext cx="1071562" cy="6350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</p:spPr>
        </p:cxnSp>
      </p:grpSp>
      <p:grpSp>
        <p:nvGrpSpPr>
          <p:cNvPr id="10" name="Grupo 82"/>
          <p:cNvGrpSpPr>
            <a:grpSpLocks/>
          </p:cNvGrpSpPr>
          <p:nvPr/>
        </p:nvGrpSpPr>
        <p:grpSpPr bwMode="auto">
          <a:xfrm>
            <a:off x="1357313" y="5286375"/>
            <a:ext cx="2643187" cy="492125"/>
            <a:chOff x="1357313" y="5214938"/>
            <a:chExt cx="2643187" cy="492125"/>
          </a:xfrm>
        </p:grpSpPr>
        <p:sp>
          <p:nvSpPr>
            <p:cNvPr id="10304" name="Retângulo 44"/>
            <p:cNvSpPr>
              <a:spLocks noChangeArrowheads="1"/>
            </p:cNvSpPr>
            <p:nvPr/>
          </p:nvSpPr>
          <p:spPr bwMode="auto">
            <a:xfrm>
              <a:off x="2428875" y="5214938"/>
              <a:ext cx="1571625" cy="492125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E98F"/>
                </a:gs>
              </a:gsLst>
              <a:lin ang="5400000" scaled="1"/>
            </a:gradFill>
            <a:ln w="254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10000"/>
                </a:lnSpc>
              </a:pPr>
              <a:r>
                <a:rPr lang="en-US" sz="1600" b="1">
                  <a:solidFill>
                    <a:srgbClr val="000000"/>
                  </a:solidFill>
                  <a:latin typeface="Calibri" pitchFamily="34" charset="0"/>
                </a:rPr>
                <a:t>Custos unitários</a:t>
              </a:r>
              <a:endParaRPr lang="pt-BR" sz="1600" b="1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cxnSp>
          <p:nvCxnSpPr>
            <p:cNvPr id="10305" name="Conector reto 45"/>
            <p:cNvCxnSpPr>
              <a:cxnSpLocks noChangeShapeType="1"/>
              <a:endCxn id="10304" idx="1"/>
            </p:cNvCxnSpPr>
            <p:nvPr/>
          </p:nvCxnSpPr>
          <p:spPr bwMode="auto">
            <a:xfrm flipV="1">
              <a:off x="1357313" y="5461000"/>
              <a:ext cx="1071562" cy="4763"/>
            </a:xfrm>
            <a:prstGeom prst="line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/>
            </a:ln>
          </p:spPr>
        </p:cxnSp>
      </p:grpSp>
      <p:sp>
        <p:nvSpPr>
          <p:cNvPr id="47" name="Retângulo de cantos arredondados 46"/>
          <p:cNvSpPr>
            <a:spLocks noChangeArrowheads="1"/>
          </p:cNvSpPr>
          <p:nvPr/>
        </p:nvSpPr>
        <p:spPr bwMode="auto">
          <a:xfrm>
            <a:off x="6429375" y="1714500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lIns="36000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População Total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cxnSp>
        <p:nvCxnSpPr>
          <p:cNvPr id="52" name="Conector de seta reta 51"/>
          <p:cNvCxnSpPr>
            <a:stCxn id="47" idx="2"/>
            <a:endCxn id="48" idx="0"/>
          </p:cNvCxnSpPr>
          <p:nvPr/>
        </p:nvCxnSpPr>
        <p:spPr bwMode="auto">
          <a:xfrm rot="5400000">
            <a:off x="7206271" y="2509229"/>
            <a:ext cx="446487" cy="12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53" name="Conector de seta reta 52"/>
          <p:cNvCxnSpPr>
            <a:stCxn id="48" idx="2"/>
            <a:endCxn id="49" idx="0"/>
          </p:cNvCxnSpPr>
          <p:nvPr/>
        </p:nvCxnSpPr>
        <p:spPr bwMode="auto">
          <a:xfrm rot="5400000">
            <a:off x="7215192" y="3500436"/>
            <a:ext cx="428632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54" name="Conector de seta reta 53"/>
          <p:cNvCxnSpPr>
            <a:stCxn id="49" idx="2"/>
            <a:endCxn id="50" idx="0"/>
          </p:cNvCxnSpPr>
          <p:nvPr/>
        </p:nvCxnSpPr>
        <p:spPr bwMode="auto">
          <a:xfrm rot="5400000">
            <a:off x="7206263" y="4545211"/>
            <a:ext cx="446490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55" name="Conector de seta reta 54"/>
          <p:cNvCxnSpPr>
            <a:stCxn id="50" idx="2"/>
            <a:endCxn id="51" idx="0"/>
          </p:cNvCxnSpPr>
          <p:nvPr/>
        </p:nvCxnSpPr>
        <p:spPr bwMode="auto">
          <a:xfrm rot="5400000">
            <a:off x="7206267" y="5563197"/>
            <a:ext cx="446482" cy="1588"/>
          </a:xfrm>
          <a:prstGeom prst="straightConnector1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sp>
        <p:nvSpPr>
          <p:cNvPr id="60" name="Seta para a direita listrada 59"/>
          <p:cNvSpPr/>
          <p:nvPr/>
        </p:nvSpPr>
        <p:spPr bwMode="auto">
          <a:xfrm>
            <a:off x="4214813" y="2105025"/>
            <a:ext cx="2071687" cy="809625"/>
          </a:xfrm>
          <a:prstGeom prst="stripedRightArrow">
            <a:avLst>
              <a:gd name="adj1" fmla="val 66034"/>
              <a:gd name="adj2" fmla="val 50000"/>
            </a:avLst>
          </a:prstGeom>
          <a:gradFill rotWithShape="1">
            <a:gsLst>
              <a:gs pos="0">
                <a:srgbClr val="FF0000"/>
              </a:gs>
              <a:gs pos="100000">
                <a:srgbClr val="FF7676"/>
              </a:gs>
            </a:gsLst>
            <a:lin ang="5400000" scaled="1"/>
          </a:gra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Incidência (Prevenção)</a:t>
            </a:r>
            <a:endParaRPr lang="pt-BR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" name="Seta para a direita listrada 60"/>
          <p:cNvSpPr/>
          <p:nvPr/>
        </p:nvSpPr>
        <p:spPr bwMode="auto">
          <a:xfrm>
            <a:off x="4214813" y="3135313"/>
            <a:ext cx="2071687" cy="811212"/>
          </a:xfrm>
          <a:prstGeom prst="stripedRightArrow">
            <a:avLst>
              <a:gd name="adj1" fmla="val 66034"/>
              <a:gd name="adj2" fmla="val 50000"/>
            </a:avLst>
          </a:prstGeom>
          <a:gradFill rotWithShape="1">
            <a:gsLst>
              <a:gs pos="0">
                <a:srgbClr val="FF0000"/>
              </a:gs>
              <a:gs pos="100000">
                <a:srgbClr val="FF7676"/>
              </a:gs>
            </a:gsLst>
            <a:lin ang="5400000" scaled="1"/>
          </a:gra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Diagnóstico</a:t>
            </a:r>
          </a:p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Tratamento</a:t>
            </a:r>
            <a:endParaRPr lang="pt-BR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2" name="Seta para a direita listrada 61"/>
          <p:cNvSpPr/>
          <p:nvPr/>
        </p:nvSpPr>
        <p:spPr bwMode="auto">
          <a:xfrm>
            <a:off x="4214813" y="4135438"/>
            <a:ext cx="2071687" cy="811212"/>
          </a:xfrm>
          <a:prstGeom prst="stripedRightArrow">
            <a:avLst>
              <a:gd name="adj1" fmla="val 66034"/>
              <a:gd name="adj2" fmla="val 50000"/>
            </a:avLst>
          </a:prstGeom>
          <a:gradFill rotWithShape="1">
            <a:gsLst>
              <a:gs pos="0">
                <a:srgbClr val="FF0000"/>
              </a:gs>
              <a:gs pos="100000">
                <a:srgbClr val="FF7676"/>
              </a:gs>
            </a:gsLst>
            <a:lin ang="5400000" scaled="1"/>
          </a:gra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Hospitalização, Follow-up, etc.</a:t>
            </a:r>
            <a:endParaRPr lang="pt-BR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3" name="Seta para a direita listrada 62"/>
          <p:cNvSpPr/>
          <p:nvPr/>
        </p:nvSpPr>
        <p:spPr bwMode="auto">
          <a:xfrm>
            <a:off x="4214813" y="5121275"/>
            <a:ext cx="2071687" cy="811213"/>
          </a:xfrm>
          <a:prstGeom prst="stripedRightArrow">
            <a:avLst>
              <a:gd name="adj1" fmla="val 66034"/>
              <a:gd name="adj2" fmla="val 50000"/>
            </a:avLst>
          </a:prstGeom>
          <a:gradFill rotWithShape="1">
            <a:gsLst>
              <a:gs pos="0">
                <a:srgbClr val="FF0000"/>
              </a:gs>
              <a:gs pos="100000">
                <a:srgbClr val="FF7676"/>
              </a:gs>
            </a:gsLst>
            <a:lin ang="5400000" scaled="1"/>
          </a:gra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rgbClr val="000000"/>
                </a:solidFill>
                <a:latin typeface="Calibri"/>
                <a:cs typeface="Calibri"/>
              </a:rPr>
              <a:t>Novas </a:t>
            </a:r>
            <a:r>
              <a:rPr lang="en-US" sz="1600" b="1" dirty="0" err="1">
                <a:solidFill>
                  <a:srgbClr val="000000"/>
                </a:solidFill>
                <a:latin typeface="Calibri"/>
                <a:cs typeface="Calibri"/>
              </a:rPr>
              <a:t>terapias</a:t>
            </a:r>
            <a:r>
              <a:rPr lang="en-US" sz="1600" b="1" dirty="0">
                <a:solidFill>
                  <a:srgbClr val="000000"/>
                </a:solidFill>
                <a:latin typeface="Calibri"/>
                <a:cs typeface="Calibri"/>
              </a:rPr>
              <a:t>/ </a:t>
            </a:r>
            <a:r>
              <a:rPr lang="en-US" sz="1600" b="1" dirty="0" err="1">
                <a:solidFill>
                  <a:srgbClr val="000000"/>
                </a:solidFill>
                <a:latin typeface="Calibri"/>
                <a:cs typeface="Calibri"/>
              </a:rPr>
              <a:t>procedimentos</a:t>
            </a:r>
            <a:endParaRPr lang="pt-BR" sz="16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4" name="Explosão 2 63"/>
          <p:cNvSpPr>
            <a:spLocks noChangeArrowheads="1"/>
          </p:cNvSpPr>
          <p:nvPr/>
        </p:nvSpPr>
        <p:spPr bwMode="auto">
          <a:xfrm>
            <a:off x="7812088" y="1463675"/>
            <a:ext cx="1260475" cy="554038"/>
          </a:xfrm>
          <a:prstGeom prst="irregularSeal2">
            <a:avLst/>
          </a:prstGeom>
          <a:solidFill>
            <a:srgbClr val="003366"/>
          </a:solidFill>
          <a:ln w="9525">
            <a:solidFill>
              <a:srgbClr val="49464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b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FFFFFF"/>
                </a:solidFill>
                <a:latin typeface="Calibri"/>
                <a:cs typeface="Calibri"/>
              </a:rPr>
              <a:t>Novo</a:t>
            </a:r>
            <a:endParaRPr lang="pt-BR" sz="16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8" name="Retângulo de cantos arredondados 47"/>
          <p:cNvSpPr>
            <a:spLocks noChangeArrowheads="1"/>
          </p:cNvSpPr>
          <p:nvPr/>
        </p:nvSpPr>
        <p:spPr bwMode="auto">
          <a:xfrm>
            <a:off x="6429375" y="2732088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População Doente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56" name="Seta para baixo 55"/>
          <p:cNvSpPr/>
          <p:nvPr/>
        </p:nvSpPr>
        <p:spPr bwMode="auto">
          <a:xfrm>
            <a:off x="7286634" y="2294660"/>
            <a:ext cx="214311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9" name="Retângulo de cantos arredondados 48"/>
          <p:cNvSpPr>
            <a:spLocks noChangeArrowheads="1"/>
          </p:cNvSpPr>
          <p:nvPr/>
        </p:nvSpPr>
        <p:spPr bwMode="auto">
          <a:xfrm>
            <a:off x="6429375" y="3749675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População Alvo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57" name="Seta para baixo 56"/>
          <p:cNvSpPr/>
          <p:nvPr/>
        </p:nvSpPr>
        <p:spPr bwMode="auto">
          <a:xfrm>
            <a:off x="7286634" y="3318600"/>
            <a:ext cx="214311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0" name="Retângulo de cantos arredondados 49"/>
          <p:cNvSpPr>
            <a:spLocks noChangeArrowheads="1"/>
          </p:cNvSpPr>
          <p:nvPr/>
        </p:nvSpPr>
        <p:spPr bwMode="auto">
          <a:xfrm>
            <a:off x="6429375" y="4768850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 dirty="0" err="1">
                <a:solidFill>
                  <a:srgbClr val="003366"/>
                </a:solidFill>
                <a:latin typeface="Calibri"/>
                <a:cs typeface="Calibri"/>
              </a:rPr>
              <a:t>Uso</a:t>
            </a:r>
            <a:r>
              <a:rPr lang="en-US" sz="1600" b="1" dirty="0">
                <a:solidFill>
                  <a:srgbClr val="003366"/>
                </a:solidFill>
                <a:latin typeface="Calibri"/>
                <a:cs typeface="Calibri"/>
              </a:rPr>
              <a:t> de </a:t>
            </a:r>
            <a:r>
              <a:rPr lang="en-US" sz="1600" b="1" dirty="0" err="1">
                <a:solidFill>
                  <a:srgbClr val="003366"/>
                </a:solidFill>
                <a:latin typeface="Calibri"/>
                <a:cs typeface="Calibri"/>
              </a:rPr>
              <a:t>Recursos</a:t>
            </a:r>
            <a:endParaRPr lang="pt-BR" sz="1600" b="1" dirty="0" err="1">
              <a:solidFill>
                <a:srgbClr val="003366"/>
              </a:solidFill>
              <a:latin typeface="Calibri"/>
              <a:cs typeface="Calibri"/>
            </a:endParaRPr>
          </a:p>
        </p:txBody>
      </p:sp>
      <p:sp>
        <p:nvSpPr>
          <p:cNvPr id="58" name="Seta para baixo 57"/>
          <p:cNvSpPr/>
          <p:nvPr/>
        </p:nvSpPr>
        <p:spPr bwMode="auto">
          <a:xfrm>
            <a:off x="7286634" y="4342540"/>
            <a:ext cx="214311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9" name="CaixaDeTexto 68"/>
          <p:cNvSpPr txBox="1">
            <a:spLocks noChangeArrowheads="1"/>
          </p:cNvSpPr>
          <p:nvPr/>
        </p:nvSpPr>
        <p:spPr bwMode="auto">
          <a:xfrm>
            <a:off x="422275" y="1273175"/>
            <a:ext cx="1816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161645"/>
                </a:solidFill>
                <a:latin typeface="Calibri" pitchFamily="34" charset="0"/>
              </a:rPr>
              <a:t>CENÁRIO ATUAL</a:t>
            </a:r>
            <a:endParaRPr lang="pt-BR" b="1">
              <a:solidFill>
                <a:srgbClr val="161645"/>
              </a:solidFill>
              <a:latin typeface="Calibri" pitchFamily="34" charset="0"/>
            </a:endParaRPr>
          </a:p>
        </p:txBody>
      </p:sp>
      <p:sp>
        <p:nvSpPr>
          <p:cNvPr id="70" name="CaixaDeTexto 69"/>
          <p:cNvSpPr txBox="1">
            <a:spLocks noChangeArrowheads="1"/>
          </p:cNvSpPr>
          <p:nvPr/>
        </p:nvSpPr>
        <p:spPr bwMode="auto">
          <a:xfrm>
            <a:off x="6473825" y="1273175"/>
            <a:ext cx="198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161645"/>
                </a:solidFill>
                <a:latin typeface="Calibri" pitchFamily="34" charset="0"/>
              </a:rPr>
              <a:t>CENÁRIO FUTURO</a:t>
            </a:r>
            <a:endParaRPr lang="pt-BR" b="1">
              <a:solidFill>
                <a:srgbClr val="161645"/>
              </a:solidFill>
              <a:latin typeface="Calibri" pitchFamily="34" charset="0"/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2470150" y="1701800"/>
            <a:ext cx="1579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FATOR CHAVE</a:t>
            </a:r>
            <a:endParaRPr lang="pt-BR" b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72" name="CaixaDeTexto 71"/>
          <p:cNvSpPr txBox="1"/>
          <p:nvPr/>
        </p:nvSpPr>
        <p:spPr>
          <a:xfrm>
            <a:off x="4341813" y="1701800"/>
            <a:ext cx="16700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IMPACTO EM</a:t>
            </a:r>
            <a:endParaRPr lang="pt-BR" b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grpSp>
        <p:nvGrpSpPr>
          <p:cNvPr id="13" name="Grupo 78"/>
          <p:cNvGrpSpPr>
            <a:grpSpLocks/>
          </p:cNvGrpSpPr>
          <p:nvPr/>
        </p:nvGrpSpPr>
        <p:grpSpPr bwMode="auto">
          <a:xfrm>
            <a:off x="2286000" y="5857876"/>
            <a:ext cx="4286250" cy="428625"/>
            <a:chOff x="2286000" y="5786438"/>
            <a:chExt cx="4286250" cy="428625"/>
          </a:xfrm>
          <a:solidFill>
            <a:schemeClr val="accent6">
              <a:lumMod val="50000"/>
            </a:schemeClr>
          </a:solidFill>
        </p:grpSpPr>
        <p:sp>
          <p:nvSpPr>
            <p:cNvPr id="73" name="Retângulo 72"/>
            <p:cNvSpPr/>
            <p:nvPr/>
          </p:nvSpPr>
          <p:spPr bwMode="auto">
            <a:xfrm>
              <a:off x="3500438" y="5786438"/>
              <a:ext cx="1571625" cy="428625"/>
            </a:xfrm>
            <a:prstGeom prst="rect">
              <a:avLst/>
            </a:prstGeom>
            <a:grpFill/>
            <a:ln w="25400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40000"/>
                </a:lnSpc>
                <a:defRPr/>
              </a:pPr>
              <a:r>
                <a:rPr lang="en-US" sz="1600" b="1" dirty="0">
                  <a:solidFill>
                    <a:srgbClr val="FFFFFF"/>
                  </a:solidFill>
                  <a:latin typeface="Calibri"/>
                  <a:cs typeface="Calibri"/>
                </a:rPr>
                <a:t>DIFERENÇA</a:t>
              </a:r>
              <a:endParaRPr lang="pt-BR" sz="1600" b="1" dirty="0">
                <a:solidFill>
                  <a:srgbClr val="FFFFFF"/>
                </a:solidFill>
                <a:latin typeface="Calibri"/>
                <a:cs typeface="Calibri"/>
              </a:endParaRPr>
            </a:p>
          </p:txBody>
        </p:sp>
        <p:cxnSp>
          <p:nvCxnSpPr>
            <p:cNvPr id="5188" name="Conector reto 91"/>
            <p:cNvCxnSpPr>
              <a:cxnSpLocks noChangeShapeType="1"/>
              <a:endCxn id="73" idx="1"/>
            </p:cNvCxnSpPr>
            <p:nvPr/>
          </p:nvCxnSpPr>
          <p:spPr bwMode="auto">
            <a:xfrm>
              <a:off x="2286000" y="6000750"/>
              <a:ext cx="1214438" cy="1588"/>
            </a:xfrm>
            <a:prstGeom prst="line">
              <a:avLst/>
            </a:prstGeom>
            <a:grpFill/>
            <a:ln w="25400" algn="ctr">
              <a:solidFill>
                <a:schemeClr val="accent6">
                  <a:lumMod val="50000"/>
                </a:schemeClr>
              </a:solidFill>
              <a:round/>
              <a:headEnd/>
              <a:tailEnd/>
            </a:ln>
          </p:spPr>
        </p:cxnSp>
        <p:cxnSp>
          <p:nvCxnSpPr>
            <p:cNvPr id="5189" name="Conector reto 94"/>
            <p:cNvCxnSpPr>
              <a:cxnSpLocks noChangeShapeType="1"/>
              <a:stCxn id="73" idx="3"/>
            </p:cNvCxnSpPr>
            <p:nvPr/>
          </p:nvCxnSpPr>
          <p:spPr bwMode="auto">
            <a:xfrm>
              <a:off x="5072063" y="6000750"/>
              <a:ext cx="1500187" cy="1588"/>
            </a:xfrm>
            <a:prstGeom prst="line">
              <a:avLst/>
            </a:prstGeom>
            <a:grpFill/>
            <a:ln w="25400" algn="ctr">
              <a:solidFill>
                <a:schemeClr val="accent6">
                  <a:lumMod val="50000"/>
                </a:schemeClr>
              </a:solidFill>
              <a:round/>
              <a:headEnd/>
              <a:tailEnd/>
            </a:ln>
          </p:spPr>
        </p:cxnSp>
      </p:grpSp>
      <p:sp>
        <p:nvSpPr>
          <p:cNvPr id="99" name="Retângulo de cantos arredondados 98"/>
          <p:cNvSpPr/>
          <p:nvPr/>
        </p:nvSpPr>
        <p:spPr bwMode="auto">
          <a:xfrm>
            <a:off x="2987675" y="6357938"/>
            <a:ext cx="2508250" cy="4318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254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40000"/>
              </a:lnSpc>
              <a:defRPr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</a:rPr>
              <a:t>IMPACTO ORÇAMENTÁRIO</a:t>
            </a:r>
            <a:endParaRPr lang="pt-BR" sz="16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1" name="Retângulo de cantos arredondados 50"/>
          <p:cNvSpPr>
            <a:spLocks noChangeArrowheads="1"/>
          </p:cNvSpPr>
          <p:nvPr/>
        </p:nvSpPr>
        <p:spPr bwMode="auto">
          <a:xfrm>
            <a:off x="6429375" y="5786438"/>
            <a:ext cx="2000250" cy="571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>
            <a:solidFill>
              <a:srgbClr val="003366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wrap="none" anchor="ctr"/>
          <a:lstStyle/>
          <a:p>
            <a:pPr algn="ctr">
              <a:lnSpc>
                <a:spcPct val="110000"/>
              </a:lnSpc>
              <a:defRPr/>
            </a:pPr>
            <a:r>
              <a:rPr lang="en-US" sz="1600" b="1">
                <a:solidFill>
                  <a:srgbClr val="003366"/>
                </a:solidFill>
                <a:latin typeface="Calibri" pitchFamily="34" charset="0"/>
              </a:rPr>
              <a:t>Custo da Doença</a:t>
            </a:r>
            <a:endParaRPr lang="pt-BR" sz="16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59" name="Seta para baixo 58"/>
          <p:cNvSpPr/>
          <p:nvPr/>
        </p:nvSpPr>
        <p:spPr bwMode="auto">
          <a:xfrm>
            <a:off x="7286634" y="5366481"/>
            <a:ext cx="214311" cy="419973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488" tIns="44450" rIns="90488" bIns="44450" anchor="b">
            <a:spAutoFit/>
          </a:bodyPr>
          <a:lstStyle/>
          <a:p>
            <a:pPr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6" name="Explosão 2 75"/>
          <p:cNvSpPr>
            <a:spLocks noChangeArrowheads="1"/>
          </p:cNvSpPr>
          <p:nvPr/>
        </p:nvSpPr>
        <p:spPr bwMode="auto">
          <a:xfrm>
            <a:off x="7883525" y="2492375"/>
            <a:ext cx="1260475" cy="554038"/>
          </a:xfrm>
          <a:prstGeom prst="irregularSeal2">
            <a:avLst/>
          </a:prstGeom>
          <a:solidFill>
            <a:srgbClr val="003366"/>
          </a:solidFill>
          <a:ln w="9525">
            <a:solidFill>
              <a:srgbClr val="49464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b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FFFFFF"/>
                </a:solidFill>
                <a:latin typeface="Calibri"/>
                <a:cs typeface="Calibri"/>
              </a:rPr>
              <a:t>Novo</a:t>
            </a:r>
            <a:endParaRPr lang="pt-BR" sz="16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77" name="Explosão 2 76"/>
          <p:cNvSpPr>
            <a:spLocks noChangeArrowheads="1"/>
          </p:cNvSpPr>
          <p:nvPr/>
        </p:nvSpPr>
        <p:spPr bwMode="auto">
          <a:xfrm>
            <a:off x="7883525" y="3500438"/>
            <a:ext cx="1260475" cy="554037"/>
          </a:xfrm>
          <a:prstGeom prst="irregularSeal2">
            <a:avLst/>
          </a:prstGeom>
          <a:solidFill>
            <a:srgbClr val="003366"/>
          </a:solidFill>
          <a:ln w="9525">
            <a:solidFill>
              <a:srgbClr val="49464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b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FFFFFF"/>
                </a:solidFill>
                <a:latin typeface="Calibri"/>
                <a:cs typeface="Calibri"/>
              </a:rPr>
              <a:t>Novo</a:t>
            </a:r>
            <a:endParaRPr lang="pt-BR" sz="16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78" name="Explosão 2 77"/>
          <p:cNvSpPr>
            <a:spLocks noChangeArrowheads="1"/>
          </p:cNvSpPr>
          <p:nvPr/>
        </p:nvSpPr>
        <p:spPr bwMode="auto">
          <a:xfrm>
            <a:off x="7883525" y="4508500"/>
            <a:ext cx="1260475" cy="554038"/>
          </a:xfrm>
          <a:prstGeom prst="irregularSeal2">
            <a:avLst/>
          </a:prstGeom>
          <a:solidFill>
            <a:srgbClr val="003366"/>
          </a:solidFill>
          <a:ln w="9525">
            <a:solidFill>
              <a:srgbClr val="49464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b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FFFFFF"/>
                </a:solidFill>
                <a:latin typeface="Calibri"/>
                <a:cs typeface="Calibri"/>
              </a:rPr>
              <a:t>Novo</a:t>
            </a:r>
            <a:endParaRPr lang="pt-BR" sz="16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79" name="Explosão 2 78"/>
          <p:cNvSpPr>
            <a:spLocks noChangeArrowheads="1"/>
          </p:cNvSpPr>
          <p:nvPr/>
        </p:nvSpPr>
        <p:spPr bwMode="auto">
          <a:xfrm>
            <a:off x="7883525" y="5516563"/>
            <a:ext cx="1260475" cy="554037"/>
          </a:xfrm>
          <a:prstGeom prst="irregularSeal2">
            <a:avLst/>
          </a:prstGeom>
          <a:solidFill>
            <a:srgbClr val="003366"/>
          </a:solidFill>
          <a:ln w="9525">
            <a:solidFill>
              <a:srgbClr val="49464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b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FFFFFF"/>
                </a:solidFill>
                <a:latin typeface="Calibri"/>
                <a:cs typeface="Calibri"/>
              </a:rPr>
              <a:t>Novo</a:t>
            </a:r>
            <a:endParaRPr lang="pt-BR" sz="16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65" name="Título 5"/>
          <p:cNvSpPr txBox="1">
            <a:spLocks/>
          </p:cNvSpPr>
          <p:nvPr/>
        </p:nvSpPr>
        <p:spPr bwMode="auto">
          <a:xfrm>
            <a:off x="0" y="476672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Análise do Impacto Orçamentário</a:t>
            </a:r>
            <a:endParaRPr lang="pt-BR" sz="4400" dirty="0">
              <a:latin typeface="Calibri"/>
              <a:ea typeface="ヒラギノ明朝 ProN W3" charset="-128"/>
              <a:cs typeface="Calibri"/>
              <a:sym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6665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64" grpId="0" animBg="1"/>
      <p:bldP spid="48" grpId="0" animBg="1"/>
      <p:bldP spid="49" grpId="0" animBg="1"/>
      <p:bldP spid="50" grpId="0" animBg="1"/>
      <p:bldP spid="69" grpId="0"/>
      <p:bldP spid="70" grpId="0"/>
      <p:bldP spid="71" grpId="0"/>
      <p:bldP spid="72" grpId="0"/>
      <p:bldP spid="99" grpId="0" animBg="1"/>
      <p:bldP spid="51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ítulo 5"/>
          <p:cNvSpPr txBox="1">
            <a:spLocks/>
          </p:cNvSpPr>
          <p:nvPr/>
        </p:nvSpPr>
        <p:spPr bwMode="auto">
          <a:xfrm>
            <a:off x="0" y="476672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Impacto Orçamentário do TAVI </a:t>
            </a:r>
          </a:p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no Sistema Único de Saúde</a:t>
            </a:r>
            <a:endParaRPr lang="pt-BR" sz="4400" dirty="0">
              <a:latin typeface="Calibri"/>
              <a:ea typeface="ヒラギノ明朝 ProN W3" charset="-128"/>
              <a:cs typeface="Calibri"/>
              <a:sym typeface="Baskerville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77294"/>
            <a:ext cx="9144000" cy="445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28142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ítulo 5"/>
          <p:cNvSpPr txBox="1">
            <a:spLocks/>
          </p:cNvSpPr>
          <p:nvPr/>
        </p:nvSpPr>
        <p:spPr bwMode="auto">
          <a:xfrm>
            <a:off x="0" y="476672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Impacto Orçamentário do TAVI </a:t>
            </a:r>
          </a:p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no Sistema Único de Saúde</a:t>
            </a:r>
            <a:endParaRPr lang="pt-BR" sz="4400" dirty="0">
              <a:latin typeface="Calibri"/>
              <a:ea typeface="ヒラギノ明朝 ProN W3" charset="-128"/>
              <a:cs typeface="Calibri"/>
              <a:sym typeface="Baskerville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" y="2667778"/>
            <a:ext cx="9141143" cy="339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0905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ítulo 5"/>
          <p:cNvSpPr txBox="1">
            <a:spLocks/>
          </p:cNvSpPr>
          <p:nvPr/>
        </p:nvSpPr>
        <p:spPr bwMode="auto">
          <a:xfrm>
            <a:off x="0" y="476672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Impacto Orçamentário do TAVI </a:t>
            </a:r>
          </a:p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no Sistema Único de Saúde</a:t>
            </a:r>
            <a:endParaRPr lang="pt-BR" sz="4400" dirty="0">
              <a:latin typeface="Calibri"/>
              <a:ea typeface="ヒラギノ明朝 ProN W3" charset="-128"/>
              <a:cs typeface="Calibri"/>
              <a:sym typeface="Baskerville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7" y="2780928"/>
            <a:ext cx="9144000" cy="344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27934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20484" name="Retângulo 6"/>
          <p:cNvSpPr>
            <a:spLocks noChangeArrowheads="1"/>
          </p:cNvSpPr>
          <p:nvPr/>
        </p:nvSpPr>
        <p:spPr bwMode="auto">
          <a:xfrm>
            <a:off x="1792288" y="333375"/>
            <a:ext cx="5568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641350" eaLnBrk="0" hangingPunct="0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  <a:sym typeface="Gill Sans" charset="0"/>
              </a:rPr>
              <a:t>Universidade do Estado do Rio de Janeiro</a:t>
            </a:r>
            <a:endParaRPr lang="pt-BR" sz="2400" dirty="0">
              <a:solidFill>
                <a:srgbClr val="0070C0"/>
              </a:solidFill>
              <a:latin typeface="Calibri" pitchFamily="34" charset="0"/>
              <a:cs typeface="Times New Roman" pitchFamily="18" charset="0"/>
              <a:sym typeface="Gill Sans" charset="0"/>
            </a:endParaRPr>
          </a:p>
          <a:p>
            <a:pPr algn="ctr" defTabSz="641350" eaLnBrk="0" hangingPunct="0"/>
            <a:r>
              <a:rPr lang="pt-BR" sz="24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  <a:sym typeface="Gill Sans" charset="0"/>
              </a:rPr>
              <a:t>Faculdade de Ciências Médicas</a:t>
            </a:r>
          </a:p>
          <a:p>
            <a:pPr algn="ctr" defTabSz="641350" eaLnBrk="0" hangingPunct="0"/>
            <a:r>
              <a:rPr lang="pt-BR" sz="2400" b="1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  <a:sym typeface="Gill Sans" charset="0"/>
              </a:rPr>
              <a:t>Departamento de Clínica Médica</a:t>
            </a:r>
            <a:endParaRPr lang="pt-BR" sz="2400" dirty="0">
              <a:solidFill>
                <a:srgbClr val="0070C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8" name="Imagem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1108075" cy="11779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Retângulo 9"/>
          <p:cNvSpPr/>
          <p:nvPr/>
        </p:nvSpPr>
        <p:spPr>
          <a:xfrm>
            <a:off x="0" y="272111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  <a:t>OBRIGADO</a:t>
            </a:r>
            <a:r>
              <a:rPr lang="pt-BR" sz="4400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  <a:t/>
            </a:r>
            <a:br>
              <a:rPr lang="pt-BR" sz="4400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t-BR" sz="4400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  <a:t/>
            </a:r>
            <a:br>
              <a:rPr lang="pt-BR" sz="4400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t-BR" sz="4400" b="1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  <a:t/>
            </a:r>
            <a:br>
              <a:rPr lang="pt-BR" sz="4400" b="1" kern="0" dirty="0" smtClean="0">
                <a:solidFill>
                  <a:srgbClr val="000099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t-BR" sz="3200" kern="0" dirty="0" smtClean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denizar@uerj.br</a:t>
            </a:r>
            <a:endParaRPr lang="pt-BR" dirty="0">
              <a:latin typeface="Calibri" panose="020F0502020204030204" pitchFamily="34" charset="0"/>
            </a:endParaRPr>
          </a:p>
        </p:txBody>
      </p:sp>
      <p:pic>
        <p:nvPicPr>
          <p:cNvPr id="2050" name="Picture 2" descr="C:\Users\lucianabahia\Desktop\DENIZAR_Dia31Dez2013\Dia09Fev2014\Iniciação_científica\logotipo_fc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66725"/>
            <a:ext cx="1047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7"/>
          <p:cNvSpPr txBox="1">
            <a:spLocks/>
          </p:cNvSpPr>
          <p:nvPr/>
        </p:nvSpPr>
        <p:spPr bwMode="auto">
          <a:xfrm>
            <a:off x="0" y="331860"/>
            <a:ext cx="9144000" cy="42862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1800" dirty="0">
                <a:solidFill>
                  <a:prstClr val="black"/>
                </a:solidFill>
              </a:rPr>
              <a:t/>
            </a:r>
            <a:br>
              <a:rPr lang="en-GB" sz="1800" dirty="0">
                <a:solidFill>
                  <a:prstClr val="black"/>
                </a:solidFill>
              </a:rPr>
            </a:br>
            <a:r>
              <a:rPr lang="en-GB" sz="9600" dirty="0">
                <a:solidFill>
                  <a:prstClr val="black"/>
                </a:solidFill>
              </a:rPr>
              <a:t/>
            </a:r>
            <a:br>
              <a:rPr lang="en-GB" sz="9600" dirty="0">
                <a:solidFill>
                  <a:prstClr val="black"/>
                </a:solidFill>
              </a:rPr>
            </a:br>
            <a:r>
              <a:rPr lang="en-GB" sz="12800" b="1" dirty="0" err="1">
                <a:solidFill>
                  <a:prstClr val="black"/>
                </a:solidFill>
                <a:latin typeface="+mn-lt"/>
              </a:rPr>
              <a:t>Trilogia</a:t>
            </a:r>
            <a:r>
              <a:rPr lang="en-GB" sz="12800" b="1" dirty="0">
                <a:solidFill>
                  <a:prstClr val="black"/>
                </a:solidFill>
                <a:latin typeface="+mn-lt"/>
              </a:rPr>
              <a:t> da </a:t>
            </a:r>
            <a:r>
              <a:rPr lang="en-GB" sz="12800" b="1" dirty="0" err="1">
                <a:solidFill>
                  <a:prstClr val="black"/>
                </a:solidFill>
                <a:latin typeface="+mn-lt"/>
              </a:rPr>
              <a:t>Avaliação</a:t>
            </a:r>
            <a:r>
              <a:rPr lang="en-GB" sz="12800" b="1" dirty="0">
                <a:solidFill>
                  <a:prstClr val="black"/>
                </a:solidFill>
                <a:latin typeface="+mn-lt"/>
              </a:rPr>
              <a:t> de </a:t>
            </a:r>
            <a:r>
              <a:rPr lang="en-GB" sz="12800" b="1" dirty="0" err="1">
                <a:solidFill>
                  <a:prstClr val="black"/>
                </a:solidFill>
                <a:latin typeface="+mn-lt"/>
              </a:rPr>
              <a:t>Tecnologia</a:t>
            </a:r>
            <a:r>
              <a:rPr lang="en-GB" sz="12800" b="1" dirty="0">
                <a:solidFill>
                  <a:prstClr val="black"/>
                </a:solidFill>
                <a:latin typeface="+mn-lt"/>
              </a:rPr>
              <a:t> </a:t>
            </a:r>
            <a:r>
              <a:rPr lang="en-GB" sz="12800" b="1" dirty="0" err="1">
                <a:solidFill>
                  <a:prstClr val="black"/>
                </a:solidFill>
                <a:latin typeface="+mn-lt"/>
              </a:rPr>
              <a:t>em</a:t>
            </a:r>
            <a:r>
              <a:rPr lang="en-GB" sz="12800" b="1" dirty="0">
                <a:solidFill>
                  <a:prstClr val="black"/>
                </a:solidFill>
                <a:latin typeface="+mn-lt"/>
              </a:rPr>
              <a:t> </a:t>
            </a:r>
            <a:r>
              <a:rPr lang="en-GB" sz="12800" b="1" dirty="0" err="1">
                <a:solidFill>
                  <a:prstClr val="black"/>
                </a:solidFill>
                <a:latin typeface="+mn-lt"/>
              </a:rPr>
              <a:t>Saúde</a:t>
            </a:r>
            <a:r>
              <a:rPr lang="en-GB" sz="12800" b="1" dirty="0">
                <a:solidFill>
                  <a:prstClr val="black"/>
                </a:solidFill>
                <a:latin typeface="+mn-lt"/>
              </a:rPr>
              <a:t> (ATS) </a:t>
            </a:r>
            <a:r>
              <a:rPr lang="en-US" sz="12800" b="1" dirty="0">
                <a:solidFill>
                  <a:prstClr val="black"/>
                </a:solidFill>
                <a:latin typeface="+mn-lt"/>
              </a:rPr>
              <a:t/>
            </a:r>
            <a:br>
              <a:rPr lang="en-US" sz="12800" b="1" dirty="0">
                <a:solidFill>
                  <a:prstClr val="black"/>
                </a:solidFill>
                <a:latin typeface="+mn-lt"/>
              </a:rPr>
            </a:br>
            <a:r>
              <a:rPr lang="en-US" sz="12800" dirty="0">
                <a:solidFill>
                  <a:srgbClr val="000099"/>
                </a:solidFill>
                <a:latin typeface="+mn-lt"/>
              </a:rPr>
              <a:t/>
            </a:r>
            <a:br>
              <a:rPr lang="en-US" sz="12800" dirty="0">
                <a:solidFill>
                  <a:srgbClr val="000099"/>
                </a:solidFill>
                <a:latin typeface="+mn-lt"/>
              </a:rPr>
            </a:br>
            <a:endParaRPr lang="en-US" sz="12800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ítulo 7"/>
          <p:cNvSpPr txBox="1">
            <a:spLocks/>
          </p:cNvSpPr>
          <p:nvPr/>
        </p:nvSpPr>
        <p:spPr bwMode="auto">
          <a:xfrm>
            <a:off x="3661166" y="1071547"/>
            <a:ext cx="1918946" cy="10179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GB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GB" sz="2100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GB" sz="21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0099"/>
                </a:solidFill>
                <a:latin typeface="Calibri" panose="020F0502020204030204"/>
              </a:rPr>
              <a:t>Evidência</a:t>
            </a:r>
            <a:r>
              <a:rPr lang="en-GB" sz="28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800" b="1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US" sz="32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3200" dirty="0">
                <a:solidFill>
                  <a:srgbClr val="000099"/>
                </a:solidFill>
                <a:latin typeface="Calibri" panose="020F0502020204030204"/>
              </a:rPr>
            </a:br>
            <a:endParaRPr lang="en-US" sz="3200" dirty="0">
              <a:solidFill>
                <a:srgbClr val="000099"/>
              </a:solidFill>
              <a:latin typeface="Calibri" panose="020F0502020204030204"/>
            </a:endParaRPr>
          </a:p>
        </p:txBody>
      </p:sp>
      <p:sp>
        <p:nvSpPr>
          <p:cNvPr id="4" name="Título 7"/>
          <p:cNvSpPr txBox="1">
            <a:spLocks/>
          </p:cNvSpPr>
          <p:nvPr/>
        </p:nvSpPr>
        <p:spPr bwMode="auto">
          <a:xfrm>
            <a:off x="3661166" y="3000373"/>
            <a:ext cx="1607355" cy="5893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GB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GB" sz="2100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GB" sz="24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3300" b="1" dirty="0">
                <a:solidFill>
                  <a:prstClr val="white"/>
                </a:solidFill>
                <a:latin typeface="Calibri" panose="020F0502020204030204"/>
              </a:rPr>
              <a:t>ATS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400" b="1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US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100" dirty="0">
                <a:solidFill>
                  <a:srgbClr val="000099"/>
                </a:solidFill>
                <a:latin typeface="Calibri" panose="020F0502020204030204"/>
              </a:rPr>
            </a:br>
            <a:endParaRPr lang="en-US" sz="2100" dirty="0">
              <a:solidFill>
                <a:srgbClr val="000099"/>
              </a:solidFill>
              <a:latin typeface="Calibri" panose="020F0502020204030204"/>
            </a:endParaRPr>
          </a:p>
        </p:txBody>
      </p:sp>
      <p:sp>
        <p:nvSpPr>
          <p:cNvPr id="5" name="Triângulo isósceles 4"/>
          <p:cNvSpPr>
            <a:spLocks noChangeAspect="1"/>
          </p:cNvSpPr>
          <p:nvPr/>
        </p:nvSpPr>
        <p:spPr>
          <a:xfrm>
            <a:off x="2857489" y="2303852"/>
            <a:ext cx="3301438" cy="28460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7"/>
          <p:cNvSpPr txBox="1">
            <a:spLocks/>
          </p:cNvSpPr>
          <p:nvPr/>
        </p:nvSpPr>
        <p:spPr bwMode="auto">
          <a:xfrm>
            <a:off x="3775466" y="3114673"/>
            <a:ext cx="1607355" cy="5893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GB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GB" sz="2100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GB" sz="24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3300" b="1" dirty="0">
                <a:solidFill>
                  <a:prstClr val="white"/>
                </a:solidFill>
                <a:latin typeface="Calibri" panose="020F0502020204030204"/>
              </a:rPr>
              <a:t>ATS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400" b="1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US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100" dirty="0">
                <a:solidFill>
                  <a:srgbClr val="000099"/>
                </a:solidFill>
                <a:latin typeface="Calibri" panose="020F0502020204030204"/>
              </a:rPr>
            </a:br>
            <a:endParaRPr lang="en-US" sz="2100" dirty="0">
              <a:solidFill>
                <a:srgbClr val="000099"/>
              </a:solidFill>
              <a:latin typeface="Calibri" panose="020F0502020204030204"/>
            </a:endParaRPr>
          </a:p>
        </p:txBody>
      </p:sp>
      <p:sp>
        <p:nvSpPr>
          <p:cNvPr id="7" name="Título 7"/>
          <p:cNvSpPr txBox="1">
            <a:spLocks/>
          </p:cNvSpPr>
          <p:nvPr/>
        </p:nvSpPr>
        <p:spPr bwMode="auto">
          <a:xfrm>
            <a:off x="6158927" y="3864035"/>
            <a:ext cx="2229497" cy="15001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GB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GB" sz="2100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GB" sz="28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0099"/>
                </a:solidFill>
                <a:latin typeface="Calibri" panose="020F0502020204030204"/>
              </a:rPr>
              <a:t>Impacto</a:t>
            </a:r>
            <a:r>
              <a:rPr lang="en-GB" sz="28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0099"/>
                </a:solidFill>
                <a:latin typeface="Calibri" panose="020F0502020204030204"/>
              </a:rPr>
              <a:t>Orçamentário</a:t>
            </a:r>
            <a:r>
              <a:rPr lang="en-US" sz="2800" b="1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800" b="1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US" sz="28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800" dirty="0">
                <a:solidFill>
                  <a:srgbClr val="000099"/>
                </a:solidFill>
                <a:latin typeface="Calibri" panose="020F0502020204030204"/>
              </a:rPr>
            </a:br>
            <a:endParaRPr lang="en-US" sz="2800" dirty="0">
              <a:solidFill>
                <a:srgbClr val="000099"/>
              </a:solidFill>
              <a:latin typeface="Calibri" panose="020F0502020204030204"/>
            </a:endParaRPr>
          </a:p>
        </p:txBody>
      </p:sp>
      <p:sp>
        <p:nvSpPr>
          <p:cNvPr id="8" name="Título 7"/>
          <p:cNvSpPr txBox="1">
            <a:spLocks/>
          </p:cNvSpPr>
          <p:nvPr/>
        </p:nvSpPr>
        <p:spPr bwMode="auto">
          <a:xfrm>
            <a:off x="323528" y="3964786"/>
            <a:ext cx="2533961" cy="15001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GB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GB" sz="2100" b="1" dirty="0" smtClean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2800" b="1" dirty="0" err="1">
                <a:solidFill>
                  <a:srgbClr val="000099"/>
                </a:solidFill>
                <a:latin typeface="Calibri" panose="020F0502020204030204"/>
              </a:rPr>
              <a:t>Análise</a:t>
            </a:r>
            <a:r>
              <a:rPr lang="en-GB" sz="2800" b="1" dirty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2800" b="1" dirty="0" smtClean="0">
                <a:solidFill>
                  <a:srgbClr val="000099"/>
                </a:solidFill>
                <a:latin typeface="Calibri" panose="020F0502020204030204"/>
              </a:rPr>
              <a:t>de </a:t>
            </a:r>
            <a:r>
              <a:rPr lang="en-GB" sz="2800" b="1" dirty="0" err="1" smtClean="0">
                <a:solidFill>
                  <a:srgbClr val="000099"/>
                </a:solidFill>
                <a:latin typeface="Calibri" panose="020F0502020204030204"/>
              </a:rPr>
              <a:t>custo</a:t>
            </a:r>
            <a:r>
              <a:rPr lang="en-GB" sz="2800" b="1" dirty="0" smtClean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GB" sz="2800" b="1" dirty="0" err="1" smtClean="0">
                <a:solidFill>
                  <a:srgbClr val="000099"/>
                </a:solidFill>
                <a:latin typeface="Calibri" panose="020F0502020204030204"/>
              </a:rPr>
              <a:t>efetividade</a:t>
            </a:r>
            <a:r>
              <a:rPr lang="en-GB" sz="2800" b="1" dirty="0" smtClean="0">
                <a:solidFill>
                  <a:srgbClr val="000099"/>
                </a:solidFill>
                <a:latin typeface="Calibri" panose="020F0502020204030204"/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800" b="1" dirty="0">
                <a:solidFill>
                  <a:srgbClr val="000099"/>
                </a:solidFill>
                <a:latin typeface="Calibri" panose="020F0502020204030204"/>
              </a:rPr>
            </a:br>
            <a:r>
              <a:rPr lang="en-US" sz="2100" dirty="0">
                <a:solidFill>
                  <a:srgbClr val="000099"/>
                </a:solidFill>
                <a:latin typeface="Calibri" panose="020F0502020204030204"/>
              </a:rPr>
              <a:t/>
            </a:r>
            <a:br>
              <a:rPr lang="en-US" sz="2100" dirty="0">
                <a:solidFill>
                  <a:srgbClr val="000099"/>
                </a:solidFill>
                <a:latin typeface="Calibri" panose="020F0502020204030204"/>
              </a:rPr>
            </a:br>
            <a:endParaRPr lang="en-US" sz="2100" dirty="0">
              <a:solidFill>
                <a:srgbClr val="000099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370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5973367" y="4129088"/>
            <a:ext cx="2026444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79907" name="Rectangle 3"/>
          <p:cNvSpPr>
            <a:spLocks noChangeArrowheads="1"/>
          </p:cNvSpPr>
          <p:nvPr/>
        </p:nvSpPr>
        <p:spPr bwMode="auto">
          <a:xfrm>
            <a:off x="5679280" y="2315170"/>
            <a:ext cx="2781151" cy="114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056" tIns="34529" rIns="69056" bIns="34529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2000" b="1" u="sng" dirty="0">
                <a:solidFill>
                  <a:prstClr val="black"/>
                </a:solidFill>
                <a:latin typeface="Calibri" pitchFamily="34" charset="0"/>
              </a:rPr>
              <a:t>“</a:t>
            </a:r>
            <a:r>
              <a:rPr lang="en-US" sz="2000" b="1" u="sng" dirty="0" err="1" smtClean="0">
                <a:solidFill>
                  <a:prstClr val="black"/>
                </a:solidFill>
                <a:latin typeface="Calibri" pitchFamily="34" charset="0"/>
              </a:rPr>
              <a:t>Desfechos</a:t>
            </a:r>
            <a:r>
              <a:rPr lang="en-US" sz="2000" b="1" u="sng" dirty="0" smtClean="0">
                <a:solidFill>
                  <a:prstClr val="black"/>
                </a:solidFill>
                <a:latin typeface="Calibri" pitchFamily="34" charset="0"/>
              </a:rPr>
              <a:t>” </a:t>
            </a:r>
            <a:r>
              <a:rPr lang="en-US" sz="2000" b="1" u="sng" dirty="0" err="1" smtClean="0">
                <a:solidFill>
                  <a:prstClr val="black"/>
                </a:solidFill>
                <a:latin typeface="Calibri" pitchFamily="34" charset="0"/>
              </a:rPr>
              <a:t>exemplos</a:t>
            </a:r>
            <a:r>
              <a:rPr lang="en-US" sz="2000" b="1" u="sng" dirty="0" smtClean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2000" u="sng" dirty="0">
                <a:solidFill>
                  <a:prstClr val="black"/>
                </a:solidFill>
                <a:latin typeface="Calibri" pitchFamily="34" charset="0"/>
              </a:rPr>
              <a:t/>
            </a:r>
            <a:br>
              <a:rPr lang="en-US" sz="2000" u="sng" dirty="0">
                <a:solidFill>
                  <a:prstClr val="black"/>
                </a:solidFill>
                <a:latin typeface="Calibri" pitchFamily="34" charset="0"/>
              </a:rPr>
            </a:br>
            <a:r>
              <a:rPr lang="en-US" sz="2000" dirty="0" smtClean="0">
                <a:solidFill>
                  <a:prstClr val="black"/>
                </a:solidFill>
                <a:latin typeface="Calibri" pitchFamily="34" charset="0"/>
              </a:rPr>
              <a:t>-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Anos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 de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vida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alibri" pitchFamily="34" charset="0"/>
              </a:rPr>
              <a:t>salva</a:t>
            </a:r>
            <a:endParaRPr lang="en-US" sz="200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285750" indent="-285750" fontAlgn="auto">
              <a:spcBef>
                <a:spcPct val="50000"/>
              </a:spcBef>
              <a:spcAft>
                <a:spcPts val="0"/>
              </a:spcAft>
              <a:buFontTx/>
              <a:buChar char="-"/>
            </a:pPr>
            <a:r>
              <a:rPr lang="en-US" sz="2000" dirty="0" err="1" smtClean="0">
                <a:solidFill>
                  <a:prstClr val="black"/>
                </a:solidFill>
                <a:latin typeface="Calibri" pitchFamily="34" charset="0"/>
              </a:rPr>
              <a:t>Eventos</a:t>
            </a:r>
            <a:r>
              <a:rPr lang="en-US" sz="2000" dirty="0" smtClean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alibri" pitchFamily="34" charset="0"/>
              </a:rPr>
              <a:t>evitados</a:t>
            </a:r>
            <a:endParaRPr lang="en-US" sz="20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79908" name="Rectangle 4"/>
          <p:cNvSpPr>
            <a:spLocks noChangeArrowheads="1"/>
          </p:cNvSpPr>
          <p:nvPr/>
        </p:nvSpPr>
        <p:spPr bwMode="auto">
          <a:xfrm>
            <a:off x="827584" y="4890434"/>
            <a:ext cx="7416824" cy="993062"/>
          </a:xfrm>
          <a:prstGeom prst="rect">
            <a:avLst/>
          </a:prstGeom>
          <a:solidFill>
            <a:schemeClr val="hlink"/>
          </a:solidFill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wrap="square" lIns="69056" tIns="34529" rIns="69056" bIns="34529"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“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Razão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de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Custo-Efetividade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Incremental (ICER)” </a:t>
            </a:r>
            <a:br>
              <a:rPr lang="en-US" sz="20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=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Diferença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nos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custos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dividido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pela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diferença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dos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desfechos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entre </a:t>
            </a:r>
            <a:r>
              <a:rPr lang="en-US" sz="2000" dirty="0" err="1" smtClean="0">
                <a:solidFill>
                  <a:schemeClr val="bg1"/>
                </a:solidFill>
                <a:latin typeface="Calibri" pitchFamily="34" charset="0"/>
              </a:rPr>
              <a:t>duas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estratégias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</a:rPr>
              <a:t> de </a:t>
            </a:r>
            <a:r>
              <a:rPr lang="en-US" sz="2000" dirty="0" err="1">
                <a:solidFill>
                  <a:schemeClr val="bg1"/>
                </a:solidFill>
                <a:latin typeface="Calibri" pitchFamily="34" charset="0"/>
              </a:rPr>
              <a:t>tratamento</a:t>
            </a:r>
            <a:endParaRPr lang="en-US" sz="2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0" y="355216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</a:pP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Análise</a:t>
            </a:r>
            <a:r>
              <a:rPr lang="en-US" sz="3200" b="1" dirty="0">
                <a:solidFill>
                  <a:prstClr val="black"/>
                </a:solidFill>
                <a:latin typeface="Calibri" pitchFamily="34" charset="0"/>
              </a:rPr>
              <a:t> de </a:t>
            </a: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custo-efetividade</a:t>
            </a:r>
            <a:r>
              <a:rPr lang="en-US" sz="3200" b="1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relaciona</a:t>
            </a:r>
            <a:r>
              <a:rPr lang="en-US" sz="3200" b="1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custos</a:t>
            </a:r>
            <a:r>
              <a:rPr lang="en-US" sz="3200" b="1" dirty="0">
                <a:solidFill>
                  <a:prstClr val="black"/>
                </a:solidFill>
                <a:latin typeface="Calibri" pitchFamily="34" charset="0"/>
              </a:rPr>
              <a:t> com </a:t>
            </a: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desfechos</a:t>
            </a:r>
            <a:r>
              <a:rPr lang="en-US" sz="3200" b="1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em</a:t>
            </a:r>
            <a:r>
              <a:rPr lang="en-US" sz="3200" b="1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 pitchFamily="34" charset="0"/>
              </a:rPr>
              <a:t>saúde</a:t>
            </a:r>
            <a:endParaRPr lang="en-GB" sz="32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4822" name="Freeform 6"/>
          <p:cNvSpPr>
            <a:spLocks/>
          </p:cNvSpPr>
          <p:nvPr/>
        </p:nvSpPr>
        <p:spPr bwMode="auto">
          <a:xfrm>
            <a:off x="4243387" y="2503885"/>
            <a:ext cx="347663" cy="1052513"/>
          </a:xfrm>
          <a:custGeom>
            <a:avLst/>
            <a:gdLst>
              <a:gd name="T0" fmla="*/ 2147483647 w 397"/>
              <a:gd name="T1" fmla="*/ 2147483647 h 1205"/>
              <a:gd name="T2" fmla="*/ 2147483647 w 397"/>
              <a:gd name="T3" fmla="*/ 0 h 1205"/>
              <a:gd name="T4" fmla="*/ 2147483647 w 397"/>
              <a:gd name="T5" fmla="*/ 2147483647 h 1205"/>
              <a:gd name="T6" fmla="*/ 2147483647 w 397"/>
              <a:gd name="T7" fmla="*/ 2147483647 h 1205"/>
              <a:gd name="T8" fmla="*/ 2147483647 w 397"/>
              <a:gd name="T9" fmla="*/ 2147483647 h 1205"/>
              <a:gd name="T10" fmla="*/ 2147483647 w 397"/>
              <a:gd name="T11" fmla="*/ 2147483647 h 1205"/>
              <a:gd name="T12" fmla="*/ 2147483647 w 397"/>
              <a:gd name="T13" fmla="*/ 2147483647 h 1205"/>
              <a:gd name="T14" fmla="*/ 2147483647 w 397"/>
              <a:gd name="T15" fmla="*/ 2147483647 h 1205"/>
              <a:gd name="T16" fmla="*/ 2147483647 w 397"/>
              <a:gd name="T17" fmla="*/ 2147483647 h 1205"/>
              <a:gd name="T18" fmla="*/ 2147483647 w 397"/>
              <a:gd name="T19" fmla="*/ 2147483647 h 1205"/>
              <a:gd name="T20" fmla="*/ 2147483647 w 397"/>
              <a:gd name="T21" fmla="*/ 2147483647 h 1205"/>
              <a:gd name="T22" fmla="*/ 2147483647 w 397"/>
              <a:gd name="T23" fmla="*/ 2147483647 h 1205"/>
              <a:gd name="T24" fmla="*/ 2147483647 w 397"/>
              <a:gd name="T25" fmla="*/ 2147483647 h 1205"/>
              <a:gd name="T26" fmla="*/ 2147483647 w 397"/>
              <a:gd name="T27" fmla="*/ 2147483647 h 1205"/>
              <a:gd name="T28" fmla="*/ 2147483647 w 397"/>
              <a:gd name="T29" fmla="*/ 2147483647 h 1205"/>
              <a:gd name="T30" fmla="*/ 2147483647 w 397"/>
              <a:gd name="T31" fmla="*/ 2147483647 h 1205"/>
              <a:gd name="T32" fmla="*/ 2147483647 w 397"/>
              <a:gd name="T33" fmla="*/ 2147483647 h 1205"/>
              <a:gd name="T34" fmla="*/ 2147483647 w 397"/>
              <a:gd name="T35" fmla="*/ 2147483647 h 1205"/>
              <a:gd name="T36" fmla="*/ 2147483647 w 397"/>
              <a:gd name="T37" fmla="*/ 2147483647 h 1205"/>
              <a:gd name="T38" fmla="*/ 2147483647 w 397"/>
              <a:gd name="T39" fmla="*/ 2147483647 h 1205"/>
              <a:gd name="T40" fmla="*/ 2147483647 w 397"/>
              <a:gd name="T41" fmla="*/ 2147483647 h 1205"/>
              <a:gd name="T42" fmla="*/ 2147483647 w 397"/>
              <a:gd name="T43" fmla="*/ 2147483647 h 1205"/>
              <a:gd name="T44" fmla="*/ 2147483647 w 397"/>
              <a:gd name="T45" fmla="*/ 2147483647 h 1205"/>
              <a:gd name="T46" fmla="*/ 2147483647 w 397"/>
              <a:gd name="T47" fmla="*/ 2147483647 h 1205"/>
              <a:gd name="T48" fmla="*/ 2147483647 w 397"/>
              <a:gd name="T49" fmla="*/ 2147483647 h 1205"/>
              <a:gd name="T50" fmla="*/ 2147483647 w 397"/>
              <a:gd name="T51" fmla="*/ 2147483647 h 1205"/>
              <a:gd name="T52" fmla="*/ 2147483647 w 397"/>
              <a:gd name="T53" fmla="*/ 2147483647 h 1205"/>
              <a:gd name="T54" fmla="*/ 2147483647 w 397"/>
              <a:gd name="T55" fmla="*/ 2147483647 h 1205"/>
              <a:gd name="T56" fmla="*/ 2147483647 w 397"/>
              <a:gd name="T57" fmla="*/ 0 h 1205"/>
              <a:gd name="T58" fmla="*/ 2147483647 w 397"/>
              <a:gd name="T59" fmla="*/ 0 h 1205"/>
              <a:gd name="T60" fmla="*/ 0 w 397"/>
              <a:gd name="T61" fmla="*/ 2147483647 h 1205"/>
              <a:gd name="T62" fmla="*/ 2147483647 w 397"/>
              <a:gd name="T63" fmla="*/ 2147483647 h 1205"/>
              <a:gd name="T64" fmla="*/ 2147483647 w 397"/>
              <a:gd name="T65" fmla="*/ 2147483647 h 1205"/>
              <a:gd name="T66" fmla="*/ 2147483647 w 397"/>
              <a:gd name="T67" fmla="*/ 2147483647 h 1205"/>
              <a:gd name="T68" fmla="*/ 2147483647 w 397"/>
              <a:gd name="T69" fmla="*/ 2147483647 h 1205"/>
              <a:gd name="T70" fmla="*/ 2147483647 w 397"/>
              <a:gd name="T71" fmla="*/ 2147483647 h 1205"/>
              <a:gd name="T72" fmla="*/ 2147483647 w 397"/>
              <a:gd name="T73" fmla="*/ 2147483647 h 1205"/>
              <a:gd name="T74" fmla="*/ 2147483647 w 397"/>
              <a:gd name="T75" fmla="*/ 2147483647 h 1205"/>
              <a:gd name="T76" fmla="*/ 2147483647 w 397"/>
              <a:gd name="T77" fmla="*/ 2147483647 h 1205"/>
              <a:gd name="T78" fmla="*/ 2147483647 w 397"/>
              <a:gd name="T79" fmla="*/ 2147483647 h 1205"/>
              <a:gd name="T80" fmla="*/ 2147483647 w 397"/>
              <a:gd name="T81" fmla="*/ 2147483647 h 1205"/>
              <a:gd name="T82" fmla="*/ 2147483647 w 397"/>
              <a:gd name="T83" fmla="*/ 2147483647 h 1205"/>
              <a:gd name="T84" fmla="*/ 2147483647 w 397"/>
              <a:gd name="T85" fmla="*/ 2147483647 h 1205"/>
              <a:gd name="T86" fmla="*/ 2147483647 w 397"/>
              <a:gd name="T87" fmla="*/ 2147483647 h 1205"/>
              <a:gd name="T88" fmla="*/ 2147483647 w 397"/>
              <a:gd name="T89" fmla="*/ 2147483647 h 1205"/>
              <a:gd name="T90" fmla="*/ 2147483647 w 397"/>
              <a:gd name="T91" fmla="*/ 2147483647 h 1205"/>
              <a:gd name="T92" fmla="*/ 2147483647 w 397"/>
              <a:gd name="T93" fmla="*/ 2147483647 h 1205"/>
              <a:gd name="T94" fmla="*/ 2147483647 w 397"/>
              <a:gd name="T95" fmla="*/ 2147483647 h 1205"/>
              <a:gd name="T96" fmla="*/ 2147483647 w 397"/>
              <a:gd name="T97" fmla="*/ 2147483647 h 1205"/>
              <a:gd name="T98" fmla="*/ 2147483647 w 397"/>
              <a:gd name="T99" fmla="*/ 2147483647 h 1205"/>
              <a:gd name="T100" fmla="*/ 2147483647 w 397"/>
              <a:gd name="T101" fmla="*/ 2147483647 h 1205"/>
              <a:gd name="T102" fmla="*/ 2147483647 w 397"/>
              <a:gd name="T103" fmla="*/ 2147483647 h 1205"/>
              <a:gd name="T104" fmla="*/ 2147483647 w 397"/>
              <a:gd name="T105" fmla="*/ 2147483647 h 1205"/>
              <a:gd name="T106" fmla="*/ 2147483647 w 397"/>
              <a:gd name="T107" fmla="*/ 2147483647 h 1205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97"/>
              <a:gd name="T163" fmla="*/ 0 h 1205"/>
              <a:gd name="T164" fmla="*/ 397 w 397"/>
              <a:gd name="T165" fmla="*/ 1205 h 1205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97" h="1205">
                <a:moveTo>
                  <a:pt x="341" y="3"/>
                </a:moveTo>
                <a:lnTo>
                  <a:pt x="339" y="3"/>
                </a:lnTo>
                <a:lnTo>
                  <a:pt x="339" y="0"/>
                </a:lnTo>
                <a:lnTo>
                  <a:pt x="332" y="0"/>
                </a:lnTo>
                <a:lnTo>
                  <a:pt x="331" y="1"/>
                </a:lnTo>
                <a:lnTo>
                  <a:pt x="331" y="5"/>
                </a:lnTo>
                <a:lnTo>
                  <a:pt x="387" y="995"/>
                </a:lnTo>
                <a:lnTo>
                  <a:pt x="387" y="996"/>
                </a:lnTo>
                <a:lnTo>
                  <a:pt x="387" y="995"/>
                </a:lnTo>
                <a:lnTo>
                  <a:pt x="385" y="1008"/>
                </a:lnTo>
                <a:lnTo>
                  <a:pt x="385" y="1027"/>
                </a:lnTo>
                <a:lnTo>
                  <a:pt x="385" y="1026"/>
                </a:lnTo>
                <a:lnTo>
                  <a:pt x="383" y="1040"/>
                </a:lnTo>
                <a:lnTo>
                  <a:pt x="378" y="1058"/>
                </a:lnTo>
                <a:lnTo>
                  <a:pt x="378" y="1057"/>
                </a:lnTo>
                <a:lnTo>
                  <a:pt x="371" y="1071"/>
                </a:lnTo>
                <a:lnTo>
                  <a:pt x="363" y="1088"/>
                </a:lnTo>
                <a:lnTo>
                  <a:pt x="356" y="1102"/>
                </a:lnTo>
                <a:lnTo>
                  <a:pt x="349" y="1114"/>
                </a:lnTo>
                <a:lnTo>
                  <a:pt x="327" y="1141"/>
                </a:lnTo>
                <a:lnTo>
                  <a:pt x="329" y="1139"/>
                </a:lnTo>
                <a:lnTo>
                  <a:pt x="316" y="1150"/>
                </a:lnTo>
                <a:lnTo>
                  <a:pt x="303" y="1160"/>
                </a:lnTo>
                <a:lnTo>
                  <a:pt x="277" y="1175"/>
                </a:lnTo>
                <a:lnTo>
                  <a:pt x="260" y="1183"/>
                </a:lnTo>
                <a:lnTo>
                  <a:pt x="261" y="1183"/>
                </a:lnTo>
                <a:lnTo>
                  <a:pt x="246" y="1188"/>
                </a:lnTo>
                <a:lnTo>
                  <a:pt x="215" y="1194"/>
                </a:lnTo>
                <a:lnTo>
                  <a:pt x="217" y="1194"/>
                </a:lnTo>
                <a:lnTo>
                  <a:pt x="184" y="1194"/>
                </a:lnTo>
                <a:lnTo>
                  <a:pt x="169" y="1193"/>
                </a:lnTo>
                <a:lnTo>
                  <a:pt x="153" y="1189"/>
                </a:lnTo>
                <a:lnTo>
                  <a:pt x="138" y="1185"/>
                </a:lnTo>
                <a:lnTo>
                  <a:pt x="140" y="1185"/>
                </a:lnTo>
                <a:lnTo>
                  <a:pt x="125" y="1178"/>
                </a:lnTo>
                <a:lnTo>
                  <a:pt x="110" y="1172"/>
                </a:lnTo>
                <a:lnTo>
                  <a:pt x="84" y="1154"/>
                </a:lnTo>
                <a:lnTo>
                  <a:pt x="69" y="1142"/>
                </a:lnTo>
                <a:lnTo>
                  <a:pt x="71" y="1144"/>
                </a:lnTo>
                <a:lnTo>
                  <a:pt x="60" y="1131"/>
                </a:lnTo>
                <a:lnTo>
                  <a:pt x="49" y="1119"/>
                </a:lnTo>
                <a:lnTo>
                  <a:pt x="31" y="1091"/>
                </a:lnTo>
                <a:lnTo>
                  <a:pt x="25" y="1076"/>
                </a:lnTo>
                <a:lnTo>
                  <a:pt x="25" y="1078"/>
                </a:lnTo>
                <a:lnTo>
                  <a:pt x="18" y="1062"/>
                </a:lnTo>
                <a:lnTo>
                  <a:pt x="13" y="1047"/>
                </a:lnTo>
                <a:lnTo>
                  <a:pt x="15" y="1047"/>
                </a:lnTo>
                <a:lnTo>
                  <a:pt x="13" y="1029"/>
                </a:lnTo>
                <a:lnTo>
                  <a:pt x="9" y="1013"/>
                </a:lnTo>
                <a:lnTo>
                  <a:pt x="9" y="1014"/>
                </a:lnTo>
                <a:lnTo>
                  <a:pt x="9" y="995"/>
                </a:lnTo>
                <a:lnTo>
                  <a:pt x="47" y="3"/>
                </a:lnTo>
                <a:lnTo>
                  <a:pt x="49" y="9"/>
                </a:lnTo>
                <a:lnTo>
                  <a:pt x="337" y="8"/>
                </a:lnTo>
                <a:lnTo>
                  <a:pt x="341" y="5"/>
                </a:lnTo>
                <a:lnTo>
                  <a:pt x="341" y="3"/>
                </a:lnTo>
                <a:lnTo>
                  <a:pt x="337" y="0"/>
                </a:lnTo>
                <a:lnTo>
                  <a:pt x="332" y="0"/>
                </a:lnTo>
                <a:lnTo>
                  <a:pt x="48" y="1"/>
                </a:lnTo>
                <a:lnTo>
                  <a:pt x="52" y="0"/>
                </a:lnTo>
                <a:lnTo>
                  <a:pt x="40" y="4"/>
                </a:lnTo>
                <a:lnTo>
                  <a:pt x="0" y="993"/>
                </a:lnTo>
                <a:lnTo>
                  <a:pt x="0" y="1014"/>
                </a:lnTo>
                <a:lnTo>
                  <a:pt x="3" y="1031"/>
                </a:lnTo>
                <a:lnTo>
                  <a:pt x="6" y="1049"/>
                </a:lnTo>
                <a:lnTo>
                  <a:pt x="6" y="1050"/>
                </a:lnTo>
                <a:lnTo>
                  <a:pt x="11" y="1065"/>
                </a:lnTo>
                <a:lnTo>
                  <a:pt x="17" y="1081"/>
                </a:lnTo>
                <a:lnTo>
                  <a:pt x="23" y="1096"/>
                </a:lnTo>
                <a:lnTo>
                  <a:pt x="41" y="1124"/>
                </a:lnTo>
                <a:lnTo>
                  <a:pt x="54" y="1137"/>
                </a:lnTo>
                <a:lnTo>
                  <a:pt x="52" y="1137"/>
                </a:lnTo>
                <a:lnTo>
                  <a:pt x="64" y="1150"/>
                </a:lnTo>
                <a:lnTo>
                  <a:pt x="65" y="1150"/>
                </a:lnTo>
                <a:lnTo>
                  <a:pt x="79" y="1162"/>
                </a:lnTo>
                <a:lnTo>
                  <a:pt x="105" y="1180"/>
                </a:lnTo>
                <a:lnTo>
                  <a:pt x="106" y="1180"/>
                </a:lnTo>
                <a:lnTo>
                  <a:pt x="122" y="1186"/>
                </a:lnTo>
                <a:lnTo>
                  <a:pt x="120" y="1186"/>
                </a:lnTo>
                <a:lnTo>
                  <a:pt x="135" y="1193"/>
                </a:lnTo>
                <a:lnTo>
                  <a:pt x="136" y="1193"/>
                </a:lnTo>
                <a:lnTo>
                  <a:pt x="152" y="1198"/>
                </a:lnTo>
                <a:lnTo>
                  <a:pt x="152" y="1199"/>
                </a:lnTo>
                <a:lnTo>
                  <a:pt x="167" y="1203"/>
                </a:lnTo>
                <a:lnTo>
                  <a:pt x="182" y="1204"/>
                </a:lnTo>
                <a:lnTo>
                  <a:pt x="217" y="1204"/>
                </a:lnTo>
                <a:lnTo>
                  <a:pt x="248" y="1198"/>
                </a:lnTo>
                <a:lnTo>
                  <a:pt x="248" y="1196"/>
                </a:lnTo>
                <a:lnTo>
                  <a:pt x="263" y="1191"/>
                </a:lnTo>
                <a:lnTo>
                  <a:pt x="265" y="1191"/>
                </a:lnTo>
                <a:lnTo>
                  <a:pt x="282" y="1183"/>
                </a:lnTo>
                <a:lnTo>
                  <a:pt x="307" y="1168"/>
                </a:lnTo>
                <a:lnTo>
                  <a:pt x="320" y="1158"/>
                </a:lnTo>
                <a:lnTo>
                  <a:pt x="322" y="1158"/>
                </a:lnTo>
                <a:lnTo>
                  <a:pt x="334" y="1147"/>
                </a:lnTo>
                <a:lnTo>
                  <a:pt x="356" y="1121"/>
                </a:lnTo>
                <a:lnTo>
                  <a:pt x="356" y="1119"/>
                </a:lnTo>
                <a:lnTo>
                  <a:pt x="363" y="1106"/>
                </a:lnTo>
                <a:lnTo>
                  <a:pt x="371" y="1093"/>
                </a:lnTo>
                <a:lnTo>
                  <a:pt x="379" y="1076"/>
                </a:lnTo>
                <a:lnTo>
                  <a:pt x="385" y="1062"/>
                </a:lnTo>
                <a:lnTo>
                  <a:pt x="387" y="1060"/>
                </a:lnTo>
                <a:lnTo>
                  <a:pt x="391" y="1042"/>
                </a:lnTo>
                <a:lnTo>
                  <a:pt x="395" y="1027"/>
                </a:lnTo>
                <a:lnTo>
                  <a:pt x="395" y="1009"/>
                </a:lnTo>
                <a:lnTo>
                  <a:pt x="396" y="996"/>
                </a:lnTo>
                <a:lnTo>
                  <a:pt x="396" y="993"/>
                </a:lnTo>
                <a:lnTo>
                  <a:pt x="341" y="3"/>
                </a:lnTo>
              </a:path>
            </a:pathLst>
          </a:custGeom>
          <a:solidFill>
            <a:srgbClr val="CC0000"/>
          </a:solidFill>
          <a:ln w="38100" cap="rnd" cmpd="sng">
            <a:solidFill>
              <a:srgbClr val="FFCC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H="1">
            <a:off x="3699273" y="2294335"/>
            <a:ext cx="540544" cy="109538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4593431" y="2294335"/>
            <a:ext cx="557213" cy="113109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3736181" y="2503885"/>
            <a:ext cx="1396604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34826" name="Group 10"/>
          <p:cNvGrpSpPr>
            <a:grpSpLocks/>
          </p:cNvGrpSpPr>
          <p:nvPr/>
        </p:nvGrpSpPr>
        <p:grpSpPr bwMode="auto">
          <a:xfrm>
            <a:off x="4010026" y="3574258"/>
            <a:ext cx="808435" cy="478631"/>
            <a:chOff x="2387" y="2864"/>
            <a:chExt cx="926" cy="548"/>
          </a:xfrm>
        </p:grpSpPr>
        <p:sp>
          <p:nvSpPr>
            <p:cNvPr id="34841" name="Rectangle 11"/>
            <p:cNvSpPr>
              <a:spLocks noChangeArrowheads="1"/>
            </p:cNvSpPr>
            <p:nvPr/>
          </p:nvSpPr>
          <p:spPr bwMode="auto">
            <a:xfrm>
              <a:off x="2603" y="2864"/>
              <a:ext cx="493" cy="218"/>
            </a:xfrm>
            <a:prstGeom prst="rect">
              <a:avLst/>
            </a:prstGeom>
            <a:solidFill>
              <a:srgbClr val="CC0000"/>
            </a:solidFill>
            <a:ln w="38100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pt-BR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34842" name="Rectangle 12"/>
            <p:cNvSpPr>
              <a:spLocks noChangeArrowheads="1"/>
            </p:cNvSpPr>
            <p:nvPr/>
          </p:nvSpPr>
          <p:spPr bwMode="auto">
            <a:xfrm>
              <a:off x="2525" y="3086"/>
              <a:ext cx="649" cy="110"/>
            </a:xfrm>
            <a:prstGeom prst="rect">
              <a:avLst/>
            </a:prstGeom>
            <a:solidFill>
              <a:srgbClr val="CC0000"/>
            </a:solidFill>
            <a:ln w="38100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pt-BR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34843" name="Rectangle 13"/>
            <p:cNvSpPr>
              <a:spLocks noChangeArrowheads="1"/>
            </p:cNvSpPr>
            <p:nvPr/>
          </p:nvSpPr>
          <p:spPr bwMode="auto">
            <a:xfrm>
              <a:off x="2387" y="3200"/>
              <a:ext cx="926" cy="212"/>
            </a:xfrm>
            <a:prstGeom prst="rect">
              <a:avLst/>
            </a:prstGeom>
            <a:solidFill>
              <a:srgbClr val="CC0000"/>
            </a:solidFill>
            <a:ln w="38100">
              <a:solidFill>
                <a:srgbClr val="FFCC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pt-BR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sp>
        <p:nvSpPr>
          <p:cNvPr id="34827" name="Freeform 14"/>
          <p:cNvSpPr>
            <a:spLocks/>
          </p:cNvSpPr>
          <p:nvPr/>
        </p:nvSpPr>
        <p:spPr bwMode="auto">
          <a:xfrm>
            <a:off x="4255295" y="2514601"/>
            <a:ext cx="313135" cy="975122"/>
          </a:xfrm>
          <a:custGeom>
            <a:avLst/>
            <a:gdLst>
              <a:gd name="T0" fmla="*/ 2147483647 w 359"/>
              <a:gd name="T1" fmla="*/ 0 h 1117"/>
              <a:gd name="T2" fmla="*/ 2147483647 w 359"/>
              <a:gd name="T3" fmla="*/ 0 h 1117"/>
              <a:gd name="T4" fmla="*/ 2147483647 w 359"/>
              <a:gd name="T5" fmla="*/ 2147483647 h 1117"/>
              <a:gd name="T6" fmla="*/ 2147483647 w 359"/>
              <a:gd name="T7" fmla="*/ 2147483647 h 1117"/>
              <a:gd name="T8" fmla="*/ 2147483647 w 359"/>
              <a:gd name="T9" fmla="*/ 2147483647 h 1117"/>
              <a:gd name="T10" fmla="*/ 2147483647 w 359"/>
              <a:gd name="T11" fmla="*/ 2147483647 h 1117"/>
              <a:gd name="T12" fmla="*/ 2147483647 w 359"/>
              <a:gd name="T13" fmla="*/ 2147483647 h 1117"/>
              <a:gd name="T14" fmla="*/ 2147483647 w 359"/>
              <a:gd name="T15" fmla="*/ 2147483647 h 1117"/>
              <a:gd name="T16" fmla="*/ 2147483647 w 359"/>
              <a:gd name="T17" fmla="*/ 2147483647 h 1117"/>
              <a:gd name="T18" fmla="*/ 2147483647 w 359"/>
              <a:gd name="T19" fmla="*/ 2147483647 h 1117"/>
              <a:gd name="T20" fmla="*/ 2147483647 w 359"/>
              <a:gd name="T21" fmla="*/ 2147483647 h 1117"/>
              <a:gd name="T22" fmla="*/ 2147483647 w 359"/>
              <a:gd name="T23" fmla="*/ 2147483647 h 1117"/>
              <a:gd name="T24" fmla="*/ 2147483647 w 359"/>
              <a:gd name="T25" fmla="*/ 2147483647 h 1117"/>
              <a:gd name="T26" fmla="*/ 2147483647 w 359"/>
              <a:gd name="T27" fmla="*/ 2147483647 h 1117"/>
              <a:gd name="T28" fmla="*/ 0 w 359"/>
              <a:gd name="T29" fmla="*/ 2147483647 h 1117"/>
              <a:gd name="T30" fmla="*/ 2147483647 w 359"/>
              <a:gd name="T31" fmla="*/ 0 h 11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59"/>
              <a:gd name="T49" fmla="*/ 0 h 1117"/>
              <a:gd name="T50" fmla="*/ 359 w 359"/>
              <a:gd name="T51" fmla="*/ 1117 h 111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59" h="1117">
                <a:moveTo>
                  <a:pt x="40" y="0"/>
                </a:moveTo>
                <a:lnTo>
                  <a:pt x="303" y="0"/>
                </a:lnTo>
                <a:lnTo>
                  <a:pt x="358" y="916"/>
                </a:lnTo>
                <a:lnTo>
                  <a:pt x="352" y="975"/>
                </a:lnTo>
                <a:lnTo>
                  <a:pt x="333" y="1017"/>
                </a:lnTo>
                <a:lnTo>
                  <a:pt x="314" y="1046"/>
                </a:lnTo>
                <a:lnTo>
                  <a:pt x="287" y="1077"/>
                </a:lnTo>
                <a:lnTo>
                  <a:pt x="248" y="1099"/>
                </a:lnTo>
                <a:lnTo>
                  <a:pt x="209" y="1114"/>
                </a:lnTo>
                <a:lnTo>
                  <a:pt x="152" y="1116"/>
                </a:lnTo>
                <a:lnTo>
                  <a:pt x="89" y="1088"/>
                </a:lnTo>
                <a:lnTo>
                  <a:pt x="49" y="1060"/>
                </a:lnTo>
                <a:lnTo>
                  <a:pt x="21" y="1019"/>
                </a:lnTo>
                <a:lnTo>
                  <a:pt x="3" y="974"/>
                </a:lnTo>
                <a:lnTo>
                  <a:pt x="0" y="937"/>
                </a:lnTo>
                <a:lnTo>
                  <a:pt x="40" y="0"/>
                </a:lnTo>
              </a:path>
            </a:pathLst>
          </a:custGeom>
          <a:solidFill>
            <a:srgbClr val="CC0000"/>
          </a:solidFill>
          <a:ln w="38100" cap="rnd" cmpd="sng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28" name="Freeform 15"/>
          <p:cNvSpPr>
            <a:spLocks/>
          </p:cNvSpPr>
          <p:nvPr/>
        </p:nvSpPr>
        <p:spPr bwMode="auto">
          <a:xfrm>
            <a:off x="3639742" y="2263380"/>
            <a:ext cx="1559719" cy="235744"/>
          </a:xfrm>
          <a:custGeom>
            <a:avLst/>
            <a:gdLst>
              <a:gd name="T0" fmla="*/ 2147483647 w 1786"/>
              <a:gd name="T1" fmla="*/ 0 h 271"/>
              <a:gd name="T2" fmla="*/ 0 w 1786"/>
              <a:gd name="T3" fmla="*/ 2147483647 h 271"/>
              <a:gd name="T4" fmla="*/ 2147483647 w 1786"/>
              <a:gd name="T5" fmla="*/ 2147483647 h 271"/>
              <a:gd name="T6" fmla="*/ 2147483647 w 1786"/>
              <a:gd name="T7" fmla="*/ 2147483647 h 271"/>
              <a:gd name="T8" fmla="*/ 2147483647 w 1786"/>
              <a:gd name="T9" fmla="*/ 2147483647 h 271"/>
              <a:gd name="T10" fmla="*/ 2147483647 w 1786"/>
              <a:gd name="T11" fmla="*/ 0 h 2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6"/>
              <a:gd name="T19" fmla="*/ 0 h 271"/>
              <a:gd name="T20" fmla="*/ 1786 w 1786"/>
              <a:gd name="T21" fmla="*/ 271 h 2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6" h="271">
                <a:moveTo>
                  <a:pt x="867" y="0"/>
                </a:moveTo>
                <a:lnTo>
                  <a:pt x="0" y="180"/>
                </a:lnTo>
                <a:lnTo>
                  <a:pt x="6" y="270"/>
                </a:lnTo>
                <a:lnTo>
                  <a:pt x="1785" y="270"/>
                </a:lnTo>
                <a:lnTo>
                  <a:pt x="1785" y="180"/>
                </a:lnTo>
                <a:lnTo>
                  <a:pt x="867" y="0"/>
                </a:lnTo>
              </a:path>
            </a:pathLst>
          </a:custGeom>
          <a:solidFill>
            <a:srgbClr val="CC0000"/>
          </a:solidFill>
          <a:ln w="38100" cap="rnd" cmpd="sng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29" name="Oval 16"/>
          <p:cNvSpPr>
            <a:spLocks noChangeArrowheads="1"/>
          </p:cNvSpPr>
          <p:nvPr/>
        </p:nvSpPr>
        <p:spPr bwMode="auto">
          <a:xfrm>
            <a:off x="4242198" y="2133600"/>
            <a:ext cx="348853" cy="363141"/>
          </a:xfrm>
          <a:prstGeom prst="ellipse">
            <a:avLst/>
          </a:prstGeom>
          <a:solidFill>
            <a:srgbClr val="CC0000"/>
          </a:solidFill>
          <a:ln w="381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4830" name="Freeform 17"/>
          <p:cNvSpPr>
            <a:spLocks/>
          </p:cNvSpPr>
          <p:nvPr/>
        </p:nvSpPr>
        <p:spPr bwMode="auto">
          <a:xfrm>
            <a:off x="4845844" y="3346847"/>
            <a:ext cx="696516" cy="79772"/>
          </a:xfrm>
          <a:custGeom>
            <a:avLst/>
            <a:gdLst>
              <a:gd name="T0" fmla="*/ 0 w 798"/>
              <a:gd name="T1" fmla="*/ 0 h 91"/>
              <a:gd name="T2" fmla="*/ 2147483647 w 798"/>
              <a:gd name="T3" fmla="*/ 0 h 91"/>
              <a:gd name="T4" fmla="*/ 2147483647 w 798"/>
              <a:gd name="T5" fmla="*/ 2147483647 h 91"/>
              <a:gd name="T6" fmla="*/ 2147483647 w 798"/>
              <a:gd name="T7" fmla="*/ 2147483647 h 91"/>
              <a:gd name="T8" fmla="*/ 0 w 798"/>
              <a:gd name="T9" fmla="*/ 0 h 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8"/>
              <a:gd name="T16" fmla="*/ 0 h 91"/>
              <a:gd name="T17" fmla="*/ 798 w 798"/>
              <a:gd name="T18" fmla="*/ 91 h 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8" h="91">
                <a:moveTo>
                  <a:pt x="0" y="0"/>
                </a:moveTo>
                <a:lnTo>
                  <a:pt x="797" y="0"/>
                </a:lnTo>
                <a:lnTo>
                  <a:pt x="722" y="90"/>
                </a:lnTo>
                <a:lnTo>
                  <a:pt x="69" y="90"/>
                </a:lnTo>
                <a:lnTo>
                  <a:pt x="0" y="0"/>
                </a:lnTo>
              </a:path>
            </a:pathLst>
          </a:custGeom>
          <a:solidFill>
            <a:srgbClr val="CC0000"/>
          </a:solidFill>
          <a:ln w="38100" cap="rnd" cmpd="sng">
            <a:solidFill>
              <a:srgbClr val="FFCC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31" name="Line 18"/>
          <p:cNvSpPr>
            <a:spLocks noChangeShapeType="1"/>
          </p:cNvSpPr>
          <p:nvPr/>
        </p:nvSpPr>
        <p:spPr bwMode="auto">
          <a:xfrm>
            <a:off x="5269706" y="2493169"/>
            <a:ext cx="266700" cy="848916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32" name="Line 19"/>
          <p:cNvSpPr>
            <a:spLocks noChangeShapeType="1"/>
          </p:cNvSpPr>
          <p:nvPr/>
        </p:nvSpPr>
        <p:spPr bwMode="auto">
          <a:xfrm flipH="1">
            <a:off x="4850606" y="2493169"/>
            <a:ext cx="267891" cy="848916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33" name="Oval 20"/>
          <p:cNvSpPr>
            <a:spLocks noChangeArrowheads="1"/>
          </p:cNvSpPr>
          <p:nvPr/>
        </p:nvSpPr>
        <p:spPr bwMode="auto">
          <a:xfrm>
            <a:off x="5114925" y="2390776"/>
            <a:ext cx="166688" cy="173831"/>
          </a:xfrm>
          <a:prstGeom prst="ellipse">
            <a:avLst/>
          </a:prstGeom>
          <a:solidFill>
            <a:srgbClr val="CC0000"/>
          </a:solidFill>
          <a:ln w="381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4834" name="Freeform 21"/>
          <p:cNvSpPr>
            <a:spLocks/>
          </p:cNvSpPr>
          <p:nvPr/>
        </p:nvSpPr>
        <p:spPr bwMode="auto">
          <a:xfrm>
            <a:off x="3301605" y="3346847"/>
            <a:ext cx="696515" cy="79772"/>
          </a:xfrm>
          <a:custGeom>
            <a:avLst/>
            <a:gdLst>
              <a:gd name="T0" fmla="*/ 0 w 798"/>
              <a:gd name="T1" fmla="*/ 0 h 91"/>
              <a:gd name="T2" fmla="*/ 2147483647 w 798"/>
              <a:gd name="T3" fmla="*/ 0 h 91"/>
              <a:gd name="T4" fmla="*/ 2147483647 w 798"/>
              <a:gd name="T5" fmla="*/ 2147483647 h 91"/>
              <a:gd name="T6" fmla="*/ 2147483647 w 798"/>
              <a:gd name="T7" fmla="*/ 2147483647 h 91"/>
              <a:gd name="T8" fmla="*/ 0 w 798"/>
              <a:gd name="T9" fmla="*/ 0 h 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8"/>
              <a:gd name="T16" fmla="*/ 0 h 91"/>
              <a:gd name="T17" fmla="*/ 798 w 798"/>
              <a:gd name="T18" fmla="*/ 91 h 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8" h="91">
                <a:moveTo>
                  <a:pt x="0" y="0"/>
                </a:moveTo>
                <a:lnTo>
                  <a:pt x="797" y="0"/>
                </a:lnTo>
                <a:lnTo>
                  <a:pt x="722" y="90"/>
                </a:lnTo>
                <a:lnTo>
                  <a:pt x="69" y="90"/>
                </a:lnTo>
                <a:lnTo>
                  <a:pt x="0" y="0"/>
                </a:lnTo>
              </a:path>
            </a:pathLst>
          </a:custGeom>
          <a:solidFill>
            <a:srgbClr val="CC0000"/>
          </a:solidFill>
          <a:ln w="38100" cap="rnd" cmpd="sng">
            <a:solidFill>
              <a:srgbClr val="FFCC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35" name="Line 22"/>
          <p:cNvSpPr>
            <a:spLocks noChangeShapeType="1"/>
          </p:cNvSpPr>
          <p:nvPr/>
        </p:nvSpPr>
        <p:spPr bwMode="auto">
          <a:xfrm>
            <a:off x="3725466" y="2493169"/>
            <a:ext cx="266700" cy="848916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36" name="Line 23"/>
          <p:cNvSpPr>
            <a:spLocks noChangeShapeType="1"/>
          </p:cNvSpPr>
          <p:nvPr/>
        </p:nvSpPr>
        <p:spPr bwMode="auto">
          <a:xfrm flipH="1">
            <a:off x="3306367" y="2493169"/>
            <a:ext cx="267890" cy="848916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837" name="Oval 24"/>
          <p:cNvSpPr>
            <a:spLocks noChangeArrowheads="1"/>
          </p:cNvSpPr>
          <p:nvPr/>
        </p:nvSpPr>
        <p:spPr bwMode="auto">
          <a:xfrm>
            <a:off x="3564731" y="2390776"/>
            <a:ext cx="167879" cy="173831"/>
          </a:xfrm>
          <a:prstGeom prst="ellipse">
            <a:avLst/>
          </a:prstGeom>
          <a:solidFill>
            <a:srgbClr val="CC0000"/>
          </a:solidFill>
          <a:ln w="381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4838" name="Rectangle 25"/>
          <p:cNvSpPr>
            <a:spLocks noChangeArrowheads="1"/>
          </p:cNvSpPr>
          <p:nvPr/>
        </p:nvSpPr>
        <p:spPr bwMode="auto">
          <a:xfrm>
            <a:off x="3373042" y="3527823"/>
            <a:ext cx="629467" cy="2851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69056" tIns="34529" rIns="69056" bIns="34529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>
                <a:solidFill>
                  <a:prstClr val="black"/>
                </a:solidFill>
                <a:latin typeface="Calibri" pitchFamily="34" charset="0"/>
              </a:rPr>
              <a:t>Custos</a:t>
            </a:r>
            <a:endParaRPr lang="en-US" sz="14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4839" name="Rectangle 26"/>
          <p:cNvSpPr>
            <a:spLocks noChangeArrowheads="1"/>
          </p:cNvSpPr>
          <p:nvPr/>
        </p:nvSpPr>
        <p:spPr bwMode="auto">
          <a:xfrm>
            <a:off x="4831557" y="3537348"/>
            <a:ext cx="896271" cy="2851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69056" tIns="34529" rIns="69056" bIns="34529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>
                <a:solidFill>
                  <a:prstClr val="black"/>
                </a:solidFill>
                <a:latin typeface="Calibri" pitchFamily="34" charset="0"/>
              </a:rPr>
              <a:t>Desfechos</a:t>
            </a:r>
            <a:endParaRPr lang="en-US" sz="14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79931" name="Rectangle 27"/>
          <p:cNvSpPr>
            <a:spLocks noChangeArrowheads="1"/>
          </p:cNvSpPr>
          <p:nvPr/>
        </p:nvSpPr>
        <p:spPr bwMode="auto">
          <a:xfrm>
            <a:off x="827584" y="2263380"/>
            <a:ext cx="2405561" cy="191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056" tIns="34529" rIns="69056" bIns="34529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2000" b="1" u="sng" dirty="0">
                <a:solidFill>
                  <a:prstClr val="black"/>
                </a:solidFill>
                <a:latin typeface="Calibri" pitchFamily="34" charset="0"/>
              </a:rPr>
              <a:t>“</a:t>
            </a:r>
            <a:r>
              <a:rPr lang="en-US" sz="2000" b="1" u="sng" dirty="0" err="1">
                <a:solidFill>
                  <a:prstClr val="black"/>
                </a:solidFill>
                <a:latin typeface="Calibri" pitchFamily="34" charset="0"/>
              </a:rPr>
              <a:t>Custos</a:t>
            </a:r>
            <a:r>
              <a:rPr lang="en-US" sz="2000" b="1" u="sng" dirty="0">
                <a:solidFill>
                  <a:prstClr val="black"/>
                </a:solidFill>
                <a:latin typeface="Calibri" pitchFamily="34" charset="0"/>
              </a:rPr>
              <a:t>” </a:t>
            </a:r>
            <a:r>
              <a:rPr lang="en-US" sz="2000" b="1" u="sng" dirty="0" err="1">
                <a:solidFill>
                  <a:prstClr val="black"/>
                </a:solidFill>
                <a:latin typeface="Calibri" pitchFamily="34" charset="0"/>
              </a:rPr>
              <a:t>exemplos</a:t>
            </a:r>
            <a:r>
              <a:rPr lang="en-US" sz="2000" b="1" u="sng" dirty="0">
                <a:solidFill>
                  <a:prstClr val="black"/>
                </a:solidFill>
                <a:latin typeface="Calibri" pitchFamily="34" charset="0"/>
              </a:rPr>
              <a:t> :</a:t>
            </a:r>
            <a:r>
              <a:rPr lang="en-US" sz="2000" u="sng" dirty="0">
                <a:solidFill>
                  <a:prstClr val="black"/>
                </a:solidFill>
                <a:latin typeface="Calibri" pitchFamily="34" charset="0"/>
              </a:rPr>
              <a:t/>
            </a:r>
            <a:br>
              <a:rPr lang="en-US" sz="2000" u="sng" dirty="0">
                <a:solidFill>
                  <a:prstClr val="black"/>
                </a:solidFill>
                <a:latin typeface="Calibri" pitchFamily="34" charset="0"/>
              </a:rPr>
            </a:b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-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hospitalizações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tratamento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exames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efeitos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colaterais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transporte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itchFamily="34" charset="0"/>
              </a:rPr>
              <a:t>perda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 de </a:t>
            </a:r>
            <a:r>
              <a:rPr lang="en-US" sz="2000" dirty="0" err="1" smtClean="0">
                <a:solidFill>
                  <a:prstClr val="black"/>
                </a:solidFill>
                <a:latin typeface="Calibri" pitchFamily="34" charset="0"/>
              </a:rPr>
              <a:t>produtividade</a:t>
            </a:r>
            <a:r>
              <a:rPr lang="en-US" sz="2000" dirty="0" smtClean="0">
                <a:solidFill>
                  <a:prstClr val="black"/>
                </a:solidFill>
                <a:latin typeface="Calibri" pitchFamily="34" charset="0"/>
              </a:rPr>
              <a:t>.</a:t>
            </a:r>
            <a:endParaRPr lang="en-US" sz="20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4099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/>
      <p:bldP spid="379908" grpId="0" animBg="1"/>
      <p:bldP spid="3799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073722" y="4914900"/>
            <a:ext cx="138556" cy="346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76" tIns="34289" rIns="68576" bIns="34289">
            <a:spAutoFit/>
          </a:bodyPr>
          <a:lstStyle/>
          <a:p>
            <a:pPr algn="ctr" eaLnBrk="0" hangingPunct="0"/>
            <a:endParaRPr lang="en-US">
              <a:latin typeface="Candara"/>
              <a:cs typeface="Candara"/>
            </a:endParaRP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1675210" y="4935140"/>
            <a:ext cx="5575697" cy="43858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8576" tIns="34289" rIns="68576" bIns="34289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RCEI = </a:t>
            </a:r>
            <a:r>
              <a:rPr lang="en-US" sz="2400" dirty="0" err="1" smtClean="0">
                <a:latin typeface="Calibri"/>
                <a:cs typeface="Calibri"/>
              </a:rPr>
              <a:t>custo</a:t>
            </a:r>
            <a:r>
              <a:rPr lang="en-US" sz="2400" dirty="0" smtClean="0">
                <a:latin typeface="Calibri"/>
                <a:cs typeface="Calibri"/>
              </a:rPr>
              <a:t> ($) </a:t>
            </a:r>
            <a:r>
              <a:rPr lang="en-US" sz="2400" dirty="0" err="1" smtClean="0">
                <a:latin typeface="Calibri"/>
                <a:cs typeface="Calibri"/>
              </a:rPr>
              <a:t>por</a:t>
            </a:r>
            <a:r>
              <a:rPr lang="en-US" sz="2400" dirty="0" smtClean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ano</a:t>
            </a:r>
            <a:r>
              <a:rPr lang="en-US" sz="2400" dirty="0">
                <a:latin typeface="Calibri"/>
                <a:cs typeface="Calibri"/>
              </a:rPr>
              <a:t> de </a:t>
            </a:r>
            <a:r>
              <a:rPr lang="en-US" sz="2400" dirty="0" err="1">
                <a:latin typeface="Calibri"/>
                <a:cs typeface="Calibri"/>
              </a:rPr>
              <a:t>vida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 smtClean="0">
                <a:latin typeface="Calibri"/>
                <a:cs typeface="Calibri"/>
              </a:rPr>
              <a:t>salva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3618310" y="2912260"/>
            <a:ext cx="3200400" cy="34624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8576" tIns="34289" rIns="68576" bIns="34289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andara"/>
                <a:cs typeface="Candara"/>
              </a:rPr>
              <a:t>EFETIVIDADE INCREMENTAL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007394" y="2512213"/>
            <a:ext cx="4868466" cy="607219"/>
            <a:chOff x="375" y="2486"/>
            <a:chExt cx="4089" cy="510"/>
          </a:xfrm>
        </p:grpSpPr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375" y="2492"/>
              <a:ext cx="1344" cy="50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300" dirty="0">
                  <a:latin typeface="Calibri"/>
                  <a:cs typeface="Calibri"/>
                </a:rPr>
                <a:t>RCEI =</a:t>
              </a:r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1920" y="2486"/>
              <a:ext cx="2304" cy="31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latin typeface="Calibri"/>
                  <a:cs typeface="Calibri"/>
                </a:rPr>
                <a:t>CUSTO INCREMENTAL</a:t>
              </a:r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1824" y="2784"/>
              <a:ext cx="2640" cy="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pt-BR">
                <a:latin typeface="Calibri"/>
                <a:cs typeface="Calibri"/>
              </a:endParaRPr>
            </a:p>
          </p:txBody>
        </p:sp>
      </p:grpSp>
      <p:sp>
        <p:nvSpPr>
          <p:cNvPr id="134157" name="Text Box 13"/>
          <p:cNvSpPr txBox="1">
            <a:spLocks noChangeArrowheads="1"/>
          </p:cNvSpPr>
          <p:nvPr/>
        </p:nvSpPr>
        <p:spPr bwMode="auto">
          <a:xfrm>
            <a:off x="107504" y="4312443"/>
            <a:ext cx="9036496" cy="37702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68576" tIns="34289" rIns="68576" bIns="34289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latin typeface="Calibri"/>
                <a:cs typeface="Calibri"/>
              </a:rPr>
              <a:t>EFETIVIDADE INCREMENTAL = </a:t>
            </a:r>
            <a:r>
              <a:rPr lang="en-US" sz="2000" dirty="0" err="1">
                <a:latin typeface="Calibri"/>
                <a:cs typeface="Calibri"/>
              </a:rPr>
              <a:t>Efetividade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cs typeface="Calibri"/>
              </a:rPr>
              <a:t>Int</a:t>
            </a:r>
            <a:r>
              <a:rPr lang="en-US" sz="2000" dirty="0">
                <a:latin typeface="Calibri"/>
                <a:cs typeface="Calibri"/>
              </a:rPr>
              <a:t> A –  </a:t>
            </a:r>
            <a:r>
              <a:rPr lang="en-US" sz="2000" dirty="0" err="1">
                <a:latin typeface="Calibri"/>
                <a:cs typeface="Calibri"/>
              </a:rPr>
              <a:t>Efetividade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cs typeface="Calibri"/>
              </a:rPr>
              <a:t>Int</a:t>
            </a:r>
            <a:r>
              <a:rPr lang="en-US" sz="2000" dirty="0">
                <a:latin typeface="Calibri"/>
                <a:cs typeface="Calibri"/>
              </a:rPr>
              <a:t> B</a:t>
            </a:r>
          </a:p>
        </p:txBody>
      </p:sp>
      <p:sp>
        <p:nvSpPr>
          <p:cNvPr id="134158" name="Text Box 14"/>
          <p:cNvSpPr txBox="1">
            <a:spLocks noChangeArrowheads="1"/>
          </p:cNvSpPr>
          <p:nvPr/>
        </p:nvSpPr>
        <p:spPr bwMode="auto">
          <a:xfrm>
            <a:off x="0" y="3690937"/>
            <a:ext cx="9144000" cy="37702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68576" tIns="34289" rIns="68576" bIns="34289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latin typeface="Calibri"/>
                <a:cs typeface="Calibri"/>
              </a:rPr>
              <a:t>CUSTO INCREMENTAL = </a:t>
            </a:r>
            <a:r>
              <a:rPr lang="en-US" sz="2000" dirty="0" err="1">
                <a:latin typeface="Calibri"/>
                <a:cs typeface="Calibri"/>
              </a:rPr>
              <a:t>Custo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cs typeface="Calibri"/>
              </a:rPr>
              <a:t>Intervenção</a:t>
            </a:r>
            <a:r>
              <a:rPr lang="en-US" sz="2000" dirty="0">
                <a:latin typeface="Calibri"/>
                <a:cs typeface="Calibri"/>
              </a:rPr>
              <a:t> A – Custo </a:t>
            </a:r>
            <a:r>
              <a:rPr lang="en-US" sz="2000" dirty="0" err="1">
                <a:latin typeface="Calibri"/>
                <a:cs typeface="Calibri"/>
              </a:rPr>
              <a:t>Intervenção</a:t>
            </a:r>
            <a:r>
              <a:rPr lang="en-US" sz="2000" dirty="0">
                <a:latin typeface="Calibri"/>
                <a:cs typeface="Calibri"/>
              </a:rPr>
              <a:t> B</a:t>
            </a:r>
          </a:p>
        </p:txBody>
      </p:sp>
      <p:sp>
        <p:nvSpPr>
          <p:cNvPr id="12" name="Título 5"/>
          <p:cNvSpPr txBox="1">
            <a:spLocks/>
          </p:cNvSpPr>
          <p:nvPr/>
        </p:nvSpPr>
        <p:spPr bwMode="auto">
          <a:xfrm>
            <a:off x="107504" y="979885"/>
            <a:ext cx="9036496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000" dirty="0">
                <a:latin typeface="Calibri"/>
                <a:ea typeface="ヒラギノ明朝 ProN W3" charset="-128"/>
                <a:cs typeface="Calibri"/>
                <a:sym typeface="Baskerville" charset="0"/>
              </a:rPr>
              <a:t>Razão de Custo-efetividade Incremental</a:t>
            </a:r>
          </a:p>
        </p:txBody>
      </p:sp>
    </p:spTree>
    <p:extLst>
      <p:ext uri="{BB962C8B-B14F-4D97-AF65-F5344CB8AC3E}">
        <p14:creationId xmlns:p14="http://schemas.microsoft.com/office/powerpoint/2010/main" val="296773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/>
      <p:bldP spid="134157" grpId="0"/>
      <p:bldP spid="1341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156462"/>
              </p:ext>
            </p:extLst>
          </p:nvPr>
        </p:nvGraphicFramePr>
        <p:xfrm>
          <a:off x="107504" y="2327797"/>
          <a:ext cx="8928992" cy="5529806"/>
        </p:xfrm>
        <a:graphic>
          <a:graphicData uri="http://schemas.openxmlformats.org/drawingml/2006/table">
            <a:tbl>
              <a:tblPr/>
              <a:tblGrid>
                <a:gridCol w="2232247"/>
                <a:gridCol w="1832986"/>
                <a:gridCol w="1996607"/>
                <a:gridCol w="1462058"/>
                <a:gridCol w="1405094"/>
              </a:tblGrid>
              <a:tr h="2951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 horizonte: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45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Desfecho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TAVI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Tratamento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clínico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RCEI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91.784,57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10.110,09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81.674,00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Anos</a:t>
                      </a:r>
                      <a:r>
                        <a:rPr lang="pt-BR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Vida Salvos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84.926,56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06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114">
                <a:tc gridSpan="2">
                  <a:txBody>
                    <a:bodyPr/>
                    <a:lstStyle/>
                    <a:p>
                      <a:pPr algn="l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pt-B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452">
                <a:tc>
                  <a:txBody>
                    <a:bodyPr/>
                    <a:lstStyle/>
                    <a:p>
                      <a:pPr algn="l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621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ítulo 5"/>
          <p:cNvSpPr txBox="1">
            <a:spLocks/>
          </p:cNvSpPr>
          <p:nvPr/>
        </p:nvSpPr>
        <p:spPr bwMode="auto">
          <a:xfrm>
            <a:off x="0" y="476672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Custo-Efetividade do TAVI </a:t>
            </a:r>
          </a:p>
          <a:p>
            <a:pPr algn="ctr"/>
            <a:r>
              <a:rPr lang="pt-BR" sz="44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no Sistema Único de Saúde</a:t>
            </a:r>
            <a:endParaRPr lang="pt-BR" sz="4400" dirty="0">
              <a:latin typeface="Calibri"/>
              <a:ea typeface="ヒラギノ明朝 ProN W3" charset="-128"/>
              <a:cs typeface="Calibri"/>
              <a:sym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45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545131"/>
              </p:ext>
            </p:extLst>
          </p:nvPr>
        </p:nvGraphicFramePr>
        <p:xfrm>
          <a:off x="251520" y="1124744"/>
          <a:ext cx="871296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281449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>
            <a:graphicFrameLocks noGrp="1"/>
          </p:cNvGraphicFramePr>
          <p:nvPr>
            <p:extLst/>
          </p:nvPr>
        </p:nvGraphicFramePr>
        <p:xfrm>
          <a:off x="-523875" y="973301"/>
          <a:ext cx="9667875" cy="602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 explicativo retangular 2"/>
          <p:cNvSpPr/>
          <p:nvPr/>
        </p:nvSpPr>
        <p:spPr>
          <a:xfrm>
            <a:off x="611560" y="4221088"/>
            <a:ext cx="3960440" cy="1656184"/>
          </a:xfrm>
          <a:prstGeom prst="wedgeRectCallout">
            <a:avLst>
              <a:gd name="adj1" fmla="val 93316"/>
              <a:gd name="adj2" fmla="val -13933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Cardiodesfibrilador</a:t>
            </a:r>
            <a:r>
              <a:rPr lang="pt-BR" b="1" dirty="0" smtClean="0">
                <a:solidFill>
                  <a:schemeClr val="tx1"/>
                </a:solidFill>
              </a:rPr>
              <a:t> implantável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RCEI: R$ 80 mil/ano de vida ganho</a:t>
            </a:r>
          </a:p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4" name="Fluxograma: Conector 3"/>
          <p:cNvSpPr/>
          <p:nvPr/>
        </p:nvSpPr>
        <p:spPr>
          <a:xfrm>
            <a:off x="6300192" y="2554410"/>
            <a:ext cx="150520" cy="154510"/>
          </a:xfrm>
          <a:prstGeom prst="flowChartConnec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5"/>
          <p:cNvSpPr txBox="1">
            <a:spLocks/>
          </p:cNvSpPr>
          <p:nvPr/>
        </p:nvSpPr>
        <p:spPr bwMode="auto">
          <a:xfrm>
            <a:off x="54546" y="11737"/>
            <a:ext cx="9036496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6577" tIns="26577" rIns="26577" bIns="26577" anchor="ctr">
            <a:prstTxWarp prst="textNoShape">
              <a:avLst/>
            </a:prstTxWarp>
          </a:bodyPr>
          <a:lstStyle/>
          <a:p>
            <a:pPr algn="ctr"/>
            <a:r>
              <a:rPr lang="pt-BR" sz="4000" dirty="0" smtClean="0">
                <a:latin typeface="Calibri"/>
                <a:ea typeface="ヒラギノ明朝 ProN W3" charset="-128"/>
                <a:cs typeface="Calibri"/>
                <a:sym typeface="Baskerville" charset="0"/>
              </a:rPr>
              <a:t>Análise de Sensibilidade</a:t>
            </a:r>
            <a:endParaRPr lang="pt-BR" sz="4000" dirty="0">
              <a:latin typeface="Calibri"/>
              <a:ea typeface="ヒラギノ明朝 ProN W3" charset="-128"/>
              <a:cs typeface="Calibri"/>
              <a:sym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14746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44" y="70485"/>
            <a:ext cx="8801100" cy="678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58696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3763" y="2009775"/>
            <a:ext cx="7358062" cy="2320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spc="-1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124744"/>
            <a:ext cx="3648456" cy="366474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070684" y="5215731"/>
            <a:ext cx="44746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 smtClean="0">
                <a:latin typeface="Calibri" panose="020F0502020204030204" pitchFamily="34" charset="0"/>
              </a:rPr>
              <a:t>Qual é a nossa RCEI?</a:t>
            </a:r>
            <a:endParaRPr lang="pt-BR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20426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resentation (2)">
  <a:themeElements>
    <a:clrScheme name="2_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2_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</TotalTime>
  <Words>673</Words>
  <Application>Microsoft Office PowerPoint</Application>
  <PresentationFormat>Apresentação na tela (4:3)</PresentationFormat>
  <Paragraphs>139</Paragraphs>
  <Slides>14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14</vt:i4>
      </vt:variant>
    </vt:vector>
  </HeadingPairs>
  <TitlesOfParts>
    <vt:vector size="29" baseType="lpstr">
      <vt:lpstr>Arial</vt:lpstr>
      <vt:lpstr>Arial Narrow</vt:lpstr>
      <vt:lpstr>Baskerville</vt:lpstr>
      <vt:lpstr>Calibri</vt:lpstr>
      <vt:lpstr>Calibri Light</vt:lpstr>
      <vt:lpstr>Candara</vt:lpstr>
      <vt:lpstr>Gill Sans</vt:lpstr>
      <vt:lpstr>Tahoma</vt:lpstr>
      <vt:lpstr>Times New Roman</vt:lpstr>
      <vt:lpstr>Wingdings</vt:lpstr>
      <vt:lpstr>ヒラギノ明朝 ProN W3</vt:lpstr>
      <vt:lpstr>Design padrão</vt:lpstr>
      <vt:lpstr>2_Presentation (2)</vt:lpstr>
      <vt:lpstr>Tema do Office</vt:lpstr>
      <vt:lpstr>1_Tema do Office</vt:lpstr>
      <vt:lpstr> Avaliação de Tecnologia no Sistema Único de Saúde</vt:lpstr>
      <vt:lpstr>Apresentação do PowerPoint</vt:lpstr>
      <vt:lpstr>Apresentação do PowerPoint</vt:lpstr>
      <vt:lpstr>Apresentação do PowerPoint</vt:lpstr>
      <vt:lpstr> </vt:lpstr>
      <vt:lpstr> </vt:lpstr>
      <vt:lpstr>Apresentação do PowerPoint</vt:lpstr>
      <vt:lpstr> </vt:lpstr>
      <vt:lpstr> </vt:lpstr>
      <vt:lpstr>Apresentação do PowerPoint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Anatomia e Fisiologia da Pesquisa Clínica</dc:title>
  <dc:creator>Denizar Vianna</dc:creator>
  <cp:lastModifiedBy>Denizar</cp:lastModifiedBy>
  <cp:revision>417</cp:revision>
  <dcterms:created xsi:type="dcterms:W3CDTF">2000-08-30T11:21:29Z</dcterms:created>
  <dcterms:modified xsi:type="dcterms:W3CDTF">2015-08-12T02:05:18Z</dcterms:modified>
</cp:coreProperties>
</file>