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8" r:id="rId3"/>
    <p:sldId id="258" r:id="rId4"/>
    <p:sldId id="259" r:id="rId5"/>
    <p:sldId id="260" r:id="rId6"/>
    <p:sldId id="284" r:id="rId7"/>
    <p:sldId id="285" r:id="rId8"/>
    <p:sldId id="261" r:id="rId9"/>
    <p:sldId id="262" r:id="rId10"/>
    <p:sldId id="263" r:id="rId11"/>
    <p:sldId id="264" r:id="rId12"/>
    <p:sldId id="265" r:id="rId13"/>
    <p:sldId id="281" r:id="rId14"/>
    <p:sldId id="273" r:id="rId15"/>
    <p:sldId id="282" r:id="rId16"/>
    <p:sldId id="283" r:id="rId17"/>
    <p:sldId id="276" r:id="rId18"/>
  </p:sldIdLst>
  <p:sldSz cx="12192000" cy="6858000"/>
  <p:notesSz cx="12192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6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F34EE4-8FC5-4E1A-9978-24A7166A2AFD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B8D89FA3-71E7-40CE-BDE3-80D442200CAB}">
      <dgm:prSet phldrT="[Texto]" custT="1"/>
      <dgm:spPr/>
      <dgm:t>
        <a:bodyPr/>
        <a:lstStyle/>
        <a:p>
          <a:r>
            <a:rPr lang="pt-BR" sz="2000" b="1" dirty="0" smtClean="0"/>
            <a:t>Mestrados Profissionais</a:t>
          </a:r>
          <a:endParaRPr lang="pt-BR" sz="2000" b="1" dirty="0"/>
        </a:p>
      </dgm:t>
    </dgm:pt>
    <dgm:pt modelId="{E09C13B5-E108-49FB-90E7-8B14580ED21A}" type="parTrans" cxnId="{F6A4A9BC-1018-442B-B7EF-E3C8946A0AB7}">
      <dgm:prSet/>
      <dgm:spPr/>
      <dgm:t>
        <a:bodyPr/>
        <a:lstStyle/>
        <a:p>
          <a:endParaRPr lang="pt-BR"/>
        </a:p>
      </dgm:t>
    </dgm:pt>
    <dgm:pt modelId="{5C915D61-C02A-4381-8CF6-CF1AF09EF883}" type="sibTrans" cxnId="{F6A4A9BC-1018-442B-B7EF-E3C8946A0AB7}">
      <dgm:prSet/>
      <dgm:spPr/>
      <dgm:t>
        <a:bodyPr/>
        <a:lstStyle/>
        <a:p>
          <a:endParaRPr lang="pt-BR"/>
        </a:p>
      </dgm:t>
    </dgm:pt>
    <dgm:pt modelId="{930BB9D2-005E-4945-9E51-9AD01EE112F0}">
      <dgm:prSet phldrT="[Texto]"/>
      <dgm:spPr>
        <a:solidFill>
          <a:schemeClr val="bg1">
            <a:alpha val="90000"/>
          </a:schemeClr>
        </a:solidFill>
        <a:ln w="6350">
          <a:solidFill>
            <a:schemeClr val="tx2"/>
          </a:solidFill>
        </a:ln>
      </dgm:spPr>
      <dgm:t>
        <a:bodyPr/>
        <a:lstStyle/>
        <a:p>
          <a:r>
            <a:rPr lang="pt-BR" spc="-15" dirty="0" smtClean="0">
              <a:latin typeface="Calibri"/>
              <a:cs typeface="Calibri"/>
            </a:rPr>
            <a:t>em</a:t>
          </a:r>
          <a:r>
            <a:rPr lang="pt-BR" spc="-45" dirty="0" smtClean="0">
              <a:latin typeface="Times New Roman"/>
              <a:cs typeface="Times New Roman"/>
            </a:rPr>
            <a:t> </a:t>
          </a:r>
          <a:r>
            <a:rPr lang="pt-BR" spc="-35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ede</a:t>
          </a:r>
          <a:r>
            <a:rPr lang="pt-BR" spc="-6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p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60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7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p</a:t>
          </a:r>
          <a:r>
            <a:rPr lang="pt-BR" spc="-45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o</a:t>
          </a:r>
          <a:r>
            <a:rPr lang="pt-BR" spc="-70" dirty="0" smtClean="0">
              <a:latin typeface="Calibri"/>
              <a:cs typeface="Calibri"/>
            </a:rPr>
            <a:t>f</a:t>
          </a:r>
          <a:r>
            <a:rPr lang="pt-BR" spc="-10" dirty="0" smtClean="0">
              <a:latin typeface="Calibri"/>
              <a:cs typeface="Calibri"/>
            </a:rPr>
            <a:t>es</a:t>
          </a:r>
          <a:r>
            <a:rPr lang="pt-BR" spc="-5" dirty="0" smtClean="0">
              <a:latin typeface="Calibri"/>
              <a:cs typeface="Calibri"/>
            </a:rPr>
            <a:t>s</a:t>
          </a:r>
          <a:r>
            <a:rPr lang="pt-BR" spc="-15" dirty="0" smtClean="0">
              <a:latin typeface="Calibri"/>
              <a:cs typeface="Calibri"/>
            </a:rPr>
            <a:t>o</a:t>
          </a:r>
          <a:r>
            <a:rPr lang="pt-BR" spc="-35" dirty="0" smtClean="0">
              <a:latin typeface="Calibri"/>
              <a:cs typeface="Calibri"/>
            </a:rPr>
            <a:t>r</a:t>
          </a:r>
          <a:r>
            <a:rPr lang="pt-BR" spc="-10" dirty="0" smtClean="0">
              <a:latin typeface="Calibri"/>
              <a:cs typeface="Calibri"/>
            </a:rPr>
            <a:t>es</a:t>
          </a:r>
          <a:r>
            <a:rPr lang="pt-BR" spc="-5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da</a:t>
          </a:r>
          <a:r>
            <a:rPr lang="pt-BR" spc="-1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edu</a:t>
          </a:r>
          <a:r>
            <a:rPr lang="pt-BR" spc="-50" dirty="0" smtClean="0">
              <a:latin typeface="Calibri"/>
              <a:cs typeface="Calibri"/>
            </a:rPr>
            <a:t>c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35" dirty="0" smtClean="0">
              <a:latin typeface="Calibri"/>
              <a:cs typeface="Calibri"/>
            </a:rPr>
            <a:t>ç</a:t>
          </a:r>
          <a:r>
            <a:rPr lang="pt-BR" spc="-15" dirty="0" smtClean="0">
              <a:latin typeface="Calibri"/>
              <a:cs typeface="Calibri"/>
            </a:rPr>
            <a:t>ão</a:t>
          </a:r>
          <a:r>
            <a:rPr lang="pt-BR" spc="-35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bá</a:t>
          </a:r>
          <a:r>
            <a:rPr lang="pt-BR" spc="-5" dirty="0" smtClean="0">
              <a:latin typeface="Calibri"/>
              <a:cs typeface="Calibri"/>
            </a:rPr>
            <a:t>s</a:t>
          </a:r>
          <a:r>
            <a:rPr lang="pt-BR" dirty="0" smtClean="0">
              <a:latin typeface="Calibri"/>
              <a:cs typeface="Calibri"/>
            </a:rPr>
            <a:t>i</a:t>
          </a:r>
          <a:r>
            <a:rPr lang="pt-BR" spc="-45" dirty="0" smtClean="0">
              <a:latin typeface="Calibri"/>
              <a:cs typeface="Calibri"/>
            </a:rPr>
            <a:t>c</a:t>
          </a:r>
          <a:r>
            <a:rPr lang="pt-BR" spc="-10" dirty="0" smtClean="0">
              <a:latin typeface="Calibri"/>
              <a:cs typeface="Calibri"/>
            </a:rPr>
            <a:t>a: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ampl</a:t>
          </a:r>
          <a:r>
            <a:rPr lang="pt-BR" dirty="0" smtClean="0">
              <a:latin typeface="Calibri"/>
              <a:cs typeface="Calibri"/>
            </a:rPr>
            <a:t>i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40" dirty="0" smtClean="0">
              <a:latin typeface="Calibri"/>
              <a:cs typeface="Calibri"/>
            </a:rPr>
            <a:t>ç</a:t>
          </a:r>
          <a:r>
            <a:rPr lang="pt-BR" spc="-15" dirty="0" smtClean="0">
              <a:latin typeface="Calibri"/>
              <a:cs typeface="Calibri"/>
            </a:rPr>
            <a:t>ão</a:t>
          </a:r>
          <a:r>
            <a:rPr lang="pt-BR" spc="-65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pa</a:t>
          </a:r>
          <a:r>
            <a:rPr lang="pt-BR" spc="-55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70" dirty="0" smtClean="0">
              <a:latin typeface="Times New Roman"/>
              <a:cs typeface="Times New Roman"/>
            </a:rPr>
            <a:t> </a:t>
          </a:r>
          <a:r>
            <a:rPr lang="pt-BR" spc="-40" dirty="0" smtClean="0">
              <a:latin typeface="Calibri"/>
              <a:cs typeface="Calibri"/>
            </a:rPr>
            <a:t>t</a:t>
          </a:r>
          <a:r>
            <a:rPr lang="pt-BR" spc="-15" dirty="0" smtClean="0">
              <a:latin typeface="Calibri"/>
              <a:cs typeface="Calibri"/>
            </a:rPr>
            <a:t>o</a:t>
          </a:r>
          <a:r>
            <a:rPr lang="pt-BR" spc="-20" dirty="0" smtClean="0">
              <a:latin typeface="Calibri"/>
              <a:cs typeface="Calibri"/>
            </a:rPr>
            <a:t>do</a:t>
          </a:r>
          <a:r>
            <a:rPr lang="pt-BR" spc="-10" dirty="0" smtClean="0">
              <a:latin typeface="Calibri"/>
              <a:cs typeface="Calibri"/>
            </a:rPr>
            <a:t>s</a:t>
          </a:r>
          <a:r>
            <a:rPr lang="pt-BR" spc="-40" dirty="0" smtClean="0">
              <a:latin typeface="Times New Roman"/>
              <a:cs typeface="Times New Roman"/>
            </a:rPr>
            <a:t> </a:t>
          </a:r>
          <a:r>
            <a:rPr lang="pt-BR" spc="-40" dirty="0" smtClean="0">
              <a:latin typeface="Calibri"/>
              <a:cs typeface="Calibri"/>
            </a:rPr>
            <a:t>c</a:t>
          </a:r>
          <a:r>
            <a:rPr lang="pt-BR" spc="-15" dirty="0" smtClean="0">
              <a:latin typeface="Calibri"/>
              <a:cs typeface="Calibri"/>
            </a:rPr>
            <a:t>ompone</a:t>
          </a:r>
          <a:r>
            <a:rPr lang="pt-BR" spc="-40" dirty="0" smtClean="0">
              <a:latin typeface="Calibri"/>
              <a:cs typeface="Calibri"/>
            </a:rPr>
            <a:t>nt</a:t>
          </a:r>
          <a:r>
            <a:rPr lang="pt-BR" spc="-10" dirty="0" smtClean="0">
              <a:latin typeface="Calibri"/>
              <a:cs typeface="Calibri"/>
            </a:rPr>
            <a:t>es</a:t>
          </a:r>
          <a:r>
            <a:rPr lang="pt-BR" spc="-10" dirty="0" smtClean="0">
              <a:latin typeface="Times New Roman"/>
              <a:cs typeface="Times New Roman"/>
            </a:rPr>
            <a:t> </a:t>
          </a:r>
          <a:r>
            <a:rPr lang="pt-BR" spc="-10" dirty="0" smtClean="0">
              <a:latin typeface="Calibri"/>
              <a:cs typeface="Calibri"/>
            </a:rPr>
            <a:t>curri</a:t>
          </a:r>
          <a:r>
            <a:rPr lang="pt-BR" spc="-20" dirty="0" smtClean="0">
              <a:latin typeface="Calibri"/>
              <a:cs typeface="Calibri"/>
            </a:rPr>
            <a:t>cu</a:t>
          </a:r>
          <a:r>
            <a:rPr lang="pt-BR" spc="-10" dirty="0" smtClean="0">
              <a:latin typeface="Calibri"/>
              <a:cs typeface="Calibri"/>
            </a:rPr>
            <a:t>la</a:t>
          </a:r>
          <a:r>
            <a:rPr lang="pt-BR" spc="-30" dirty="0" smtClean="0">
              <a:latin typeface="Calibri"/>
              <a:cs typeface="Calibri"/>
            </a:rPr>
            <a:t>r</a:t>
          </a:r>
          <a:r>
            <a:rPr lang="pt-BR" spc="-10" dirty="0" smtClean="0">
              <a:latin typeface="Calibri"/>
              <a:cs typeface="Calibri"/>
            </a:rPr>
            <a:t>es</a:t>
          </a:r>
          <a:r>
            <a:rPr lang="pt-BR" spc="-8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d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BN</a:t>
          </a:r>
          <a:r>
            <a:rPr lang="pt-BR" spc="-10" dirty="0" smtClean="0">
              <a:latin typeface="Calibri"/>
              <a:cs typeface="Calibri"/>
            </a:rPr>
            <a:t>C</a:t>
          </a:r>
          <a:r>
            <a:rPr lang="pt-BR" spc="-15" dirty="0" smtClean="0">
              <a:latin typeface="Calibri"/>
              <a:cs typeface="Calibri"/>
            </a:rPr>
            <a:t>C</a:t>
          </a:r>
          <a:r>
            <a:rPr lang="pt-BR" spc="-4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40" dirty="0" smtClean="0">
              <a:latin typeface="Times New Roman"/>
              <a:cs typeface="Times New Roman"/>
            </a:rPr>
            <a:t> </a:t>
          </a:r>
          <a:r>
            <a:rPr lang="pt-BR" spc="-10" dirty="0" smtClean="0">
              <a:latin typeface="Calibri"/>
              <a:cs typeface="Calibri"/>
            </a:rPr>
            <a:t>cria</a:t>
          </a:r>
          <a:r>
            <a:rPr lang="pt-BR" spc="-40" dirty="0" smtClean="0">
              <a:latin typeface="Calibri"/>
              <a:cs typeface="Calibri"/>
            </a:rPr>
            <a:t>ç</a:t>
          </a:r>
          <a:r>
            <a:rPr lang="pt-BR" spc="-15" dirty="0" smtClean="0">
              <a:latin typeface="Calibri"/>
              <a:cs typeface="Calibri"/>
            </a:rPr>
            <a:t>ão</a:t>
          </a:r>
          <a:r>
            <a:rPr lang="pt-BR" spc="-65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d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me</a:t>
          </a:r>
          <a:r>
            <a:rPr lang="pt-BR" spc="-30" dirty="0" smtClean="0">
              <a:latin typeface="Calibri"/>
              <a:cs typeface="Calibri"/>
            </a:rPr>
            <a:t>s</a:t>
          </a:r>
          <a:r>
            <a:rPr lang="pt-BR" spc="-10" dirty="0" smtClean="0">
              <a:latin typeface="Calibri"/>
              <a:cs typeface="Calibri"/>
            </a:rPr>
            <a:t>t</a:t>
          </a:r>
          <a:r>
            <a:rPr lang="pt-BR" spc="-60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ado</a:t>
          </a:r>
          <a:r>
            <a:rPr lang="pt-BR" spc="-30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em</a:t>
          </a:r>
          <a:r>
            <a:rPr lang="pt-BR" spc="-4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edu</a:t>
          </a:r>
          <a:r>
            <a:rPr lang="pt-BR" spc="-50" dirty="0" smtClean="0">
              <a:latin typeface="Calibri"/>
              <a:cs typeface="Calibri"/>
            </a:rPr>
            <a:t>c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35" dirty="0" smtClean="0">
              <a:latin typeface="Calibri"/>
              <a:cs typeface="Calibri"/>
            </a:rPr>
            <a:t>ç</a:t>
          </a:r>
          <a:r>
            <a:rPr lang="pt-BR" spc="-15" dirty="0" smtClean="0">
              <a:latin typeface="Calibri"/>
              <a:cs typeface="Calibri"/>
            </a:rPr>
            <a:t>ão</a:t>
          </a:r>
          <a:r>
            <a:rPr lang="pt-BR" spc="-10" dirty="0" smtClean="0">
              <a:latin typeface="Times New Roman"/>
              <a:cs typeface="Times New Roman"/>
            </a:rPr>
            <a:t> </a:t>
          </a:r>
          <a:r>
            <a:rPr lang="pt-BR" dirty="0" smtClean="0">
              <a:latin typeface="Calibri"/>
              <a:cs typeface="Calibri"/>
            </a:rPr>
            <a:t>i</a:t>
          </a:r>
          <a:r>
            <a:rPr lang="pt-BR" spc="-30" dirty="0" smtClean="0">
              <a:latin typeface="Calibri"/>
              <a:cs typeface="Calibri"/>
            </a:rPr>
            <a:t>n</a:t>
          </a:r>
          <a:r>
            <a:rPr lang="pt-BR" spc="-60" dirty="0" smtClean="0">
              <a:latin typeface="Calibri"/>
              <a:cs typeface="Calibri"/>
            </a:rPr>
            <a:t>f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40" dirty="0" smtClean="0">
              <a:latin typeface="Calibri"/>
              <a:cs typeface="Calibri"/>
            </a:rPr>
            <a:t>n</a:t>
          </a:r>
          <a:r>
            <a:rPr lang="pt-BR" spc="-10" dirty="0" smtClean="0">
              <a:latin typeface="Calibri"/>
              <a:cs typeface="Calibri"/>
            </a:rPr>
            <a:t>ti</a:t>
          </a:r>
          <a:r>
            <a:rPr lang="pt-BR" dirty="0" smtClean="0">
              <a:latin typeface="Calibri"/>
              <a:cs typeface="Calibri"/>
            </a:rPr>
            <a:t>l</a:t>
          </a:r>
          <a:r>
            <a:rPr lang="pt-BR" spc="-10" dirty="0" smtClean="0">
              <a:latin typeface="Calibri"/>
              <a:cs typeface="Calibri"/>
            </a:rPr>
            <a:t>,</a:t>
          </a:r>
          <a:r>
            <a:rPr lang="pt-BR" spc="-60" dirty="0" smtClean="0">
              <a:latin typeface="Times New Roman"/>
              <a:cs typeface="Times New Roman"/>
            </a:rPr>
            <a:t> </a:t>
          </a:r>
          <a:r>
            <a:rPr lang="pt-BR" spc="-10" dirty="0" smtClean="0">
              <a:latin typeface="Calibri"/>
              <a:cs typeface="Calibri"/>
            </a:rPr>
            <a:t>al</a:t>
          </a:r>
          <a:r>
            <a:rPr lang="pt-BR" spc="-55" dirty="0" smtClean="0">
              <a:latin typeface="Calibri"/>
              <a:cs typeface="Calibri"/>
            </a:rPr>
            <a:t>f</a:t>
          </a:r>
          <a:r>
            <a:rPr lang="pt-BR" spc="-15" dirty="0" smtClean="0">
              <a:latin typeface="Calibri"/>
              <a:cs typeface="Calibri"/>
            </a:rPr>
            <a:t>ab</a:t>
          </a:r>
          <a:r>
            <a:rPr lang="pt-BR" spc="-30" dirty="0" smtClean="0">
              <a:latin typeface="Calibri"/>
              <a:cs typeface="Calibri"/>
            </a:rPr>
            <a:t>e</a:t>
          </a:r>
          <a:r>
            <a:rPr lang="pt-BR" spc="-10" dirty="0" smtClean="0">
              <a:latin typeface="Calibri"/>
              <a:cs typeface="Calibri"/>
            </a:rPr>
            <a:t>ti</a:t>
          </a:r>
          <a:r>
            <a:rPr lang="pt-BR" spc="-55" dirty="0" smtClean="0">
              <a:latin typeface="Calibri"/>
              <a:cs typeface="Calibri"/>
            </a:rPr>
            <a:t>z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35" dirty="0" smtClean="0">
              <a:latin typeface="Calibri"/>
              <a:cs typeface="Calibri"/>
            </a:rPr>
            <a:t>ç</a:t>
          </a:r>
          <a:r>
            <a:rPr lang="pt-BR" spc="-15" dirty="0" smtClean="0">
              <a:latin typeface="Calibri"/>
              <a:cs typeface="Calibri"/>
            </a:rPr>
            <a:t>ã</a:t>
          </a:r>
          <a:r>
            <a:rPr lang="pt-BR" spc="-40" dirty="0" smtClean="0">
              <a:latin typeface="Calibri"/>
              <a:cs typeface="Calibri"/>
            </a:rPr>
            <a:t>o</a:t>
          </a:r>
          <a:r>
            <a:rPr lang="pt-BR" spc="-10" dirty="0" smtClean="0">
              <a:latin typeface="Calibri"/>
              <a:cs typeface="Calibri"/>
            </a:rPr>
            <a:t>,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10" dirty="0" smtClean="0">
              <a:latin typeface="Calibri"/>
              <a:cs typeface="Calibri"/>
            </a:rPr>
            <a:t>c</a:t>
          </a:r>
          <a:r>
            <a:rPr lang="pt-BR" spc="-25" dirty="0" smtClean="0">
              <a:latin typeface="Calibri"/>
              <a:cs typeface="Calibri"/>
            </a:rPr>
            <a:t>u</a:t>
          </a:r>
          <a:r>
            <a:rPr lang="pt-BR" spc="-10" dirty="0" smtClean="0">
              <a:latin typeface="Calibri"/>
              <a:cs typeface="Calibri"/>
            </a:rPr>
            <a:t>rrículo</a:t>
          </a:r>
          <a:r>
            <a:rPr lang="pt-BR" spc="-70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40" dirty="0" smtClean="0">
              <a:latin typeface="Times New Roman"/>
              <a:cs typeface="Times New Roman"/>
            </a:rPr>
            <a:t> </a:t>
          </a:r>
          <a:r>
            <a:rPr lang="pt-BR" spc="-45" dirty="0" smtClean="0">
              <a:latin typeface="Calibri"/>
              <a:cs typeface="Calibri"/>
            </a:rPr>
            <a:t>g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30" dirty="0" smtClean="0">
              <a:latin typeface="Calibri"/>
              <a:cs typeface="Calibri"/>
            </a:rPr>
            <a:t>s</a:t>
          </a:r>
          <a:r>
            <a:rPr lang="pt-BR" spc="-40" dirty="0" smtClean="0">
              <a:latin typeface="Calibri"/>
              <a:cs typeface="Calibri"/>
            </a:rPr>
            <a:t>t</a:t>
          </a:r>
          <a:r>
            <a:rPr lang="pt-BR" spc="-15" dirty="0" smtClean="0">
              <a:latin typeface="Calibri"/>
              <a:cs typeface="Calibri"/>
            </a:rPr>
            <a:t>ão</a:t>
          </a:r>
          <a:r>
            <a:rPr lang="pt-BR" spc="-40" dirty="0" smtClean="0">
              <a:latin typeface="Times New Roman"/>
              <a:cs typeface="Times New Roman"/>
            </a:rPr>
            <a:t> </a:t>
          </a:r>
          <a:r>
            <a:rPr lang="pt-BR" spc="-10" dirty="0" smtClean="0">
              <a:latin typeface="Calibri"/>
              <a:cs typeface="Calibri"/>
            </a:rPr>
            <a:t>es</a:t>
          </a:r>
          <a:r>
            <a:rPr lang="pt-BR" spc="-35" dirty="0" smtClean="0">
              <a:latin typeface="Calibri"/>
              <a:cs typeface="Calibri"/>
            </a:rPr>
            <a:t>c</a:t>
          </a:r>
          <a:r>
            <a:rPr lang="pt-BR" spc="-15" dirty="0" smtClean="0">
              <a:latin typeface="Calibri"/>
              <a:cs typeface="Calibri"/>
            </a:rPr>
            <a:t>o</a:t>
          </a:r>
          <a:r>
            <a:rPr lang="pt-BR" dirty="0" smtClean="0">
              <a:latin typeface="Calibri"/>
              <a:cs typeface="Calibri"/>
            </a:rPr>
            <a:t>l</a:t>
          </a:r>
          <a:r>
            <a:rPr lang="pt-BR" spc="-10" dirty="0" smtClean="0">
              <a:latin typeface="Calibri"/>
              <a:cs typeface="Calibri"/>
            </a:rPr>
            <a:t>ar</a:t>
          </a:r>
          <a:endParaRPr lang="pt-BR" dirty="0"/>
        </a:p>
      </dgm:t>
    </dgm:pt>
    <dgm:pt modelId="{AF5789D5-60F4-473D-9DEE-84ED5D41F25C}" type="parTrans" cxnId="{206F4FAA-E9C0-4E9E-ABAA-65F5D4926B30}">
      <dgm:prSet/>
      <dgm:spPr/>
      <dgm:t>
        <a:bodyPr/>
        <a:lstStyle/>
        <a:p>
          <a:endParaRPr lang="pt-BR"/>
        </a:p>
      </dgm:t>
    </dgm:pt>
    <dgm:pt modelId="{FB3F0E3B-1514-428A-ADC1-0B052E40D5A2}" type="sibTrans" cxnId="{206F4FAA-E9C0-4E9E-ABAA-65F5D4926B30}">
      <dgm:prSet/>
      <dgm:spPr/>
      <dgm:t>
        <a:bodyPr/>
        <a:lstStyle/>
        <a:p>
          <a:endParaRPr lang="pt-BR"/>
        </a:p>
      </dgm:t>
    </dgm:pt>
    <dgm:pt modelId="{F8D187D0-ADA6-4B71-9987-BAFC85AC4EAA}">
      <dgm:prSet phldrT="[Texto]" custT="1"/>
      <dgm:spPr/>
      <dgm:t>
        <a:bodyPr/>
        <a:lstStyle/>
        <a:p>
          <a:r>
            <a:rPr lang="pt-BR" sz="2000" b="1" dirty="0" smtClean="0"/>
            <a:t>Cursos de Especialização</a:t>
          </a:r>
          <a:endParaRPr lang="pt-BR" sz="2000" b="1" dirty="0"/>
        </a:p>
      </dgm:t>
    </dgm:pt>
    <dgm:pt modelId="{2DDEABA3-2304-453F-95B3-1C9BF049BB52}" type="parTrans" cxnId="{4C54B526-CED2-40B2-822C-3B0192AB0B39}">
      <dgm:prSet/>
      <dgm:spPr/>
      <dgm:t>
        <a:bodyPr/>
        <a:lstStyle/>
        <a:p>
          <a:endParaRPr lang="pt-BR"/>
        </a:p>
      </dgm:t>
    </dgm:pt>
    <dgm:pt modelId="{6C08B908-9547-41BE-AC08-7F532BC82A7E}" type="sibTrans" cxnId="{4C54B526-CED2-40B2-822C-3B0192AB0B39}">
      <dgm:prSet/>
      <dgm:spPr/>
      <dgm:t>
        <a:bodyPr/>
        <a:lstStyle/>
        <a:p>
          <a:endParaRPr lang="pt-BR"/>
        </a:p>
      </dgm:t>
    </dgm:pt>
    <dgm:pt modelId="{9F86FF55-DF5C-45DA-B556-9080A9FFF91D}">
      <dgm:prSet phldrT="[Texto]"/>
      <dgm:spPr>
        <a:solidFill>
          <a:schemeClr val="bg1">
            <a:alpha val="90000"/>
          </a:schemeClr>
        </a:solidFill>
        <a:ln w="9525">
          <a:solidFill>
            <a:schemeClr val="tx2"/>
          </a:solidFill>
        </a:ln>
      </dgm:spPr>
      <dgm:t>
        <a:bodyPr/>
        <a:lstStyle/>
        <a:p>
          <a:r>
            <a:rPr lang="pt-BR" spc="-15" dirty="0" smtClean="0">
              <a:latin typeface="Calibri"/>
              <a:cs typeface="Calibri"/>
            </a:rPr>
            <a:t>em</a:t>
          </a:r>
          <a:r>
            <a:rPr lang="pt-BR" spc="-4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edu</a:t>
          </a:r>
          <a:r>
            <a:rPr lang="pt-BR" spc="-50" dirty="0" smtClean="0">
              <a:latin typeface="Calibri"/>
              <a:cs typeface="Calibri"/>
            </a:rPr>
            <a:t>c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35" dirty="0" smtClean="0">
              <a:latin typeface="Calibri"/>
              <a:cs typeface="Calibri"/>
            </a:rPr>
            <a:t>ç</a:t>
          </a:r>
          <a:r>
            <a:rPr lang="pt-BR" spc="-15" dirty="0" smtClean="0">
              <a:latin typeface="Calibri"/>
              <a:cs typeface="Calibri"/>
            </a:rPr>
            <a:t>ão</a:t>
          </a:r>
          <a:r>
            <a:rPr lang="pt-BR" spc="-40" dirty="0" smtClean="0">
              <a:latin typeface="Times New Roman"/>
              <a:cs typeface="Times New Roman"/>
            </a:rPr>
            <a:t> </a:t>
          </a:r>
          <a:r>
            <a:rPr lang="pt-BR" dirty="0" smtClean="0">
              <a:latin typeface="Calibri"/>
              <a:cs typeface="Calibri"/>
            </a:rPr>
            <a:t>i</a:t>
          </a:r>
          <a:r>
            <a:rPr lang="pt-BR" spc="-30" dirty="0" smtClean="0">
              <a:latin typeface="Calibri"/>
              <a:cs typeface="Calibri"/>
            </a:rPr>
            <a:t>n</a:t>
          </a:r>
          <a:r>
            <a:rPr lang="pt-BR" spc="-60" dirty="0" smtClean="0">
              <a:latin typeface="Calibri"/>
              <a:cs typeface="Calibri"/>
            </a:rPr>
            <a:t>f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40" dirty="0" smtClean="0">
              <a:latin typeface="Calibri"/>
              <a:cs typeface="Calibri"/>
            </a:rPr>
            <a:t>n</a:t>
          </a:r>
          <a:r>
            <a:rPr lang="pt-BR" spc="-10" dirty="0" smtClean="0">
              <a:latin typeface="Calibri"/>
              <a:cs typeface="Calibri"/>
            </a:rPr>
            <a:t>ti</a:t>
          </a:r>
          <a:r>
            <a:rPr lang="pt-BR" dirty="0" smtClean="0">
              <a:latin typeface="Calibri"/>
              <a:cs typeface="Calibri"/>
            </a:rPr>
            <a:t>l</a:t>
          </a:r>
          <a:r>
            <a:rPr lang="pt-BR" spc="-10" dirty="0" smtClean="0">
              <a:latin typeface="Calibri"/>
              <a:cs typeface="Calibri"/>
            </a:rPr>
            <a:t>,</a:t>
          </a:r>
          <a:r>
            <a:rPr lang="pt-BR" spc="-10" dirty="0" smtClean="0">
              <a:latin typeface="Times New Roman"/>
              <a:cs typeface="Times New Roman"/>
            </a:rPr>
            <a:t> </a:t>
          </a:r>
          <a:r>
            <a:rPr lang="pt-BR" spc="-10" dirty="0" smtClean="0">
              <a:latin typeface="Calibri"/>
              <a:cs typeface="Calibri"/>
            </a:rPr>
            <a:t>al</a:t>
          </a:r>
          <a:r>
            <a:rPr lang="pt-BR" spc="-60" dirty="0" smtClean="0">
              <a:latin typeface="Calibri"/>
              <a:cs typeface="Calibri"/>
            </a:rPr>
            <a:t>f</a:t>
          </a:r>
          <a:r>
            <a:rPr lang="pt-BR" spc="-15" dirty="0" smtClean="0">
              <a:latin typeface="Calibri"/>
              <a:cs typeface="Calibri"/>
            </a:rPr>
            <a:t>ab</a:t>
          </a:r>
          <a:r>
            <a:rPr lang="pt-BR" spc="-30" dirty="0" smtClean="0">
              <a:latin typeface="Calibri"/>
              <a:cs typeface="Calibri"/>
            </a:rPr>
            <a:t>e</a:t>
          </a:r>
          <a:r>
            <a:rPr lang="pt-BR" dirty="0" smtClean="0">
              <a:latin typeface="Calibri"/>
              <a:cs typeface="Calibri"/>
            </a:rPr>
            <a:t>ti</a:t>
          </a:r>
          <a:r>
            <a:rPr lang="pt-BR" spc="-60" dirty="0" smtClean="0">
              <a:latin typeface="Calibri"/>
              <a:cs typeface="Calibri"/>
            </a:rPr>
            <a:t>z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40" dirty="0" smtClean="0">
              <a:latin typeface="Calibri"/>
              <a:cs typeface="Calibri"/>
            </a:rPr>
            <a:t>ç</a:t>
          </a:r>
          <a:r>
            <a:rPr lang="pt-BR" spc="-15" dirty="0" smtClean="0">
              <a:latin typeface="Calibri"/>
              <a:cs typeface="Calibri"/>
            </a:rPr>
            <a:t>ã</a:t>
          </a:r>
          <a:r>
            <a:rPr lang="pt-BR" spc="-45" dirty="0" smtClean="0">
              <a:latin typeface="Calibri"/>
              <a:cs typeface="Calibri"/>
            </a:rPr>
            <a:t>o</a:t>
          </a:r>
          <a:r>
            <a:rPr lang="pt-BR" spc="-10" dirty="0" smtClean="0">
              <a:latin typeface="Calibri"/>
              <a:cs typeface="Calibri"/>
            </a:rPr>
            <a:t>,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dirty="0" smtClean="0">
              <a:latin typeface="Calibri"/>
              <a:cs typeface="Calibri"/>
            </a:rPr>
            <a:t>lí</a:t>
          </a:r>
          <a:r>
            <a:rPr lang="pt-BR" spc="-10" dirty="0" smtClean="0">
              <a:latin typeface="Calibri"/>
              <a:cs typeface="Calibri"/>
            </a:rPr>
            <a:t>n</a:t>
          </a:r>
          <a:r>
            <a:rPr lang="pt-BR" spc="-15" dirty="0" smtClean="0">
              <a:latin typeface="Calibri"/>
              <a:cs typeface="Calibri"/>
            </a:rPr>
            <a:t>gua</a:t>
          </a:r>
          <a:r>
            <a:rPr lang="pt-BR" spc="-6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portug</a:t>
          </a:r>
          <a:r>
            <a:rPr lang="pt-BR" spc="-25" dirty="0" smtClean="0">
              <a:latin typeface="Calibri"/>
              <a:cs typeface="Calibri"/>
            </a:rPr>
            <a:t>u</a:t>
          </a:r>
          <a:r>
            <a:rPr lang="pt-BR" spc="-10" dirty="0" smtClean="0">
              <a:latin typeface="Calibri"/>
              <a:cs typeface="Calibri"/>
            </a:rPr>
            <a:t>esa</a:t>
          </a:r>
          <a:r>
            <a:rPr lang="pt-BR" spc="-50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m</a:t>
          </a:r>
          <a:r>
            <a:rPr lang="pt-BR" spc="-40" dirty="0" smtClean="0">
              <a:latin typeface="Calibri"/>
              <a:cs typeface="Calibri"/>
            </a:rPr>
            <a:t>at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30" dirty="0" smtClean="0">
              <a:latin typeface="Calibri"/>
              <a:cs typeface="Calibri"/>
            </a:rPr>
            <a:t>m</a:t>
          </a:r>
          <a:r>
            <a:rPr lang="pt-BR" spc="-40" dirty="0" smtClean="0">
              <a:latin typeface="Calibri"/>
              <a:cs typeface="Calibri"/>
            </a:rPr>
            <a:t>á</a:t>
          </a:r>
          <a:r>
            <a:rPr lang="pt-BR" dirty="0" smtClean="0">
              <a:latin typeface="Calibri"/>
              <a:cs typeface="Calibri"/>
            </a:rPr>
            <a:t>ti</a:t>
          </a:r>
          <a:r>
            <a:rPr lang="pt-BR" spc="-45" dirty="0" smtClean="0">
              <a:latin typeface="Calibri"/>
              <a:cs typeface="Calibri"/>
            </a:rPr>
            <a:t>c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25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pa</a:t>
          </a:r>
          <a:r>
            <a:rPr lang="pt-BR" spc="-55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1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p</a:t>
          </a:r>
          <a:r>
            <a:rPr lang="pt-BR" spc="-45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o</a:t>
          </a:r>
          <a:r>
            <a:rPr lang="pt-BR" spc="-70" dirty="0" smtClean="0">
              <a:latin typeface="Calibri"/>
              <a:cs typeface="Calibri"/>
            </a:rPr>
            <a:t>f</a:t>
          </a:r>
          <a:r>
            <a:rPr lang="pt-BR" spc="-10" dirty="0" smtClean="0">
              <a:latin typeface="Calibri"/>
              <a:cs typeface="Calibri"/>
            </a:rPr>
            <a:t>es</a:t>
          </a:r>
          <a:r>
            <a:rPr lang="pt-BR" spc="-5" dirty="0" smtClean="0">
              <a:latin typeface="Calibri"/>
              <a:cs typeface="Calibri"/>
            </a:rPr>
            <a:t>s</a:t>
          </a:r>
          <a:r>
            <a:rPr lang="pt-BR" spc="-15" dirty="0" smtClean="0">
              <a:latin typeface="Calibri"/>
              <a:cs typeface="Calibri"/>
            </a:rPr>
            <a:t>o</a:t>
          </a:r>
          <a:r>
            <a:rPr lang="pt-BR" spc="-35" dirty="0" smtClean="0">
              <a:latin typeface="Calibri"/>
              <a:cs typeface="Calibri"/>
            </a:rPr>
            <a:t>r</a:t>
          </a:r>
          <a:r>
            <a:rPr lang="pt-BR" spc="-10" dirty="0" smtClean="0">
              <a:latin typeface="Calibri"/>
              <a:cs typeface="Calibri"/>
            </a:rPr>
            <a:t>es</a:t>
          </a:r>
          <a:r>
            <a:rPr lang="pt-BR" spc="-5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da</a:t>
          </a:r>
          <a:r>
            <a:rPr lang="pt-BR" spc="-10" dirty="0" smtClean="0">
              <a:latin typeface="Calibri"/>
              <a:cs typeface="Calibri"/>
            </a:rPr>
            <a:t>s</a:t>
          </a:r>
          <a:r>
            <a:rPr lang="pt-BR" spc="-65" dirty="0" smtClean="0">
              <a:latin typeface="Times New Roman"/>
              <a:cs typeface="Times New Roman"/>
            </a:rPr>
            <a:t> </a:t>
          </a:r>
          <a:r>
            <a:rPr lang="pt-BR" spc="-35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edes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púb</a:t>
          </a:r>
          <a:r>
            <a:rPr lang="pt-BR" spc="-5" dirty="0" smtClean="0">
              <a:latin typeface="Calibri"/>
              <a:cs typeface="Calibri"/>
            </a:rPr>
            <a:t>l</a:t>
          </a:r>
          <a:r>
            <a:rPr lang="pt-BR" dirty="0" smtClean="0">
              <a:latin typeface="Calibri"/>
              <a:cs typeface="Calibri"/>
            </a:rPr>
            <a:t>i</a:t>
          </a:r>
          <a:r>
            <a:rPr lang="pt-BR" spc="-45" dirty="0" smtClean="0">
              <a:latin typeface="Calibri"/>
              <a:cs typeface="Calibri"/>
            </a:rPr>
            <a:t>c</a:t>
          </a:r>
          <a:r>
            <a:rPr lang="pt-BR" spc="-10" dirty="0" smtClean="0">
              <a:latin typeface="Calibri"/>
              <a:cs typeface="Calibri"/>
            </a:rPr>
            <a:t>as</a:t>
          </a:r>
          <a:r>
            <a:rPr lang="pt-BR" spc="-5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d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40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ensino</a:t>
          </a:r>
          <a:endParaRPr lang="pt-BR" dirty="0"/>
        </a:p>
      </dgm:t>
    </dgm:pt>
    <dgm:pt modelId="{A7BA30DA-C12B-40A8-A705-6822EA36196A}" type="parTrans" cxnId="{EEA0A25B-E798-42B5-8805-A70E814BF92C}">
      <dgm:prSet/>
      <dgm:spPr/>
      <dgm:t>
        <a:bodyPr/>
        <a:lstStyle/>
        <a:p>
          <a:endParaRPr lang="pt-BR"/>
        </a:p>
      </dgm:t>
    </dgm:pt>
    <dgm:pt modelId="{094D178D-6757-4EA8-8D95-977458E390D4}" type="sibTrans" cxnId="{EEA0A25B-E798-42B5-8805-A70E814BF92C}">
      <dgm:prSet/>
      <dgm:spPr/>
      <dgm:t>
        <a:bodyPr/>
        <a:lstStyle/>
        <a:p>
          <a:endParaRPr lang="pt-BR"/>
        </a:p>
      </dgm:t>
    </dgm:pt>
    <dgm:pt modelId="{A6DC6297-D54F-4B68-AA70-7E8944E1DA79}">
      <dgm:prSet phldrT="[Texto]" custT="1"/>
      <dgm:spPr/>
      <dgm:t>
        <a:bodyPr/>
        <a:lstStyle/>
        <a:p>
          <a:r>
            <a:rPr lang="pt-BR" sz="2000" b="1" dirty="0" smtClean="0"/>
            <a:t>Cooperação Internacional</a:t>
          </a:r>
          <a:endParaRPr lang="pt-BR" sz="2000" b="1" dirty="0"/>
        </a:p>
      </dgm:t>
    </dgm:pt>
    <dgm:pt modelId="{F30BB6F0-7305-4C28-AFCB-EBB4E1911F7B}" type="parTrans" cxnId="{5F65DDEE-5B7A-47C9-B86D-3DBD02B3C95D}">
      <dgm:prSet/>
      <dgm:spPr/>
      <dgm:t>
        <a:bodyPr/>
        <a:lstStyle/>
        <a:p>
          <a:endParaRPr lang="pt-BR"/>
        </a:p>
      </dgm:t>
    </dgm:pt>
    <dgm:pt modelId="{7CF6D861-1DB3-49EF-9987-B79A2913FE1A}" type="sibTrans" cxnId="{5F65DDEE-5B7A-47C9-B86D-3DBD02B3C95D}">
      <dgm:prSet/>
      <dgm:spPr/>
      <dgm:t>
        <a:bodyPr/>
        <a:lstStyle/>
        <a:p>
          <a:endParaRPr lang="pt-BR"/>
        </a:p>
      </dgm:t>
    </dgm:pt>
    <dgm:pt modelId="{AAB21288-44E4-48FE-9CEA-148A5C7ABCDC}">
      <dgm:prSet phldrT="[Texto]"/>
      <dgm:spPr>
        <a:solidFill>
          <a:schemeClr val="bg1">
            <a:alpha val="90000"/>
          </a:schemeClr>
        </a:solidFill>
        <a:ln w="9525">
          <a:solidFill>
            <a:schemeClr val="tx2"/>
          </a:solidFill>
        </a:ln>
      </dgm:spPr>
      <dgm:t>
        <a:bodyPr/>
        <a:lstStyle/>
        <a:p>
          <a:r>
            <a:rPr lang="pt-BR" spc="-20" dirty="0" smtClean="0">
              <a:latin typeface="Calibri"/>
              <a:cs typeface="Calibri"/>
            </a:rPr>
            <a:t>pa</a:t>
          </a:r>
          <a:r>
            <a:rPr lang="pt-BR" spc="-55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70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60" dirty="0" smtClean="0">
              <a:latin typeface="Calibri"/>
              <a:cs typeface="Calibri"/>
            </a:rPr>
            <a:t>f</a:t>
          </a:r>
          <a:r>
            <a:rPr lang="pt-BR" spc="-15" dirty="0" smtClean="0">
              <a:latin typeface="Calibri"/>
              <a:cs typeface="Calibri"/>
            </a:rPr>
            <a:t>orma</a:t>
          </a:r>
          <a:r>
            <a:rPr lang="pt-BR" spc="-40" dirty="0" smtClean="0">
              <a:latin typeface="Calibri"/>
              <a:cs typeface="Calibri"/>
            </a:rPr>
            <a:t>ç</a:t>
          </a:r>
          <a:r>
            <a:rPr lang="pt-BR" spc="-15" dirty="0" smtClean="0">
              <a:latin typeface="Calibri"/>
              <a:cs typeface="Calibri"/>
            </a:rPr>
            <a:t>ão</a:t>
          </a:r>
          <a:r>
            <a:rPr lang="pt-BR" spc="-10" dirty="0" smtClean="0">
              <a:latin typeface="Times New Roman"/>
              <a:cs typeface="Times New Roman"/>
            </a:rPr>
            <a:t> </a:t>
          </a:r>
          <a:r>
            <a:rPr lang="pt-BR" spc="-40" dirty="0" smtClean="0">
              <a:latin typeface="Calibri"/>
              <a:cs typeface="Calibri"/>
            </a:rPr>
            <a:t>c</a:t>
          </a:r>
          <a:r>
            <a:rPr lang="pt-BR" spc="-15" dirty="0" smtClean="0">
              <a:latin typeface="Calibri"/>
              <a:cs typeface="Calibri"/>
            </a:rPr>
            <a:t>o</a:t>
          </a:r>
          <a:r>
            <a:rPr lang="pt-BR" spc="-40" dirty="0" smtClean="0">
              <a:latin typeface="Calibri"/>
              <a:cs typeface="Calibri"/>
            </a:rPr>
            <a:t>n</a:t>
          </a:r>
          <a:r>
            <a:rPr lang="pt-BR" spc="-10" dirty="0" smtClean="0">
              <a:latin typeface="Calibri"/>
              <a:cs typeface="Calibri"/>
            </a:rPr>
            <a:t>ti</a:t>
          </a:r>
          <a:r>
            <a:rPr lang="pt-BR" spc="-20" dirty="0" smtClean="0">
              <a:latin typeface="Calibri"/>
              <a:cs typeface="Calibri"/>
            </a:rPr>
            <a:t>nuad</a:t>
          </a:r>
          <a:r>
            <a:rPr lang="pt-BR" spc="-15" dirty="0" smtClean="0">
              <a:latin typeface="Calibri"/>
              <a:cs typeface="Calibri"/>
            </a:rPr>
            <a:t>a</a:t>
          </a:r>
          <a:r>
            <a:rPr lang="pt-BR" spc="-5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d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p</a:t>
          </a:r>
          <a:r>
            <a:rPr lang="pt-BR" spc="-45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o</a:t>
          </a:r>
          <a:r>
            <a:rPr lang="pt-BR" spc="-70" dirty="0" smtClean="0">
              <a:latin typeface="Calibri"/>
              <a:cs typeface="Calibri"/>
            </a:rPr>
            <a:t>f</a:t>
          </a:r>
          <a:r>
            <a:rPr lang="pt-BR" spc="-10" dirty="0" smtClean="0">
              <a:latin typeface="Calibri"/>
              <a:cs typeface="Calibri"/>
            </a:rPr>
            <a:t>es</a:t>
          </a:r>
          <a:r>
            <a:rPr lang="pt-BR" spc="-5" dirty="0" smtClean="0">
              <a:latin typeface="Calibri"/>
              <a:cs typeface="Calibri"/>
            </a:rPr>
            <a:t>s</a:t>
          </a:r>
          <a:r>
            <a:rPr lang="pt-BR" spc="-15" dirty="0" smtClean="0">
              <a:latin typeface="Calibri"/>
              <a:cs typeface="Calibri"/>
            </a:rPr>
            <a:t>o</a:t>
          </a:r>
          <a:r>
            <a:rPr lang="pt-BR" spc="-35" dirty="0" smtClean="0">
              <a:latin typeface="Calibri"/>
              <a:cs typeface="Calibri"/>
            </a:rPr>
            <a:t>r</a:t>
          </a:r>
          <a:r>
            <a:rPr lang="pt-BR" spc="-10" dirty="0" smtClean="0">
              <a:latin typeface="Calibri"/>
              <a:cs typeface="Calibri"/>
            </a:rPr>
            <a:t>es</a:t>
          </a:r>
          <a:r>
            <a:rPr lang="pt-BR" spc="-5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da</a:t>
          </a:r>
          <a:r>
            <a:rPr lang="pt-BR" spc="-10" dirty="0" smtClean="0">
              <a:latin typeface="Calibri"/>
              <a:cs typeface="Calibri"/>
            </a:rPr>
            <a:t>s</a:t>
          </a:r>
          <a:r>
            <a:rPr lang="pt-BR" spc="-65" dirty="0" smtClean="0">
              <a:latin typeface="Times New Roman"/>
              <a:cs typeface="Times New Roman"/>
            </a:rPr>
            <a:t> </a:t>
          </a:r>
          <a:r>
            <a:rPr lang="pt-BR" spc="-35" dirty="0" smtClean="0">
              <a:latin typeface="Calibri"/>
              <a:cs typeface="Calibri"/>
            </a:rPr>
            <a:t>r</a:t>
          </a:r>
          <a:r>
            <a:rPr lang="pt-BR" spc="-15" dirty="0" smtClean="0">
              <a:latin typeface="Calibri"/>
              <a:cs typeface="Calibri"/>
            </a:rPr>
            <a:t>edes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púb</a:t>
          </a:r>
          <a:r>
            <a:rPr lang="pt-BR" spc="-5" dirty="0" smtClean="0">
              <a:latin typeface="Calibri"/>
              <a:cs typeface="Calibri"/>
            </a:rPr>
            <a:t>l</a:t>
          </a:r>
          <a:r>
            <a:rPr lang="pt-BR" dirty="0" smtClean="0">
              <a:latin typeface="Calibri"/>
              <a:cs typeface="Calibri"/>
            </a:rPr>
            <a:t>i</a:t>
          </a:r>
          <a:r>
            <a:rPr lang="pt-BR" spc="-45" dirty="0" smtClean="0">
              <a:latin typeface="Calibri"/>
              <a:cs typeface="Calibri"/>
            </a:rPr>
            <a:t>c</a:t>
          </a:r>
          <a:r>
            <a:rPr lang="pt-BR" spc="-10" dirty="0" smtClean="0">
              <a:latin typeface="Calibri"/>
              <a:cs typeface="Calibri"/>
            </a:rPr>
            <a:t>as</a:t>
          </a:r>
          <a:r>
            <a:rPr lang="pt-BR" spc="-5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d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ensino</a:t>
          </a:r>
          <a:r>
            <a:rPr lang="pt-BR" spc="-15" dirty="0" smtClean="0">
              <a:latin typeface="Times New Roman"/>
              <a:cs typeface="Times New Roman"/>
            </a:rPr>
            <a:t> </a:t>
          </a:r>
          <a:r>
            <a:rPr lang="pt-BR" spc="-15" dirty="0" smtClean="0">
              <a:latin typeface="Calibri"/>
              <a:cs typeface="Calibri"/>
            </a:rPr>
            <a:t>em</a:t>
          </a:r>
          <a:r>
            <a:rPr lang="pt-BR" spc="-45" dirty="0" smtClean="0">
              <a:latin typeface="Times New Roman"/>
              <a:cs typeface="Times New Roman"/>
            </a:rPr>
            <a:t> </a:t>
          </a:r>
          <a:r>
            <a:rPr lang="pt-BR" dirty="0" smtClean="0">
              <a:latin typeface="Calibri"/>
              <a:cs typeface="Calibri"/>
            </a:rPr>
            <a:t>i</a:t>
          </a:r>
          <a:r>
            <a:rPr lang="pt-BR" spc="-20" dirty="0" smtClean="0">
              <a:latin typeface="Calibri"/>
              <a:cs typeface="Calibri"/>
            </a:rPr>
            <a:t>n</a:t>
          </a:r>
          <a:r>
            <a:rPr lang="pt-BR" spc="-30" dirty="0" smtClean="0">
              <a:latin typeface="Calibri"/>
              <a:cs typeface="Calibri"/>
            </a:rPr>
            <a:t>s</a:t>
          </a:r>
          <a:r>
            <a:rPr lang="pt-BR" spc="-10" dirty="0" smtClean="0">
              <a:latin typeface="Calibri"/>
              <a:cs typeface="Calibri"/>
            </a:rPr>
            <a:t>ti</a:t>
          </a:r>
          <a:r>
            <a:rPr lang="pt-BR" spc="-20" dirty="0" smtClean="0">
              <a:latin typeface="Calibri"/>
              <a:cs typeface="Calibri"/>
            </a:rPr>
            <a:t>tu</a:t>
          </a:r>
          <a:r>
            <a:rPr lang="pt-BR" spc="-5" dirty="0" smtClean="0">
              <a:latin typeface="Calibri"/>
              <a:cs typeface="Calibri"/>
            </a:rPr>
            <a:t>i</a:t>
          </a:r>
          <a:r>
            <a:rPr lang="pt-BR" spc="-45" dirty="0" smtClean="0">
              <a:latin typeface="Calibri"/>
              <a:cs typeface="Calibri"/>
            </a:rPr>
            <a:t>ç</a:t>
          </a:r>
          <a:r>
            <a:rPr lang="pt-BR" spc="-15" dirty="0" smtClean="0">
              <a:latin typeface="Calibri"/>
              <a:cs typeface="Calibri"/>
            </a:rPr>
            <a:t>ões</a:t>
          </a:r>
          <a:r>
            <a:rPr lang="pt-BR" spc="-50" dirty="0" smtClean="0">
              <a:latin typeface="Times New Roman"/>
              <a:cs typeface="Times New Roman"/>
            </a:rPr>
            <a:t> </a:t>
          </a:r>
          <a:r>
            <a:rPr lang="pt-BR" spc="-20" dirty="0" smtClean="0">
              <a:latin typeface="Calibri"/>
              <a:cs typeface="Calibri"/>
            </a:rPr>
            <a:t>d</a:t>
          </a:r>
          <a:r>
            <a:rPr lang="pt-BR" spc="-15" dirty="0" smtClean="0">
              <a:latin typeface="Calibri"/>
              <a:cs typeface="Calibri"/>
            </a:rPr>
            <a:t>e</a:t>
          </a:r>
          <a:r>
            <a:rPr lang="pt-BR" spc="-55" dirty="0" smtClean="0">
              <a:latin typeface="Times New Roman"/>
              <a:cs typeface="Times New Roman"/>
            </a:rPr>
            <a:t> </a:t>
          </a:r>
          <a:r>
            <a:rPr lang="pt-BR" spc="-50" dirty="0" smtClean="0">
              <a:latin typeface="Calibri"/>
              <a:cs typeface="Calibri"/>
            </a:rPr>
            <a:t>e</a:t>
          </a:r>
          <a:r>
            <a:rPr lang="pt-BR" spc="-65" dirty="0" smtClean="0">
              <a:latin typeface="Calibri"/>
              <a:cs typeface="Calibri"/>
            </a:rPr>
            <a:t>x</a:t>
          </a:r>
          <a:r>
            <a:rPr lang="pt-BR" spc="-15" dirty="0" smtClean="0">
              <a:latin typeface="Calibri"/>
              <a:cs typeface="Calibri"/>
            </a:rPr>
            <a:t>ce</a:t>
          </a:r>
          <a:r>
            <a:rPr lang="pt-BR" spc="-10" dirty="0" smtClean="0">
              <a:latin typeface="Calibri"/>
              <a:cs typeface="Calibri"/>
            </a:rPr>
            <a:t>l</a:t>
          </a:r>
          <a:r>
            <a:rPr lang="pt-BR" spc="-15" dirty="0" smtClean="0">
              <a:latin typeface="Calibri"/>
              <a:cs typeface="Calibri"/>
            </a:rPr>
            <a:t>ên</a:t>
          </a:r>
          <a:r>
            <a:rPr lang="pt-BR" spc="-20" dirty="0" smtClean="0">
              <a:latin typeface="Calibri"/>
              <a:cs typeface="Calibri"/>
            </a:rPr>
            <a:t>c</a:t>
          </a:r>
          <a:r>
            <a:rPr lang="pt-BR" dirty="0" smtClean="0">
              <a:latin typeface="Calibri"/>
              <a:cs typeface="Calibri"/>
            </a:rPr>
            <a:t>i</a:t>
          </a:r>
          <a:r>
            <a:rPr lang="pt-BR" spc="-15" dirty="0" smtClean="0">
              <a:latin typeface="Calibri"/>
              <a:cs typeface="Calibri"/>
            </a:rPr>
            <a:t>a</a:t>
          </a:r>
          <a:endParaRPr lang="pt-BR" dirty="0"/>
        </a:p>
      </dgm:t>
    </dgm:pt>
    <dgm:pt modelId="{C495ABFB-2031-496A-93B0-B3AA8373C0BB}" type="parTrans" cxnId="{1163FB9B-94AA-4D98-A33E-5511A57E063A}">
      <dgm:prSet/>
      <dgm:spPr/>
      <dgm:t>
        <a:bodyPr/>
        <a:lstStyle/>
        <a:p>
          <a:endParaRPr lang="pt-BR"/>
        </a:p>
      </dgm:t>
    </dgm:pt>
    <dgm:pt modelId="{6485BBF8-7B95-4843-9F9D-8EC98398ECF7}" type="sibTrans" cxnId="{1163FB9B-94AA-4D98-A33E-5511A57E063A}">
      <dgm:prSet/>
      <dgm:spPr/>
      <dgm:t>
        <a:bodyPr/>
        <a:lstStyle/>
        <a:p>
          <a:endParaRPr lang="pt-BR"/>
        </a:p>
      </dgm:t>
    </dgm:pt>
    <dgm:pt modelId="{64161778-EB99-4F91-86FC-33CF1EB9E5BB}" type="pres">
      <dgm:prSet presAssocID="{2FF34EE4-8FC5-4E1A-9978-24A7166A2AF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D80F63A-2596-4564-BFF7-465908898549}" type="pres">
      <dgm:prSet presAssocID="{B8D89FA3-71E7-40CE-BDE3-80D442200CAB}" presName="parentLin" presStyleCnt="0"/>
      <dgm:spPr/>
    </dgm:pt>
    <dgm:pt modelId="{113004D5-B23F-4B72-87D9-64A9F530087C}" type="pres">
      <dgm:prSet presAssocID="{B8D89FA3-71E7-40CE-BDE3-80D442200CAB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2E28B009-204D-4A3D-8F85-B905C2944D6C}" type="pres">
      <dgm:prSet presAssocID="{B8D89FA3-71E7-40CE-BDE3-80D442200CA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59F5FC8-EC80-466A-9FC1-0597A081EFC5}" type="pres">
      <dgm:prSet presAssocID="{B8D89FA3-71E7-40CE-BDE3-80D442200CAB}" presName="negativeSpace" presStyleCnt="0"/>
      <dgm:spPr/>
    </dgm:pt>
    <dgm:pt modelId="{490EED9F-86F0-45C0-83FA-6B0FC83AB309}" type="pres">
      <dgm:prSet presAssocID="{B8D89FA3-71E7-40CE-BDE3-80D442200CAB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2581A7A-220C-4219-AC65-4AE15C15FAB3}" type="pres">
      <dgm:prSet presAssocID="{5C915D61-C02A-4381-8CF6-CF1AF09EF883}" presName="spaceBetweenRectangles" presStyleCnt="0"/>
      <dgm:spPr/>
    </dgm:pt>
    <dgm:pt modelId="{4FC94859-378B-4D8D-AA01-329FD7C5CFD8}" type="pres">
      <dgm:prSet presAssocID="{F8D187D0-ADA6-4B71-9987-BAFC85AC4EAA}" presName="parentLin" presStyleCnt="0"/>
      <dgm:spPr/>
    </dgm:pt>
    <dgm:pt modelId="{F56CFFDD-9D11-4B4E-8FB6-6004F8D7418A}" type="pres">
      <dgm:prSet presAssocID="{F8D187D0-ADA6-4B71-9987-BAFC85AC4EAA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7765EC9B-E45A-4DA2-A658-FDE5E4176393}" type="pres">
      <dgm:prSet presAssocID="{F8D187D0-ADA6-4B71-9987-BAFC85AC4EA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6A7845-6866-4D9A-82F0-DFAB39801F96}" type="pres">
      <dgm:prSet presAssocID="{F8D187D0-ADA6-4B71-9987-BAFC85AC4EAA}" presName="negativeSpace" presStyleCnt="0"/>
      <dgm:spPr/>
    </dgm:pt>
    <dgm:pt modelId="{E47C1053-C726-49D2-B3A3-4026944DCD0B}" type="pres">
      <dgm:prSet presAssocID="{F8D187D0-ADA6-4B71-9987-BAFC85AC4EAA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6D36A39-65DA-4646-AA3E-3CF614729FF0}" type="pres">
      <dgm:prSet presAssocID="{6C08B908-9547-41BE-AC08-7F532BC82A7E}" presName="spaceBetweenRectangles" presStyleCnt="0"/>
      <dgm:spPr/>
    </dgm:pt>
    <dgm:pt modelId="{24FC912C-4BC8-452E-BFE7-10B11C6BFF8E}" type="pres">
      <dgm:prSet presAssocID="{A6DC6297-D54F-4B68-AA70-7E8944E1DA79}" presName="parentLin" presStyleCnt="0"/>
      <dgm:spPr/>
    </dgm:pt>
    <dgm:pt modelId="{C03232F1-8AB2-4DDA-8A11-EA5F3E9D48D7}" type="pres">
      <dgm:prSet presAssocID="{A6DC6297-D54F-4B68-AA70-7E8944E1DA79}" presName="parentLeftMargin" presStyleLbl="node1" presStyleIdx="1" presStyleCnt="3"/>
      <dgm:spPr/>
      <dgm:t>
        <a:bodyPr/>
        <a:lstStyle/>
        <a:p>
          <a:endParaRPr lang="pt-BR"/>
        </a:p>
      </dgm:t>
    </dgm:pt>
    <dgm:pt modelId="{BD3FA1FB-1BE5-46AA-AFE7-B324DFCB766F}" type="pres">
      <dgm:prSet presAssocID="{A6DC6297-D54F-4B68-AA70-7E8944E1DA7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748E4D0-D6FF-4E23-9A8B-7E2717C8D551}" type="pres">
      <dgm:prSet presAssocID="{A6DC6297-D54F-4B68-AA70-7E8944E1DA79}" presName="negativeSpace" presStyleCnt="0"/>
      <dgm:spPr/>
    </dgm:pt>
    <dgm:pt modelId="{4DE54831-F957-4F82-960C-5457A4091B4C}" type="pres">
      <dgm:prSet presAssocID="{A6DC6297-D54F-4B68-AA70-7E8944E1DA7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C6CC891-5968-49C2-8638-665BAEB2E8F1}" type="presOf" srcId="{F8D187D0-ADA6-4B71-9987-BAFC85AC4EAA}" destId="{7765EC9B-E45A-4DA2-A658-FDE5E4176393}" srcOrd="1" destOrd="0" presId="urn:microsoft.com/office/officeart/2005/8/layout/list1"/>
    <dgm:cxn modelId="{F6A4A9BC-1018-442B-B7EF-E3C8946A0AB7}" srcId="{2FF34EE4-8FC5-4E1A-9978-24A7166A2AFD}" destId="{B8D89FA3-71E7-40CE-BDE3-80D442200CAB}" srcOrd="0" destOrd="0" parTransId="{E09C13B5-E108-49FB-90E7-8B14580ED21A}" sibTransId="{5C915D61-C02A-4381-8CF6-CF1AF09EF883}"/>
    <dgm:cxn modelId="{0F01712F-DC4C-45BF-B879-FCA6A9C46817}" type="presOf" srcId="{B8D89FA3-71E7-40CE-BDE3-80D442200CAB}" destId="{113004D5-B23F-4B72-87D9-64A9F530087C}" srcOrd="0" destOrd="0" presId="urn:microsoft.com/office/officeart/2005/8/layout/list1"/>
    <dgm:cxn modelId="{4C54B526-CED2-40B2-822C-3B0192AB0B39}" srcId="{2FF34EE4-8FC5-4E1A-9978-24A7166A2AFD}" destId="{F8D187D0-ADA6-4B71-9987-BAFC85AC4EAA}" srcOrd="1" destOrd="0" parTransId="{2DDEABA3-2304-453F-95B3-1C9BF049BB52}" sibTransId="{6C08B908-9547-41BE-AC08-7F532BC82A7E}"/>
    <dgm:cxn modelId="{EEA0A25B-E798-42B5-8805-A70E814BF92C}" srcId="{F8D187D0-ADA6-4B71-9987-BAFC85AC4EAA}" destId="{9F86FF55-DF5C-45DA-B556-9080A9FFF91D}" srcOrd="0" destOrd="0" parTransId="{A7BA30DA-C12B-40A8-A705-6822EA36196A}" sibTransId="{094D178D-6757-4EA8-8D95-977458E390D4}"/>
    <dgm:cxn modelId="{2942A3E2-2530-44F1-8288-A6D010724A7E}" type="presOf" srcId="{A6DC6297-D54F-4B68-AA70-7E8944E1DA79}" destId="{C03232F1-8AB2-4DDA-8A11-EA5F3E9D48D7}" srcOrd="0" destOrd="0" presId="urn:microsoft.com/office/officeart/2005/8/layout/list1"/>
    <dgm:cxn modelId="{EA0B1370-58C0-4DCF-AA23-C67F9548D7B5}" type="presOf" srcId="{A6DC6297-D54F-4B68-AA70-7E8944E1DA79}" destId="{BD3FA1FB-1BE5-46AA-AFE7-B324DFCB766F}" srcOrd="1" destOrd="0" presId="urn:microsoft.com/office/officeart/2005/8/layout/list1"/>
    <dgm:cxn modelId="{85E69341-198B-4C34-B813-A943ED8419CE}" type="presOf" srcId="{F8D187D0-ADA6-4B71-9987-BAFC85AC4EAA}" destId="{F56CFFDD-9D11-4B4E-8FB6-6004F8D7418A}" srcOrd="0" destOrd="0" presId="urn:microsoft.com/office/officeart/2005/8/layout/list1"/>
    <dgm:cxn modelId="{EB2751E7-4934-4C49-B731-4837762F9B42}" type="presOf" srcId="{AAB21288-44E4-48FE-9CEA-148A5C7ABCDC}" destId="{4DE54831-F957-4F82-960C-5457A4091B4C}" srcOrd="0" destOrd="0" presId="urn:microsoft.com/office/officeart/2005/8/layout/list1"/>
    <dgm:cxn modelId="{206F4FAA-E9C0-4E9E-ABAA-65F5D4926B30}" srcId="{B8D89FA3-71E7-40CE-BDE3-80D442200CAB}" destId="{930BB9D2-005E-4945-9E51-9AD01EE112F0}" srcOrd="0" destOrd="0" parTransId="{AF5789D5-60F4-473D-9DEE-84ED5D41F25C}" sibTransId="{FB3F0E3B-1514-428A-ADC1-0B052E40D5A2}"/>
    <dgm:cxn modelId="{8C31A3CD-803C-4F8C-BAFA-C50624F0AE77}" type="presOf" srcId="{930BB9D2-005E-4945-9E51-9AD01EE112F0}" destId="{490EED9F-86F0-45C0-83FA-6B0FC83AB309}" srcOrd="0" destOrd="0" presId="urn:microsoft.com/office/officeart/2005/8/layout/list1"/>
    <dgm:cxn modelId="{537F9FA6-1F93-44D7-8DDE-E06EDA55E43E}" type="presOf" srcId="{2FF34EE4-8FC5-4E1A-9978-24A7166A2AFD}" destId="{64161778-EB99-4F91-86FC-33CF1EB9E5BB}" srcOrd="0" destOrd="0" presId="urn:microsoft.com/office/officeart/2005/8/layout/list1"/>
    <dgm:cxn modelId="{CA263464-CA2E-4164-8ADA-BA56FB1B0972}" type="presOf" srcId="{9F86FF55-DF5C-45DA-B556-9080A9FFF91D}" destId="{E47C1053-C726-49D2-B3A3-4026944DCD0B}" srcOrd="0" destOrd="0" presId="urn:microsoft.com/office/officeart/2005/8/layout/list1"/>
    <dgm:cxn modelId="{1737FE25-A5C7-41E8-A70C-97A0BCF74D51}" type="presOf" srcId="{B8D89FA3-71E7-40CE-BDE3-80D442200CAB}" destId="{2E28B009-204D-4A3D-8F85-B905C2944D6C}" srcOrd="1" destOrd="0" presId="urn:microsoft.com/office/officeart/2005/8/layout/list1"/>
    <dgm:cxn modelId="{1163FB9B-94AA-4D98-A33E-5511A57E063A}" srcId="{A6DC6297-D54F-4B68-AA70-7E8944E1DA79}" destId="{AAB21288-44E4-48FE-9CEA-148A5C7ABCDC}" srcOrd="0" destOrd="0" parTransId="{C495ABFB-2031-496A-93B0-B3AA8373C0BB}" sibTransId="{6485BBF8-7B95-4843-9F9D-8EC98398ECF7}"/>
    <dgm:cxn modelId="{5F65DDEE-5B7A-47C9-B86D-3DBD02B3C95D}" srcId="{2FF34EE4-8FC5-4E1A-9978-24A7166A2AFD}" destId="{A6DC6297-D54F-4B68-AA70-7E8944E1DA79}" srcOrd="2" destOrd="0" parTransId="{F30BB6F0-7305-4C28-AFCB-EBB4E1911F7B}" sibTransId="{7CF6D861-1DB3-49EF-9987-B79A2913FE1A}"/>
    <dgm:cxn modelId="{01469595-60CF-4D1E-897A-63B0BCE7B0D7}" type="presParOf" srcId="{64161778-EB99-4F91-86FC-33CF1EB9E5BB}" destId="{CD80F63A-2596-4564-BFF7-465908898549}" srcOrd="0" destOrd="0" presId="urn:microsoft.com/office/officeart/2005/8/layout/list1"/>
    <dgm:cxn modelId="{D00A0809-1896-4D9E-B25D-DF21CD40D6A0}" type="presParOf" srcId="{CD80F63A-2596-4564-BFF7-465908898549}" destId="{113004D5-B23F-4B72-87D9-64A9F530087C}" srcOrd="0" destOrd="0" presId="urn:microsoft.com/office/officeart/2005/8/layout/list1"/>
    <dgm:cxn modelId="{00ADB993-02E2-4AEA-A45A-E6C76867DB53}" type="presParOf" srcId="{CD80F63A-2596-4564-BFF7-465908898549}" destId="{2E28B009-204D-4A3D-8F85-B905C2944D6C}" srcOrd="1" destOrd="0" presId="urn:microsoft.com/office/officeart/2005/8/layout/list1"/>
    <dgm:cxn modelId="{7F2994A6-0A0E-400C-9116-56EBE8F019C1}" type="presParOf" srcId="{64161778-EB99-4F91-86FC-33CF1EB9E5BB}" destId="{559F5FC8-EC80-466A-9FC1-0597A081EFC5}" srcOrd="1" destOrd="0" presId="urn:microsoft.com/office/officeart/2005/8/layout/list1"/>
    <dgm:cxn modelId="{3EED5E2F-74FC-467C-9284-D94D99A57338}" type="presParOf" srcId="{64161778-EB99-4F91-86FC-33CF1EB9E5BB}" destId="{490EED9F-86F0-45C0-83FA-6B0FC83AB309}" srcOrd="2" destOrd="0" presId="urn:microsoft.com/office/officeart/2005/8/layout/list1"/>
    <dgm:cxn modelId="{E0171606-2896-48DA-9AB3-D6480EB13E28}" type="presParOf" srcId="{64161778-EB99-4F91-86FC-33CF1EB9E5BB}" destId="{32581A7A-220C-4219-AC65-4AE15C15FAB3}" srcOrd="3" destOrd="0" presId="urn:microsoft.com/office/officeart/2005/8/layout/list1"/>
    <dgm:cxn modelId="{672E69C5-47DF-44D7-A8F6-05F391A87CA5}" type="presParOf" srcId="{64161778-EB99-4F91-86FC-33CF1EB9E5BB}" destId="{4FC94859-378B-4D8D-AA01-329FD7C5CFD8}" srcOrd="4" destOrd="0" presId="urn:microsoft.com/office/officeart/2005/8/layout/list1"/>
    <dgm:cxn modelId="{54F73359-AB63-4680-BDAD-6119D79A3B9B}" type="presParOf" srcId="{4FC94859-378B-4D8D-AA01-329FD7C5CFD8}" destId="{F56CFFDD-9D11-4B4E-8FB6-6004F8D7418A}" srcOrd="0" destOrd="0" presId="urn:microsoft.com/office/officeart/2005/8/layout/list1"/>
    <dgm:cxn modelId="{8DE9F31D-2E6E-4866-8BA0-A83C008AE72B}" type="presParOf" srcId="{4FC94859-378B-4D8D-AA01-329FD7C5CFD8}" destId="{7765EC9B-E45A-4DA2-A658-FDE5E4176393}" srcOrd="1" destOrd="0" presId="urn:microsoft.com/office/officeart/2005/8/layout/list1"/>
    <dgm:cxn modelId="{10E19CAD-9BE6-4C7B-8455-CF09C8372437}" type="presParOf" srcId="{64161778-EB99-4F91-86FC-33CF1EB9E5BB}" destId="{4C6A7845-6866-4D9A-82F0-DFAB39801F96}" srcOrd="5" destOrd="0" presId="urn:microsoft.com/office/officeart/2005/8/layout/list1"/>
    <dgm:cxn modelId="{D557E985-C9EF-461D-A39B-E53115EE1CEA}" type="presParOf" srcId="{64161778-EB99-4F91-86FC-33CF1EB9E5BB}" destId="{E47C1053-C726-49D2-B3A3-4026944DCD0B}" srcOrd="6" destOrd="0" presId="urn:microsoft.com/office/officeart/2005/8/layout/list1"/>
    <dgm:cxn modelId="{136CC2C3-E0EB-486D-A156-D0CD2B79F52F}" type="presParOf" srcId="{64161778-EB99-4F91-86FC-33CF1EB9E5BB}" destId="{36D36A39-65DA-4646-AA3E-3CF614729FF0}" srcOrd="7" destOrd="0" presId="urn:microsoft.com/office/officeart/2005/8/layout/list1"/>
    <dgm:cxn modelId="{D0F726D1-25A8-46B2-9404-F71CB718C377}" type="presParOf" srcId="{64161778-EB99-4F91-86FC-33CF1EB9E5BB}" destId="{24FC912C-4BC8-452E-BFE7-10B11C6BFF8E}" srcOrd="8" destOrd="0" presId="urn:microsoft.com/office/officeart/2005/8/layout/list1"/>
    <dgm:cxn modelId="{589B7A8E-8BA8-436B-9635-7EEE800D261C}" type="presParOf" srcId="{24FC912C-4BC8-452E-BFE7-10B11C6BFF8E}" destId="{C03232F1-8AB2-4DDA-8A11-EA5F3E9D48D7}" srcOrd="0" destOrd="0" presId="urn:microsoft.com/office/officeart/2005/8/layout/list1"/>
    <dgm:cxn modelId="{55F79947-F1BA-4D95-A7AF-656857A618E0}" type="presParOf" srcId="{24FC912C-4BC8-452E-BFE7-10B11C6BFF8E}" destId="{BD3FA1FB-1BE5-46AA-AFE7-B324DFCB766F}" srcOrd="1" destOrd="0" presId="urn:microsoft.com/office/officeart/2005/8/layout/list1"/>
    <dgm:cxn modelId="{8642DA09-68CE-407B-B7B1-97DFEED62933}" type="presParOf" srcId="{64161778-EB99-4F91-86FC-33CF1EB9E5BB}" destId="{B748E4D0-D6FF-4E23-9A8B-7E2717C8D551}" srcOrd="9" destOrd="0" presId="urn:microsoft.com/office/officeart/2005/8/layout/list1"/>
    <dgm:cxn modelId="{ED6F7D24-1E2B-4829-9085-F6EE12FD7E57}" type="presParOf" srcId="{64161778-EB99-4F91-86FC-33CF1EB9E5BB}" destId="{4DE54831-F957-4F82-960C-5457A4091B4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F34EE4-8FC5-4E1A-9978-24A7166A2AFD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B8D89FA3-71E7-40CE-BDE3-80D442200CAB}">
      <dgm:prSet phldrT="[Texto]" custT="1"/>
      <dgm:spPr/>
      <dgm:t>
        <a:bodyPr/>
        <a:lstStyle/>
        <a:p>
          <a:r>
            <a:rPr lang="pt-BR" sz="2000" b="1" dirty="0" smtClean="0"/>
            <a:t>Itinerário Formativo </a:t>
          </a:r>
          <a:r>
            <a:rPr lang="pt-BR" sz="2000" b="1" smtClean="0"/>
            <a:t>em Educação</a:t>
          </a:r>
          <a:endParaRPr lang="pt-BR" sz="2000" b="1" dirty="0"/>
        </a:p>
      </dgm:t>
    </dgm:pt>
    <dgm:pt modelId="{E09C13B5-E108-49FB-90E7-8B14580ED21A}" type="parTrans" cxnId="{F6A4A9BC-1018-442B-B7EF-E3C8946A0AB7}">
      <dgm:prSet/>
      <dgm:spPr/>
      <dgm:t>
        <a:bodyPr/>
        <a:lstStyle/>
        <a:p>
          <a:endParaRPr lang="pt-BR"/>
        </a:p>
      </dgm:t>
    </dgm:pt>
    <dgm:pt modelId="{5C915D61-C02A-4381-8CF6-CF1AF09EF883}" type="sibTrans" cxnId="{F6A4A9BC-1018-442B-B7EF-E3C8946A0AB7}">
      <dgm:prSet/>
      <dgm:spPr/>
      <dgm:t>
        <a:bodyPr/>
        <a:lstStyle/>
        <a:p>
          <a:endParaRPr lang="pt-BR"/>
        </a:p>
      </dgm:t>
    </dgm:pt>
    <dgm:pt modelId="{F8D187D0-ADA6-4B71-9987-BAFC85AC4EAA}">
      <dgm:prSet phldrT="[Texto]" custT="1"/>
      <dgm:spPr/>
      <dgm:t>
        <a:bodyPr/>
        <a:lstStyle/>
        <a:p>
          <a:r>
            <a:rPr lang="pt-BR" sz="2000" b="1" dirty="0" smtClean="0"/>
            <a:t>Base Nacional Docente</a:t>
          </a:r>
          <a:endParaRPr lang="pt-BR" sz="2000" b="1" dirty="0"/>
        </a:p>
      </dgm:t>
    </dgm:pt>
    <dgm:pt modelId="{2DDEABA3-2304-453F-95B3-1C9BF049BB52}" type="parTrans" cxnId="{4C54B526-CED2-40B2-822C-3B0192AB0B39}">
      <dgm:prSet/>
      <dgm:spPr/>
      <dgm:t>
        <a:bodyPr/>
        <a:lstStyle/>
        <a:p>
          <a:endParaRPr lang="pt-BR"/>
        </a:p>
      </dgm:t>
    </dgm:pt>
    <dgm:pt modelId="{6C08B908-9547-41BE-AC08-7F532BC82A7E}" type="sibTrans" cxnId="{4C54B526-CED2-40B2-822C-3B0192AB0B39}">
      <dgm:prSet/>
      <dgm:spPr/>
      <dgm:t>
        <a:bodyPr/>
        <a:lstStyle/>
        <a:p>
          <a:endParaRPr lang="pt-BR"/>
        </a:p>
      </dgm:t>
    </dgm:pt>
    <dgm:pt modelId="{9F86FF55-DF5C-45DA-B556-9080A9FFF91D}">
      <dgm:prSet phldrT="[Texto]" custT="1"/>
      <dgm:spPr>
        <a:solidFill>
          <a:schemeClr val="bg1">
            <a:alpha val="90000"/>
          </a:schemeClr>
        </a:solidFill>
        <a:ln w="9525">
          <a:solidFill>
            <a:schemeClr val="tx2"/>
          </a:solidFill>
        </a:ln>
      </dgm:spPr>
      <dgm:t>
        <a:bodyPr/>
        <a:lstStyle/>
        <a:p>
          <a:r>
            <a:rPr lang="pt-BR" sz="1900" spc="-60" dirty="0" smtClean="0">
              <a:latin typeface="Calibri"/>
              <a:cs typeface="Calibri"/>
            </a:rPr>
            <a:t>P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55" dirty="0" smtClean="0">
              <a:latin typeface="Calibri"/>
              <a:cs typeface="Calibri"/>
            </a:rPr>
            <a:t>r</a:t>
          </a:r>
          <a:r>
            <a:rPr lang="pt-BR" sz="1900" spc="-15" dirty="0" smtClean="0">
              <a:latin typeface="Calibri"/>
              <a:cs typeface="Calibri"/>
            </a:rPr>
            <a:t>âm</a:t>
          </a:r>
          <a:r>
            <a:rPr lang="pt-BR" sz="1900" spc="-30" dirty="0" smtClean="0">
              <a:latin typeface="Calibri"/>
              <a:cs typeface="Calibri"/>
            </a:rPr>
            <a:t>e</a:t>
          </a:r>
          <a:r>
            <a:rPr lang="pt-BR" sz="1900" spc="-10" dirty="0" smtClean="0">
              <a:latin typeface="Calibri"/>
              <a:cs typeface="Calibri"/>
            </a:rPr>
            <a:t>t</a:t>
          </a:r>
          <a:r>
            <a:rPr lang="pt-BR" sz="1900" spc="-50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os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10" dirty="0" smtClean="0">
              <a:latin typeface="Calibri"/>
              <a:cs typeface="Calibri"/>
            </a:rPr>
            <a:t>/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35" dirty="0" smtClean="0">
              <a:latin typeface="Calibri"/>
              <a:cs typeface="Calibri"/>
            </a:rPr>
            <a:t>r</a:t>
          </a:r>
          <a:r>
            <a:rPr lang="pt-BR" sz="1900" spc="-45" dirty="0" smtClean="0">
              <a:latin typeface="Calibri"/>
              <a:cs typeface="Calibri"/>
            </a:rPr>
            <a:t>e</a:t>
          </a:r>
          <a:r>
            <a:rPr lang="pt-BR" sz="1900" spc="-70" dirty="0" smtClean="0">
              <a:latin typeface="Calibri"/>
              <a:cs typeface="Calibri"/>
            </a:rPr>
            <a:t>f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35" dirty="0" smtClean="0">
              <a:latin typeface="Calibri"/>
              <a:cs typeface="Calibri"/>
            </a:rPr>
            <a:t>r</a:t>
          </a:r>
          <a:r>
            <a:rPr lang="pt-BR" sz="1900" spc="-15" dirty="0" smtClean="0">
              <a:latin typeface="Calibri"/>
              <a:cs typeface="Calibri"/>
            </a:rPr>
            <a:t>en</a:t>
          </a:r>
          <a:r>
            <a:rPr lang="pt-BR" sz="1900" spc="-20" dirty="0" smtClean="0">
              <a:latin typeface="Calibri"/>
              <a:cs typeface="Calibri"/>
            </a:rPr>
            <a:t>c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10" dirty="0" smtClean="0">
              <a:latin typeface="Calibri"/>
              <a:cs typeface="Calibri"/>
            </a:rPr>
            <a:t>ais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40" dirty="0" smtClean="0">
              <a:latin typeface="Calibri"/>
              <a:cs typeface="Calibri"/>
            </a:rPr>
            <a:t>a</a:t>
          </a:r>
          <a:r>
            <a:rPr lang="pt-BR" sz="1900" spc="-10" dirty="0" smtClean="0">
              <a:latin typeface="Calibri"/>
              <a:cs typeface="Calibri"/>
            </a:rPr>
            <a:t>tua</a:t>
          </a:r>
          <a:r>
            <a:rPr lang="pt-BR" sz="1900" spc="-40" dirty="0" smtClean="0">
              <a:latin typeface="Calibri"/>
              <a:cs typeface="Calibri"/>
            </a:rPr>
            <a:t>ç</a:t>
          </a:r>
          <a:r>
            <a:rPr lang="pt-BR" sz="1900" spc="-15" dirty="0" smtClean="0">
              <a:latin typeface="Calibri"/>
              <a:cs typeface="Calibri"/>
            </a:rPr>
            <a:t>ão</a:t>
          </a:r>
          <a:r>
            <a:rPr lang="pt-BR" sz="1900" spc="-50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doce</a:t>
          </a:r>
          <a:r>
            <a:rPr lang="pt-BR" sz="1900" spc="-40" dirty="0" smtClean="0">
              <a:latin typeface="Calibri"/>
              <a:cs typeface="Calibri"/>
            </a:rPr>
            <a:t>nt</a:t>
          </a:r>
          <a:r>
            <a:rPr lang="pt-BR" sz="1900" spc="-10" dirty="0" smtClean="0">
              <a:latin typeface="Calibri"/>
              <a:cs typeface="Calibri"/>
            </a:rPr>
            <a:t>es</a:t>
          </a:r>
          <a:r>
            <a:rPr lang="pt-BR" sz="1900" spc="-3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40" dirty="0" smtClean="0">
              <a:latin typeface="Times New Roman"/>
              <a:cs typeface="Times New Roman"/>
            </a:rPr>
            <a:t> </a:t>
          </a:r>
          <a:r>
            <a:rPr lang="pt-BR" sz="1900" spc="-45" dirty="0" smtClean="0">
              <a:latin typeface="Calibri"/>
              <a:cs typeface="Calibri"/>
            </a:rPr>
            <a:t>g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30" dirty="0" smtClean="0">
              <a:latin typeface="Calibri"/>
              <a:cs typeface="Calibri"/>
            </a:rPr>
            <a:t>s</a:t>
          </a:r>
          <a:r>
            <a:rPr lang="pt-BR" sz="1900" spc="-40" dirty="0" smtClean="0">
              <a:latin typeface="Calibri"/>
              <a:cs typeface="Calibri"/>
            </a:rPr>
            <a:t>t</a:t>
          </a:r>
          <a:r>
            <a:rPr lang="pt-BR" sz="1900" spc="-15" dirty="0" smtClean="0">
              <a:latin typeface="Calibri"/>
              <a:cs typeface="Calibri"/>
            </a:rPr>
            <a:t>o</a:t>
          </a:r>
          <a:r>
            <a:rPr lang="pt-BR" sz="1900" spc="-35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es</a:t>
          </a:r>
          <a:r>
            <a:rPr lang="pt-BR" sz="1900" spc="-10" dirty="0" smtClean="0">
              <a:latin typeface="Times New Roman"/>
              <a:cs typeface="Times New Roman"/>
            </a:rPr>
            <a:t> </a:t>
          </a:r>
          <a:r>
            <a:rPr lang="pt-BR" sz="1900" spc="-10" dirty="0" smtClean="0">
              <a:latin typeface="Calibri"/>
              <a:cs typeface="Calibri"/>
            </a:rPr>
            <a:t>– </a:t>
          </a:r>
          <a:r>
            <a:rPr lang="pt-BR" sz="1900" spc="-20" dirty="0" smtClean="0">
              <a:latin typeface="Calibri"/>
              <a:cs typeface="Calibri"/>
            </a:rPr>
            <a:t>C</a:t>
          </a:r>
          <a:r>
            <a:rPr lang="pt-BR" sz="1900" spc="-5" dirty="0" smtClean="0">
              <a:latin typeface="Calibri"/>
              <a:cs typeface="Calibri"/>
            </a:rPr>
            <a:t>o</a:t>
          </a:r>
          <a:r>
            <a:rPr lang="pt-BR" sz="1900" spc="-20" dirty="0" smtClean="0">
              <a:latin typeface="Calibri"/>
              <a:cs typeface="Calibri"/>
            </a:rPr>
            <a:t>nsu</a:t>
          </a:r>
          <a:r>
            <a:rPr lang="pt-BR" sz="1900" spc="-5" dirty="0" smtClean="0">
              <a:latin typeface="Calibri"/>
              <a:cs typeface="Calibri"/>
            </a:rPr>
            <a:t>l</a:t>
          </a:r>
          <a:r>
            <a:rPr lang="pt-BR" sz="1900" spc="-35" dirty="0" smtClean="0">
              <a:latin typeface="Calibri"/>
              <a:cs typeface="Calibri"/>
            </a:rPr>
            <a:t>t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70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Púb</a:t>
          </a:r>
          <a:r>
            <a:rPr lang="pt-BR" sz="1900" spc="-10" dirty="0" smtClean="0">
              <a:latin typeface="Calibri"/>
              <a:cs typeface="Calibri"/>
            </a:rPr>
            <a:t>l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40" dirty="0" smtClean="0">
              <a:latin typeface="Calibri"/>
              <a:cs typeface="Calibri"/>
            </a:rPr>
            <a:t>c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em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s</a:t>
          </a:r>
          <a:r>
            <a:rPr lang="pt-BR" sz="1900" spc="-5" dirty="0" smtClean="0">
              <a:latin typeface="Calibri"/>
              <a:cs typeface="Calibri"/>
            </a:rPr>
            <a:t>i</a:t>
          </a:r>
          <a:r>
            <a:rPr lang="pt-BR" sz="1900" spc="-35" dirty="0" smtClean="0">
              <a:latin typeface="Calibri"/>
              <a:cs typeface="Calibri"/>
            </a:rPr>
            <a:t>t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</a:t>
          </a:r>
          <a:r>
            <a:rPr lang="pt-BR" sz="1900" spc="-15" dirty="0" smtClean="0">
              <a:latin typeface="Calibri"/>
              <a:cs typeface="Calibri"/>
            </a:rPr>
            <a:t>o</a:t>
          </a:r>
          <a:r>
            <a:rPr lang="pt-BR" sz="1900" spc="-40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M</a:t>
          </a:r>
          <a:r>
            <a:rPr lang="pt-BR" sz="1900" spc="-50" dirty="0" smtClean="0">
              <a:latin typeface="Calibri"/>
              <a:cs typeface="Calibri"/>
            </a:rPr>
            <a:t>E</a:t>
          </a:r>
          <a:r>
            <a:rPr lang="pt-BR" sz="1900" spc="-20" dirty="0" smtClean="0">
              <a:latin typeface="Calibri"/>
              <a:cs typeface="Calibri"/>
            </a:rPr>
            <a:t>C</a:t>
          </a:r>
          <a:r>
            <a:rPr lang="pt-BR" sz="1900" spc="-10" dirty="0" smtClean="0">
              <a:latin typeface="Calibri"/>
              <a:cs typeface="Calibri"/>
            </a:rPr>
            <a:t>,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10" dirty="0" smtClean="0">
              <a:latin typeface="Calibri"/>
              <a:cs typeface="Calibri"/>
            </a:rPr>
            <a:t>a</a:t>
          </a:r>
          <a:r>
            <a:rPr lang="pt-BR" sz="1900" spc="-15" dirty="0" smtClean="0">
              <a:latin typeface="Calibri"/>
              <a:cs typeface="Calibri"/>
            </a:rPr>
            <a:t>mp</a:t>
          </a:r>
          <a:r>
            <a:rPr lang="pt-BR" sz="1900" spc="-10" dirty="0" smtClean="0">
              <a:latin typeface="Calibri"/>
              <a:cs typeface="Calibri"/>
            </a:rPr>
            <a:t>l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15" dirty="0" smtClean="0">
              <a:latin typeface="Calibri"/>
              <a:cs typeface="Calibri"/>
            </a:rPr>
            <a:t>ando</a:t>
          </a:r>
          <a:r>
            <a:rPr lang="pt-BR" sz="1900" spc="-70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</a:t>
          </a:r>
          <a:r>
            <a:rPr lang="pt-BR" sz="1900" spc="-5" dirty="0" smtClean="0">
              <a:latin typeface="Calibri"/>
              <a:cs typeface="Calibri"/>
            </a:rPr>
            <a:t>i</a:t>
          </a:r>
          <a:r>
            <a:rPr lang="pt-BR" sz="1900" spc="-15" dirty="0" smtClean="0">
              <a:latin typeface="Calibri"/>
              <a:cs typeface="Calibri"/>
            </a:rPr>
            <a:t>scus</a:t>
          </a:r>
          <a:r>
            <a:rPr lang="pt-BR" sz="1900" spc="-5" dirty="0" smtClean="0">
              <a:latin typeface="Calibri"/>
              <a:cs typeface="Calibri"/>
            </a:rPr>
            <a:t>s</a:t>
          </a:r>
          <a:r>
            <a:rPr lang="pt-BR" sz="1900" spc="-15" dirty="0" smtClean="0">
              <a:latin typeface="Calibri"/>
              <a:cs typeface="Calibri"/>
            </a:rPr>
            <a:t>ão</a:t>
          </a:r>
          <a:r>
            <a:rPr lang="pt-BR" sz="1900" spc="-6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10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part</a:t>
          </a:r>
          <a:r>
            <a:rPr lang="pt-BR" sz="1900" spc="-10" dirty="0" smtClean="0">
              <a:latin typeface="Calibri"/>
              <a:cs typeface="Calibri"/>
            </a:rPr>
            <a:t>ir</a:t>
          </a:r>
          <a:r>
            <a:rPr lang="pt-BR" sz="1900" spc="-70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pe</a:t>
          </a:r>
          <a:r>
            <a:rPr lang="pt-BR" sz="1900" spc="-5" dirty="0" smtClean="0">
              <a:latin typeface="Calibri"/>
              <a:cs typeface="Calibri"/>
            </a:rPr>
            <a:t>s</a:t>
          </a:r>
          <a:r>
            <a:rPr lang="pt-BR" sz="1900" spc="-20" dirty="0" smtClean="0">
              <a:latin typeface="Calibri"/>
              <a:cs typeface="Calibri"/>
            </a:rPr>
            <a:t>qu</a:t>
          </a:r>
          <a:r>
            <a:rPr lang="pt-BR" sz="1900" spc="-5" dirty="0" smtClean="0">
              <a:latin typeface="Calibri"/>
              <a:cs typeface="Calibri"/>
            </a:rPr>
            <a:t>i</a:t>
          </a:r>
          <a:r>
            <a:rPr lang="pt-BR" sz="1900" spc="-15" dirty="0" smtClean="0">
              <a:latin typeface="Calibri"/>
              <a:cs typeface="Calibri"/>
            </a:rPr>
            <a:t>s</a:t>
          </a:r>
          <a:r>
            <a:rPr lang="pt-BR" sz="1900" spc="-10" dirty="0" smtClean="0">
              <a:latin typeface="Calibri"/>
              <a:cs typeface="Calibri"/>
            </a:rPr>
            <a:t>as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50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30" dirty="0" smtClean="0">
              <a:latin typeface="Calibri"/>
              <a:cs typeface="Calibri"/>
            </a:rPr>
            <a:t>s</a:t>
          </a:r>
          <a:r>
            <a:rPr lang="pt-BR" sz="1900" spc="-15" dirty="0" smtClean="0">
              <a:latin typeface="Calibri"/>
              <a:cs typeface="Calibri"/>
            </a:rPr>
            <a:t>tudos</a:t>
          </a:r>
          <a:r>
            <a:rPr lang="pt-BR" sz="1900" spc="-50" dirty="0" smtClean="0">
              <a:latin typeface="Times New Roman"/>
              <a:cs typeface="Times New Roman"/>
            </a:rPr>
            <a:t> </a:t>
          </a:r>
          <a:r>
            <a:rPr lang="pt-BR" sz="1900" spc="-35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eal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50" dirty="0" smtClean="0">
              <a:latin typeface="Calibri"/>
              <a:cs typeface="Calibri"/>
            </a:rPr>
            <a:t>z</a:t>
          </a:r>
          <a:r>
            <a:rPr lang="pt-BR" sz="1900" spc="-15" dirty="0" smtClean="0">
              <a:latin typeface="Calibri"/>
              <a:cs typeface="Calibri"/>
            </a:rPr>
            <a:t>ad</a:t>
          </a:r>
          <a:r>
            <a:rPr lang="pt-BR" sz="1900" spc="-10" dirty="0" smtClean="0">
              <a:latin typeface="Calibri"/>
              <a:cs typeface="Calibri"/>
            </a:rPr>
            <a:t>os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p</a:t>
          </a:r>
          <a:r>
            <a:rPr lang="pt-BR" sz="1900" spc="-10" dirty="0" smtClean="0">
              <a:latin typeface="Calibri"/>
              <a:cs typeface="Calibri"/>
            </a:rPr>
            <a:t>or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20" dirty="0" smtClean="0">
              <a:latin typeface="Calibri"/>
              <a:cs typeface="Calibri"/>
            </a:rPr>
            <a:t>n</a:t>
          </a:r>
          <a:r>
            <a:rPr lang="pt-BR" sz="1900" spc="-35" dirty="0" smtClean="0">
              <a:latin typeface="Calibri"/>
              <a:cs typeface="Calibri"/>
            </a:rPr>
            <a:t>s</a:t>
          </a:r>
          <a:r>
            <a:rPr lang="pt-BR" sz="1900" spc="-10" dirty="0" smtClean="0">
              <a:latin typeface="Calibri"/>
              <a:cs typeface="Calibri"/>
            </a:rPr>
            <a:t>ti</a:t>
          </a:r>
          <a:r>
            <a:rPr lang="pt-BR" sz="1900" spc="-20" dirty="0" smtClean="0">
              <a:latin typeface="Calibri"/>
              <a:cs typeface="Calibri"/>
            </a:rPr>
            <a:t>tu</a:t>
          </a:r>
          <a:r>
            <a:rPr lang="pt-BR" sz="1900" spc="-5" dirty="0" smtClean="0">
              <a:latin typeface="Calibri"/>
              <a:cs typeface="Calibri"/>
            </a:rPr>
            <a:t>i</a:t>
          </a:r>
          <a:r>
            <a:rPr lang="pt-BR" sz="1900" spc="-45" dirty="0" smtClean="0">
              <a:latin typeface="Calibri"/>
              <a:cs typeface="Calibri"/>
            </a:rPr>
            <a:t>ç</a:t>
          </a:r>
          <a:r>
            <a:rPr lang="pt-BR" sz="1900" spc="-15" dirty="0" smtClean="0">
              <a:latin typeface="Calibri"/>
              <a:cs typeface="Calibri"/>
            </a:rPr>
            <a:t>ões</a:t>
          </a:r>
          <a:r>
            <a:rPr lang="pt-BR" sz="1900" spc="-10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pa</a:t>
          </a:r>
          <a:r>
            <a:rPr lang="pt-BR" sz="1900" spc="-45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c</a:t>
          </a:r>
          <a:r>
            <a:rPr lang="pt-BR" sz="1900" spc="-25" dirty="0" smtClean="0">
              <a:latin typeface="Calibri"/>
              <a:cs typeface="Calibri"/>
            </a:rPr>
            <a:t>e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60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as</a:t>
          </a:r>
          <a:endParaRPr lang="pt-BR" sz="1900" dirty="0"/>
        </a:p>
      </dgm:t>
    </dgm:pt>
    <dgm:pt modelId="{A7BA30DA-C12B-40A8-A705-6822EA36196A}" type="parTrans" cxnId="{EEA0A25B-E798-42B5-8805-A70E814BF92C}">
      <dgm:prSet/>
      <dgm:spPr/>
      <dgm:t>
        <a:bodyPr/>
        <a:lstStyle/>
        <a:p>
          <a:endParaRPr lang="pt-BR"/>
        </a:p>
      </dgm:t>
    </dgm:pt>
    <dgm:pt modelId="{094D178D-6757-4EA8-8D95-977458E390D4}" type="sibTrans" cxnId="{EEA0A25B-E798-42B5-8805-A70E814BF92C}">
      <dgm:prSet/>
      <dgm:spPr/>
      <dgm:t>
        <a:bodyPr/>
        <a:lstStyle/>
        <a:p>
          <a:endParaRPr lang="pt-BR"/>
        </a:p>
      </dgm:t>
    </dgm:pt>
    <dgm:pt modelId="{5B8F162D-5BDA-47F7-9309-2585B357EAE6}">
      <dgm:prSet phldrT="[Texto]" custT="1"/>
      <dgm:spPr>
        <a:solidFill>
          <a:schemeClr val="bg1">
            <a:alpha val="90000"/>
          </a:schemeClr>
        </a:solidFill>
        <a:ln w="9525">
          <a:solidFill>
            <a:schemeClr val="tx2"/>
          </a:solidFill>
        </a:ln>
      </dgm:spPr>
      <dgm:t>
        <a:bodyPr/>
        <a:lstStyle/>
        <a:p>
          <a:r>
            <a:rPr lang="pt-BR" sz="1900" spc="-10" dirty="0" smtClean="0">
              <a:latin typeface="Calibri"/>
              <a:cs typeface="Calibri"/>
            </a:rPr>
            <a:t>In</a:t>
          </a:r>
          <a:r>
            <a:rPr lang="pt-BR" sz="1900" spc="-20" dirty="0" smtClean="0">
              <a:latin typeface="Calibri"/>
              <a:cs typeface="Calibri"/>
            </a:rPr>
            <a:t>c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45" dirty="0" smtClean="0">
              <a:latin typeface="Calibri"/>
              <a:cs typeface="Calibri"/>
            </a:rPr>
            <a:t>n</a:t>
          </a:r>
          <a:r>
            <a:rPr lang="pt-BR" sz="1900" spc="-10" dirty="0" smtClean="0">
              <a:latin typeface="Calibri"/>
              <a:cs typeface="Calibri"/>
            </a:rPr>
            <a:t>ti</a:t>
          </a:r>
          <a:r>
            <a:rPr lang="pt-BR" sz="1900" spc="-50" dirty="0" smtClean="0">
              <a:latin typeface="Calibri"/>
              <a:cs typeface="Calibri"/>
            </a:rPr>
            <a:t>v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200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,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n</a:t>
          </a:r>
          <a:r>
            <a:rPr lang="pt-BR" sz="1900" spc="-15" dirty="0" smtClean="0">
              <a:latin typeface="Calibri"/>
              <a:cs typeface="Calibri"/>
            </a:rPr>
            <a:t>o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ensino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médi</a:t>
          </a:r>
          <a:r>
            <a:rPr lang="pt-BR" sz="1900" spc="-55" dirty="0" smtClean="0">
              <a:latin typeface="Calibri"/>
              <a:cs typeface="Calibri"/>
            </a:rPr>
            <a:t>o</a:t>
          </a:r>
          <a:r>
            <a:rPr lang="pt-BR" sz="1900" spc="-10" dirty="0" smtClean="0">
              <a:latin typeface="Calibri"/>
              <a:cs typeface="Calibri"/>
            </a:rPr>
            <a:t>,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10" dirty="0" smtClean="0">
              <a:latin typeface="Calibri"/>
              <a:cs typeface="Calibri"/>
            </a:rPr>
            <a:t>cria</a:t>
          </a:r>
          <a:r>
            <a:rPr lang="pt-BR" sz="1900" spc="-40" dirty="0" smtClean="0">
              <a:latin typeface="Calibri"/>
              <a:cs typeface="Calibri"/>
            </a:rPr>
            <a:t>ç</a:t>
          </a:r>
          <a:r>
            <a:rPr lang="pt-BR" sz="1900" spc="-15" dirty="0" smtClean="0">
              <a:latin typeface="Calibri"/>
              <a:cs typeface="Calibri"/>
            </a:rPr>
            <a:t>ão</a:t>
          </a:r>
          <a:r>
            <a:rPr lang="pt-BR" sz="1900" spc="-50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10" dirty="0" smtClean="0">
              <a:latin typeface="Calibri"/>
              <a:cs typeface="Calibri"/>
            </a:rPr>
            <a:t>ti</a:t>
          </a:r>
          <a:r>
            <a:rPr lang="pt-BR" sz="1900" spc="-25" dirty="0" smtClean="0">
              <a:latin typeface="Calibri"/>
              <a:cs typeface="Calibri"/>
            </a:rPr>
            <a:t>n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60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ário</a:t>
          </a:r>
          <a:r>
            <a:rPr lang="pt-BR" sz="1900" spc="-65" dirty="0" smtClean="0">
              <a:latin typeface="Times New Roman"/>
              <a:cs typeface="Times New Roman"/>
            </a:rPr>
            <a:t> </a:t>
          </a:r>
          <a:r>
            <a:rPr lang="pt-BR" sz="1900" spc="-60" dirty="0" smtClean="0">
              <a:latin typeface="Calibri"/>
              <a:cs typeface="Calibri"/>
            </a:rPr>
            <a:t>f</a:t>
          </a:r>
          <a:r>
            <a:rPr lang="pt-BR" sz="1900" spc="-15" dirty="0" smtClean="0">
              <a:latin typeface="Calibri"/>
              <a:cs typeface="Calibri"/>
            </a:rPr>
            <a:t>orm</a:t>
          </a:r>
          <a:r>
            <a:rPr lang="pt-BR" sz="1900" spc="-40" dirty="0" smtClean="0">
              <a:latin typeface="Calibri"/>
              <a:cs typeface="Calibri"/>
            </a:rPr>
            <a:t>a</a:t>
          </a:r>
          <a:r>
            <a:rPr lang="pt-BR" sz="1900" spc="-10" dirty="0" smtClean="0">
              <a:latin typeface="Calibri"/>
              <a:cs typeface="Calibri"/>
            </a:rPr>
            <a:t>ti</a:t>
          </a:r>
          <a:r>
            <a:rPr lang="pt-BR" sz="1900" spc="-40" dirty="0" smtClean="0">
              <a:latin typeface="Calibri"/>
              <a:cs typeface="Calibri"/>
            </a:rPr>
            <a:t>v</a:t>
          </a:r>
          <a:r>
            <a:rPr lang="pt-BR" sz="1900" spc="-15" dirty="0" smtClean="0">
              <a:latin typeface="Calibri"/>
              <a:cs typeface="Calibri"/>
            </a:rPr>
            <a:t>o</a:t>
          </a:r>
          <a:r>
            <a:rPr lang="pt-BR" sz="1900" spc="-10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em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edu</a:t>
          </a:r>
          <a:r>
            <a:rPr lang="pt-BR" sz="1900" spc="-50" dirty="0" smtClean="0">
              <a:latin typeface="Calibri"/>
              <a:cs typeface="Calibri"/>
            </a:rPr>
            <a:t>c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35" dirty="0" smtClean="0">
              <a:latin typeface="Calibri"/>
              <a:cs typeface="Calibri"/>
            </a:rPr>
            <a:t>ç</a:t>
          </a:r>
          <a:r>
            <a:rPr lang="pt-BR" sz="1900" spc="-15" dirty="0" smtClean="0">
              <a:latin typeface="Calibri"/>
              <a:cs typeface="Calibri"/>
            </a:rPr>
            <a:t>ã</a:t>
          </a:r>
          <a:r>
            <a:rPr lang="pt-BR" sz="1900" spc="-40" dirty="0" smtClean="0">
              <a:latin typeface="Calibri"/>
              <a:cs typeface="Calibri"/>
            </a:rPr>
            <a:t>o</a:t>
          </a:r>
          <a:r>
            <a:rPr lang="pt-BR" sz="1900" spc="-10" dirty="0" smtClean="0">
              <a:latin typeface="Calibri"/>
              <a:cs typeface="Calibri"/>
            </a:rPr>
            <a:t>,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20" dirty="0" smtClean="0">
              <a:latin typeface="Calibri"/>
              <a:cs typeface="Calibri"/>
            </a:rPr>
            <a:t>nc</a:t>
          </a:r>
          <a:r>
            <a:rPr lang="pt-BR" sz="1900" dirty="0" smtClean="0">
              <a:latin typeface="Calibri"/>
              <a:cs typeface="Calibri"/>
            </a:rPr>
            <a:t>l</a:t>
          </a:r>
          <a:r>
            <a:rPr lang="pt-BR" sz="1900" spc="-20" dirty="0" smtClean="0">
              <a:latin typeface="Calibri"/>
              <a:cs typeface="Calibri"/>
            </a:rPr>
            <a:t>u</a:t>
          </a:r>
          <a:r>
            <a:rPr lang="pt-BR" sz="1900" spc="-5" dirty="0" smtClean="0">
              <a:latin typeface="Calibri"/>
              <a:cs typeface="Calibri"/>
            </a:rPr>
            <a:t>i</a:t>
          </a:r>
          <a:r>
            <a:rPr lang="pt-BR" sz="1900" spc="-20" dirty="0" smtClean="0">
              <a:latin typeface="Calibri"/>
              <a:cs typeface="Calibri"/>
            </a:rPr>
            <a:t>nd</a:t>
          </a:r>
          <a:r>
            <a:rPr lang="pt-BR" sz="1900" spc="-15" dirty="0" smtClean="0">
              <a:latin typeface="Calibri"/>
              <a:cs typeface="Calibri"/>
            </a:rPr>
            <a:t>o</a:t>
          </a:r>
          <a:r>
            <a:rPr lang="pt-BR" sz="1900" spc="-70" dirty="0" smtClean="0">
              <a:latin typeface="Times New Roman"/>
              <a:cs typeface="Times New Roman"/>
            </a:rPr>
            <a:t> </a:t>
          </a:r>
          <a:r>
            <a:rPr lang="pt-BR" sz="1900" spc="-10" dirty="0" smtClean="0">
              <a:latin typeface="Calibri"/>
              <a:cs typeface="Calibri"/>
            </a:rPr>
            <a:t>es</a:t>
          </a:r>
          <a:r>
            <a:rPr lang="pt-BR" sz="1900" spc="-5" dirty="0" smtClean="0">
              <a:latin typeface="Calibri"/>
              <a:cs typeface="Calibri"/>
            </a:rPr>
            <a:t>s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35" dirty="0" smtClean="0">
              <a:latin typeface="Calibri"/>
              <a:cs typeface="Calibri"/>
            </a:rPr>
            <a:t>t</a:t>
          </a:r>
          <a:r>
            <a:rPr lang="pt-BR" sz="1900" spc="-15" dirty="0" smtClean="0">
              <a:latin typeface="Calibri"/>
              <a:cs typeface="Calibri"/>
            </a:rPr>
            <a:t>empo</a:t>
          </a:r>
          <a:r>
            <a:rPr lang="pt-BR" sz="1900" spc="-30" dirty="0" smtClean="0">
              <a:latin typeface="Times New Roman"/>
              <a:cs typeface="Times New Roman"/>
            </a:rPr>
            <a:t> </a:t>
          </a:r>
          <a:r>
            <a:rPr lang="pt-BR" sz="1900" spc="-40" dirty="0" smtClean="0">
              <a:latin typeface="Calibri"/>
              <a:cs typeface="Calibri"/>
            </a:rPr>
            <a:t>c</a:t>
          </a:r>
          <a:r>
            <a:rPr lang="pt-BR" sz="1900" spc="-15" dirty="0" smtClean="0">
              <a:latin typeface="Calibri"/>
              <a:cs typeface="Calibri"/>
            </a:rPr>
            <a:t>omo</a:t>
          </a:r>
          <a:r>
            <a:rPr lang="pt-BR" sz="1900" spc="-3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po</a:t>
          </a:r>
          <a:r>
            <a:rPr lang="pt-BR" sz="1900" spc="-5" dirty="0" smtClean="0">
              <a:latin typeface="Calibri"/>
              <a:cs typeface="Calibri"/>
            </a:rPr>
            <a:t>s</a:t>
          </a:r>
          <a:r>
            <a:rPr lang="pt-BR" sz="1900" spc="-15" dirty="0" smtClean="0">
              <a:latin typeface="Calibri"/>
              <a:cs typeface="Calibri"/>
            </a:rPr>
            <a:t>s</a:t>
          </a:r>
          <a:r>
            <a:rPr lang="pt-BR" sz="1900" spc="-5" dirty="0" smtClean="0">
              <a:latin typeface="Calibri"/>
              <a:cs typeface="Calibri"/>
            </a:rPr>
            <a:t>í</a:t>
          </a:r>
          <a:r>
            <a:rPr lang="pt-BR" sz="1900" spc="-25" dirty="0" smtClean="0">
              <a:latin typeface="Calibri"/>
              <a:cs typeface="Calibri"/>
            </a:rPr>
            <a:t>v</a:t>
          </a:r>
          <a:r>
            <a:rPr lang="pt-BR" sz="1900" spc="-10" dirty="0" smtClean="0">
              <a:latin typeface="Calibri"/>
              <a:cs typeface="Calibri"/>
            </a:rPr>
            <a:t>el</a:t>
          </a:r>
          <a:r>
            <a:rPr lang="pt-BR" sz="1900" spc="-75" dirty="0" smtClean="0">
              <a:latin typeface="Times New Roman"/>
              <a:cs typeface="Times New Roman"/>
            </a:rPr>
            <a:t> </a:t>
          </a:r>
          <a:r>
            <a:rPr lang="pt-BR" sz="1900" spc="-30" dirty="0" smtClean="0">
              <a:latin typeface="Calibri"/>
              <a:cs typeface="Calibri"/>
            </a:rPr>
            <a:t>e</a:t>
          </a:r>
          <a:r>
            <a:rPr lang="pt-BR" sz="1900" spc="-40" dirty="0" smtClean="0">
              <a:latin typeface="Calibri"/>
              <a:cs typeface="Calibri"/>
            </a:rPr>
            <a:t>t</a:t>
          </a:r>
          <a:r>
            <a:rPr lang="pt-BR" sz="1900" spc="-15" dirty="0" smtClean="0">
              <a:latin typeface="Calibri"/>
              <a:cs typeface="Calibri"/>
            </a:rPr>
            <a:t>apa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20" dirty="0" smtClean="0">
              <a:latin typeface="Calibri"/>
              <a:cs typeface="Calibri"/>
            </a:rPr>
            <a:t>n</a:t>
          </a:r>
          <a:r>
            <a:rPr lang="pt-BR" sz="1900" spc="-5" dirty="0" smtClean="0">
              <a:latin typeface="Calibri"/>
              <a:cs typeface="Calibri"/>
            </a:rPr>
            <a:t>i</a:t>
          </a:r>
          <a:r>
            <a:rPr lang="pt-BR" sz="1900" spc="-20" dirty="0" smtClean="0">
              <a:latin typeface="Calibri"/>
              <a:cs typeface="Calibri"/>
            </a:rPr>
            <a:t>c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10" dirty="0" smtClean="0">
              <a:latin typeface="Calibri"/>
              <a:cs typeface="Calibri"/>
            </a:rPr>
            <a:t>al</a:t>
          </a:r>
          <a:r>
            <a:rPr lang="pt-BR" sz="1900" spc="-10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65" dirty="0" smtClean="0">
              <a:latin typeface="Calibri"/>
              <a:cs typeface="Calibri"/>
            </a:rPr>
            <a:t>f</a:t>
          </a:r>
          <a:r>
            <a:rPr lang="pt-BR" sz="1900" spc="-20" dirty="0" smtClean="0">
              <a:latin typeface="Calibri"/>
              <a:cs typeface="Calibri"/>
            </a:rPr>
            <a:t>orma</a:t>
          </a:r>
          <a:r>
            <a:rPr lang="pt-BR" sz="1900" spc="-35" dirty="0" smtClean="0">
              <a:latin typeface="Calibri"/>
              <a:cs typeface="Calibri"/>
            </a:rPr>
            <a:t>ç</a:t>
          </a:r>
          <a:r>
            <a:rPr lang="pt-BR" sz="1900" spc="-15" dirty="0" smtClean="0">
              <a:latin typeface="Calibri"/>
              <a:cs typeface="Calibri"/>
            </a:rPr>
            <a:t>ão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p</a:t>
          </a:r>
          <a:r>
            <a:rPr lang="pt-BR" sz="1900" spc="-45" dirty="0" smtClean="0">
              <a:latin typeface="Calibri"/>
              <a:cs typeface="Calibri"/>
            </a:rPr>
            <a:t>r</a:t>
          </a:r>
          <a:r>
            <a:rPr lang="pt-BR" sz="1900" spc="-20" dirty="0" smtClean="0">
              <a:latin typeface="Calibri"/>
              <a:cs typeface="Calibri"/>
            </a:rPr>
            <a:t>o</a:t>
          </a:r>
          <a:r>
            <a:rPr lang="pt-BR" sz="1900" spc="-65" dirty="0" smtClean="0">
              <a:latin typeface="Calibri"/>
              <a:cs typeface="Calibri"/>
            </a:rPr>
            <a:t>f</a:t>
          </a:r>
          <a:r>
            <a:rPr lang="pt-BR" sz="1900" spc="-10" dirty="0" smtClean="0">
              <a:latin typeface="Calibri"/>
              <a:cs typeface="Calibri"/>
            </a:rPr>
            <a:t>esso</a:t>
          </a:r>
          <a:r>
            <a:rPr lang="pt-BR" sz="1900" spc="-35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es</a:t>
          </a:r>
          <a:r>
            <a:rPr lang="pt-BR" sz="1900" spc="-50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em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5" dirty="0" smtClean="0">
              <a:latin typeface="Calibri"/>
              <a:cs typeface="Calibri"/>
            </a:rPr>
            <a:t>n</a:t>
          </a:r>
          <a:r>
            <a:rPr lang="pt-BR" sz="1900" dirty="0" smtClean="0">
              <a:latin typeface="Calibri"/>
              <a:cs typeface="Calibri"/>
            </a:rPr>
            <a:t>í</a:t>
          </a:r>
          <a:r>
            <a:rPr lang="pt-BR" sz="1900" spc="-40" dirty="0" smtClean="0">
              <a:latin typeface="Calibri"/>
              <a:cs typeface="Calibri"/>
            </a:rPr>
            <a:t>v</a:t>
          </a:r>
          <a:r>
            <a:rPr lang="pt-BR" sz="1900" spc="-10" dirty="0" smtClean="0">
              <a:latin typeface="Calibri"/>
              <a:cs typeface="Calibri"/>
            </a:rPr>
            <a:t>el</a:t>
          </a:r>
          <a:r>
            <a:rPr lang="pt-BR" sz="1900" spc="-6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super</a:t>
          </a:r>
          <a:r>
            <a:rPr lang="pt-BR" sz="1900" spc="-5" dirty="0" smtClean="0">
              <a:latin typeface="Calibri"/>
              <a:cs typeface="Calibri"/>
            </a:rPr>
            <a:t>i</a:t>
          </a:r>
          <a:r>
            <a:rPr lang="pt-BR" sz="1900" spc="-20" dirty="0" smtClean="0">
              <a:latin typeface="Calibri"/>
              <a:cs typeface="Calibri"/>
            </a:rPr>
            <a:t>o</a:t>
          </a:r>
          <a:r>
            <a:rPr lang="pt-BR" sz="1900" spc="-200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,</a:t>
          </a:r>
          <a:r>
            <a:rPr lang="pt-BR" sz="1900" spc="-70" dirty="0" smtClean="0">
              <a:latin typeface="Times New Roman"/>
              <a:cs typeface="Times New Roman"/>
            </a:rPr>
            <a:t> </a:t>
          </a:r>
          <a:r>
            <a:rPr lang="pt-BR" sz="1900" spc="-45" dirty="0" smtClean="0">
              <a:latin typeface="Calibri"/>
              <a:cs typeface="Calibri"/>
            </a:rPr>
            <a:t>c</a:t>
          </a:r>
          <a:r>
            <a:rPr lang="pt-BR" sz="1900" spc="-20" dirty="0" smtClean="0">
              <a:latin typeface="Calibri"/>
              <a:cs typeface="Calibri"/>
            </a:rPr>
            <a:t>om</a:t>
          </a:r>
          <a:r>
            <a:rPr lang="pt-BR" sz="1900" spc="-15" dirty="0" smtClean="0">
              <a:latin typeface="Calibri"/>
              <a:cs typeface="Calibri"/>
            </a:rPr>
            <a:t>o</a:t>
          </a:r>
          <a:r>
            <a:rPr lang="pt-BR" sz="1900" spc="-30" dirty="0" smtClean="0">
              <a:latin typeface="Times New Roman"/>
              <a:cs typeface="Times New Roman"/>
            </a:rPr>
            <a:t> </a:t>
          </a:r>
          <a:r>
            <a:rPr lang="pt-BR" sz="1900" spc="-60" dirty="0" smtClean="0">
              <a:latin typeface="Calibri"/>
              <a:cs typeface="Calibri"/>
            </a:rPr>
            <a:t>f</a:t>
          </a:r>
          <a:r>
            <a:rPr lang="pt-BR" sz="1900" spc="-20" dirty="0" smtClean="0">
              <a:latin typeface="Calibri"/>
              <a:cs typeface="Calibri"/>
            </a:rPr>
            <a:t>orm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40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de</a:t>
          </a:r>
          <a:r>
            <a:rPr lang="pt-BR" sz="1900" spc="-15" dirty="0" smtClean="0">
              <a:latin typeface="Times New Roman"/>
              <a:cs typeface="Times New Roman"/>
            </a:rPr>
            <a:t> 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20" dirty="0" smtClean="0">
              <a:latin typeface="Calibri"/>
              <a:cs typeface="Calibri"/>
            </a:rPr>
            <a:t>nc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45" dirty="0" smtClean="0">
              <a:latin typeface="Calibri"/>
              <a:cs typeface="Calibri"/>
            </a:rPr>
            <a:t>n</a:t>
          </a:r>
          <a:r>
            <a:rPr lang="pt-BR" sz="1900" spc="-10" dirty="0" smtClean="0">
              <a:latin typeface="Calibri"/>
              <a:cs typeface="Calibri"/>
            </a:rPr>
            <a:t>ti</a:t>
          </a:r>
          <a:r>
            <a:rPr lang="pt-BR" sz="1900" spc="-50" dirty="0" smtClean="0">
              <a:latin typeface="Calibri"/>
              <a:cs typeface="Calibri"/>
            </a:rPr>
            <a:t>v</a:t>
          </a:r>
          <a:r>
            <a:rPr lang="pt-BR" sz="1900" spc="-10" dirty="0" smtClean="0">
              <a:latin typeface="Calibri"/>
              <a:cs typeface="Calibri"/>
            </a:rPr>
            <a:t>ar</a:t>
          </a:r>
          <a:r>
            <a:rPr lang="pt-BR" sz="1900" dirty="0" smtClean="0">
              <a:latin typeface="Times New Roman"/>
              <a:cs typeface="Times New Roman"/>
            </a:rPr>
            <a:t> </a:t>
          </a:r>
          <a:r>
            <a:rPr lang="pt-BR" sz="1900" spc="-110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o</a:t>
          </a:r>
          <a:r>
            <a:rPr lang="pt-BR" sz="1900" spc="-10" dirty="0" smtClean="0">
              <a:latin typeface="Calibri"/>
              <a:cs typeface="Calibri"/>
            </a:rPr>
            <a:t>s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30" dirty="0" smtClean="0">
              <a:latin typeface="Calibri"/>
              <a:cs typeface="Calibri"/>
            </a:rPr>
            <a:t>s</a:t>
          </a:r>
          <a:r>
            <a:rPr lang="pt-BR" sz="1900" spc="-15" dirty="0" smtClean="0">
              <a:latin typeface="Calibri"/>
              <a:cs typeface="Calibri"/>
            </a:rPr>
            <a:t>tuda</a:t>
          </a:r>
          <a:r>
            <a:rPr lang="pt-BR" sz="1900" spc="-40" dirty="0" smtClean="0">
              <a:latin typeface="Calibri"/>
              <a:cs typeface="Calibri"/>
            </a:rPr>
            <a:t>nt</a:t>
          </a:r>
          <a:r>
            <a:rPr lang="pt-BR" sz="1900" spc="-10" dirty="0" smtClean="0">
              <a:latin typeface="Calibri"/>
              <a:cs typeface="Calibri"/>
            </a:rPr>
            <a:t>es</a:t>
          </a:r>
          <a:r>
            <a:rPr lang="pt-BR" sz="1900" spc="-3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</a:t>
          </a:r>
          <a:r>
            <a:rPr lang="pt-BR" sz="1900" spc="-15" dirty="0" smtClean="0">
              <a:latin typeface="Calibri"/>
              <a:cs typeface="Calibri"/>
            </a:rPr>
            <a:t>e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ens</a:t>
          </a:r>
          <a:r>
            <a:rPr lang="pt-BR" sz="1900" dirty="0" smtClean="0">
              <a:latin typeface="Calibri"/>
              <a:cs typeface="Calibri"/>
            </a:rPr>
            <a:t>i</a:t>
          </a:r>
          <a:r>
            <a:rPr lang="pt-BR" sz="1900" spc="-20" dirty="0" smtClean="0">
              <a:latin typeface="Calibri"/>
              <a:cs typeface="Calibri"/>
            </a:rPr>
            <a:t>n</a:t>
          </a:r>
          <a:r>
            <a:rPr lang="pt-BR" sz="1900" spc="-15" dirty="0" smtClean="0">
              <a:latin typeface="Calibri"/>
              <a:cs typeface="Calibri"/>
            </a:rPr>
            <a:t>o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médio</a:t>
          </a:r>
          <a:r>
            <a:rPr lang="pt-BR" sz="1900" spc="-40" dirty="0" smtClean="0">
              <a:latin typeface="Times New Roman"/>
              <a:cs typeface="Times New Roman"/>
            </a:rPr>
            <a:t> 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55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segu</a:t>
          </a:r>
          <a:r>
            <a:rPr lang="pt-BR" sz="1900" spc="-5" dirty="0" smtClean="0">
              <a:latin typeface="Calibri"/>
              <a:cs typeface="Calibri"/>
            </a:rPr>
            <a:t>i</a:t>
          </a:r>
          <a:r>
            <a:rPr lang="pt-BR" sz="1900" spc="-35" dirty="0" smtClean="0">
              <a:latin typeface="Calibri"/>
              <a:cs typeface="Calibri"/>
            </a:rPr>
            <a:t>r</a:t>
          </a:r>
          <a:r>
            <a:rPr lang="pt-BR" sz="1900" spc="-15" dirty="0" smtClean="0">
              <a:latin typeface="Calibri"/>
              <a:cs typeface="Calibri"/>
            </a:rPr>
            <a:t>em</a:t>
          </a:r>
          <a:r>
            <a:rPr lang="pt-BR" sz="1900" spc="-45" dirty="0" smtClean="0">
              <a:latin typeface="Times New Roman"/>
              <a:cs typeface="Times New Roman"/>
            </a:rPr>
            <a:t> </a:t>
          </a:r>
          <a:r>
            <a:rPr lang="pt-BR" sz="1900" spc="-40" dirty="0" smtClean="0">
              <a:latin typeface="Calibri"/>
              <a:cs typeface="Calibri"/>
            </a:rPr>
            <a:t>c</a:t>
          </a:r>
          <a:r>
            <a:rPr lang="pt-BR" sz="1900" spc="-10" dirty="0" smtClean="0">
              <a:latin typeface="Calibri"/>
              <a:cs typeface="Calibri"/>
            </a:rPr>
            <a:t>ar</a:t>
          </a:r>
          <a:r>
            <a:rPr lang="pt-BR" sz="1900" spc="-30" dirty="0" smtClean="0">
              <a:latin typeface="Calibri"/>
              <a:cs typeface="Calibri"/>
            </a:rPr>
            <a:t>r</a:t>
          </a:r>
          <a:r>
            <a:rPr lang="pt-BR" sz="1900" spc="-10" dirty="0" smtClean="0">
              <a:latin typeface="Calibri"/>
              <a:cs typeface="Calibri"/>
            </a:rPr>
            <a:t>ei</a:t>
          </a:r>
          <a:r>
            <a:rPr lang="pt-BR" sz="1900" spc="-60" dirty="0" smtClean="0">
              <a:latin typeface="Calibri"/>
              <a:cs typeface="Calibri"/>
            </a:rPr>
            <a:t>r</a:t>
          </a:r>
          <a:r>
            <a:rPr lang="pt-BR" sz="1900" spc="-15" dirty="0" smtClean="0">
              <a:latin typeface="Calibri"/>
              <a:cs typeface="Calibri"/>
            </a:rPr>
            <a:t>a</a:t>
          </a:r>
          <a:r>
            <a:rPr lang="pt-BR" sz="1900" spc="-10" dirty="0" smtClean="0">
              <a:latin typeface="Times New Roman"/>
              <a:cs typeface="Times New Roman"/>
            </a:rPr>
            <a:t> </a:t>
          </a:r>
          <a:r>
            <a:rPr lang="pt-BR" sz="1900" spc="-20" dirty="0" smtClean="0">
              <a:latin typeface="Calibri"/>
              <a:cs typeface="Calibri"/>
            </a:rPr>
            <a:t>doce</a:t>
          </a:r>
          <a:r>
            <a:rPr lang="pt-BR" sz="1900" spc="-40" dirty="0" smtClean="0">
              <a:latin typeface="Calibri"/>
              <a:cs typeface="Calibri"/>
            </a:rPr>
            <a:t>nt</a:t>
          </a:r>
          <a:r>
            <a:rPr lang="pt-BR" sz="1900" spc="-15" dirty="0" smtClean="0">
              <a:latin typeface="Calibri"/>
              <a:cs typeface="Calibri"/>
            </a:rPr>
            <a:t>e</a:t>
          </a:r>
          <a:endParaRPr lang="pt-BR" sz="1900" b="1" dirty="0"/>
        </a:p>
      </dgm:t>
    </dgm:pt>
    <dgm:pt modelId="{AB905C3F-6611-4F7C-8430-C1CC893FD83F}" type="parTrans" cxnId="{9AE3A5FC-9335-43E9-88D1-4E4E946E064F}">
      <dgm:prSet/>
      <dgm:spPr/>
      <dgm:t>
        <a:bodyPr/>
        <a:lstStyle/>
        <a:p>
          <a:endParaRPr lang="pt-BR"/>
        </a:p>
      </dgm:t>
    </dgm:pt>
    <dgm:pt modelId="{7EFD6552-5651-4C20-8F75-020BE3356E0D}" type="sibTrans" cxnId="{9AE3A5FC-9335-43E9-88D1-4E4E946E064F}">
      <dgm:prSet/>
      <dgm:spPr/>
      <dgm:t>
        <a:bodyPr/>
        <a:lstStyle/>
        <a:p>
          <a:endParaRPr lang="pt-BR"/>
        </a:p>
      </dgm:t>
    </dgm:pt>
    <dgm:pt modelId="{64161778-EB99-4F91-86FC-33CF1EB9E5BB}" type="pres">
      <dgm:prSet presAssocID="{2FF34EE4-8FC5-4E1A-9978-24A7166A2AF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D80F63A-2596-4564-BFF7-465908898549}" type="pres">
      <dgm:prSet presAssocID="{B8D89FA3-71E7-40CE-BDE3-80D442200CAB}" presName="parentLin" presStyleCnt="0"/>
      <dgm:spPr/>
    </dgm:pt>
    <dgm:pt modelId="{113004D5-B23F-4B72-87D9-64A9F530087C}" type="pres">
      <dgm:prSet presAssocID="{B8D89FA3-71E7-40CE-BDE3-80D442200CAB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2E28B009-204D-4A3D-8F85-B905C2944D6C}" type="pres">
      <dgm:prSet presAssocID="{B8D89FA3-71E7-40CE-BDE3-80D442200C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59F5FC8-EC80-466A-9FC1-0597A081EFC5}" type="pres">
      <dgm:prSet presAssocID="{B8D89FA3-71E7-40CE-BDE3-80D442200CAB}" presName="negativeSpace" presStyleCnt="0"/>
      <dgm:spPr/>
    </dgm:pt>
    <dgm:pt modelId="{490EED9F-86F0-45C0-83FA-6B0FC83AB309}" type="pres">
      <dgm:prSet presAssocID="{B8D89FA3-71E7-40CE-BDE3-80D442200CAB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2581A7A-220C-4219-AC65-4AE15C15FAB3}" type="pres">
      <dgm:prSet presAssocID="{5C915D61-C02A-4381-8CF6-CF1AF09EF883}" presName="spaceBetweenRectangles" presStyleCnt="0"/>
      <dgm:spPr/>
    </dgm:pt>
    <dgm:pt modelId="{4FC94859-378B-4D8D-AA01-329FD7C5CFD8}" type="pres">
      <dgm:prSet presAssocID="{F8D187D0-ADA6-4B71-9987-BAFC85AC4EAA}" presName="parentLin" presStyleCnt="0"/>
      <dgm:spPr/>
    </dgm:pt>
    <dgm:pt modelId="{F56CFFDD-9D11-4B4E-8FB6-6004F8D7418A}" type="pres">
      <dgm:prSet presAssocID="{F8D187D0-ADA6-4B71-9987-BAFC85AC4EAA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7765EC9B-E45A-4DA2-A658-FDE5E4176393}" type="pres">
      <dgm:prSet presAssocID="{F8D187D0-ADA6-4B71-9987-BAFC85AC4EA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6A7845-6866-4D9A-82F0-DFAB39801F96}" type="pres">
      <dgm:prSet presAssocID="{F8D187D0-ADA6-4B71-9987-BAFC85AC4EAA}" presName="negativeSpace" presStyleCnt="0"/>
      <dgm:spPr/>
    </dgm:pt>
    <dgm:pt modelId="{E47C1053-C726-49D2-B3A3-4026944DCD0B}" type="pres">
      <dgm:prSet presAssocID="{F8D187D0-ADA6-4B71-9987-BAFC85AC4EAA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C6CC891-5968-49C2-8638-665BAEB2E8F1}" type="presOf" srcId="{F8D187D0-ADA6-4B71-9987-BAFC85AC4EAA}" destId="{7765EC9B-E45A-4DA2-A658-FDE5E4176393}" srcOrd="1" destOrd="0" presId="urn:microsoft.com/office/officeart/2005/8/layout/list1"/>
    <dgm:cxn modelId="{F6A4A9BC-1018-442B-B7EF-E3C8946A0AB7}" srcId="{2FF34EE4-8FC5-4E1A-9978-24A7166A2AFD}" destId="{B8D89FA3-71E7-40CE-BDE3-80D442200CAB}" srcOrd="0" destOrd="0" parTransId="{E09C13B5-E108-49FB-90E7-8B14580ED21A}" sibTransId="{5C915D61-C02A-4381-8CF6-CF1AF09EF883}"/>
    <dgm:cxn modelId="{0F01712F-DC4C-45BF-B879-FCA6A9C46817}" type="presOf" srcId="{B8D89FA3-71E7-40CE-BDE3-80D442200CAB}" destId="{113004D5-B23F-4B72-87D9-64A9F530087C}" srcOrd="0" destOrd="0" presId="urn:microsoft.com/office/officeart/2005/8/layout/list1"/>
    <dgm:cxn modelId="{4C54B526-CED2-40B2-822C-3B0192AB0B39}" srcId="{2FF34EE4-8FC5-4E1A-9978-24A7166A2AFD}" destId="{F8D187D0-ADA6-4B71-9987-BAFC85AC4EAA}" srcOrd="1" destOrd="0" parTransId="{2DDEABA3-2304-453F-95B3-1C9BF049BB52}" sibTransId="{6C08B908-9547-41BE-AC08-7F532BC82A7E}"/>
    <dgm:cxn modelId="{EEA0A25B-E798-42B5-8805-A70E814BF92C}" srcId="{F8D187D0-ADA6-4B71-9987-BAFC85AC4EAA}" destId="{9F86FF55-DF5C-45DA-B556-9080A9FFF91D}" srcOrd="0" destOrd="0" parTransId="{A7BA30DA-C12B-40A8-A705-6822EA36196A}" sibTransId="{094D178D-6757-4EA8-8D95-977458E390D4}"/>
    <dgm:cxn modelId="{85E69341-198B-4C34-B813-A943ED8419CE}" type="presOf" srcId="{F8D187D0-ADA6-4B71-9987-BAFC85AC4EAA}" destId="{F56CFFDD-9D11-4B4E-8FB6-6004F8D7418A}" srcOrd="0" destOrd="0" presId="urn:microsoft.com/office/officeart/2005/8/layout/list1"/>
    <dgm:cxn modelId="{9AE3A5FC-9335-43E9-88D1-4E4E946E064F}" srcId="{B8D89FA3-71E7-40CE-BDE3-80D442200CAB}" destId="{5B8F162D-5BDA-47F7-9309-2585B357EAE6}" srcOrd="0" destOrd="0" parTransId="{AB905C3F-6611-4F7C-8430-C1CC893FD83F}" sibTransId="{7EFD6552-5651-4C20-8F75-020BE3356E0D}"/>
    <dgm:cxn modelId="{6F476412-4673-419D-B84F-B88BBEF5F8CA}" type="presOf" srcId="{5B8F162D-5BDA-47F7-9309-2585B357EAE6}" destId="{490EED9F-86F0-45C0-83FA-6B0FC83AB309}" srcOrd="0" destOrd="0" presId="urn:microsoft.com/office/officeart/2005/8/layout/list1"/>
    <dgm:cxn modelId="{537F9FA6-1F93-44D7-8DDE-E06EDA55E43E}" type="presOf" srcId="{2FF34EE4-8FC5-4E1A-9978-24A7166A2AFD}" destId="{64161778-EB99-4F91-86FC-33CF1EB9E5BB}" srcOrd="0" destOrd="0" presId="urn:microsoft.com/office/officeart/2005/8/layout/list1"/>
    <dgm:cxn modelId="{CA263464-CA2E-4164-8ADA-BA56FB1B0972}" type="presOf" srcId="{9F86FF55-DF5C-45DA-B556-9080A9FFF91D}" destId="{E47C1053-C726-49D2-B3A3-4026944DCD0B}" srcOrd="0" destOrd="0" presId="urn:microsoft.com/office/officeart/2005/8/layout/list1"/>
    <dgm:cxn modelId="{1737FE25-A5C7-41E8-A70C-97A0BCF74D51}" type="presOf" srcId="{B8D89FA3-71E7-40CE-BDE3-80D442200CAB}" destId="{2E28B009-204D-4A3D-8F85-B905C2944D6C}" srcOrd="1" destOrd="0" presId="urn:microsoft.com/office/officeart/2005/8/layout/list1"/>
    <dgm:cxn modelId="{01469595-60CF-4D1E-897A-63B0BCE7B0D7}" type="presParOf" srcId="{64161778-EB99-4F91-86FC-33CF1EB9E5BB}" destId="{CD80F63A-2596-4564-BFF7-465908898549}" srcOrd="0" destOrd="0" presId="urn:microsoft.com/office/officeart/2005/8/layout/list1"/>
    <dgm:cxn modelId="{D00A0809-1896-4D9E-B25D-DF21CD40D6A0}" type="presParOf" srcId="{CD80F63A-2596-4564-BFF7-465908898549}" destId="{113004D5-B23F-4B72-87D9-64A9F530087C}" srcOrd="0" destOrd="0" presId="urn:microsoft.com/office/officeart/2005/8/layout/list1"/>
    <dgm:cxn modelId="{00ADB993-02E2-4AEA-A45A-E6C76867DB53}" type="presParOf" srcId="{CD80F63A-2596-4564-BFF7-465908898549}" destId="{2E28B009-204D-4A3D-8F85-B905C2944D6C}" srcOrd="1" destOrd="0" presId="urn:microsoft.com/office/officeart/2005/8/layout/list1"/>
    <dgm:cxn modelId="{7F2994A6-0A0E-400C-9116-56EBE8F019C1}" type="presParOf" srcId="{64161778-EB99-4F91-86FC-33CF1EB9E5BB}" destId="{559F5FC8-EC80-466A-9FC1-0597A081EFC5}" srcOrd="1" destOrd="0" presId="urn:microsoft.com/office/officeart/2005/8/layout/list1"/>
    <dgm:cxn modelId="{3EED5E2F-74FC-467C-9284-D94D99A57338}" type="presParOf" srcId="{64161778-EB99-4F91-86FC-33CF1EB9E5BB}" destId="{490EED9F-86F0-45C0-83FA-6B0FC83AB309}" srcOrd="2" destOrd="0" presId="urn:microsoft.com/office/officeart/2005/8/layout/list1"/>
    <dgm:cxn modelId="{E0171606-2896-48DA-9AB3-D6480EB13E28}" type="presParOf" srcId="{64161778-EB99-4F91-86FC-33CF1EB9E5BB}" destId="{32581A7A-220C-4219-AC65-4AE15C15FAB3}" srcOrd="3" destOrd="0" presId="urn:microsoft.com/office/officeart/2005/8/layout/list1"/>
    <dgm:cxn modelId="{672E69C5-47DF-44D7-A8F6-05F391A87CA5}" type="presParOf" srcId="{64161778-EB99-4F91-86FC-33CF1EB9E5BB}" destId="{4FC94859-378B-4D8D-AA01-329FD7C5CFD8}" srcOrd="4" destOrd="0" presId="urn:microsoft.com/office/officeart/2005/8/layout/list1"/>
    <dgm:cxn modelId="{54F73359-AB63-4680-BDAD-6119D79A3B9B}" type="presParOf" srcId="{4FC94859-378B-4D8D-AA01-329FD7C5CFD8}" destId="{F56CFFDD-9D11-4B4E-8FB6-6004F8D7418A}" srcOrd="0" destOrd="0" presId="urn:microsoft.com/office/officeart/2005/8/layout/list1"/>
    <dgm:cxn modelId="{8DE9F31D-2E6E-4866-8BA0-A83C008AE72B}" type="presParOf" srcId="{4FC94859-378B-4D8D-AA01-329FD7C5CFD8}" destId="{7765EC9B-E45A-4DA2-A658-FDE5E4176393}" srcOrd="1" destOrd="0" presId="urn:microsoft.com/office/officeart/2005/8/layout/list1"/>
    <dgm:cxn modelId="{10E19CAD-9BE6-4C7B-8455-CF09C8372437}" type="presParOf" srcId="{64161778-EB99-4F91-86FC-33CF1EB9E5BB}" destId="{4C6A7845-6866-4D9A-82F0-DFAB39801F96}" srcOrd="5" destOrd="0" presId="urn:microsoft.com/office/officeart/2005/8/layout/list1"/>
    <dgm:cxn modelId="{D557E985-C9EF-461D-A39B-E53115EE1CEA}" type="presParOf" srcId="{64161778-EB99-4F91-86FC-33CF1EB9E5BB}" destId="{E47C1053-C726-49D2-B3A3-4026944DCD0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116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57066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39094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84471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00143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5501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0518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08305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60901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545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2449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2896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6078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07535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9274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3109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7510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334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128169" y="1760882"/>
            <a:ext cx="4769485" cy="3873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6272" y="892068"/>
            <a:ext cx="10379454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75811" y="2237342"/>
            <a:ext cx="10640376" cy="255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80931" y="1962912"/>
            <a:ext cx="1651000" cy="2261870"/>
          </a:xfrm>
          <a:custGeom>
            <a:avLst/>
            <a:gdLst/>
            <a:ahLst/>
            <a:cxnLst/>
            <a:rect l="l" t="t" r="r" b="b"/>
            <a:pathLst>
              <a:path w="1651000" h="2261870">
                <a:moveTo>
                  <a:pt x="0" y="2261615"/>
                </a:moveTo>
                <a:lnTo>
                  <a:pt x="1650491" y="2261615"/>
                </a:lnTo>
                <a:lnTo>
                  <a:pt x="1650491" y="0"/>
                </a:lnTo>
                <a:lnTo>
                  <a:pt x="0" y="0"/>
                </a:lnTo>
                <a:lnTo>
                  <a:pt x="0" y="22616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04303" y="1962912"/>
            <a:ext cx="1222375" cy="2261870"/>
          </a:xfrm>
          <a:custGeom>
            <a:avLst/>
            <a:gdLst/>
            <a:ahLst/>
            <a:cxnLst/>
            <a:rect l="l" t="t" r="r" b="b"/>
            <a:pathLst>
              <a:path w="1222375" h="2261870">
                <a:moveTo>
                  <a:pt x="0" y="2261615"/>
                </a:moveTo>
                <a:lnTo>
                  <a:pt x="1222247" y="2261615"/>
                </a:lnTo>
                <a:lnTo>
                  <a:pt x="1222247" y="0"/>
                </a:lnTo>
                <a:lnTo>
                  <a:pt x="0" y="0"/>
                </a:lnTo>
                <a:lnTo>
                  <a:pt x="0" y="22616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04303" y="1962912"/>
            <a:ext cx="3627120" cy="2261870"/>
          </a:xfrm>
          <a:custGeom>
            <a:avLst/>
            <a:gdLst/>
            <a:ahLst/>
            <a:cxnLst/>
            <a:rect l="l" t="t" r="r" b="b"/>
            <a:pathLst>
              <a:path w="3627120" h="2261870">
                <a:moveTo>
                  <a:pt x="0" y="2261615"/>
                </a:moveTo>
                <a:lnTo>
                  <a:pt x="3627119" y="2261615"/>
                </a:lnTo>
                <a:lnTo>
                  <a:pt x="3627119" y="0"/>
                </a:lnTo>
                <a:lnTo>
                  <a:pt x="0" y="0"/>
                </a:lnTo>
                <a:lnTo>
                  <a:pt x="0" y="2261615"/>
                </a:lnTo>
                <a:close/>
              </a:path>
            </a:pathLst>
          </a:custGeom>
          <a:ln w="609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26552" y="1958901"/>
            <a:ext cx="754380" cy="2261870"/>
          </a:xfrm>
          <a:custGeom>
            <a:avLst/>
            <a:gdLst/>
            <a:ahLst/>
            <a:cxnLst/>
            <a:rect l="l" t="t" r="r" b="b"/>
            <a:pathLst>
              <a:path w="754379" h="2261870">
                <a:moveTo>
                  <a:pt x="0" y="2261615"/>
                </a:moveTo>
                <a:lnTo>
                  <a:pt x="754379" y="2261615"/>
                </a:lnTo>
                <a:lnTo>
                  <a:pt x="754379" y="0"/>
                </a:lnTo>
                <a:lnTo>
                  <a:pt x="0" y="0"/>
                </a:lnTo>
                <a:lnTo>
                  <a:pt x="0" y="22616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226552" y="1962912"/>
            <a:ext cx="754380" cy="2261870"/>
          </a:xfrm>
          <a:custGeom>
            <a:avLst/>
            <a:gdLst/>
            <a:ahLst/>
            <a:cxnLst/>
            <a:rect l="l" t="t" r="r" b="b"/>
            <a:pathLst>
              <a:path w="754379" h="2261870">
                <a:moveTo>
                  <a:pt x="0" y="2261615"/>
                </a:moveTo>
                <a:lnTo>
                  <a:pt x="754379" y="2261615"/>
                </a:lnTo>
                <a:lnTo>
                  <a:pt x="754379" y="0"/>
                </a:lnTo>
                <a:lnTo>
                  <a:pt x="0" y="0"/>
                </a:lnTo>
                <a:lnTo>
                  <a:pt x="0" y="2261615"/>
                </a:lnTo>
                <a:close/>
              </a:path>
            </a:pathLst>
          </a:custGeom>
          <a:ln w="609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39911" y="2468880"/>
            <a:ext cx="754380" cy="2261870"/>
          </a:xfrm>
          <a:custGeom>
            <a:avLst/>
            <a:gdLst/>
            <a:ahLst/>
            <a:cxnLst/>
            <a:rect l="l" t="t" r="r" b="b"/>
            <a:pathLst>
              <a:path w="754379" h="2261870">
                <a:moveTo>
                  <a:pt x="0" y="2261615"/>
                </a:moveTo>
                <a:lnTo>
                  <a:pt x="754379" y="2261615"/>
                </a:lnTo>
                <a:lnTo>
                  <a:pt x="754379" y="0"/>
                </a:lnTo>
                <a:lnTo>
                  <a:pt x="0" y="0"/>
                </a:lnTo>
                <a:lnTo>
                  <a:pt x="0" y="22616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39911" y="2468880"/>
            <a:ext cx="754380" cy="2261870"/>
          </a:xfrm>
          <a:custGeom>
            <a:avLst/>
            <a:gdLst/>
            <a:ahLst/>
            <a:cxnLst/>
            <a:rect l="l" t="t" r="r" b="b"/>
            <a:pathLst>
              <a:path w="754379" h="2261870">
                <a:moveTo>
                  <a:pt x="0" y="2261615"/>
                </a:moveTo>
                <a:lnTo>
                  <a:pt x="754379" y="2261615"/>
                </a:lnTo>
                <a:lnTo>
                  <a:pt x="754379" y="0"/>
                </a:lnTo>
                <a:lnTo>
                  <a:pt x="0" y="0"/>
                </a:lnTo>
                <a:lnTo>
                  <a:pt x="0" y="2261615"/>
                </a:lnTo>
                <a:close/>
              </a:path>
            </a:pathLst>
          </a:custGeom>
          <a:ln w="609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81323" y="2904613"/>
            <a:ext cx="44767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65" dirty="0">
                <a:latin typeface="Calibri"/>
                <a:cs typeface="Calibri"/>
              </a:rPr>
              <a:t>P</a:t>
            </a:r>
            <a:r>
              <a:rPr sz="2800" b="1" spc="-15" dirty="0">
                <a:latin typeface="Calibri"/>
                <a:cs typeface="Calibri"/>
              </a:rPr>
              <a:t>olítica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Nacional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spc="-50" dirty="0">
                <a:latin typeface="Calibri"/>
                <a:cs typeface="Calibri"/>
              </a:rPr>
              <a:t>F</a:t>
            </a:r>
            <a:r>
              <a:rPr sz="2800" b="1" spc="-15" dirty="0">
                <a:latin typeface="Calibri"/>
                <a:cs typeface="Calibri"/>
              </a:rPr>
              <a:t>or</a:t>
            </a:r>
            <a:r>
              <a:rPr sz="2800" b="1" spc="-20" dirty="0">
                <a:latin typeface="Calibri"/>
                <a:cs typeface="Calibri"/>
              </a:rPr>
              <a:t>m</a:t>
            </a:r>
            <a:r>
              <a:rPr sz="2800" b="1" spc="-15" dirty="0">
                <a:latin typeface="Calibri"/>
                <a:cs typeface="Calibri"/>
              </a:rPr>
              <a:t>ação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26229" y="3331105"/>
            <a:ext cx="21793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d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</a:t>
            </a:r>
            <a:r>
              <a:rPr sz="2800" b="1" spc="-35" dirty="0">
                <a:latin typeface="Calibri"/>
                <a:cs typeface="Calibri"/>
              </a:rPr>
              <a:t>r</a:t>
            </a:r>
            <a:r>
              <a:rPr sz="2800" b="1" spc="-15" dirty="0">
                <a:latin typeface="Calibri"/>
                <a:cs typeface="Calibri"/>
              </a:rPr>
              <a:t>o</a:t>
            </a:r>
            <a:r>
              <a:rPr sz="2800" b="1" spc="-65" dirty="0">
                <a:latin typeface="Calibri"/>
                <a:cs typeface="Calibri"/>
              </a:rPr>
              <a:t>f</a:t>
            </a:r>
            <a:r>
              <a:rPr sz="2800" b="1" spc="-20" dirty="0">
                <a:latin typeface="Calibri"/>
                <a:cs typeface="Calibri"/>
              </a:rPr>
              <a:t>ess</a:t>
            </a:r>
            <a:r>
              <a:rPr sz="2800" b="1" spc="-25" dirty="0">
                <a:latin typeface="Calibri"/>
                <a:cs typeface="Calibri"/>
              </a:rPr>
              <a:t>o</a:t>
            </a:r>
            <a:r>
              <a:rPr sz="2800" b="1" spc="-35" dirty="0">
                <a:latin typeface="Calibri"/>
                <a:cs typeface="Calibri"/>
              </a:rPr>
              <a:t>r</a:t>
            </a:r>
            <a:r>
              <a:rPr sz="2800" b="1" spc="-20" dirty="0">
                <a:latin typeface="Calibri"/>
                <a:cs typeface="Calibri"/>
              </a:rPr>
              <a:t>es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261872" y="2898648"/>
            <a:ext cx="3867912" cy="8610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222491" y="1316736"/>
            <a:ext cx="0" cy="4498340"/>
          </a:xfrm>
          <a:custGeom>
            <a:avLst/>
            <a:gdLst/>
            <a:ahLst/>
            <a:cxnLst/>
            <a:rect l="l" t="t" r="r" b="b"/>
            <a:pathLst>
              <a:path h="4498340">
                <a:moveTo>
                  <a:pt x="0" y="0"/>
                </a:moveTo>
                <a:lnTo>
                  <a:pt x="0" y="4498156"/>
                </a:lnTo>
              </a:path>
            </a:pathLst>
          </a:custGeom>
          <a:ln w="1219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751073" y="6071798"/>
            <a:ext cx="2891155" cy="441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spc="-15" dirty="0">
                <a:latin typeface="Calibri"/>
                <a:cs typeface="Calibri"/>
              </a:rPr>
              <a:t>Mar</a:t>
            </a:r>
            <a:r>
              <a:rPr sz="1600" spc="-10" dirty="0">
                <a:latin typeface="Calibri"/>
                <a:cs typeface="Calibri"/>
              </a:rPr>
              <a:t>ia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Calibri"/>
                <a:cs typeface="Calibri"/>
              </a:rPr>
              <a:t>Helena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Calibri"/>
                <a:cs typeface="Calibri"/>
              </a:rPr>
              <a:t>Gu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15" dirty="0">
                <a:latin typeface="Calibri"/>
                <a:cs typeface="Calibri"/>
              </a:rPr>
              <a:t>ma</a:t>
            </a:r>
            <a:r>
              <a:rPr sz="1600" spc="-50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ães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Calibri"/>
                <a:cs typeface="Calibri"/>
              </a:rPr>
              <a:t>d</a:t>
            </a:r>
            <a:r>
              <a:rPr sz="1600" spc="-10" dirty="0">
                <a:latin typeface="Calibri"/>
                <a:cs typeface="Calibri"/>
              </a:rPr>
              <a:t>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1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10" dirty="0">
                <a:latin typeface="Calibri"/>
                <a:cs typeface="Calibri"/>
              </a:rPr>
              <a:t>t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o</a:t>
            </a:r>
            <a:endParaRPr sz="1600">
              <a:latin typeface="Calibri"/>
              <a:cs typeface="Calibri"/>
            </a:endParaRPr>
          </a:p>
          <a:p>
            <a:pPr marL="3810" algn="ctr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-5" dirty="0">
                <a:latin typeface="Calibri"/>
                <a:cs typeface="Calibri"/>
              </a:rPr>
              <a:t>b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20</a:t>
            </a:r>
            <a:r>
              <a:rPr sz="1400" spc="-5" dirty="0">
                <a:latin typeface="Calibri"/>
                <a:cs typeface="Calibri"/>
              </a:rPr>
              <a:t>1</a:t>
            </a:r>
            <a:r>
              <a:rPr sz="1400" dirty="0"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6590">
              <a:lnSpc>
                <a:spcPct val="100000"/>
              </a:lnSpc>
            </a:pPr>
            <a:r>
              <a:rPr spc="-20" dirty="0"/>
              <a:t>DI</a:t>
            </a:r>
            <a:r>
              <a:rPr spc="-45" dirty="0"/>
              <a:t>A</a:t>
            </a:r>
            <a:r>
              <a:rPr spc="-25" dirty="0"/>
              <a:t>GNÓ</a:t>
            </a:r>
            <a:r>
              <a:rPr spc="-40" dirty="0"/>
              <a:t>S</a:t>
            </a:r>
            <a:r>
              <a:rPr spc="-5" dirty="0"/>
              <a:t>TI</a:t>
            </a:r>
            <a:r>
              <a:rPr spc="-15" dirty="0"/>
              <a:t>C</a:t>
            </a:r>
            <a:r>
              <a:rPr dirty="0"/>
              <a:t>O</a:t>
            </a:r>
          </a:p>
        </p:txBody>
      </p:sp>
      <p:sp>
        <p:nvSpPr>
          <p:cNvPr id="5" name="object 5"/>
          <p:cNvSpPr/>
          <p:nvPr/>
        </p:nvSpPr>
        <p:spPr>
          <a:xfrm>
            <a:off x="10899647" y="5109972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143743" y="51099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387840" y="51099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30411" y="51099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874507" y="51099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118603" y="51099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62700" y="51099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606795" y="51099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850891" y="51099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94988" y="51099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39083" y="51099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583179" y="51099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25751" y="51099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5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19200" y="5109972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387840" y="4794503"/>
            <a:ext cx="1661160" cy="0"/>
          </a:xfrm>
          <a:custGeom>
            <a:avLst/>
            <a:gdLst/>
            <a:ahLst/>
            <a:cxnLst/>
            <a:rect l="l" t="t" r="r" b="b"/>
            <a:pathLst>
              <a:path w="1661159">
                <a:moveTo>
                  <a:pt x="0" y="0"/>
                </a:moveTo>
                <a:lnTo>
                  <a:pt x="166115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630411" y="4794503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874507" y="4794503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118603" y="4794503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362700" y="4794503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06795" y="4794503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850891" y="4794503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094988" y="4794503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339083" y="4794503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583179" y="4794503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825751" y="4794503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5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19200" y="4794503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899647" y="448056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143743" y="44805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387840" y="44805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630411" y="44805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874507" y="44805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118603" y="44805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362700" y="44805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606795" y="44805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850891" y="44805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094988" y="44805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339083" y="44805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583179" y="44805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825751" y="44805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5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219200" y="448056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0899647" y="4166616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143743" y="41666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387840" y="41666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630411" y="4166616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118603" y="4166616"/>
            <a:ext cx="1054735" cy="0"/>
          </a:xfrm>
          <a:custGeom>
            <a:avLst/>
            <a:gdLst/>
            <a:ahLst/>
            <a:cxnLst/>
            <a:rect l="l" t="t" r="r" b="b"/>
            <a:pathLst>
              <a:path w="1054734">
                <a:moveTo>
                  <a:pt x="0" y="0"/>
                </a:moveTo>
                <a:lnTo>
                  <a:pt x="1054607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362700" y="4166616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06795" y="41666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850891" y="41666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094988" y="41666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339083" y="41666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583179" y="41666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825751" y="4166616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5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219200" y="4166616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0899647" y="3852672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0143743" y="38526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387840" y="38526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630411" y="38526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874507" y="38526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18603" y="38526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362700" y="38526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606795" y="38526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850891" y="38526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339083" y="3852672"/>
            <a:ext cx="1053465" cy="0"/>
          </a:xfrm>
          <a:custGeom>
            <a:avLst/>
            <a:gdLst/>
            <a:ahLst/>
            <a:cxnLst/>
            <a:rect l="l" t="t" r="r" b="b"/>
            <a:pathLst>
              <a:path w="1053464">
                <a:moveTo>
                  <a:pt x="0" y="0"/>
                </a:moveTo>
                <a:lnTo>
                  <a:pt x="105308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583179" y="38526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825751" y="38526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5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219200" y="3852672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0899647" y="3538728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0143743" y="3538728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9387840" y="3538728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30411" y="3538728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874507" y="3538728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118603" y="3538728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362700" y="3538728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606795" y="3538728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850891" y="3538728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094988" y="3538728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339083" y="3538728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825751" y="3538728"/>
            <a:ext cx="1054735" cy="0"/>
          </a:xfrm>
          <a:custGeom>
            <a:avLst/>
            <a:gdLst/>
            <a:ahLst/>
            <a:cxnLst/>
            <a:rect l="l" t="t" r="r" b="b"/>
            <a:pathLst>
              <a:path w="1054735">
                <a:moveTo>
                  <a:pt x="0" y="0"/>
                </a:moveTo>
                <a:lnTo>
                  <a:pt x="1054607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219200" y="3538728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899647" y="322326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143743" y="32232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387840" y="32232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630411" y="32232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874507" y="32232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118603" y="32232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362700" y="32232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606795" y="32232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850891" y="32232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094988" y="32232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339083" y="32232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583179" y="3223260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825751" y="3223260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5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219200" y="322326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899647" y="2909316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143743" y="29093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387840" y="29093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630411" y="2909316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874507" y="2909316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362700" y="2909316"/>
            <a:ext cx="1054735" cy="0"/>
          </a:xfrm>
          <a:custGeom>
            <a:avLst/>
            <a:gdLst/>
            <a:ahLst/>
            <a:cxnLst/>
            <a:rect l="l" t="t" r="r" b="b"/>
            <a:pathLst>
              <a:path w="1054734">
                <a:moveTo>
                  <a:pt x="0" y="0"/>
                </a:moveTo>
                <a:lnTo>
                  <a:pt x="1054607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850891" y="2909316"/>
            <a:ext cx="1053465" cy="0"/>
          </a:xfrm>
          <a:custGeom>
            <a:avLst/>
            <a:gdLst/>
            <a:ahLst/>
            <a:cxnLst/>
            <a:rect l="l" t="t" r="r" b="b"/>
            <a:pathLst>
              <a:path w="1053464">
                <a:moveTo>
                  <a:pt x="0" y="0"/>
                </a:moveTo>
                <a:lnTo>
                  <a:pt x="105308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094988" y="29093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339083" y="29093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583179" y="2909316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219200" y="2909316"/>
            <a:ext cx="905510" cy="0"/>
          </a:xfrm>
          <a:custGeom>
            <a:avLst/>
            <a:gdLst/>
            <a:ahLst/>
            <a:cxnLst/>
            <a:rect l="l" t="t" r="r" b="b"/>
            <a:pathLst>
              <a:path w="905510">
                <a:moveTo>
                  <a:pt x="0" y="0"/>
                </a:moveTo>
                <a:lnTo>
                  <a:pt x="905255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0899647" y="2595372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0143743" y="25953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387840" y="25953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874507" y="2595372"/>
            <a:ext cx="1054735" cy="0"/>
          </a:xfrm>
          <a:custGeom>
            <a:avLst/>
            <a:gdLst/>
            <a:ahLst/>
            <a:cxnLst/>
            <a:rect l="l" t="t" r="r" b="b"/>
            <a:pathLst>
              <a:path w="1054734">
                <a:moveTo>
                  <a:pt x="0" y="0"/>
                </a:moveTo>
                <a:lnTo>
                  <a:pt x="1054607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118603" y="25953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362700" y="25953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4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606795" y="25953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850891" y="25953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094988" y="2595372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717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583179" y="2595372"/>
            <a:ext cx="1053465" cy="0"/>
          </a:xfrm>
          <a:custGeom>
            <a:avLst/>
            <a:gdLst/>
            <a:ahLst/>
            <a:cxnLst/>
            <a:rect l="l" t="t" r="r" b="b"/>
            <a:pathLst>
              <a:path w="1053464">
                <a:moveTo>
                  <a:pt x="0" y="0"/>
                </a:moveTo>
                <a:lnTo>
                  <a:pt x="105308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825751" y="259537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5">
                <a:moveTo>
                  <a:pt x="0" y="0"/>
                </a:moveTo>
                <a:lnTo>
                  <a:pt x="298703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219200" y="2595372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219200" y="2281428"/>
            <a:ext cx="9829800" cy="0"/>
          </a:xfrm>
          <a:custGeom>
            <a:avLst/>
            <a:gdLst/>
            <a:ahLst/>
            <a:cxnLst/>
            <a:rect l="l" t="t" r="r" b="b"/>
            <a:pathLst>
              <a:path w="9829800">
                <a:moveTo>
                  <a:pt x="0" y="0"/>
                </a:moveTo>
                <a:lnTo>
                  <a:pt x="9829799" y="0"/>
                </a:lnTo>
              </a:path>
            </a:pathLst>
          </a:custGeom>
          <a:ln w="9143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368551" y="2948940"/>
            <a:ext cx="457200" cy="2475230"/>
          </a:xfrm>
          <a:custGeom>
            <a:avLst/>
            <a:gdLst/>
            <a:ahLst/>
            <a:cxnLst/>
            <a:rect l="l" t="t" r="r" b="b"/>
            <a:pathLst>
              <a:path w="457200" h="2475229">
                <a:moveTo>
                  <a:pt x="457199" y="0"/>
                </a:moveTo>
                <a:lnTo>
                  <a:pt x="0" y="0"/>
                </a:lnTo>
                <a:lnTo>
                  <a:pt x="0" y="2474975"/>
                </a:lnTo>
                <a:lnTo>
                  <a:pt x="457199" y="2474975"/>
                </a:lnTo>
                <a:lnTo>
                  <a:pt x="45719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124455" y="3563111"/>
            <a:ext cx="459105" cy="1861185"/>
          </a:xfrm>
          <a:custGeom>
            <a:avLst/>
            <a:gdLst/>
            <a:ahLst/>
            <a:cxnLst/>
            <a:rect l="l" t="t" r="r" b="b"/>
            <a:pathLst>
              <a:path w="459105" h="1861185">
                <a:moveTo>
                  <a:pt x="458723" y="0"/>
                </a:moveTo>
                <a:lnTo>
                  <a:pt x="0" y="0"/>
                </a:lnTo>
                <a:lnTo>
                  <a:pt x="0" y="1860803"/>
                </a:lnTo>
                <a:lnTo>
                  <a:pt x="458723" y="1860803"/>
                </a:lnTo>
                <a:lnTo>
                  <a:pt x="45872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880359" y="3681984"/>
            <a:ext cx="459105" cy="1742439"/>
          </a:xfrm>
          <a:custGeom>
            <a:avLst/>
            <a:gdLst/>
            <a:ahLst/>
            <a:cxnLst/>
            <a:rect l="l" t="t" r="r" b="b"/>
            <a:pathLst>
              <a:path w="459104" h="1742439">
                <a:moveTo>
                  <a:pt x="458723" y="0"/>
                </a:moveTo>
                <a:lnTo>
                  <a:pt x="0" y="0"/>
                </a:lnTo>
                <a:lnTo>
                  <a:pt x="0" y="1741931"/>
                </a:lnTo>
                <a:lnTo>
                  <a:pt x="458723" y="1741931"/>
                </a:lnTo>
                <a:lnTo>
                  <a:pt x="45872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636264" y="3840479"/>
            <a:ext cx="459105" cy="1583690"/>
          </a:xfrm>
          <a:custGeom>
            <a:avLst/>
            <a:gdLst/>
            <a:ahLst/>
            <a:cxnLst/>
            <a:rect l="l" t="t" r="r" b="b"/>
            <a:pathLst>
              <a:path w="459104" h="1583689">
                <a:moveTo>
                  <a:pt x="458723" y="0"/>
                </a:moveTo>
                <a:lnTo>
                  <a:pt x="0" y="0"/>
                </a:lnTo>
                <a:lnTo>
                  <a:pt x="0" y="1583435"/>
                </a:lnTo>
                <a:lnTo>
                  <a:pt x="458723" y="1583435"/>
                </a:lnTo>
                <a:lnTo>
                  <a:pt x="45872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392167" y="3927347"/>
            <a:ext cx="459105" cy="1496695"/>
          </a:xfrm>
          <a:custGeom>
            <a:avLst/>
            <a:gdLst/>
            <a:ahLst/>
            <a:cxnLst/>
            <a:rect l="l" t="t" r="r" b="b"/>
            <a:pathLst>
              <a:path w="459104" h="1496695">
                <a:moveTo>
                  <a:pt x="458723" y="0"/>
                </a:moveTo>
                <a:lnTo>
                  <a:pt x="0" y="0"/>
                </a:lnTo>
                <a:lnTo>
                  <a:pt x="0" y="1496567"/>
                </a:lnTo>
                <a:lnTo>
                  <a:pt x="458723" y="1496567"/>
                </a:lnTo>
                <a:lnTo>
                  <a:pt x="45872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148071" y="3933444"/>
            <a:ext cx="459105" cy="1490980"/>
          </a:xfrm>
          <a:custGeom>
            <a:avLst/>
            <a:gdLst/>
            <a:ahLst/>
            <a:cxnLst/>
            <a:rect l="l" t="t" r="r" b="b"/>
            <a:pathLst>
              <a:path w="459104" h="1490979">
                <a:moveTo>
                  <a:pt x="458723" y="0"/>
                </a:moveTo>
                <a:lnTo>
                  <a:pt x="0" y="0"/>
                </a:lnTo>
                <a:lnTo>
                  <a:pt x="0" y="1490471"/>
                </a:lnTo>
                <a:lnTo>
                  <a:pt x="458723" y="1490471"/>
                </a:lnTo>
                <a:lnTo>
                  <a:pt x="45872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903975" y="4102608"/>
            <a:ext cx="459105" cy="1321435"/>
          </a:xfrm>
          <a:custGeom>
            <a:avLst/>
            <a:gdLst/>
            <a:ahLst/>
            <a:cxnLst/>
            <a:rect l="l" t="t" r="r" b="b"/>
            <a:pathLst>
              <a:path w="459104" h="1321435">
                <a:moveTo>
                  <a:pt x="458723" y="0"/>
                </a:moveTo>
                <a:lnTo>
                  <a:pt x="0" y="0"/>
                </a:lnTo>
                <a:lnTo>
                  <a:pt x="0" y="1321307"/>
                </a:lnTo>
                <a:lnTo>
                  <a:pt x="458723" y="1321307"/>
                </a:lnTo>
                <a:lnTo>
                  <a:pt x="45872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661403" y="4107179"/>
            <a:ext cx="457200" cy="1316990"/>
          </a:xfrm>
          <a:custGeom>
            <a:avLst/>
            <a:gdLst/>
            <a:ahLst/>
            <a:cxnLst/>
            <a:rect l="l" t="t" r="r" b="b"/>
            <a:pathLst>
              <a:path w="457200" h="1316989">
                <a:moveTo>
                  <a:pt x="457199" y="0"/>
                </a:moveTo>
                <a:lnTo>
                  <a:pt x="0" y="0"/>
                </a:lnTo>
                <a:lnTo>
                  <a:pt x="0" y="1316735"/>
                </a:lnTo>
                <a:lnTo>
                  <a:pt x="457199" y="1316735"/>
                </a:lnTo>
                <a:lnTo>
                  <a:pt x="45719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7417307" y="4181855"/>
            <a:ext cx="457200" cy="1242060"/>
          </a:xfrm>
          <a:custGeom>
            <a:avLst/>
            <a:gdLst/>
            <a:ahLst/>
            <a:cxnLst/>
            <a:rect l="l" t="t" r="r" b="b"/>
            <a:pathLst>
              <a:path w="457200" h="1242060">
                <a:moveTo>
                  <a:pt x="457199" y="0"/>
                </a:moveTo>
                <a:lnTo>
                  <a:pt x="0" y="0"/>
                </a:lnTo>
                <a:lnTo>
                  <a:pt x="0" y="1242059"/>
                </a:lnTo>
                <a:lnTo>
                  <a:pt x="457199" y="1242059"/>
                </a:lnTo>
                <a:lnTo>
                  <a:pt x="45719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173211" y="4398264"/>
            <a:ext cx="457200" cy="1026160"/>
          </a:xfrm>
          <a:custGeom>
            <a:avLst/>
            <a:gdLst/>
            <a:ahLst/>
            <a:cxnLst/>
            <a:rect l="l" t="t" r="r" b="b"/>
            <a:pathLst>
              <a:path w="457200" h="1026160">
                <a:moveTo>
                  <a:pt x="457199" y="0"/>
                </a:moveTo>
                <a:lnTo>
                  <a:pt x="0" y="0"/>
                </a:lnTo>
                <a:lnTo>
                  <a:pt x="0" y="1025651"/>
                </a:lnTo>
                <a:lnTo>
                  <a:pt x="457199" y="1025651"/>
                </a:lnTo>
                <a:lnTo>
                  <a:pt x="45719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929115" y="4450079"/>
            <a:ext cx="459105" cy="974090"/>
          </a:xfrm>
          <a:custGeom>
            <a:avLst/>
            <a:gdLst/>
            <a:ahLst/>
            <a:cxnLst/>
            <a:rect l="l" t="t" r="r" b="b"/>
            <a:pathLst>
              <a:path w="459104" h="974089">
                <a:moveTo>
                  <a:pt x="458723" y="0"/>
                </a:moveTo>
                <a:lnTo>
                  <a:pt x="0" y="0"/>
                </a:lnTo>
                <a:lnTo>
                  <a:pt x="0" y="973835"/>
                </a:lnTo>
                <a:lnTo>
                  <a:pt x="458723" y="973835"/>
                </a:lnTo>
                <a:lnTo>
                  <a:pt x="45872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9685019" y="4838700"/>
            <a:ext cx="459105" cy="585470"/>
          </a:xfrm>
          <a:custGeom>
            <a:avLst/>
            <a:gdLst/>
            <a:ahLst/>
            <a:cxnLst/>
            <a:rect l="l" t="t" r="r" b="b"/>
            <a:pathLst>
              <a:path w="459104" h="585470">
                <a:moveTo>
                  <a:pt x="458723" y="0"/>
                </a:moveTo>
                <a:lnTo>
                  <a:pt x="0" y="0"/>
                </a:lnTo>
                <a:lnTo>
                  <a:pt x="0" y="585215"/>
                </a:lnTo>
                <a:lnTo>
                  <a:pt x="458723" y="585215"/>
                </a:lnTo>
                <a:lnTo>
                  <a:pt x="45872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0440923" y="4882896"/>
            <a:ext cx="459105" cy="541020"/>
          </a:xfrm>
          <a:custGeom>
            <a:avLst/>
            <a:gdLst/>
            <a:ahLst/>
            <a:cxnLst/>
            <a:rect l="l" t="t" r="r" b="b"/>
            <a:pathLst>
              <a:path w="459104" h="541020">
                <a:moveTo>
                  <a:pt x="458723" y="0"/>
                </a:moveTo>
                <a:lnTo>
                  <a:pt x="0" y="0"/>
                </a:lnTo>
                <a:lnTo>
                  <a:pt x="0" y="541019"/>
                </a:lnTo>
                <a:lnTo>
                  <a:pt x="458723" y="541019"/>
                </a:lnTo>
                <a:lnTo>
                  <a:pt x="458723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368551" y="2891917"/>
            <a:ext cx="457200" cy="57785"/>
          </a:xfrm>
          <a:custGeom>
            <a:avLst/>
            <a:gdLst/>
            <a:ahLst/>
            <a:cxnLst/>
            <a:rect l="l" t="t" r="r" b="b"/>
            <a:pathLst>
              <a:path w="457200" h="57785">
                <a:moveTo>
                  <a:pt x="0" y="57657"/>
                </a:moveTo>
                <a:lnTo>
                  <a:pt x="457199" y="57657"/>
                </a:lnTo>
                <a:lnTo>
                  <a:pt x="457199" y="0"/>
                </a:lnTo>
                <a:lnTo>
                  <a:pt x="0" y="0"/>
                </a:lnTo>
                <a:lnTo>
                  <a:pt x="0" y="57657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124455" y="3530473"/>
            <a:ext cx="459105" cy="33655"/>
          </a:xfrm>
          <a:custGeom>
            <a:avLst/>
            <a:gdLst/>
            <a:ahLst/>
            <a:cxnLst/>
            <a:rect l="l" t="t" r="r" b="b"/>
            <a:pathLst>
              <a:path w="459105" h="33654">
                <a:moveTo>
                  <a:pt x="0" y="33273"/>
                </a:moveTo>
                <a:lnTo>
                  <a:pt x="458723" y="33273"/>
                </a:lnTo>
                <a:lnTo>
                  <a:pt x="458723" y="0"/>
                </a:lnTo>
                <a:lnTo>
                  <a:pt x="0" y="0"/>
                </a:lnTo>
                <a:lnTo>
                  <a:pt x="0" y="33273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880359" y="3572255"/>
            <a:ext cx="459105" cy="109855"/>
          </a:xfrm>
          <a:custGeom>
            <a:avLst/>
            <a:gdLst/>
            <a:ahLst/>
            <a:cxnLst/>
            <a:rect l="l" t="t" r="r" b="b"/>
            <a:pathLst>
              <a:path w="459104" h="109854">
                <a:moveTo>
                  <a:pt x="458723" y="0"/>
                </a:moveTo>
                <a:lnTo>
                  <a:pt x="0" y="0"/>
                </a:lnTo>
                <a:lnTo>
                  <a:pt x="0" y="109727"/>
                </a:lnTo>
                <a:lnTo>
                  <a:pt x="458723" y="109727"/>
                </a:lnTo>
                <a:lnTo>
                  <a:pt x="45872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636264" y="3806316"/>
            <a:ext cx="459105" cy="34925"/>
          </a:xfrm>
          <a:custGeom>
            <a:avLst/>
            <a:gdLst/>
            <a:ahLst/>
            <a:cxnLst/>
            <a:rect l="l" t="t" r="r" b="b"/>
            <a:pathLst>
              <a:path w="459104" h="34925">
                <a:moveTo>
                  <a:pt x="0" y="34797"/>
                </a:moveTo>
                <a:lnTo>
                  <a:pt x="458723" y="34797"/>
                </a:lnTo>
                <a:lnTo>
                  <a:pt x="458723" y="0"/>
                </a:lnTo>
                <a:lnTo>
                  <a:pt x="0" y="0"/>
                </a:lnTo>
                <a:lnTo>
                  <a:pt x="0" y="34797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392167" y="3873372"/>
            <a:ext cx="459105" cy="54610"/>
          </a:xfrm>
          <a:custGeom>
            <a:avLst/>
            <a:gdLst/>
            <a:ahLst/>
            <a:cxnLst/>
            <a:rect l="l" t="t" r="r" b="b"/>
            <a:pathLst>
              <a:path w="459104" h="54610">
                <a:moveTo>
                  <a:pt x="0" y="54609"/>
                </a:moveTo>
                <a:lnTo>
                  <a:pt x="458723" y="54609"/>
                </a:lnTo>
                <a:lnTo>
                  <a:pt x="458723" y="0"/>
                </a:lnTo>
                <a:lnTo>
                  <a:pt x="0" y="0"/>
                </a:lnTo>
                <a:lnTo>
                  <a:pt x="0" y="54609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148071" y="3885565"/>
            <a:ext cx="459105" cy="48895"/>
          </a:xfrm>
          <a:custGeom>
            <a:avLst/>
            <a:gdLst/>
            <a:ahLst/>
            <a:cxnLst/>
            <a:rect l="l" t="t" r="r" b="b"/>
            <a:pathLst>
              <a:path w="459104" h="48895">
                <a:moveTo>
                  <a:pt x="0" y="48513"/>
                </a:moveTo>
                <a:lnTo>
                  <a:pt x="458723" y="48513"/>
                </a:lnTo>
                <a:lnTo>
                  <a:pt x="458723" y="0"/>
                </a:lnTo>
                <a:lnTo>
                  <a:pt x="0" y="0"/>
                </a:lnTo>
                <a:lnTo>
                  <a:pt x="0" y="48513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903975" y="4037076"/>
            <a:ext cx="459105" cy="66040"/>
          </a:xfrm>
          <a:custGeom>
            <a:avLst/>
            <a:gdLst/>
            <a:ahLst/>
            <a:cxnLst/>
            <a:rect l="l" t="t" r="r" b="b"/>
            <a:pathLst>
              <a:path w="459104" h="66039">
                <a:moveTo>
                  <a:pt x="458723" y="0"/>
                </a:moveTo>
                <a:lnTo>
                  <a:pt x="0" y="0"/>
                </a:lnTo>
                <a:lnTo>
                  <a:pt x="0" y="65531"/>
                </a:lnTo>
                <a:lnTo>
                  <a:pt x="458723" y="65531"/>
                </a:lnTo>
                <a:lnTo>
                  <a:pt x="45872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661403" y="4082160"/>
            <a:ext cx="457200" cy="26034"/>
          </a:xfrm>
          <a:custGeom>
            <a:avLst/>
            <a:gdLst/>
            <a:ahLst/>
            <a:cxnLst/>
            <a:rect l="l" t="t" r="r" b="b"/>
            <a:pathLst>
              <a:path w="457200" h="26035">
                <a:moveTo>
                  <a:pt x="0" y="25653"/>
                </a:moveTo>
                <a:lnTo>
                  <a:pt x="457199" y="25653"/>
                </a:lnTo>
                <a:lnTo>
                  <a:pt x="457199" y="0"/>
                </a:lnTo>
                <a:lnTo>
                  <a:pt x="0" y="0"/>
                </a:lnTo>
                <a:lnTo>
                  <a:pt x="0" y="25653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417307" y="4153789"/>
            <a:ext cx="457200" cy="29209"/>
          </a:xfrm>
          <a:custGeom>
            <a:avLst/>
            <a:gdLst/>
            <a:ahLst/>
            <a:cxnLst/>
            <a:rect l="l" t="t" r="r" b="b"/>
            <a:pathLst>
              <a:path w="457200" h="29210">
                <a:moveTo>
                  <a:pt x="0" y="28701"/>
                </a:moveTo>
                <a:lnTo>
                  <a:pt x="457199" y="28701"/>
                </a:lnTo>
                <a:lnTo>
                  <a:pt x="457199" y="0"/>
                </a:lnTo>
                <a:lnTo>
                  <a:pt x="0" y="0"/>
                </a:lnTo>
                <a:lnTo>
                  <a:pt x="0" y="2870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8173211" y="4342765"/>
            <a:ext cx="457200" cy="56515"/>
          </a:xfrm>
          <a:custGeom>
            <a:avLst/>
            <a:gdLst/>
            <a:ahLst/>
            <a:cxnLst/>
            <a:rect l="l" t="t" r="r" b="b"/>
            <a:pathLst>
              <a:path w="457200" h="56514">
                <a:moveTo>
                  <a:pt x="0" y="56133"/>
                </a:moveTo>
                <a:lnTo>
                  <a:pt x="457199" y="56133"/>
                </a:lnTo>
                <a:lnTo>
                  <a:pt x="457199" y="0"/>
                </a:lnTo>
                <a:lnTo>
                  <a:pt x="0" y="0"/>
                </a:lnTo>
                <a:lnTo>
                  <a:pt x="0" y="56133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929115" y="4412869"/>
            <a:ext cx="459105" cy="38100"/>
          </a:xfrm>
          <a:custGeom>
            <a:avLst/>
            <a:gdLst/>
            <a:ahLst/>
            <a:cxnLst/>
            <a:rect l="l" t="t" r="r" b="b"/>
            <a:pathLst>
              <a:path w="459104" h="38100">
                <a:moveTo>
                  <a:pt x="0" y="37845"/>
                </a:moveTo>
                <a:lnTo>
                  <a:pt x="458723" y="37845"/>
                </a:lnTo>
                <a:lnTo>
                  <a:pt x="458723" y="0"/>
                </a:lnTo>
                <a:lnTo>
                  <a:pt x="0" y="0"/>
                </a:lnTo>
                <a:lnTo>
                  <a:pt x="0" y="3784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9685019" y="4793869"/>
            <a:ext cx="459105" cy="45720"/>
          </a:xfrm>
          <a:custGeom>
            <a:avLst/>
            <a:gdLst/>
            <a:ahLst/>
            <a:cxnLst/>
            <a:rect l="l" t="t" r="r" b="b"/>
            <a:pathLst>
              <a:path w="459104" h="45720">
                <a:moveTo>
                  <a:pt x="0" y="45465"/>
                </a:moveTo>
                <a:lnTo>
                  <a:pt x="458723" y="45465"/>
                </a:lnTo>
                <a:lnTo>
                  <a:pt x="458723" y="0"/>
                </a:lnTo>
                <a:lnTo>
                  <a:pt x="0" y="0"/>
                </a:lnTo>
                <a:lnTo>
                  <a:pt x="0" y="4546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10440923" y="4788408"/>
            <a:ext cx="459105" cy="94615"/>
          </a:xfrm>
          <a:custGeom>
            <a:avLst/>
            <a:gdLst/>
            <a:ahLst/>
            <a:cxnLst/>
            <a:rect l="l" t="t" r="r" b="b"/>
            <a:pathLst>
              <a:path w="459104" h="94614">
                <a:moveTo>
                  <a:pt x="458723" y="0"/>
                </a:moveTo>
                <a:lnTo>
                  <a:pt x="0" y="0"/>
                </a:lnTo>
                <a:lnTo>
                  <a:pt x="0" y="94487"/>
                </a:lnTo>
                <a:lnTo>
                  <a:pt x="458723" y="94487"/>
                </a:lnTo>
                <a:lnTo>
                  <a:pt x="45872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368551" y="2555748"/>
            <a:ext cx="457200" cy="337185"/>
          </a:xfrm>
          <a:custGeom>
            <a:avLst/>
            <a:gdLst/>
            <a:ahLst/>
            <a:cxnLst/>
            <a:rect l="l" t="t" r="r" b="b"/>
            <a:pathLst>
              <a:path w="457200" h="337185">
                <a:moveTo>
                  <a:pt x="457199" y="0"/>
                </a:moveTo>
                <a:lnTo>
                  <a:pt x="0" y="0"/>
                </a:lnTo>
                <a:lnTo>
                  <a:pt x="0" y="336803"/>
                </a:lnTo>
                <a:lnTo>
                  <a:pt x="457199" y="336803"/>
                </a:lnTo>
                <a:lnTo>
                  <a:pt x="457199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2124455" y="2720340"/>
            <a:ext cx="459105" cy="810895"/>
          </a:xfrm>
          <a:custGeom>
            <a:avLst/>
            <a:gdLst/>
            <a:ahLst/>
            <a:cxnLst/>
            <a:rect l="l" t="t" r="r" b="b"/>
            <a:pathLst>
              <a:path w="459105" h="810895">
                <a:moveTo>
                  <a:pt x="458723" y="0"/>
                </a:moveTo>
                <a:lnTo>
                  <a:pt x="0" y="0"/>
                </a:lnTo>
                <a:lnTo>
                  <a:pt x="0" y="810767"/>
                </a:lnTo>
                <a:lnTo>
                  <a:pt x="458723" y="810767"/>
                </a:lnTo>
                <a:lnTo>
                  <a:pt x="458723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880359" y="2609088"/>
            <a:ext cx="459105" cy="963294"/>
          </a:xfrm>
          <a:custGeom>
            <a:avLst/>
            <a:gdLst/>
            <a:ahLst/>
            <a:cxnLst/>
            <a:rect l="l" t="t" r="r" b="b"/>
            <a:pathLst>
              <a:path w="459104" h="963295">
                <a:moveTo>
                  <a:pt x="458723" y="0"/>
                </a:moveTo>
                <a:lnTo>
                  <a:pt x="0" y="0"/>
                </a:lnTo>
                <a:lnTo>
                  <a:pt x="0" y="963167"/>
                </a:lnTo>
                <a:lnTo>
                  <a:pt x="458723" y="963167"/>
                </a:lnTo>
                <a:lnTo>
                  <a:pt x="458723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636264" y="2787396"/>
            <a:ext cx="459105" cy="1019810"/>
          </a:xfrm>
          <a:custGeom>
            <a:avLst/>
            <a:gdLst/>
            <a:ahLst/>
            <a:cxnLst/>
            <a:rect l="l" t="t" r="r" b="b"/>
            <a:pathLst>
              <a:path w="459104" h="1019810">
                <a:moveTo>
                  <a:pt x="458723" y="0"/>
                </a:moveTo>
                <a:lnTo>
                  <a:pt x="0" y="0"/>
                </a:lnTo>
                <a:lnTo>
                  <a:pt x="0" y="1019555"/>
                </a:lnTo>
                <a:lnTo>
                  <a:pt x="458723" y="1019555"/>
                </a:lnTo>
                <a:lnTo>
                  <a:pt x="458723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392167" y="2612136"/>
            <a:ext cx="459105" cy="1262380"/>
          </a:xfrm>
          <a:custGeom>
            <a:avLst/>
            <a:gdLst/>
            <a:ahLst/>
            <a:cxnLst/>
            <a:rect l="l" t="t" r="r" b="b"/>
            <a:pathLst>
              <a:path w="459104" h="1262379">
                <a:moveTo>
                  <a:pt x="458723" y="0"/>
                </a:moveTo>
                <a:lnTo>
                  <a:pt x="0" y="0"/>
                </a:lnTo>
                <a:lnTo>
                  <a:pt x="0" y="1261871"/>
                </a:lnTo>
                <a:lnTo>
                  <a:pt x="458723" y="1261871"/>
                </a:lnTo>
                <a:lnTo>
                  <a:pt x="458723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5148071" y="2913888"/>
            <a:ext cx="459105" cy="972819"/>
          </a:xfrm>
          <a:custGeom>
            <a:avLst/>
            <a:gdLst/>
            <a:ahLst/>
            <a:cxnLst/>
            <a:rect l="l" t="t" r="r" b="b"/>
            <a:pathLst>
              <a:path w="459104" h="972820">
                <a:moveTo>
                  <a:pt x="458723" y="0"/>
                </a:moveTo>
                <a:lnTo>
                  <a:pt x="0" y="0"/>
                </a:lnTo>
                <a:lnTo>
                  <a:pt x="0" y="972311"/>
                </a:lnTo>
                <a:lnTo>
                  <a:pt x="458723" y="972311"/>
                </a:lnTo>
                <a:lnTo>
                  <a:pt x="458723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903975" y="2881884"/>
            <a:ext cx="459105" cy="1155700"/>
          </a:xfrm>
          <a:custGeom>
            <a:avLst/>
            <a:gdLst/>
            <a:ahLst/>
            <a:cxnLst/>
            <a:rect l="l" t="t" r="r" b="b"/>
            <a:pathLst>
              <a:path w="459104" h="1155700">
                <a:moveTo>
                  <a:pt x="458723" y="0"/>
                </a:moveTo>
                <a:lnTo>
                  <a:pt x="0" y="0"/>
                </a:lnTo>
                <a:lnTo>
                  <a:pt x="0" y="1155191"/>
                </a:lnTo>
                <a:lnTo>
                  <a:pt x="458723" y="1155191"/>
                </a:lnTo>
                <a:lnTo>
                  <a:pt x="458723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6661403" y="2898648"/>
            <a:ext cx="457200" cy="1184275"/>
          </a:xfrm>
          <a:custGeom>
            <a:avLst/>
            <a:gdLst/>
            <a:ahLst/>
            <a:cxnLst/>
            <a:rect l="l" t="t" r="r" b="b"/>
            <a:pathLst>
              <a:path w="457200" h="1184275">
                <a:moveTo>
                  <a:pt x="457199" y="0"/>
                </a:moveTo>
                <a:lnTo>
                  <a:pt x="0" y="0"/>
                </a:lnTo>
                <a:lnTo>
                  <a:pt x="0" y="1184147"/>
                </a:lnTo>
                <a:lnTo>
                  <a:pt x="457199" y="1184147"/>
                </a:lnTo>
                <a:lnTo>
                  <a:pt x="457199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7417307" y="2859024"/>
            <a:ext cx="457200" cy="1295400"/>
          </a:xfrm>
          <a:custGeom>
            <a:avLst/>
            <a:gdLst/>
            <a:ahLst/>
            <a:cxnLst/>
            <a:rect l="l" t="t" r="r" b="b"/>
            <a:pathLst>
              <a:path w="457200" h="1295400">
                <a:moveTo>
                  <a:pt x="457199" y="0"/>
                </a:moveTo>
                <a:lnTo>
                  <a:pt x="0" y="0"/>
                </a:lnTo>
                <a:lnTo>
                  <a:pt x="0" y="1295399"/>
                </a:lnTo>
                <a:lnTo>
                  <a:pt x="457199" y="1295399"/>
                </a:lnTo>
                <a:lnTo>
                  <a:pt x="457199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8173211" y="2604516"/>
            <a:ext cx="457200" cy="1739264"/>
          </a:xfrm>
          <a:custGeom>
            <a:avLst/>
            <a:gdLst/>
            <a:ahLst/>
            <a:cxnLst/>
            <a:rect l="l" t="t" r="r" b="b"/>
            <a:pathLst>
              <a:path w="457200" h="1739264">
                <a:moveTo>
                  <a:pt x="457199" y="0"/>
                </a:moveTo>
                <a:lnTo>
                  <a:pt x="0" y="0"/>
                </a:lnTo>
                <a:lnTo>
                  <a:pt x="0" y="1738883"/>
                </a:lnTo>
                <a:lnTo>
                  <a:pt x="457199" y="1738883"/>
                </a:lnTo>
                <a:lnTo>
                  <a:pt x="457199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929115" y="2712720"/>
            <a:ext cx="459105" cy="1701164"/>
          </a:xfrm>
          <a:custGeom>
            <a:avLst/>
            <a:gdLst/>
            <a:ahLst/>
            <a:cxnLst/>
            <a:rect l="l" t="t" r="r" b="b"/>
            <a:pathLst>
              <a:path w="459104" h="1701164">
                <a:moveTo>
                  <a:pt x="458723" y="0"/>
                </a:moveTo>
                <a:lnTo>
                  <a:pt x="0" y="0"/>
                </a:lnTo>
                <a:lnTo>
                  <a:pt x="0" y="1700783"/>
                </a:lnTo>
                <a:lnTo>
                  <a:pt x="458723" y="1700783"/>
                </a:lnTo>
                <a:lnTo>
                  <a:pt x="458723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9685019" y="2724912"/>
            <a:ext cx="459105" cy="2070100"/>
          </a:xfrm>
          <a:custGeom>
            <a:avLst/>
            <a:gdLst/>
            <a:ahLst/>
            <a:cxnLst/>
            <a:rect l="l" t="t" r="r" b="b"/>
            <a:pathLst>
              <a:path w="459104" h="2070100">
                <a:moveTo>
                  <a:pt x="458723" y="0"/>
                </a:moveTo>
                <a:lnTo>
                  <a:pt x="0" y="0"/>
                </a:lnTo>
                <a:lnTo>
                  <a:pt x="0" y="2069591"/>
                </a:lnTo>
                <a:lnTo>
                  <a:pt x="458723" y="2069591"/>
                </a:lnTo>
                <a:lnTo>
                  <a:pt x="458723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0440923" y="2956560"/>
            <a:ext cx="459105" cy="1831975"/>
          </a:xfrm>
          <a:custGeom>
            <a:avLst/>
            <a:gdLst/>
            <a:ahLst/>
            <a:cxnLst/>
            <a:rect l="l" t="t" r="r" b="b"/>
            <a:pathLst>
              <a:path w="459104" h="1831975">
                <a:moveTo>
                  <a:pt x="458723" y="0"/>
                </a:moveTo>
                <a:lnTo>
                  <a:pt x="0" y="0"/>
                </a:lnTo>
                <a:lnTo>
                  <a:pt x="0" y="1831847"/>
                </a:lnTo>
                <a:lnTo>
                  <a:pt x="458723" y="1831847"/>
                </a:lnTo>
                <a:lnTo>
                  <a:pt x="458723" y="0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368551" y="2343912"/>
            <a:ext cx="457200" cy="212090"/>
          </a:xfrm>
          <a:custGeom>
            <a:avLst/>
            <a:gdLst/>
            <a:ahLst/>
            <a:cxnLst/>
            <a:rect l="l" t="t" r="r" b="b"/>
            <a:pathLst>
              <a:path w="457200" h="212089">
                <a:moveTo>
                  <a:pt x="457199" y="0"/>
                </a:moveTo>
                <a:lnTo>
                  <a:pt x="0" y="0"/>
                </a:lnTo>
                <a:lnTo>
                  <a:pt x="0" y="211835"/>
                </a:lnTo>
                <a:lnTo>
                  <a:pt x="457199" y="211835"/>
                </a:lnTo>
                <a:lnTo>
                  <a:pt x="45719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2124455" y="2615184"/>
            <a:ext cx="459105" cy="105410"/>
          </a:xfrm>
          <a:custGeom>
            <a:avLst/>
            <a:gdLst/>
            <a:ahLst/>
            <a:cxnLst/>
            <a:rect l="l" t="t" r="r" b="b"/>
            <a:pathLst>
              <a:path w="459105" h="105410">
                <a:moveTo>
                  <a:pt x="458723" y="0"/>
                </a:moveTo>
                <a:lnTo>
                  <a:pt x="0" y="0"/>
                </a:lnTo>
                <a:lnTo>
                  <a:pt x="0" y="105155"/>
                </a:lnTo>
                <a:lnTo>
                  <a:pt x="458723" y="105155"/>
                </a:lnTo>
                <a:lnTo>
                  <a:pt x="4587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2880359" y="2356104"/>
            <a:ext cx="459105" cy="253365"/>
          </a:xfrm>
          <a:custGeom>
            <a:avLst/>
            <a:gdLst/>
            <a:ahLst/>
            <a:cxnLst/>
            <a:rect l="l" t="t" r="r" b="b"/>
            <a:pathLst>
              <a:path w="459104" h="253364">
                <a:moveTo>
                  <a:pt x="458723" y="0"/>
                </a:moveTo>
                <a:lnTo>
                  <a:pt x="0" y="0"/>
                </a:lnTo>
                <a:lnTo>
                  <a:pt x="0" y="252983"/>
                </a:lnTo>
                <a:lnTo>
                  <a:pt x="458723" y="252983"/>
                </a:lnTo>
                <a:lnTo>
                  <a:pt x="4587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3636264" y="2657856"/>
            <a:ext cx="459105" cy="129539"/>
          </a:xfrm>
          <a:custGeom>
            <a:avLst/>
            <a:gdLst/>
            <a:ahLst/>
            <a:cxnLst/>
            <a:rect l="l" t="t" r="r" b="b"/>
            <a:pathLst>
              <a:path w="459104" h="129539">
                <a:moveTo>
                  <a:pt x="458723" y="0"/>
                </a:moveTo>
                <a:lnTo>
                  <a:pt x="0" y="0"/>
                </a:lnTo>
                <a:lnTo>
                  <a:pt x="0" y="129539"/>
                </a:lnTo>
                <a:lnTo>
                  <a:pt x="458723" y="129539"/>
                </a:lnTo>
                <a:lnTo>
                  <a:pt x="4587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392167" y="2508504"/>
            <a:ext cx="459105" cy="104139"/>
          </a:xfrm>
          <a:custGeom>
            <a:avLst/>
            <a:gdLst/>
            <a:ahLst/>
            <a:cxnLst/>
            <a:rect l="l" t="t" r="r" b="b"/>
            <a:pathLst>
              <a:path w="459104" h="104139">
                <a:moveTo>
                  <a:pt x="458723" y="0"/>
                </a:moveTo>
                <a:lnTo>
                  <a:pt x="0" y="0"/>
                </a:lnTo>
                <a:lnTo>
                  <a:pt x="0" y="103631"/>
                </a:lnTo>
                <a:lnTo>
                  <a:pt x="458723" y="103631"/>
                </a:lnTo>
                <a:lnTo>
                  <a:pt x="4587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148071" y="2756916"/>
            <a:ext cx="459105" cy="157480"/>
          </a:xfrm>
          <a:custGeom>
            <a:avLst/>
            <a:gdLst/>
            <a:ahLst/>
            <a:cxnLst/>
            <a:rect l="l" t="t" r="r" b="b"/>
            <a:pathLst>
              <a:path w="459104" h="157480">
                <a:moveTo>
                  <a:pt x="458723" y="0"/>
                </a:moveTo>
                <a:lnTo>
                  <a:pt x="0" y="0"/>
                </a:lnTo>
                <a:lnTo>
                  <a:pt x="0" y="156971"/>
                </a:lnTo>
                <a:lnTo>
                  <a:pt x="458723" y="156971"/>
                </a:lnTo>
                <a:lnTo>
                  <a:pt x="4587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903975" y="2715768"/>
            <a:ext cx="459105" cy="166370"/>
          </a:xfrm>
          <a:custGeom>
            <a:avLst/>
            <a:gdLst/>
            <a:ahLst/>
            <a:cxnLst/>
            <a:rect l="l" t="t" r="r" b="b"/>
            <a:pathLst>
              <a:path w="459104" h="166369">
                <a:moveTo>
                  <a:pt x="458723" y="0"/>
                </a:moveTo>
                <a:lnTo>
                  <a:pt x="0" y="0"/>
                </a:lnTo>
                <a:lnTo>
                  <a:pt x="0" y="166115"/>
                </a:lnTo>
                <a:lnTo>
                  <a:pt x="458723" y="166115"/>
                </a:lnTo>
                <a:lnTo>
                  <a:pt x="4587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661403" y="2782824"/>
            <a:ext cx="457200" cy="116205"/>
          </a:xfrm>
          <a:custGeom>
            <a:avLst/>
            <a:gdLst/>
            <a:ahLst/>
            <a:cxnLst/>
            <a:rect l="l" t="t" r="r" b="b"/>
            <a:pathLst>
              <a:path w="457200" h="116205">
                <a:moveTo>
                  <a:pt x="457199" y="0"/>
                </a:moveTo>
                <a:lnTo>
                  <a:pt x="0" y="0"/>
                </a:lnTo>
                <a:lnTo>
                  <a:pt x="0" y="115823"/>
                </a:lnTo>
                <a:lnTo>
                  <a:pt x="457199" y="115823"/>
                </a:lnTo>
                <a:lnTo>
                  <a:pt x="45719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7417307" y="2732532"/>
            <a:ext cx="457200" cy="127000"/>
          </a:xfrm>
          <a:custGeom>
            <a:avLst/>
            <a:gdLst/>
            <a:ahLst/>
            <a:cxnLst/>
            <a:rect l="l" t="t" r="r" b="b"/>
            <a:pathLst>
              <a:path w="457200" h="127000">
                <a:moveTo>
                  <a:pt x="457199" y="0"/>
                </a:moveTo>
                <a:lnTo>
                  <a:pt x="0" y="0"/>
                </a:lnTo>
                <a:lnTo>
                  <a:pt x="0" y="126491"/>
                </a:lnTo>
                <a:lnTo>
                  <a:pt x="457199" y="126491"/>
                </a:lnTo>
                <a:lnTo>
                  <a:pt x="45719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8173211" y="2368296"/>
            <a:ext cx="457200" cy="236220"/>
          </a:xfrm>
          <a:custGeom>
            <a:avLst/>
            <a:gdLst/>
            <a:ahLst/>
            <a:cxnLst/>
            <a:rect l="l" t="t" r="r" b="b"/>
            <a:pathLst>
              <a:path w="457200" h="236219">
                <a:moveTo>
                  <a:pt x="457199" y="0"/>
                </a:moveTo>
                <a:lnTo>
                  <a:pt x="0" y="0"/>
                </a:lnTo>
                <a:lnTo>
                  <a:pt x="0" y="236219"/>
                </a:lnTo>
                <a:lnTo>
                  <a:pt x="457199" y="236219"/>
                </a:lnTo>
                <a:lnTo>
                  <a:pt x="45719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929115" y="2377440"/>
            <a:ext cx="459105" cy="335280"/>
          </a:xfrm>
          <a:custGeom>
            <a:avLst/>
            <a:gdLst/>
            <a:ahLst/>
            <a:cxnLst/>
            <a:rect l="l" t="t" r="r" b="b"/>
            <a:pathLst>
              <a:path w="459104" h="335280">
                <a:moveTo>
                  <a:pt x="458723" y="0"/>
                </a:moveTo>
                <a:lnTo>
                  <a:pt x="0" y="0"/>
                </a:lnTo>
                <a:lnTo>
                  <a:pt x="0" y="335279"/>
                </a:lnTo>
                <a:lnTo>
                  <a:pt x="458723" y="335279"/>
                </a:lnTo>
                <a:lnTo>
                  <a:pt x="4587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9685019" y="2377440"/>
            <a:ext cx="459105" cy="347980"/>
          </a:xfrm>
          <a:custGeom>
            <a:avLst/>
            <a:gdLst/>
            <a:ahLst/>
            <a:cxnLst/>
            <a:rect l="l" t="t" r="r" b="b"/>
            <a:pathLst>
              <a:path w="459104" h="347980">
                <a:moveTo>
                  <a:pt x="458723" y="0"/>
                </a:moveTo>
                <a:lnTo>
                  <a:pt x="0" y="0"/>
                </a:lnTo>
                <a:lnTo>
                  <a:pt x="0" y="347471"/>
                </a:lnTo>
                <a:lnTo>
                  <a:pt x="458723" y="347471"/>
                </a:lnTo>
                <a:lnTo>
                  <a:pt x="4587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0440923" y="2775204"/>
            <a:ext cx="459105" cy="181610"/>
          </a:xfrm>
          <a:custGeom>
            <a:avLst/>
            <a:gdLst/>
            <a:ahLst/>
            <a:cxnLst/>
            <a:rect l="l" t="t" r="r" b="b"/>
            <a:pathLst>
              <a:path w="459104" h="181610">
                <a:moveTo>
                  <a:pt x="458723" y="0"/>
                </a:moveTo>
                <a:lnTo>
                  <a:pt x="0" y="0"/>
                </a:lnTo>
                <a:lnTo>
                  <a:pt x="0" y="181355"/>
                </a:lnTo>
                <a:lnTo>
                  <a:pt x="458723" y="181355"/>
                </a:lnTo>
                <a:lnTo>
                  <a:pt x="4587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368551" y="2281428"/>
            <a:ext cx="457200" cy="62865"/>
          </a:xfrm>
          <a:custGeom>
            <a:avLst/>
            <a:gdLst/>
            <a:ahLst/>
            <a:cxnLst/>
            <a:rect l="l" t="t" r="r" b="b"/>
            <a:pathLst>
              <a:path w="457200" h="62864">
                <a:moveTo>
                  <a:pt x="457199" y="0"/>
                </a:moveTo>
                <a:lnTo>
                  <a:pt x="0" y="0"/>
                </a:lnTo>
                <a:lnTo>
                  <a:pt x="0" y="62483"/>
                </a:lnTo>
                <a:lnTo>
                  <a:pt x="457199" y="62483"/>
                </a:lnTo>
                <a:lnTo>
                  <a:pt x="45719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2124455" y="2281428"/>
            <a:ext cx="459105" cy="334010"/>
          </a:xfrm>
          <a:custGeom>
            <a:avLst/>
            <a:gdLst/>
            <a:ahLst/>
            <a:cxnLst/>
            <a:rect l="l" t="t" r="r" b="b"/>
            <a:pathLst>
              <a:path w="459105" h="334010">
                <a:moveTo>
                  <a:pt x="458723" y="0"/>
                </a:moveTo>
                <a:lnTo>
                  <a:pt x="0" y="0"/>
                </a:lnTo>
                <a:lnTo>
                  <a:pt x="0" y="333755"/>
                </a:lnTo>
                <a:lnTo>
                  <a:pt x="458723" y="333755"/>
                </a:lnTo>
                <a:lnTo>
                  <a:pt x="45872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2880359" y="2281428"/>
            <a:ext cx="459105" cy="74930"/>
          </a:xfrm>
          <a:custGeom>
            <a:avLst/>
            <a:gdLst/>
            <a:ahLst/>
            <a:cxnLst/>
            <a:rect l="l" t="t" r="r" b="b"/>
            <a:pathLst>
              <a:path w="459104" h="74930">
                <a:moveTo>
                  <a:pt x="458723" y="0"/>
                </a:moveTo>
                <a:lnTo>
                  <a:pt x="0" y="0"/>
                </a:lnTo>
                <a:lnTo>
                  <a:pt x="0" y="74675"/>
                </a:lnTo>
                <a:lnTo>
                  <a:pt x="458723" y="74675"/>
                </a:lnTo>
                <a:lnTo>
                  <a:pt x="45872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3636264" y="2281428"/>
            <a:ext cx="459105" cy="376555"/>
          </a:xfrm>
          <a:custGeom>
            <a:avLst/>
            <a:gdLst/>
            <a:ahLst/>
            <a:cxnLst/>
            <a:rect l="l" t="t" r="r" b="b"/>
            <a:pathLst>
              <a:path w="459104" h="376555">
                <a:moveTo>
                  <a:pt x="458723" y="0"/>
                </a:moveTo>
                <a:lnTo>
                  <a:pt x="0" y="0"/>
                </a:lnTo>
                <a:lnTo>
                  <a:pt x="0" y="376427"/>
                </a:lnTo>
                <a:lnTo>
                  <a:pt x="458723" y="376427"/>
                </a:lnTo>
                <a:lnTo>
                  <a:pt x="45872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392167" y="2281428"/>
            <a:ext cx="459105" cy="227329"/>
          </a:xfrm>
          <a:custGeom>
            <a:avLst/>
            <a:gdLst/>
            <a:ahLst/>
            <a:cxnLst/>
            <a:rect l="l" t="t" r="r" b="b"/>
            <a:pathLst>
              <a:path w="459104" h="227330">
                <a:moveTo>
                  <a:pt x="458723" y="0"/>
                </a:moveTo>
                <a:lnTo>
                  <a:pt x="0" y="0"/>
                </a:lnTo>
                <a:lnTo>
                  <a:pt x="0" y="227075"/>
                </a:lnTo>
                <a:lnTo>
                  <a:pt x="458723" y="227075"/>
                </a:lnTo>
                <a:lnTo>
                  <a:pt x="45872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148071" y="2281428"/>
            <a:ext cx="459105" cy="475615"/>
          </a:xfrm>
          <a:custGeom>
            <a:avLst/>
            <a:gdLst/>
            <a:ahLst/>
            <a:cxnLst/>
            <a:rect l="l" t="t" r="r" b="b"/>
            <a:pathLst>
              <a:path w="459104" h="475614">
                <a:moveTo>
                  <a:pt x="458723" y="0"/>
                </a:moveTo>
                <a:lnTo>
                  <a:pt x="0" y="0"/>
                </a:lnTo>
                <a:lnTo>
                  <a:pt x="0" y="475487"/>
                </a:lnTo>
                <a:lnTo>
                  <a:pt x="458723" y="475487"/>
                </a:lnTo>
                <a:lnTo>
                  <a:pt x="45872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903975" y="2281428"/>
            <a:ext cx="459105" cy="434340"/>
          </a:xfrm>
          <a:custGeom>
            <a:avLst/>
            <a:gdLst/>
            <a:ahLst/>
            <a:cxnLst/>
            <a:rect l="l" t="t" r="r" b="b"/>
            <a:pathLst>
              <a:path w="459104" h="434339">
                <a:moveTo>
                  <a:pt x="458723" y="0"/>
                </a:moveTo>
                <a:lnTo>
                  <a:pt x="0" y="0"/>
                </a:lnTo>
                <a:lnTo>
                  <a:pt x="0" y="434339"/>
                </a:lnTo>
                <a:lnTo>
                  <a:pt x="458723" y="434339"/>
                </a:lnTo>
                <a:lnTo>
                  <a:pt x="45872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6661403" y="2281428"/>
            <a:ext cx="457200" cy="501650"/>
          </a:xfrm>
          <a:custGeom>
            <a:avLst/>
            <a:gdLst/>
            <a:ahLst/>
            <a:cxnLst/>
            <a:rect l="l" t="t" r="r" b="b"/>
            <a:pathLst>
              <a:path w="457200" h="501650">
                <a:moveTo>
                  <a:pt x="457199" y="0"/>
                </a:moveTo>
                <a:lnTo>
                  <a:pt x="0" y="0"/>
                </a:lnTo>
                <a:lnTo>
                  <a:pt x="0" y="501395"/>
                </a:lnTo>
                <a:lnTo>
                  <a:pt x="457199" y="501395"/>
                </a:lnTo>
                <a:lnTo>
                  <a:pt x="45719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7417307" y="2281428"/>
            <a:ext cx="457200" cy="451484"/>
          </a:xfrm>
          <a:custGeom>
            <a:avLst/>
            <a:gdLst/>
            <a:ahLst/>
            <a:cxnLst/>
            <a:rect l="l" t="t" r="r" b="b"/>
            <a:pathLst>
              <a:path w="457200" h="451485">
                <a:moveTo>
                  <a:pt x="457199" y="0"/>
                </a:moveTo>
                <a:lnTo>
                  <a:pt x="0" y="0"/>
                </a:lnTo>
                <a:lnTo>
                  <a:pt x="0" y="451103"/>
                </a:lnTo>
                <a:lnTo>
                  <a:pt x="457199" y="451103"/>
                </a:lnTo>
                <a:lnTo>
                  <a:pt x="45719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173211" y="2281428"/>
            <a:ext cx="457200" cy="86995"/>
          </a:xfrm>
          <a:custGeom>
            <a:avLst/>
            <a:gdLst/>
            <a:ahLst/>
            <a:cxnLst/>
            <a:rect l="l" t="t" r="r" b="b"/>
            <a:pathLst>
              <a:path w="457200" h="86994">
                <a:moveTo>
                  <a:pt x="457199" y="0"/>
                </a:moveTo>
                <a:lnTo>
                  <a:pt x="0" y="0"/>
                </a:lnTo>
                <a:lnTo>
                  <a:pt x="0" y="86867"/>
                </a:lnTo>
                <a:lnTo>
                  <a:pt x="457199" y="86867"/>
                </a:lnTo>
                <a:lnTo>
                  <a:pt x="45719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8929115" y="2281428"/>
            <a:ext cx="459105" cy="96520"/>
          </a:xfrm>
          <a:custGeom>
            <a:avLst/>
            <a:gdLst/>
            <a:ahLst/>
            <a:cxnLst/>
            <a:rect l="l" t="t" r="r" b="b"/>
            <a:pathLst>
              <a:path w="459104" h="96519">
                <a:moveTo>
                  <a:pt x="458723" y="0"/>
                </a:moveTo>
                <a:lnTo>
                  <a:pt x="0" y="0"/>
                </a:lnTo>
                <a:lnTo>
                  <a:pt x="0" y="96011"/>
                </a:lnTo>
                <a:lnTo>
                  <a:pt x="458723" y="96011"/>
                </a:lnTo>
                <a:lnTo>
                  <a:pt x="45872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9685019" y="2281428"/>
            <a:ext cx="459105" cy="96520"/>
          </a:xfrm>
          <a:custGeom>
            <a:avLst/>
            <a:gdLst/>
            <a:ahLst/>
            <a:cxnLst/>
            <a:rect l="l" t="t" r="r" b="b"/>
            <a:pathLst>
              <a:path w="459104" h="96519">
                <a:moveTo>
                  <a:pt x="458723" y="0"/>
                </a:moveTo>
                <a:lnTo>
                  <a:pt x="0" y="0"/>
                </a:lnTo>
                <a:lnTo>
                  <a:pt x="0" y="96011"/>
                </a:lnTo>
                <a:lnTo>
                  <a:pt x="458723" y="96011"/>
                </a:lnTo>
                <a:lnTo>
                  <a:pt x="45872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10440923" y="2281428"/>
            <a:ext cx="459105" cy="494030"/>
          </a:xfrm>
          <a:custGeom>
            <a:avLst/>
            <a:gdLst/>
            <a:ahLst/>
            <a:cxnLst/>
            <a:rect l="l" t="t" r="r" b="b"/>
            <a:pathLst>
              <a:path w="459104" h="494030">
                <a:moveTo>
                  <a:pt x="458723" y="0"/>
                </a:moveTo>
                <a:lnTo>
                  <a:pt x="0" y="0"/>
                </a:lnTo>
                <a:lnTo>
                  <a:pt x="0" y="493775"/>
                </a:lnTo>
                <a:lnTo>
                  <a:pt x="458723" y="493775"/>
                </a:lnTo>
                <a:lnTo>
                  <a:pt x="458723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1219200" y="2281428"/>
            <a:ext cx="0" cy="3187065"/>
          </a:xfrm>
          <a:custGeom>
            <a:avLst/>
            <a:gdLst/>
            <a:ahLst/>
            <a:cxnLst/>
            <a:rect l="l" t="t" r="r" b="b"/>
            <a:pathLst>
              <a:path h="3187065">
                <a:moveTo>
                  <a:pt x="0" y="0"/>
                </a:moveTo>
                <a:lnTo>
                  <a:pt x="0" y="3186683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179575" y="5423916"/>
            <a:ext cx="9869805" cy="0"/>
          </a:xfrm>
          <a:custGeom>
            <a:avLst/>
            <a:gdLst/>
            <a:ahLst/>
            <a:cxnLst/>
            <a:rect l="l" t="t" r="r" b="b"/>
            <a:pathLst>
              <a:path w="9869805">
                <a:moveTo>
                  <a:pt x="0" y="0"/>
                </a:moveTo>
                <a:lnTo>
                  <a:pt x="98694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179575" y="5109972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1179575" y="4794503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1179575" y="4480560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1179575" y="4166616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1179575" y="3852672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1179575" y="3538728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1179575" y="3223260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1179575" y="2909316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179575" y="2595372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1179575" y="2281428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3" y="0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1975103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2731007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3486911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242815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000244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756147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512052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7267955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023859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779764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9535667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10291571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11049000" y="542391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9143">
            <a:solidFill>
              <a:srgbClr val="B0B0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 txBox="1"/>
          <p:nvPr/>
        </p:nvSpPr>
        <p:spPr>
          <a:xfrm>
            <a:off x="1361314" y="4101843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3" name="object 213"/>
          <p:cNvSpPr txBox="1"/>
          <p:nvPr/>
        </p:nvSpPr>
        <p:spPr>
          <a:xfrm>
            <a:off x="2117599" y="4408799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4" name="object 214"/>
          <p:cNvSpPr txBox="1"/>
          <p:nvPr/>
        </p:nvSpPr>
        <p:spPr>
          <a:xfrm>
            <a:off x="2873758" y="4467375"/>
            <a:ext cx="47117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55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5" name="object 215"/>
          <p:cNvSpPr txBox="1"/>
          <p:nvPr/>
        </p:nvSpPr>
        <p:spPr>
          <a:xfrm>
            <a:off x="3629912" y="4546623"/>
            <a:ext cx="47117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50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6" name="object 216"/>
          <p:cNvSpPr txBox="1"/>
          <p:nvPr/>
        </p:nvSpPr>
        <p:spPr>
          <a:xfrm>
            <a:off x="4386202" y="4590794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7" name="object 217"/>
          <p:cNvSpPr txBox="1"/>
          <p:nvPr/>
        </p:nvSpPr>
        <p:spPr>
          <a:xfrm>
            <a:off x="5142107" y="4593842"/>
            <a:ext cx="4718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Calibri"/>
                <a:cs typeface="Calibri"/>
              </a:rPr>
              <a:t>47,4%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8" name="object 218"/>
          <p:cNvSpPr txBox="1"/>
          <p:nvPr/>
        </p:nvSpPr>
        <p:spPr>
          <a:xfrm>
            <a:off x="5898265" y="4678322"/>
            <a:ext cx="47117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42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9" name="object 219"/>
          <p:cNvSpPr txBox="1"/>
          <p:nvPr/>
        </p:nvSpPr>
        <p:spPr>
          <a:xfrm>
            <a:off x="6654551" y="4680964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0" name="object 220"/>
          <p:cNvSpPr txBox="1"/>
          <p:nvPr/>
        </p:nvSpPr>
        <p:spPr>
          <a:xfrm>
            <a:off x="7410705" y="4717540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1" name="object 221"/>
          <p:cNvSpPr txBox="1"/>
          <p:nvPr/>
        </p:nvSpPr>
        <p:spPr>
          <a:xfrm>
            <a:off x="8166861" y="4825744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2" name="object 222"/>
          <p:cNvSpPr txBox="1"/>
          <p:nvPr/>
        </p:nvSpPr>
        <p:spPr>
          <a:xfrm>
            <a:off x="8923153" y="4851423"/>
            <a:ext cx="47117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31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9679313" y="5046089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4" name="object 224"/>
          <p:cNvSpPr txBox="1"/>
          <p:nvPr/>
        </p:nvSpPr>
        <p:spPr>
          <a:xfrm>
            <a:off x="10435598" y="5068449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933704" y="5353175"/>
            <a:ext cx="18034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5" dirty="0">
                <a:solidFill>
                  <a:srgbClr val="909093"/>
                </a:solidFill>
                <a:latin typeface="Calibri"/>
                <a:cs typeface="Calibri"/>
              </a:rPr>
              <a:t>0%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26" name="object 226"/>
          <p:cNvSpPr txBox="1"/>
          <p:nvPr/>
        </p:nvSpPr>
        <p:spPr>
          <a:xfrm>
            <a:off x="869089" y="5038731"/>
            <a:ext cx="2457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1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27" name="object 227"/>
          <p:cNvSpPr txBox="1"/>
          <p:nvPr/>
        </p:nvSpPr>
        <p:spPr>
          <a:xfrm>
            <a:off x="869089" y="4724405"/>
            <a:ext cx="2457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869089" y="4410200"/>
            <a:ext cx="2457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3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29" name="object 229"/>
          <p:cNvSpPr txBox="1"/>
          <p:nvPr/>
        </p:nvSpPr>
        <p:spPr>
          <a:xfrm>
            <a:off x="869089" y="4095874"/>
            <a:ext cx="2457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4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804771" y="2210184"/>
            <a:ext cx="309880" cy="17233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1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0%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"/>
              </a:spcBef>
            </a:pPr>
            <a:endParaRPr sz="1100">
              <a:latin typeface="Times New Roman"/>
              <a:cs typeface="Times New Roman"/>
            </a:endParaRPr>
          </a:p>
          <a:p>
            <a:pPr marL="63500" algn="ctr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9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%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"/>
              </a:spcBef>
            </a:pPr>
            <a:endParaRPr sz="1100">
              <a:latin typeface="Times New Roman"/>
              <a:cs typeface="Times New Roman"/>
            </a:endParaRPr>
          </a:p>
          <a:p>
            <a:pPr marL="63500" algn="ctr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8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%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marL="64135" algn="ctr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7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%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1100">
              <a:latin typeface="Times New Roman"/>
              <a:cs typeface="Times New Roman"/>
            </a:endParaRPr>
          </a:p>
          <a:p>
            <a:pPr marL="63500" algn="ctr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6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%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"/>
              </a:spcBef>
            </a:pPr>
            <a:endParaRPr sz="1100">
              <a:latin typeface="Times New Roman"/>
              <a:cs typeface="Times New Roman"/>
            </a:endParaRPr>
          </a:p>
          <a:p>
            <a:pPr marL="63500" algn="ctr">
              <a:lnSpc>
                <a:spcPct val="100000"/>
              </a:lnSpc>
            </a:pPr>
            <a:r>
              <a:rPr sz="1000" spc="-5" dirty="0">
                <a:solidFill>
                  <a:srgbClr val="909093"/>
                </a:solidFill>
                <a:latin typeface="Calibri"/>
                <a:cs typeface="Calibri"/>
              </a:rPr>
              <a:t>5</a:t>
            </a:r>
            <a:r>
              <a:rPr sz="1000" dirty="0">
                <a:solidFill>
                  <a:srgbClr val="909093"/>
                </a:solidFill>
                <a:latin typeface="Calibri"/>
                <a:cs typeface="Calibri"/>
              </a:rPr>
              <a:t>0</a:t>
            </a:r>
            <a:r>
              <a:rPr sz="1000" spc="-10" dirty="0">
                <a:solidFill>
                  <a:srgbClr val="909093"/>
                </a:solidFill>
                <a:latin typeface="Calibri"/>
                <a:cs typeface="Calibri"/>
              </a:rPr>
              <a:t>%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31" name="object 231"/>
          <p:cNvSpPr txBox="1"/>
          <p:nvPr/>
        </p:nvSpPr>
        <p:spPr>
          <a:xfrm>
            <a:off x="1358651" y="5528252"/>
            <a:ext cx="47815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Bi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lo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g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ia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2" name="object 232"/>
          <p:cNvSpPr txBox="1"/>
          <p:nvPr/>
        </p:nvSpPr>
        <p:spPr>
          <a:xfrm>
            <a:off x="2018543" y="5528252"/>
            <a:ext cx="670560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37160">
              <a:lnSpc>
                <a:spcPct val="1018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Lí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n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gu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a</a:t>
            </a:r>
            <a:r>
              <a:rPr sz="1100" dirty="0">
                <a:solidFill>
                  <a:srgbClr val="909093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P</a:t>
            </a:r>
            <a:r>
              <a:rPr sz="1100" spc="5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r</a:t>
            </a:r>
            <a:r>
              <a:rPr sz="1100" spc="-15" dirty="0">
                <a:solidFill>
                  <a:srgbClr val="909093"/>
                </a:solidFill>
                <a:latin typeface="Calibri"/>
                <a:cs typeface="Calibri"/>
              </a:rPr>
              <a:t>t</a:t>
            </a:r>
            <a:r>
              <a:rPr sz="1100" spc="5" dirty="0">
                <a:solidFill>
                  <a:srgbClr val="909093"/>
                </a:solidFill>
                <a:latin typeface="Calibri"/>
                <a:cs typeface="Calibri"/>
              </a:rPr>
              <a:t>u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gu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e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s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2862459" y="5528252"/>
            <a:ext cx="49530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Qu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í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m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ica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3510159" y="5528252"/>
            <a:ext cx="71120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M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ate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m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á</a:t>
            </a:r>
            <a:r>
              <a:rPr sz="1100" spc="-15" dirty="0">
                <a:solidFill>
                  <a:srgbClr val="909093"/>
                </a:solidFill>
                <a:latin typeface="Calibri"/>
                <a:cs typeface="Calibri"/>
              </a:rPr>
              <a:t>t</a:t>
            </a:r>
            <a:r>
              <a:rPr sz="1100" spc="5" dirty="0">
                <a:solidFill>
                  <a:srgbClr val="909093"/>
                </a:solidFill>
                <a:latin typeface="Calibri"/>
                <a:cs typeface="Calibri"/>
              </a:rPr>
              <a:t>i</a:t>
            </a:r>
            <a:r>
              <a:rPr sz="1100" spc="-15" dirty="0">
                <a:solidFill>
                  <a:srgbClr val="909093"/>
                </a:solidFill>
                <a:latin typeface="Calibri"/>
                <a:cs typeface="Calibri"/>
              </a:rPr>
              <a:t>c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4288657" y="5528252"/>
            <a:ext cx="668020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35255">
              <a:lnSpc>
                <a:spcPct val="1018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Lí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n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gu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a</a:t>
            </a:r>
            <a:r>
              <a:rPr sz="1100" dirty="0">
                <a:solidFill>
                  <a:srgbClr val="909093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Es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t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ra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n</a:t>
            </a:r>
            <a:r>
              <a:rPr sz="1100" spc="5" dirty="0">
                <a:solidFill>
                  <a:srgbClr val="909093"/>
                </a:solidFill>
                <a:latin typeface="Calibri"/>
                <a:cs typeface="Calibri"/>
              </a:rPr>
              <a:t>g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e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ira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5095116" y="5528252"/>
            <a:ext cx="565785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8270" marR="5080" indent="-116205">
              <a:lnSpc>
                <a:spcPct val="101800"/>
              </a:lnSpc>
            </a:pP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Ed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u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caç</a:t>
            </a:r>
            <a:r>
              <a:rPr sz="1100" spc="-15" dirty="0">
                <a:solidFill>
                  <a:srgbClr val="909093"/>
                </a:solidFill>
                <a:latin typeface="Calibri"/>
                <a:cs typeface="Calibri"/>
              </a:rPr>
              <a:t>ã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dirty="0">
                <a:solidFill>
                  <a:srgbClr val="909093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Fís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ica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7" name="object 237"/>
          <p:cNvSpPr txBox="1"/>
          <p:nvPr/>
        </p:nvSpPr>
        <p:spPr>
          <a:xfrm>
            <a:off x="5900670" y="5528252"/>
            <a:ext cx="46799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H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i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st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ó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ria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8" name="object 238"/>
          <p:cNvSpPr txBox="1"/>
          <p:nvPr/>
        </p:nvSpPr>
        <p:spPr>
          <a:xfrm>
            <a:off x="6646932" y="5528252"/>
            <a:ext cx="48704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C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iê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n</a:t>
            </a:r>
            <a:r>
              <a:rPr sz="1100" spc="-15" dirty="0">
                <a:solidFill>
                  <a:srgbClr val="909093"/>
                </a:solidFill>
                <a:latin typeface="Calibri"/>
                <a:cs typeface="Calibri"/>
              </a:rPr>
              <a:t>c</a:t>
            </a:r>
            <a:r>
              <a:rPr sz="1100" spc="5" dirty="0">
                <a:solidFill>
                  <a:srgbClr val="909093"/>
                </a:solidFill>
                <a:latin typeface="Calibri"/>
                <a:cs typeface="Calibri"/>
              </a:rPr>
              <a:t>i</a:t>
            </a:r>
            <a:r>
              <a:rPr sz="1100" spc="-15" dirty="0">
                <a:solidFill>
                  <a:srgbClr val="909093"/>
                </a:solidFill>
                <a:latin typeface="Calibri"/>
                <a:cs typeface="Calibri"/>
              </a:rPr>
              <a:t>a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7356735" y="5528252"/>
            <a:ext cx="58039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G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e</a:t>
            </a:r>
            <a:r>
              <a:rPr sz="1100" spc="5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g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raf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i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8235824" y="5528252"/>
            <a:ext cx="33528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Fís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ica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8910325" y="5528252"/>
            <a:ext cx="49847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Fi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lo</a:t>
            </a:r>
            <a:r>
              <a:rPr sz="1100" spc="-15" dirty="0">
                <a:solidFill>
                  <a:srgbClr val="909093"/>
                </a:solidFill>
                <a:latin typeface="Calibri"/>
                <a:cs typeface="Calibri"/>
              </a:rPr>
              <a:t>s</a:t>
            </a:r>
            <a:r>
              <a:rPr sz="1100" spc="5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f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ia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9615939" y="5528252"/>
            <a:ext cx="59880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S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ciol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g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ia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10508374" y="5528252"/>
            <a:ext cx="32575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A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r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t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e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4" name="object 244"/>
          <p:cNvSpPr/>
          <p:nvPr/>
        </p:nvSpPr>
        <p:spPr>
          <a:xfrm>
            <a:off x="4283964" y="6108191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76199"/>
                </a:moveTo>
                <a:lnTo>
                  <a:pt x="76199" y="76199"/>
                </a:lnTo>
                <a:lnTo>
                  <a:pt x="76199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 txBox="1"/>
          <p:nvPr/>
        </p:nvSpPr>
        <p:spPr>
          <a:xfrm>
            <a:off x="4381884" y="6068976"/>
            <a:ext cx="4851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Gr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u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p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spc="-35" dirty="0">
                <a:solidFill>
                  <a:srgbClr val="90909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1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6" name="object 246"/>
          <p:cNvSpPr/>
          <p:nvPr/>
        </p:nvSpPr>
        <p:spPr>
          <a:xfrm>
            <a:off x="4997195" y="6108191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76199"/>
                </a:moveTo>
                <a:lnTo>
                  <a:pt x="76199" y="76199"/>
                </a:lnTo>
                <a:lnTo>
                  <a:pt x="76199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 txBox="1"/>
          <p:nvPr/>
        </p:nvSpPr>
        <p:spPr>
          <a:xfrm>
            <a:off x="5094863" y="6068976"/>
            <a:ext cx="4851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Gr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u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p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spc="-35" dirty="0">
                <a:solidFill>
                  <a:srgbClr val="90909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8" name="object 248"/>
          <p:cNvSpPr/>
          <p:nvPr/>
        </p:nvSpPr>
        <p:spPr>
          <a:xfrm>
            <a:off x="5708903" y="6108191"/>
            <a:ext cx="78105" cy="76200"/>
          </a:xfrm>
          <a:custGeom>
            <a:avLst/>
            <a:gdLst/>
            <a:ahLst/>
            <a:cxnLst/>
            <a:rect l="l" t="t" r="r" b="b"/>
            <a:pathLst>
              <a:path w="78104" h="76200">
                <a:moveTo>
                  <a:pt x="0" y="76199"/>
                </a:moveTo>
                <a:lnTo>
                  <a:pt x="77723" y="76199"/>
                </a:lnTo>
                <a:lnTo>
                  <a:pt x="77723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255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 txBox="1"/>
          <p:nvPr/>
        </p:nvSpPr>
        <p:spPr>
          <a:xfrm>
            <a:off x="5808095" y="6068976"/>
            <a:ext cx="4851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Gr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u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p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spc="-35" dirty="0">
                <a:solidFill>
                  <a:srgbClr val="90909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3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50" name="object 250"/>
          <p:cNvSpPr/>
          <p:nvPr/>
        </p:nvSpPr>
        <p:spPr>
          <a:xfrm>
            <a:off x="6422135" y="6108191"/>
            <a:ext cx="78105" cy="76200"/>
          </a:xfrm>
          <a:custGeom>
            <a:avLst/>
            <a:gdLst/>
            <a:ahLst/>
            <a:cxnLst/>
            <a:rect l="l" t="t" r="r" b="b"/>
            <a:pathLst>
              <a:path w="78104" h="76200">
                <a:moveTo>
                  <a:pt x="0" y="76199"/>
                </a:moveTo>
                <a:lnTo>
                  <a:pt x="77723" y="76199"/>
                </a:lnTo>
                <a:lnTo>
                  <a:pt x="77723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 txBox="1"/>
          <p:nvPr/>
        </p:nvSpPr>
        <p:spPr>
          <a:xfrm>
            <a:off x="6520946" y="6068976"/>
            <a:ext cx="4851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Gr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u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p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spc="-35" dirty="0">
                <a:solidFill>
                  <a:srgbClr val="90909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4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52" name="object 252"/>
          <p:cNvSpPr/>
          <p:nvPr/>
        </p:nvSpPr>
        <p:spPr>
          <a:xfrm>
            <a:off x="7135367" y="6108191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76199"/>
                </a:moveTo>
                <a:lnTo>
                  <a:pt x="76199" y="76199"/>
                </a:lnTo>
                <a:lnTo>
                  <a:pt x="76199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 txBox="1"/>
          <p:nvPr/>
        </p:nvSpPr>
        <p:spPr>
          <a:xfrm>
            <a:off x="7233925" y="6068976"/>
            <a:ext cx="4851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Gr</a:t>
            </a:r>
            <a:r>
              <a:rPr sz="1100" spc="-10" dirty="0">
                <a:solidFill>
                  <a:srgbClr val="909093"/>
                </a:solidFill>
                <a:latin typeface="Calibri"/>
                <a:cs typeface="Calibri"/>
              </a:rPr>
              <a:t>u</a:t>
            </a:r>
            <a:r>
              <a:rPr sz="1100" spc="-5" dirty="0">
                <a:solidFill>
                  <a:srgbClr val="909093"/>
                </a:solidFill>
                <a:latin typeface="Calibri"/>
                <a:cs typeface="Calibri"/>
              </a:rPr>
              <a:t>p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o</a:t>
            </a:r>
            <a:r>
              <a:rPr sz="1100" spc="-35" dirty="0">
                <a:solidFill>
                  <a:srgbClr val="90909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909093"/>
                </a:solidFill>
                <a:latin typeface="Calibri"/>
                <a:cs typeface="Calibri"/>
              </a:rPr>
              <a:t>5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54" name="object 254"/>
          <p:cNvSpPr txBox="1"/>
          <p:nvPr/>
        </p:nvSpPr>
        <p:spPr>
          <a:xfrm>
            <a:off x="1114144" y="1673423"/>
            <a:ext cx="980122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2000" b="1" spc="-20" dirty="0">
                <a:latin typeface="Calibri"/>
                <a:cs typeface="Calibri"/>
              </a:rPr>
              <a:t>%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p</a:t>
            </a:r>
            <a:r>
              <a:rPr sz="2000" b="1" spc="-45" dirty="0">
                <a:latin typeface="Calibri"/>
                <a:cs typeface="Calibri"/>
              </a:rPr>
              <a:t>r</a:t>
            </a:r>
            <a:r>
              <a:rPr sz="2000" b="1" spc="-15" dirty="0">
                <a:latin typeface="Calibri"/>
                <a:cs typeface="Calibri"/>
              </a:rPr>
              <a:t>o</a:t>
            </a:r>
            <a:r>
              <a:rPr sz="2000" b="1" spc="-70" dirty="0">
                <a:latin typeface="Calibri"/>
                <a:cs typeface="Calibri"/>
              </a:rPr>
              <a:t>f</a:t>
            </a:r>
            <a:r>
              <a:rPr sz="2000" b="1" spc="-10" dirty="0">
                <a:latin typeface="Calibri"/>
                <a:cs typeface="Calibri"/>
              </a:rPr>
              <a:t>es</a:t>
            </a:r>
            <a:r>
              <a:rPr sz="2000" b="1" spc="-5" dirty="0">
                <a:latin typeface="Calibri"/>
                <a:cs typeface="Calibri"/>
              </a:rPr>
              <a:t>s</a:t>
            </a:r>
            <a:r>
              <a:rPr sz="2000" b="1" spc="-15" dirty="0">
                <a:latin typeface="Calibri"/>
                <a:cs typeface="Calibri"/>
              </a:rPr>
              <a:t>o</a:t>
            </a:r>
            <a:r>
              <a:rPr sz="2000" b="1" spc="-35" dirty="0">
                <a:latin typeface="Calibri"/>
                <a:cs typeface="Calibri"/>
              </a:rPr>
              <a:t>r</a:t>
            </a:r>
            <a:r>
              <a:rPr sz="2000" b="1" spc="-10" dirty="0">
                <a:latin typeface="Calibri"/>
                <a:cs typeface="Calibri"/>
              </a:rPr>
              <a:t>es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da</a:t>
            </a:r>
            <a:r>
              <a:rPr sz="2000" b="1" spc="-10" dirty="0">
                <a:latin typeface="Calibri"/>
                <a:cs typeface="Calibri"/>
              </a:rPr>
              <a:t>s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lang="pt-BR" sz="2000" b="1" spc="-15" dirty="0" smtClean="0">
                <a:latin typeface="Calibri"/>
                <a:cs typeface="Calibri"/>
              </a:rPr>
              <a:t>SÉRIES FINAIS </a:t>
            </a:r>
            <a:r>
              <a:rPr sz="2000" b="1" spc="-15" dirty="0" smtClean="0">
                <a:latin typeface="Calibri"/>
                <a:cs typeface="Calibri"/>
              </a:rPr>
              <a:t>e</a:t>
            </a:r>
            <a:r>
              <a:rPr sz="2000" b="1" spc="-55" dirty="0" smtClean="0">
                <a:latin typeface="Times New Roman"/>
                <a:cs typeface="Times New Roman"/>
              </a:rPr>
              <a:t> </a:t>
            </a:r>
            <a:r>
              <a:rPr lang="pt-BR" sz="2000" b="1" spc="-15" dirty="0" smtClean="0">
                <a:latin typeface="Calibri"/>
                <a:cs typeface="Calibri"/>
              </a:rPr>
              <a:t>ENSINO MÉDIO </a:t>
            </a:r>
            <a:r>
              <a:rPr sz="2000" b="1" spc="-20" dirty="0" err="1" smtClean="0">
                <a:latin typeface="Calibri"/>
                <a:cs typeface="Calibri"/>
              </a:rPr>
              <a:t>po</a:t>
            </a:r>
            <a:r>
              <a:rPr sz="2000" b="1" spc="-10" dirty="0" err="1" smtClean="0">
                <a:latin typeface="Calibri"/>
                <a:cs typeface="Calibri"/>
              </a:rPr>
              <a:t>r</a:t>
            </a:r>
            <a:r>
              <a:rPr sz="2000" b="1" spc="-50" dirty="0" smtClean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d</a:t>
            </a:r>
            <a:r>
              <a:rPr sz="2000" b="1" spc="-5" dirty="0">
                <a:latin typeface="Calibri"/>
                <a:cs typeface="Calibri"/>
              </a:rPr>
              <a:t>i</a:t>
            </a:r>
            <a:r>
              <a:rPr sz="2000" b="1" spc="-15" dirty="0">
                <a:latin typeface="Calibri"/>
                <a:cs typeface="Calibri"/>
              </a:rPr>
              <a:t>scip</a:t>
            </a:r>
            <a:r>
              <a:rPr sz="2000" b="1" spc="-5" dirty="0">
                <a:latin typeface="Calibri"/>
                <a:cs typeface="Calibri"/>
              </a:rPr>
              <a:t>l</a:t>
            </a:r>
            <a:r>
              <a:rPr sz="2000" b="1" dirty="0">
                <a:latin typeface="Calibri"/>
                <a:cs typeface="Calibri"/>
              </a:rPr>
              <a:t>i</a:t>
            </a:r>
            <a:r>
              <a:rPr sz="2000" b="1" spc="-20" dirty="0">
                <a:latin typeface="Calibri"/>
                <a:cs typeface="Calibri"/>
              </a:rPr>
              <a:t>n</a:t>
            </a:r>
            <a:r>
              <a:rPr sz="2000" b="1" spc="-15" dirty="0">
                <a:latin typeface="Calibri"/>
                <a:cs typeface="Calibri"/>
              </a:rPr>
              <a:t>a</a:t>
            </a:r>
            <a:r>
              <a:rPr sz="2000" b="1" spc="-8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e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adequa</a:t>
            </a:r>
            <a:r>
              <a:rPr sz="2000" b="1" spc="-40" dirty="0">
                <a:latin typeface="Calibri"/>
                <a:cs typeface="Calibri"/>
              </a:rPr>
              <a:t>ç</a:t>
            </a:r>
            <a:r>
              <a:rPr sz="2000" b="1" spc="-15" dirty="0">
                <a:latin typeface="Calibri"/>
                <a:cs typeface="Calibri"/>
              </a:rPr>
              <a:t>ão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d</a:t>
            </a:r>
            <a:r>
              <a:rPr sz="2000" b="1" spc="-15" dirty="0">
                <a:latin typeface="Calibri"/>
                <a:cs typeface="Calibri"/>
              </a:rPr>
              <a:t>a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60" dirty="0">
                <a:latin typeface="Calibri"/>
                <a:cs typeface="Calibri"/>
              </a:rPr>
              <a:t>f</a:t>
            </a:r>
            <a:r>
              <a:rPr sz="2000" b="1" spc="-15" dirty="0">
                <a:latin typeface="Calibri"/>
                <a:cs typeface="Calibri"/>
              </a:rPr>
              <a:t>orma</a:t>
            </a:r>
            <a:r>
              <a:rPr sz="2000" b="1" spc="-40" dirty="0">
                <a:latin typeface="Calibri"/>
                <a:cs typeface="Calibri"/>
              </a:rPr>
              <a:t>ç</a:t>
            </a:r>
            <a:r>
              <a:rPr sz="2000" b="1" spc="-15" dirty="0">
                <a:latin typeface="Calibri"/>
                <a:cs typeface="Calibri"/>
              </a:rPr>
              <a:t>ão</a:t>
            </a:r>
            <a:endParaRPr sz="2000" b="1" dirty="0">
              <a:latin typeface="Calibri"/>
              <a:cs typeface="Calibri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924870" y="6210617"/>
            <a:ext cx="243713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Calibri"/>
                <a:cs typeface="Calibri"/>
              </a:rPr>
              <a:t>F</a:t>
            </a:r>
            <a:r>
              <a:rPr sz="900" dirty="0">
                <a:latin typeface="Calibri"/>
                <a:cs typeface="Calibri"/>
              </a:rPr>
              <a:t>o</a:t>
            </a:r>
            <a:r>
              <a:rPr sz="900" spc="-5" dirty="0">
                <a:latin typeface="Calibri"/>
                <a:cs typeface="Calibri"/>
              </a:rPr>
              <a:t>nt</a:t>
            </a:r>
            <a:r>
              <a:rPr sz="900" spc="-10" dirty="0">
                <a:latin typeface="Calibri"/>
                <a:cs typeface="Calibri"/>
              </a:rPr>
              <a:t>e</a:t>
            </a:r>
            <a:r>
              <a:rPr sz="900" spc="-5" dirty="0">
                <a:latin typeface="Calibri"/>
                <a:cs typeface="Calibri"/>
              </a:rPr>
              <a:t>:</a:t>
            </a:r>
            <a:r>
              <a:rPr sz="900" spc="-2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I</a:t>
            </a:r>
            <a:r>
              <a:rPr sz="900" spc="-15" dirty="0">
                <a:latin typeface="Calibri"/>
                <a:cs typeface="Calibri"/>
              </a:rPr>
              <a:t>N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5" dirty="0">
                <a:latin typeface="Calibri"/>
                <a:cs typeface="Calibri"/>
              </a:rPr>
              <a:t>P/</a:t>
            </a:r>
            <a:r>
              <a:rPr sz="900" spc="-3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Calibri"/>
                <a:cs typeface="Calibri"/>
              </a:rPr>
              <a:t>ME</a:t>
            </a:r>
            <a:r>
              <a:rPr sz="900" spc="-5" dirty="0">
                <a:latin typeface="Calibri"/>
                <a:cs typeface="Calibri"/>
              </a:rPr>
              <a:t>C</a:t>
            </a:r>
            <a:r>
              <a:rPr sz="900" dirty="0">
                <a:latin typeface="Calibri"/>
                <a:cs typeface="Calibri"/>
              </a:rPr>
              <a:t>/</a:t>
            </a:r>
            <a:r>
              <a:rPr sz="900" spc="-35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Calibri"/>
                <a:cs typeface="Calibri"/>
              </a:rPr>
              <a:t>Ce</a:t>
            </a:r>
            <a:r>
              <a:rPr sz="900" spc="-5" dirty="0">
                <a:latin typeface="Calibri"/>
                <a:cs typeface="Calibri"/>
              </a:rPr>
              <a:t>ns</a:t>
            </a:r>
            <a:r>
              <a:rPr sz="900" dirty="0">
                <a:latin typeface="Calibri"/>
                <a:cs typeface="Calibri"/>
              </a:rPr>
              <a:t>o</a:t>
            </a:r>
            <a:r>
              <a:rPr sz="900" spc="-1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a</a:t>
            </a:r>
            <a:r>
              <a:rPr sz="900" spc="-3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5" dirty="0">
                <a:latin typeface="Calibri"/>
                <a:cs typeface="Calibri"/>
              </a:rPr>
              <a:t>ducaç</a:t>
            </a:r>
            <a:r>
              <a:rPr sz="900" dirty="0">
                <a:latin typeface="Calibri"/>
                <a:cs typeface="Calibri"/>
              </a:rPr>
              <a:t>ão</a:t>
            </a:r>
            <a:r>
              <a:rPr sz="900" spc="-5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Básic</a:t>
            </a:r>
            <a:r>
              <a:rPr sz="900" dirty="0">
                <a:latin typeface="Calibri"/>
                <a:cs typeface="Calibri"/>
              </a:rPr>
              <a:t>a</a:t>
            </a:r>
            <a:r>
              <a:rPr sz="900" spc="-3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201</a:t>
            </a:r>
            <a:r>
              <a:rPr sz="900" spc="0" dirty="0">
                <a:latin typeface="Calibri"/>
                <a:cs typeface="Calibri"/>
              </a:rPr>
              <a:t>6</a:t>
            </a:r>
            <a:r>
              <a:rPr sz="900" dirty="0">
                <a:latin typeface="Calibri"/>
                <a:cs typeface="Calibri"/>
              </a:rPr>
              <a:t>..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6272" y="892068"/>
            <a:ext cx="1037945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6590" algn="l">
              <a:lnSpc>
                <a:spcPct val="100000"/>
              </a:lnSpc>
            </a:pPr>
            <a:r>
              <a:rPr spc="-20" dirty="0" smtClean="0"/>
              <a:t>DI</a:t>
            </a:r>
            <a:r>
              <a:rPr spc="-45" dirty="0" smtClean="0"/>
              <a:t>A</a:t>
            </a:r>
            <a:r>
              <a:rPr spc="-25" dirty="0" smtClean="0"/>
              <a:t>GNÓ</a:t>
            </a:r>
            <a:r>
              <a:rPr spc="-40" dirty="0" smtClean="0"/>
              <a:t>S</a:t>
            </a:r>
            <a:r>
              <a:rPr spc="-5" dirty="0" smtClean="0"/>
              <a:t>TI</a:t>
            </a:r>
            <a:r>
              <a:rPr spc="-15" dirty="0" smtClean="0"/>
              <a:t>C</a:t>
            </a:r>
            <a:r>
              <a:rPr dirty="0" smtClean="0"/>
              <a:t>O</a:t>
            </a:r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1011583" y="1905000"/>
            <a:ext cx="10168832" cy="3416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Aft>
                <a:spcPts val="1200"/>
              </a:spcAft>
              <a:buFont typeface="Wingdings"/>
              <a:buChar char=""/>
              <a:tabLst>
                <a:tab pos="355600" algn="l"/>
              </a:tabLst>
            </a:pPr>
            <a:r>
              <a:rPr lang="pt-BR" sz="2600" spc="-60" dirty="0" smtClean="0">
                <a:latin typeface="Calibri"/>
                <a:cs typeface="Calibri"/>
              </a:rPr>
              <a:t>R</a:t>
            </a:r>
            <a:r>
              <a:rPr lang="pt-BR" sz="2600" spc="-15" dirty="0" smtClean="0">
                <a:latin typeface="Calibri"/>
                <a:cs typeface="Calibri"/>
              </a:rPr>
              <a:t>esu</a:t>
            </a:r>
            <a:r>
              <a:rPr lang="pt-BR" sz="2600" spc="-10" dirty="0" smtClean="0">
                <a:latin typeface="Calibri"/>
                <a:cs typeface="Calibri"/>
              </a:rPr>
              <a:t>l</a:t>
            </a:r>
            <a:r>
              <a:rPr lang="pt-BR" sz="2600" spc="-45" dirty="0" smtClean="0">
                <a:latin typeface="Calibri"/>
                <a:cs typeface="Calibri"/>
              </a:rPr>
              <a:t>t</a:t>
            </a:r>
            <a:r>
              <a:rPr lang="pt-BR" sz="2600" spc="-15" dirty="0" smtClean="0">
                <a:latin typeface="Calibri"/>
                <a:cs typeface="Calibri"/>
              </a:rPr>
              <a:t>ados</a:t>
            </a:r>
            <a:r>
              <a:rPr lang="pt-BR" sz="2600" spc="-45" dirty="0" smtClean="0">
                <a:latin typeface="Times New Roman"/>
                <a:cs typeface="Times New Roman"/>
              </a:rPr>
              <a:t> </a:t>
            </a:r>
            <a:r>
              <a:rPr lang="pt-BR" sz="2600" dirty="0" smtClean="0">
                <a:latin typeface="Calibri"/>
                <a:cs typeface="Calibri"/>
              </a:rPr>
              <a:t>i</a:t>
            </a:r>
            <a:r>
              <a:rPr lang="pt-BR" sz="2600" spc="-5" dirty="0" smtClean="0">
                <a:latin typeface="Calibri"/>
                <a:cs typeface="Calibri"/>
              </a:rPr>
              <a:t>nsuf</a:t>
            </a:r>
            <a:r>
              <a:rPr lang="pt-BR" sz="2600" dirty="0" smtClean="0">
                <a:latin typeface="Calibri"/>
                <a:cs typeface="Calibri"/>
              </a:rPr>
              <a:t>i</a:t>
            </a:r>
            <a:r>
              <a:rPr lang="pt-BR" sz="2600" spc="-20" dirty="0" smtClean="0">
                <a:latin typeface="Calibri"/>
                <a:cs typeface="Calibri"/>
              </a:rPr>
              <a:t>c</a:t>
            </a:r>
            <a:r>
              <a:rPr lang="pt-BR" sz="2600" dirty="0" smtClean="0">
                <a:latin typeface="Calibri"/>
                <a:cs typeface="Calibri"/>
              </a:rPr>
              <a:t>i</a:t>
            </a:r>
            <a:r>
              <a:rPr lang="pt-BR" sz="2600" spc="-15" dirty="0" smtClean="0">
                <a:latin typeface="Calibri"/>
                <a:cs typeface="Calibri"/>
              </a:rPr>
              <a:t>e</a:t>
            </a:r>
            <a:r>
              <a:rPr lang="pt-BR" sz="2600" spc="-50" dirty="0" smtClean="0">
                <a:latin typeface="Calibri"/>
                <a:cs typeface="Calibri"/>
              </a:rPr>
              <a:t>n</a:t>
            </a:r>
            <a:r>
              <a:rPr lang="pt-BR" sz="2600" spc="-40" dirty="0" smtClean="0">
                <a:latin typeface="Calibri"/>
                <a:cs typeface="Calibri"/>
              </a:rPr>
              <a:t>t</a:t>
            </a:r>
            <a:r>
              <a:rPr lang="pt-BR" sz="2600" spc="-10" dirty="0" smtClean="0">
                <a:latin typeface="Calibri"/>
                <a:cs typeface="Calibri"/>
              </a:rPr>
              <a:t>es</a:t>
            </a:r>
            <a:r>
              <a:rPr lang="pt-BR" sz="2600" spc="-50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do</a:t>
            </a:r>
            <a:r>
              <a:rPr lang="pt-BR" sz="2600" spc="-10" dirty="0" smtClean="0">
                <a:latin typeface="Calibri"/>
                <a:cs typeface="Calibri"/>
              </a:rPr>
              <a:t>s</a:t>
            </a:r>
            <a:r>
              <a:rPr lang="pt-BR" sz="2600" spc="-50" dirty="0" smtClean="0">
                <a:latin typeface="Times New Roman"/>
                <a:cs typeface="Times New Roman"/>
              </a:rPr>
              <a:t> </a:t>
            </a:r>
            <a:r>
              <a:rPr lang="pt-BR" sz="2600" spc="-25" dirty="0" smtClean="0">
                <a:latin typeface="Calibri"/>
                <a:cs typeface="Calibri"/>
              </a:rPr>
              <a:t>e</a:t>
            </a:r>
            <a:r>
              <a:rPr lang="pt-BR" sz="2600" spc="-30" dirty="0" smtClean="0">
                <a:latin typeface="Calibri"/>
                <a:cs typeface="Calibri"/>
              </a:rPr>
              <a:t>s</a:t>
            </a:r>
            <a:r>
              <a:rPr lang="pt-BR" sz="2600" spc="-10" dirty="0" smtClean="0">
                <a:latin typeface="Calibri"/>
                <a:cs typeface="Calibri"/>
              </a:rPr>
              <a:t>t</a:t>
            </a:r>
            <a:r>
              <a:rPr lang="pt-BR" sz="2600" spc="-25" dirty="0" smtClean="0">
                <a:latin typeface="Calibri"/>
                <a:cs typeface="Calibri"/>
              </a:rPr>
              <a:t>u</a:t>
            </a:r>
            <a:r>
              <a:rPr lang="pt-BR" sz="2600" spc="-20" dirty="0" smtClean="0">
                <a:latin typeface="Calibri"/>
                <a:cs typeface="Calibri"/>
              </a:rPr>
              <a:t>da</a:t>
            </a:r>
            <a:r>
              <a:rPr lang="pt-BR" sz="2600" spc="-45" dirty="0" smtClean="0">
                <a:latin typeface="Calibri"/>
                <a:cs typeface="Calibri"/>
              </a:rPr>
              <a:t>n</a:t>
            </a:r>
            <a:r>
              <a:rPr lang="pt-BR" sz="2600" spc="-40" dirty="0" smtClean="0">
                <a:latin typeface="Calibri"/>
                <a:cs typeface="Calibri"/>
              </a:rPr>
              <a:t>t</a:t>
            </a:r>
            <a:r>
              <a:rPr lang="pt-BR" sz="2600" spc="-10" dirty="0" smtClean="0">
                <a:latin typeface="Calibri"/>
                <a:cs typeface="Calibri"/>
              </a:rPr>
              <a:t>es,</a:t>
            </a:r>
            <a:r>
              <a:rPr lang="pt-BR" sz="2600" spc="-35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des</a:t>
            </a:r>
            <a:r>
              <a:rPr lang="pt-BR" sz="2600" spc="-10" dirty="0" smtClean="0">
                <a:latin typeface="Calibri"/>
                <a:cs typeface="Calibri"/>
              </a:rPr>
              <a:t>ig</a:t>
            </a:r>
            <a:r>
              <a:rPr lang="pt-BR" sz="2600" spc="-25" dirty="0" smtClean="0">
                <a:latin typeface="Calibri"/>
                <a:cs typeface="Calibri"/>
              </a:rPr>
              <a:t>u</a:t>
            </a:r>
            <a:r>
              <a:rPr lang="pt-BR" sz="2600" spc="-10" dirty="0" smtClean="0">
                <a:latin typeface="Calibri"/>
                <a:cs typeface="Calibri"/>
              </a:rPr>
              <a:t>al</a:t>
            </a:r>
            <a:r>
              <a:rPr lang="pt-BR" sz="2600" spc="-20" dirty="0" smtClean="0">
                <a:latin typeface="Calibri"/>
                <a:cs typeface="Calibri"/>
              </a:rPr>
              <a:t>dade</a:t>
            </a:r>
            <a:r>
              <a:rPr lang="pt-BR" sz="2600" spc="-10" dirty="0" smtClean="0">
                <a:latin typeface="Calibri"/>
                <a:cs typeface="Calibri"/>
              </a:rPr>
              <a:t>s</a:t>
            </a:r>
            <a:r>
              <a:rPr lang="pt-BR" sz="2600" spc="-50" dirty="0" smtClean="0">
                <a:latin typeface="Times New Roman"/>
                <a:cs typeface="Times New Roman"/>
              </a:rPr>
              <a:t> </a:t>
            </a:r>
            <a:r>
              <a:rPr lang="pt-BR" sz="2600" spc="-15" dirty="0" smtClean="0">
                <a:latin typeface="Calibri"/>
                <a:cs typeface="Calibri"/>
              </a:rPr>
              <a:t>au</a:t>
            </a:r>
            <a:r>
              <a:rPr lang="pt-BR" sz="2600" spc="-30" dirty="0" smtClean="0">
                <a:latin typeface="Calibri"/>
                <a:cs typeface="Calibri"/>
              </a:rPr>
              <a:t>m</a:t>
            </a:r>
            <a:r>
              <a:rPr lang="pt-BR" sz="2600" spc="-15" dirty="0" smtClean="0">
                <a:latin typeface="Calibri"/>
                <a:cs typeface="Calibri"/>
              </a:rPr>
              <a:t>e</a:t>
            </a:r>
            <a:r>
              <a:rPr lang="pt-BR" sz="2600" spc="-45" dirty="0" smtClean="0">
                <a:latin typeface="Calibri"/>
                <a:cs typeface="Calibri"/>
              </a:rPr>
              <a:t>n</a:t>
            </a:r>
            <a:r>
              <a:rPr lang="pt-BR" sz="2600" spc="-40" dirty="0" smtClean="0">
                <a:latin typeface="Calibri"/>
                <a:cs typeface="Calibri"/>
              </a:rPr>
              <a:t>t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55" dirty="0" smtClean="0">
                <a:latin typeface="Calibri"/>
                <a:cs typeface="Calibri"/>
              </a:rPr>
              <a:t>r</a:t>
            </a:r>
            <a:r>
              <a:rPr lang="pt-BR" sz="2600" spc="-15" dirty="0" smtClean="0">
                <a:latin typeface="Calibri"/>
                <a:cs typeface="Calibri"/>
              </a:rPr>
              <a:t>am</a:t>
            </a:r>
            <a:endParaRPr lang="pt-BR" sz="2600" dirty="0" smtClean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Aft>
                <a:spcPts val="1200"/>
              </a:spcAft>
              <a:buFont typeface="Wingdings"/>
              <a:buChar char=""/>
              <a:tabLst>
                <a:tab pos="355600" algn="l"/>
              </a:tabLst>
            </a:pPr>
            <a:r>
              <a:rPr lang="pt-BR" sz="2600" spc="-15" dirty="0" smtClean="0">
                <a:latin typeface="Calibri"/>
                <a:cs typeface="Calibri"/>
              </a:rPr>
              <a:t>B</a:t>
            </a:r>
            <a:r>
              <a:rPr lang="pt-BR" sz="2600" spc="-10" dirty="0" smtClean="0">
                <a:latin typeface="Calibri"/>
                <a:cs typeface="Calibri"/>
              </a:rPr>
              <a:t>a</a:t>
            </a:r>
            <a:r>
              <a:rPr lang="pt-BR" sz="2600" dirty="0" smtClean="0">
                <a:latin typeface="Calibri"/>
                <a:cs typeface="Calibri"/>
              </a:rPr>
              <a:t>i</a:t>
            </a:r>
            <a:r>
              <a:rPr lang="pt-BR" sz="2600" spc="-50" dirty="0" smtClean="0">
                <a:latin typeface="Calibri"/>
                <a:cs typeface="Calibri"/>
              </a:rPr>
              <a:t>x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70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qua</a:t>
            </a:r>
            <a:r>
              <a:rPr lang="pt-BR" sz="2600" spc="-5" dirty="0" smtClean="0">
                <a:latin typeface="Calibri"/>
                <a:cs typeface="Calibri"/>
              </a:rPr>
              <a:t>l</a:t>
            </a:r>
            <a:r>
              <a:rPr lang="pt-BR" sz="2600" dirty="0" smtClean="0">
                <a:latin typeface="Calibri"/>
                <a:cs typeface="Calibri"/>
              </a:rPr>
              <a:t>i</a:t>
            </a:r>
            <a:r>
              <a:rPr lang="pt-BR" sz="2600" spc="-20" dirty="0" smtClean="0">
                <a:latin typeface="Calibri"/>
                <a:cs typeface="Calibri"/>
              </a:rPr>
              <a:t>dad</a:t>
            </a:r>
            <a:r>
              <a:rPr lang="pt-BR" sz="2600" spc="-15" dirty="0" smtClean="0">
                <a:latin typeface="Calibri"/>
                <a:cs typeface="Calibri"/>
              </a:rPr>
              <a:t>e</a:t>
            </a:r>
            <a:r>
              <a:rPr lang="pt-BR" sz="2600" spc="-65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d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55" dirty="0" smtClean="0">
                <a:latin typeface="Times New Roman"/>
                <a:cs typeface="Times New Roman"/>
              </a:rPr>
              <a:t> </a:t>
            </a:r>
            <a:r>
              <a:rPr lang="pt-BR" sz="2600" spc="-60" dirty="0" smtClean="0">
                <a:latin typeface="Calibri"/>
                <a:cs typeface="Calibri"/>
              </a:rPr>
              <a:t>f</a:t>
            </a:r>
            <a:r>
              <a:rPr lang="pt-BR" sz="2600" spc="-15" dirty="0" smtClean="0">
                <a:latin typeface="Calibri"/>
                <a:cs typeface="Calibri"/>
              </a:rPr>
              <a:t>orma</a:t>
            </a:r>
            <a:r>
              <a:rPr lang="pt-BR" sz="2600" spc="-40" dirty="0" smtClean="0">
                <a:latin typeface="Calibri"/>
                <a:cs typeface="Calibri"/>
              </a:rPr>
              <a:t>ç</a:t>
            </a:r>
            <a:r>
              <a:rPr lang="pt-BR" sz="2600" spc="-15" dirty="0" smtClean="0">
                <a:latin typeface="Calibri"/>
                <a:cs typeface="Calibri"/>
              </a:rPr>
              <a:t>ão</a:t>
            </a:r>
            <a:r>
              <a:rPr lang="pt-BR" sz="2600" spc="-40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d</a:t>
            </a:r>
            <a:r>
              <a:rPr lang="pt-BR" sz="2600" spc="-15" dirty="0" smtClean="0">
                <a:latin typeface="Calibri"/>
                <a:cs typeface="Calibri"/>
              </a:rPr>
              <a:t>e</a:t>
            </a:r>
            <a:r>
              <a:rPr lang="pt-BR" sz="2600" spc="-55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p</a:t>
            </a:r>
            <a:r>
              <a:rPr lang="pt-BR" sz="2600" spc="-40" dirty="0" smtClean="0">
                <a:latin typeface="Calibri"/>
                <a:cs typeface="Calibri"/>
              </a:rPr>
              <a:t>r</a:t>
            </a:r>
            <a:r>
              <a:rPr lang="pt-BR" sz="2600" spc="-15" dirty="0" smtClean="0">
                <a:latin typeface="Calibri"/>
                <a:cs typeface="Calibri"/>
              </a:rPr>
              <a:t>o</a:t>
            </a:r>
            <a:r>
              <a:rPr lang="pt-BR" sz="2600" spc="-70" dirty="0" smtClean="0">
                <a:latin typeface="Calibri"/>
                <a:cs typeface="Calibri"/>
              </a:rPr>
              <a:t>f</a:t>
            </a:r>
            <a:r>
              <a:rPr lang="pt-BR" sz="2600" spc="-10" dirty="0" smtClean="0">
                <a:latin typeface="Calibri"/>
                <a:cs typeface="Calibri"/>
              </a:rPr>
              <a:t>es</a:t>
            </a:r>
            <a:r>
              <a:rPr lang="pt-BR" sz="2600" spc="-5" dirty="0" smtClean="0">
                <a:latin typeface="Calibri"/>
                <a:cs typeface="Calibri"/>
              </a:rPr>
              <a:t>s</a:t>
            </a:r>
            <a:r>
              <a:rPr lang="pt-BR" sz="2600" spc="-15" dirty="0" smtClean="0">
                <a:latin typeface="Calibri"/>
                <a:cs typeface="Calibri"/>
              </a:rPr>
              <a:t>o</a:t>
            </a:r>
            <a:r>
              <a:rPr lang="pt-BR" sz="2600" spc="-35" dirty="0" smtClean="0">
                <a:latin typeface="Calibri"/>
                <a:cs typeface="Calibri"/>
              </a:rPr>
              <a:t>r</a:t>
            </a:r>
            <a:r>
              <a:rPr lang="pt-BR" sz="2600" spc="-10" dirty="0" smtClean="0">
                <a:latin typeface="Calibri"/>
                <a:cs typeface="Calibri"/>
              </a:rPr>
              <a:t>es</a:t>
            </a:r>
            <a:endParaRPr lang="pt-BR" sz="2600" dirty="0" smtClean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Aft>
                <a:spcPts val="1200"/>
              </a:spcAft>
              <a:buFont typeface="Wingdings"/>
              <a:buChar char=""/>
              <a:tabLst>
                <a:tab pos="355600" algn="l"/>
              </a:tabLst>
            </a:pPr>
            <a:r>
              <a:rPr lang="pt-BR" sz="2600" spc="-20" dirty="0" smtClean="0">
                <a:latin typeface="Calibri"/>
                <a:cs typeface="Calibri"/>
              </a:rPr>
              <a:t>Cur</a:t>
            </a:r>
            <a:r>
              <a:rPr lang="pt-BR" sz="2600" spc="-5" dirty="0" smtClean="0">
                <a:latin typeface="Calibri"/>
                <a:cs typeface="Calibri"/>
              </a:rPr>
              <a:t>r</a:t>
            </a:r>
            <a:r>
              <a:rPr lang="pt-BR" sz="2600" dirty="0" smtClean="0">
                <a:latin typeface="Calibri"/>
                <a:cs typeface="Calibri"/>
              </a:rPr>
              <a:t>í</a:t>
            </a:r>
            <a:r>
              <a:rPr lang="pt-BR" sz="2600" spc="-10" dirty="0" smtClean="0">
                <a:latin typeface="Calibri"/>
                <a:cs typeface="Calibri"/>
              </a:rPr>
              <a:t>c</a:t>
            </a:r>
            <a:r>
              <a:rPr lang="pt-BR" sz="2600" spc="-25" dirty="0" smtClean="0">
                <a:latin typeface="Calibri"/>
                <a:cs typeface="Calibri"/>
              </a:rPr>
              <a:t>u</a:t>
            </a:r>
            <a:r>
              <a:rPr lang="pt-BR" sz="2600" dirty="0" smtClean="0">
                <a:latin typeface="Calibri"/>
                <a:cs typeface="Calibri"/>
              </a:rPr>
              <a:t>l</a:t>
            </a:r>
            <a:r>
              <a:rPr lang="pt-BR" sz="2600" spc="-20" dirty="0" smtClean="0">
                <a:latin typeface="Calibri"/>
                <a:cs typeface="Calibri"/>
              </a:rPr>
              <a:t>o</a:t>
            </a:r>
            <a:r>
              <a:rPr lang="pt-BR" sz="2600" spc="-10" dirty="0" smtClean="0">
                <a:latin typeface="Calibri"/>
                <a:cs typeface="Calibri"/>
              </a:rPr>
              <a:t>s</a:t>
            </a:r>
            <a:r>
              <a:rPr lang="pt-BR" sz="2600" spc="-75" dirty="0" smtClean="0">
                <a:latin typeface="Times New Roman"/>
                <a:cs typeface="Times New Roman"/>
              </a:rPr>
              <a:t> </a:t>
            </a:r>
            <a:r>
              <a:rPr lang="pt-BR" sz="2600" spc="-55" dirty="0" smtClean="0">
                <a:latin typeface="Calibri"/>
                <a:cs typeface="Calibri"/>
              </a:rPr>
              <a:t>e</a:t>
            </a:r>
            <a:r>
              <a:rPr lang="pt-BR" sz="2600" spc="-5" dirty="0" smtClean="0">
                <a:latin typeface="Calibri"/>
                <a:cs typeface="Calibri"/>
              </a:rPr>
              <a:t>x</a:t>
            </a:r>
            <a:r>
              <a:rPr lang="pt-BR" sz="2600" spc="-40" dirty="0" smtClean="0">
                <a:latin typeface="Calibri"/>
                <a:cs typeface="Calibri"/>
              </a:rPr>
              <a:t>t</a:t>
            </a:r>
            <a:r>
              <a:rPr lang="pt-BR" sz="2600" spc="-15" dirty="0" smtClean="0">
                <a:latin typeface="Calibri"/>
                <a:cs typeface="Calibri"/>
              </a:rPr>
              <a:t>ensos</a:t>
            </a:r>
            <a:r>
              <a:rPr lang="pt-BR" sz="2600" spc="-35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qu</a:t>
            </a:r>
            <a:r>
              <a:rPr lang="pt-BR" sz="2600" spc="-15" dirty="0" smtClean="0">
                <a:latin typeface="Calibri"/>
                <a:cs typeface="Calibri"/>
              </a:rPr>
              <a:t>e</a:t>
            </a:r>
            <a:r>
              <a:rPr lang="pt-BR" sz="2600" spc="-55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n</a:t>
            </a:r>
            <a:r>
              <a:rPr lang="pt-BR" sz="2600" spc="-15" dirty="0" smtClean="0">
                <a:latin typeface="Calibri"/>
                <a:cs typeface="Calibri"/>
              </a:rPr>
              <a:t>ão</a:t>
            </a:r>
            <a:r>
              <a:rPr lang="pt-BR" sz="2600" spc="-50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o</a:t>
            </a:r>
            <a:r>
              <a:rPr lang="pt-BR" sz="2600" spc="-70" dirty="0" smtClean="0">
                <a:latin typeface="Calibri"/>
                <a:cs typeface="Calibri"/>
              </a:rPr>
              <a:t>f</a:t>
            </a:r>
            <a:r>
              <a:rPr lang="pt-BR" sz="2600" spc="-15" dirty="0" smtClean="0">
                <a:latin typeface="Calibri"/>
                <a:cs typeface="Calibri"/>
              </a:rPr>
              <a:t>e</a:t>
            </a:r>
            <a:r>
              <a:rPr lang="pt-BR" sz="2600" spc="-35" dirty="0" smtClean="0">
                <a:latin typeface="Calibri"/>
                <a:cs typeface="Calibri"/>
              </a:rPr>
              <a:t>r</a:t>
            </a:r>
            <a:r>
              <a:rPr lang="pt-BR" sz="2600" spc="-15" dirty="0" smtClean="0">
                <a:latin typeface="Calibri"/>
                <a:cs typeface="Calibri"/>
              </a:rPr>
              <a:t>ec</a:t>
            </a:r>
            <a:r>
              <a:rPr lang="pt-BR" sz="2600" spc="-25" dirty="0" smtClean="0">
                <a:latin typeface="Calibri"/>
                <a:cs typeface="Calibri"/>
              </a:rPr>
              <a:t>e</a:t>
            </a:r>
            <a:r>
              <a:rPr lang="pt-BR" sz="2600" spc="-20" dirty="0" smtClean="0">
                <a:latin typeface="Calibri"/>
                <a:cs typeface="Calibri"/>
              </a:rPr>
              <a:t>m</a:t>
            </a:r>
            <a:r>
              <a:rPr lang="pt-BR" sz="2600" spc="-15" dirty="0" smtClean="0">
                <a:latin typeface="Times New Roman"/>
                <a:cs typeface="Times New Roman"/>
              </a:rPr>
              <a:t> </a:t>
            </a:r>
            <a:r>
              <a:rPr lang="pt-BR" sz="2600" spc="-35" dirty="0" smtClean="0">
                <a:latin typeface="Calibri"/>
                <a:cs typeface="Calibri"/>
              </a:rPr>
              <a:t>a</a:t>
            </a:r>
            <a:r>
              <a:rPr lang="pt-BR" sz="2600" spc="-10" dirty="0" smtClean="0">
                <a:latin typeface="Calibri"/>
                <a:cs typeface="Calibri"/>
              </a:rPr>
              <a:t>tivi</a:t>
            </a:r>
            <a:r>
              <a:rPr lang="pt-BR" sz="2600" spc="-20" dirty="0" smtClean="0">
                <a:latin typeface="Calibri"/>
                <a:cs typeface="Calibri"/>
              </a:rPr>
              <a:t>dade</a:t>
            </a:r>
            <a:r>
              <a:rPr lang="pt-BR" sz="2600" spc="-10" dirty="0" smtClean="0">
                <a:latin typeface="Calibri"/>
                <a:cs typeface="Calibri"/>
              </a:rPr>
              <a:t>s</a:t>
            </a:r>
            <a:r>
              <a:rPr lang="pt-BR" sz="2600" spc="-65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p</a:t>
            </a:r>
            <a:r>
              <a:rPr lang="pt-BR" sz="2600" spc="-60" dirty="0" smtClean="0">
                <a:latin typeface="Calibri"/>
                <a:cs typeface="Calibri"/>
              </a:rPr>
              <a:t>r</a:t>
            </a:r>
            <a:r>
              <a:rPr lang="pt-BR" sz="2600" spc="-35" dirty="0" smtClean="0">
                <a:latin typeface="Calibri"/>
                <a:cs typeface="Calibri"/>
              </a:rPr>
              <a:t>á</a:t>
            </a:r>
            <a:r>
              <a:rPr lang="pt-BR" sz="2600" spc="-10" dirty="0" smtClean="0">
                <a:latin typeface="Calibri"/>
                <a:cs typeface="Calibri"/>
              </a:rPr>
              <a:t>ti</a:t>
            </a:r>
            <a:r>
              <a:rPr lang="pt-BR" sz="2600" spc="-45" dirty="0" smtClean="0">
                <a:latin typeface="Calibri"/>
                <a:cs typeface="Calibri"/>
              </a:rPr>
              <a:t>c</a:t>
            </a:r>
            <a:r>
              <a:rPr lang="pt-BR" sz="2600" spc="-10" dirty="0" smtClean="0">
                <a:latin typeface="Calibri"/>
                <a:cs typeface="Calibri"/>
              </a:rPr>
              <a:t>as</a:t>
            </a:r>
            <a:endParaRPr lang="pt-BR" sz="2600" dirty="0" smtClean="0">
              <a:latin typeface="Calibri"/>
              <a:cs typeface="Calibri"/>
            </a:endParaRPr>
          </a:p>
          <a:p>
            <a:pPr marL="354965" marR="318135" indent="-342265">
              <a:lnSpc>
                <a:spcPct val="100000"/>
              </a:lnSpc>
              <a:spcAft>
                <a:spcPts val="1200"/>
              </a:spcAft>
              <a:buFont typeface="Wingdings"/>
              <a:buChar char=""/>
              <a:tabLst>
                <a:tab pos="355600" algn="l"/>
              </a:tabLst>
            </a:pPr>
            <a:r>
              <a:rPr lang="pt-BR" sz="2600" spc="-60" dirty="0" smtClean="0">
                <a:latin typeface="Calibri"/>
                <a:cs typeface="Calibri"/>
              </a:rPr>
              <a:t>P</a:t>
            </a:r>
            <a:r>
              <a:rPr lang="pt-BR" sz="2600" spc="-15" dirty="0" smtClean="0">
                <a:latin typeface="Calibri"/>
                <a:cs typeface="Calibri"/>
              </a:rPr>
              <a:t>o</a:t>
            </a:r>
            <a:r>
              <a:rPr lang="pt-BR" sz="2600" spc="-20" dirty="0" smtClean="0">
                <a:latin typeface="Calibri"/>
                <a:cs typeface="Calibri"/>
              </a:rPr>
              <a:t>u</a:t>
            </a:r>
            <a:r>
              <a:rPr lang="pt-BR" sz="2600" spc="-45" dirty="0" smtClean="0">
                <a:latin typeface="Calibri"/>
                <a:cs typeface="Calibri"/>
              </a:rPr>
              <a:t>c</a:t>
            </a:r>
            <a:r>
              <a:rPr lang="pt-BR" sz="2600" spc="-10" dirty="0" smtClean="0">
                <a:latin typeface="Calibri"/>
                <a:cs typeface="Calibri"/>
              </a:rPr>
              <a:t>os</a:t>
            </a:r>
            <a:r>
              <a:rPr lang="pt-BR" sz="2600" spc="-45" dirty="0" smtClean="0">
                <a:latin typeface="Times New Roman"/>
                <a:cs typeface="Times New Roman"/>
              </a:rPr>
              <a:t> </a:t>
            </a:r>
            <a:r>
              <a:rPr lang="pt-BR" sz="2600" spc="-15" dirty="0" smtClean="0">
                <a:latin typeface="Calibri"/>
                <a:cs typeface="Calibri"/>
              </a:rPr>
              <a:t>cu</a:t>
            </a:r>
            <a:r>
              <a:rPr lang="pt-BR" sz="2600" spc="-50" dirty="0" smtClean="0">
                <a:latin typeface="Calibri"/>
                <a:cs typeface="Calibri"/>
              </a:rPr>
              <a:t>r</a:t>
            </a:r>
            <a:r>
              <a:rPr lang="pt-BR" sz="2600" spc="-15" dirty="0" smtClean="0">
                <a:latin typeface="Calibri"/>
                <a:cs typeface="Calibri"/>
              </a:rPr>
              <a:t>s</a:t>
            </a:r>
            <a:r>
              <a:rPr lang="pt-BR" sz="2600" spc="-10" dirty="0" smtClean="0">
                <a:latin typeface="Calibri"/>
                <a:cs typeface="Calibri"/>
              </a:rPr>
              <a:t>os</a:t>
            </a:r>
            <a:r>
              <a:rPr lang="pt-BR" sz="2600" spc="-65" dirty="0" smtClean="0">
                <a:latin typeface="Times New Roman"/>
                <a:cs typeface="Times New Roman"/>
              </a:rPr>
              <a:t> </a:t>
            </a:r>
            <a:r>
              <a:rPr lang="pt-BR" sz="2600" spc="-40" dirty="0" smtClean="0">
                <a:latin typeface="Calibri"/>
                <a:cs typeface="Calibri"/>
              </a:rPr>
              <a:t>c</a:t>
            </a:r>
            <a:r>
              <a:rPr lang="pt-BR" sz="2600" spc="-15" dirty="0" smtClean="0">
                <a:latin typeface="Calibri"/>
                <a:cs typeface="Calibri"/>
              </a:rPr>
              <a:t>om</a:t>
            </a:r>
            <a:r>
              <a:rPr lang="pt-BR" sz="2600" spc="-40" dirty="0" smtClean="0">
                <a:latin typeface="Times New Roman"/>
                <a:cs typeface="Times New Roman"/>
              </a:rPr>
              <a:t> </a:t>
            </a:r>
            <a:r>
              <a:rPr lang="pt-BR" sz="2600" spc="-15" dirty="0" smtClean="0">
                <a:latin typeface="Calibri"/>
                <a:cs typeface="Calibri"/>
              </a:rPr>
              <a:t>ap</a:t>
            </a:r>
            <a:r>
              <a:rPr lang="pt-BR" sz="2600" spc="-45" dirty="0" smtClean="0">
                <a:latin typeface="Calibri"/>
                <a:cs typeface="Calibri"/>
              </a:rPr>
              <a:t>r</a:t>
            </a:r>
            <a:r>
              <a:rPr lang="pt-BR" sz="2600" spc="-15" dirty="0" smtClean="0">
                <a:latin typeface="Calibri"/>
                <a:cs typeface="Calibri"/>
              </a:rPr>
              <a:t>o</a:t>
            </a:r>
            <a:r>
              <a:rPr lang="pt-BR" sz="2600" spc="-20" dirty="0" smtClean="0">
                <a:latin typeface="Calibri"/>
                <a:cs typeface="Calibri"/>
              </a:rPr>
              <a:t>fundame</a:t>
            </a:r>
            <a:r>
              <a:rPr lang="pt-BR" sz="2600" spc="-45" dirty="0" smtClean="0">
                <a:latin typeface="Calibri"/>
                <a:cs typeface="Calibri"/>
              </a:rPr>
              <a:t>n</a:t>
            </a:r>
            <a:r>
              <a:rPr lang="pt-BR" sz="2600" spc="-40" dirty="0" smtClean="0">
                <a:latin typeface="Calibri"/>
                <a:cs typeface="Calibri"/>
              </a:rPr>
              <a:t>t</a:t>
            </a:r>
            <a:r>
              <a:rPr lang="pt-BR" sz="2600" spc="-15" dirty="0" smtClean="0">
                <a:latin typeface="Calibri"/>
                <a:cs typeface="Calibri"/>
              </a:rPr>
              <a:t>o</a:t>
            </a:r>
            <a:r>
              <a:rPr lang="pt-BR" sz="2600" spc="-20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d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55" dirty="0" smtClean="0">
                <a:latin typeface="Times New Roman"/>
                <a:cs typeface="Times New Roman"/>
              </a:rPr>
              <a:t> </a:t>
            </a:r>
            <a:r>
              <a:rPr lang="pt-BR" sz="2600" spc="-60" dirty="0" smtClean="0">
                <a:latin typeface="Calibri"/>
                <a:cs typeface="Calibri"/>
              </a:rPr>
              <a:t>f</a:t>
            </a:r>
            <a:r>
              <a:rPr lang="pt-BR" sz="2600" spc="-15" dirty="0" smtClean="0">
                <a:latin typeface="Calibri"/>
                <a:cs typeface="Calibri"/>
              </a:rPr>
              <a:t>orma</a:t>
            </a:r>
            <a:r>
              <a:rPr lang="pt-BR" sz="2600" spc="-40" dirty="0" smtClean="0">
                <a:latin typeface="Calibri"/>
                <a:cs typeface="Calibri"/>
              </a:rPr>
              <a:t>ç</a:t>
            </a:r>
            <a:r>
              <a:rPr lang="pt-BR" sz="2600" spc="-15" dirty="0" smtClean="0">
                <a:latin typeface="Calibri"/>
                <a:cs typeface="Calibri"/>
              </a:rPr>
              <a:t>ão</a:t>
            </a:r>
            <a:r>
              <a:rPr lang="pt-BR" sz="2600" spc="-40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n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55" dirty="0" smtClean="0">
                <a:latin typeface="Times New Roman"/>
                <a:cs typeface="Times New Roman"/>
              </a:rPr>
              <a:t> </a:t>
            </a:r>
            <a:r>
              <a:rPr lang="pt-BR" sz="2600" spc="-15" dirty="0" smtClean="0">
                <a:latin typeface="Calibri"/>
                <a:cs typeface="Calibri"/>
              </a:rPr>
              <a:t>edu</a:t>
            </a:r>
            <a:r>
              <a:rPr lang="pt-BR" sz="2600" spc="-50" dirty="0" smtClean="0">
                <a:latin typeface="Calibri"/>
                <a:cs typeface="Calibri"/>
              </a:rPr>
              <a:t>c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35" dirty="0" smtClean="0">
                <a:latin typeface="Calibri"/>
                <a:cs typeface="Calibri"/>
              </a:rPr>
              <a:t>ç</a:t>
            </a:r>
            <a:r>
              <a:rPr lang="pt-BR" sz="2600" spc="-15" dirty="0" smtClean="0">
                <a:latin typeface="Calibri"/>
                <a:cs typeface="Calibri"/>
              </a:rPr>
              <a:t>ão</a:t>
            </a:r>
            <a:r>
              <a:rPr lang="pt-BR" sz="2600" spc="-40" dirty="0" smtClean="0">
                <a:latin typeface="Times New Roman"/>
                <a:cs typeface="Times New Roman"/>
              </a:rPr>
              <a:t> </a:t>
            </a:r>
            <a:r>
              <a:rPr lang="pt-BR" sz="2600" dirty="0" smtClean="0">
                <a:latin typeface="Calibri"/>
                <a:cs typeface="Calibri"/>
              </a:rPr>
              <a:t>i</a:t>
            </a:r>
            <a:r>
              <a:rPr lang="pt-BR" sz="2600" spc="-30" dirty="0" smtClean="0">
                <a:latin typeface="Calibri"/>
                <a:cs typeface="Calibri"/>
              </a:rPr>
              <a:t>n</a:t>
            </a:r>
            <a:r>
              <a:rPr lang="pt-BR" sz="2600" spc="-60" dirty="0" smtClean="0">
                <a:latin typeface="Calibri"/>
                <a:cs typeface="Calibri"/>
              </a:rPr>
              <a:t>f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40" dirty="0" smtClean="0">
                <a:latin typeface="Calibri"/>
                <a:cs typeface="Calibri"/>
              </a:rPr>
              <a:t>n</a:t>
            </a:r>
            <a:r>
              <a:rPr lang="pt-BR" sz="2600" spc="-10" dirty="0" smtClean="0">
                <a:latin typeface="Calibri"/>
                <a:cs typeface="Calibri"/>
              </a:rPr>
              <a:t>ti</a:t>
            </a:r>
            <a:r>
              <a:rPr lang="pt-BR" sz="2600" dirty="0" smtClean="0">
                <a:latin typeface="Calibri"/>
                <a:cs typeface="Calibri"/>
              </a:rPr>
              <a:t>l</a:t>
            </a:r>
            <a:r>
              <a:rPr lang="pt-BR" sz="2600" spc="-65" dirty="0" smtClean="0">
                <a:latin typeface="Times New Roman"/>
                <a:cs typeface="Times New Roman"/>
              </a:rPr>
              <a:t> </a:t>
            </a:r>
            <a:r>
              <a:rPr lang="pt-BR" sz="2600" spc="-15" dirty="0" smtClean="0">
                <a:latin typeface="Calibri"/>
                <a:cs typeface="Calibri"/>
              </a:rPr>
              <a:t>e</a:t>
            </a:r>
            <a:r>
              <a:rPr lang="pt-BR" sz="2600" spc="-40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no</a:t>
            </a:r>
            <a:r>
              <a:rPr lang="pt-BR" sz="2600" spc="-15" dirty="0" smtClean="0">
                <a:latin typeface="Times New Roman"/>
                <a:cs typeface="Times New Roman"/>
              </a:rPr>
              <a:t> </a:t>
            </a:r>
            <a:r>
              <a:rPr lang="pt-BR" sz="2600" spc="-10" dirty="0" smtClean="0">
                <a:latin typeface="Calibri"/>
                <a:cs typeface="Calibri"/>
              </a:rPr>
              <a:t>ci</a:t>
            </a:r>
            <a:r>
              <a:rPr lang="pt-BR" sz="2600" spc="-25" dirty="0" smtClean="0">
                <a:latin typeface="Calibri"/>
                <a:cs typeface="Calibri"/>
              </a:rPr>
              <a:t>c</a:t>
            </a:r>
            <a:r>
              <a:rPr lang="pt-BR" sz="2600" dirty="0" smtClean="0">
                <a:latin typeface="Calibri"/>
                <a:cs typeface="Calibri"/>
              </a:rPr>
              <a:t>l</a:t>
            </a:r>
            <a:r>
              <a:rPr lang="pt-BR" sz="2600" spc="-15" dirty="0" smtClean="0">
                <a:latin typeface="Calibri"/>
                <a:cs typeface="Calibri"/>
              </a:rPr>
              <a:t>o</a:t>
            </a:r>
            <a:r>
              <a:rPr lang="pt-BR" sz="2600" spc="-55" dirty="0" smtClean="0">
                <a:latin typeface="Times New Roman"/>
                <a:cs typeface="Times New Roman"/>
              </a:rPr>
              <a:t> </a:t>
            </a:r>
            <a:r>
              <a:rPr lang="pt-BR" sz="2600" spc="-20" dirty="0" smtClean="0">
                <a:latin typeface="Calibri"/>
                <a:cs typeface="Calibri"/>
              </a:rPr>
              <a:t>d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55" dirty="0" smtClean="0">
                <a:latin typeface="Times New Roman"/>
                <a:cs typeface="Times New Roman"/>
              </a:rPr>
              <a:t> </a:t>
            </a:r>
            <a:r>
              <a:rPr lang="pt-BR" sz="2600" spc="-10" dirty="0" smtClean="0">
                <a:latin typeface="Calibri"/>
                <a:cs typeface="Calibri"/>
              </a:rPr>
              <a:t>al</a:t>
            </a:r>
            <a:r>
              <a:rPr lang="pt-BR" sz="2600" spc="-55" dirty="0" smtClean="0">
                <a:latin typeface="Calibri"/>
                <a:cs typeface="Calibri"/>
              </a:rPr>
              <a:t>f</a:t>
            </a:r>
            <a:r>
              <a:rPr lang="pt-BR" sz="2600" spc="-15" dirty="0" smtClean="0">
                <a:latin typeface="Calibri"/>
                <a:cs typeface="Calibri"/>
              </a:rPr>
              <a:t>ab</a:t>
            </a:r>
            <a:r>
              <a:rPr lang="pt-BR" sz="2600" spc="-30" dirty="0" smtClean="0">
                <a:latin typeface="Calibri"/>
                <a:cs typeface="Calibri"/>
              </a:rPr>
              <a:t>e</a:t>
            </a:r>
            <a:r>
              <a:rPr lang="pt-BR" sz="2600" spc="-10" dirty="0" smtClean="0">
                <a:latin typeface="Calibri"/>
                <a:cs typeface="Calibri"/>
              </a:rPr>
              <a:t>ti</a:t>
            </a:r>
            <a:r>
              <a:rPr lang="pt-BR" sz="2600" spc="-55" dirty="0" smtClean="0">
                <a:latin typeface="Calibri"/>
                <a:cs typeface="Calibri"/>
              </a:rPr>
              <a:t>z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35" dirty="0" smtClean="0">
                <a:latin typeface="Calibri"/>
                <a:cs typeface="Calibri"/>
              </a:rPr>
              <a:t>ç</a:t>
            </a:r>
            <a:r>
              <a:rPr lang="pt-BR" sz="2600" spc="-15" dirty="0" smtClean="0">
                <a:latin typeface="Calibri"/>
                <a:cs typeface="Calibri"/>
              </a:rPr>
              <a:t>ão</a:t>
            </a:r>
            <a:endParaRPr lang="pt-BR" sz="2600" dirty="0" smtClean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Aft>
                <a:spcPts val="1200"/>
              </a:spcAft>
              <a:buFont typeface="Wingdings"/>
              <a:buChar char=""/>
              <a:tabLst>
                <a:tab pos="355600" algn="l"/>
              </a:tabLst>
            </a:pPr>
            <a:r>
              <a:rPr lang="pt-BR" sz="2600" spc="-25" dirty="0" smtClean="0">
                <a:latin typeface="Calibri"/>
                <a:cs typeface="Calibri"/>
              </a:rPr>
              <a:t>E</a:t>
            </a:r>
            <a:r>
              <a:rPr lang="pt-BR" sz="2600" spc="-30" dirty="0" smtClean="0">
                <a:latin typeface="Calibri"/>
                <a:cs typeface="Calibri"/>
              </a:rPr>
              <a:t>s</a:t>
            </a:r>
            <a:r>
              <a:rPr lang="pt-BR" sz="2600" spc="-40" dirty="0" smtClean="0">
                <a:latin typeface="Calibri"/>
                <a:cs typeface="Calibri"/>
              </a:rPr>
              <a:t>t</a:t>
            </a:r>
            <a:r>
              <a:rPr lang="pt-BR" sz="2600" spc="-10" dirty="0" smtClean="0">
                <a:latin typeface="Calibri"/>
                <a:cs typeface="Calibri"/>
              </a:rPr>
              <a:t>ági</a:t>
            </a:r>
            <a:r>
              <a:rPr lang="pt-BR" sz="2600" spc="-20" dirty="0" smtClean="0">
                <a:latin typeface="Calibri"/>
                <a:cs typeface="Calibri"/>
              </a:rPr>
              <a:t>o</a:t>
            </a:r>
            <a:r>
              <a:rPr lang="pt-BR" sz="2600" spc="-10" dirty="0" smtClean="0">
                <a:latin typeface="Calibri"/>
                <a:cs typeface="Calibri"/>
              </a:rPr>
              <a:t>s</a:t>
            </a:r>
            <a:r>
              <a:rPr lang="pt-BR" sz="2600" spc="-45" dirty="0" smtClean="0">
                <a:latin typeface="Times New Roman"/>
                <a:cs typeface="Times New Roman"/>
              </a:rPr>
              <a:t> </a:t>
            </a:r>
            <a:r>
              <a:rPr lang="pt-BR" sz="2600" spc="-10" dirty="0" smtClean="0">
                <a:latin typeface="Calibri"/>
                <a:cs typeface="Calibri"/>
              </a:rPr>
              <a:t>c</a:t>
            </a:r>
            <a:r>
              <a:rPr lang="pt-BR" sz="2600" spc="-25" dirty="0" smtClean="0">
                <a:latin typeface="Calibri"/>
                <a:cs typeface="Calibri"/>
              </a:rPr>
              <a:t>u</a:t>
            </a:r>
            <a:r>
              <a:rPr lang="pt-BR" sz="2600" spc="-10" dirty="0" smtClean="0">
                <a:latin typeface="Calibri"/>
                <a:cs typeface="Calibri"/>
              </a:rPr>
              <a:t>rric</a:t>
            </a:r>
            <a:r>
              <a:rPr lang="pt-BR" sz="2600" spc="-25" dirty="0" smtClean="0">
                <a:latin typeface="Calibri"/>
                <a:cs typeface="Calibri"/>
              </a:rPr>
              <a:t>u</a:t>
            </a:r>
            <a:r>
              <a:rPr lang="pt-BR" sz="2600" dirty="0" smtClean="0">
                <a:latin typeface="Calibri"/>
                <a:cs typeface="Calibri"/>
              </a:rPr>
              <a:t>l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35" dirty="0" smtClean="0">
                <a:latin typeface="Calibri"/>
                <a:cs typeface="Calibri"/>
              </a:rPr>
              <a:t>r</a:t>
            </a:r>
            <a:r>
              <a:rPr lang="pt-BR" sz="2600" spc="-10" dirty="0" smtClean="0">
                <a:latin typeface="Calibri"/>
                <a:cs typeface="Calibri"/>
              </a:rPr>
              <a:t>es</a:t>
            </a:r>
            <a:r>
              <a:rPr lang="pt-BR" sz="2600" spc="-75" dirty="0" smtClean="0">
                <a:latin typeface="Times New Roman"/>
                <a:cs typeface="Times New Roman"/>
              </a:rPr>
              <a:t> </a:t>
            </a:r>
            <a:r>
              <a:rPr lang="pt-BR" sz="2600" spc="-15" dirty="0" smtClean="0">
                <a:latin typeface="Calibri"/>
                <a:cs typeface="Calibri"/>
              </a:rPr>
              <a:t>se</a:t>
            </a:r>
            <a:r>
              <a:rPr lang="pt-BR" sz="2600" spc="-20" dirty="0" smtClean="0">
                <a:latin typeface="Calibri"/>
                <a:cs typeface="Calibri"/>
              </a:rPr>
              <a:t>m</a:t>
            </a:r>
            <a:r>
              <a:rPr lang="pt-BR" sz="2600" spc="-40" dirty="0" smtClean="0">
                <a:latin typeface="Times New Roman"/>
                <a:cs typeface="Times New Roman"/>
              </a:rPr>
              <a:t> </a:t>
            </a:r>
            <a:r>
              <a:rPr lang="pt-BR" sz="2600" spc="-5" dirty="0" smtClean="0">
                <a:latin typeface="Calibri"/>
                <a:cs typeface="Calibri"/>
              </a:rPr>
              <a:t>p</a:t>
            </a:r>
            <a:r>
              <a:rPr lang="pt-BR" sz="2600" dirty="0" smtClean="0">
                <a:latin typeface="Calibri"/>
                <a:cs typeface="Calibri"/>
              </a:rPr>
              <a:t>l</a:t>
            </a:r>
            <a:r>
              <a:rPr lang="pt-BR" sz="2600" spc="-15" dirty="0" smtClean="0">
                <a:latin typeface="Calibri"/>
                <a:cs typeface="Calibri"/>
              </a:rPr>
              <a:t>anejam</a:t>
            </a:r>
            <a:r>
              <a:rPr lang="pt-BR" sz="2600" spc="-25" dirty="0" smtClean="0">
                <a:latin typeface="Calibri"/>
                <a:cs typeface="Calibri"/>
              </a:rPr>
              <a:t>e</a:t>
            </a:r>
            <a:r>
              <a:rPr lang="pt-BR" sz="2600" spc="-30" dirty="0" smtClean="0">
                <a:latin typeface="Calibri"/>
                <a:cs typeface="Calibri"/>
              </a:rPr>
              <a:t>n</a:t>
            </a:r>
            <a:r>
              <a:rPr lang="pt-BR" sz="2600" spc="-40" dirty="0" smtClean="0">
                <a:latin typeface="Calibri"/>
                <a:cs typeface="Calibri"/>
              </a:rPr>
              <a:t>t</a:t>
            </a:r>
            <a:r>
              <a:rPr lang="pt-BR" sz="2600" spc="-15" dirty="0" smtClean="0">
                <a:latin typeface="Calibri"/>
                <a:cs typeface="Calibri"/>
              </a:rPr>
              <a:t>o</a:t>
            </a:r>
            <a:r>
              <a:rPr lang="pt-BR" sz="2600" spc="-45" dirty="0" smtClean="0">
                <a:latin typeface="Times New Roman"/>
                <a:cs typeface="Times New Roman"/>
              </a:rPr>
              <a:t> </a:t>
            </a:r>
            <a:r>
              <a:rPr lang="pt-BR" sz="2600" spc="-15" dirty="0" smtClean="0">
                <a:latin typeface="Calibri"/>
                <a:cs typeface="Calibri"/>
              </a:rPr>
              <a:t>e</a:t>
            </a:r>
            <a:r>
              <a:rPr lang="pt-BR" sz="2600" spc="-30" dirty="0" smtClean="0">
                <a:latin typeface="Times New Roman"/>
                <a:cs typeface="Times New Roman"/>
              </a:rPr>
              <a:t> </a:t>
            </a:r>
            <a:r>
              <a:rPr lang="pt-BR" sz="2600" spc="-15" dirty="0" smtClean="0">
                <a:latin typeface="Calibri"/>
                <a:cs typeface="Calibri"/>
              </a:rPr>
              <a:t>se</a:t>
            </a:r>
            <a:r>
              <a:rPr lang="pt-BR" sz="2600" spc="-20" dirty="0" smtClean="0">
                <a:latin typeface="Calibri"/>
                <a:cs typeface="Calibri"/>
              </a:rPr>
              <a:t>m</a:t>
            </a:r>
            <a:r>
              <a:rPr lang="pt-BR" sz="2600" spc="-40" dirty="0" smtClean="0">
                <a:latin typeface="Times New Roman"/>
                <a:cs typeface="Times New Roman"/>
              </a:rPr>
              <a:t> </a:t>
            </a:r>
            <a:r>
              <a:rPr lang="pt-BR" sz="2600" spc="-10" dirty="0" smtClean="0">
                <a:latin typeface="Calibri"/>
                <a:cs typeface="Calibri"/>
              </a:rPr>
              <a:t>vi</a:t>
            </a:r>
            <a:r>
              <a:rPr lang="pt-BR" sz="2600" spc="-20" dirty="0" smtClean="0">
                <a:latin typeface="Calibri"/>
                <a:cs typeface="Calibri"/>
              </a:rPr>
              <a:t>nc</a:t>
            </a:r>
            <a:r>
              <a:rPr lang="pt-BR" sz="2600" spc="-5" dirty="0" smtClean="0">
                <a:latin typeface="Calibri"/>
                <a:cs typeface="Calibri"/>
              </a:rPr>
              <a:t>u</a:t>
            </a:r>
            <a:r>
              <a:rPr lang="pt-BR" sz="2600" dirty="0" smtClean="0">
                <a:latin typeface="Calibri"/>
                <a:cs typeface="Calibri"/>
              </a:rPr>
              <a:t>l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45" dirty="0" smtClean="0">
                <a:latin typeface="Calibri"/>
                <a:cs typeface="Calibri"/>
              </a:rPr>
              <a:t>ç</a:t>
            </a:r>
            <a:r>
              <a:rPr lang="pt-BR" sz="2600" spc="-15" dirty="0" smtClean="0">
                <a:latin typeface="Calibri"/>
                <a:cs typeface="Calibri"/>
              </a:rPr>
              <a:t>ão</a:t>
            </a:r>
            <a:r>
              <a:rPr lang="pt-BR" sz="2600" spc="-75" dirty="0" smtClean="0">
                <a:latin typeface="Times New Roman"/>
                <a:cs typeface="Times New Roman"/>
              </a:rPr>
              <a:t> </a:t>
            </a:r>
            <a:r>
              <a:rPr lang="pt-BR" sz="2600" spc="-10" dirty="0" smtClean="0">
                <a:latin typeface="Calibri"/>
                <a:cs typeface="Calibri"/>
              </a:rPr>
              <a:t>c</a:t>
            </a:r>
            <a:r>
              <a:rPr lang="pt-BR" sz="2600" spc="-15" dirty="0" smtClean="0">
                <a:latin typeface="Calibri"/>
                <a:cs typeface="Calibri"/>
              </a:rPr>
              <a:t>la</a:t>
            </a:r>
            <a:r>
              <a:rPr lang="pt-BR" sz="2600" spc="-55" dirty="0" smtClean="0">
                <a:latin typeface="Calibri"/>
                <a:cs typeface="Calibri"/>
              </a:rPr>
              <a:t>r</a:t>
            </a:r>
            <a:r>
              <a:rPr lang="pt-BR" sz="2600" spc="-15" dirty="0" smtClean="0">
                <a:latin typeface="Calibri"/>
                <a:cs typeface="Calibri"/>
              </a:rPr>
              <a:t>a</a:t>
            </a:r>
            <a:r>
              <a:rPr lang="pt-BR" sz="2600" spc="-55" dirty="0" smtClean="0">
                <a:latin typeface="Times New Roman"/>
                <a:cs typeface="Times New Roman"/>
              </a:rPr>
              <a:t> </a:t>
            </a:r>
            <a:r>
              <a:rPr lang="pt-BR" sz="2600" spc="-45" dirty="0" smtClean="0">
                <a:latin typeface="Calibri"/>
                <a:cs typeface="Calibri"/>
              </a:rPr>
              <a:t>c</a:t>
            </a:r>
            <a:r>
              <a:rPr lang="pt-BR" sz="2600" spc="-20" dirty="0" smtClean="0">
                <a:latin typeface="Calibri"/>
                <a:cs typeface="Calibri"/>
              </a:rPr>
              <a:t>om</a:t>
            </a:r>
            <a:r>
              <a:rPr lang="pt-BR" sz="2600" spc="-35" dirty="0" smtClean="0">
                <a:latin typeface="Times New Roman"/>
                <a:cs typeface="Times New Roman"/>
              </a:rPr>
              <a:t> </a:t>
            </a:r>
            <a:r>
              <a:rPr lang="pt-BR" sz="2600" spc="-10" dirty="0" smtClean="0">
                <a:latin typeface="Calibri"/>
                <a:cs typeface="Calibri"/>
              </a:rPr>
              <a:t>as</a:t>
            </a:r>
            <a:r>
              <a:rPr lang="pt-BR" sz="2600" spc="-50" dirty="0" smtClean="0">
                <a:latin typeface="Times New Roman"/>
                <a:cs typeface="Times New Roman"/>
              </a:rPr>
              <a:t> </a:t>
            </a:r>
            <a:r>
              <a:rPr lang="pt-BR" sz="2600" spc="-25" dirty="0" smtClean="0">
                <a:latin typeface="Calibri"/>
                <a:cs typeface="Calibri"/>
              </a:rPr>
              <a:t>e</a:t>
            </a:r>
            <a:r>
              <a:rPr lang="pt-BR" sz="2600" spc="-15" dirty="0" smtClean="0">
                <a:latin typeface="Calibri"/>
                <a:cs typeface="Calibri"/>
              </a:rPr>
              <a:t>s</a:t>
            </a:r>
            <a:r>
              <a:rPr lang="pt-BR" sz="2600" spc="-40" dirty="0" smtClean="0">
                <a:latin typeface="Calibri"/>
                <a:cs typeface="Calibri"/>
              </a:rPr>
              <a:t>c</a:t>
            </a:r>
            <a:r>
              <a:rPr lang="pt-BR" sz="2600" spc="-5" dirty="0" smtClean="0">
                <a:latin typeface="Calibri"/>
                <a:cs typeface="Calibri"/>
              </a:rPr>
              <a:t>o</a:t>
            </a:r>
            <a:r>
              <a:rPr lang="pt-BR" sz="2600" dirty="0" smtClean="0">
                <a:latin typeface="Calibri"/>
                <a:cs typeface="Calibri"/>
              </a:rPr>
              <a:t>l</a:t>
            </a:r>
            <a:r>
              <a:rPr lang="pt-BR" sz="2600" spc="-10" dirty="0" smtClean="0">
                <a:latin typeface="Calibri"/>
                <a:cs typeface="Calibri"/>
              </a:rPr>
              <a:t>as</a:t>
            </a:r>
            <a:endParaRPr lang="pt-BR" sz="2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47800" y="888366"/>
            <a:ext cx="10379454" cy="3308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6525">
              <a:lnSpc>
                <a:spcPct val="100000"/>
              </a:lnSpc>
            </a:pPr>
            <a:r>
              <a:rPr spc="-20" dirty="0"/>
              <a:t>PRINCÍ</a:t>
            </a:r>
            <a:r>
              <a:rPr spc="-25" dirty="0"/>
              <a:t>P</a:t>
            </a:r>
            <a:r>
              <a:rPr spc="-10" dirty="0"/>
              <a:t>I</a:t>
            </a:r>
            <a:r>
              <a:rPr spc="-30" dirty="0"/>
              <a:t>O</a:t>
            </a:r>
            <a:r>
              <a:rPr spc="-15" dirty="0"/>
              <a:t>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845819" y="1352401"/>
            <a:ext cx="10527791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lang="pt-BR" sz="2000" dirty="0" smtClean="0">
                <a:latin typeface="+mj-lt"/>
                <a:cs typeface="Calibri"/>
              </a:rPr>
              <a:t>A</a:t>
            </a:r>
            <a:r>
              <a:rPr lang="pt-BR" sz="2000" dirty="0">
                <a:latin typeface="+mj-lt"/>
                <a:cs typeface="Times New Roman"/>
              </a:rPr>
              <a:t> </a:t>
            </a:r>
            <a:r>
              <a:rPr lang="pt-BR" sz="2000" dirty="0" smtClean="0">
                <a:latin typeface="+mj-lt"/>
                <a:cs typeface="Times New Roman"/>
              </a:rPr>
              <a:t>P</a:t>
            </a:r>
            <a:r>
              <a:rPr lang="pt-BR" sz="2000" spc="-5" dirty="0" smtClean="0">
                <a:latin typeface="+mj-lt"/>
                <a:cs typeface="Calibri"/>
              </a:rPr>
              <a:t>o</a:t>
            </a:r>
            <a:r>
              <a:rPr lang="pt-BR" sz="2000" spc="-15" dirty="0" smtClean="0">
                <a:latin typeface="+mj-lt"/>
                <a:cs typeface="Calibri"/>
              </a:rPr>
              <a:t>l</a:t>
            </a:r>
            <a:r>
              <a:rPr lang="pt-BR" sz="2000" dirty="0" smtClean="0">
                <a:latin typeface="+mj-lt"/>
                <a:cs typeface="Calibri"/>
              </a:rPr>
              <a:t>í</a:t>
            </a:r>
            <a:r>
              <a:rPr lang="pt-BR" sz="2000" spc="-10" dirty="0" smtClean="0">
                <a:latin typeface="+mj-lt"/>
                <a:cs typeface="Calibri"/>
              </a:rPr>
              <a:t>t</a:t>
            </a:r>
            <a:r>
              <a:rPr lang="pt-BR" sz="2000" dirty="0" smtClean="0">
                <a:latin typeface="+mj-lt"/>
                <a:cs typeface="Calibri"/>
              </a:rPr>
              <a:t>i</a:t>
            </a:r>
            <a:r>
              <a:rPr lang="pt-BR" sz="2000" spc="-10" dirty="0" smtClean="0">
                <a:latin typeface="+mj-lt"/>
                <a:cs typeface="Calibri"/>
              </a:rPr>
              <a:t>c</a:t>
            </a:r>
            <a:r>
              <a:rPr lang="pt-BR" sz="2000" dirty="0" smtClean="0">
                <a:latin typeface="+mj-lt"/>
                <a:cs typeface="Calibri"/>
              </a:rPr>
              <a:t>a N</a:t>
            </a:r>
            <a:r>
              <a:rPr lang="pt-BR" sz="2000" spc="-10" dirty="0" smtClean="0">
                <a:latin typeface="+mj-lt"/>
                <a:cs typeface="Calibri"/>
              </a:rPr>
              <a:t>a</a:t>
            </a:r>
            <a:r>
              <a:rPr lang="pt-BR" sz="2000" spc="-5" dirty="0" smtClean="0">
                <a:latin typeface="+mj-lt"/>
                <a:cs typeface="Calibri"/>
              </a:rPr>
              <a:t>ci</a:t>
            </a:r>
            <a:r>
              <a:rPr lang="pt-BR" sz="2000" spc="-10" dirty="0" smtClean="0">
                <a:latin typeface="+mj-lt"/>
                <a:cs typeface="Calibri"/>
              </a:rPr>
              <a:t>o</a:t>
            </a:r>
            <a:r>
              <a:rPr lang="pt-BR" sz="2000" dirty="0" smtClean="0">
                <a:latin typeface="+mj-lt"/>
                <a:cs typeface="Calibri"/>
              </a:rPr>
              <a:t>nal de Fo</a:t>
            </a:r>
            <a:r>
              <a:rPr lang="pt-BR" sz="2000" spc="-10" dirty="0" smtClean="0">
                <a:latin typeface="+mj-lt"/>
                <a:cs typeface="Calibri"/>
              </a:rPr>
              <a:t>r</a:t>
            </a:r>
            <a:r>
              <a:rPr lang="pt-BR" sz="2000" dirty="0" smtClean="0">
                <a:latin typeface="+mj-lt"/>
                <a:cs typeface="Calibri"/>
              </a:rPr>
              <a:t>m</a:t>
            </a:r>
            <a:r>
              <a:rPr lang="pt-BR" sz="2000" spc="-30" dirty="0" smtClean="0">
                <a:latin typeface="+mj-lt"/>
                <a:cs typeface="Calibri"/>
              </a:rPr>
              <a:t>a</a:t>
            </a:r>
            <a:r>
              <a:rPr lang="pt-BR" sz="2000" spc="-10" dirty="0" smtClean="0">
                <a:latin typeface="+mj-lt"/>
                <a:cs typeface="Calibri"/>
              </a:rPr>
              <a:t>ç</a:t>
            </a:r>
            <a:r>
              <a:rPr lang="pt-BR" sz="2000" spc="-25" dirty="0" smtClean="0">
                <a:latin typeface="+mj-lt"/>
                <a:cs typeface="Calibri"/>
              </a:rPr>
              <a:t>ã</a:t>
            </a:r>
            <a:r>
              <a:rPr lang="pt-BR" sz="2000" dirty="0" smtClean="0">
                <a:latin typeface="+mj-lt"/>
                <a:cs typeface="Calibri"/>
              </a:rPr>
              <a:t>o de P</a:t>
            </a:r>
            <a:r>
              <a:rPr lang="pt-BR" sz="2000" spc="-20" dirty="0" smtClean="0">
                <a:latin typeface="+mj-lt"/>
                <a:cs typeface="Calibri"/>
              </a:rPr>
              <a:t>r</a:t>
            </a:r>
            <a:r>
              <a:rPr lang="pt-BR" sz="2000" spc="-10" dirty="0" smtClean="0">
                <a:latin typeface="+mj-lt"/>
                <a:cs typeface="Calibri"/>
              </a:rPr>
              <a:t>o</a:t>
            </a:r>
            <a:r>
              <a:rPr lang="pt-BR" sz="2000" dirty="0" smtClean="0">
                <a:latin typeface="+mj-lt"/>
                <a:cs typeface="Calibri"/>
              </a:rPr>
              <a:t>f</a:t>
            </a:r>
            <a:r>
              <a:rPr lang="pt-BR" sz="2000" spc="-15" dirty="0" smtClean="0">
                <a:latin typeface="+mj-lt"/>
                <a:cs typeface="Calibri"/>
              </a:rPr>
              <a:t>e</a:t>
            </a:r>
            <a:r>
              <a:rPr lang="pt-BR" sz="2000" dirty="0" smtClean="0">
                <a:latin typeface="+mj-lt"/>
                <a:cs typeface="Calibri"/>
              </a:rPr>
              <a:t>ss</a:t>
            </a:r>
            <a:r>
              <a:rPr lang="pt-BR" sz="2000" spc="-10" dirty="0" smtClean="0">
                <a:latin typeface="+mj-lt"/>
                <a:cs typeface="Calibri"/>
              </a:rPr>
              <a:t>or</a:t>
            </a:r>
            <a:r>
              <a:rPr lang="pt-BR" sz="2000" spc="-20" dirty="0" smtClean="0">
                <a:latin typeface="+mj-lt"/>
                <a:cs typeface="Calibri"/>
              </a:rPr>
              <a:t>e</a:t>
            </a:r>
            <a:r>
              <a:rPr lang="pt-BR" sz="2000" dirty="0" smtClean="0">
                <a:latin typeface="+mj-lt"/>
                <a:cs typeface="Calibri"/>
              </a:rPr>
              <a:t>s </a:t>
            </a:r>
            <a:r>
              <a:rPr lang="pt-BR" sz="2000" spc="-40" dirty="0" smtClean="0">
                <a:latin typeface="+mj-lt"/>
                <a:cs typeface="Calibri"/>
              </a:rPr>
              <a:t>a</a:t>
            </a:r>
            <a:r>
              <a:rPr lang="pt-BR" sz="2000" spc="-20" dirty="0" smtClean="0">
                <a:latin typeface="+mj-lt"/>
                <a:cs typeface="Calibri"/>
              </a:rPr>
              <a:t>c</a:t>
            </a:r>
            <a:r>
              <a:rPr lang="pt-BR" sz="2000" spc="-10" dirty="0" smtClean="0">
                <a:latin typeface="+mj-lt"/>
                <a:cs typeface="Calibri"/>
              </a:rPr>
              <a:t>ol</a:t>
            </a:r>
            <a:r>
              <a:rPr lang="pt-BR" sz="2000" dirty="0" smtClean="0">
                <a:latin typeface="+mj-lt"/>
                <a:cs typeface="Calibri"/>
              </a:rPr>
              <a:t>he </a:t>
            </a:r>
            <a:r>
              <a:rPr lang="pt-BR" sz="2000" spc="-10" dirty="0" smtClean="0">
                <a:latin typeface="+mj-lt"/>
                <a:cs typeface="Calibri"/>
              </a:rPr>
              <a:t>o</a:t>
            </a:r>
            <a:r>
              <a:rPr lang="pt-BR" sz="2000" dirty="0" smtClean="0">
                <a:latin typeface="+mj-lt"/>
                <a:cs typeface="Calibri"/>
              </a:rPr>
              <a:t>s </a:t>
            </a:r>
            <a:r>
              <a:rPr lang="pt-BR" sz="2000" spc="-5" dirty="0" smtClean="0">
                <a:latin typeface="+mj-lt"/>
                <a:cs typeface="Calibri"/>
              </a:rPr>
              <a:t>p</a:t>
            </a:r>
            <a:r>
              <a:rPr lang="pt-BR" sz="2000" spc="-10" dirty="0" smtClean="0">
                <a:latin typeface="+mj-lt"/>
                <a:cs typeface="Calibri"/>
              </a:rPr>
              <a:t>r</a:t>
            </a:r>
            <a:r>
              <a:rPr lang="pt-BR" sz="2000" dirty="0" smtClean="0">
                <a:latin typeface="+mj-lt"/>
                <a:cs typeface="Calibri"/>
              </a:rPr>
              <a:t>inc</a:t>
            </a:r>
            <a:r>
              <a:rPr lang="pt-BR" sz="2000" spc="-10" dirty="0" smtClean="0">
                <a:latin typeface="+mj-lt"/>
                <a:cs typeface="Calibri"/>
              </a:rPr>
              <a:t>í</a:t>
            </a:r>
            <a:r>
              <a:rPr lang="pt-BR" sz="2000" spc="-5" dirty="0" smtClean="0">
                <a:latin typeface="+mj-lt"/>
                <a:cs typeface="Calibri"/>
              </a:rPr>
              <a:t>pi</a:t>
            </a:r>
            <a:r>
              <a:rPr lang="pt-BR" sz="2000" spc="-10" dirty="0" smtClean="0">
                <a:latin typeface="+mj-lt"/>
                <a:cs typeface="Calibri"/>
              </a:rPr>
              <a:t>o</a:t>
            </a:r>
            <a:r>
              <a:rPr lang="pt-BR" sz="2000" dirty="0" smtClean="0">
                <a:latin typeface="+mj-lt"/>
                <a:cs typeface="Calibri"/>
              </a:rPr>
              <a:t>s </a:t>
            </a:r>
            <a:r>
              <a:rPr lang="pt-BR" sz="2000" spc="-20" dirty="0" smtClean="0">
                <a:latin typeface="+mj-lt"/>
                <a:cs typeface="Calibri"/>
              </a:rPr>
              <a:t>e</a:t>
            </a:r>
            <a:r>
              <a:rPr lang="pt-BR" sz="2000" spc="-15" dirty="0" smtClean="0">
                <a:latin typeface="+mj-lt"/>
                <a:cs typeface="Calibri"/>
              </a:rPr>
              <a:t>s</a:t>
            </a:r>
            <a:r>
              <a:rPr lang="pt-BR" sz="2000" spc="-150" dirty="0" smtClean="0">
                <a:latin typeface="+mj-lt"/>
                <a:cs typeface="Calibri"/>
              </a:rPr>
              <a:t>t</a:t>
            </a:r>
            <a:r>
              <a:rPr lang="pt-BR" sz="2000" dirty="0" smtClean="0">
                <a:latin typeface="+mj-lt"/>
                <a:cs typeface="Calibri"/>
              </a:rPr>
              <a:t>a</a:t>
            </a:r>
            <a:r>
              <a:rPr lang="pt-BR" sz="2000" spc="-20" dirty="0" smtClean="0">
                <a:latin typeface="+mj-lt"/>
                <a:cs typeface="Calibri"/>
              </a:rPr>
              <a:t>b</a:t>
            </a:r>
            <a:r>
              <a:rPr lang="pt-BR" sz="2000" dirty="0" smtClean="0">
                <a:latin typeface="+mj-lt"/>
                <a:cs typeface="Calibri"/>
              </a:rPr>
              <a:t>e</a:t>
            </a:r>
            <a:r>
              <a:rPr lang="pt-BR" sz="2000" spc="-15" dirty="0" smtClean="0">
                <a:latin typeface="+mj-lt"/>
                <a:cs typeface="Calibri"/>
              </a:rPr>
              <a:t>l</a:t>
            </a:r>
            <a:r>
              <a:rPr lang="pt-BR" sz="2000" spc="-30" dirty="0" smtClean="0">
                <a:latin typeface="+mj-lt"/>
                <a:cs typeface="Calibri"/>
              </a:rPr>
              <a:t>e</a:t>
            </a:r>
            <a:r>
              <a:rPr lang="pt-BR" sz="2000" spc="-10" dirty="0" smtClean="0">
                <a:latin typeface="+mj-lt"/>
                <a:cs typeface="Calibri"/>
              </a:rPr>
              <a:t>c</a:t>
            </a:r>
            <a:r>
              <a:rPr lang="pt-BR" sz="2000" dirty="0" smtClean="0">
                <a:latin typeface="+mj-lt"/>
                <a:cs typeface="Calibri"/>
              </a:rPr>
              <a:t>idos na </a:t>
            </a:r>
            <a:r>
              <a:rPr lang="pt-BR" sz="2000" b="1" dirty="0" smtClean="0">
                <a:latin typeface="+mj-lt"/>
                <a:cs typeface="Calibri"/>
              </a:rPr>
              <a:t>C</a:t>
            </a:r>
            <a:r>
              <a:rPr lang="pt-BR" sz="2000" b="1" spc="-20" dirty="0" smtClean="0">
                <a:latin typeface="+mj-lt"/>
                <a:cs typeface="Calibri"/>
              </a:rPr>
              <a:t>on</a:t>
            </a:r>
            <a:r>
              <a:rPr lang="pt-BR" sz="2000" b="1" spc="-25" dirty="0" smtClean="0">
                <a:latin typeface="+mj-lt"/>
                <a:cs typeface="Calibri"/>
              </a:rPr>
              <a:t>s</a:t>
            </a:r>
            <a:r>
              <a:rPr lang="pt-BR" sz="2000" b="1" spc="-15" dirty="0" smtClean="0">
                <a:latin typeface="+mj-lt"/>
                <a:cs typeface="Calibri"/>
              </a:rPr>
              <a:t>ti</a:t>
            </a:r>
            <a:r>
              <a:rPr lang="pt-BR" sz="2000" b="1" spc="-20" dirty="0" smtClean="0">
                <a:latin typeface="+mj-lt"/>
                <a:cs typeface="Calibri"/>
              </a:rPr>
              <a:t>t</a:t>
            </a:r>
            <a:r>
              <a:rPr lang="pt-BR" sz="2000" b="1" spc="-30" dirty="0" smtClean="0">
                <a:latin typeface="+mj-lt"/>
                <a:cs typeface="Calibri"/>
              </a:rPr>
              <a:t>u</a:t>
            </a:r>
            <a:r>
              <a:rPr lang="pt-BR" sz="2000" b="1" spc="-10" dirty="0" smtClean="0">
                <a:latin typeface="+mj-lt"/>
                <a:cs typeface="Calibri"/>
              </a:rPr>
              <a:t>iç</a:t>
            </a:r>
            <a:r>
              <a:rPr lang="pt-BR" sz="2000" b="1" spc="-45" dirty="0" smtClean="0">
                <a:latin typeface="+mj-lt"/>
                <a:cs typeface="Calibri"/>
              </a:rPr>
              <a:t>ã</a:t>
            </a:r>
            <a:r>
              <a:rPr lang="pt-BR" sz="2000" b="1" dirty="0" smtClean="0">
                <a:latin typeface="+mj-lt"/>
                <a:cs typeface="Calibri"/>
              </a:rPr>
              <a:t>o F</a:t>
            </a:r>
            <a:r>
              <a:rPr lang="pt-BR" sz="2000" b="1" spc="-10" dirty="0" smtClean="0">
                <a:latin typeface="+mj-lt"/>
                <a:cs typeface="Calibri"/>
              </a:rPr>
              <a:t>edera</a:t>
            </a:r>
            <a:r>
              <a:rPr lang="pt-BR" sz="2000" b="1" spc="0" dirty="0" smtClean="0">
                <a:latin typeface="+mj-lt"/>
                <a:cs typeface="Calibri"/>
              </a:rPr>
              <a:t>l</a:t>
            </a:r>
            <a:r>
              <a:rPr lang="pt-BR" sz="2000" spc="-5" dirty="0" smtClean="0">
                <a:latin typeface="+mj-lt"/>
                <a:cs typeface="Calibri"/>
              </a:rPr>
              <a:t>, </a:t>
            </a:r>
            <a:r>
              <a:rPr lang="pt-BR" sz="2000" spc="-15" dirty="0" smtClean="0">
                <a:latin typeface="+mj-lt"/>
                <a:cs typeface="Calibri"/>
              </a:rPr>
              <a:t>na</a:t>
            </a:r>
            <a:r>
              <a:rPr lang="pt-BR" sz="2000" dirty="0">
                <a:latin typeface="+mj-lt"/>
                <a:cs typeface="Times New Roman"/>
              </a:rPr>
              <a:t> </a:t>
            </a:r>
            <a:r>
              <a:rPr lang="pt-BR" sz="2000" b="1" dirty="0" smtClean="0">
                <a:latin typeface="+mj-lt"/>
                <a:cs typeface="Times New Roman"/>
              </a:rPr>
              <a:t>L</a:t>
            </a:r>
            <a:r>
              <a:rPr lang="pt-BR" sz="2000" b="1" spc="-10" dirty="0" smtClean="0">
                <a:latin typeface="+mj-lt"/>
                <a:cs typeface="Calibri"/>
              </a:rPr>
              <a:t>ei </a:t>
            </a:r>
            <a:r>
              <a:rPr lang="pt-BR" sz="2000" b="1" spc="5" dirty="0" smtClean="0">
                <a:latin typeface="+mj-lt"/>
                <a:cs typeface="Calibri"/>
              </a:rPr>
              <a:t>d</a:t>
            </a:r>
            <a:r>
              <a:rPr lang="pt-BR" sz="2000" b="1" dirty="0" smtClean="0">
                <a:latin typeface="+mj-lt"/>
                <a:cs typeface="Calibri"/>
              </a:rPr>
              <a:t>e D</a:t>
            </a:r>
            <a:r>
              <a:rPr lang="pt-BR" sz="2000" b="1" spc="-5" dirty="0" smtClean="0">
                <a:latin typeface="+mj-lt"/>
                <a:cs typeface="Calibri"/>
              </a:rPr>
              <a:t>i</a:t>
            </a:r>
            <a:r>
              <a:rPr lang="pt-BR" sz="2000" b="1" spc="-25" dirty="0" smtClean="0">
                <a:latin typeface="+mj-lt"/>
                <a:cs typeface="Calibri"/>
              </a:rPr>
              <a:t>r</a:t>
            </a:r>
            <a:r>
              <a:rPr lang="pt-BR" sz="2000" b="1" spc="-10" dirty="0" smtClean="0">
                <a:latin typeface="+mj-lt"/>
                <a:cs typeface="Calibri"/>
              </a:rPr>
              <a:t>e</a:t>
            </a:r>
            <a:r>
              <a:rPr lang="pt-BR" sz="2000" b="1" spc="-20" dirty="0" smtClean="0">
                <a:latin typeface="+mj-lt"/>
                <a:cs typeface="Calibri"/>
              </a:rPr>
              <a:t>t</a:t>
            </a:r>
            <a:r>
              <a:rPr lang="pt-BR" sz="2000" b="1" spc="-25" dirty="0" smtClean="0">
                <a:latin typeface="+mj-lt"/>
                <a:cs typeface="Calibri"/>
              </a:rPr>
              <a:t>r</a:t>
            </a:r>
            <a:r>
              <a:rPr lang="pt-BR" sz="2000" b="1" spc="-10" dirty="0" smtClean="0">
                <a:latin typeface="+mj-lt"/>
                <a:cs typeface="Calibri"/>
              </a:rPr>
              <a:t>iz</a:t>
            </a:r>
            <a:r>
              <a:rPr lang="pt-BR" sz="2000" b="1" spc="-25" dirty="0" smtClean="0">
                <a:latin typeface="+mj-lt"/>
                <a:cs typeface="Calibri"/>
              </a:rPr>
              <a:t>e</a:t>
            </a:r>
            <a:r>
              <a:rPr lang="pt-BR" sz="2000" b="1" spc="-10" dirty="0" smtClean="0">
                <a:latin typeface="+mj-lt"/>
                <a:cs typeface="Calibri"/>
              </a:rPr>
              <a:t>s e Bas</a:t>
            </a:r>
            <a:r>
              <a:rPr lang="pt-BR" sz="2000" b="1" spc="-25" dirty="0" smtClean="0">
                <a:latin typeface="+mj-lt"/>
                <a:cs typeface="Calibri"/>
              </a:rPr>
              <a:t>e</a:t>
            </a:r>
            <a:r>
              <a:rPr lang="pt-BR" sz="2000" b="1" spc="-10" dirty="0" smtClean="0">
                <a:latin typeface="+mj-lt"/>
                <a:cs typeface="Calibri"/>
              </a:rPr>
              <a:t>s </a:t>
            </a:r>
            <a:r>
              <a:rPr lang="pt-BR" sz="2000" b="1" spc="-35" dirty="0" smtClean="0">
                <a:latin typeface="+mj-lt"/>
                <a:cs typeface="Calibri"/>
              </a:rPr>
              <a:t>d</a:t>
            </a:r>
            <a:r>
              <a:rPr lang="pt-BR" sz="2000" b="1" dirty="0" smtClean="0">
                <a:latin typeface="+mj-lt"/>
                <a:cs typeface="Calibri"/>
              </a:rPr>
              <a:t>a Educ</a:t>
            </a:r>
            <a:r>
              <a:rPr lang="pt-BR" sz="2000" b="1" spc="-30" dirty="0" smtClean="0">
                <a:latin typeface="+mj-lt"/>
                <a:cs typeface="Calibri"/>
              </a:rPr>
              <a:t>a</a:t>
            </a:r>
            <a:r>
              <a:rPr lang="pt-BR" sz="2000" b="1" spc="-5" dirty="0" smtClean="0">
                <a:latin typeface="+mj-lt"/>
                <a:cs typeface="Calibri"/>
              </a:rPr>
              <a:t>ç</a:t>
            </a:r>
            <a:r>
              <a:rPr lang="pt-BR" sz="2000" b="1" spc="-30" dirty="0" smtClean="0">
                <a:latin typeface="+mj-lt"/>
                <a:cs typeface="Calibri"/>
              </a:rPr>
              <a:t>ã</a:t>
            </a:r>
            <a:r>
              <a:rPr lang="pt-BR" sz="2000" b="1" dirty="0" smtClean="0">
                <a:latin typeface="+mj-lt"/>
                <a:cs typeface="Calibri"/>
              </a:rPr>
              <a:t>o N</a:t>
            </a:r>
            <a:r>
              <a:rPr lang="pt-BR" sz="2000" b="1" spc="-40" dirty="0" smtClean="0">
                <a:latin typeface="+mj-lt"/>
                <a:cs typeface="Calibri"/>
              </a:rPr>
              <a:t>a</a:t>
            </a:r>
            <a:r>
              <a:rPr lang="pt-BR" sz="2000" b="1" spc="-5" dirty="0" smtClean="0">
                <a:latin typeface="+mj-lt"/>
                <a:cs typeface="Calibri"/>
              </a:rPr>
              <a:t>ci</a:t>
            </a:r>
            <a:r>
              <a:rPr lang="pt-BR" sz="2000" b="1" spc="-10" dirty="0" smtClean="0">
                <a:latin typeface="+mj-lt"/>
                <a:cs typeface="Calibri"/>
              </a:rPr>
              <a:t>o</a:t>
            </a:r>
            <a:r>
              <a:rPr lang="pt-BR" sz="2000" b="1" spc="-15" dirty="0" smtClean="0">
                <a:latin typeface="+mj-lt"/>
                <a:cs typeface="Calibri"/>
              </a:rPr>
              <a:t>nal</a:t>
            </a:r>
            <a:r>
              <a:rPr lang="pt-BR" sz="2000" b="1" dirty="0" smtClean="0">
                <a:latin typeface="+mj-lt"/>
                <a:cs typeface="Times New Roman"/>
              </a:rPr>
              <a:t> (LDB)</a:t>
            </a:r>
            <a:r>
              <a:rPr lang="pt-BR" sz="2000" spc="-10" dirty="0" smtClean="0">
                <a:latin typeface="+mj-lt"/>
                <a:cs typeface="Calibri"/>
              </a:rPr>
              <a:t>, </a:t>
            </a:r>
            <a:r>
              <a:rPr lang="pt-BR" sz="2000" spc="-15" dirty="0" smtClean="0">
                <a:latin typeface="+mj-lt"/>
                <a:cs typeface="Calibri"/>
              </a:rPr>
              <a:t>no </a:t>
            </a:r>
            <a:r>
              <a:rPr lang="pt-BR" sz="2000" b="1" spc="-15" dirty="0" smtClean="0">
                <a:latin typeface="+mj-lt"/>
                <a:cs typeface="Calibri"/>
              </a:rPr>
              <a:t>P</a:t>
            </a:r>
            <a:r>
              <a:rPr lang="pt-BR" sz="2000" b="1" spc="-20" dirty="0" smtClean="0">
                <a:latin typeface="+mj-lt"/>
                <a:cs typeface="Calibri"/>
              </a:rPr>
              <a:t>l</a:t>
            </a:r>
            <a:r>
              <a:rPr lang="pt-BR" sz="2000" b="1" spc="-15" dirty="0" smtClean="0">
                <a:latin typeface="+mj-lt"/>
                <a:cs typeface="Calibri"/>
              </a:rPr>
              <a:t>ano N</a:t>
            </a:r>
            <a:r>
              <a:rPr lang="pt-BR" sz="2000" b="1" spc="-40" dirty="0" smtClean="0">
                <a:latin typeface="+mj-lt"/>
                <a:cs typeface="Calibri"/>
              </a:rPr>
              <a:t>a</a:t>
            </a:r>
            <a:r>
              <a:rPr lang="pt-BR" sz="2000" b="1" spc="-5" dirty="0" smtClean="0">
                <a:latin typeface="+mj-lt"/>
                <a:cs typeface="Calibri"/>
              </a:rPr>
              <a:t>ci</a:t>
            </a:r>
            <a:r>
              <a:rPr lang="pt-BR" sz="2000" b="1" spc="-10" dirty="0" smtClean="0">
                <a:latin typeface="+mj-lt"/>
                <a:cs typeface="Calibri"/>
              </a:rPr>
              <a:t>o</a:t>
            </a:r>
            <a:r>
              <a:rPr lang="pt-BR" sz="2000" b="1" spc="-15" dirty="0" smtClean="0">
                <a:latin typeface="+mj-lt"/>
                <a:cs typeface="Calibri"/>
              </a:rPr>
              <a:t>nal d</a:t>
            </a:r>
            <a:r>
              <a:rPr lang="pt-BR" sz="2000" b="1" dirty="0" smtClean="0">
                <a:latin typeface="+mj-lt"/>
                <a:cs typeface="Calibri"/>
              </a:rPr>
              <a:t>e Educ</a:t>
            </a:r>
            <a:r>
              <a:rPr lang="pt-BR" sz="2000" b="1" spc="-30" dirty="0" smtClean="0">
                <a:latin typeface="+mj-lt"/>
                <a:cs typeface="Calibri"/>
              </a:rPr>
              <a:t>a</a:t>
            </a:r>
            <a:r>
              <a:rPr lang="pt-BR" sz="2000" b="1" spc="-5" dirty="0" smtClean="0">
                <a:latin typeface="+mj-lt"/>
                <a:cs typeface="Calibri"/>
              </a:rPr>
              <a:t>ç</a:t>
            </a:r>
            <a:r>
              <a:rPr lang="pt-BR" sz="2000" b="1" spc="-30" dirty="0" smtClean="0">
                <a:latin typeface="+mj-lt"/>
                <a:cs typeface="Calibri"/>
              </a:rPr>
              <a:t>ã</a:t>
            </a:r>
            <a:r>
              <a:rPr lang="pt-BR" sz="2000" b="1" dirty="0" smtClean="0">
                <a:latin typeface="+mj-lt"/>
                <a:cs typeface="Calibri"/>
              </a:rPr>
              <a:t>o</a:t>
            </a:r>
            <a:r>
              <a:rPr lang="pt-BR" sz="2000" b="1" spc="-50" dirty="0" smtClean="0">
                <a:latin typeface="+mj-lt"/>
                <a:cs typeface="Times New Roman"/>
              </a:rPr>
              <a:t> </a:t>
            </a:r>
            <a:r>
              <a:rPr lang="pt-BR" sz="2000" b="1" spc="-10" dirty="0" smtClean="0">
                <a:latin typeface="+mj-lt"/>
                <a:cs typeface="Calibri"/>
              </a:rPr>
              <a:t>(PNE)</a:t>
            </a:r>
            <a:r>
              <a:rPr lang="pt-BR" sz="2000" spc="-10" dirty="0" smtClean="0">
                <a:latin typeface="+mj-lt"/>
                <a:cs typeface="Calibri"/>
              </a:rPr>
              <a:t>, </a:t>
            </a:r>
            <a:r>
              <a:rPr lang="pt-BR" sz="2000" spc="-15" dirty="0" smtClean="0">
                <a:latin typeface="+mj-lt"/>
                <a:cs typeface="Calibri"/>
              </a:rPr>
              <a:t>e</a:t>
            </a:r>
            <a:r>
              <a:rPr lang="pt-BR" sz="2000" spc="-20" dirty="0" smtClean="0">
                <a:latin typeface="+mj-lt"/>
                <a:cs typeface="Calibri"/>
              </a:rPr>
              <a:t>m</a:t>
            </a:r>
            <a:r>
              <a:rPr lang="pt-BR" sz="2000" spc="-45" dirty="0" smtClean="0">
                <a:latin typeface="+mj-lt"/>
                <a:cs typeface="Times New Roman"/>
              </a:rPr>
              <a:t> </a:t>
            </a:r>
            <a:r>
              <a:rPr lang="pt-BR" sz="2000" spc="-120" dirty="0" smtClean="0">
                <a:latin typeface="+mj-lt"/>
                <a:cs typeface="Calibri"/>
              </a:rPr>
              <a:t>p</a:t>
            </a:r>
            <a:r>
              <a:rPr lang="pt-BR" sz="2000" spc="-15" dirty="0" smtClean="0">
                <a:latin typeface="+mj-lt"/>
                <a:cs typeface="Calibri"/>
              </a:rPr>
              <a:t>a</a:t>
            </a:r>
            <a:r>
              <a:rPr lang="pt-BR" sz="2000" spc="-35" dirty="0" smtClean="0">
                <a:latin typeface="+mj-lt"/>
                <a:cs typeface="Calibri"/>
              </a:rPr>
              <a:t>r</a:t>
            </a:r>
            <a:r>
              <a:rPr lang="pt-BR" sz="2000" spc="-5" dirty="0" smtClean="0">
                <a:latin typeface="+mj-lt"/>
                <a:cs typeface="Calibri"/>
              </a:rPr>
              <a:t>ti</a:t>
            </a:r>
            <a:r>
              <a:rPr lang="pt-BR" sz="2000" spc="-10" dirty="0" smtClean="0">
                <a:latin typeface="+mj-lt"/>
                <a:cs typeface="Calibri"/>
              </a:rPr>
              <a:t>c</a:t>
            </a:r>
            <a:r>
              <a:rPr lang="pt-BR" sz="2000" spc="-15" dirty="0" smtClean="0">
                <a:latin typeface="+mj-lt"/>
                <a:cs typeface="Calibri"/>
              </a:rPr>
              <a:t>ular</a:t>
            </a:r>
            <a:r>
              <a:rPr lang="pt-BR" sz="2000" spc="-55" dirty="0" smtClean="0">
                <a:latin typeface="+mj-lt"/>
                <a:cs typeface="Times New Roman"/>
              </a:rPr>
              <a:t> </a:t>
            </a:r>
            <a:r>
              <a:rPr lang="pt-BR" sz="2000" spc="-10" dirty="0" smtClean="0">
                <a:latin typeface="+mj-lt"/>
                <a:cs typeface="Calibri"/>
              </a:rPr>
              <a:t>as</a:t>
            </a:r>
            <a:r>
              <a:rPr lang="pt-BR" sz="2000" spc="-45" dirty="0" smtClean="0">
                <a:latin typeface="+mj-lt"/>
                <a:cs typeface="Times New Roman"/>
              </a:rPr>
              <a:t> </a:t>
            </a:r>
            <a:r>
              <a:rPr lang="pt-BR" sz="2000" spc="-15" dirty="0" smtClean="0">
                <a:latin typeface="+mj-lt"/>
                <a:cs typeface="Calibri"/>
              </a:rPr>
              <a:t>me</a:t>
            </a:r>
            <a:r>
              <a:rPr lang="pt-BR" sz="2000" spc="-155" dirty="0" smtClean="0">
                <a:latin typeface="+mj-lt"/>
                <a:cs typeface="Calibri"/>
              </a:rPr>
              <a:t>t</a:t>
            </a:r>
            <a:r>
              <a:rPr lang="pt-BR" sz="2000" spc="-10" dirty="0" smtClean="0">
                <a:latin typeface="+mj-lt"/>
                <a:cs typeface="Calibri"/>
              </a:rPr>
              <a:t>as</a:t>
            </a:r>
            <a:r>
              <a:rPr lang="pt-BR" sz="2000" spc="-40" dirty="0" smtClean="0">
                <a:latin typeface="+mj-lt"/>
                <a:cs typeface="Times New Roman"/>
              </a:rPr>
              <a:t> </a:t>
            </a:r>
            <a:r>
              <a:rPr lang="pt-BR" sz="2000" spc="-15" dirty="0" smtClean="0">
                <a:latin typeface="+mj-lt"/>
                <a:cs typeface="Calibri"/>
              </a:rPr>
              <a:t>1</a:t>
            </a:r>
            <a:r>
              <a:rPr lang="pt-BR" sz="2000" spc="-10" dirty="0" smtClean="0">
                <a:latin typeface="+mj-lt"/>
                <a:cs typeface="Calibri"/>
              </a:rPr>
              <a:t>5</a:t>
            </a:r>
            <a:r>
              <a:rPr lang="pt-BR" sz="2000" spc="-35" dirty="0" smtClean="0">
                <a:latin typeface="+mj-lt"/>
                <a:cs typeface="Times New Roman"/>
              </a:rPr>
              <a:t> </a:t>
            </a:r>
            <a:r>
              <a:rPr lang="pt-BR" sz="2000" spc="-10" dirty="0" smtClean="0">
                <a:latin typeface="+mj-lt"/>
                <a:cs typeface="Calibri"/>
              </a:rPr>
              <a:t>e</a:t>
            </a:r>
            <a:r>
              <a:rPr lang="pt-BR" sz="2000" spc="-45" dirty="0" smtClean="0">
                <a:latin typeface="+mj-lt"/>
                <a:cs typeface="Times New Roman"/>
              </a:rPr>
              <a:t> </a:t>
            </a:r>
            <a:r>
              <a:rPr lang="pt-BR" sz="2000" spc="-15" dirty="0" smtClean="0">
                <a:latin typeface="+mj-lt"/>
                <a:cs typeface="Calibri"/>
              </a:rPr>
              <a:t>16</a:t>
            </a:r>
            <a:r>
              <a:rPr lang="pt-BR" sz="2000" spc="-5" dirty="0" smtClean="0">
                <a:latin typeface="+mj-lt"/>
                <a:cs typeface="Calibri"/>
              </a:rPr>
              <a:t>,</a:t>
            </a:r>
            <a:r>
              <a:rPr lang="pt-BR" sz="2000" spc="-40" dirty="0" smtClean="0">
                <a:latin typeface="+mj-lt"/>
                <a:cs typeface="Times New Roman"/>
              </a:rPr>
              <a:t> </a:t>
            </a:r>
            <a:r>
              <a:rPr lang="pt-BR" sz="2000" spc="-10" dirty="0" smtClean="0">
                <a:latin typeface="+mj-lt"/>
                <a:cs typeface="Calibri"/>
              </a:rPr>
              <a:t>e</a:t>
            </a:r>
            <a:r>
              <a:rPr lang="pt-BR" sz="2000" spc="-30" dirty="0" smtClean="0">
                <a:latin typeface="+mj-lt"/>
                <a:cs typeface="Times New Roman"/>
              </a:rPr>
              <a:t> </a:t>
            </a:r>
            <a:r>
              <a:rPr lang="pt-BR" sz="2000" spc="-15" dirty="0" smtClean="0">
                <a:latin typeface="+mj-lt"/>
                <a:cs typeface="Calibri"/>
              </a:rPr>
              <a:t>na</a:t>
            </a:r>
            <a:r>
              <a:rPr lang="pt-BR" sz="2000" spc="-55" dirty="0" smtClean="0">
                <a:latin typeface="+mj-lt"/>
                <a:cs typeface="Times New Roman"/>
              </a:rPr>
              <a:t> </a:t>
            </a:r>
            <a:r>
              <a:rPr lang="pt-BR" sz="2000" b="1" spc="-55" dirty="0" smtClean="0">
                <a:latin typeface="+mj-lt"/>
                <a:cs typeface="Times New Roman"/>
              </a:rPr>
              <a:t>R</a:t>
            </a:r>
            <a:r>
              <a:rPr lang="pt-BR" sz="2000" b="1" spc="-25" dirty="0" smtClean="0">
                <a:latin typeface="+mj-lt"/>
                <a:cs typeface="Calibri"/>
              </a:rPr>
              <a:t>e</a:t>
            </a:r>
            <a:r>
              <a:rPr lang="pt-BR" sz="2000" b="1" spc="-15" dirty="0" smtClean="0">
                <a:latin typeface="+mj-lt"/>
                <a:cs typeface="Calibri"/>
              </a:rPr>
              <a:t>so</a:t>
            </a:r>
            <a:r>
              <a:rPr lang="pt-BR" sz="2000" b="1" spc="-70" dirty="0" smtClean="0">
                <a:latin typeface="+mj-lt"/>
                <a:cs typeface="Calibri"/>
              </a:rPr>
              <a:t>l</a:t>
            </a:r>
            <a:r>
              <a:rPr lang="pt-BR" sz="2000" b="1" dirty="0" smtClean="0">
                <a:latin typeface="+mj-lt"/>
                <a:cs typeface="Calibri"/>
              </a:rPr>
              <a:t>uç</a:t>
            </a:r>
            <a:r>
              <a:rPr lang="pt-BR" sz="2000" b="1" spc="-30" dirty="0" smtClean="0">
                <a:latin typeface="+mj-lt"/>
                <a:cs typeface="Calibri"/>
              </a:rPr>
              <a:t>ã</a:t>
            </a:r>
            <a:r>
              <a:rPr lang="pt-BR" sz="2000" b="1" dirty="0" smtClean="0">
                <a:latin typeface="+mj-lt"/>
                <a:cs typeface="Calibri"/>
              </a:rPr>
              <a:t>o</a:t>
            </a:r>
            <a:r>
              <a:rPr lang="pt-BR" sz="2000" b="1" spc="-35" dirty="0" smtClean="0">
                <a:latin typeface="+mj-lt"/>
                <a:cs typeface="Times New Roman"/>
              </a:rPr>
              <a:t> CNE/CP n</a:t>
            </a:r>
            <a:r>
              <a:rPr lang="pt-BR" sz="2000" b="1" spc="-35" baseline="30000" dirty="0" smtClean="0">
                <a:latin typeface="+mj-lt"/>
                <a:cs typeface="Times New Roman"/>
              </a:rPr>
              <a:t>o </a:t>
            </a:r>
            <a:r>
              <a:rPr lang="pt-BR" sz="2000" b="1" spc="-15" dirty="0" smtClean="0">
                <a:latin typeface="+mj-lt"/>
                <a:cs typeface="Calibri"/>
              </a:rPr>
              <a:t>2</a:t>
            </a:r>
            <a:r>
              <a:rPr lang="pt-BR" sz="2000" b="1" spc="-20" dirty="0" smtClean="0">
                <a:latin typeface="+mj-lt"/>
                <a:cs typeface="Calibri"/>
              </a:rPr>
              <a:t>/</a:t>
            </a:r>
            <a:r>
              <a:rPr lang="pt-BR" sz="2000" b="1" spc="-15" dirty="0" smtClean="0">
                <a:latin typeface="+mj-lt"/>
                <a:cs typeface="Calibri"/>
              </a:rPr>
              <a:t>201</a:t>
            </a:r>
            <a:r>
              <a:rPr lang="pt-BR" sz="2000" b="1" spc="-10" dirty="0" smtClean="0">
                <a:latin typeface="+mj-lt"/>
                <a:cs typeface="Calibri"/>
              </a:rPr>
              <a:t>5</a:t>
            </a:r>
            <a:r>
              <a:rPr lang="pt-BR" sz="2000" spc="-10" dirty="0" smtClean="0">
                <a:latin typeface="+mj-lt"/>
                <a:cs typeface="Calibri"/>
              </a:rPr>
              <a:t>, e</a:t>
            </a:r>
            <a:r>
              <a:rPr lang="pt-BR" sz="2000" spc="-35" dirty="0" smtClean="0">
                <a:latin typeface="+mj-lt"/>
                <a:cs typeface="Times New Roman"/>
              </a:rPr>
              <a:t> </a:t>
            </a:r>
            <a:r>
              <a:rPr lang="pt-BR" sz="2000" spc="5" dirty="0" smtClean="0">
                <a:latin typeface="+mj-lt"/>
                <a:cs typeface="Calibri"/>
              </a:rPr>
              <a:t>d</a:t>
            </a:r>
            <a:r>
              <a:rPr lang="pt-BR" sz="2000" spc="-25" dirty="0" smtClean="0">
                <a:latin typeface="+mj-lt"/>
                <a:cs typeface="Calibri"/>
              </a:rPr>
              <a:t>e</a:t>
            </a:r>
            <a:r>
              <a:rPr lang="pt-BR" sz="2000" spc="-20" dirty="0" smtClean="0">
                <a:latin typeface="+mj-lt"/>
                <a:cs typeface="Calibri"/>
              </a:rPr>
              <a:t>s</a:t>
            </a:r>
            <a:r>
              <a:rPr lang="pt-BR" sz="2000" spc="-145" dirty="0" smtClean="0">
                <a:latin typeface="+mj-lt"/>
                <a:cs typeface="Calibri"/>
              </a:rPr>
              <a:t>t</a:t>
            </a:r>
            <a:r>
              <a:rPr lang="pt-BR" sz="2000" spc="-35" dirty="0" smtClean="0">
                <a:latin typeface="+mj-lt"/>
                <a:cs typeface="Calibri"/>
              </a:rPr>
              <a:t>a</a:t>
            </a:r>
            <a:r>
              <a:rPr lang="pt-BR" sz="2000" spc="-5" dirty="0" smtClean="0">
                <a:latin typeface="+mj-lt"/>
                <a:cs typeface="Calibri"/>
              </a:rPr>
              <a:t>ca:</a:t>
            </a:r>
            <a:endParaRPr lang="pt-BR" sz="2000" dirty="0">
              <a:latin typeface="+mj-lt"/>
              <a:cs typeface="Calibri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1351790" y="2438400"/>
            <a:ext cx="1038301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dirty="0"/>
              <a:t>R</a:t>
            </a:r>
            <a:r>
              <a:rPr lang="pt-BR" sz="2200" dirty="0" smtClean="0"/>
              <a:t>egime de colaboração</a:t>
            </a:r>
            <a:r>
              <a:rPr lang="pt-BR" dirty="0" smtClean="0"/>
              <a:t> </a:t>
            </a:r>
            <a:r>
              <a:rPr lang="pt-BR" dirty="0"/>
              <a:t>(União, </a:t>
            </a:r>
            <a:r>
              <a:rPr lang="pt-BR" dirty="0" smtClean="0"/>
              <a:t>Sistemas </a:t>
            </a:r>
            <a:r>
              <a:rPr lang="pt-BR" dirty="0"/>
              <a:t>de ensino e </a:t>
            </a:r>
            <a:r>
              <a:rPr lang="pt-BR" dirty="0" smtClean="0"/>
              <a:t>Instituições formadoras)</a:t>
            </a:r>
            <a:endParaRPr lang="pt-BR" sz="2200" dirty="0" smtClean="0"/>
          </a:p>
          <a:p>
            <a:pPr marL="285750" indent="-285750" fontAlgn="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dirty="0"/>
              <a:t>F</a:t>
            </a:r>
            <a:r>
              <a:rPr lang="pt-BR" sz="2200" dirty="0" smtClean="0"/>
              <a:t>ortalecimento das instâncias descentralizadas</a:t>
            </a:r>
            <a:r>
              <a:rPr lang="pt-BR" dirty="0" smtClean="0"/>
              <a:t> </a:t>
            </a:r>
          </a:p>
          <a:p>
            <a:pPr marL="285750" indent="-285750" fontAlgn="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dirty="0" smtClean="0"/>
              <a:t>Visão sistêmica e revisão das formas de gestão do MEC</a:t>
            </a:r>
          </a:p>
          <a:p>
            <a:pPr marL="285750" indent="-285750" fontAlgn="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dirty="0" smtClean="0"/>
              <a:t>Articulação da instituição formadora com redes ou escolas de educação básica</a:t>
            </a:r>
          </a:p>
          <a:p>
            <a:pPr marL="285750" indent="-285750" fontAlgn="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dirty="0" smtClean="0"/>
              <a:t>BNCC é o tema unificador da política</a:t>
            </a:r>
          </a:p>
          <a:p>
            <a:pPr marL="285750" indent="-285750" fontAlgn="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dirty="0" smtClean="0"/>
              <a:t>Articulação entre teoria e prática </a:t>
            </a:r>
            <a:r>
              <a:rPr lang="pt-BR" dirty="0" smtClean="0"/>
              <a:t>(Didática para docência; Complementaridade entre teoria e 				prática; Domínio do conteúdo e conhecimento pedagógico, Estágio efetivo)</a:t>
            </a:r>
            <a:endParaRPr lang="pt-BR" sz="2200" dirty="0" smtClean="0"/>
          </a:p>
          <a:p>
            <a:pPr marL="285750" indent="-285750" fontAlgn="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dirty="0"/>
              <a:t>I</a:t>
            </a:r>
            <a:r>
              <a:rPr lang="pt-BR" sz="2200" dirty="0" smtClean="0"/>
              <a:t>nterdisciplinaridade, </a:t>
            </a:r>
            <a:r>
              <a:rPr lang="pt-BR" sz="2200" dirty="0" err="1" smtClean="0"/>
              <a:t>interculturalidade</a:t>
            </a:r>
            <a:r>
              <a:rPr lang="pt-BR" sz="2200" dirty="0" smtClean="0"/>
              <a:t> e contextualização</a:t>
            </a:r>
          </a:p>
          <a:p>
            <a:pPr marL="285750" indent="-285750" fontAlgn="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dirty="0" smtClean="0"/>
              <a:t>Criatividade e Inovação</a:t>
            </a:r>
          </a:p>
          <a:p>
            <a:pPr marL="285750" indent="-285750" fontAlgn="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dirty="0" smtClean="0"/>
              <a:t>Formação humana integral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4870" y="898901"/>
            <a:ext cx="102787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8110">
              <a:lnSpc>
                <a:spcPct val="100000"/>
              </a:lnSpc>
            </a:pPr>
            <a:r>
              <a:rPr lang="pt-BR" sz="2400" b="1" spc="-20" dirty="0" smtClean="0">
                <a:latin typeface="Calibri"/>
                <a:cs typeface="Calibri"/>
              </a:rPr>
              <a:t>	</a:t>
            </a:r>
            <a:r>
              <a:rPr sz="2400" b="1" spc="-20" dirty="0" smtClean="0">
                <a:latin typeface="Calibri"/>
                <a:cs typeface="Calibri"/>
              </a:rPr>
              <a:t>DIMEN</a:t>
            </a:r>
            <a:r>
              <a:rPr sz="2400" b="1" spc="-5" dirty="0" smtClean="0">
                <a:latin typeface="Calibri"/>
                <a:cs typeface="Calibri"/>
              </a:rPr>
              <a:t>SÕ</a:t>
            </a:r>
            <a:r>
              <a:rPr sz="2400" b="1" spc="-25" dirty="0" smtClean="0">
                <a:latin typeface="Calibri"/>
                <a:cs typeface="Calibri"/>
              </a:rPr>
              <a:t>E</a:t>
            </a:r>
            <a:r>
              <a:rPr sz="2400" b="1" spc="-15" dirty="0" smtClean="0">
                <a:latin typeface="Calibri"/>
                <a:cs typeface="Calibri"/>
              </a:rPr>
              <a:t>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93327" y="1752600"/>
            <a:ext cx="8566158" cy="9692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3200" dirty="0" smtClean="0"/>
              <a:t>Política Nacional de Formação de Professores</a:t>
            </a:r>
            <a:endParaRPr sz="3200" dirty="0"/>
          </a:p>
        </p:txBody>
      </p:sp>
      <p:sp>
        <p:nvSpPr>
          <p:cNvPr id="8" name="object 8"/>
          <p:cNvSpPr/>
          <p:nvPr/>
        </p:nvSpPr>
        <p:spPr>
          <a:xfrm>
            <a:off x="1893328" y="2826891"/>
            <a:ext cx="4238636" cy="9707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3200" dirty="0" smtClean="0"/>
              <a:t>Formação Inicial</a:t>
            </a:r>
            <a:endParaRPr sz="3200" dirty="0"/>
          </a:p>
        </p:txBody>
      </p:sp>
      <p:sp>
        <p:nvSpPr>
          <p:cNvPr id="11" name="object 11"/>
          <p:cNvSpPr/>
          <p:nvPr/>
        </p:nvSpPr>
        <p:spPr>
          <a:xfrm>
            <a:off x="3540686" y="4516547"/>
            <a:ext cx="1810912" cy="10601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2000" dirty="0" smtClean="0"/>
              <a:t>Visibilidade e valor da profissão</a:t>
            </a:r>
            <a:endParaRPr sz="2000" dirty="0"/>
          </a:p>
        </p:txBody>
      </p:sp>
      <p:sp>
        <p:nvSpPr>
          <p:cNvPr id="14" name="object 14"/>
          <p:cNvSpPr/>
          <p:nvPr/>
        </p:nvSpPr>
        <p:spPr>
          <a:xfrm>
            <a:off x="5427674" y="4516547"/>
            <a:ext cx="1563550" cy="10601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2000" dirty="0" smtClean="0"/>
              <a:t>Normatização e Regulação</a:t>
            </a:r>
            <a:endParaRPr sz="2000" dirty="0"/>
          </a:p>
        </p:txBody>
      </p:sp>
      <p:sp>
        <p:nvSpPr>
          <p:cNvPr id="17" name="object 17"/>
          <p:cNvSpPr/>
          <p:nvPr/>
        </p:nvSpPr>
        <p:spPr>
          <a:xfrm>
            <a:off x="6284364" y="2838090"/>
            <a:ext cx="4175121" cy="97078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3200" dirty="0" smtClean="0"/>
              <a:t>Formação Continuada</a:t>
            </a:r>
            <a:endParaRPr sz="3200" dirty="0"/>
          </a:p>
        </p:txBody>
      </p:sp>
      <p:sp>
        <p:nvSpPr>
          <p:cNvPr id="20" name="object 20"/>
          <p:cNvSpPr/>
          <p:nvPr/>
        </p:nvSpPr>
        <p:spPr>
          <a:xfrm>
            <a:off x="7067300" y="4516548"/>
            <a:ext cx="1695824" cy="10601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2000" dirty="0" smtClean="0"/>
              <a:t>Avaliação</a:t>
            </a:r>
            <a:endParaRPr sz="2000" dirty="0"/>
          </a:p>
        </p:txBody>
      </p:sp>
      <p:sp>
        <p:nvSpPr>
          <p:cNvPr id="23" name="object 23"/>
          <p:cNvSpPr/>
          <p:nvPr/>
        </p:nvSpPr>
        <p:spPr>
          <a:xfrm>
            <a:off x="8839200" y="4519062"/>
            <a:ext cx="1620285" cy="10601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dirty="0" smtClean="0"/>
              <a:t>Pesquisa e Informação</a:t>
            </a:r>
            <a:endParaRPr dirty="0"/>
          </a:p>
        </p:txBody>
      </p:sp>
      <p:sp>
        <p:nvSpPr>
          <p:cNvPr id="27" name="object 11"/>
          <p:cNvSpPr/>
          <p:nvPr/>
        </p:nvSpPr>
        <p:spPr>
          <a:xfrm>
            <a:off x="1893327" y="4518934"/>
            <a:ext cx="1571282" cy="10601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2000" dirty="0" smtClean="0"/>
              <a:t>Concepção</a:t>
            </a:r>
            <a:endParaRPr sz="2000" dirty="0"/>
          </a:p>
        </p:txBody>
      </p:sp>
      <p:sp>
        <p:nvSpPr>
          <p:cNvPr id="12" name="Pentágono 11"/>
          <p:cNvSpPr/>
          <p:nvPr/>
        </p:nvSpPr>
        <p:spPr>
          <a:xfrm rot="5400000">
            <a:off x="5985906" y="-130179"/>
            <a:ext cx="381002" cy="8566159"/>
          </a:xfrm>
          <a:prstGeom prst="homePlate">
            <a:avLst>
              <a:gd name="adj" fmla="val 6914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18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24870" y="938017"/>
            <a:ext cx="334962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25" dirty="0">
                <a:latin typeface="Calibri"/>
                <a:cs typeface="Calibri"/>
              </a:rPr>
              <a:t>F</a:t>
            </a:r>
            <a:r>
              <a:rPr sz="2400" b="1" spc="-5" dirty="0">
                <a:latin typeface="Calibri"/>
                <a:cs typeface="Calibri"/>
              </a:rPr>
              <a:t>ORM</a:t>
            </a:r>
            <a:r>
              <a:rPr sz="2400" b="1" spc="-25" dirty="0">
                <a:latin typeface="Calibri"/>
                <a:cs typeface="Calibri"/>
              </a:rPr>
              <a:t>A</a:t>
            </a:r>
            <a:r>
              <a:rPr sz="2400" b="1" spc="-5" dirty="0">
                <a:latin typeface="Calibri"/>
                <a:cs typeface="Calibri"/>
              </a:rPr>
              <a:t>Ç</a:t>
            </a:r>
            <a:r>
              <a:rPr sz="2400" b="1" spc="-40" dirty="0">
                <a:latin typeface="Calibri"/>
                <a:cs typeface="Calibri"/>
              </a:rPr>
              <a:t>Ã</a:t>
            </a:r>
            <a:r>
              <a:rPr sz="2400" b="1" dirty="0">
                <a:latin typeface="Calibri"/>
                <a:cs typeface="Calibri"/>
              </a:rPr>
              <a:t>O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C</a:t>
            </a:r>
            <a:r>
              <a:rPr sz="2400" b="1" spc="-20" dirty="0">
                <a:latin typeface="Calibri"/>
                <a:cs typeface="Calibri"/>
              </a:rPr>
              <a:t>ONTIN</a:t>
            </a:r>
            <a:r>
              <a:rPr sz="2400" b="1" spc="-75" dirty="0">
                <a:latin typeface="Calibri"/>
                <a:cs typeface="Calibri"/>
              </a:rPr>
              <a:t>U</a:t>
            </a:r>
            <a:r>
              <a:rPr sz="2400" b="1" dirty="0">
                <a:latin typeface="Calibri"/>
                <a:cs typeface="Calibri"/>
              </a:rPr>
              <a:t>A</a:t>
            </a:r>
            <a:r>
              <a:rPr sz="2400" b="1" spc="-65" dirty="0">
                <a:latin typeface="Calibri"/>
                <a:cs typeface="Calibri"/>
              </a:rPr>
              <a:t>D</a:t>
            </a:r>
            <a:r>
              <a:rPr sz="2400" b="1" spc="-15" dirty="0"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39952" y="1593129"/>
            <a:ext cx="9905238" cy="94716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153285" y="1600200"/>
            <a:ext cx="7873237" cy="9053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0" algn="ctr">
              <a:lnSpc>
                <a:spcPct val="100000"/>
              </a:lnSpc>
            </a:pPr>
            <a:r>
              <a:rPr sz="2300" b="1" spc="-5" dirty="0">
                <a:latin typeface="Calibri"/>
                <a:cs typeface="Calibri"/>
              </a:rPr>
              <a:t>Pl</a:t>
            </a:r>
            <a:r>
              <a:rPr sz="2300" b="1" spc="-25" dirty="0">
                <a:latin typeface="Calibri"/>
                <a:cs typeface="Calibri"/>
              </a:rPr>
              <a:t>a</a:t>
            </a:r>
            <a:r>
              <a:rPr sz="2300" b="1" spc="-20" dirty="0">
                <a:latin typeface="Calibri"/>
                <a:cs typeface="Calibri"/>
              </a:rPr>
              <a:t>t</a:t>
            </a:r>
            <a:r>
              <a:rPr sz="2300" b="1" spc="-10" dirty="0">
                <a:latin typeface="Calibri"/>
                <a:cs typeface="Calibri"/>
              </a:rPr>
              <a:t>a</a:t>
            </a:r>
            <a:r>
              <a:rPr sz="2300" b="1" spc="-35" dirty="0">
                <a:latin typeface="Calibri"/>
                <a:cs typeface="Calibri"/>
              </a:rPr>
              <a:t>f</a:t>
            </a:r>
            <a:r>
              <a:rPr sz="2300" b="1" dirty="0">
                <a:latin typeface="Calibri"/>
                <a:cs typeface="Calibri"/>
              </a:rPr>
              <a:t>orma</a:t>
            </a:r>
            <a:r>
              <a:rPr sz="2300" b="1" spc="-80" dirty="0">
                <a:latin typeface="Times New Roman"/>
                <a:cs typeface="Times New Roman"/>
              </a:rPr>
              <a:t> </a:t>
            </a:r>
            <a:r>
              <a:rPr sz="2300" b="1" dirty="0">
                <a:latin typeface="Calibri"/>
                <a:cs typeface="Calibri"/>
              </a:rPr>
              <a:t>de</a:t>
            </a:r>
            <a:r>
              <a:rPr sz="2300" b="1" spc="-60" dirty="0">
                <a:latin typeface="Times New Roman"/>
                <a:cs typeface="Times New Roman"/>
              </a:rPr>
              <a:t> </a:t>
            </a:r>
            <a:r>
              <a:rPr sz="2300" b="1" spc="-25" dirty="0">
                <a:latin typeface="Calibri"/>
                <a:cs typeface="Calibri"/>
              </a:rPr>
              <a:t>F</a:t>
            </a:r>
            <a:r>
              <a:rPr sz="2300" b="1" dirty="0">
                <a:latin typeface="Calibri"/>
                <a:cs typeface="Calibri"/>
              </a:rPr>
              <a:t>orma</a:t>
            </a:r>
            <a:r>
              <a:rPr sz="2300" b="1" spc="-20" dirty="0">
                <a:latin typeface="Calibri"/>
                <a:cs typeface="Calibri"/>
              </a:rPr>
              <a:t>ç</a:t>
            </a:r>
            <a:r>
              <a:rPr sz="2300" b="1" dirty="0">
                <a:latin typeface="Calibri"/>
                <a:cs typeface="Calibri"/>
              </a:rPr>
              <a:t>ão</a:t>
            </a:r>
            <a:r>
              <a:rPr sz="2300" b="1" spc="-70" dirty="0">
                <a:latin typeface="Times New Roman"/>
                <a:cs typeface="Times New Roman"/>
              </a:rPr>
              <a:t> </a:t>
            </a:r>
            <a:r>
              <a:rPr sz="2300" b="1" spc="-5" dirty="0">
                <a:latin typeface="Calibri"/>
                <a:cs typeface="Calibri"/>
              </a:rPr>
              <a:t>Co</a:t>
            </a:r>
            <a:r>
              <a:rPr sz="2300" b="1" spc="-20" dirty="0">
                <a:latin typeface="Calibri"/>
                <a:cs typeface="Calibri"/>
              </a:rPr>
              <a:t>n</a:t>
            </a:r>
            <a:r>
              <a:rPr sz="2300" b="1" dirty="0">
                <a:latin typeface="Calibri"/>
                <a:cs typeface="Calibri"/>
              </a:rPr>
              <a:t>tinuada</a:t>
            </a:r>
            <a:endParaRPr sz="2300" dirty="0">
              <a:latin typeface="Calibri"/>
              <a:cs typeface="Calibri"/>
            </a:endParaRPr>
          </a:p>
          <a:p>
            <a:pPr algn="ctr">
              <a:lnSpc>
                <a:spcPts val="1570"/>
              </a:lnSpc>
              <a:spcBef>
                <a:spcPts val="1115"/>
              </a:spcBef>
            </a:pPr>
            <a:r>
              <a:rPr lang="pt-BR" spc="-15" dirty="0" smtClean="0">
                <a:latin typeface="Arial"/>
                <a:cs typeface="Arial"/>
              </a:rPr>
              <a:t>O</a:t>
            </a:r>
            <a:r>
              <a:rPr lang="pt-BR" spc="-20" dirty="0" smtClean="0">
                <a:latin typeface="Arial"/>
                <a:cs typeface="Arial"/>
              </a:rPr>
              <a:t>f</a:t>
            </a:r>
            <a:r>
              <a:rPr lang="pt-BR" spc="-15" dirty="0" smtClean="0">
                <a:latin typeface="Arial"/>
                <a:cs typeface="Arial"/>
              </a:rPr>
              <a:t>e</a:t>
            </a:r>
            <a:r>
              <a:rPr lang="pt-BR" spc="-30" dirty="0" smtClean="0">
                <a:latin typeface="Arial"/>
                <a:cs typeface="Arial"/>
              </a:rPr>
              <a:t>r</a:t>
            </a:r>
            <a:r>
              <a:rPr lang="pt-BR" spc="-125" dirty="0" smtClean="0">
                <a:latin typeface="Arial"/>
                <a:cs typeface="Arial"/>
              </a:rPr>
              <a:t>t</a:t>
            </a:r>
            <a:r>
              <a:rPr lang="pt-BR" spc="-10" dirty="0" smtClean="0">
                <a:latin typeface="Arial"/>
                <a:cs typeface="Arial"/>
              </a:rPr>
              <a:t>a</a:t>
            </a:r>
            <a:r>
              <a:rPr lang="pt-BR" spc="-35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e</a:t>
            </a:r>
            <a:r>
              <a:rPr lang="pt-BR" spc="45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Arial"/>
                <a:cs typeface="Arial"/>
              </a:rPr>
              <a:t>c</a:t>
            </a:r>
            <a:r>
              <a:rPr lang="pt-BR" spc="-10" dirty="0" smtClean="0">
                <a:latin typeface="Arial"/>
                <a:cs typeface="Arial"/>
              </a:rPr>
              <a:t>u</a:t>
            </a:r>
            <a:r>
              <a:rPr lang="pt-BR" spc="-5" dirty="0" smtClean="0">
                <a:latin typeface="Arial"/>
                <a:cs typeface="Arial"/>
              </a:rPr>
              <a:t>r</a:t>
            </a:r>
            <a:r>
              <a:rPr lang="pt-BR" spc="-10" dirty="0" smtClean="0">
                <a:latin typeface="Arial"/>
                <a:cs typeface="Arial"/>
              </a:rPr>
              <a:t>s</a:t>
            </a:r>
            <a:r>
              <a:rPr lang="pt-BR" spc="-15" dirty="0" smtClean="0">
                <a:latin typeface="Arial"/>
                <a:cs typeface="Arial"/>
              </a:rPr>
              <a:t>os</a:t>
            </a:r>
            <a:r>
              <a:rPr lang="pt-BR" spc="45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e</a:t>
            </a:r>
            <a:r>
              <a:rPr lang="pt-BR" spc="35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p</a:t>
            </a:r>
            <a:r>
              <a:rPr lang="pt-BR" spc="-20" dirty="0" smtClean="0">
                <a:latin typeface="Arial"/>
                <a:cs typeface="Arial"/>
              </a:rPr>
              <a:t>e</a:t>
            </a:r>
            <a:r>
              <a:rPr lang="pt-BR" spc="-5" dirty="0" smtClean="0">
                <a:latin typeface="Arial"/>
                <a:cs typeface="Arial"/>
              </a:rPr>
              <a:t>r</a:t>
            </a:r>
            <a:r>
              <a:rPr lang="pt-BR" spc="-10" dirty="0" smtClean="0">
                <a:latin typeface="Arial"/>
                <a:cs typeface="Arial"/>
              </a:rPr>
              <a:t>c</a:t>
            </a:r>
            <a:r>
              <a:rPr lang="pt-BR" spc="-5" dirty="0" smtClean="0">
                <a:latin typeface="Arial"/>
                <a:cs typeface="Arial"/>
              </a:rPr>
              <a:t>u</a:t>
            </a:r>
            <a:r>
              <a:rPr lang="pt-BR" spc="-10" dirty="0" smtClean="0">
                <a:latin typeface="Arial"/>
                <a:cs typeface="Arial"/>
              </a:rPr>
              <a:t>r</a:t>
            </a:r>
            <a:r>
              <a:rPr lang="pt-BR" spc="-15" dirty="0" smtClean="0">
                <a:latin typeface="Arial"/>
                <a:cs typeface="Arial"/>
              </a:rPr>
              <a:t>sos</a:t>
            </a:r>
            <a:r>
              <a:rPr lang="pt-BR" spc="70" dirty="0" smtClean="0">
                <a:latin typeface="Times New Roman"/>
                <a:cs typeface="Times New Roman"/>
              </a:rPr>
              <a:t> </a:t>
            </a:r>
            <a:r>
              <a:rPr lang="pt-BR" spc="-15" dirty="0" smtClean="0">
                <a:latin typeface="Arial"/>
                <a:cs typeface="Arial"/>
              </a:rPr>
              <a:t>f</a:t>
            </a:r>
            <a:r>
              <a:rPr lang="pt-BR" dirty="0" smtClean="0">
                <a:latin typeface="Arial"/>
                <a:cs typeface="Arial"/>
              </a:rPr>
              <a:t>o</a:t>
            </a:r>
            <a:r>
              <a:rPr lang="pt-BR" spc="-10" dirty="0" smtClean="0">
                <a:latin typeface="Arial"/>
                <a:cs typeface="Arial"/>
              </a:rPr>
              <a:t>r</a:t>
            </a:r>
            <a:r>
              <a:rPr lang="pt-BR" dirty="0" smtClean="0">
                <a:latin typeface="Arial"/>
                <a:cs typeface="Arial"/>
              </a:rPr>
              <a:t>m</a:t>
            </a:r>
            <a:r>
              <a:rPr lang="pt-BR" spc="-125" dirty="0" smtClean="0">
                <a:latin typeface="Arial"/>
                <a:cs typeface="Arial"/>
              </a:rPr>
              <a:t>a</a:t>
            </a:r>
            <a:r>
              <a:rPr lang="pt-BR" spc="-15" dirty="0" smtClean="0">
                <a:latin typeface="Arial"/>
                <a:cs typeface="Arial"/>
              </a:rPr>
              <a:t>t</a:t>
            </a:r>
            <a:r>
              <a:rPr lang="pt-BR" spc="-10" dirty="0" smtClean="0">
                <a:latin typeface="Arial"/>
                <a:cs typeface="Arial"/>
              </a:rPr>
              <a:t>iv</a:t>
            </a:r>
            <a:r>
              <a:rPr lang="pt-BR" spc="-20" dirty="0" smtClean="0">
                <a:latin typeface="Arial"/>
                <a:cs typeface="Arial"/>
              </a:rPr>
              <a:t>os</a:t>
            </a:r>
            <a:r>
              <a:rPr lang="pt-BR" spc="-5" dirty="0" smtClean="0">
                <a:latin typeface="Arial"/>
                <a:cs typeface="Arial"/>
              </a:rPr>
              <a:t>,</a:t>
            </a:r>
            <a:r>
              <a:rPr lang="pt-BR" spc="55" dirty="0" smtClean="0">
                <a:latin typeface="Times New Roman"/>
                <a:cs typeface="Times New Roman"/>
              </a:rPr>
              <a:t> </a:t>
            </a:r>
            <a:r>
              <a:rPr lang="pt-BR" spc="-15" dirty="0" smtClean="0">
                <a:latin typeface="Arial"/>
                <a:cs typeface="Arial"/>
              </a:rPr>
              <a:t>pe</a:t>
            </a:r>
            <a:r>
              <a:rPr lang="pt-BR" spc="-5" dirty="0" smtClean="0">
                <a:latin typeface="Arial"/>
                <a:cs typeface="Arial"/>
              </a:rPr>
              <a:t>rm</a:t>
            </a:r>
            <a:r>
              <a:rPr lang="pt-BR" spc="-10" dirty="0" smtClean="0">
                <a:latin typeface="Arial"/>
                <a:cs typeface="Arial"/>
              </a:rPr>
              <a:t>itin</a:t>
            </a:r>
            <a:r>
              <a:rPr lang="pt-BR" spc="-25" dirty="0" smtClean="0">
                <a:latin typeface="Arial"/>
                <a:cs typeface="Arial"/>
              </a:rPr>
              <a:t>d</a:t>
            </a:r>
            <a:r>
              <a:rPr lang="pt-BR" spc="-15" dirty="0" smtClean="0">
                <a:latin typeface="Arial"/>
                <a:cs typeface="Arial"/>
              </a:rPr>
              <a:t>o</a:t>
            </a:r>
            <a:r>
              <a:rPr lang="pt-BR" spc="60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Arial"/>
                <a:cs typeface="Arial"/>
              </a:rPr>
              <a:t>c</a:t>
            </a:r>
            <a:r>
              <a:rPr lang="pt-BR" spc="-10" dirty="0" smtClean="0">
                <a:latin typeface="Arial"/>
                <a:cs typeface="Arial"/>
              </a:rPr>
              <a:t>e</a:t>
            </a:r>
            <a:r>
              <a:rPr lang="pt-BR" spc="-30" dirty="0" smtClean="0">
                <a:latin typeface="Arial"/>
                <a:cs typeface="Arial"/>
              </a:rPr>
              <a:t>r</a:t>
            </a:r>
            <a:r>
              <a:rPr lang="pt-BR" spc="-15" dirty="0" smtClean="0">
                <a:latin typeface="Arial"/>
                <a:cs typeface="Arial"/>
              </a:rPr>
              <a:t>t</a:t>
            </a:r>
            <a:r>
              <a:rPr lang="pt-BR" spc="-10" dirty="0" smtClean="0">
                <a:latin typeface="Arial"/>
                <a:cs typeface="Arial"/>
              </a:rPr>
              <a:t>ific</a:t>
            </a:r>
            <a:r>
              <a:rPr lang="pt-BR" spc="-20" dirty="0" smtClean="0">
                <a:latin typeface="Arial"/>
                <a:cs typeface="Arial"/>
              </a:rPr>
              <a:t>a</a:t>
            </a:r>
            <a:r>
              <a:rPr lang="pt-BR" spc="-5" dirty="0" smtClean="0">
                <a:latin typeface="Arial"/>
                <a:cs typeface="Arial"/>
              </a:rPr>
              <a:t>ç</a:t>
            </a:r>
            <a:r>
              <a:rPr lang="pt-BR" spc="-10" dirty="0" smtClean="0">
                <a:latin typeface="Arial"/>
                <a:cs typeface="Arial"/>
              </a:rPr>
              <a:t>õ</a:t>
            </a:r>
            <a:r>
              <a:rPr lang="pt-BR" spc="-5" dirty="0" smtClean="0">
                <a:latin typeface="Arial"/>
                <a:cs typeface="Arial"/>
              </a:rPr>
              <a:t>e</a:t>
            </a:r>
            <a:r>
              <a:rPr lang="pt-BR" spc="-15" dirty="0" smtClean="0">
                <a:latin typeface="Arial"/>
                <a:cs typeface="Arial"/>
              </a:rPr>
              <a:t>s</a:t>
            </a:r>
            <a:r>
              <a:rPr lang="pt-BR" spc="-5" dirty="0" smtClean="0">
                <a:latin typeface="Arial"/>
                <a:cs typeface="Arial"/>
              </a:rPr>
              <a:t>, </a:t>
            </a:r>
            <a:r>
              <a:rPr lang="pt-BR" spc="-15" dirty="0" smtClean="0">
                <a:latin typeface="Arial"/>
                <a:cs typeface="Arial"/>
              </a:rPr>
              <a:t>f</a:t>
            </a:r>
            <a:r>
              <a:rPr lang="pt-BR" dirty="0" smtClean="0">
                <a:latin typeface="Arial"/>
                <a:cs typeface="Arial"/>
              </a:rPr>
              <a:t>o</a:t>
            </a:r>
            <a:r>
              <a:rPr lang="pt-BR" spc="-10" dirty="0" smtClean="0">
                <a:latin typeface="Arial"/>
                <a:cs typeface="Arial"/>
              </a:rPr>
              <a:t>r</a:t>
            </a:r>
            <a:r>
              <a:rPr lang="pt-BR" dirty="0" smtClean="0">
                <a:latin typeface="Arial"/>
                <a:cs typeface="Arial"/>
              </a:rPr>
              <a:t>m</a:t>
            </a:r>
            <a:r>
              <a:rPr lang="pt-BR" spc="-10" dirty="0" smtClean="0">
                <a:latin typeface="Arial"/>
                <a:cs typeface="Arial"/>
              </a:rPr>
              <a:t>a</a:t>
            </a:r>
            <a:r>
              <a:rPr lang="pt-BR" spc="-5" dirty="0" smtClean="0">
                <a:latin typeface="Arial"/>
                <a:cs typeface="Arial"/>
              </a:rPr>
              <a:t>ç</a:t>
            </a:r>
            <a:r>
              <a:rPr lang="pt-BR" spc="-10" dirty="0" smtClean="0">
                <a:latin typeface="Arial"/>
                <a:cs typeface="Arial"/>
              </a:rPr>
              <a:t>õ</a:t>
            </a:r>
            <a:r>
              <a:rPr lang="pt-BR" spc="-15" dirty="0" smtClean="0">
                <a:latin typeface="Arial"/>
                <a:cs typeface="Arial"/>
              </a:rPr>
              <a:t>e</a:t>
            </a:r>
            <a:r>
              <a:rPr lang="pt-BR" spc="-10" dirty="0" smtClean="0">
                <a:latin typeface="Arial"/>
                <a:cs typeface="Arial"/>
              </a:rPr>
              <a:t>s</a:t>
            </a:r>
            <a:r>
              <a:rPr lang="pt-BR" spc="-5" dirty="0" smtClean="0">
                <a:latin typeface="Times New Roman"/>
                <a:cs typeface="Times New Roman"/>
              </a:rPr>
              <a:t> </a:t>
            </a:r>
            <a:r>
              <a:rPr lang="pt-BR" spc="-15" dirty="0" smtClean="0">
                <a:latin typeface="Arial"/>
                <a:cs typeface="Arial"/>
              </a:rPr>
              <a:t>a</a:t>
            </a:r>
            <a:r>
              <a:rPr lang="pt-BR" spc="-5" dirty="0" smtClean="0">
                <a:latin typeface="Arial"/>
                <a:cs typeface="Arial"/>
              </a:rPr>
              <a:t>u</a:t>
            </a:r>
            <a:r>
              <a:rPr lang="pt-BR" spc="-10" dirty="0" smtClean="0">
                <a:latin typeface="Arial"/>
                <a:cs typeface="Arial"/>
              </a:rPr>
              <a:t>t</a:t>
            </a:r>
            <a:r>
              <a:rPr lang="pt-BR" dirty="0" smtClean="0">
                <a:latin typeface="Arial"/>
                <a:cs typeface="Arial"/>
              </a:rPr>
              <a:t>ô</a:t>
            </a:r>
            <a:r>
              <a:rPr lang="pt-BR" spc="-10" dirty="0" smtClean="0">
                <a:latin typeface="Arial"/>
                <a:cs typeface="Arial"/>
              </a:rPr>
              <a:t>n</a:t>
            </a:r>
            <a:r>
              <a:rPr lang="pt-BR" spc="-15" dirty="0" smtClean="0">
                <a:latin typeface="Arial"/>
                <a:cs typeface="Arial"/>
              </a:rPr>
              <a:t>o</a:t>
            </a:r>
            <a:r>
              <a:rPr lang="pt-BR" spc="-20" dirty="0" smtClean="0">
                <a:latin typeface="Arial"/>
                <a:cs typeface="Arial"/>
              </a:rPr>
              <a:t>ma</a:t>
            </a:r>
            <a:r>
              <a:rPr lang="pt-BR" spc="-10" dirty="0" smtClean="0">
                <a:latin typeface="Arial"/>
                <a:cs typeface="Arial"/>
              </a:rPr>
              <a:t>s</a:t>
            </a:r>
            <a:r>
              <a:rPr lang="pt-BR" spc="6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e</a:t>
            </a:r>
            <a:r>
              <a:rPr lang="pt-BR" spc="35" dirty="0" smtClean="0">
                <a:latin typeface="Times New Roman"/>
                <a:cs typeface="Times New Roman"/>
              </a:rPr>
              <a:t> </a:t>
            </a:r>
            <a:r>
              <a:rPr lang="pt-BR" spc="-15" dirty="0" smtClean="0">
                <a:latin typeface="Arial"/>
                <a:cs typeface="Arial"/>
              </a:rPr>
              <a:t>gestão</a:t>
            </a:r>
            <a:r>
              <a:rPr lang="pt-BR" spc="60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o</a:t>
            </a:r>
            <a:r>
              <a:rPr lang="pt-BR" spc="35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p</a:t>
            </a:r>
            <a:r>
              <a:rPr lang="pt-BR" spc="-5" dirty="0" smtClean="0">
                <a:latin typeface="Arial"/>
                <a:cs typeface="Arial"/>
              </a:rPr>
              <a:t>r</a:t>
            </a:r>
            <a:r>
              <a:rPr lang="pt-BR" spc="-15" dirty="0" smtClean="0">
                <a:latin typeface="Arial"/>
                <a:cs typeface="Arial"/>
              </a:rPr>
              <a:t>ó</a:t>
            </a:r>
            <a:r>
              <a:rPr lang="pt-BR" spc="-20" dirty="0" smtClean="0">
                <a:latin typeface="Arial"/>
                <a:cs typeface="Arial"/>
              </a:rPr>
              <a:t>p</a:t>
            </a:r>
            <a:r>
              <a:rPr lang="pt-BR" spc="-15" dirty="0" smtClean="0">
                <a:latin typeface="Arial"/>
                <a:cs typeface="Arial"/>
              </a:rPr>
              <a:t>rio</a:t>
            </a:r>
            <a:r>
              <a:rPr lang="pt-BR" spc="50" dirty="0" smtClean="0">
                <a:latin typeface="Times New Roman"/>
                <a:cs typeface="Times New Roman"/>
              </a:rPr>
              <a:t> </a:t>
            </a:r>
            <a:r>
              <a:rPr lang="pt-BR" spc="-5" dirty="0" smtClean="0">
                <a:latin typeface="Arial"/>
                <a:cs typeface="Arial"/>
              </a:rPr>
              <a:t>d</a:t>
            </a:r>
            <a:r>
              <a:rPr lang="pt-BR" spc="-10" dirty="0" smtClean="0">
                <a:latin typeface="Arial"/>
                <a:cs typeface="Arial"/>
              </a:rPr>
              <a:t>e</a:t>
            </a:r>
            <a:r>
              <a:rPr lang="pt-BR" spc="-15" dirty="0" smtClean="0">
                <a:latin typeface="Arial"/>
                <a:cs typeface="Arial"/>
              </a:rPr>
              <a:t>se</a:t>
            </a:r>
            <a:r>
              <a:rPr lang="pt-BR" spc="-5" dirty="0" smtClean="0">
                <a:latin typeface="Arial"/>
                <a:cs typeface="Arial"/>
              </a:rPr>
              <a:t>n</a:t>
            </a:r>
            <a:r>
              <a:rPr lang="pt-BR" spc="-10" dirty="0" smtClean="0">
                <a:latin typeface="Arial"/>
                <a:cs typeface="Arial"/>
              </a:rPr>
              <a:t>v</a:t>
            </a:r>
            <a:r>
              <a:rPr lang="pt-BR" spc="-15" dirty="0" smtClean="0">
                <a:latin typeface="Arial"/>
                <a:cs typeface="Arial"/>
              </a:rPr>
              <a:t>o</a:t>
            </a:r>
            <a:r>
              <a:rPr lang="pt-BR" spc="-110" dirty="0" smtClean="0">
                <a:latin typeface="Arial"/>
                <a:cs typeface="Arial"/>
              </a:rPr>
              <a:t>l</a:t>
            </a:r>
            <a:r>
              <a:rPr lang="pt-BR" spc="-15" dirty="0" smtClean="0">
                <a:latin typeface="Arial"/>
                <a:cs typeface="Arial"/>
              </a:rPr>
              <a:t>v</a:t>
            </a:r>
            <a:r>
              <a:rPr lang="pt-BR" dirty="0" smtClean="0">
                <a:latin typeface="Arial"/>
                <a:cs typeface="Arial"/>
              </a:rPr>
              <a:t>ime</a:t>
            </a:r>
            <a:r>
              <a:rPr lang="pt-BR" spc="-10" dirty="0" smtClean="0">
                <a:latin typeface="Arial"/>
                <a:cs typeface="Arial"/>
              </a:rPr>
              <a:t>n</a:t>
            </a:r>
            <a:r>
              <a:rPr lang="pt-BR" spc="-40" dirty="0" smtClean="0">
                <a:latin typeface="Arial"/>
                <a:cs typeface="Arial"/>
              </a:rPr>
              <a:t>t</a:t>
            </a:r>
            <a:r>
              <a:rPr lang="pt-BR" spc="-15" dirty="0" smtClean="0">
                <a:latin typeface="Arial"/>
                <a:cs typeface="Arial"/>
              </a:rPr>
              <a:t>o</a:t>
            </a:r>
            <a:r>
              <a:rPr lang="pt-BR" spc="75" dirty="0" smtClean="0">
                <a:latin typeface="Times New Roman"/>
                <a:cs typeface="Times New Roman"/>
              </a:rPr>
              <a:t> </a:t>
            </a:r>
            <a:r>
              <a:rPr lang="pt-BR" spc="-15" dirty="0" smtClean="0">
                <a:latin typeface="Arial"/>
                <a:cs typeface="Arial"/>
              </a:rPr>
              <a:t>p</a:t>
            </a:r>
            <a:r>
              <a:rPr lang="pt-BR" spc="-5" dirty="0" smtClean="0">
                <a:latin typeface="Arial"/>
                <a:cs typeface="Arial"/>
              </a:rPr>
              <a:t>r</a:t>
            </a:r>
            <a:r>
              <a:rPr lang="pt-BR" spc="-10" dirty="0" smtClean="0">
                <a:latin typeface="Arial"/>
                <a:cs typeface="Arial"/>
              </a:rPr>
              <a:t>o</a:t>
            </a:r>
            <a:r>
              <a:rPr lang="pt-BR" spc="-15" dirty="0" smtClean="0">
                <a:latin typeface="Arial"/>
                <a:cs typeface="Arial"/>
              </a:rPr>
              <a:t>f</a:t>
            </a:r>
            <a:r>
              <a:rPr lang="pt-BR" spc="-10" dirty="0" smtClean="0">
                <a:latin typeface="Arial"/>
                <a:cs typeface="Arial"/>
              </a:rPr>
              <a:t>is</a:t>
            </a:r>
            <a:r>
              <a:rPr lang="pt-BR" spc="-20" dirty="0" smtClean="0">
                <a:latin typeface="Arial"/>
                <a:cs typeface="Arial"/>
              </a:rPr>
              <a:t>s</a:t>
            </a:r>
            <a:r>
              <a:rPr lang="pt-BR" spc="-10" dirty="0" smtClean="0">
                <a:latin typeface="Arial"/>
                <a:cs typeface="Arial"/>
              </a:rPr>
              <a:t>ion</a:t>
            </a:r>
            <a:r>
              <a:rPr lang="pt-BR" spc="-20" dirty="0" smtClean="0">
                <a:latin typeface="Arial"/>
                <a:cs typeface="Arial"/>
              </a:rPr>
              <a:t>a</a:t>
            </a:r>
            <a:r>
              <a:rPr lang="pt-BR" dirty="0" smtClean="0">
                <a:latin typeface="Arial"/>
                <a:cs typeface="Arial"/>
              </a:rPr>
              <a:t>l</a:t>
            </a:r>
            <a:endParaRPr lang="pt-BR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28524" y="2640459"/>
            <a:ext cx="4888488" cy="15659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28524" y="2837453"/>
            <a:ext cx="4888487" cy="11669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3505" marR="99060" algn="ctr">
              <a:lnSpc>
                <a:spcPts val="2530"/>
              </a:lnSpc>
              <a:tabLst>
                <a:tab pos="1416685" algn="l"/>
              </a:tabLst>
            </a:pPr>
            <a:r>
              <a:rPr sz="2300" b="1" spc="-5" dirty="0" err="1" smtClean="0">
                <a:latin typeface="Calibri"/>
                <a:cs typeface="Calibri"/>
              </a:rPr>
              <a:t>Co</a:t>
            </a:r>
            <a:r>
              <a:rPr sz="2300" b="1" spc="-25" dirty="0" err="1" smtClean="0">
                <a:latin typeface="Calibri"/>
                <a:cs typeface="Calibri"/>
              </a:rPr>
              <a:t>n</a:t>
            </a:r>
            <a:r>
              <a:rPr sz="2300" b="1" spc="-20" dirty="0" err="1" smtClean="0">
                <a:latin typeface="Calibri"/>
                <a:cs typeface="Calibri"/>
              </a:rPr>
              <a:t>t</a:t>
            </a:r>
            <a:r>
              <a:rPr sz="2300" b="1" spc="-5" dirty="0" err="1" smtClean="0">
                <a:latin typeface="Calibri"/>
                <a:cs typeface="Calibri"/>
              </a:rPr>
              <a:t>eúd</a:t>
            </a:r>
            <a:r>
              <a:rPr sz="2300" b="1" dirty="0" err="1" smtClean="0">
                <a:latin typeface="Calibri"/>
                <a:cs typeface="Calibri"/>
              </a:rPr>
              <a:t>o</a:t>
            </a:r>
            <a:r>
              <a:rPr lang="pt-BR" sz="2300" b="1" dirty="0" smtClean="0">
                <a:latin typeface="Calibri"/>
                <a:cs typeface="Calibri"/>
              </a:rPr>
              <a:t> </a:t>
            </a:r>
            <a:r>
              <a:rPr sz="2300" b="1" dirty="0" err="1" smtClean="0">
                <a:latin typeface="Calibri"/>
                <a:cs typeface="Calibri"/>
              </a:rPr>
              <a:t>p</a:t>
            </a:r>
            <a:r>
              <a:rPr sz="2300" b="1" spc="-30" dirty="0" err="1" smtClean="0">
                <a:latin typeface="Calibri"/>
                <a:cs typeface="Calibri"/>
              </a:rPr>
              <a:t>r</a:t>
            </a:r>
            <a:r>
              <a:rPr sz="2300" b="1" dirty="0" err="1" smtClean="0">
                <a:latin typeface="Calibri"/>
                <a:cs typeface="Calibri"/>
              </a:rPr>
              <a:t>ópr</a:t>
            </a:r>
            <a:r>
              <a:rPr sz="2300" b="1" spc="-15" dirty="0" err="1" smtClean="0">
                <a:latin typeface="Calibri"/>
                <a:cs typeface="Calibri"/>
              </a:rPr>
              <a:t>i</a:t>
            </a:r>
            <a:r>
              <a:rPr sz="2300" b="1" dirty="0" err="1" smtClean="0">
                <a:latin typeface="Calibri"/>
                <a:cs typeface="Calibri"/>
              </a:rPr>
              <a:t>o</a:t>
            </a:r>
            <a:r>
              <a:rPr sz="2300" b="1" spc="-65" dirty="0" smtClean="0">
                <a:latin typeface="Times New Roman"/>
                <a:cs typeface="Times New Roman"/>
              </a:rPr>
              <a:t> </a:t>
            </a:r>
            <a:r>
              <a:rPr sz="2300" b="1" dirty="0">
                <a:latin typeface="Calibri"/>
                <a:cs typeface="Calibri"/>
              </a:rPr>
              <a:t>dos</a:t>
            </a:r>
            <a:r>
              <a:rPr sz="2300" b="1" spc="-75" dirty="0">
                <a:latin typeface="Times New Roman"/>
                <a:cs typeface="Times New Roman"/>
              </a:rPr>
              <a:t> </a:t>
            </a:r>
            <a:r>
              <a:rPr sz="2300" b="1" spc="-5" dirty="0">
                <a:latin typeface="Calibri"/>
                <a:cs typeface="Calibri"/>
              </a:rPr>
              <a:t>e</a:t>
            </a:r>
            <a:r>
              <a:rPr sz="2300" b="1" spc="-20" dirty="0">
                <a:latin typeface="Calibri"/>
                <a:cs typeface="Calibri"/>
              </a:rPr>
              <a:t>nt</a:t>
            </a:r>
            <a:r>
              <a:rPr sz="2300" b="1" spc="-5" dirty="0">
                <a:latin typeface="Calibri"/>
                <a:cs typeface="Calibri"/>
              </a:rPr>
              <a:t>es</a:t>
            </a:r>
            <a:r>
              <a:rPr sz="2300" b="1" spc="-5" dirty="0">
                <a:latin typeface="Times New Roman"/>
                <a:cs typeface="Times New Roman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f</a:t>
            </a:r>
            <a:r>
              <a:rPr sz="2300" b="1" spc="-5" dirty="0">
                <a:latin typeface="Calibri"/>
                <a:cs typeface="Calibri"/>
              </a:rPr>
              <a:t>ed</a:t>
            </a:r>
            <a:r>
              <a:rPr sz="2300" b="1" spc="5" dirty="0">
                <a:latin typeface="Calibri"/>
                <a:cs typeface="Calibri"/>
              </a:rPr>
              <a:t>e</a:t>
            </a:r>
            <a:r>
              <a:rPr sz="2300" b="1" spc="-55" dirty="0">
                <a:latin typeface="Calibri"/>
                <a:cs typeface="Calibri"/>
              </a:rPr>
              <a:t>r</a:t>
            </a:r>
            <a:r>
              <a:rPr sz="2300" b="1" spc="-25" dirty="0">
                <a:latin typeface="Calibri"/>
                <a:cs typeface="Calibri"/>
              </a:rPr>
              <a:t>a</a:t>
            </a:r>
            <a:r>
              <a:rPr sz="2300" b="1" dirty="0">
                <a:latin typeface="Calibri"/>
                <a:cs typeface="Calibri"/>
              </a:rPr>
              <a:t>ti</a:t>
            </a:r>
            <a:r>
              <a:rPr sz="2300" b="1" spc="-25" dirty="0">
                <a:latin typeface="Calibri"/>
                <a:cs typeface="Calibri"/>
              </a:rPr>
              <a:t>v</a:t>
            </a:r>
            <a:r>
              <a:rPr sz="2300" b="1" dirty="0">
                <a:latin typeface="Calibri"/>
                <a:cs typeface="Calibri"/>
              </a:rPr>
              <a:t>os</a:t>
            </a:r>
            <a:endParaRPr sz="2300" dirty="0">
              <a:latin typeface="Calibri"/>
              <a:cs typeface="Calibri"/>
            </a:endParaRPr>
          </a:p>
          <a:p>
            <a:pPr algn="ctr">
              <a:lnSpc>
                <a:spcPts val="1450"/>
              </a:lnSpc>
              <a:spcBef>
                <a:spcPts val="1080"/>
              </a:spcBef>
            </a:pPr>
            <a:r>
              <a:rPr lang="pt-BR" dirty="0" smtClean="0">
                <a:latin typeface="Arial"/>
                <a:cs typeface="Arial"/>
              </a:rPr>
              <a:t>Es</a:t>
            </a:r>
            <a:r>
              <a:rPr lang="pt-BR" spc="-114" dirty="0" smtClean="0">
                <a:latin typeface="Arial"/>
                <a:cs typeface="Arial"/>
              </a:rPr>
              <a:t>t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10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os</a:t>
            </a:r>
            <a:r>
              <a:rPr lang="pt-BR" spc="30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e</a:t>
            </a:r>
            <a:r>
              <a:rPr lang="pt-BR" spc="4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mun</a:t>
            </a:r>
            <a:r>
              <a:rPr lang="pt-BR" dirty="0" smtClean="0">
                <a:latin typeface="Arial"/>
                <a:cs typeface="Arial"/>
              </a:rPr>
              <a:t>i</a:t>
            </a:r>
            <a:r>
              <a:rPr lang="pt-BR" spc="-10" dirty="0" smtClean="0">
                <a:latin typeface="Arial"/>
                <a:cs typeface="Arial"/>
              </a:rPr>
              <a:t>c</a:t>
            </a:r>
            <a:r>
              <a:rPr lang="pt-BR" dirty="0" smtClean="0">
                <a:latin typeface="Arial"/>
                <a:cs typeface="Arial"/>
              </a:rPr>
              <a:t>ípios</a:t>
            </a:r>
            <a:r>
              <a:rPr lang="pt-BR" spc="20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po</a:t>
            </a:r>
            <a:r>
              <a:rPr lang="pt-BR" spc="-10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em</a:t>
            </a:r>
            <a:r>
              <a:rPr lang="pt-BR" spc="25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ut</a:t>
            </a:r>
            <a:r>
              <a:rPr lang="pt-BR" dirty="0" smtClean="0">
                <a:latin typeface="Arial"/>
                <a:cs typeface="Arial"/>
              </a:rPr>
              <a:t>i</a:t>
            </a:r>
            <a:r>
              <a:rPr lang="pt-BR" spc="-5" dirty="0" smtClean="0">
                <a:latin typeface="Arial"/>
                <a:cs typeface="Arial"/>
              </a:rPr>
              <a:t>l</a:t>
            </a:r>
            <a:r>
              <a:rPr lang="pt-BR" dirty="0" smtClean="0">
                <a:latin typeface="Arial"/>
                <a:cs typeface="Arial"/>
              </a:rPr>
              <a:t>i</a:t>
            </a:r>
            <a:r>
              <a:rPr lang="pt-BR" spc="-10" dirty="0" smtClean="0">
                <a:latin typeface="Arial"/>
                <a:cs typeface="Arial"/>
              </a:rPr>
              <a:t>z</a:t>
            </a:r>
            <a:r>
              <a:rPr lang="pt-BR" dirty="0" smtClean="0">
                <a:latin typeface="Arial"/>
                <a:cs typeface="Arial"/>
              </a:rPr>
              <a:t>ar</a:t>
            </a:r>
            <a:r>
              <a:rPr lang="pt-BR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p</a:t>
            </a:r>
            <a:r>
              <a:rPr lang="pt-BR" spc="-5" dirty="0" smtClean="0">
                <a:latin typeface="Arial"/>
                <a:cs typeface="Arial"/>
              </a:rPr>
              <a:t>l</a:t>
            </a:r>
            <a:r>
              <a:rPr lang="pt-BR" spc="-110" dirty="0" smtClean="0">
                <a:latin typeface="Arial"/>
                <a:cs typeface="Arial"/>
              </a:rPr>
              <a:t>a</a:t>
            </a:r>
            <a:r>
              <a:rPr lang="pt-BR" spc="-114" dirty="0" smtClean="0">
                <a:latin typeface="Arial"/>
                <a:cs typeface="Arial"/>
              </a:rPr>
              <a:t>t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10" dirty="0" smtClean="0">
                <a:latin typeface="Arial"/>
                <a:cs typeface="Arial"/>
              </a:rPr>
              <a:t>f</a:t>
            </a:r>
            <a:r>
              <a:rPr lang="pt-BR" dirty="0" smtClean="0">
                <a:latin typeface="Arial"/>
                <a:cs typeface="Arial"/>
              </a:rPr>
              <a:t>o</a:t>
            </a:r>
            <a:r>
              <a:rPr lang="pt-BR" spc="-10" dirty="0" smtClean="0">
                <a:latin typeface="Arial"/>
                <a:cs typeface="Arial"/>
              </a:rPr>
              <a:t>rm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30" dirty="0" smtClean="0">
                <a:latin typeface="Times New Roman"/>
                <a:cs typeface="Times New Roman"/>
              </a:rPr>
              <a:t> </a:t>
            </a:r>
            <a:r>
              <a:rPr lang="pt-BR" spc="-110" dirty="0" smtClean="0">
                <a:latin typeface="Arial"/>
                <a:cs typeface="Arial"/>
              </a:rPr>
              <a:t>p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10" dirty="0" smtClean="0">
                <a:latin typeface="Arial"/>
                <a:cs typeface="Arial"/>
              </a:rPr>
              <a:t>r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40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o</a:t>
            </a:r>
            <a:r>
              <a:rPr lang="pt-BR" spc="-10" dirty="0" smtClean="0">
                <a:latin typeface="Arial"/>
                <a:cs typeface="Arial"/>
              </a:rPr>
              <a:t>r</a:t>
            </a:r>
            <a:r>
              <a:rPr lang="pt-BR" dirty="0" smtClean="0">
                <a:latin typeface="Arial"/>
                <a:cs typeface="Arial"/>
              </a:rPr>
              <a:t>ga</a:t>
            </a:r>
            <a:r>
              <a:rPr lang="pt-BR" spc="-10" dirty="0" smtClean="0">
                <a:latin typeface="Arial"/>
                <a:cs typeface="Arial"/>
              </a:rPr>
              <a:t>n</a:t>
            </a:r>
            <a:r>
              <a:rPr lang="pt-BR" dirty="0" smtClean="0">
                <a:latin typeface="Arial"/>
                <a:cs typeface="Arial"/>
              </a:rPr>
              <a:t>i</a:t>
            </a:r>
            <a:r>
              <a:rPr lang="pt-BR" spc="-10" dirty="0" smtClean="0">
                <a:latin typeface="Arial"/>
                <a:cs typeface="Arial"/>
              </a:rPr>
              <a:t>z</a:t>
            </a:r>
            <a:r>
              <a:rPr lang="pt-BR" dirty="0" smtClean="0">
                <a:latin typeface="Arial"/>
                <a:cs typeface="Arial"/>
              </a:rPr>
              <a:t>ar</a:t>
            </a:r>
            <a:r>
              <a:rPr lang="pt-BR" spc="25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s</a:t>
            </a:r>
            <a:r>
              <a:rPr lang="pt-BR" spc="-10" dirty="0" smtClean="0">
                <a:latin typeface="Arial"/>
                <a:cs typeface="Arial"/>
              </a:rPr>
              <a:t>u</a:t>
            </a:r>
            <a:r>
              <a:rPr lang="pt-BR" dirty="0" smtClean="0">
                <a:latin typeface="Arial"/>
                <a:cs typeface="Arial"/>
              </a:rPr>
              <a:t>as</a:t>
            </a:r>
            <a:r>
              <a:rPr lang="pt-BR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f</a:t>
            </a:r>
            <a:r>
              <a:rPr lang="pt-BR" dirty="0" smtClean="0">
                <a:latin typeface="Arial"/>
                <a:cs typeface="Arial"/>
              </a:rPr>
              <a:t>o</a:t>
            </a:r>
            <a:r>
              <a:rPr lang="pt-BR" spc="-10" dirty="0" smtClean="0">
                <a:latin typeface="Arial"/>
                <a:cs typeface="Arial"/>
              </a:rPr>
              <a:t>rm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10" dirty="0" smtClean="0">
                <a:latin typeface="Arial"/>
                <a:cs typeface="Arial"/>
              </a:rPr>
              <a:t>ç</a:t>
            </a:r>
            <a:r>
              <a:rPr lang="pt-BR" dirty="0" smtClean="0">
                <a:latin typeface="Arial"/>
                <a:cs typeface="Arial"/>
              </a:rPr>
              <a:t>ões</a:t>
            </a:r>
            <a:endParaRPr lang="pt-BR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24459" y="4357201"/>
            <a:ext cx="3126742" cy="94717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2300" b="1" dirty="0" smtClean="0"/>
              <a:t>Educação Infantil</a:t>
            </a:r>
            <a:endParaRPr sz="2300" b="1" dirty="0"/>
          </a:p>
        </p:txBody>
      </p:sp>
      <p:sp>
        <p:nvSpPr>
          <p:cNvPr id="11" name="object 11"/>
          <p:cNvSpPr/>
          <p:nvPr/>
        </p:nvSpPr>
        <p:spPr>
          <a:xfrm>
            <a:off x="4403600" y="4357201"/>
            <a:ext cx="3352800" cy="94717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2300" b="1" dirty="0" smtClean="0"/>
              <a:t>Ensino Fundamental</a:t>
            </a:r>
            <a:endParaRPr sz="2300" b="1" dirty="0"/>
          </a:p>
        </p:txBody>
      </p:sp>
      <p:sp>
        <p:nvSpPr>
          <p:cNvPr id="13" name="object 13"/>
          <p:cNvSpPr/>
          <p:nvPr/>
        </p:nvSpPr>
        <p:spPr>
          <a:xfrm>
            <a:off x="6135503" y="2646555"/>
            <a:ext cx="4913497" cy="157352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135503" y="2709039"/>
            <a:ext cx="4898259" cy="1447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2300" b="1" dirty="0">
                <a:latin typeface="Calibri"/>
                <a:cs typeface="Calibri"/>
              </a:rPr>
              <a:t>E-p</a:t>
            </a:r>
            <a:r>
              <a:rPr sz="2300" b="1" spc="-30" dirty="0">
                <a:latin typeface="Calibri"/>
                <a:cs typeface="Calibri"/>
              </a:rPr>
              <a:t>r</a:t>
            </a:r>
            <a:r>
              <a:rPr sz="2300" b="1" dirty="0">
                <a:latin typeface="Calibri"/>
                <a:cs typeface="Calibri"/>
              </a:rPr>
              <a:t>oi</a:t>
            </a:r>
            <a:r>
              <a:rPr sz="2300" b="1" spc="-20" dirty="0">
                <a:latin typeface="Calibri"/>
                <a:cs typeface="Calibri"/>
              </a:rPr>
              <a:t>n</a:t>
            </a:r>
            <a:r>
              <a:rPr sz="2300" b="1" spc="-35" dirty="0">
                <a:latin typeface="Calibri"/>
                <a:cs typeface="Calibri"/>
              </a:rPr>
              <a:t>f</a:t>
            </a:r>
            <a:r>
              <a:rPr sz="2300" b="1" dirty="0">
                <a:latin typeface="Calibri"/>
                <a:cs typeface="Calibri"/>
              </a:rPr>
              <a:t>o</a:t>
            </a:r>
            <a:endParaRPr sz="2300" dirty="0">
              <a:latin typeface="Calibri"/>
              <a:cs typeface="Calibri"/>
            </a:endParaRPr>
          </a:p>
          <a:p>
            <a:pPr indent="1270" algn="ctr">
              <a:lnSpc>
                <a:spcPct val="86200"/>
              </a:lnSpc>
              <a:spcBef>
                <a:spcPts val="1130"/>
              </a:spcBef>
            </a:pPr>
            <a:r>
              <a:rPr lang="pt-BR" dirty="0">
                <a:latin typeface="Arial"/>
                <a:cs typeface="Arial"/>
              </a:rPr>
              <a:t>A</a:t>
            </a:r>
            <a:r>
              <a:rPr lang="pt-BR" spc="-10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o</a:t>
            </a:r>
            <a:r>
              <a:rPr lang="pt-BR" spc="-10" dirty="0" smtClean="0">
                <a:latin typeface="Arial"/>
                <a:cs typeface="Arial"/>
              </a:rPr>
              <a:t>ç</a:t>
            </a:r>
            <a:r>
              <a:rPr lang="pt-BR" dirty="0" smtClean="0">
                <a:latin typeface="Arial"/>
                <a:cs typeface="Arial"/>
              </a:rPr>
              <a:t>ão</a:t>
            </a:r>
            <a:r>
              <a:rPr lang="pt-BR" spc="3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n</a:t>
            </a:r>
            <a:r>
              <a:rPr lang="pt-BR" dirty="0" smtClean="0">
                <a:latin typeface="Arial"/>
                <a:cs typeface="Arial"/>
              </a:rPr>
              <a:t>os</a:t>
            </a:r>
            <a:r>
              <a:rPr lang="pt-BR" spc="30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polos</a:t>
            </a:r>
            <a:r>
              <a:rPr lang="pt-BR" spc="3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4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UAB</a:t>
            </a:r>
            <a:r>
              <a:rPr lang="pt-BR" dirty="0" smtClean="0">
                <a:latin typeface="Arial"/>
                <a:cs typeface="Arial"/>
              </a:rPr>
              <a:t>,</a:t>
            </a:r>
            <a:r>
              <a:rPr lang="pt-BR" spc="35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n</a:t>
            </a:r>
            <a:r>
              <a:rPr lang="pt-BR" dirty="0" smtClean="0">
                <a:latin typeface="Arial"/>
                <a:cs typeface="Arial"/>
              </a:rPr>
              <a:t>os</a:t>
            </a:r>
            <a:r>
              <a:rPr lang="pt-BR" spc="3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núc</a:t>
            </a:r>
            <a:r>
              <a:rPr lang="pt-BR" spc="-5" dirty="0" smtClean="0">
                <a:latin typeface="Arial"/>
                <a:cs typeface="Arial"/>
              </a:rPr>
              <a:t>leo</a:t>
            </a:r>
            <a:r>
              <a:rPr lang="pt-BR" dirty="0" smtClean="0">
                <a:latin typeface="Arial"/>
                <a:cs typeface="Arial"/>
              </a:rPr>
              <a:t>s</a:t>
            </a:r>
            <a:r>
              <a:rPr lang="pt-BR" spc="3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e</a:t>
            </a:r>
            <a:r>
              <a:rPr lang="pt-BR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t</a:t>
            </a:r>
            <a:r>
              <a:rPr lang="pt-BR" dirty="0" smtClean="0">
                <a:latin typeface="Arial"/>
                <a:cs typeface="Arial"/>
              </a:rPr>
              <a:t>e</a:t>
            </a:r>
            <a:r>
              <a:rPr lang="pt-BR" spc="-10" dirty="0" smtClean="0">
                <a:latin typeface="Arial"/>
                <a:cs typeface="Arial"/>
              </a:rPr>
              <a:t>cn</a:t>
            </a:r>
            <a:r>
              <a:rPr lang="pt-BR" dirty="0" smtClean="0">
                <a:latin typeface="Arial"/>
                <a:cs typeface="Arial"/>
              </a:rPr>
              <a:t>ol</a:t>
            </a:r>
            <a:r>
              <a:rPr lang="pt-BR" spc="-10" dirty="0" smtClean="0">
                <a:latin typeface="Arial"/>
                <a:cs typeface="Arial"/>
              </a:rPr>
              <a:t>o</a:t>
            </a:r>
            <a:r>
              <a:rPr lang="pt-BR" dirty="0" smtClean="0">
                <a:latin typeface="Arial"/>
                <a:cs typeface="Arial"/>
              </a:rPr>
              <a:t>gia</a:t>
            </a:r>
            <a:r>
              <a:rPr lang="pt-BR" spc="-50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e</a:t>
            </a:r>
            <a:r>
              <a:rPr lang="pt-BR" spc="-10" dirty="0" smtClean="0">
                <a:latin typeface="Arial"/>
                <a:cs typeface="Arial"/>
              </a:rPr>
              <a:t>duc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10" dirty="0" smtClean="0">
                <a:latin typeface="Arial"/>
                <a:cs typeface="Arial"/>
              </a:rPr>
              <a:t>c</a:t>
            </a:r>
            <a:r>
              <a:rPr lang="pt-BR" dirty="0" smtClean="0">
                <a:latin typeface="Arial"/>
                <a:cs typeface="Arial"/>
              </a:rPr>
              <a:t>io</a:t>
            </a:r>
            <a:r>
              <a:rPr lang="pt-BR" spc="-15" dirty="0" smtClean="0">
                <a:latin typeface="Arial"/>
                <a:cs typeface="Arial"/>
              </a:rPr>
              <a:t>n</a:t>
            </a:r>
            <a:r>
              <a:rPr lang="pt-BR" dirty="0" smtClean="0">
                <a:latin typeface="Arial"/>
                <a:cs typeface="Arial"/>
              </a:rPr>
              <a:t>al</a:t>
            </a:r>
            <a:r>
              <a:rPr lang="pt-BR" spc="-2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os</a:t>
            </a:r>
            <a:r>
              <a:rPr lang="pt-BR" spc="25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es</a:t>
            </a:r>
            <a:r>
              <a:rPr lang="pt-BR" spc="-120" dirty="0" smtClean="0">
                <a:latin typeface="Arial"/>
                <a:cs typeface="Arial"/>
              </a:rPr>
              <a:t>t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10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os</a:t>
            </a:r>
            <a:r>
              <a:rPr lang="pt-BR" spc="25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e</a:t>
            </a:r>
            <a:r>
              <a:rPr lang="pt-BR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mun</a:t>
            </a:r>
            <a:r>
              <a:rPr lang="pt-BR" dirty="0" smtClean="0">
                <a:latin typeface="Arial"/>
                <a:cs typeface="Arial"/>
              </a:rPr>
              <a:t>i</a:t>
            </a:r>
            <a:r>
              <a:rPr lang="pt-BR" spc="-10" dirty="0" smtClean="0">
                <a:latin typeface="Arial"/>
                <a:cs typeface="Arial"/>
              </a:rPr>
              <a:t>c</a:t>
            </a:r>
            <a:r>
              <a:rPr lang="pt-BR" dirty="0" smtClean="0">
                <a:latin typeface="Arial"/>
                <a:cs typeface="Arial"/>
              </a:rPr>
              <a:t>ípios, e</a:t>
            </a:r>
            <a:r>
              <a:rPr lang="pt-BR" spc="3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n</a:t>
            </a:r>
            <a:r>
              <a:rPr lang="pt-BR" dirty="0" smtClean="0">
                <a:latin typeface="Arial"/>
                <a:cs typeface="Arial"/>
              </a:rPr>
              <a:t>as</a:t>
            </a:r>
            <a:r>
              <a:rPr lang="pt-BR" spc="4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f</a:t>
            </a:r>
            <a:r>
              <a:rPr lang="pt-BR" dirty="0" smtClean="0">
                <a:latin typeface="Arial"/>
                <a:cs typeface="Arial"/>
              </a:rPr>
              <a:t>o</a:t>
            </a:r>
            <a:r>
              <a:rPr lang="pt-BR" spc="-10" dirty="0" smtClean="0">
                <a:latin typeface="Arial"/>
                <a:cs typeface="Arial"/>
              </a:rPr>
              <a:t>rm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10" dirty="0" smtClean="0">
                <a:latin typeface="Arial"/>
                <a:cs typeface="Arial"/>
              </a:rPr>
              <a:t>ç</a:t>
            </a:r>
            <a:r>
              <a:rPr lang="pt-BR" dirty="0" smtClean="0">
                <a:latin typeface="Arial"/>
                <a:cs typeface="Arial"/>
              </a:rPr>
              <a:t>ões</a:t>
            </a:r>
            <a:r>
              <a:rPr lang="pt-BR" spc="3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c</a:t>
            </a:r>
            <a:r>
              <a:rPr lang="pt-BR" dirty="0" smtClean="0">
                <a:latin typeface="Arial"/>
                <a:cs typeface="Arial"/>
              </a:rPr>
              <a:t>o</a:t>
            </a:r>
            <a:r>
              <a:rPr lang="pt-BR" spc="-10" dirty="0" smtClean="0">
                <a:latin typeface="Arial"/>
                <a:cs typeface="Arial"/>
              </a:rPr>
              <a:t>nt</a:t>
            </a:r>
            <a:r>
              <a:rPr lang="pt-BR" dirty="0" smtClean="0">
                <a:latin typeface="Arial"/>
                <a:cs typeface="Arial"/>
              </a:rPr>
              <a:t>i</a:t>
            </a:r>
            <a:r>
              <a:rPr lang="pt-BR" spc="-10" dirty="0" smtClean="0">
                <a:latin typeface="Arial"/>
                <a:cs typeface="Arial"/>
              </a:rPr>
              <a:t>nu</a:t>
            </a:r>
            <a:r>
              <a:rPr lang="pt-BR" dirty="0" smtClean="0">
                <a:latin typeface="Arial"/>
                <a:cs typeface="Arial"/>
              </a:rPr>
              <a:t>a</a:t>
            </a:r>
            <a:r>
              <a:rPr lang="pt-BR" spc="-10" dirty="0" smtClean="0">
                <a:latin typeface="Arial"/>
                <a:cs typeface="Arial"/>
              </a:rPr>
              <a:t>d</a:t>
            </a:r>
            <a:r>
              <a:rPr lang="pt-BR" dirty="0" smtClean="0">
                <a:latin typeface="Arial"/>
                <a:cs typeface="Arial"/>
              </a:rPr>
              <a:t>as</a:t>
            </a:r>
            <a:r>
              <a:rPr lang="pt-BR" spc="40" dirty="0" smtClean="0">
                <a:latin typeface="Times New Roman"/>
                <a:cs typeface="Times New Roman"/>
              </a:rPr>
              <a:t> </a:t>
            </a:r>
            <a:r>
              <a:rPr lang="pt-BR" spc="-10" dirty="0" smtClean="0">
                <a:latin typeface="Arial"/>
                <a:cs typeface="Arial"/>
              </a:rPr>
              <a:t>c</a:t>
            </a:r>
            <a:r>
              <a:rPr lang="pt-BR" dirty="0" smtClean="0">
                <a:latin typeface="Arial"/>
                <a:cs typeface="Arial"/>
              </a:rPr>
              <a:t>om</a:t>
            </a:r>
            <a:r>
              <a:rPr lang="pt-BR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i</a:t>
            </a:r>
            <a:r>
              <a:rPr lang="pt-BR" spc="-5" dirty="0" smtClean="0">
                <a:latin typeface="Arial"/>
                <a:cs typeface="Arial"/>
              </a:rPr>
              <a:t>n</a:t>
            </a:r>
            <a:r>
              <a:rPr lang="pt-BR" spc="-10" dirty="0" smtClean="0">
                <a:latin typeface="Arial"/>
                <a:cs typeface="Arial"/>
              </a:rPr>
              <a:t>t</a:t>
            </a:r>
            <a:r>
              <a:rPr lang="pt-BR" dirty="0" smtClean="0">
                <a:latin typeface="Arial"/>
                <a:cs typeface="Arial"/>
              </a:rPr>
              <a:t>e</a:t>
            </a:r>
            <a:r>
              <a:rPr lang="pt-BR" spc="-5" dirty="0" smtClean="0">
                <a:latin typeface="Arial"/>
                <a:cs typeface="Arial"/>
              </a:rPr>
              <a:t>r</a:t>
            </a:r>
            <a:r>
              <a:rPr lang="pt-BR" spc="-110" dirty="0" smtClean="0">
                <a:latin typeface="Arial"/>
                <a:cs typeface="Arial"/>
              </a:rPr>
              <a:t>a</a:t>
            </a:r>
            <a:r>
              <a:rPr lang="pt-BR" dirty="0" smtClean="0">
                <a:latin typeface="Arial"/>
                <a:cs typeface="Arial"/>
              </a:rPr>
              <a:t>tiv</a:t>
            </a:r>
            <a:r>
              <a:rPr lang="pt-BR" spc="5" dirty="0" smtClean="0">
                <a:latin typeface="Arial"/>
                <a:cs typeface="Arial"/>
              </a:rPr>
              <a:t>i</a:t>
            </a:r>
            <a:r>
              <a:rPr lang="pt-BR" spc="-5" dirty="0" smtClean="0">
                <a:latin typeface="Arial"/>
                <a:cs typeface="Arial"/>
              </a:rPr>
              <a:t>dad</a:t>
            </a:r>
            <a:r>
              <a:rPr lang="pt-BR" dirty="0" smtClean="0">
                <a:latin typeface="Arial"/>
                <a:cs typeface="Arial"/>
              </a:rPr>
              <a:t>e</a:t>
            </a:r>
            <a:r>
              <a:rPr lang="pt-BR" spc="35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e</a:t>
            </a:r>
            <a:r>
              <a:rPr lang="pt-BR" spc="10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latin typeface="Arial"/>
                <a:cs typeface="Arial"/>
              </a:rPr>
              <a:t>t</a:t>
            </a:r>
            <a:r>
              <a:rPr lang="pt-BR" spc="-10" dirty="0" smtClean="0">
                <a:latin typeface="Arial"/>
                <a:cs typeface="Arial"/>
              </a:rPr>
              <a:t>u</a:t>
            </a:r>
            <a:r>
              <a:rPr lang="pt-BR" spc="-30" dirty="0" smtClean="0">
                <a:latin typeface="Arial"/>
                <a:cs typeface="Arial"/>
              </a:rPr>
              <a:t>t</a:t>
            </a:r>
            <a:r>
              <a:rPr lang="pt-BR" dirty="0" smtClean="0">
                <a:latin typeface="Arial"/>
                <a:cs typeface="Arial"/>
              </a:rPr>
              <a:t>oria</a:t>
            </a:r>
            <a:endParaRPr lang="pt-BR" dirty="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897372" y="4357201"/>
            <a:ext cx="3136390" cy="94717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algn="ctr"/>
            <a:r>
              <a:rPr lang="pt-BR" sz="2300" b="1" dirty="0" smtClean="0"/>
              <a:t>Ensino Médio</a:t>
            </a:r>
            <a:endParaRPr sz="2300" b="1" dirty="0"/>
          </a:p>
        </p:txBody>
      </p:sp>
      <p:sp>
        <p:nvSpPr>
          <p:cNvPr id="18" name="object 18"/>
          <p:cNvSpPr/>
          <p:nvPr/>
        </p:nvSpPr>
        <p:spPr>
          <a:xfrm>
            <a:off x="1124458" y="5422225"/>
            <a:ext cx="9910571" cy="79705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 anchor="ctr"/>
          <a:lstStyle/>
          <a:p>
            <a:pPr marL="12700" lvl="0" algn="ctr"/>
            <a:r>
              <a:rPr lang="pt-BR" sz="2300" b="1" dirty="0">
                <a:solidFill>
                  <a:prstClr val="black"/>
                </a:solidFill>
                <a:cs typeface="Calibri"/>
              </a:rPr>
              <a:t>BNC</a:t>
            </a:r>
            <a:r>
              <a:rPr lang="pt-BR" sz="2300" b="1" spc="-15" dirty="0">
                <a:solidFill>
                  <a:prstClr val="black"/>
                </a:solidFill>
                <a:cs typeface="Calibri"/>
              </a:rPr>
              <a:t>C</a:t>
            </a:r>
            <a:r>
              <a:rPr lang="pt-BR" sz="2300" b="1" dirty="0">
                <a:solidFill>
                  <a:prstClr val="black"/>
                </a:solidFill>
                <a:cs typeface="Calibri"/>
              </a:rPr>
              <a:t>,</a:t>
            </a:r>
            <a:r>
              <a:rPr lang="pt-BR" sz="2300" b="1" spc="-9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pt-BR" sz="2300" b="1" spc="-5" dirty="0">
                <a:solidFill>
                  <a:prstClr val="black"/>
                </a:solidFill>
                <a:cs typeface="Calibri"/>
              </a:rPr>
              <a:t>P</a:t>
            </a:r>
            <a:r>
              <a:rPr lang="pt-BR" sz="2300" b="1" spc="-15" dirty="0">
                <a:solidFill>
                  <a:prstClr val="black"/>
                </a:solidFill>
                <a:cs typeface="Calibri"/>
              </a:rPr>
              <a:t>N</a:t>
            </a:r>
            <a:r>
              <a:rPr lang="pt-BR" sz="2300" b="1" dirty="0">
                <a:solidFill>
                  <a:prstClr val="black"/>
                </a:solidFill>
                <a:cs typeface="Calibri"/>
              </a:rPr>
              <a:t>L</a:t>
            </a:r>
            <a:r>
              <a:rPr lang="pt-BR" sz="2300" b="1" spc="-55" dirty="0">
                <a:solidFill>
                  <a:prstClr val="black"/>
                </a:solidFill>
                <a:cs typeface="Calibri"/>
              </a:rPr>
              <a:t>D</a:t>
            </a:r>
            <a:r>
              <a:rPr lang="pt-BR" sz="2300" b="1" dirty="0">
                <a:solidFill>
                  <a:prstClr val="black"/>
                </a:solidFill>
                <a:cs typeface="Calibri"/>
              </a:rPr>
              <a:t>,</a:t>
            </a:r>
            <a:r>
              <a:rPr lang="pt-BR" sz="2300" b="1" spc="-5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pt-BR" sz="2300" b="1" spc="-5" dirty="0">
                <a:solidFill>
                  <a:prstClr val="black"/>
                </a:solidFill>
                <a:cs typeface="Calibri"/>
              </a:rPr>
              <a:t>Curr</a:t>
            </a:r>
            <a:r>
              <a:rPr lang="pt-BR" sz="2300" b="1" spc="-10" dirty="0">
                <a:solidFill>
                  <a:prstClr val="black"/>
                </a:solidFill>
                <a:cs typeface="Calibri"/>
              </a:rPr>
              <a:t>í</a:t>
            </a:r>
            <a:r>
              <a:rPr lang="pt-BR" sz="2300" b="1" spc="-5" dirty="0">
                <a:solidFill>
                  <a:prstClr val="black"/>
                </a:solidFill>
                <a:cs typeface="Calibri"/>
              </a:rPr>
              <a:t>cu</a:t>
            </a:r>
            <a:r>
              <a:rPr lang="pt-BR" sz="2300" b="1" spc="-10" dirty="0">
                <a:solidFill>
                  <a:prstClr val="black"/>
                </a:solidFill>
                <a:cs typeface="Calibri"/>
              </a:rPr>
              <a:t>l</a:t>
            </a:r>
            <a:r>
              <a:rPr lang="pt-BR" sz="2300" b="1" dirty="0">
                <a:solidFill>
                  <a:prstClr val="black"/>
                </a:solidFill>
                <a:cs typeface="Calibri"/>
              </a:rPr>
              <a:t>os,</a:t>
            </a:r>
            <a:r>
              <a:rPr lang="pt-BR" sz="2300" b="1" spc="-8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pt-BR" sz="2300" b="1" spc="-160" dirty="0">
                <a:solidFill>
                  <a:prstClr val="black"/>
                </a:solidFill>
                <a:cs typeface="Calibri"/>
              </a:rPr>
              <a:t>P</a:t>
            </a:r>
            <a:r>
              <a:rPr lang="pt-BR" sz="2300" b="1" dirty="0">
                <a:solidFill>
                  <a:prstClr val="black"/>
                </a:solidFill>
                <a:cs typeface="Calibri"/>
              </a:rPr>
              <a:t>A</a:t>
            </a:r>
            <a:r>
              <a:rPr lang="pt-BR" sz="2300" b="1" spc="-10" dirty="0">
                <a:solidFill>
                  <a:prstClr val="black"/>
                </a:solidFill>
                <a:cs typeface="Calibri"/>
              </a:rPr>
              <a:t>R</a:t>
            </a:r>
            <a:r>
              <a:rPr lang="pt-BR" sz="2300" b="1" dirty="0">
                <a:solidFill>
                  <a:prstClr val="black"/>
                </a:solidFill>
                <a:cs typeface="Calibri"/>
              </a:rPr>
              <a:t>,</a:t>
            </a:r>
            <a:r>
              <a:rPr lang="pt-BR" sz="2300" b="1" spc="-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pt-BR" sz="2300" b="1" spc="-5" dirty="0" smtClean="0">
                <a:solidFill>
                  <a:prstClr val="black"/>
                </a:solidFill>
                <a:cs typeface="Calibri"/>
              </a:rPr>
              <a:t>Ge</a:t>
            </a:r>
            <a:r>
              <a:rPr lang="pt-BR" sz="2300" b="1" spc="-25" dirty="0" smtClean="0">
                <a:solidFill>
                  <a:prstClr val="black"/>
                </a:solidFill>
                <a:cs typeface="Calibri"/>
              </a:rPr>
              <a:t>s</a:t>
            </a:r>
            <a:r>
              <a:rPr lang="pt-BR" sz="2300" b="1" spc="-20" dirty="0" smtClean="0">
                <a:solidFill>
                  <a:prstClr val="black"/>
                </a:solidFill>
                <a:cs typeface="Calibri"/>
              </a:rPr>
              <a:t>t</a:t>
            </a:r>
            <a:r>
              <a:rPr lang="pt-BR" sz="2300" b="1" dirty="0" smtClean="0">
                <a:solidFill>
                  <a:prstClr val="black"/>
                </a:solidFill>
                <a:cs typeface="Calibri"/>
              </a:rPr>
              <a:t>ão</a:t>
            </a:r>
            <a:endParaRPr dirty="0"/>
          </a:p>
        </p:txBody>
      </p:sp>
      <p:sp>
        <p:nvSpPr>
          <p:cNvPr id="19" name="object 19"/>
          <p:cNvSpPr/>
          <p:nvPr/>
        </p:nvSpPr>
        <p:spPr>
          <a:xfrm>
            <a:off x="1134363" y="5408509"/>
            <a:ext cx="9911080" cy="797560"/>
          </a:xfrm>
          <a:custGeom>
            <a:avLst/>
            <a:gdLst/>
            <a:ahLst/>
            <a:cxnLst/>
            <a:rect l="l" t="t" r="r" b="b"/>
            <a:pathLst>
              <a:path w="9911080" h="797560">
                <a:moveTo>
                  <a:pt x="0" y="132837"/>
                </a:moveTo>
                <a:lnTo>
                  <a:pt x="6958" y="90280"/>
                </a:lnTo>
                <a:lnTo>
                  <a:pt x="26312" y="53446"/>
                </a:lnTo>
                <a:lnTo>
                  <a:pt x="55781" y="24609"/>
                </a:lnTo>
                <a:lnTo>
                  <a:pt x="93083" y="6047"/>
                </a:lnTo>
                <a:lnTo>
                  <a:pt x="9777739" y="0"/>
                </a:lnTo>
                <a:lnTo>
                  <a:pt x="9792420" y="800"/>
                </a:lnTo>
                <a:lnTo>
                  <a:pt x="9833320" y="12139"/>
                </a:lnTo>
                <a:lnTo>
                  <a:pt x="9867741" y="35112"/>
                </a:lnTo>
                <a:lnTo>
                  <a:pt x="9893405" y="67444"/>
                </a:lnTo>
                <a:lnTo>
                  <a:pt x="9908035" y="106857"/>
                </a:lnTo>
                <a:lnTo>
                  <a:pt x="9910571" y="664214"/>
                </a:lnTo>
                <a:lnTo>
                  <a:pt x="9909770" y="678888"/>
                </a:lnTo>
                <a:lnTo>
                  <a:pt x="9898432" y="719783"/>
                </a:lnTo>
                <a:lnTo>
                  <a:pt x="9875459" y="754206"/>
                </a:lnTo>
                <a:lnTo>
                  <a:pt x="9843129" y="779877"/>
                </a:lnTo>
                <a:lnTo>
                  <a:pt x="9803717" y="794514"/>
                </a:lnTo>
                <a:lnTo>
                  <a:pt x="132837" y="797051"/>
                </a:lnTo>
                <a:lnTo>
                  <a:pt x="118163" y="796250"/>
                </a:lnTo>
                <a:lnTo>
                  <a:pt x="77270" y="784906"/>
                </a:lnTo>
                <a:lnTo>
                  <a:pt x="42847" y="761927"/>
                </a:lnTo>
                <a:lnTo>
                  <a:pt x="17176" y="729594"/>
                </a:lnTo>
                <a:lnTo>
                  <a:pt x="2538" y="690187"/>
                </a:lnTo>
                <a:lnTo>
                  <a:pt x="0" y="132837"/>
                </a:lnTo>
                <a:close/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F</a:t>
            </a:r>
            <a:r>
              <a:rPr spc="-5" dirty="0"/>
              <a:t>ORM</a:t>
            </a:r>
            <a:r>
              <a:rPr spc="-30" dirty="0"/>
              <a:t>A</a:t>
            </a:r>
            <a:r>
              <a:rPr spc="-5" dirty="0"/>
              <a:t>Ç</a:t>
            </a:r>
            <a:r>
              <a:rPr spc="-40" dirty="0"/>
              <a:t>Ã</a:t>
            </a:r>
            <a:r>
              <a:rPr dirty="0"/>
              <a:t>O</a:t>
            </a:r>
            <a:r>
              <a:rPr spc="-80" dirty="0">
                <a:latin typeface="Times New Roman"/>
                <a:cs typeface="Times New Roman"/>
              </a:rPr>
              <a:t> </a:t>
            </a:r>
            <a:r>
              <a:rPr spc="-15" dirty="0"/>
              <a:t>C</a:t>
            </a:r>
            <a:r>
              <a:rPr spc="-5" dirty="0"/>
              <a:t>ONT</a:t>
            </a:r>
            <a:r>
              <a:rPr spc="-10" dirty="0"/>
              <a:t>I</a:t>
            </a:r>
            <a:r>
              <a:rPr dirty="0"/>
              <a:t>N</a:t>
            </a:r>
            <a:r>
              <a:rPr spc="-55" dirty="0"/>
              <a:t>U</a:t>
            </a:r>
            <a:r>
              <a:rPr dirty="0"/>
              <a:t>A</a:t>
            </a:r>
            <a:r>
              <a:rPr spc="-70" dirty="0"/>
              <a:t>D</a:t>
            </a:r>
            <a:r>
              <a:rPr dirty="0"/>
              <a:t>A</a:t>
            </a:r>
          </a:p>
        </p:txBody>
      </p:sp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3821979802"/>
              </p:ext>
            </p:extLst>
          </p:nvPr>
        </p:nvGraphicFramePr>
        <p:xfrm>
          <a:off x="1913126" y="1547249"/>
          <a:ext cx="9372600" cy="4771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5598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F</a:t>
            </a:r>
            <a:r>
              <a:rPr spc="-5" dirty="0"/>
              <a:t>ORM</a:t>
            </a:r>
            <a:r>
              <a:rPr spc="-30" dirty="0"/>
              <a:t>A</a:t>
            </a:r>
            <a:r>
              <a:rPr spc="-5" dirty="0"/>
              <a:t>Ç</a:t>
            </a:r>
            <a:r>
              <a:rPr spc="-40" dirty="0"/>
              <a:t>Ã</a:t>
            </a:r>
            <a:r>
              <a:rPr dirty="0"/>
              <a:t>O</a:t>
            </a:r>
            <a:r>
              <a:rPr spc="-80" dirty="0">
                <a:latin typeface="Times New Roman"/>
                <a:cs typeface="Times New Roman"/>
              </a:rPr>
              <a:t> </a:t>
            </a:r>
            <a:r>
              <a:rPr spc="-15" dirty="0"/>
              <a:t>C</a:t>
            </a:r>
            <a:r>
              <a:rPr spc="-5" dirty="0"/>
              <a:t>ONT</a:t>
            </a:r>
            <a:r>
              <a:rPr spc="-10" dirty="0"/>
              <a:t>I</a:t>
            </a:r>
            <a:r>
              <a:rPr dirty="0"/>
              <a:t>N</a:t>
            </a:r>
            <a:r>
              <a:rPr spc="-55" dirty="0"/>
              <a:t>U</a:t>
            </a:r>
            <a:r>
              <a:rPr dirty="0"/>
              <a:t>A</a:t>
            </a:r>
            <a:r>
              <a:rPr spc="-70" dirty="0"/>
              <a:t>D</a:t>
            </a:r>
            <a:r>
              <a:rPr dirty="0"/>
              <a:t>A</a:t>
            </a:r>
          </a:p>
        </p:txBody>
      </p:sp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1778059376"/>
              </p:ext>
            </p:extLst>
          </p:nvPr>
        </p:nvGraphicFramePr>
        <p:xfrm>
          <a:off x="1906523" y="1828801"/>
          <a:ext cx="93726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05024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25923" y="5574791"/>
            <a:ext cx="2807207" cy="6675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379976" y="3656076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5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77057" y="3232528"/>
            <a:ext cx="14890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Obri</a:t>
            </a:r>
            <a:r>
              <a:rPr sz="2800" b="1" spc="-65" dirty="0">
                <a:latin typeface="Calibri"/>
                <a:cs typeface="Calibri"/>
              </a:rPr>
              <a:t>g</a:t>
            </a:r>
            <a:r>
              <a:rPr sz="2800" b="1" spc="-15" dirty="0">
                <a:latin typeface="Calibri"/>
                <a:cs typeface="Calibri"/>
              </a:rPr>
              <a:t>ada!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6590">
              <a:lnSpc>
                <a:spcPct val="100000"/>
              </a:lnSpc>
            </a:pPr>
            <a:r>
              <a:rPr spc="-5" dirty="0"/>
              <a:t>PRE</a:t>
            </a:r>
            <a:r>
              <a:rPr spc="5" dirty="0"/>
              <a:t>M</a:t>
            </a:r>
            <a:r>
              <a:rPr spc="-10" dirty="0"/>
              <a:t>IS</a:t>
            </a:r>
            <a:r>
              <a:rPr spc="-35" dirty="0"/>
              <a:t>S</a:t>
            </a:r>
            <a:r>
              <a:rPr spc="-15" dirty="0"/>
              <a:t>AS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6705598" y="2632150"/>
            <a:ext cx="4800602" cy="23083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35" algn="ctr">
              <a:lnSpc>
                <a:spcPts val="3020"/>
              </a:lnSpc>
              <a:spcBef>
                <a:spcPts val="1814"/>
              </a:spcBef>
            </a:pPr>
            <a:r>
              <a:rPr b="0" i="1" spc="-75" dirty="0" err="1" smtClean="0">
                <a:latin typeface="Calibri"/>
                <a:cs typeface="Calibri"/>
              </a:rPr>
              <a:t>E</a:t>
            </a:r>
            <a:r>
              <a:rPr b="0" i="1" spc="-10" dirty="0" err="1" smtClean="0">
                <a:latin typeface="Calibri"/>
                <a:cs typeface="Calibri"/>
              </a:rPr>
              <a:t>vi</a:t>
            </a:r>
            <a:r>
              <a:rPr b="0" i="1" spc="-20" dirty="0" err="1" smtClean="0">
                <a:latin typeface="Calibri"/>
                <a:cs typeface="Calibri"/>
              </a:rPr>
              <a:t>dência</a:t>
            </a:r>
            <a:r>
              <a:rPr b="0" i="1" spc="-15" dirty="0" err="1" smtClean="0">
                <a:latin typeface="Calibri"/>
                <a:cs typeface="Calibri"/>
              </a:rPr>
              <a:t>s</a:t>
            </a:r>
            <a:r>
              <a:rPr b="0" i="1" spc="-70" dirty="0" smtClean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mo</a:t>
            </a:r>
            <a:r>
              <a:rPr b="0" i="1" spc="-50" dirty="0">
                <a:latin typeface="Calibri"/>
                <a:cs typeface="Calibri"/>
              </a:rPr>
              <a:t>s</a:t>
            </a:r>
            <a:r>
              <a:rPr b="0" i="1" spc="-15" dirty="0">
                <a:latin typeface="Calibri"/>
                <a:cs typeface="Calibri"/>
              </a:rPr>
              <a:t>tram</a:t>
            </a:r>
            <a:r>
              <a:rPr b="0" i="1" spc="-55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que</a:t>
            </a:r>
            <a:r>
              <a:rPr b="0" i="1" spc="-10" dirty="0">
                <a:latin typeface="Calibri"/>
                <a:cs typeface="Calibri"/>
              </a:rPr>
              <a:t>,</a:t>
            </a:r>
            <a:r>
              <a:rPr b="0" i="1" spc="-65" dirty="0">
                <a:latin typeface="Times New Roman"/>
                <a:cs typeface="Times New Roman"/>
              </a:rPr>
              <a:t> </a:t>
            </a:r>
            <a:r>
              <a:rPr b="0" i="1" spc="-15" dirty="0">
                <a:latin typeface="Calibri"/>
                <a:cs typeface="Calibri"/>
              </a:rPr>
              <a:t>e</a:t>
            </a:r>
            <a:r>
              <a:rPr b="0" i="1" spc="-40" dirty="0">
                <a:latin typeface="Calibri"/>
                <a:cs typeface="Calibri"/>
              </a:rPr>
              <a:t>n</a:t>
            </a:r>
            <a:r>
              <a:rPr b="0" i="1" spc="-15" dirty="0">
                <a:latin typeface="Calibri"/>
                <a:cs typeface="Calibri"/>
              </a:rPr>
              <a:t>tre</a:t>
            </a:r>
            <a:r>
              <a:rPr b="0" i="1" spc="-6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o</a:t>
            </a:r>
            <a:r>
              <a:rPr b="0" i="1" spc="-15" dirty="0">
                <a:latin typeface="Calibri"/>
                <a:cs typeface="Calibri"/>
              </a:rPr>
              <a:t>s</a:t>
            </a:r>
            <a:r>
              <a:rPr b="0" i="1" spc="-65" dirty="0">
                <a:latin typeface="Times New Roman"/>
                <a:cs typeface="Times New Roman"/>
              </a:rPr>
              <a:t> </a:t>
            </a:r>
            <a:r>
              <a:rPr b="0" i="1" spc="-45" dirty="0">
                <a:latin typeface="Calibri"/>
                <a:cs typeface="Calibri"/>
              </a:rPr>
              <a:t>f</a:t>
            </a:r>
            <a:r>
              <a:rPr b="0" i="1" spc="-20" dirty="0">
                <a:latin typeface="Calibri"/>
                <a:cs typeface="Calibri"/>
              </a:rPr>
              <a:t>a</a:t>
            </a:r>
            <a:r>
              <a:rPr b="0" i="1" spc="-45" dirty="0">
                <a:latin typeface="Calibri"/>
                <a:cs typeface="Calibri"/>
              </a:rPr>
              <a:t>t</a:t>
            </a:r>
            <a:r>
              <a:rPr b="0" i="1" spc="-20" dirty="0">
                <a:latin typeface="Calibri"/>
                <a:cs typeface="Calibri"/>
              </a:rPr>
              <a:t>ore</a:t>
            </a:r>
            <a:r>
              <a:rPr b="0" i="1" spc="-15" dirty="0">
                <a:latin typeface="Calibri"/>
                <a:cs typeface="Calibri"/>
              </a:rPr>
              <a:t>s</a:t>
            </a:r>
            <a:r>
              <a:rPr b="0" i="1" spc="-6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qu</a:t>
            </a:r>
            <a:r>
              <a:rPr b="0" i="1" spc="-15" dirty="0">
                <a:latin typeface="Calibri"/>
                <a:cs typeface="Calibri"/>
              </a:rPr>
              <a:t>e</a:t>
            </a:r>
            <a:r>
              <a:rPr b="0" i="1" spc="-7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p</a:t>
            </a:r>
            <a:r>
              <a:rPr b="0" i="1" spc="-5" dirty="0">
                <a:latin typeface="Calibri"/>
                <a:cs typeface="Calibri"/>
              </a:rPr>
              <a:t>o</a:t>
            </a:r>
            <a:r>
              <a:rPr b="0" i="1" spc="-20" dirty="0">
                <a:latin typeface="Calibri"/>
                <a:cs typeface="Calibri"/>
              </a:rPr>
              <a:t>de</a:t>
            </a:r>
            <a:r>
              <a:rPr b="0" i="1" spc="-25" dirty="0">
                <a:latin typeface="Calibri"/>
                <a:cs typeface="Calibri"/>
              </a:rPr>
              <a:t>m</a:t>
            </a:r>
            <a:r>
              <a:rPr b="0" i="1" spc="-6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se</a:t>
            </a:r>
            <a:r>
              <a:rPr b="0" i="1" spc="-10" dirty="0">
                <a:latin typeface="Calibri"/>
                <a:cs typeface="Calibri"/>
              </a:rPr>
              <a:t>r</a:t>
            </a:r>
            <a:r>
              <a:rPr b="0" i="1" spc="-65" dirty="0">
                <a:latin typeface="Times New Roman"/>
                <a:cs typeface="Times New Roman"/>
              </a:rPr>
              <a:t> </a:t>
            </a:r>
            <a:r>
              <a:rPr b="0" i="1" spc="-35" dirty="0">
                <a:latin typeface="Calibri"/>
                <a:cs typeface="Calibri"/>
              </a:rPr>
              <a:t>c</a:t>
            </a:r>
            <a:r>
              <a:rPr b="0" i="1" spc="-20" dirty="0">
                <a:latin typeface="Calibri"/>
                <a:cs typeface="Calibri"/>
              </a:rPr>
              <a:t>o</a:t>
            </a:r>
            <a:r>
              <a:rPr b="0" i="1" spc="-35" dirty="0">
                <a:latin typeface="Calibri"/>
                <a:cs typeface="Calibri"/>
              </a:rPr>
              <a:t>n</a:t>
            </a:r>
            <a:r>
              <a:rPr b="0" i="1" spc="-10" dirty="0">
                <a:latin typeface="Calibri"/>
                <a:cs typeface="Calibri"/>
              </a:rPr>
              <a:t>trol</a:t>
            </a:r>
            <a:r>
              <a:rPr b="0" i="1" spc="-20" dirty="0">
                <a:latin typeface="Calibri"/>
                <a:cs typeface="Calibri"/>
              </a:rPr>
              <a:t>ad</a:t>
            </a:r>
            <a:r>
              <a:rPr b="0" i="1" spc="-10" dirty="0">
                <a:latin typeface="Calibri"/>
                <a:cs typeface="Calibri"/>
              </a:rPr>
              <a:t>o</a:t>
            </a:r>
            <a:r>
              <a:rPr b="0" i="1" spc="-15" dirty="0">
                <a:latin typeface="Calibri"/>
                <a:cs typeface="Calibri"/>
              </a:rPr>
              <a:t>s</a:t>
            </a:r>
            <a:r>
              <a:rPr b="0" i="1" spc="-7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pel</a:t>
            </a:r>
            <a:r>
              <a:rPr b="0" i="1" spc="-15" dirty="0">
                <a:latin typeface="Calibri"/>
                <a:cs typeface="Calibri"/>
              </a:rPr>
              <a:t>a</a:t>
            </a:r>
            <a:r>
              <a:rPr b="0" i="1" spc="-1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p</a:t>
            </a:r>
            <a:r>
              <a:rPr b="0" i="1" spc="-10" dirty="0">
                <a:latin typeface="Calibri"/>
                <a:cs typeface="Calibri"/>
              </a:rPr>
              <a:t>o</a:t>
            </a:r>
            <a:r>
              <a:rPr b="0" i="1" dirty="0">
                <a:latin typeface="Calibri"/>
                <a:cs typeface="Calibri"/>
              </a:rPr>
              <a:t>l</a:t>
            </a:r>
            <a:r>
              <a:rPr b="0" i="1" spc="-15" dirty="0">
                <a:latin typeface="Calibri"/>
                <a:cs typeface="Calibri"/>
              </a:rPr>
              <a:t>í</a:t>
            </a:r>
            <a:r>
              <a:rPr b="0" i="1" spc="-10" dirty="0">
                <a:latin typeface="Calibri"/>
                <a:cs typeface="Calibri"/>
              </a:rPr>
              <a:t>ti</a:t>
            </a:r>
            <a:r>
              <a:rPr b="0" i="1" spc="-35" dirty="0">
                <a:latin typeface="Calibri"/>
                <a:cs typeface="Calibri"/>
              </a:rPr>
              <a:t>c</a:t>
            </a:r>
            <a:r>
              <a:rPr b="0" i="1" spc="-15" dirty="0">
                <a:latin typeface="Calibri"/>
                <a:cs typeface="Calibri"/>
              </a:rPr>
              <a:t>a</a:t>
            </a:r>
            <a:r>
              <a:rPr b="0" i="1" spc="-70" dirty="0">
                <a:latin typeface="Times New Roman"/>
                <a:cs typeface="Times New Roman"/>
              </a:rPr>
              <a:t> </a:t>
            </a:r>
            <a:r>
              <a:rPr b="0" i="1" spc="-25" dirty="0">
                <a:latin typeface="Calibri"/>
                <a:cs typeface="Calibri"/>
              </a:rPr>
              <a:t>e</a:t>
            </a:r>
            <a:r>
              <a:rPr b="0" i="1" spc="-20" dirty="0">
                <a:latin typeface="Calibri"/>
                <a:cs typeface="Calibri"/>
              </a:rPr>
              <a:t>ducacio</a:t>
            </a:r>
            <a:r>
              <a:rPr b="0" i="1" spc="-10" dirty="0">
                <a:latin typeface="Calibri"/>
                <a:cs typeface="Calibri"/>
              </a:rPr>
              <a:t>n</a:t>
            </a:r>
            <a:r>
              <a:rPr b="0" i="1" spc="-20" dirty="0">
                <a:latin typeface="Calibri"/>
                <a:cs typeface="Calibri"/>
              </a:rPr>
              <a:t>a</a:t>
            </a:r>
            <a:r>
              <a:rPr b="0" i="1" spc="-10" dirty="0">
                <a:latin typeface="Calibri"/>
                <a:cs typeface="Calibri"/>
              </a:rPr>
              <a:t>l,</a:t>
            </a:r>
            <a:r>
              <a:rPr b="0" i="1" spc="-70" dirty="0">
                <a:latin typeface="Times New Roman"/>
                <a:cs typeface="Times New Roman"/>
              </a:rPr>
              <a:t> </a:t>
            </a:r>
            <a:r>
              <a:rPr b="0" i="1" spc="-15" dirty="0">
                <a:latin typeface="Calibri"/>
                <a:cs typeface="Calibri"/>
              </a:rPr>
              <a:t>o</a:t>
            </a:r>
            <a:r>
              <a:rPr b="0" i="1" spc="-7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pro</a:t>
            </a:r>
            <a:r>
              <a:rPr b="0" i="1" spc="-55" dirty="0">
                <a:latin typeface="Calibri"/>
                <a:cs typeface="Calibri"/>
              </a:rPr>
              <a:t>f</a:t>
            </a:r>
            <a:r>
              <a:rPr b="0" i="1" spc="-15" dirty="0">
                <a:latin typeface="Calibri"/>
                <a:cs typeface="Calibri"/>
              </a:rPr>
              <a:t>essor</a:t>
            </a:r>
            <a:r>
              <a:rPr b="0" i="1" spc="-70" dirty="0">
                <a:latin typeface="Times New Roman"/>
                <a:cs typeface="Times New Roman"/>
              </a:rPr>
              <a:t> </a:t>
            </a:r>
            <a:r>
              <a:rPr b="0" i="1" spc="-15" dirty="0">
                <a:latin typeface="Calibri"/>
                <a:cs typeface="Calibri"/>
              </a:rPr>
              <a:t>é</a:t>
            </a:r>
            <a:r>
              <a:rPr b="0" i="1" spc="-55" dirty="0">
                <a:latin typeface="Times New Roman"/>
                <a:cs typeface="Times New Roman"/>
              </a:rPr>
              <a:t> </a:t>
            </a:r>
            <a:r>
              <a:rPr b="0" i="1" spc="-15" dirty="0">
                <a:latin typeface="Calibri"/>
                <a:cs typeface="Calibri"/>
              </a:rPr>
              <a:t>o</a:t>
            </a:r>
            <a:r>
              <a:rPr b="0" i="1" spc="-65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qu</a:t>
            </a:r>
            <a:r>
              <a:rPr b="0" i="1" spc="-15" dirty="0">
                <a:latin typeface="Calibri"/>
                <a:cs typeface="Calibri"/>
              </a:rPr>
              <a:t>e</a:t>
            </a:r>
            <a:r>
              <a:rPr b="0" i="1" spc="-70" dirty="0">
                <a:latin typeface="Times New Roman"/>
                <a:cs typeface="Times New Roman"/>
              </a:rPr>
              <a:t> </a:t>
            </a:r>
            <a:r>
              <a:rPr b="0" i="1" spc="-30" dirty="0">
                <a:latin typeface="Calibri"/>
                <a:cs typeface="Calibri"/>
              </a:rPr>
              <a:t>t</a:t>
            </a:r>
            <a:r>
              <a:rPr b="0" i="1" spc="-20" dirty="0">
                <a:latin typeface="Calibri"/>
                <a:cs typeface="Calibri"/>
              </a:rPr>
              <a:t>em</a:t>
            </a:r>
            <a:r>
              <a:rPr b="0" i="1" spc="-70" dirty="0">
                <a:latin typeface="Times New Roman"/>
                <a:cs typeface="Times New Roman"/>
              </a:rPr>
              <a:t> </a:t>
            </a:r>
            <a:r>
              <a:rPr b="0" i="1" spc="-15" dirty="0">
                <a:latin typeface="Calibri"/>
                <a:cs typeface="Calibri"/>
              </a:rPr>
              <a:t>mai</a:t>
            </a:r>
            <a:r>
              <a:rPr b="0" i="1" spc="-20" dirty="0">
                <a:latin typeface="Calibri"/>
                <a:cs typeface="Calibri"/>
              </a:rPr>
              <a:t>o</a:t>
            </a:r>
            <a:r>
              <a:rPr b="0" i="1" spc="-10" dirty="0">
                <a:latin typeface="Calibri"/>
                <a:cs typeface="Calibri"/>
              </a:rPr>
              <a:t>r</a:t>
            </a:r>
            <a:r>
              <a:rPr b="0" i="1" spc="-6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pes</a:t>
            </a:r>
            <a:r>
              <a:rPr b="0" i="1" spc="-15" dirty="0">
                <a:latin typeface="Calibri"/>
                <a:cs typeface="Calibri"/>
              </a:rPr>
              <a:t>o</a:t>
            </a:r>
            <a:r>
              <a:rPr b="0" i="1" spc="-6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n</a:t>
            </a:r>
            <a:r>
              <a:rPr b="0" i="1" spc="-15" dirty="0">
                <a:latin typeface="Calibri"/>
                <a:cs typeface="Calibri"/>
              </a:rPr>
              <a:t>a</a:t>
            </a:r>
            <a:r>
              <a:rPr b="0" i="1" spc="-70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d</a:t>
            </a:r>
            <a:r>
              <a:rPr b="0" i="1" spc="-35" dirty="0">
                <a:latin typeface="Calibri"/>
                <a:cs typeface="Calibri"/>
              </a:rPr>
              <a:t>et</a:t>
            </a:r>
            <a:r>
              <a:rPr b="0" i="1" spc="-15" dirty="0">
                <a:latin typeface="Calibri"/>
                <a:cs typeface="Calibri"/>
              </a:rPr>
              <a:t>erm</a:t>
            </a:r>
            <a:r>
              <a:rPr b="0" i="1" spc="-25" dirty="0">
                <a:latin typeface="Calibri"/>
                <a:cs typeface="Calibri"/>
              </a:rPr>
              <a:t>i</a:t>
            </a:r>
            <a:r>
              <a:rPr b="0" i="1" spc="-20" dirty="0">
                <a:latin typeface="Calibri"/>
                <a:cs typeface="Calibri"/>
              </a:rPr>
              <a:t>nação</a:t>
            </a:r>
            <a:r>
              <a:rPr b="0" i="1" spc="-15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d</a:t>
            </a:r>
            <a:r>
              <a:rPr b="0" i="1" spc="-15" dirty="0">
                <a:latin typeface="Calibri"/>
                <a:cs typeface="Calibri"/>
              </a:rPr>
              <a:t>o</a:t>
            </a:r>
            <a:r>
              <a:rPr b="0" i="1" spc="-65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desempenh</a:t>
            </a:r>
            <a:r>
              <a:rPr b="0" i="1" spc="-15" dirty="0">
                <a:latin typeface="Calibri"/>
                <a:cs typeface="Calibri"/>
              </a:rPr>
              <a:t>o</a:t>
            </a:r>
            <a:r>
              <a:rPr b="0" i="1" spc="-55" dirty="0">
                <a:latin typeface="Times New Roman"/>
                <a:cs typeface="Times New Roman"/>
              </a:rPr>
              <a:t> </a:t>
            </a:r>
            <a:r>
              <a:rPr b="0" i="1" spc="-20" dirty="0">
                <a:latin typeface="Calibri"/>
                <a:cs typeface="Calibri"/>
              </a:rPr>
              <a:t>d</a:t>
            </a:r>
            <a:r>
              <a:rPr b="0" i="1" spc="-5" dirty="0">
                <a:latin typeface="Calibri"/>
                <a:cs typeface="Calibri"/>
              </a:rPr>
              <a:t>o</a:t>
            </a:r>
            <a:r>
              <a:rPr b="0" i="1" spc="-15" dirty="0">
                <a:latin typeface="Calibri"/>
                <a:cs typeface="Calibri"/>
              </a:rPr>
              <a:t>s</a:t>
            </a:r>
            <a:r>
              <a:rPr b="0" i="1" spc="-65" dirty="0">
                <a:latin typeface="Times New Roman"/>
                <a:cs typeface="Times New Roman"/>
              </a:rPr>
              <a:t> </a:t>
            </a:r>
            <a:r>
              <a:rPr b="0" i="1" spc="-20" dirty="0" err="1" smtClean="0">
                <a:latin typeface="Calibri"/>
                <a:cs typeface="Calibri"/>
              </a:rPr>
              <a:t>a</a:t>
            </a:r>
            <a:r>
              <a:rPr b="0" i="1" spc="-10" dirty="0" err="1" smtClean="0">
                <a:latin typeface="Calibri"/>
                <a:cs typeface="Calibri"/>
              </a:rPr>
              <a:t>l</a:t>
            </a:r>
            <a:r>
              <a:rPr b="0" i="1" spc="-20" dirty="0" err="1" smtClean="0">
                <a:latin typeface="Calibri"/>
                <a:cs typeface="Calibri"/>
              </a:rPr>
              <a:t>unos</a:t>
            </a:r>
            <a:r>
              <a:rPr lang="pt-BR" b="0" i="1" spc="-20" dirty="0" smtClean="0">
                <a:latin typeface="Calibri"/>
                <a:cs typeface="Calibri"/>
              </a:rPr>
              <a:t> </a:t>
            </a:r>
            <a:r>
              <a:rPr lang="pt-BR" sz="2000" b="0" i="1" spc="-20" dirty="0" smtClean="0">
                <a:latin typeface="Calibri"/>
                <a:cs typeface="Calibri"/>
              </a:rPr>
              <a:t>(OCDE)</a:t>
            </a:r>
            <a:r>
              <a:rPr lang="pt-BR" b="0" i="1" spc="-20" dirty="0" smtClean="0">
                <a:latin typeface="Calibri"/>
                <a:cs typeface="Calibri"/>
              </a:rPr>
              <a:t>.</a:t>
            </a:r>
          </a:p>
        </p:txBody>
      </p:sp>
      <p:sp>
        <p:nvSpPr>
          <p:cNvPr id="8" name="Divisa 7"/>
          <p:cNvSpPr/>
          <p:nvPr/>
        </p:nvSpPr>
        <p:spPr>
          <a:xfrm>
            <a:off x="6095999" y="1595489"/>
            <a:ext cx="457200" cy="4766368"/>
          </a:xfrm>
          <a:prstGeom prst="chevron">
            <a:avLst>
              <a:gd name="adj" fmla="val 71212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845819" y="1600200"/>
            <a:ext cx="509778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lphaLcPeriod"/>
            </a:pPr>
            <a:r>
              <a:rPr lang="pt-BR" sz="2400" dirty="0" smtClean="0"/>
              <a:t>A </a:t>
            </a:r>
            <a:r>
              <a:rPr lang="pt-BR" sz="2400" b="1" dirty="0"/>
              <a:t>origem socioeconômica </a:t>
            </a:r>
            <a:r>
              <a:rPr lang="pt-BR" sz="2400" dirty="0"/>
              <a:t>do </a:t>
            </a:r>
            <a:r>
              <a:rPr lang="pt-BR" sz="2400" dirty="0" smtClean="0"/>
              <a:t>aluno influi no </a:t>
            </a:r>
            <a:r>
              <a:rPr lang="pt-BR" sz="2400" dirty="0"/>
              <a:t>desempenho </a:t>
            </a:r>
            <a:r>
              <a:rPr lang="pt-BR" sz="2400" dirty="0" smtClean="0"/>
              <a:t>escolar, mas pode ser compensada </a:t>
            </a:r>
            <a:r>
              <a:rPr lang="pt-BR" sz="2400" dirty="0"/>
              <a:t>pela ação da escola</a:t>
            </a:r>
            <a:r>
              <a:rPr lang="pt-BR" sz="2400" dirty="0" smtClean="0"/>
              <a:t>;</a:t>
            </a:r>
          </a:p>
          <a:p>
            <a:pPr marL="342900" indent="-342900">
              <a:spcAft>
                <a:spcPts val="1200"/>
              </a:spcAft>
              <a:buFont typeface="+mj-lt"/>
              <a:buAutoNum type="alphaLcPeriod"/>
            </a:pPr>
            <a:r>
              <a:rPr lang="pt-BR" sz="2400" dirty="0" smtClean="0"/>
              <a:t>O </a:t>
            </a:r>
            <a:r>
              <a:rPr lang="pt-BR" sz="2400" b="1" dirty="0" smtClean="0"/>
              <a:t>professor</a:t>
            </a:r>
            <a:r>
              <a:rPr lang="pt-BR" sz="2400" dirty="0" smtClean="0"/>
              <a:t> </a:t>
            </a:r>
            <a:r>
              <a:rPr lang="pt-BR" sz="2400" dirty="0"/>
              <a:t>é, de longe, o </a:t>
            </a:r>
            <a:r>
              <a:rPr lang="pt-BR" sz="2400" dirty="0" smtClean="0"/>
              <a:t>fator que </a:t>
            </a:r>
            <a:r>
              <a:rPr lang="pt-BR" sz="2400" dirty="0"/>
              <a:t>mais pesa </a:t>
            </a:r>
            <a:r>
              <a:rPr lang="pt-BR" sz="2400" dirty="0" smtClean="0"/>
              <a:t>no desempenho dos alunos; </a:t>
            </a:r>
          </a:p>
          <a:p>
            <a:pPr marL="342900" indent="-342900">
              <a:spcAft>
                <a:spcPts val="1200"/>
              </a:spcAft>
              <a:buFont typeface="+mj-lt"/>
              <a:buAutoNum type="alphaLcPeriod"/>
            </a:pPr>
            <a:r>
              <a:rPr lang="pt-BR" sz="2400" b="1" dirty="0" smtClean="0"/>
              <a:t>Professores bem preparados fazem diferença significativa no desempenho dos alunos</a:t>
            </a:r>
            <a:r>
              <a:rPr lang="pt-BR" sz="2400" dirty="0" smtClean="0"/>
              <a:t>, independentemente do nível socioeconômico desses.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45542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6590">
              <a:lnSpc>
                <a:spcPct val="100000"/>
              </a:lnSpc>
            </a:pPr>
            <a:r>
              <a:rPr spc="-5" dirty="0"/>
              <a:t>C</a:t>
            </a:r>
            <a:r>
              <a:rPr spc="5" dirty="0"/>
              <a:t>E</a:t>
            </a:r>
            <a:r>
              <a:rPr spc="-15" dirty="0"/>
              <a:t>NÁRIO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1828800" y="3918063"/>
            <a:ext cx="908964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2400" b="1" spc="-25" dirty="0" err="1" smtClean="0">
                <a:latin typeface="Calibri"/>
                <a:cs typeface="Calibri"/>
              </a:rPr>
              <a:t>F</a:t>
            </a:r>
            <a:r>
              <a:rPr sz="2400" b="1" dirty="0" err="1" smtClean="0">
                <a:latin typeface="Calibri"/>
                <a:cs typeface="Calibri"/>
              </a:rPr>
              <a:t>ormação</a:t>
            </a:r>
            <a:r>
              <a:rPr sz="2400" b="1" spc="-114" dirty="0" smtClean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Calibri"/>
                <a:cs typeface="Calibri"/>
              </a:rPr>
              <a:t>dos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</a:t>
            </a:r>
            <a:r>
              <a:rPr sz="2400" b="1" spc="-30" dirty="0">
                <a:latin typeface="Calibri"/>
                <a:cs typeface="Calibri"/>
              </a:rPr>
              <a:t>r</a:t>
            </a:r>
            <a:r>
              <a:rPr sz="2400" b="1" dirty="0">
                <a:latin typeface="Calibri"/>
                <a:cs typeface="Calibri"/>
              </a:rPr>
              <a:t>o</a:t>
            </a:r>
            <a:r>
              <a:rPr sz="2400" b="1" spc="-40" dirty="0">
                <a:latin typeface="Calibri"/>
                <a:cs typeface="Calibri"/>
              </a:rPr>
              <a:t>f</a:t>
            </a:r>
            <a:r>
              <a:rPr sz="2400" b="1" spc="-5" dirty="0">
                <a:latin typeface="Calibri"/>
                <a:cs typeface="Calibri"/>
              </a:rPr>
              <a:t>ess</a:t>
            </a:r>
            <a:r>
              <a:rPr sz="2400" b="1" spc="10" dirty="0">
                <a:latin typeface="Calibri"/>
                <a:cs typeface="Calibri"/>
              </a:rPr>
              <a:t>o</a:t>
            </a:r>
            <a:r>
              <a:rPr sz="2400" b="1" spc="-30" dirty="0">
                <a:latin typeface="Calibri"/>
                <a:cs typeface="Calibri"/>
              </a:rPr>
              <a:t>r</a:t>
            </a:r>
            <a:r>
              <a:rPr sz="2400" b="1" spc="-5" dirty="0">
                <a:latin typeface="Calibri"/>
                <a:cs typeface="Calibri"/>
              </a:rPr>
              <a:t>e</a:t>
            </a:r>
            <a:r>
              <a:rPr sz="2400" b="1" dirty="0">
                <a:latin typeface="Calibri"/>
                <a:cs typeface="Calibri"/>
              </a:rPr>
              <a:t>s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Calibri"/>
                <a:cs typeface="Calibri"/>
              </a:rPr>
              <a:t>na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35" dirty="0" err="1">
                <a:latin typeface="Calibri"/>
                <a:cs typeface="Calibri"/>
              </a:rPr>
              <a:t>E</a:t>
            </a:r>
            <a:r>
              <a:rPr sz="2400" b="1" dirty="0" err="1">
                <a:latin typeface="Calibri"/>
                <a:cs typeface="Calibri"/>
              </a:rPr>
              <a:t>d</a:t>
            </a:r>
            <a:r>
              <a:rPr sz="2400" b="1" spc="-15" dirty="0" err="1">
                <a:latin typeface="Calibri"/>
                <a:cs typeface="Calibri"/>
              </a:rPr>
              <a:t>u</a:t>
            </a:r>
            <a:r>
              <a:rPr sz="2400" b="1" spc="-10" dirty="0" err="1">
                <a:latin typeface="Calibri"/>
                <a:cs typeface="Calibri"/>
              </a:rPr>
              <a:t>c</a:t>
            </a:r>
            <a:r>
              <a:rPr sz="2400" b="1" dirty="0" err="1">
                <a:latin typeface="Calibri"/>
                <a:cs typeface="Calibri"/>
              </a:rPr>
              <a:t>ação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dirty="0" err="1" smtClean="0">
                <a:latin typeface="Calibri"/>
                <a:cs typeface="Calibri"/>
              </a:rPr>
              <a:t>Bási</a:t>
            </a:r>
            <a:r>
              <a:rPr sz="2400" b="1" spc="-15" dirty="0" err="1" smtClean="0">
                <a:latin typeface="Calibri"/>
                <a:cs typeface="Calibri"/>
              </a:rPr>
              <a:t>c</a:t>
            </a:r>
            <a:r>
              <a:rPr sz="2400" b="1" dirty="0" err="1" smtClean="0">
                <a:latin typeface="Calibri"/>
                <a:cs typeface="Calibri"/>
              </a:rPr>
              <a:t>a</a:t>
            </a:r>
            <a:r>
              <a:rPr lang="pt-BR" sz="2400" b="1" dirty="0" smtClean="0">
                <a:latin typeface="Calibri"/>
                <a:cs typeface="Calibri"/>
              </a:rPr>
              <a:t> - </a:t>
            </a:r>
            <a:r>
              <a:rPr lang="pt-BR" sz="2400" b="1" spc="-5" dirty="0">
                <a:cs typeface="Calibri"/>
              </a:rPr>
              <a:t>Cens</a:t>
            </a:r>
            <a:r>
              <a:rPr lang="pt-BR" sz="2400" b="1" dirty="0">
                <a:cs typeface="Calibri"/>
              </a:rPr>
              <a:t>o</a:t>
            </a:r>
            <a:r>
              <a:rPr lang="pt-BR" sz="2400" b="1" spc="-55" dirty="0">
                <a:latin typeface="Times New Roman"/>
                <a:cs typeface="Times New Roman"/>
              </a:rPr>
              <a:t> </a:t>
            </a:r>
            <a:r>
              <a:rPr lang="pt-BR" sz="2400" b="1" spc="-10" dirty="0" smtClean="0">
                <a:cs typeface="Calibri"/>
              </a:rPr>
              <a:t>201</a:t>
            </a:r>
            <a:r>
              <a:rPr lang="pt-BR" sz="2400" b="1" dirty="0">
                <a:cs typeface="Calibri"/>
              </a:rPr>
              <a:t>6</a:t>
            </a:r>
            <a:endParaRPr sz="2400" dirty="0">
              <a:latin typeface="Calibri"/>
              <a:cs typeface="Calibri"/>
            </a:endParaRPr>
          </a:p>
        </p:txBody>
      </p:sp>
      <p:graphicFrame>
        <p:nvGraphicFramePr>
          <p:cNvPr id="34" name="Tabe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700475"/>
              </p:ext>
            </p:extLst>
          </p:nvPr>
        </p:nvGraphicFramePr>
        <p:xfrm>
          <a:off x="1284477" y="4312727"/>
          <a:ext cx="9633965" cy="115698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78665">
                  <a:extLst>
                    <a:ext uri="{9D8B030D-6E8A-4147-A177-3AD203B41FA5}">
                      <a16:colId xmlns:a16="http://schemas.microsoft.com/office/drawing/2014/main" xmlns="" val="1375860684"/>
                    </a:ext>
                  </a:extLst>
                </a:gridCol>
                <a:gridCol w="1565205">
                  <a:extLst>
                    <a:ext uri="{9D8B030D-6E8A-4147-A177-3AD203B41FA5}">
                      <a16:colId xmlns:a16="http://schemas.microsoft.com/office/drawing/2014/main" xmlns="" val="2390875363"/>
                    </a:ext>
                  </a:extLst>
                </a:gridCol>
                <a:gridCol w="1597446">
                  <a:extLst>
                    <a:ext uri="{9D8B030D-6E8A-4147-A177-3AD203B41FA5}">
                      <a16:colId xmlns:a16="http://schemas.microsoft.com/office/drawing/2014/main" xmlns="" val="883215321"/>
                    </a:ext>
                  </a:extLst>
                </a:gridCol>
                <a:gridCol w="1630883">
                  <a:extLst>
                    <a:ext uri="{9D8B030D-6E8A-4147-A177-3AD203B41FA5}">
                      <a16:colId xmlns:a16="http://schemas.microsoft.com/office/drawing/2014/main" xmlns="" val="3610398303"/>
                    </a:ext>
                  </a:extLst>
                </a:gridCol>
                <a:gridCol w="1630883">
                  <a:extLst>
                    <a:ext uri="{9D8B030D-6E8A-4147-A177-3AD203B41FA5}">
                      <a16:colId xmlns:a16="http://schemas.microsoft.com/office/drawing/2014/main" xmlns="" val="2070457428"/>
                    </a:ext>
                  </a:extLst>
                </a:gridCol>
                <a:gridCol w="1630883">
                  <a:extLst>
                    <a:ext uri="{9D8B030D-6E8A-4147-A177-3AD203B41FA5}">
                      <a16:colId xmlns:a16="http://schemas.microsoft.com/office/drawing/2014/main" xmlns="" val="1558461333"/>
                    </a:ext>
                  </a:extLst>
                </a:gridCol>
              </a:tblGrid>
              <a:tr h="13152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Fundamental</a:t>
                      </a:r>
                      <a:endParaRPr lang="pt-BR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Médio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Superior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pt-BR" b="1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pt-BR" b="1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200458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pt-BR" sz="1800" b="1" spc="-10" dirty="0" smtClean="0">
                          <a:latin typeface="+mn-lt"/>
                          <a:cs typeface="Calibri"/>
                        </a:rPr>
                        <a:t>6.043</a:t>
                      </a:r>
                      <a:endParaRPr lang="pt-B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488.064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c/</a:t>
                      </a:r>
                      <a:r>
                        <a:rPr lang="pt-BR" baseline="0" dirty="0" smtClean="0"/>
                        <a:t> Licenciatura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s/ Licenciatura</a:t>
                      </a:r>
                      <a:endParaRPr lang="pt-B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Total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ctr"/>
                      <a:r>
                        <a:rPr lang="pt-BR" sz="1800" b="0" spc="-1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2.196.397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3262519"/>
                  </a:ext>
                </a:extLst>
              </a:tr>
              <a:tr h="420388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1.606.889 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95.401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1.702.290 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ctr"/>
                      <a:endParaRPr lang="pt-BR" sz="1800" b="0" spc="-1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298152"/>
                  </a:ext>
                </a:extLst>
              </a:tr>
            </a:tbl>
          </a:graphicData>
        </a:graphic>
      </p:graphicFrame>
      <p:graphicFrame>
        <p:nvGraphicFramePr>
          <p:cNvPr id="35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354056"/>
              </p:ext>
            </p:extLst>
          </p:nvPr>
        </p:nvGraphicFramePr>
        <p:xfrm>
          <a:off x="2819400" y="2458043"/>
          <a:ext cx="6922584" cy="88817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07528">
                  <a:extLst>
                    <a:ext uri="{9D8B030D-6E8A-4147-A177-3AD203B41FA5}">
                      <a16:colId xmlns:a16="http://schemas.microsoft.com/office/drawing/2014/main" xmlns="" val="3415965316"/>
                    </a:ext>
                  </a:extLst>
                </a:gridCol>
                <a:gridCol w="2307528">
                  <a:extLst>
                    <a:ext uri="{9D8B030D-6E8A-4147-A177-3AD203B41FA5}">
                      <a16:colId xmlns:a16="http://schemas.microsoft.com/office/drawing/2014/main" xmlns="" val="1375860684"/>
                    </a:ext>
                  </a:extLst>
                </a:gridCol>
                <a:gridCol w="2307528">
                  <a:extLst>
                    <a:ext uri="{9D8B030D-6E8A-4147-A177-3AD203B41FA5}">
                      <a16:colId xmlns:a16="http://schemas.microsoft.com/office/drawing/2014/main" xmlns="" val="2390875363"/>
                    </a:ext>
                  </a:extLst>
                </a:gridCol>
              </a:tblGrid>
              <a:tr h="24149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Matrículas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Estabelecimentos</a:t>
                      </a:r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Docentes</a:t>
                      </a:r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2004582"/>
                  </a:ext>
                </a:extLst>
              </a:tr>
              <a:tr h="522415">
                <a:tc>
                  <a:txBody>
                    <a:bodyPr/>
                    <a:lstStyle/>
                    <a:p>
                      <a:pPr algn="ctr"/>
                      <a:r>
                        <a:rPr lang="pt-BR" sz="1800" b="0" spc="-10" dirty="0" smtClean="0">
                          <a:latin typeface="+mn-lt"/>
                          <a:cs typeface="Calibri"/>
                        </a:rPr>
                        <a:t>48.817.479</a:t>
                      </a:r>
                      <a:endParaRPr lang="pt-BR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spc="-10" dirty="0" smtClean="0">
                          <a:latin typeface="+mn-lt"/>
                          <a:cs typeface="Calibri"/>
                        </a:rPr>
                        <a:t>186.081</a:t>
                      </a:r>
                      <a:endParaRPr lang="pt-BR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2.196.397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3262519"/>
                  </a:ext>
                </a:extLst>
              </a:tr>
            </a:tbl>
          </a:graphicData>
        </a:graphic>
      </p:graphicFrame>
      <p:sp>
        <p:nvSpPr>
          <p:cNvPr id="36" name="object 33"/>
          <p:cNvSpPr txBox="1"/>
          <p:nvPr/>
        </p:nvSpPr>
        <p:spPr>
          <a:xfrm>
            <a:off x="2819400" y="2088711"/>
            <a:ext cx="684535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pt-BR" sz="2400" b="1" spc="-25" dirty="0" smtClean="0">
                <a:latin typeface="Calibri"/>
                <a:cs typeface="Calibri"/>
              </a:rPr>
              <a:t>Números Totais da Educação Básica - </a:t>
            </a:r>
            <a:r>
              <a:rPr lang="pt-BR" sz="2400" b="1" spc="-5" dirty="0" smtClean="0">
                <a:cs typeface="Calibri"/>
              </a:rPr>
              <a:t>Cens</a:t>
            </a:r>
            <a:r>
              <a:rPr lang="pt-BR" sz="2400" b="1" dirty="0" smtClean="0">
                <a:cs typeface="Calibri"/>
              </a:rPr>
              <a:t>o</a:t>
            </a:r>
            <a:r>
              <a:rPr lang="pt-BR" sz="2400" b="1" spc="-55" dirty="0" smtClean="0">
                <a:latin typeface="Times New Roman"/>
                <a:cs typeface="Times New Roman"/>
              </a:rPr>
              <a:t> </a:t>
            </a:r>
            <a:r>
              <a:rPr lang="pt-BR" sz="2400" b="1" spc="-10" dirty="0" smtClean="0">
                <a:cs typeface="Calibri"/>
              </a:rPr>
              <a:t>201</a:t>
            </a:r>
            <a:r>
              <a:rPr lang="pt-BR" sz="2400" b="1" dirty="0" smtClean="0">
                <a:cs typeface="Calibri"/>
              </a:rPr>
              <a:t>6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9285">
              <a:lnSpc>
                <a:spcPct val="100000"/>
              </a:lnSpc>
            </a:pPr>
            <a:r>
              <a:rPr spc="-5" dirty="0"/>
              <a:t>DI</a:t>
            </a:r>
            <a:r>
              <a:rPr spc="-35" dirty="0"/>
              <a:t>A</a:t>
            </a:r>
            <a:r>
              <a:rPr spc="-5" dirty="0"/>
              <a:t>GN</a:t>
            </a:r>
            <a:r>
              <a:rPr spc="-10" dirty="0"/>
              <a:t>Ó</a:t>
            </a:r>
            <a:r>
              <a:rPr spc="-20" dirty="0"/>
              <a:t>S</a:t>
            </a:r>
            <a:r>
              <a:rPr spc="-5" dirty="0"/>
              <a:t>TI</a:t>
            </a:r>
            <a:r>
              <a:rPr spc="-20" dirty="0"/>
              <a:t>C</a:t>
            </a:r>
            <a:r>
              <a:rPr dirty="0"/>
              <a:t>O</a:t>
            </a:r>
          </a:p>
        </p:txBody>
      </p:sp>
      <p:sp>
        <p:nvSpPr>
          <p:cNvPr id="5" name="object 5"/>
          <p:cNvSpPr/>
          <p:nvPr/>
        </p:nvSpPr>
        <p:spPr>
          <a:xfrm>
            <a:off x="685800" y="1510283"/>
            <a:ext cx="5126736" cy="46649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034790" y="5697200"/>
            <a:ext cx="5015865" cy="568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z="1100" b="1" spc="-10" dirty="0">
                <a:latin typeface="Arial"/>
                <a:cs typeface="Arial"/>
              </a:rPr>
              <a:t>N</a:t>
            </a:r>
            <a:r>
              <a:rPr sz="1100" b="1" dirty="0">
                <a:latin typeface="Arial"/>
                <a:cs typeface="Arial"/>
              </a:rPr>
              <a:t>ota:</a:t>
            </a:r>
            <a:r>
              <a:rPr sz="1100" b="1" spc="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Arial"/>
                <a:cs typeface="Arial"/>
              </a:rPr>
              <a:t>(</a:t>
            </a:r>
            <a:r>
              <a:rPr sz="1100" spc="-5" dirty="0">
                <a:latin typeface="Arial"/>
                <a:cs typeface="Arial"/>
              </a:rPr>
              <a:t>1</a:t>
            </a:r>
            <a:r>
              <a:rPr sz="1100" dirty="0">
                <a:latin typeface="Arial"/>
                <a:cs typeface="Arial"/>
              </a:rPr>
              <a:t>)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Sed</a:t>
            </a:r>
            <a:r>
              <a:rPr sz="1100" dirty="0">
                <a:latin typeface="Arial"/>
                <a:cs typeface="Arial"/>
              </a:rPr>
              <a:t>e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Arial"/>
                <a:cs typeface="Arial"/>
              </a:rPr>
              <a:t>e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i="1" dirty="0">
                <a:latin typeface="Arial"/>
                <a:cs typeface="Arial"/>
              </a:rPr>
              <a:t>campi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055"/>
              </a:lnSpc>
            </a:pPr>
            <a:r>
              <a:rPr sz="1100" b="1" dirty="0">
                <a:latin typeface="Arial"/>
                <a:cs typeface="Arial"/>
              </a:rPr>
              <a:t>F</a:t>
            </a:r>
            <a:r>
              <a:rPr sz="1100" b="1" spc="-10" dirty="0">
                <a:latin typeface="Arial"/>
                <a:cs typeface="Arial"/>
              </a:rPr>
              <a:t>o</a:t>
            </a:r>
            <a:r>
              <a:rPr sz="1100" b="1" dirty="0">
                <a:latin typeface="Arial"/>
                <a:cs typeface="Arial"/>
              </a:rPr>
              <a:t>ntes:</a:t>
            </a:r>
            <a:r>
              <a:rPr sz="1100" b="1" spc="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Arial"/>
                <a:cs typeface="Arial"/>
              </a:rPr>
              <a:t>C</a:t>
            </a:r>
            <a:r>
              <a:rPr sz="1100" spc="-5" dirty="0">
                <a:latin typeface="Arial"/>
                <a:cs typeface="Arial"/>
              </a:rPr>
              <a:t>en</a:t>
            </a:r>
            <a:r>
              <a:rPr sz="1100" dirty="0">
                <a:latin typeface="Arial"/>
                <a:cs typeface="Arial"/>
              </a:rPr>
              <a:t>so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d</a:t>
            </a:r>
            <a:r>
              <a:rPr sz="1100" dirty="0">
                <a:latin typeface="Arial"/>
                <a:cs typeface="Arial"/>
              </a:rPr>
              <a:t>o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Ens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spc="-5" dirty="0">
                <a:latin typeface="Arial"/>
                <a:cs typeface="Arial"/>
              </a:rPr>
              <a:t>n</a:t>
            </a:r>
            <a:r>
              <a:rPr sz="1100" dirty="0">
                <a:latin typeface="Arial"/>
                <a:cs typeface="Arial"/>
              </a:rPr>
              <a:t>o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Superio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201</a:t>
            </a:r>
            <a:r>
              <a:rPr sz="1100" dirty="0">
                <a:latin typeface="Arial"/>
                <a:cs typeface="Arial"/>
              </a:rPr>
              <a:t>5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Arial"/>
                <a:cs typeface="Arial"/>
              </a:rPr>
              <a:t>–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I</a:t>
            </a:r>
            <a:r>
              <a:rPr sz="1100" spc="-5" dirty="0">
                <a:latin typeface="Arial"/>
                <a:cs typeface="Arial"/>
              </a:rPr>
              <a:t>ne</a:t>
            </a:r>
            <a:r>
              <a:rPr sz="1100" dirty="0">
                <a:latin typeface="Arial"/>
                <a:cs typeface="Arial"/>
              </a:rPr>
              <a:t>p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Arial"/>
                <a:cs typeface="Arial"/>
              </a:rPr>
              <a:t>e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Arial"/>
                <a:cs typeface="Arial"/>
              </a:rPr>
              <a:t>M</a:t>
            </a:r>
            <a:r>
              <a:rPr sz="1100" spc="-5" dirty="0">
                <a:latin typeface="Arial"/>
                <a:cs typeface="Arial"/>
              </a:rPr>
              <a:t>ap</a:t>
            </a:r>
            <a:r>
              <a:rPr sz="1100" dirty="0">
                <a:latin typeface="Arial"/>
                <a:cs typeface="Arial"/>
              </a:rPr>
              <a:t>a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do</a:t>
            </a:r>
            <a:r>
              <a:rPr sz="1100" dirty="0">
                <a:latin typeface="Arial"/>
                <a:cs typeface="Arial"/>
              </a:rPr>
              <a:t>s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Po</a:t>
            </a:r>
            <a:r>
              <a:rPr sz="1100" spc="-10" dirty="0">
                <a:latin typeface="Arial"/>
                <a:cs typeface="Arial"/>
              </a:rPr>
              <a:t>l</a:t>
            </a:r>
            <a:r>
              <a:rPr sz="1100" spc="-5" dirty="0">
                <a:latin typeface="Arial"/>
                <a:cs typeface="Arial"/>
              </a:rPr>
              <a:t>o</a:t>
            </a:r>
            <a:r>
              <a:rPr sz="1100" dirty="0">
                <a:latin typeface="Arial"/>
                <a:cs typeface="Arial"/>
              </a:rPr>
              <a:t>s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U</a:t>
            </a:r>
            <a:r>
              <a:rPr sz="1100" spc="-10" dirty="0">
                <a:latin typeface="Arial"/>
                <a:cs typeface="Arial"/>
              </a:rPr>
              <a:t>A</a:t>
            </a:r>
            <a:r>
              <a:rPr sz="1100" dirty="0">
                <a:latin typeface="Arial"/>
                <a:cs typeface="Arial"/>
              </a:rPr>
              <a:t>B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Arial"/>
                <a:cs typeface="Arial"/>
              </a:rPr>
              <a:t>–</a:t>
            </a:r>
            <a:r>
              <a:rPr sz="1100" spc="-1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Cape</a:t>
            </a:r>
            <a:r>
              <a:rPr sz="1100" dirty="0"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055"/>
              </a:lnSpc>
            </a:pPr>
            <a:r>
              <a:rPr sz="1100" dirty="0">
                <a:latin typeface="Arial"/>
                <a:cs typeface="Arial"/>
              </a:rPr>
              <a:t>(</a:t>
            </a:r>
            <a:r>
              <a:rPr sz="1100" spc="-5" dirty="0">
                <a:latin typeface="Arial"/>
                <a:cs typeface="Arial"/>
              </a:rPr>
              <a:t>atu</a:t>
            </a:r>
            <a:r>
              <a:rPr sz="1100" spc="-10" dirty="0">
                <a:latin typeface="Arial"/>
                <a:cs typeface="Arial"/>
              </a:rPr>
              <a:t>ali</a:t>
            </a:r>
            <a:r>
              <a:rPr sz="1100" spc="-15" dirty="0">
                <a:latin typeface="Arial"/>
                <a:cs typeface="Arial"/>
              </a:rPr>
              <a:t>z</a:t>
            </a:r>
            <a:r>
              <a:rPr sz="1100" spc="-5" dirty="0">
                <a:latin typeface="Arial"/>
                <a:cs typeface="Arial"/>
              </a:rPr>
              <a:t>a</a:t>
            </a:r>
            <a:r>
              <a:rPr sz="1100" spc="-10" dirty="0">
                <a:latin typeface="Arial"/>
                <a:cs typeface="Arial"/>
              </a:rPr>
              <a:t>d</a:t>
            </a:r>
            <a:r>
              <a:rPr sz="1100" dirty="0">
                <a:latin typeface="Arial"/>
                <a:cs typeface="Arial"/>
              </a:rPr>
              <a:t>o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e</a:t>
            </a:r>
            <a:r>
              <a:rPr sz="1100" dirty="0">
                <a:latin typeface="Arial"/>
                <a:cs typeface="Arial"/>
              </a:rPr>
              <a:t>m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1</a:t>
            </a:r>
            <a:r>
              <a:rPr sz="1100" spc="-10" dirty="0">
                <a:latin typeface="Arial"/>
                <a:cs typeface="Arial"/>
              </a:rPr>
              <a:t>2</a:t>
            </a:r>
            <a:r>
              <a:rPr sz="1100" dirty="0">
                <a:latin typeface="Arial"/>
                <a:cs typeface="Arial"/>
              </a:rPr>
              <a:t>/</a:t>
            </a:r>
            <a:r>
              <a:rPr sz="1100" spc="-5" dirty="0">
                <a:latin typeface="Arial"/>
                <a:cs typeface="Arial"/>
              </a:rPr>
              <a:t>0</a:t>
            </a:r>
            <a:r>
              <a:rPr sz="1100" spc="-10" dirty="0">
                <a:latin typeface="Arial"/>
                <a:cs typeface="Arial"/>
              </a:rPr>
              <a:t>4</a:t>
            </a:r>
            <a:r>
              <a:rPr sz="1100" dirty="0">
                <a:latin typeface="Arial"/>
                <a:cs typeface="Arial"/>
              </a:rPr>
              <a:t>/</a:t>
            </a:r>
            <a:r>
              <a:rPr sz="1100" spc="-5" dirty="0">
                <a:latin typeface="Arial"/>
                <a:cs typeface="Arial"/>
              </a:rPr>
              <a:t>2</a:t>
            </a:r>
            <a:r>
              <a:rPr sz="1100" spc="-10" dirty="0">
                <a:latin typeface="Arial"/>
                <a:cs typeface="Arial"/>
              </a:rPr>
              <a:t>0</a:t>
            </a:r>
            <a:r>
              <a:rPr sz="1100" spc="-5" dirty="0">
                <a:latin typeface="Arial"/>
                <a:cs typeface="Arial"/>
              </a:rPr>
              <a:t>1</a:t>
            </a:r>
            <a:r>
              <a:rPr sz="1100" spc="-10" dirty="0">
                <a:latin typeface="Arial"/>
                <a:cs typeface="Arial"/>
              </a:rPr>
              <a:t>7</a:t>
            </a:r>
            <a:r>
              <a:rPr sz="1100" dirty="0">
                <a:latin typeface="Arial"/>
                <a:cs typeface="Arial"/>
              </a:rPr>
              <a:t>)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ts val="1190"/>
              </a:lnSpc>
            </a:pPr>
            <a:r>
              <a:rPr sz="1100" dirty="0">
                <a:latin typeface="Arial"/>
                <a:cs typeface="Arial"/>
              </a:rPr>
              <a:t>*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Arial"/>
                <a:cs typeface="Arial"/>
              </a:rPr>
              <a:t>N</a:t>
            </a:r>
            <a:r>
              <a:rPr sz="1100" spc="-5" dirty="0">
                <a:latin typeface="Arial"/>
                <a:cs typeface="Arial"/>
              </a:rPr>
              <a:t>ã</a:t>
            </a:r>
            <a:r>
              <a:rPr sz="1100" dirty="0">
                <a:latin typeface="Arial"/>
                <a:cs typeface="Arial"/>
              </a:rPr>
              <a:t>o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spc="-5" dirty="0">
                <a:latin typeface="Arial"/>
                <a:cs typeface="Arial"/>
              </a:rPr>
              <a:t>nc</a:t>
            </a:r>
            <a:r>
              <a:rPr sz="1100" spc="-10" dirty="0">
                <a:latin typeface="Arial"/>
                <a:cs typeface="Arial"/>
              </a:rPr>
              <a:t>l</a:t>
            </a:r>
            <a:r>
              <a:rPr sz="1100" spc="-5" dirty="0">
                <a:latin typeface="Arial"/>
                <a:cs typeface="Arial"/>
              </a:rPr>
              <a:t>u</a:t>
            </a:r>
            <a:r>
              <a:rPr sz="1100" dirty="0">
                <a:latin typeface="Arial"/>
                <a:cs typeface="Arial"/>
              </a:rPr>
              <a:t>i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spc="-5" dirty="0">
                <a:latin typeface="Arial"/>
                <a:cs typeface="Arial"/>
              </a:rPr>
              <a:t>ns</a:t>
            </a:r>
            <a:r>
              <a:rPr sz="1100" dirty="0">
                <a:latin typeface="Arial"/>
                <a:cs typeface="Arial"/>
              </a:rPr>
              <a:t>t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t</a:t>
            </a:r>
            <a:r>
              <a:rPr sz="1100" spc="-5" dirty="0">
                <a:latin typeface="Arial"/>
                <a:cs typeface="Arial"/>
              </a:rPr>
              <a:t>u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ç</a:t>
            </a:r>
            <a:r>
              <a:rPr sz="1100" spc="-5" dirty="0">
                <a:latin typeface="Arial"/>
                <a:cs typeface="Arial"/>
              </a:rPr>
              <a:t>õe</a:t>
            </a:r>
            <a:r>
              <a:rPr sz="1100" dirty="0">
                <a:latin typeface="Arial"/>
                <a:cs typeface="Arial"/>
              </a:rPr>
              <a:t>s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dirty="0">
                <a:latin typeface="Arial"/>
                <a:cs typeface="Arial"/>
              </a:rPr>
              <a:t>s</a:t>
            </a:r>
            <a:r>
              <a:rPr sz="1100" spc="-5" dirty="0">
                <a:latin typeface="Arial"/>
                <a:cs typeface="Arial"/>
              </a:rPr>
              <a:t>o</a:t>
            </a:r>
            <a:r>
              <a:rPr sz="1100" spc="-10" dirty="0">
                <a:latin typeface="Arial"/>
                <a:cs typeface="Arial"/>
              </a:rPr>
              <a:t>l</a:t>
            </a:r>
            <a:r>
              <a:rPr sz="1100" spc="-5" dirty="0">
                <a:latin typeface="Arial"/>
                <a:cs typeface="Arial"/>
              </a:rPr>
              <a:t>a</a:t>
            </a:r>
            <a:r>
              <a:rPr sz="1100" spc="-10" dirty="0">
                <a:latin typeface="Arial"/>
                <a:cs typeface="Arial"/>
              </a:rPr>
              <a:t>d</a:t>
            </a:r>
            <a:r>
              <a:rPr sz="1100" spc="-5" dirty="0">
                <a:latin typeface="Arial"/>
                <a:cs typeface="Arial"/>
              </a:rPr>
              <a:t>a</a:t>
            </a:r>
            <a:r>
              <a:rPr sz="1100" dirty="0">
                <a:latin typeface="Arial"/>
                <a:cs typeface="Arial"/>
              </a:rPr>
              <a:t>s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Arial"/>
                <a:cs typeface="Arial"/>
              </a:rPr>
              <a:t>d</a:t>
            </a:r>
            <a:r>
              <a:rPr sz="1100" dirty="0">
                <a:latin typeface="Arial"/>
                <a:cs typeface="Arial"/>
              </a:rPr>
              <a:t>e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Arial"/>
                <a:cs typeface="Arial"/>
              </a:rPr>
              <a:t>E</a:t>
            </a:r>
            <a:r>
              <a:rPr sz="1100" spc="-5" dirty="0">
                <a:latin typeface="Arial"/>
                <a:cs typeface="Arial"/>
              </a:rPr>
              <a:t>ns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spc="-5" dirty="0">
                <a:latin typeface="Arial"/>
                <a:cs typeface="Arial"/>
              </a:rPr>
              <a:t>n</a:t>
            </a:r>
            <a:r>
              <a:rPr sz="1100" dirty="0">
                <a:latin typeface="Arial"/>
                <a:cs typeface="Arial"/>
              </a:rPr>
              <a:t>o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Arial"/>
                <a:cs typeface="Arial"/>
              </a:rPr>
              <a:t>S</a:t>
            </a:r>
            <a:r>
              <a:rPr sz="1100" spc="-5" dirty="0">
                <a:latin typeface="Arial"/>
                <a:cs typeface="Arial"/>
              </a:rPr>
              <a:t>u</a:t>
            </a:r>
            <a:r>
              <a:rPr sz="1100" spc="-10" dirty="0">
                <a:latin typeface="Arial"/>
                <a:cs typeface="Arial"/>
              </a:rPr>
              <a:t>p</a:t>
            </a:r>
            <a:r>
              <a:rPr sz="1100" spc="-5" dirty="0">
                <a:latin typeface="Arial"/>
                <a:cs typeface="Arial"/>
              </a:rPr>
              <a:t>er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spc="-5" dirty="0">
                <a:latin typeface="Arial"/>
                <a:cs typeface="Arial"/>
              </a:rPr>
              <a:t>or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90715" y="4224567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84081" y="0"/>
                </a:moveTo>
                <a:lnTo>
                  <a:pt x="41520" y="11372"/>
                </a:lnTo>
                <a:lnTo>
                  <a:pt x="11417" y="39130"/>
                </a:lnTo>
                <a:lnTo>
                  <a:pt x="0" y="77684"/>
                </a:lnTo>
                <a:lnTo>
                  <a:pt x="429" y="85449"/>
                </a:lnTo>
                <a:lnTo>
                  <a:pt x="15102" y="121032"/>
                </a:lnTo>
                <a:lnTo>
                  <a:pt x="47543" y="145926"/>
                </a:lnTo>
                <a:lnTo>
                  <a:pt x="93503" y="155185"/>
                </a:lnTo>
                <a:lnTo>
                  <a:pt x="108080" y="153060"/>
                </a:lnTo>
                <a:lnTo>
                  <a:pt x="145422" y="134602"/>
                </a:lnTo>
                <a:lnTo>
                  <a:pt x="168707" y="101311"/>
                </a:lnTo>
                <a:lnTo>
                  <a:pt x="173578" y="72966"/>
                </a:lnTo>
                <a:lnTo>
                  <a:pt x="171401" y="59737"/>
                </a:lnTo>
                <a:lnTo>
                  <a:pt x="151239" y="25767"/>
                </a:lnTo>
                <a:lnTo>
                  <a:pt x="114790" y="4500"/>
                </a:lnTo>
                <a:lnTo>
                  <a:pt x="84081" y="0"/>
                </a:lnTo>
                <a:close/>
              </a:path>
            </a:pathLst>
          </a:custGeom>
          <a:solidFill>
            <a:srgbClr val="BCD7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90715" y="4224567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0" y="77684"/>
                </a:moveTo>
                <a:lnTo>
                  <a:pt x="11417" y="39130"/>
                </a:lnTo>
                <a:lnTo>
                  <a:pt x="41520" y="11372"/>
                </a:lnTo>
                <a:lnTo>
                  <a:pt x="84081" y="0"/>
                </a:lnTo>
                <a:lnTo>
                  <a:pt x="99944" y="1151"/>
                </a:lnTo>
                <a:lnTo>
                  <a:pt x="140635" y="17004"/>
                </a:lnTo>
                <a:lnTo>
                  <a:pt x="166820" y="47329"/>
                </a:lnTo>
                <a:lnTo>
                  <a:pt x="173578" y="72966"/>
                </a:lnTo>
                <a:lnTo>
                  <a:pt x="172350" y="87649"/>
                </a:lnTo>
                <a:lnTo>
                  <a:pt x="155030" y="124944"/>
                </a:lnTo>
                <a:lnTo>
                  <a:pt x="121734" y="148816"/>
                </a:lnTo>
                <a:lnTo>
                  <a:pt x="93503" y="155185"/>
                </a:lnTo>
                <a:lnTo>
                  <a:pt x="76943" y="154142"/>
                </a:lnTo>
                <a:lnTo>
                  <a:pt x="35017" y="139121"/>
                </a:lnTo>
                <a:lnTo>
                  <a:pt x="8028" y="110114"/>
                </a:lnTo>
                <a:lnTo>
                  <a:pt x="0" y="77684"/>
                </a:lnTo>
                <a:close/>
              </a:path>
            </a:pathLst>
          </a:custGeom>
          <a:ln w="12191">
            <a:solidFill>
              <a:srgbClr val="BCD7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98335" y="4463835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84081" y="0"/>
                </a:moveTo>
                <a:lnTo>
                  <a:pt x="41520" y="11372"/>
                </a:lnTo>
                <a:lnTo>
                  <a:pt x="11417" y="39130"/>
                </a:lnTo>
                <a:lnTo>
                  <a:pt x="0" y="77684"/>
                </a:lnTo>
                <a:lnTo>
                  <a:pt x="429" y="85449"/>
                </a:lnTo>
                <a:lnTo>
                  <a:pt x="15102" y="121032"/>
                </a:lnTo>
                <a:lnTo>
                  <a:pt x="47543" y="145926"/>
                </a:lnTo>
                <a:lnTo>
                  <a:pt x="93503" y="155185"/>
                </a:lnTo>
                <a:lnTo>
                  <a:pt x="108080" y="153060"/>
                </a:lnTo>
                <a:lnTo>
                  <a:pt x="145422" y="134602"/>
                </a:lnTo>
                <a:lnTo>
                  <a:pt x="168707" y="101311"/>
                </a:lnTo>
                <a:lnTo>
                  <a:pt x="173578" y="72966"/>
                </a:lnTo>
                <a:lnTo>
                  <a:pt x="171401" y="59737"/>
                </a:lnTo>
                <a:lnTo>
                  <a:pt x="151239" y="25767"/>
                </a:lnTo>
                <a:lnTo>
                  <a:pt x="114790" y="4500"/>
                </a:lnTo>
                <a:lnTo>
                  <a:pt x="84081" y="0"/>
                </a:lnTo>
                <a:close/>
              </a:path>
            </a:pathLst>
          </a:custGeom>
          <a:solidFill>
            <a:srgbClr val="2E5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98335" y="4463835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0" y="77684"/>
                </a:moveTo>
                <a:lnTo>
                  <a:pt x="11417" y="39130"/>
                </a:lnTo>
                <a:lnTo>
                  <a:pt x="41520" y="11372"/>
                </a:lnTo>
                <a:lnTo>
                  <a:pt x="84081" y="0"/>
                </a:lnTo>
                <a:lnTo>
                  <a:pt x="99944" y="1151"/>
                </a:lnTo>
                <a:lnTo>
                  <a:pt x="140635" y="17004"/>
                </a:lnTo>
                <a:lnTo>
                  <a:pt x="166820" y="47329"/>
                </a:lnTo>
                <a:lnTo>
                  <a:pt x="173578" y="72966"/>
                </a:lnTo>
                <a:lnTo>
                  <a:pt x="172350" y="87649"/>
                </a:lnTo>
                <a:lnTo>
                  <a:pt x="155030" y="124944"/>
                </a:lnTo>
                <a:lnTo>
                  <a:pt x="121734" y="148816"/>
                </a:lnTo>
                <a:lnTo>
                  <a:pt x="93503" y="155185"/>
                </a:lnTo>
                <a:lnTo>
                  <a:pt x="76943" y="154142"/>
                </a:lnTo>
                <a:lnTo>
                  <a:pt x="35017" y="139121"/>
                </a:lnTo>
                <a:lnTo>
                  <a:pt x="8028" y="110114"/>
                </a:lnTo>
                <a:lnTo>
                  <a:pt x="0" y="77684"/>
                </a:lnTo>
                <a:close/>
              </a:path>
            </a:pathLst>
          </a:custGeom>
          <a:ln w="12191">
            <a:solidFill>
              <a:srgbClr val="2E54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98335" y="4710723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84081" y="0"/>
                </a:moveTo>
                <a:lnTo>
                  <a:pt x="41520" y="11372"/>
                </a:lnTo>
                <a:lnTo>
                  <a:pt x="11417" y="39130"/>
                </a:lnTo>
                <a:lnTo>
                  <a:pt x="0" y="77684"/>
                </a:lnTo>
                <a:lnTo>
                  <a:pt x="429" y="85449"/>
                </a:lnTo>
                <a:lnTo>
                  <a:pt x="15102" y="121032"/>
                </a:lnTo>
                <a:lnTo>
                  <a:pt x="47543" y="145926"/>
                </a:lnTo>
                <a:lnTo>
                  <a:pt x="93503" y="155185"/>
                </a:lnTo>
                <a:lnTo>
                  <a:pt x="108080" y="153060"/>
                </a:lnTo>
                <a:lnTo>
                  <a:pt x="145422" y="134602"/>
                </a:lnTo>
                <a:lnTo>
                  <a:pt x="168707" y="101311"/>
                </a:lnTo>
                <a:lnTo>
                  <a:pt x="173578" y="72966"/>
                </a:lnTo>
                <a:lnTo>
                  <a:pt x="171401" y="59737"/>
                </a:lnTo>
                <a:lnTo>
                  <a:pt x="151239" y="25767"/>
                </a:lnTo>
                <a:lnTo>
                  <a:pt x="114790" y="4500"/>
                </a:lnTo>
                <a:lnTo>
                  <a:pt x="8408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98335" y="4710723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0" y="77684"/>
                </a:moveTo>
                <a:lnTo>
                  <a:pt x="11417" y="39130"/>
                </a:lnTo>
                <a:lnTo>
                  <a:pt x="41520" y="11372"/>
                </a:lnTo>
                <a:lnTo>
                  <a:pt x="84081" y="0"/>
                </a:lnTo>
                <a:lnTo>
                  <a:pt x="99944" y="1151"/>
                </a:lnTo>
                <a:lnTo>
                  <a:pt x="140635" y="17004"/>
                </a:lnTo>
                <a:lnTo>
                  <a:pt x="166820" y="47329"/>
                </a:lnTo>
                <a:lnTo>
                  <a:pt x="173578" y="72966"/>
                </a:lnTo>
                <a:lnTo>
                  <a:pt x="172350" y="87649"/>
                </a:lnTo>
                <a:lnTo>
                  <a:pt x="155030" y="124944"/>
                </a:lnTo>
                <a:lnTo>
                  <a:pt x="121734" y="148816"/>
                </a:lnTo>
                <a:lnTo>
                  <a:pt x="93503" y="155185"/>
                </a:lnTo>
                <a:lnTo>
                  <a:pt x="76943" y="154142"/>
                </a:lnTo>
                <a:lnTo>
                  <a:pt x="35017" y="139121"/>
                </a:lnTo>
                <a:lnTo>
                  <a:pt x="8028" y="110114"/>
                </a:lnTo>
                <a:lnTo>
                  <a:pt x="0" y="77684"/>
                </a:lnTo>
                <a:close/>
              </a:path>
            </a:pathLst>
          </a:custGeom>
          <a:ln w="1219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90715" y="4977423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84081" y="0"/>
                </a:moveTo>
                <a:lnTo>
                  <a:pt x="41520" y="11372"/>
                </a:lnTo>
                <a:lnTo>
                  <a:pt x="11417" y="39130"/>
                </a:lnTo>
                <a:lnTo>
                  <a:pt x="0" y="77684"/>
                </a:lnTo>
                <a:lnTo>
                  <a:pt x="429" y="85449"/>
                </a:lnTo>
                <a:lnTo>
                  <a:pt x="15102" y="121032"/>
                </a:lnTo>
                <a:lnTo>
                  <a:pt x="47543" y="145926"/>
                </a:lnTo>
                <a:lnTo>
                  <a:pt x="93503" y="155185"/>
                </a:lnTo>
                <a:lnTo>
                  <a:pt x="108080" y="153060"/>
                </a:lnTo>
                <a:lnTo>
                  <a:pt x="145422" y="134602"/>
                </a:lnTo>
                <a:lnTo>
                  <a:pt x="168707" y="101311"/>
                </a:lnTo>
                <a:lnTo>
                  <a:pt x="173578" y="72966"/>
                </a:lnTo>
                <a:lnTo>
                  <a:pt x="171401" y="59737"/>
                </a:lnTo>
                <a:lnTo>
                  <a:pt x="151239" y="25767"/>
                </a:lnTo>
                <a:lnTo>
                  <a:pt x="114790" y="4500"/>
                </a:lnTo>
                <a:lnTo>
                  <a:pt x="8408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490715" y="4977423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0" y="77684"/>
                </a:moveTo>
                <a:lnTo>
                  <a:pt x="11417" y="39130"/>
                </a:lnTo>
                <a:lnTo>
                  <a:pt x="41520" y="11372"/>
                </a:lnTo>
                <a:lnTo>
                  <a:pt x="84081" y="0"/>
                </a:lnTo>
                <a:lnTo>
                  <a:pt x="99944" y="1151"/>
                </a:lnTo>
                <a:lnTo>
                  <a:pt x="140635" y="17004"/>
                </a:lnTo>
                <a:lnTo>
                  <a:pt x="166820" y="47329"/>
                </a:lnTo>
                <a:lnTo>
                  <a:pt x="173578" y="72966"/>
                </a:lnTo>
                <a:lnTo>
                  <a:pt x="172350" y="87649"/>
                </a:lnTo>
                <a:lnTo>
                  <a:pt x="155030" y="124944"/>
                </a:lnTo>
                <a:lnTo>
                  <a:pt x="121734" y="148816"/>
                </a:lnTo>
                <a:lnTo>
                  <a:pt x="93503" y="155185"/>
                </a:lnTo>
                <a:lnTo>
                  <a:pt x="76943" y="154142"/>
                </a:lnTo>
                <a:lnTo>
                  <a:pt x="35017" y="139121"/>
                </a:lnTo>
                <a:lnTo>
                  <a:pt x="8028" y="110114"/>
                </a:lnTo>
                <a:lnTo>
                  <a:pt x="0" y="77684"/>
                </a:lnTo>
                <a:close/>
              </a:path>
            </a:pathLst>
          </a:custGeom>
          <a:ln w="12191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498335" y="5215167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84081" y="0"/>
                </a:moveTo>
                <a:lnTo>
                  <a:pt x="41520" y="11372"/>
                </a:lnTo>
                <a:lnTo>
                  <a:pt x="11417" y="39130"/>
                </a:lnTo>
                <a:lnTo>
                  <a:pt x="0" y="77684"/>
                </a:lnTo>
                <a:lnTo>
                  <a:pt x="429" y="85449"/>
                </a:lnTo>
                <a:lnTo>
                  <a:pt x="15102" y="121032"/>
                </a:lnTo>
                <a:lnTo>
                  <a:pt x="47543" y="145926"/>
                </a:lnTo>
                <a:lnTo>
                  <a:pt x="93503" y="155185"/>
                </a:lnTo>
                <a:lnTo>
                  <a:pt x="108080" y="153060"/>
                </a:lnTo>
                <a:lnTo>
                  <a:pt x="145422" y="134602"/>
                </a:lnTo>
                <a:lnTo>
                  <a:pt x="168707" y="101311"/>
                </a:lnTo>
                <a:lnTo>
                  <a:pt x="173578" y="72966"/>
                </a:lnTo>
                <a:lnTo>
                  <a:pt x="171401" y="59737"/>
                </a:lnTo>
                <a:lnTo>
                  <a:pt x="151239" y="25767"/>
                </a:lnTo>
                <a:lnTo>
                  <a:pt x="114790" y="4500"/>
                </a:lnTo>
                <a:lnTo>
                  <a:pt x="84081" y="0"/>
                </a:lnTo>
                <a:close/>
              </a:path>
            </a:pathLst>
          </a:custGeom>
          <a:solidFill>
            <a:srgbClr val="59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98335" y="5215167"/>
            <a:ext cx="173990" cy="155575"/>
          </a:xfrm>
          <a:custGeom>
            <a:avLst/>
            <a:gdLst/>
            <a:ahLst/>
            <a:cxnLst/>
            <a:rect l="l" t="t" r="r" b="b"/>
            <a:pathLst>
              <a:path w="173990" h="155575">
                <a:moveTo>
                  <a:pt x="0" y="77684"/>
                </a:moveTo>
                <a:lnTo>
                  <a:pt x="11417" y="39130"/>
                </a:lnTo>
                <a:lnTo>
                  <a:pt x="41520" y="11372"/>
                </a:lnTo>
                <a:lnTo>
                  <a:pt x="84081" y="0"/>
                </a:lnTo>
                <a:lnTo>
                  <a:pt x="99944" y="1151"/>
                </a:lnTo>
                <a:lnTo>
                  <a:pt x="140635" y="17004"/>
                </a:lnTo>
                <a:lnTo>
                  <a:pt x="166820" y="47329"/>
                </a:lnTo>
                <a:lnTo>
                  <a:pt x="173578" y="72966"/>
                </a:lnTo>
                <a:lnTo>
                  <a:pt x="172350" y="87649"/>
                </a:lnTo>
                <a:lnTo>
                  <a:pt x="155030" y="124944"/>
                </a:lnTo>
                <a:lnTo>
                  <a:pt x="121734" y="148816"/>
                </a:lnTo>
                <a:lnTo>
                  <a:pt x="93503" y="155185"/>
                </a:lnTo>
                <a:lnTo>
                  <a:pt x="76943" y="154142"/>
                </a:lnTo>
                <a:lnTo>
                  <a:pt x="35017" y="139121"/>
                </a:lnTo>
                <a:lnTo>
                  <a:pt x="8028" y="110114"/>
                </a:lnTo>
                <a:lnTo>
                  <a:pt x="0" y="77684"/>
                </a:lnTo>
                <a:close/>
              </a:path>
            </a:pathLst>
          </a:custGeom>
          <a:ln w="12191">
            <a:solidFill>
              <a:srgbClr val="7670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034790" y="2713757"/>
            <a:ext cx="5467350" cy="27776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</a:pPr>
            <a:r>
              <a:rPr sz="2000" spc="-5" dirty="0">
                <a:latin typeface="Calibri"/>
                <a:cs typeface="Calibri"/>
              </a:rPr>
              <a:t>Co</a:t>
            </a:r>
            <a:r>
              <a:rPr sz="2000" spc="-15" dirty="0">
                <a:latin typeface="Calibri"/>
                <a:cs typeface="Calibri"/>
              </a:rPr>
              <a:t>n</a:t>
            </a:r>
            <a:r>
              <a:rPr sz="2000" spc="-5" dirty="0">
                <a:latin typeface="Calibri"/>
                <a:cs typeface="Calibri"/>
              </a:rPr>
              <a:t>ju</a:t>
            </a:r>
            <a:r>
              <a:rPr sz="2000" spc="-20" dirty="0">
                <a:latin typeface="Calibri"/>
                <a:cs typeface="Calibri"/>
              </a:rPr>
              <a:t>n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90" dirty="0">
                <a:latin typeface="Times New Roman"/>
                <a:cs typeface="Times New Roman"/>
              </a:rPr>
              <a:t> </a:t>
            </a:r>
            <a:r>
              <a:rPr sz="2000" spc="-40" dirty="0">
                <a:latin typeface="Calibri"/>
                <a:cs typeface="Calibri"/>
              </a:rPr>
              <a:t>f</a:t>
            </a:r>
            <a:r>
              <a:rPr sz="2000" spc="-5" dirty="0">
                <a:latin typeface="Calibri"/>
                <a:cs typeface="Calibri"/>
              </a:rPr>
              <a:t>or</a:t>
            </a:r>
            <a:r>
              <a:rPr sz="2000" spc="-15" dirty="0">
                <a:latin typeface="Calibri"/>
                <a:cs typeface="Calibri"/>
              </a:rPr>
              <a:t>m</a:t>
            </a:r>
            <a:r>
              <a:rPr sz="2000" dirty="0">
                <a:latin typeface="Calibri"/>
                <a:cs typeface="Calibri"/>
              </a:rPr>
              <a:t>ado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pel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ede</a:t>
            </a:r>
            <a:r>
              <a:rPr sz="2000" spc="-10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5" dirty="0">
                <a:latin typeface="Calibri"/>
                <a:cs typeface="Calibri"/>
              </a:rPr>
              <a:t>de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Calibri"/>
                <a:cs typeface="Calibri"/>
              </a:rPr>
              <a:t>c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m</a:t>
            </a:r>
            <a:r>
              <a:rPr sz="2000" spc="-5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das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Un</a:t>
            </a:r>
            <a:r>
              <a:rPr sz="2000" spc="-5" dirty="0">
                <a:latin typeface="Calibri"/>
                <a:cs typeface="Calibri"/>
              </a:rPr>
              <a:t>i</a:t>
            </a:r>
            <a:r>
              <a:rPr sz="2000" spc="-35" dirty="0">
                <a:latin typeface="Calibri"/>
                <a:cs typeface="Calibri"/>
              </a:rPr>
              <a:t>v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40" dirty="0">
                <a:latin typeface="Calibri"/>
                <a:cs typeface="Calibri"/>
              </a:rPr>
              <a:t>r</a:t>
            </a:r>
            <a:r>
              <a:rPr sz="2000" spc="5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spc="-5" dirty="0">
                <a:latin typeface="Calibri"/>
                <a:cs typeface="Calibri"/>
              </a:rPr>
              <a:t>dade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Calibri"/>
                <a:cs typeface="Calibri"/>
              </a:rPr>
              <a:t>F</a:t>
            </a:r>
            <a:r>
              <a:rPr sz="2000" dirty="0">
                <a:latin typeface="Calibri"/>
                <a:cs typeface="Calibri"/>
              </a:rPr>
              <a:t>ede</a:t>
            </a:r>
            <a:r>
              <a:rPr sz="2000" spc="-45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ais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Calibri"/>
                <a:cs typeface="Calibri"/>
              </a:rPr>
              <a:t>d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ede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Calibri"/>
                <a:cs typeface="Calibri"/>
              </a:rPr>
              <a:t>F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-5" dirty="0">
                <a:latin typeface="Calibri"/>
                <a:cs typeface="Calibri"/>
              </a:rPr>
              <a:t>de</a:t>
            </a:r>
            <a:r>
              <a:rPr sz="2000" spc="-4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al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EP</a:t>
            </a:r>
            <a:r>
              <a:rPr sz="2000" spc="5" dirty="0">
                <a:latin typeface="Calibri"/>
                <a:cs typeface="Calibri"/>
              </a:rPr>
              <a:t>C</a:t>
            </a:r>
            <a:r>
              <a:rPr sz="2000" spc="-5" dirty="0">
                <a:latin typeface="Calibri"/>
                <a:cs typeface="Calibri"/>
              </a:rPr>
              <a:t>T¹,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pe</a:t>
            </a:r>
            <a:r>
              <a:rPr sz="2000" dirty="0">
                <a:latin typeface="Calibri"/>
                <a:cs typeface="Calibri"/>
              </a:rPr>
              <a:t>l</a:t>
            </a:r>
            <a:r>
              <a:rPr sz="2000" spc="-5" dirty="0">
                <a:latin typeface="Calibri"/>
                <a:cs typeface="Calibri"/>
              </a:rPr>
              <a:t>o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po</a:t>
            </a:r>
            <a:r>
              <a:rPr sz="2000" dirty="0">
                <a:latin typeface="Calibri"/>
                <a:cs typeface="Calibri"/>
              </a:rPr>
              <a:t>l</a:t>
            </a:r>
            <a:r>
              <a:rPr sz="2000" spc="-5" dirty="0">
                <a:latin typeface="Calibri"/>
                <a:cs typeface="Calibri"/>
              </a:rPr>
              <a:t>o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da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Calibri"/>
                <a:cs typeface="Calibri"/>
              </a:rPr>
              <a:t>U</a:t>
            </a:r>
            <a:r>
              <a:rPr sz="2000" dirty="0">
                <a:latin typeface="Calibri"/>
                <a:cs typeface="Calibri"/>
              </a:rPr>
              <a:t>AB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pe</a:t>
            </a:r>
            <a:r>
              <a:rPr sz="2000" dirty="0">
                <a:latin typeface="Calibri"/>
                <a:cs typeface="Calibri"/>
              </a:rPr>
              <a:t>las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u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spc="-35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-5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5" dirty="0">
                <a:latin typeface="Calibri"/>
                <a:cs typeface="Calibri"/>
              </a:rPr>
              <a:t>da</a:t>
            </a:r>
            <a:r>
              <a:rPr sz="2000" spc="5" dirty="0">
                <a:latin typeface="Calibri"/>
                <a:cs typeface="Calibri"/>
              </a:rPr>
              <a:t>de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5" dirty="0">
                <a:latin typeface="Calibri"/>
                <a:cs typeface="Calibri"/>
              </a:rPr>
              <a:t>s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adua</a:t>
            </a:r>
            <a:r>
              <a:rPr sz="2000" spc="5" dirty="0">
                <a:latin typeface="Calibri"/>
                <a:cs typeface="Calibri"/>
              </a:rPr>
              <a:t>i</a:t>
            </a:r>
            <a:r>
              <a:rPr sz="2000" spc="-5" dirty="0">
                <a:latin typeface="Calibri"/>
                <a:cs typeface="Calibri"/>
              </a:rPr>
              <a:t>s,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mun</a:t>
            </a:r>
            <a:r>
              <a:rPr sz="2000" spc="-5" dirty="0">
                <a:latin typeface="Calibri"/>
                <a:cs typeface="Calibri"/>
              </a:rPr>
              <a:t>i</a:t>
            </a:r>
            <a:r>
              <a:rPr sz="2000" dirty="0">
                <a:latin typeface="Calibri"/>
                <a:cs typeface="Calibri"/>
              </a:rPr>
              <a:t>ci</a:t>
            </a:r>
            <a:r>
              <a:rPr sz="2000" spc="-5" dirty="0">
                <a:latin typeface="Calibri"/>
                <a:cs typeface="Calibri"/>
              </a:rPr>
              <a:t>pa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pr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spc="-35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adas.</a:t>
            </a: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2850" dirty="0">
              <a:latin typeface="Times New Roman"/>
              <a:cs typeface="Times New Roman"/>
            </a:endParaRPr>
          </a:p>
          <a:p>
            <a:pPr marL="841375" marR="2869565">
              <a:lnSpc>
                <a:spcPct val="100000"/>
              </a:lnSpc>
            </a:pP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U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n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iv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rsid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a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d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s</a:t>
            </a:r>
            <a:r>
              <a:rPr sz="16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F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d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rais</a:t>
            </a:r>
            <a:r>
              <a:rPr sz="16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R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de</a:t>
            </a:r>
            <a:r>
              <a:rPr sz="16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F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d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eral</a:t>
            </a:r>
            <a:r>
              <a:rPr sz="1600" spc="-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P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CT</a:t>
            </a:r>
            <a:endParaRPr sz="1600" dirty="0">
              <a:latin typeface="Arial Narrow"/>
              <a:cs typeface="Arial Narrow"/>
            </a:endParaRPr>
          </a:p>
          <a:p>
            <a:pPr marL="841375" marR="1264920">
              <a:lnSpc>
                <a:spcPct val="100000"/>
              </a:lnSpc>
              <a:tabLst>
                <a:tab pos="2845435" algn="l"/>
              </a:tabLst>
            </a:pP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U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n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iv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rsid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a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d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s</a:t>
            </a:r>
            <a:r>
              <a:rPr sz="16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s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tad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u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ais</a:t>
            </a:r>
            <a:r>
              <a:rPr sz="16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6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212121"/>
                </a:solidFill>
                <a:latin typeface="Arial Narrow"/>
                <a:cs typeface="Arial Narrow"/>
              </a:rPr>
              <a:t>m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uni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c</a:t>
            </a:r>
            <a:r>
              <a:rPr sz="1600" spc="-15" dirty="0">
                <a:solidFill>
                  <a:srgbClr val="212121"/>
                </a:solidFill>
                <a:latin typeface="Arial Narrow"/>
                <a:cs typeface="Arial Narrow"/>
              </a:rPr>
              <a:t>ip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ais</a:t>
            </a:r>
            <a:r>
              <a:rPr sz="16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 err="1">
                <a:solidFill>
                  <a:srgbClr val="212121"/>
                </a:solidFill>
                <a:latin typeface="Arial Narrow"/>
                <a:cs typeface="Arial Narrow"/>
              </a:rPr>
              <a:t>Universidades</a:t>
            </a:r>
            <a:r>
              <a:rPr sz="16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privadas</a:t>
            </a:r>
            <a:r>
              <a:rPr lang="pt-BR" sz="1600" spc="-10" dirty="0" smtClean="0">
                <a:solidFill>
                  <a:srgbClr val="212121"/>
                </a:solidFill>
                <a:latin typeface="Arial Narrow"/>
                <a:cs typeface="Arial Narrow"/>
              </a:rPr>
              <a:t> </a:t>
            </a:r>
            <a:r>
              <a:rPr sz="1600" dirty="0" smtClean="0">
                <a:solidFill>
                  <a:srgbClr val="212121"/>
                </a:solidFill>
                <a:latin typeface="Arial Narrow"/>
                <a:cs typeface="Arial Narrow"/>
              </a:rPr>
              <a:t>(</a:t>
            </a:r>
            <a:r>
              <a:rPr sz="1400" spc="-10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e</a:t>
            </a:r>
            <a:r>
              <a:rPr sz="1400" spc="-5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stã</a:t>
            </a:r>
            <a:r>
              <a:rPr sz="1400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o</a:t>
            </a:r>
            <a:r>
              <a:rPr sz="1400" spc="-25" dirty="0" smtClean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400" spc="-5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s</a:t>
            </a:r>
            <a:r>
              <a:rPr sz="1400" spc="-10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ob</a:t>
            </a:r>
            <a:r>
              <a:rPr sz="1400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r</a:t>
            </a:r>
            <a:r>
              <a:rPr sz="1400" spc="-10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epo</a:t>
            </a:r>
            <a:r>
              <a:rPr sz="1400" spc="-5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sta</a:t>
            </a:r>
            <a:r>
              <a:rPr sz="1400" dirty="0" err="1" smtClean="0">
                <a:solidFill>
                  <a:srgbClr val="212121"/>
                </a:solidFill>
                <a:latin typeface="Arial Narrow"/>
                <a:cs typeface="Arial Narrow"/>
              </a:rPr>
              <a:t>s</a:t>
            </a:r>
            <a:r>
              <a:rPr sz="1400" spc="-15" dirty="0" smtClean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)</a:t>
            </a:r>
            <a:r>
              <a:rPr sz="16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P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o</a:t>
            </a:r>
            <a:r>
              <a:rPr sz="1600" spc="-15" dirty="0">
                <a:solidFill>
                  <a:srgbClr val="212121"/>
                </a:solidFill>
                <a:latin typeface="Arial Narrow"/>
                <a:cs typeface="Arial Narrow"/>
              </a:rPr>
              <a:t>lo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s</a:t>
            </a:r>
            <a:r>
              <a:rPr sz="16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U</a:t>
            </a:r>
            <a:r>
              <a:rPr sz="1600" spc="-5" dirty="0">
                <a:solidFill>
                  <a:srgbClr val="212121"/>
                </a:solidFill>
                <a:latin typeface="Arial Narrow"/>
                <a:cs typeface="Arial Narrow"/>
              </a:rPr>
              <a:t>A</a:t>
            </a:r>
            <a:r>
              <a:rPr sz="1600" spc="-10" dirty="0">
                <a:solidFill>
                  <a:srgbClr val="212121"/>
                </a:solidFill>
                <a:latin typeface="Arial Narrow"/>
                <a:cs typeface="Arial Narrow"/>
              </a:rPr>
              <a:t>B</a:t>
            </a:r>
            <a:endParaRPr sz="1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6590">
              <a:lnSpc>
                <a:spcPct val="100000"/>
              </a:lnSpc>
            </a:pPr>
            <a:r>
              <a:rPr spc="-20" dirty="0"/>
              <a:t>DI</a:t>
            </a:r>
            <a:r>
              <a:rPr spc="-45" dirty="0"/>
              <a:t>A</a:t>
            </a:r>
            <a:r>
              <a:rPr spc="-25" dirty="0"/>
              <a:t>GNÓ</a:t>
            </a:r>
            <a:r>
              <a:rPr spc="-40" dirty="0"/>
              <a:t>S</a:t>
            </a:r>
            <a:r>
              <a:rPr spc="-5" dirty="0"/>
              <a:t>TI</a:t>
            </a:r>
            <a:r>
              <a:rPr spc="-15" dirty="0"/>
              <a:t>C</a:t>
            </a:r>
            <a:r>
              <a:rPr dirty="0"/>
              <a:t>O</a:t>
            </a:r>
          </a:p>
        </p:txBody>
      </p:sp>
      <p:sp>
        <p:nvSpPr>
          <p:cNvPr id="5" name="object 5"/>
          <p:cNvSpPr/>
          <p:nvPr/>
        </p:nvSpPr>
        <p:spPr>
          <a:xfrm>
            <a:off x="2713660" y="4141352"/>
            <a:ext cx="358140" cy="1567180"/>
          </a:xfrm>
          <a:custGeom>
            <a:avLst/>
            <a:gdLst/>
            <a:ahLst/>
            <a:cxnLst/>
            <a:rect l="l" t="t" r="r" b="b"/>
            <a:pathLst>
              <a:path w="358139" h="1567179">
                <a:moveTo>
                  <a:pt x="358139" y="0"/>
                </a:moveTo>
                <a:lnTo>
                  <a:pt x="0" y="0"/>
                </a:lnTo>
                <a:lnTo>
                  <a:pt x="0" y="1566671"/>
                </a:lnTo>
                <a:lnTo>
                  <a:pt x="358139" y="1566671"/>
                </a:lnTo>
                <a:lnTo>
                  <a:pt x="35813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68397" y="4068200"/>
            <a:ext cx="360045" cy="1640205"/>
          </a:xfrm>
          <a:custGeom>
            <a:avLst/>
            <a:gdLst/>
            <a:ahLst/>
            <a:cxnLst/>
            <a:rect l="l" t="t" r="r" b="b"/>
            <a:pathLst>
              <a:path w="360044" h="1640204">
                <a:moveTo>
                  <a:pt x="359663" y="0"/>
                </a:moveTo>
                <a:lnTo>
                  <a:pt x="0" y="0"/>
                </a:lnTo>
                <a:lnTo>
                  <a:pt x="0" y="1639823"/>
                </a:lnTo>
                <a:lnTo>
                  <a:pt x="359663" y="1639823"/>
                </a:lnTo>
                <a:lnTo>
                  <a:pt x="359663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24656" y="4040768"/>
            <a:ext cx="358140" cy="1667510"/>
          </a:xfrm>
          <a:custGeom>
            <a:avLst/>
            <a:gdLst/>
            <a:ahLst/>
            <a:cxnLst/>
            <a:rect l="l" t="t" r="r" b="b"/>
            <a:pathLst>
              <a:path w="358139" h="1667510">
                <a:moveTo>
                  <a:pt x="358139" y="0"/>
                </a:moveTo>
                <a:lnTo>
                  <a:pt x="0" y="0"/>
                </a:lnTo>
                <a:lnTo>
                  <a:pt x="0" y="1667255"/>
                </a:lnTo>
                <a:lnTo>
                  <a:pt x="358139" y="1667255"/>
                </a:lnTo>
                <a:lnTo>
                  <a:pt x="35813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80917" y="4074296"/>
            <a:ext cx="358140" cy="1633855"/>
          </a:xfrm>
          <a:custGeom>
            <a:avLst/>
            <a:gdLst/>
            <a:ahLst/>
            <a:cxnLst/>
            <a:rect l="l" t="t" r="r" b="b"/>
            <a:pathLst>
              <a:path w="358139" h="1633854">
                <a:moveTo>
                  <a:pt x="358139" y="0"/>
                </a:moveTo>
                <a:lnTo>
                  <a:pt x="0" y="0"/>
                </a:lnTo>
                <a:lnTo>
                  <a:pt x="0" y="1633727"/>
                </a:lnTo>
                <a:lnTo>
                  <a:pt x="358139" y="1633727"/>
                </a:lnTo>
                <a:lnTo>
                  <a:pt x="35813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37176" y="4126112"/>
            <a:ext cx="358140" cy="1582420"/>
          </a:xfrm>
          <a:custGeom>
            <a:avLst/>
            <a:gdLst/>
            <a:ahLst/>
            <a:cxnLst/>
            <a:rect l="l" t="t" r="r" b="b"/>
            <a:pathLst>
              <a:path w="358139" h="1582420">
                <a:moveTo>
                  <a:pt x="358139" y="0"/>
                </a:moveTo>
                <a:lnTo>
                  <a:pt x="0" y="0"/>
                </a:lnTo>
                <a:lnTo>
                  <a:pt x="0" y="1581911"/>
                </a:lnTo>
                <a:lnTo>
                  <a:pt x="358139" y="1581911"/>
                </a:lnTo>
                <a:lnTo>
                  <a:pt x="35813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91912" y="4176403"/>
            <a:ext cx="360045" cy="1531620"/>
          </a:xfrm>
          <a:custGeom>
            <a:avLst/>
            <a:gdLst/>
            <a:ahLst/>
            <a:cxnLst/>
            <a:rect l="l" t="t" r="r" b="b"/>
            <a:pathLst>
              <a:path w="360045" h="1531620">
                <a:moveTo>
                  <a:pt x="359663" y="0"/>
                </a:moveTo>
                <a:lnTo>
                  <a:pt x="0" y="0"/>
                </a:lnTo>
                <a:lnTo>
                  <a:pt x="0" y="1531619"/>
                </a:lnTo>
                <a:lnTo>
                  <a:pt x="359663" y="1531619"/>
                </a:lnTo>
                <a:lnTo>
                  <a:pt x="359663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48172" y="4264796"/>
            <a:ext cx="358140" cy="1443355"/>
          </a:xfrm>
          <a:custGeom>
            <a:avLst/>
            <a:gdLst/>
            <a:ahLst/>
            <a:cxnLst/>
            <a:rect l="l" t="t" r="r" b="b"/>
            <a:pathLst>
              <a:path w="358139" h="1443354">
                <a:moveTo>
                  <a:pt x="358139" y="0"/>
                </a:moveTo>
                <a:lnTo>
                  <a:pt x="0" y="0"/>
                </a:lnTo>
                <a:lnTo>
                  <a:pt x="0" y="1443227"/>
                </a:lnTo>
                <a:lnTo>
                  <a:pt x="358139" y="1443227"/>
                </a:lnTo>
                <a:lnTo>
                  <a:pt x="35813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04432" y="3970664"/>
            <a:ext cx="358140" cy="1737360"/>
          </a:xfrm>
          <a:custGeom>
            <a:avLst/>
            <a:gdLst/>
            <a:ahLst/>
            <a:cxnLst/>
            <a:rect l="l" t="t" r="r" b="b"/>
            <a:pathLst>
              <a:path w="358139" h="1737360">
                <a:moveTo>
                  <a:pt x="358139" y="0"/>
                </a:moveTo>
                <a:lnTo>
                  <a:pt x="0" y="0"/>
                </a:lnTo>
                <a:lnTo>
                  <a:pt x="0" y="1737359"/>
                </a:lnTo>
                <a:lnTo>
                  <a:pt x="358139" y="1737359"/>
                </a:lnTo>
                <a:lnTo>
                  <a:pt x="35813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60693" y="3975235"/>
            <a:ext cx="358140" cy="1732914"/>
          </a:xfrm>
          <a:custGeom>
            <a:avLst/>
            <a:gdLst/>
            <a:ahLst/>
            <a:cxnLst/>
            <a:rect l="l" t="t" r="r" b="b"/>
            <a:pathLst>
              <a:path w="358140" h="1732914">
                <a:moveTo>
                  <a:pt x="358139" y="0"/>
                </a:moveTo>
                <a:lnTo>
                  <a:pt x="0" y="0"/>
                </a:lnTo>
                <a:lnTo>
                  <a:pt x="0" y="1732787"/>
                </a:lnTo>
                <a:lnTo>
                  <a:pt x="358139" y="1732787"/>
                </a:lnTo>
                <a:lnTo>
                  <a:pt x="35813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715429" y="3993524"/>
            <a:ext cx="360045" cy="1714500"/>
          </a:xfrm>
          <a:custGeom>
            <a:avLst/>
            <a:gdLst/>
            <a:ahLst/>
            <a:cxnLst/>
            <a:rect l="l" t="t" r="r" b="b"/>
            <a:pathLst>
              <a:path w="360045" h="1714500">
                <a:moveTo>
                  <a:pt x="359663" y="0"/>
                </a:moveTo>
                <a:lnTo>
                  <a:pt x="0" y="0"/>
                </a:lnTo>
                <a:lnTo>
                  <a:pt x="0" y="1714499"/>
                </a:lnTo>
                <a:lnTo>
                  <a:pt x="359663" y="1714499"/>
                </a:lnTo>
                <a:lnTo>
                  <a:pt x="359663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271688" y="3982856"/>
            <a:ext cx="360045" cy="1725295"/>
          </a:xfrm>
          <a:custGeom>
            <a:avLst/>
            <a:gdLst/>
            <a:ahLst/>
            <a:cxnLst/>
            <a:rect l="l" t="t" r="r" b="b"/>
            <a:pathLst>
              <a:path w="360045" h="1725295">
                <a:moveTo>
                  <a:pt x="359663" y="0"/>
                </a:moveTo>
                <a:lnTo>
                  <a:pt x="0" y="0"/>
                </a:lnTo>
                <a:lnTo>
                  <a:pt x="0" y="1725167"/>
                </a:lnTo>
                <a:lnTo>
                  <a:pt x="359663" y="1725167"/>
                </a:lnTo>
                <a:lnTo>
                  <a:pt x="359663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27948" y="3976759"/>
            <a:ext cx="358140" cy="1731645"/>
          </a:xfrm>
          <a:custGeom>
            <a:avLst/>
            <a:gdLst/>
            <a:ahLst/>
            <a:cxnLst/>
            <a:rect l="l" t="t" r="r" b="b"/>
            <a:pathLst>
              <a:path w="358140" h="1731645">
                <a:moveTo>
                  <a:pt x="358139" y="0"/>
                </a:moveTo>
                <a:lnTo>
                  <a:pt x="0" y="0"/>
                </a:lnTo>
                <a:lnTo>
                  <a:pt x="0" y="1731263"/>
                </a:lnTo>
                <a:lnTo>
                  <a:pt x="358139" y="1731263"/>
                </a:lnTo>
                <a:lnTo>
                  <a:pt x="35813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384208" y="4011812"/>
            <a:ext cx="358140" cy="1696720"/>
          </a:xfrm>
          <a:custGeom>
            <a:avLst/>
            <a:gdLst/>
            <a:ahLst/>
            <a:cxnLst/>
            <a:rect l="l" t="t" r="r" b="b"/>
            <a:pathLst>
              <a:path w="358140" h="1696720">
                <a:moveTo>
                  <a:pt x="358139" y="0"/>
                </a:moveTo>
                <a:lnTo>
                  <a:pt x="0" y="0"/>
                </a:lnTo>
                <a:lnTo>
                  <a:pt x="0" y="1696211"/>
                </a:lnTo>
                <a:lnTo>
                  <a:pt x="358139" y="1696211"/>
                </a:lnTo>
                <a:lnTo>
                  <a:pt x="35813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13660" y="4052959"/>
            <a:ext cx="358140" cy="88900"/>
          </a:xfrm>
          <a:custGeom>
            <a:avLst/>
            <a:gdLst/>
            <a:ahLst/>
            <a:cxnLst/>
            <a:rect l="l" t="t" r="r" b="b"/>
            <a:pathLst>
              <a:path w="358139" h="88900">
                <a:moveTo>
                  <a:pt x="358139" y="0"/>
                </a:moveTo>
                <a:lnTo>
                  <a:pt x="0" y="0"/>
                </a:lnTo>
                <a:lnTo>
                  <a:pt x="0" y="88391"/>
                </a:lnTo>
                <a:lnTo>
                  <a:pt x="358139" y="88391"/>
                </a:lnTo>
                <a:lnTo>
                  <a:pt x="358139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68397" y="3972188"/>
            <a:ext cx="360045" cy="96520"/>
          </a:xfrm>
          <a:custGeom>
            <a:avLst/>
            <a:gdLst/>
            <a:ahLst/>
            <a:cxnLst/>
            <a:rect l="l" t="t" r="r" b="b"/>
            <a:pathLst>
              <a:path w="360044" h="96520">
                <a:moveTo>
                  <a:pt x="359663" y="0"/>
                </a:moveTo>
                <a:lnTo>
                  <a:pt x="0" y="0"/>
                </a:lnTo>
                <a:lnTo>
                  <a:pt x="0" y="96011"/>
                </a:lnTo>
                <a:lnTo>
                  <a:pt x="359663" y="96011"/>
                </a:lnTo>
                <a:lnTo>
                  <a:pt x="359663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824656" y="3892940"/>
            <a:ext cx="358140" cy="147955"/>
          </a:xfrm>
          <a:custGeom>
            <a:avLst/>
            <a:gdLst/>
            <a:ahLst/>
            <a:cxnLst/>
            <a:rect l="l" t="t" r="r" b="b"/>
            <a:pathLst>
              <a:path w="358139" h="147954">
                <a:moveTo>
                  <a:pt x="358139" y="0"/>
                </a:moveTo>
                <a:lnTo>
                  <a:pt x="0" y="0"/>
                </a:lnTo>
                <a:lnTo>
                  <a:pt x="0" y="147827"/>
                </a:lnTo>
                <a:lnTo>
                  <a:pt x="358139" y="147827"/>
                </a:lnTo>
                <a:lnTo>
                  <a:pt x="358139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80917" y="3793880"/>
            <a:ext cx="358140" cy="280670"/>
          </a:xfrm>
          <a:custGeom>
            <a:avLst/>
            <a:gdLst/>
            <a:ahLst/>
            <a:cxnLst/>
            <a:rect l="l" t="t" r="r" b="b"/>
            <a:pathLst>
              <a:path w="358139" h="280670">
                <a:moveTo>
                  <a:pt x="358139" y="0"/>
                </a:moveTo>
                <a:lnTo>
                  <a:pt x="0" y="0"/>
                </a:lnTo>
                <a:lnTo>
                  <a:pt x="0" y="280415"/>
                </a:lnTo>
                <a:lnTo>
                  <a:pt x="358139" y="280415"/>
                </a:lnTo>
                <a:lnTo>
                  <a:pt x="358139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937176" y="3722252"/>
            <a:ext cx="358140" cy="403860"/>
          </a:xfrm>
          <a:custGeom>
            <a:avLst/>
            <a:gdLst/>
            <a:ahLst/>
            <a:cxnLst/>
            <a:rect l="l" t="t" r="r" b="b"/>
            <a:pathLst>
              <a:path w="358139" h="403860">
                <a:moveTo>
                  <a:pt x="358139" y="0"/>
                </a:moveTo>
                <a:lnTo>
                  <a:pt x="0" y="0"/>
                </a:lnTo>
                <a:lnTo>
                  <a:pt x="0" y="403859"/>
                </a:lnTo>
                <a:lnTo>
                  <a:pt x="358139" y="403859"/>
                </a:lnTo>
                <a:lnTo>
                  <a:pt x="358139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91912" y="3539371"/>
            <a:ext cx="360045" cy="637540"/>
          </a:xfrm>
          <a:custGeom>
            <a:avLst/>
            <a:gdLst/>
            <a:ahLst/>
            <a:cxnLst/>
            <a:rect l="l" t="t" r="r" b="b"/>
            <a:pathLst>
              <a:path w="360045" h="637539">
                <a:moveTo>
                  <a:pt x="359663" y="0"/>
                </a:moveTo>
                <a:lnTo>
                  <a:pt x="0" y="0"/>
                </a:lnTo>
                <a:lnTo>
                  <a:pt x="0" y="637031"/>
                </a:lnTo>
                <a:lnTo>
                  <a:pt x="359663" y="637031"/>
                </a:lnTo>
                <a:lnTo>
                  <a:pt x="359663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048172" y="3479935"/>
            <a:ext cx="358140" cy="784860"/>
          </a:xfrm>
          <a:custGeom>
            <a:avLst/>
            <a:gdLst/>
            <a:ahLst/>
            <a:cxnLst/>
            <a:rect l="l" t="t" r="r" b="b"/>
            <a:pathLst>
              <a:path w="358139" h="784860">
                <a:moveTo>
                  <a:pt x="358139" y="0"/>
                </a:moveTo>
                <a:lnTo>
                  <a:pt x="0" y="0"/>
                </a:lnTo>
                <a:lnTo>
                  <a:pt x="0" y="784859"/>
                </a:lnTo>
                <a:lnTo>
                  <a:pt x="358139" y="784859"/>
                </a:lnTo>
                <a:lnTo>
                  <a:pt x="358139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604432" y="3175135"/>
            <a:ext cx="358140" cy="795655"/>
          </a:xfrm>
          <a:custGeom>
            <a:avLst/>
            <a:gdLst/>
            <a:ahLst/>
            <a:cxnLst/>
            <a:rect l="l" t="t" r="r" b="b"/>
            <a:pathLst>
              <a:path w="358139" h="795654">
                <a:moveTo>
                  <a:pt x="358139" y="0"/>
                </a:moveTo>
                <a:lnTo>
                  <a:pt x="0" y="0"/>
                </a:lnTo>
                <a:lnTo>
                  <a:pt x="0" y="795527"/>
                </a:lnTo>
                <a:lnTo>
                  <a:pt x="358139" y="795527"/>
                </a:lnTo>
                <a:lnTo>
                  <a:pt x="358139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160693" y="3172088"/>
            <a:ext cx="358140" cy="803275"/>
          </a:xfrm>
          <a:custGeom>
            <a:avLst/>
            <a:gdLst/>
            <a:ahLst/>
            <a:cxnLst/>
            <a:rect l="l" t="t" r="r" b="b"/>
            <a:pathLst>
              <a:path w="358140" h="803275">
                <a:moveTo>
                  <a:pt x="358139" y="0"/>
                </a:moveTo>
                <a:lnTo>
                  <a:pt x="0" y="0"/>
                </a:lnTo>
                <a:lnTo>
                  <a:pt x="0" y="803147"/>
                </a:lnTo>
                <a:lnTo>
                  <a:pt x="358139" y="803147"/>
                </a:lnTo>
                <a:lnTo>
                  <a:pt x="358139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715429" y="3152276"/>
            <a:ext cx="360045" cy="841375"/>
          </a:xfrm>
          <a:custGeom>
            <a:avLst/>
            <a:gdLst/>
            <a:ahLst/>
            <a:cxnLst/>
            <a:rect l="l" t="t" r="r" b="b"/>
            <a:pathLst>
              <a:path w="360045" h="841375">
                <a:moveTo>
                  <a:pt x="359663" y="0"/>
                </a:moveTo>
                <a:lnTo>
                  <a:pt x="0" y="0"/>
                </a:lnTo>
                <a:lnTo>
                  <a:pt x="0" y="841247"/>
                </a:lnTo>
                <a:lnTo>
                  <a:pt x="359663" y="841247"/>
                </a:lnTo>
                <a:lnTo>
                  <a:pt x="359663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271688" y="3138559"/>
            <a:ext cx="360045" cy="844550"/>
          </a:xfrm>
          <a:custGeom>
            <a:avLst/>
            <a:gdLst/>
            <a:ahLst/>
            <a:cxnLst/>
            <a:rect l="l" t="t" r="r" b="b"/>
            <a:pathLst>
              <a:path w="360045" h="844550">
                <a:moveTo>
                  <a:pt x="359663" y="0"/>
                </a:moveTo>
                <a:lnTo>
                  <a:pt x="0" y="0"/>
                </a:lnTo>
                <a:lnTo>
                  <a:pt x="0" y="844295"/>
                </a:lnTo>
                <a:lnTo>
                  <a:pt x="359663" y="844295"/>
                </a:lnTo>
                <a:lnTo>
                  <a:pt x="359663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827948" y="2966348"/>
            <a:ext cx="358140" cy="1010919"/>
          </a:xfrm>
          <a:custGeom>
            <a:avLst/>
            <a:gdLst/>
            <a:ahLst/>
            <a:cxnLst/>
            <a:rect l="l" t="t" r="r" b="b"/>
            <a:pathLst>
              <a:path w="358140" h="1010920">
                <a:moveTo>
                  <a:pt x="358139" y="0"/>
                </a:moveTo>
                <a:lnTo>
                  <a:pt x="0" y="0"/>
                </a:lnTo>
                <a:lnTo>
                  <a:pt x="0" y="1010411"/>
                </a:lnTo>
                <a:lnTo>
                  <a:pt x="358139" y="1010411"/>
                </a:lnTo>
                <a:lnTo>
                  <a:pt x="358139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384208" y="2955680"/>
            <a:ext cx="358140" cy="1056640"/>
          </a:xfrm>
          <a:custGeom>
            <a:avLst/>
            <a:gdLst/>
            <a:ahLst/>
            <a:cxnLst/>
            <a:rect l="l" t="t" r="r" b="b"/>
            <a:pathLst>
              <a:path w="358140" h="1056639">
                <a:moveTo>
                  <a:pt x="358139" y="0"/>
                </a:moveTo>
                <a:lnTo>
                  <a:pt x="0" y="0"/>
                </a:lnTo>
                <a:lnTo>
                  <a:pt x="0" y="1056131"/>
                </a:lnTo>
                <a:lnTo>
                  <a:pt x="358139" y="1056131"/>
                </a:lnTo>
                <a:lnTo>
                  <a:pt x="358139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614600" y="2716412"/>
            <a:ext cx="0" cy="2992120"/>
          </a:xfrm>
          <a:custGeom>
            <a:avLst/>
            <a:gdLst/>
            <a:ahLst/>
            <a:cxnLst/>
            <a:rect l="l" t="t" r="r" b="b"/>
            <a:pathLst>
              <a:path h="2992120">
                <a:moveTo>
                  <a:pt x="0" y="2991611"/>
                </a:moveTo>
                <a:lnTo>
                  <a:pt x="0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614600" y="5708024"/>
            <a:ext cx="7226934" cy="0"/>
          </a:xfrm>
          <a:custGeom>
            <a:avLst/>
            <a:gdLst/>
            <a:ahLst/>
            <a:cxnLst/>
            <a:rect l="l" t="t" r="r" b="b"/>
            <a:pathLst>
              <a:path w="7226934">
                <a:moveTo>
                  <a:pt x="0" y="0"/>
                </a:moveTo>
                <a:lnTo>
                  <a:pt x="7226807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9493690" y="4613370"/>
            <a:ext cx="165735" cy="4933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906.930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493690" y="3237451"/>
            <a:ext cx="165735" cy="4933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565.000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173023" y="4526033"/>
            <a:ext cx="361315" cy="1249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60</a:t>
            </a:r>
            <a:r>
              <a:rPr sz="800" spc="-15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800" spc="-5" dirty="0">
                <a:solidFill>
                  <a:srgbClr val="212A35"/>
                </a:solidFill>
                <a:latin typeface="Calibri"/>
                <a:cs typeface="Calibri"/>
              </a:rPr>
              <a:t>.000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40</a:t>
            </a:r>
            <a:r>
              <a:rPr sz="800" spc="-15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800" spc="-5" dirty="0">
                <a:solidFill>
                  <a:srgbClr val="212A35"/>
                </a:solidFill>
                <a:latin typeface="Calibri"/>
                <a:cs typeface="Calibri"/>
              </a:rPr>
              <a:t>.000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20</a:t>
            </a:r>
            <a:r>
              <a:rPr sz="800" spc="-15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800" spc="-5" dirty="0">
                <a:solidFill>
                  <a:srgbClr val="212A35"/>
                </a:solidFill>
                <a:latin typeface="Calibri"/>
                <a:cs typeface="Calibri"/>
              </a:rPr>
              <a:t>.000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173023" y="4152021"/>
            <a:ext cx="36068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80</a:t>
            </a:r>
            <a:r>
              <a:rPr sz="800" spc="-15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800" spc="-5" dirty="0">
                <a:solidFill>
                  <a:srgbClr val="212A35"/>
                </a:solidFill>
                <a:latin typeface="Calibri"/>
                <a:cs typeface="Calibri"/>
              </a:rPr>
              <a:t>.000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095680" y="3404368"/>
            <a:ext cx="43688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1.</a:t>
            </a:r>
            <a:r>
              <a:rPr sz="800" spc="-10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00.0</a:t>
            </a:r>
            <a:r>
              <a:rPr sz="800" spc="-15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1.</a:t>
            </a:r>
            <a:r>
              <a:rPr sz="800" spc="-1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00.0</a:t>
            </a:r>
            <a:r>
              <a:rPr sz="800" spc="-15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095680" y="3030356"/>
            <a:ext cx="43688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1.</a:t>
            </a:r>
            <a:r>
              <a:rPr sz="800" spc="-10" dirty="0">
                <a:solidFill>
                  <a:srgbClr val="212A35"/>
                </a:solidFill>
                <a:latin typeface="Calibri"/>
                <a:cs typeface="Calibri"/>
              </a:rPr>
              <a:t>4</a:t>
            </a: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00.0</a:t>
            </a:r>
            <a:r>
              <a:rPr sz="800" spc="-15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095680" y="2656333"/>
            <a:ext cx="43688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1.</a:t>
            </a:r>
            <a:r>
              <a:rPr sz="800" spc="-10" dirty="0">
                <a:solidFill>
                  <a:srgbClr val="212A35"/>
                </a:solidFill>
                <a:latin typeface="Calibri"/>
                <a:cs typeface="Calibri"/>
              </a:rPr>
              <a:t>6</a:t>
            </a: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00.0</a:t>
            </a:r>
            <a:r>
              <a:rPr sz="800" spc="-15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8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179492" y="6113408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19" y="83819"/>
                </a:lnTo>
                <a:lnTo>
                  <a:pt x="83819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087797" y="6113408"/>
            <a:ext cx="83820" cy="83820"/>
          </a:xfrm>
          <a:custGeom>
            <a:avLst/>
            <a:gdLst/>
            <a:ahLst/>
            <a:cxnLst/>
            <a:rect l="l" t="t" r="r" b="b"/>
            <a:pathLst>
              <a:path w="83820" h="83820">
                <a:moveTo>
                  <a:pt x="0" y="83819"/>
                </a:moveTo>
                <a:lnTo>
                  <a:pt x="83819" y="83819"/>
                </a:lnTo>
                <a:lnTo>
                  <a:pt x="83819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6087038" y="5801936"/>
            <a:ext cx="839469" cy="449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tabLst>
                <a:tab pos="555625" algn="l"/>
              </a:tabLst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09</a:t>
            </a:r>
            <a:r>
              <a:rPr sz="1000" dirty="0">
                <a:solidFill>
                  <a:srgbClr val="212A35"/>
                </a:solidFill>
                <a:latin typeface="Times New Roman"/>
                <a:cs typeface="Times New Roman"/>
              </a:rPr>
              <a:t>	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10</a:t>
            </a:r>
            <a:endParaRPr sz="1000">
              <a:latin typeface="Calibri"/>
              <a:cs typeface="Calibri"/>
            </a:endParaRPr>
          </a:p>
          <a:p>
            <a:pPr marL="78105" algn="ctr">
              <a:lnSpc>
                <a:spcPct val="100000"/>
              </a:lnSpc>
              <a:spcBef>
                <a:spcPts val="890"/>
              </a:spcBef>
            </a:pPr>
            <a:r>
              <a:rPr sz="1200" spc="-10" dirty="0">
                <a:latin typeface="Calibri"/>
                <a:cs typeface="Calibri"/>
              </a:rPr>
              <a:t>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Calibri"/>
                <a:cs typeface="Calibri"/>
              </a:rPr>
              <a:t>d</a:t>
            </a:r>
            <a:r>
              <a:rPr sz="1200" dirty="0">
                <a:latin typeface="Calibri"/>
                <a:cs typeface="Calibri"/>
              </a:rPr>
              <a:t>i</a:t>
            </a:r>
            <a:r>
              <a:rPr sz="1200" spc="-5" dirty="0">
                <a:latin typeface="Calibri"/>
                <a:cs typeface="Calibri"/>
              </a:rPr>
              <a:t>s</a:t>
            </a:r>
            <a:r>
              <a:rPr sz="1200" dirty="0">
                <a:latin typeface="Calibri"/>
                <a:cs typeface="Calibri"/>
              </a:rPr>
              <a:t>tâ</a:t>
            </a:r>
            <a:r>
              <a:rPr sz="1200" spc="-10" dirty="0">
                <a:latin typeface="Calibri"/>
                <a:cs typeface="Calibri"/>
              </a:rPr>
              <a:t>nc</a:t>
            </a:r>
            <a:r>
              <a:rPr sz="1200" dirty="0">
                <a:latin typeface="Calibri"/>
                <a:cs typeface="Calibri"/>
              </a:rPr>
              <a:t>ia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198915" y="5801936"/>
            <a:ext cx="2832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11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754794" y="5801936"/>
            <a:ext cx="2832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310805" y="5801936"/>
            <a:ext cx="2832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13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866815" y="5801936"/>
            <a:ext cx="2832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14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9422694" y="5801936"/>
            <a:ext cx="2832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15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288970" y="6073275"/>
            <a:ext cx="65595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Calibri"/>
                <a:cs typeface="Calibri"/>
              </a:rPr>
              <a:t>Pr</a:t>
            </a:r>
            <a:r>
              <a:rPr sz="1200" spc="-2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se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spc="-1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ial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9745792" y="2916056"/>
            <a:ext cx="813435" cy="423545"/>
          </a:xfrm>
          <a:custGeom>
            <a:avLst/>
            <a:gdLst/>
            <a:ahLst/>
            <a:cxnLst/>
            <a:rect l="l" t="t" r="r" b="b"/>
            <a:pathLst>
              <a:path w="813434" h="423545">
                <a:moveTo>
                  <a:pt x="762365" y="0"/>
                </a:moveTo>
                <a:lnTo>
                  <a:pt x="225399" y="0"/>
                </a:lnTo>
                <a:lnTo>
                  <a:pt x="148931" y="965"/>
                </a:lnTo>
                <a:lnTo>
                  <a:pt x="115532" y="24041"/>
                </a:lnTo>
                <a:lnTo>
                  <a:pt x="107807" y="51053"/>
                </a:lnTo>
                <a:lnTo>
                  <a:pt x="107807" y="255269"/>
                </a:lnTo>
                <a:lnTo>
                  <a:pt x="131849" y="298599"/>
                </a:lnTo>
                <a:lnTo>
                  <a:pt x="158861" y="306323"/>
                </a:lnTo>
                <a:lnTo>
                  <a:pt x="225399" y="306323"/>
                </a:lnTo>
                <a:lnTo>
                  <a:pt x="0" y="423031"/>
                </a:lnTo>
                <a:lnTo>
                  <a:pt x="401817" y="306323"/>
                </a:lnTo>
                <a:lnTo>
                  <a:pt x="772295" y="305358"/>
                </a:lnTo>
                <a:lnTo>
                  <a:pt x="785574" y="300755"/>
                </a:lnTo>
                <a:lnTo>
                  <a:pt x="796898" y="292872"/>
                </a:lnTo>
                <a:lnTo>
                  <a:pt x="805695" y="282282"/>
                </a:lnTo>
                <a:lnTo>
                  <a:pt x="811393" y="269557"/>
                </a:lnTo>
                <a:lnTo>
                  <a:pt x="813419" y="255269"/>
                </a:lnTo>
                <a:lnTo>
                  <a:pt x="813419" y="178673"/>
                </a:lnTo>
                <a:lnTo>
                  <a:pt x="812454" y="41123"/>
                </a:lnTo>
                <a:lnTo>
                  <a:pt x="789377" y="7724"/>
                </a:lnTo>
                <a:lnTo>
                  <a:pt x="776653" y="2026"/>
                </a:lnTo>
                <a:lnTo>
                  <a:pt x="762365" y="0"/>
                </a:lnTo>
                <a:close/>
              </a:path>
            </a:pathLst>
          </a:custGeom>
          <a:solidFill>
            <a:srgbClr val="91D050"/>
          </a:solidFill>
        </p:spPr>
        <p:txBody>
          <a:bodyPr wrap="square" lIns="0" tIns="0" rIns="0" bIns="0" rtlCol="0"/>
          <a:lstStyle/>
          <a:p>
            <a:endParaRPr b="1" dirty="0"/>
          </a:p>
        </p:txBody>
      </p:sp>
      <p:sp>
        <p:nvSpPr>
          <p:cNvPr id="50" name="object 50"/>
          <p:cNvSpPr txBox="1"/>
          <p:nvPr/>
        </p:nvSpPr>
        <p:spPr>
          <a:xfrm>
            <a:off x="1301918" y="5801936"/>
            <a:ext cx="2288540" cy="511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1770">
              <a:lnSpc>
                <a:spcPct val="100000"/>
              </a:lnSpc>
              <a:tabLst>
                <a:tab pos="2017395" algn="l"/>
              </a:tabLst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03</a:t>
            </a:r>
            <a:r>
              <a:rPr sz="1000" dirty="0">
                <a:solidFill>
                  <a:srgbClr val="212A35"/>
                </a:solidFill>
                <a:latin typeface="Times New Roman"/>
                <a:cs typeface="Times New Roman"/>
              </a:rPr>
              <a:t>	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04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Calibri"/>
                <a:cs typeface="Calibri"/>
              </a:rPr>
              <a:t>Fo</a:t>
            </a:r>
            <a:r>
              <a:rPr sz="1000" spc="-5" dirty="0">
                <a:latin typeface="Calibri"/>
                <a:cs typeface="Calibri"/>
              </a:rPr>
              <a:t>nte: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Calibri"/>
                <a:cs typeface="Calibri"/>
              </a:rPr>
              <a:t>In</a:t>
            </a:r>
            <a:r>
              <a:rPr sz="1000" spc="-10" dirty="0">
                <a:latin typeface="Calibri"/>
                <a:cs typeface="Calibri"/>
              </a:rPr>
              <a:t>ep/Censo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Calibri"/>
                <a:cs typeface="Calibri"/>
              </a:rPr>
              <a:t>da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Calibri"/>
                <a:cs typeface="Calibri"/>
              </a:rPr>
              <a:t>Educação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Calibri"/>
                <a:cs typeface="Calibri"/>
              </a:rPr>
              <a:t>Supe</a:t>
            </a:r>
            <a:r>
              <a:rPr sz="1000" spc="-5" dirty="0">
                <a:latin typeface="Calibri"/>
                <a:cs typeface="Calibri"/>
              </a:rPr>
              <a:t>ri</a:t>
            </a:r>
            <a:r>
              <a:rPr sz="1000" spc="-10" dirty="0">
                <a:latin typeface="Calibri"/>
                <a:cs typeface="Calibri"/>
              </a:rPr>
              <a:t>or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862877" y="5801936"/>
            <a:ext cx="2832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05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419137" y="5801936"/>
            <a:ext cx="2832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06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75016" y="5801936"/>
            <a:ext cx="2832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07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531027" y="5801936"/>
            <a:ext cx="2832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2</a:t>
            </a:r>
            <a:r>
              <a:rPr sz="1000" dirty="0">
                <a:solidFill>
                  <a:srgbClr val="212A35"/>
                </a:solidFill>
                <a:latin typeface="Calibri"/>
                <a:cs typeface="Calibri"/>
              </a:rPr>
              <a:t>0</a:t>
            </a:r>
            <a:r>
              <a:rPr sz="1000" spc="-5" dirty="0">
                <a:solidFill>
                  <a:srgbClr val="212A35"/>
                </a:solidFill>
                <a:latin typeface="Calibri"/>
                <a:cs typeface="Calibri"/>
              </a:rPr>
              <a:t>08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948223" y="2971800"/>
            <a:ext cx="53353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400" b="1" spc="-10" dirty="0" smtClean="0">
                <a:latin typeface="Calibri"/>
                <a:cs typeface="Calibri"/>
              </a:rPr>
              <a:t>3</a:t>
            </a:r>
            <a:r>
              <a:rPr sz="1400" b="1" spc="-5" dirty="0" smtClean="0">
                <a:latin typeface="Calibri"/>
                <a:cs typeface="Calibri"/>
              </a:rPr>
              <a:t>8</a:t>
            </a:r>
            <a:r>
              <a:rPr sz="1400" b="1" spc="-10" dirty="0" smtClean="0">
                <a:latin typeface="Calibri"/>
                <a:cs typeface="Calibri"/>
              </a:rPr>
              <a:t>%</a:t>
            </a:r>
            <a:endParaRPr sz="1400" b="1" dirty="0">
              <a:latin typeface="Calibri"/>
              <a:cs typeface="Calibri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9733326" y="4109347"/>
            <a:ext cx="815340" cy="421005"/>
          </a:xfrm>
          <a:custGeom>
            <a:avLst/>
            <a:gdLst/>
            <a:ahLst/>
            <a:cxnLst/>
            <a:rect l="l" t="t" r="r" b="b"/>
            <a:pathLst>
              <a:path w="815340" h="421004">
                <a:moveTo>
                  <a:pt x="764407" y="0"/>
                </a:moveTo>
                <a:lnTo>
                  <a:pt x="225948" y="0"/>
                </a:lnTo>
                <a:lnTo>
                  <a:pt x="149346" y="894"/>
                </a:lnTo>
                <a:lnTo>
                  <a:pt x="115837" y="23802"/>
                </a:lnTo>
                <a:lnTo>
                  <a:pt x="108082" y="50804"/>
                </a:lnTo>
                <a:lnTo>
                  <a:pt x="108082" y="253995"/>
                </a:lnTo>
                <a:lnTo>
                  <a:pt x="131889" y="297046"/>
                </a:lnTo>
                <a:lnTo>
                  <a:pt x="158892" y="304799"/>
                </a:lnTo>
                <a:lnTo>
                  <a:pt x="225948" y="304799"/>
                </a:lnTo>
                <a:lnTo>
                  <a:pt x="0" y="420873"/>
                </a:lnTo>
                <a:lnTo>
                  <a:pt x="402732" y="304799"/>
                </a:lnTo>
                <a:lnTo>
                  <a:pt x="773953" y="303905"/>
                </a:lnTo>
                <a:lnTo>
                  <a:pt x="787271" y="299383"/>
                </a:lnTo>
                <a:lnTo>
                  <a:pt x="798632" y="291555"/>
                </a:lnTo>
                <a:lnTo>
                  <a:pt x="807462" y="280997"/>
                </a:lnTo>
                <a:lnTo>
                  <a:pt x="813183" y="268285"/>
                </a:lnTo>
                <a:lnTo>
                  <a:pt x="815218" y="253995"/>
                </a:lnTo>
                <a:lnTo>
                  <a:pt x="815218" y="177795"/>
                </a:lnTo>
                <a:lnTo>
                  <a:pt x="814323" y="41257"/>
                </a:lnTo>
                <a:lnTo>
                  <a:pt x="791410" y="7753"/>
                </a:lnTo>
                <a:lnTo>
                  <a:pt x="778697" y="2034"/>
                </a:lnTo>
                <a:lnTo>
                  <a:pt x="764407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9923603" y="4167052"/>
            <a:ext cx="55815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lang="pt-BR" sz="1400" b="1" spc="-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endParaRPr sz="1400" b="1" dirty="0">
              <a:latin typeface="Calibri"/>
              <a:cs typeface="Calibri"/>
            </a:endParaRPr>
          </a:p>
        </p:txBody>
      </p:sp>
      <p:sp>
        <p:nvSpPr>
          <p:cNvPr id="59" name="CaixaDeTexto 58"/>
          <p:cNvSpPr txBox="1"/>
          <p:nvPr/>
        </p:nvSpPr>
        <p:spPr>
          <a:xfrm>
            <a:off x="1746436" y="1417223"/>
            <a:ext cx="8961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pt-BR" b="1" dirty="0" smtClean="0">
                <a:cs typeface="Calibri"/>
              </a:rPr>
              <a:t>1</a:t>
            </a:r>
            <a:r>
              <a:rPr lang="pt-BR" b="1" spc="5" dirty="0" smtClean="0">
                <a:cs typeface="Calibri"/>
              </a:rPr>
              <a:t>.</a:t>
            </a:r>
            <a:r>
              <a:rPr lang="pt-BR" b="1" dirty="0" smtClean="0">
                <a:cs typeface="Calibri"/>
              </a:rPr>
              <a:t>4</a:t>
            </a:r>
            <a:r>
              <a:rPr lang="pt-BR" b="1" spc="5" dirty="0" smtClean="0">
                <a:cs typeface="Calibri"/>
              </a:rPr>
              <a:t>7</a:t>
            </a:r>
            <a:r>
              <a:rPr lang="pt-BR" b="1" dirty="0" smtClean="0">
                <a:cs typeface="Calibri"/>
              </a:rPr>
              <a:t>1</a:t>
            </a:r>
            <a:r>
              <a:rPr lang="pt-BR" b="1" spc="5" dirty="0" smtClean="0">
                <a:cs typeface="Calibri"/>
              </a:rPr>
              <a:t>.</a:t>
            </a:r>
            <a:r>
              <a:rPr lang="pt-BR" b="1" spc="-10" dirty="0" smtClean="0">
                <a:cs typeface="Calibri"/>
              </a:rPr>
              <a:t>9</a:t>
            </a:r>
            <a:r>
              <a:rPr lang="pt-BR" b="1" dirty="0" smtClean="0">
                <a:cs typeface="Calibri"/>
              </a:rPr>
              <a:t>30</a:t>
            </a:r>
            <a:r>
              <a:rPr lang="pt-BR" b="1" spc="-75" dirty="0" smtClean="0">
                <a:latin typeface="Times New Roman"/>
                <a:cs typeface="Times New Roman"/>
              </a:rPr>
              <a:t> </a:t>
            </a:r>
            <a:r>
              <a:rPr lang="pt-BR" dirty="0">
                <a:cs typeface="Calibri"/>
              </a:rPr>
              <a:t>al</a:t>
            </a:r>
            <a:r>
              <a:rPr lang="pt-BR" spc="-5" dirty="0">
                <a:cs typeface="Calibri"/>
              </a:rPr>
              <a:t>uno</a:t>
            </a:r>
            <a:r>
              <a:rPr lang="pt-BR" dirty="0">
                <a:cs typeface="Calibri"/>
              </a:rPr>
              <a:t>s</a:t>
            </a:r>
            <a:r>
              <a:rPr lang="pt-BR" spc="-55" dirty="0">
                <a:latin typeface="Times New Roman"/>
                <a:cs typeface="Times New Roman"/>
              </a:rPr>
              <a:t> </a:t>
            </a:r>
            <a:r>
              <a:rPr lang="pt-BR" spc="-5" dirty="0">
                <a:cs typeface="Calibri"/>
              </a:rPr>
              <a:t>f</a:t>
            </a:r>
            <a:r>
              <a:rPr lang="pt-BR" spc="-30" dirty="0">
                <a:cs typeface="Calibri"/>
              </a:rPr>
              <a:t>r</a:t>
            </a:r>
            <a:r>
              <a:rPr lang="pt-BR" dirty="0">
                <a:cs typeface="Calibri"/>
              </a:rPr>
              <a:t>eque</a:t>
            </a:r>
            <a:r>
              <a:rPr lang="pt-BR" spc="-25" dirty="0">
                <a:cs typeface="Calibri"/>
              </a:rPr>
              <a:t>nt</a:t>
            </a:r>
            <a:r>
              <a:rPr lang="pt-BR" dirty="0">
                <a:cs typeface="Calibri"/>
              </a:rPr>
              <a:t>am</a:t>
            </a:r>
            <a:r>
              <a:rPr lang="pt-BR" spc="-50" dirty="0">
                <a:latin typeface="Times New Roman"/>
                <a:cs typeface="Times New Roman"/>
              </a:rPr>
              <a:t> </a:t>
            </a:r>
            <a:r>
              <a:rPr lang="pt-BR" dirty="0">
                <a:cs typeface="Calibri"/>
              </a:rPr>
              <a:t>cu</a:t>
            </a:r>
            <a:r>
              <a:rPr lang="pt-BR" spc="-40" dirty="0">
                <a:cs typeface="Calibri"/>
              </a:rPr>
              <a:t>r</a:t>
            </a:r>
            <a:r>
              <a:rPr lang="pt-BR" spc="-5" dirty="0">
                <a:cs typeface="Calibri"/>
              </a:rPr>
              <a:t>so</a:t>
            </a:r>
            <a:r>
              <a:rPr lang="pt-BR" dirty="0">
                <a:cs typeface="Calibri"/>
              </a:rPr>
              <a:t>s</a:t>
            </a:r>
            <a:r>
              <a:rPr lang="pt-BR" spc="-60" dirty="0">
                <a:latin typeface="Times New Roman"/>
                <a:cs typeface="Times New Roman"/>
              </a:rPr>
              <a:t> </a:t>
            </a:r>
            <a:r>
              <a:rPr lang="pt-BR" dirty="0">
                <a:cs typeface="Calibri"/>
              </a:rPr>
              <a:t>de</a:t>
            </a:r>
            <a:r>
              <a:rPr lang="pt-BR" spc="-50" dirty="0">
                <a:latin typeface="Times New Roman"/>
                <a:cs typeface="Times New Roman"/>
              </a:rPr>
              <a:t> </a:t>
            </a:r>
            <a:r>
              <a:rPr lang="pt-BR" dirty="0">
                <a:cs typeface="Calibri"/>
              </a:rPr>
              <a:t>l</a:t>
            </a:r>
            <a:r>
              <a:rPr lang="pt-BR" spc="-10" dirty="0">
                <a:cs typeface="Calibri"/>
              </a:rPr>
              <a:t>i</a:t>
            </a:r>
            <a:r>
              <a:rPr lang="pt-BR" dirty="0">
                <a:cs typeface="Calibri"/>
              </a:rPr>
              <a:t>cenci</a:t>
            </a:r>
            <a:r>
              <a:rPr lang="pt-BR" spc="-25" dirty="0">
                <a:cs typeface="Calibri"/>
              </a:rPr>
              <a:t>a</a:t>
            </a:r>
            <a:r>
              <a:rPr lang="pt-BR" dirty="0">
                <a:cs typeface="Calibri"/>
              </a:rPr>
              <a:t>tu</a:t>
            </a:r>
            <a:r>
              <a:rPr lang="pt-BR" spc="-35" dirty="0">
                <a:cs typeface="Calibri"/>
              </a:rPr>
              <a:t>r</a:t>
            </a:r>
            <a:r>
              <a:rPr lang="pt-BR" dirty="0">
                <a:cs typeface="Calibri"/>
              </a:rPr>
              <a:t>a</a:t>
            </a:r>
            <a:r>
              <a:rPr lang="pt-BR" spc="-35" dirty="0">
                <a:latin typeface="Times New Roman"/>
                <a:cs typeface="Times New Roman"/>
              </a:rPr>
              <a:t> </a:t>
            </a:r>
            <a:r>
              <a:rPr lang="pt-BR" spc="-5" dirty="0">
                <a:cs typeface="Calibri"/>
              </a:rPr>
              <a:t>n</a:t>
            </a:r>
            <a:r>
              <a:rPr lang="pt-BR" dirty="0">
                <a:cs typeface="Calibri"/>
              </a:rPr>
              <a:t>o</a:t>
            </a:r>
            <a:r>
              <a:rPr lang="pt-BR" spc="-65" dirty="0">
                <a:latin typeface="Times New Roman"/>
                <a:cs typeface="Times New Roman"/>
              </a:rPr>
              <a:t> </a:t>
            </a:r>
            <a:r>
              <a:rPr lang="pt-BR" dirty="0" smtClean="0">
                <a:cs typeface="Calibri"/>
              </a:rPr>
              <a:t>B</a:t>
            </a:r>
            <a:r>
              <a:rPr lang="pt-BR" spc="-40" dirty="0" smtClean="0">
                <a:cs typeface="Calibri"/>
              </a:rPr>
              <a:t>r</a:t>
            </a:r>
            <a:r>
              <a:rPr lang="pt-BR" dirty="0" smtClean="0">
                <a:cs typeface="Calibri"/>
              </a:rPr>
              <a:t>as</a:t>
            </a:r>
            <a:r>
              <a:rPr lang="pt-BR" spc="-10" dirty="0" smtClean="0">
                <a:cs typeface="Calibri"/>
              </a:rPr>
              <a:t>i</a:t>
            </a:r>
            <a:r>
              <a:rPr lang="pt-BR" dirty="0" smtClean="0">
                <a:cs typeface="Calibri"/>
              </a:rPr>
              <a:t>l em 2015,</a:t>
            </a:r>
            <a:r>
              <a:rPr lang="pt-BR" spc="-35" dirty="0" smtClean="0">
                <a:latin typeface="Times New Roman"/>
                <a:cs typeface="Times New Roman"/>
              </a:rPr>
              <a:t> </a:t>
            </a:r>
            <a:r>
              <a:rPr lang="pt-BR" dirty="0" smtClean="0">
                <a:cs typeface="Calibri"/>
              </a:rPr>
              <a:t>o</a:t>
            </a:r>
            <a:r>
              <a:rPr lang="pt-BR" spc="-60" dirty="0" smtClean="0">
                <a:latin typeface="Times New Roman"/>
                <a:cs typeface="Times New Roman"/>
              </a:rPr>
              <a:t> </a:t>
            </a:r>
            <a:r>
              <a:rPr lang="pt-BR" spc="-5" dirty="0">
                <a:cs typeface="Calibri"/>
              </a:rPr>
              <a:t>q</a:t>
            </a:r>
            <a:r>
              <a:rPr lang="pt-BR" spc="5" dirty="0">
                <a:cs typeface="Calibri"/>
              </a:rPr>
              <a:t>u</a:t>
            </a:r>
            <a:r>
              <a:rPr lang="pt-BR" dirty="0">
                <a:cs typeface="Calibri"/>
              </a:rPr>
              <a:t>e</a:t>
            </a:r>
            <a:r>
              <a:rPr lang="pt-BR" spc="-60" dirty="0">
                <a:latin typeface="Times New Roman"/>
                <a:cs typeface="Times New Roman"/>
              </a:rPr>
              <a:t> </a:t>
            </a:r>
            <a:r>
              <a:rPr lang="pt-BR" spc="-30" dirty="0">
                <a:cs typeface="Calibri"/>
              </a:rPr>
              <a:t>r</a:t>
            </a:r>
            <a:r>
              <a:rPr lang="pt-BR" dirty="0">
                <a:cs typeface="Calibri"/>
              </a:rPr>
              <a:t>ep</a:t>
            </a:r>
            <a:r>
              <a:rPr lang="pt-BR" spc="-30" dirty="0">
                <a:cs typeface="Calibri"/>
              </a:rPr>
              <a:t>r</a:t>
            </a:r>
            <a:r>
              <a:rPr lang="pt-BR" dirty="0">
                <a:cs typeface="Calibri"/>
              </a:rPr>
              <a:t>es</a:t>
            </a:r>
            <a:r>
              <a:rPr lang="pt-BR" spc="-10" dirty="0">
                <a:cs typeface="Calibri"/>
              </a:rPr>
              <a:t>e</a:t>
            </a:r>
            <a:r>
              <a:rPr lang="pt-BR" spc="-25" dirty="0">
                <a:cs typeface="Calibri"/>
              </a:rPr>
              <a:t>nt</a:t>
            </a:r>
            <a:r>
              <a:rPr lang="pt-BR" dirty="0">
                <a:cs typeface="Calibri"/>
              </a:rPr>
              <a:t>a</a:t>
            </a:r>
            <a:r>
              <a:rPr lang="pt-BR" spc="-20" dirty="0">
                <a:latin typeface="Times New Roman"/>
                <a:cs typeface="Times New Roman"/>
              </a:rPr>
              <a:t> </a:t>
            </a:r>
            <a:r>
              <a:rPr lang="pt-BR" b="1" dirty="0">
                <a:cs typeface="Calibri"/>
              </a:rPr>
              <a:t>20%</a:t>
            </a:r>
            <a:r>
              <a:rPr lang="pt-BR" b="1" spc="-70" dirty="0">
                <a:latin typeface="Times New Roman"/>
                <a:cs typeface="Times New Roman"/>
              </a:rPr>
              <a:t> </a:t>
            </a:r>
            <a:r>
              <a:rPr lang="pt-BR" spc="-5" dirty="0">
                <a:cs typeface="Calibri"/>
              </a:rPr>
              <a:t>d</a:t>
            </a:r>
            <a:r>
              <a:rPr lang="pt-BR" dirty="0">
                <a:cs typeface="Calibri"/>
              </a:rPr>
              <a:t>o</a:t>
            </a:r>
            <a:r>
              <a:rPr lang="pt-BR" spc="-50" dirty="0">
                <a:latin typeface="Times New Roman"/>
                <a:cs typeface="Times New Roman"/>
              </a:rPr>
              <a:t> </a:t>
            </a:r>
            <a:r>
              <a:rPr lang="pt-BR" spc="-30" dirty="0">
                <a:cs typeface="Calibri"/>
              </a:rPr>
              <a:t>t</a:t>
            </a:r>
            <a:r>
              <a:rPr lang="pt-BR" spc="-5" dirty="0">
                <a:cs typeface="Calibri"/>
              </a:rPr>
              <a:t>o</a:t>
            </a:r>
            <a:r>
              <a:rPr lang="pt-BR" spc="-25" dirty="0">
                <a:cs typeface="Calibri"/>
              </a:rPr>
              <a:t>t</a:t>
            </a:r>
            <a:r>
              <a:rPr lang="pt-BR" dirty="0">
                <a:cs typeface="Calibri"/>
              </a:rPr>
              <a:t>al</a:t>
            </a:r>
            <a:r>
              <a:rPr lang="pt-BR" spc="-50" dirty="0">
                <a:latin typeface="Times New Roman"/>
                <a:cs typeface="Times New Roman"/>
              </a:rPr>
              <a:t> </a:t>
            </a:r>
            <a:r>
              <a:rPr lang="pt-BR" spc="-5" dirty="0">
                <a:cs typeface="Calibri"/>
              </a:rPr>
              <a:t>de</a:t>
            </a:r>
            <a:r>
              <a:rPr lang="pt-BR" spc="-5" dirty="0">
                <a:latin typeface="Times New Roman"/>
                <a:cs typeface="Times New Roman"/>
              </a:rPr>
              <a:t> </a:t>
            </a:r>
            <a:r>
              <a:rPr lang="pt-BR" dirty="0">
                <a:cs typeface="Calibri"/>
              </a:rPr>
              <a:t>al</a:t>
            </a:r>
            <a:r>
              <a:rPr lang="pt-BR" spc="-5" dirty="0">
                <a:cs typeface="Calibri"/>
              </a:rPr>
              <a:t>uno</a:t>
            </a:r>
            <a:r>
              <a:rPr lang="pt-BR" dirty="0">
                <a:cs typeface="Calibri"/>
              </a:rPr>
              <a:t>s</a:t>
            </a:r>
            <a:r>
              <a:rPr lang="pt-BR" spc="-55" dirty="0">
                <a:latin typeface="Times New Roman"/>
                <a:cs typeface="Times New Roman"/>
              </a:rPr>
              <a:t> </a:t>
            </a:r>
            <a:r>
              <a:rPr lang="pt-BR" spc="-5" dirty="0">
                <a:cs typeface="Calibri"/>
              </a:rPr>
              <a:t>n</a:t>
            </a:r>
            <a:r>
              <a:rPr lang="pt-BR" dirty="0">
                <a:cs typeface="Calibri"/>
              </a:rPr>
              <a:t>a</a:t>
            </a:r>
            <a:r>
              <a:rPr lang="pt-BR" spc="-45" dirty="0">
                <a:latin typeface="Times New Roman"/>
                <a:cs typeface="Times New Roman"/>
              </a:rPr>
              <a:t> </a:t>
            </a:r>
            <a:r>
              <a:rPr lang="pt-BR" dirty="0">
                <a:cs typeface="Calibri"/>
              </a:rPr>
              <a:t>educa</a:t>
            </a:r>
            <a:r>
              <a:rPr lang="pt-BR" spc="-15" dirty="0">
                <a:cs typeface="Calibri"/>
              </a:rPr>
              <a:t>ç</a:t>
            </a:r>
            <a:r>
              <a:rPr lang="pt-BR" dirty="0">
                <a:cs typeface="Calibri"/>
              </a:rPr>
              <a:t>ão</a:t>
            </a:r>
            <a:r>
              <a:rPr lang="pt-BR" spc="-80" dirty="0">
                <a:latin typeface="Times New Roman"/>
                <a:cs typeface="Times New Roman"/>
              </a:rPr>
              <a:t> </a:t>
            </a:r>
            <a:r>
              <a:rPr lang="pt-BR" spc="-5" dirty="0">
                <a:cs typeface="Calibri"/>
              </a:rPr>
              <a:t>superio</a:t>
            </a:r>
            <a:r>
              <a:rPr lang="pt-BR" dirty="0">
                <a:cs typeface="Calibri"/>
              </a:rPr>
              <a:t>r</a:t>
            </a:r>
            <a:r>
              <a:rPr lang="pt-BR" spc="-50" dirty="0">
                <a:latin typeface="Times New Roman"/>
                <a:cs typeface="Times New Roman"/>
              </a:rPr>
              <a:t> </a:t>
            </a:r>
            <a:r>
              <a:rPr lang="pt-BR" spc="-5" dirty="0">
                <a:cs typeface="Calibri"/>
              </a:rPr>
              <a:t>d</a:t>
            </a:r>
            <a:r>
              <a:rPr lang="pt-BR" dirty="0">
                <a:cs typeface="Calibri"/>
              </a:rPr>
              <a:t>e</a:t>
            </a:r>
            <a:r>
              <a:rPr lang="pt-BR" spc="-50" dirty="0">
                <a:latin typeface="Times New Roman"/>
                <a:cs typeface="Times New Roman"/>
              </a:rPr>
              <a:t> </a:t>
            </a:r>
            <a:r>
              <a:rPr lang="pt-BR" spc="5" dirty="0" smtClean="0">
                <a:cs typeface="Calibri"/>
              </a:rPr>
              <a:t>g</a:t>
            </a:r>
            <a:r>
              <a:rPr lang="pt-BR" spc="-40" dirty="0" smtClean="0">
                <a:cs typeface="Calibri"/>
              </a:rPr>
              <a:t>r</a:t>
            </a:r>
            <a:r>
              <a:rPr lang="pt-BR" dirty="0" smtClean="0">
                <a:cs typeface="Calibri"/>
              </a:rPr>
              <a:t>adua</a:t>
            </a:r>
            <a:r>
              <a:rPr lang="pt-BR" spc="-10" dirty="0" smtClean="0">
                <a:cs typeface="Calibri"/>
              </a:rPr>
              <a:t>ç</a:t>
            </a:r>
            <a:r>
              <a:rPr lang="pt-BR" dirty="0" smtClean="0">
                <a:cs typeface="Calibri"/>
              </a:rPr>
              <a:t>ão</a:t>
            </a:r>
            <a:endParaRPr lang="pt-BR" dirty="0"/>
          </a:p>
        </p:txBody>
      </p:sp>
      <p:sp>
        <p:nvSpPr>
          <p:cNvPr id="60" name="CaixaDeTexto 59"/>
          <p:cNvSpPr txBox="1"/>
          <p:nvPr/>
        </p:nvSpPr>
        <p:spPr>
          <a:xfrm>
            <a:off x="2819400" y="2289485"/>
            <a:ext cx="73549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/>
              <a:t>Evolução da matrícula em cursos de licenciatura por </a:t>
            </a:r>
            <a:r>
              <a:rPr lang="pt-BR" sz="1400" b="1" dirty="0" smtClean="0"/>
              <a:t>modalidade de ensino – Brasil 2003-2015 </a:t>
            </a:r>
            <a:endParaRPr lang="pt-B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572448"/>
            <a:ext cx="5392741" cy="3763913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0808" y="2572448"/>
            <a:ext cx="5330929" cy="3763912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6590">
              <a:lnSpc>
                <a:spcPct val="100000"/>
              </a:lnSpc>
            </a:pPr>
            <a:r>
              <a:rPr spc="-20" dirty="0"/>
              <a:t>DI</a:t>
            </a:r>
            <a:r>
              <a:rPr spc="-45" dirty="0"/>
              <a:t>A</a:t>
            </a:r>
            <a:r>
              <a:rPr spc="-25" dirty="0"/>
              <a:t>GNÓ</a:t>
            </a:r>
            <a:r>
              <a:rPr spc="-40" dirty="0"/>
              <a:t>S</a:t>
            </a:r>
            <a:r>
              <a:rPr spc="-5" dirty="0"/>
              <a:t>TI</a:t>
            </a:r>
            <a:r>
              <a:rPr spc="-15" dirty="0"/>
              <a:t>C</a:t>
            </a:r>
            <a:r>
              <a:rPr dirty="0"/>
              <a:t>O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5058224" y="6366348"/>
            <a:ext cx="228854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-10" dirty="0" smtClean="0">
                <a:latin typeface="Calibri"/>
                <a:cs typeface="Calibri"/>
              </a:rPr>
              <a:t>Fo</a:t>
            </a:r>
            <a:r>
              <a:rPr sz="1000" spc="-5" dirty="0" smtClean="0">
                <a:latin typeface="Calibri"/>
                <a:cs typeface="Calibri"/>
              </a:rPr>
              <a:t>nte</a:t>
            </a:r>
            <a:r>
              <a:rPr sz="1000" spc="-5" dirty="0">
                <a:latin typeface="Calibri"/>
                <a:cs typeface="Calibri"/>
              </a:rPr>
              <a:t>: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Calibri"/>
                <a:cs typeface="Calibri"/>
              </a:rPr>
              <a:t>In</a:t>
            </a:r>
            <a:r>
              <a:rPr sz="1000" spc="-10" dirty="0">
                <a:latin typeface="Calibri"/>
                <a:cs typeface="Calibri"/>
              </a:rPr>
              <a:t>ep/Censo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Calibri"/>
                <a:cs typeface="Calibri"/>
              </a:rPr>
              <a:t>da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Calibri"/>
                <a:cs typeface="Calibri"/>
              </a:rPr>
              <a:t>Educação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Calibri"/>
                <a:cs typeface="Calibri"/>
              </a:rPr>
              <a:t>Supe</a:t>
            </a:r>
            <a:r>
              <a:rPr sz="1000" spc="-5" dirty="0">
                <a:latin typeface="Calibri"/>
                <a:cs typeface="Calibri"/>
              </a:rPr>
              <a:t>ri</a:t>
            </a:r>
            <a:r>
              <a:rPr sz="1000" spc="-10" dirty="0">
                <a:latin typeface="Calibri"/>
                <a:cs typeface="Calibri"/>
              </a:rPr>
              <a:t>or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22" name="Texto Explicativo Retangular com Cantos Arredondados 21"/>
          <p:cNvSpPr/>
          <p:nvPr/>
        </p:nvSpPr>
        <p:spPr>
          <a:xfrm>
            <a:off x="5554887" y="3423163"/>
            <a:ext cx="609600" cy="260449"/>
          </a:xfrm>
          <a:prstGeom prst="wedgeRoundRectCallout">
            <a:avLst>
              <a:gd name="adj1" fmla="val -53214"/>
              <a:gd name="adj2" fmla="val 101072"/>
              <a:gd name="adj3" fmla="val 16667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solidFill>
                  <a:schemeClr val="tx1"/>
                </a:solidFill>
              </a:rPr>
              <a:t>62%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23" name="Texto Explicativo Retangular com Cantos Arredondados 22"/>
          <p:cNvSpPr/>
          <p:nvPr/>
        </p:nvSpPr>
        <p:spPr>
          <a:xfrm>
            <a:off x="4366167" y="4454402"/>
            <a:ext cx="609600" cy="260449"/>
          </a:xfrm>
          <a:prstGeom prst="wedgeRoundRectCallout">
            <a:avLst>
              <a:gd name="adj1" fmla="val 47500"/>
              <a:gd name="adj2" fmla="val 126150"/>
              <a:gd name="adj3" fmla="val 1666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38%</a:t>
            </a:r>
            <a:endParaRPr lang="pt-BR" sz="1400" b="1" dirty="0"/>
          </a:p>
        </p:txBody>
      </p:sp>
      <p:sp>
        <p:nvSpPr>
          <p:cNvPr id="24" name="Texto Explicativo Retangular com Cantos Arredondados 23"/>
          <p:cNvSpPr/>
          <p:nvPr/>
        </p:nvSpPr>
        <p:spPr>
          <a:xfrm>
            <a:off x="11125200" y="4324177"/>
            <a:ext cx="609600" cy="260449"/>
          </a:xfrm>
          <a:prstGeom prst="wedgeRoundRectCallout">
            <a:avLst>
              <a:gd name="adj1" fmla="val -53214"/>
              <a:gd name="adj2" fmla="val 101072"/>
              <a:gd name="adj3" fmla="val 16667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solidFill>
                  <a:schemeClr val="tx1"/>
                </a:solidFill>
              </a:rPr>
              <a:t>80%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25" name="Texto Explicativo Retangular com Cantos Arredondados 24"/>
          <p:cNvSpPr/>
          <p:nvPr/>
        </p:nvSpPr>
        <p:spPr>
          <a:xfrm>
            <a:off x="10058400" y="5029200"/>
            <a:ext cx="609600" cy="260449"/>
          </a:xfrm>
          <a:prstGeom prst="wedgeRoundRectCallout">
            <a:avLst>
              <a:gd name="adj1" fmla="val 47500"/>
              <a:gd name="adj2" fmla="val 126150"/>
              <a:gd name="adj3" fmla="val 1666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20%</a:t>
            </a:r>
            <a:endParaRPr lang="pt-BR" sz="1400" b="1" dirty="0"/>
          </a:p>
        </p:txBody>
      </p:sp>
      <p:cxnSp>
        <p:nvCxnSpPr>
          <p:cNvPr id="13" name="Conector reto 12"/>
          <p:cNvCxnSpPr/>
          <p:nvPr/>
        </p:nvCxnSpPr>
        <p:spPr>
          <a:xfrm>
            <a:off x="6267809" y="2572448"/>
            <a:ext cx="0" cy="3599752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CaixaDeTexto 58"/>
          <p:cNvSpPr txBox="1"/>
          <p:nvPr/>
        </p:nvSpPr>
        <p:spPr>
          <a:xfrm>
            <a:off x="1315144" y="1329516"/>
            <a:ext cx="1011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pt-BR" dirty="0" smtClean="0"/>
              <a:t>Foram </a:t>
            </a:r>
            <a:r>
              <a:rPr lang="pt-BR" b="1" dirty="0" smtClean="0"/>
              <a:t>1.520.494 </a:t>
            </a:r>
            <a:r>
              <a:rPr lang="pt-BR" b="1" dirty="0"/>
              <a:t>estudantes </a:t>
            </a:r>
            <a:r>
              <a:rPr lang="pt-BR" dirty="0"/>
              <a:t>matriculados em cursos de </a:t>
            </a:r>
            <a:r>
              <a:rPr lang="pt-BR" dirty="0" smtClean="0"/>
              <a:t>LICENCIATURA em 2016, sendo </a:t>
            </a:r>
            <a:r>
              <a:rPr lang="pt-BR" b="1" dirty="0" smtClean="0"/>
              <a:t>38% </a:t>
            </a:r>
            <a:r>
              <a:rPr lang="pt-BR" b="1" dirty="0"/>
              <a:t>na rede pública</a:t>
            </a:r>
            <a:r>
              <a:rPr lang="pt-BR" dirty="0"/>
              <a:t> </a:t>
            </a:r>
            <a:r>
              <a:rPr lang="pt-BR" dirty="0" smtClean="0"/>
              <a:t>e </a:t>
            </a:r>
            <a:r>
              <a:rPr lang="pt-BR" b="1" dirty="0" smtClean="0"/>
              <a:t>62% </a:t>
            </a:r>
            <a:r>
              <a:rPr lang="pt-BR" b="1" dirty="0"/>
              <a:t>na rede privada</a:t>
            </a:r>
            <a:r>
              <a:rPr lang="pt-BR" dirty="0" smtClean="0"/>
              <a:t>. </a:t>
            </a:r>
          </a:p>
          <a:p>
            <a:pPr marL="12700" marR="5080">
              <a:lnSpc>
                <a:spcPct val="100000"/>
              </a:lnSpc>
            </a:pPr>
            <a:r>
              <a:rPr lang="pt-BR" dirty="0" smtClean="0"/>
              <a:t>Nos cursos de PEDAGOGIA são </a:t>
            </a:r>
            <a:r>
              <a:rPr lang="pt-BR" b="1" dirty="0" smtClean="0"/>
              <a:t>690.780 matrículas</a:t>
            </a:r>
            <a:r>
              <a:rPr lang="pt-BR" dirty="0" smtClean="0"/>
              <a:t>, sendo </a:t>
            </a:r>
            <a:r>
              <a:rPr lang="pt-BR" b="1" dirty="0" smtClean="0"/>
              <a:t>20% na rede pública </a:t>
            </a:r>
            <a:r>
              <a:rPr lang="pt-BR" dirty="0" smtClean="0"/>
              <a:t>e </a:t>
            </a:r>
            <a:r>
              <a:rPr lang="pt-BR" b="1" dirty="0" smtClean="0"/>
              <a:t>80% na rede privada.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768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088127"/>
            <a:ext cx="7612699" cy="4388873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6590">
              <a:lnSpc>
                <a:spcPct val="100000"/>
              </a:lnSpc>
            </a:pPr>
            <a:r>
              <a:rPr spc="-20" dirty="0"/>
              <a:t>DI</a:t>
            </a:r>
            <a:r>
              <a:rPr spc="-45" dirty="0"/>
              <a:t>A</a:t>
            </a:r>
            <a:r>
              <a:rPr spc="-25" dirty="0"/>
              <a:t>GNÓ</a:t>
            </a:r>
            <a:r>
              <a:rPr spc="-40" dirty="0"/>
              <a:t>S</a:t>
            </a:r>
            <a:r>
              <a:rPr spc="-5" dirty="0"/>
              <a:t>TI</a:t>
            </a:r>
            <a:r>
              <a:rPr spc="-15" dirty="0"/>
              <a:t>C</a:t>
            </a:r>
            <a:r>
              <a:rPr dirty="0"/>
              <a:t>O</a:t>
            </a:r>
          </a:p>
        </p:txBody>
      </p:sp>
      <p:sp>
        <p:nvSpPr>
          <p:cNvPr id="59" name="CaixaDeTexto 58"/>
          <p:cNvSpPr txBox="1"/>
          <p:nvPr/>
        </p:nvSpPr>
        <p:spPr>
          <a:xfrm>
            <a:off x="1295400" y="1329516"/>
            <a:ext cx="952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lang="pt-BR" dirty="0" smtClean="0"/>
              <a:t>Na </a:t>
            </a:r>
            <a:r>
              <a:rPr lang="pt-BR" dirty="0"/>
              <a:t>comparação entre os </a:t>
            </a:r>
            <a:r>
              <a:rPr lang="pt-BR" dirty="0" smtClean="0"/>
              <a:t>ingressantes na </a:t>
            </a:r>
            <a:r>
              <a:rPr lang="pt-BR" dirty="0"/>
              <a:t>rede </a:t>
            </a:r>
            <a:r>
              <a:rPr lang="pt-BR" dirty="0" smtClean="0"/>
              <a:t>pública (SISU) </a:t>
            </a:r>
            <a:r>
              <a:rPr lang="pt-BR" dirty="0"/>
              <a:t>e na </a:t>
            </a:r>
            <a:r>
              <a:rPr lang="pt-BR" dirty="0" smtClean="0"/>
              <a:t>privada (PROUNI), </a:t>
            </a:r>
            <a:r>
              <a:rPr lang="pt-BR" dirty="0"/>
              <a:t>estes últimos demonstram </a:t>
            </a:r>
            <a:r>
              <a:rPr lang="pt-BR" dirty="0" smtClean="0"/>
              <a:t>desempenho médio mais </a:t>
            </a:r>
            <a:r>
              <a:rPr lang="pt-BR" dirty="0"/>
              <a:t>baixo do que aqueles que se matriculam em instituições </a:t>
            </a:r>
            <a:r>
              <a:rPr lang="pt-BR" dirty="0" smtClean="0"/>
              <a:t>públicas, o que denota pior domínio dos conteúdos da educação básica.</a:t>
            </a:r>
            <a:endParaRPr lang="pt-BR" dirty="0"/>
          </a:p>
        </p:txBody>
      </p:sp>
      <p:sp>
        <p:nvSpPr>
          <p:cNvPr id="50" name="object 50"/>
          <p:cNvSpPr txBox="1"/>
          <p:nvPr/>
        </p:nvSpPr>
        <p:spPr>
          <a:xfrm>
            <a:off x="2596196" y="6172200"/>
            <a:ext cx="2288540" cy="1538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 smtClean="0">
                <a:latin typeface="Calibri"/>
                <a:cs typeface="Calibri"/>
              </a:rPr>
              <a:t>Fo</a:t>
            </a:r>
            <a:r>
              <a:rPr sz="1000" spc="-5" dirty="0" smtClean="0">
                <a:latin typeface="Calibri"/>
                <a:cs typeface="Calibri"/>
              </a:rPr>
              <a:t>nte</a:t>
            </a:r>
            <a:r>
              <a:rPr sz="1000" spc="-5" dirty="0">
                <a:latin typeface="Calibri"/>
                <a:cs typeface="Calibri"/>
              </a:rPr>
              <a:t>: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lang="pt-BR" sz="1000" spc="-5" dirty="0" smtClean="0">
                <a:cs typeface="Calibri"/>
              </a:rPr>
              <a:t>SESU/</a:t>
            </a:r>
            <a:r>
              <a:rPr lang="pt-BR" sz="1000" spc="-5" dirty="0" smtClean="0">
                <a:latin typeface="Calibri"/>
                <a:cs typeface="Calibri"/>
              </a:rPr>
              <a:t>MEC</a:t>
            </a:r>
            <a:endParaRPr sz="1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588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6590">
              <a:lnSpc>
                <a:spcPct val="100000"/>
              </a:lnSpc>
            </a:pPr>
            <a:r>
              <a:rPr spc="-20" dirty="0"/>
              <a:t>DI</a:t>
            </a:r>
            <a:r>
              <a:rPr spc="-45" dirty="0"/>
              <a:t>A</a:t>
            </a:r>
            <a:r>
              <a:rPr spc="-25" dirty="0"/>
              <a:t>GNÓ</a:t>
            </a:r>
            <a:r>
              <a:rPr spc="-40" dirty="0"/>
              <a:t>S</a:t>
            </a:r>
            <a:r>
              <a:rPr spc="-5" dirty="0"/>
              <a:t>TI</a:t>
            </a:r>
            <a:r>
              <a:rPr spc="-15" dirty="0"/>
              <a:t>C</a:t>
            </a:r>
            <a:r>
              <a:rPr dirty="0"/>
              <a:t>O</a:t>
            </a:r>
          </a:p>
        </p:txBody>
      </p:sp>
      <p:sp>
        <p:nvSpPr>
          <p:cNvPr id="5" name="object 5"/>
          <p:cNvSpPr/>
          <p:nvPr/>
        </p:nvSpPr>
        <p:spPr>
          <a:xfrm>
            <a:off x="1440429" y="2547521"/>
            <a:ext cx="9838690" cy="662940"/>
          </a:xfrm>
          <a:custGeom>
            <a:avLst/>
            <a:gdLst/>
            <a:ahLst/>
            <a:cxnLst/>
            <a:rect l="l" t="t" r="r" b="b"/>
            <a:pathLst>
              <a:path w="9838690" h="662939">
                <a:moveTo>
                  <a:pt x="0" y="662784"/>
                </a:moveTo>
                <a:lnTo>
                  <a:pt x="9838303" y="662784"/>
                </a:lnTo>
                <a:lnTo>
                  <a:pt x="9838303" y="0"/>
                </a:lnTo>
                <a:lnTo>
                  <a:pt x="0" y="0"/>
                </a:lnTo>
                <a:lnTo>
                  <a:pt x="0" y="6627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0429" y="3210330"/>
            <a:ext cx="9838690" cy="662940"/>
          </a:xfrm>
          <a:custGeom>
            <a:avLst/>
            <a:gdLst/>
            <a:ahLst/>
            <a:cxnLst/>
            <a:rect l="l" t="t" r="r" b="b"/>
            <a:pathLst>
              <a:path w="9838690" h="662939">
                <a:moveTo>
                  <a:pt x="0" y="662784"/>
                </a:moveTo>
                <a:lnTo>
                  <a:pt x="9838303" y="662784"/>
                </a:lnTo>
                <a:lnTo>
                  <a:pt x="9838303" y="0"/>
                </a:lnTo>
                <a:lnTo>
                  <a:pt x="0" y="0"/>
                </a:lnTo>
                <a:lnTo>
                  <a:pt x="0" y="6627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40429" y="3873090"/>
            <a:ext cx="9838690" cy="732155"/>
          </a:xfrm>
          <a:custGeom>
            <a:avLst/>
            <a:gdLst/>
            <a:ahLst/>
            <a:cxnLst/>
            <a:rect l="l" t="t" r="r" b="b"/>
            <a:pathLst>
              <a:path w="9838690" h="732154">
                <a:moveTo>
                  <a:pt x="0" y="731675"/>
                </a:moveTo>
                <a:lnTo>
                  <a:pt x="9838303" y="731675"/>
                </a:lnTo>
                <a:lnTo>
                  <a:pt x="9838303" y="0"/>
                </a:lnTo>
                <a:lnTo>
                  <a:pt x="0" y="0"/>
                </a:lnTo>
                <a:lnTo>
                  <a:pt x="0" y="7316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40429" y="4604729"/>
            <a:ext cx="9838690" cy="568325"/>
          </a:xfrm>
          <a:custGeom>
            <a:avLst/>
            <a:gdLst/>
            <a:ahLst/>
            <a:cxnLst/>
            <a:rect l="l" t="t" r="r" b="b"/>
            <a:pathLst>
              <a:path w="9838690" h="568325">
                <a:moveTo>
                  <a:pt x="0" y="568107"/>
                </a:moveTo>
                <a:lnTo>
                  <a:pt x="9838303" y="568107"/>
                </a:lnTo>
                <a:lnTo>
                  <a:pt x="9838303" y="0"/>
                </a:lnTo>
                <a:lnTo>
                  <a:pt x="0" y="0"/>
                </a:lnTo>
                <a:lnTo>
                  <a:pt x="0" y="5681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40429" y="5172870"/>
            <a:ext cx="9838690" cy="568325"/>
          </a:xfrm>
          <a:custGeom>
            <a:avLst/>
            <a:gdLst/>
            <a:ahLst/>
            <a:cxnLst/>
            <a:rect l="l" t="t" r="r" b="b"/>
            <a:pathLst>
              <a:path w="9838690" h="568325">
                <a:moveTo>
                  <a:pt x="0" y="568107"/>
                </a:moveTo>
                <a:lnTo>
                  <a:pt x="9838303" y="568107"/>
                </a:lnTo>
                <a:lnTo>
                  <a:pt x="9838303" y="0"/>
                </a:lnTo>
                <a:lnTo>
                  <a:pt x="0" y="0"/>
                </a:lnTo>
                <a:lnTo>
                  <a:pt x="0" y="5681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24874" y="1666362"/>
            <a:ext cx="10274935" cy="584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I</a:t>
            </a:r>
            <a:r>
              <a:rPr sz="2000" b="1" spc="5" dirty="0">
                <a:latin typeface="Calibri"/>
                <a:cs typeface="Calibri"/>
              </a:rPr>
              <a:t>n</a:t>
            </a:r>
            <a:r>
              <a:rPr sz="2000" b="1" dirty="0">
                <a:latin typeface="Calibri"/>
                <a:cs typeface="Calibri"/>
              </a:rPr>
              <a:t>d</a:t>
            </a:r>
            <a:r>
              <a:rPr sz="2000" b="1" spc="-10" dirty="0">
                <a:latin typeface="Calibri"/>
                <a:cs typeface="Calibri"/>
              </a:rPr>
              <a:t>i</a:t>
            </a:r>
            <a:r>
              <a:rPr sz="2000" b="1" spc="-15" dirty="0">
                <a:latin typeface="Calibri"/>
                <a:cs typeface="Calibri"/>
              </a:rPr>
              <a:t>c</a:t>
            </a:r>
            <a:r>
              <a:rPr sz="2000" b="1" dirty="0">
                <a:latin typeface="Calibri"/>
                <a:cs typeface="Calibri"/>
              </a:rPr>
              <a:t>ador</a:t>
            </a:r>
            <a:r>
              <a:rPr sz="2000" b="1" spc="1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de</a:t>
            </a:r>
            <a:r>
              <a:rPr sz="2000" b="1" spc="1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Adeq</a:t>
            </a:r>
            <a:r>
              <a:rPr sz="2000" b="1" spc="5" dirty="0">
                <a:latin typeface="Calibri"/>
                <a:cs typeface="Calibri"/>
              </a:rPr>
              <a:t>u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20" dirty="0">
                <a:latin typeface="Calibri"/>
                <a:cs typeface="Calibri"/>
              </a:rPr>
              <a:t>ç</a:t>
            </a:r>
            <a:r>
              <a:rPr sz="2000" b="1" dirty="0">
                <a:latin typeface="Calibri"/>
                <a:cs typeface="Calibri"/>
              </a:rPr>
              <a:t>ão</a:t>
            </a:r>
            <a:r>
              <a:rPr sz="2000" b="1" spc="1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da</a:t>
            </a:r>
            <a:r>
              <a:rPr sz="2000" b="1" spc="90" dirty="0">
                <a:latin typeface="Times New Roman"/>
                <a:cs typeface="Times New Roman"/>
              </a:rPr>
              <a:t> </a:t>
            </a:r>
            <a:r>
              <a:rPr sz="2000" b="1" spc="-35" dirty="0">
                <a:latin typeface="Calibri"/>
                <a:cs typeface="Calibri"/>
              </a:rPr>
              <a:t>F</a:t>
            </a:r>
            <a:r>
              <a:rPr sz="2000" b="1" dirty="0">
                <a:latin typeface="Calibri"/>
                <a:cs typeface="Calibri"/>
              </a:rPr>
              <a:t>orma</a:t>
            </a:r>
            <a:r>
              <a:rPr sz="2000" b="1" spc="-20" dirty="0">
                <a:latin typeface="Calibri"/>
                <a:cs typeface="Calibri"/>
              </a:rPr>
              <a:t>ç</a:t>
            </a:r>
            <a:r>
              <a:rPr sz="2000" b="1" dirty="0">
                <a:latin typeface="Calibri"/>
                <a:cs typeface="Calibri"/>
              </a:rPr>
              <a:t>ão</a:t>
            </a:r>
            <a:r>
              <a:rPr sz="2000" b="1" spc="1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Calibri"/>
                <a:cs typeface="Calibri"/>
              </a:rPr>
              <a:t>D</a:t>
            </a:r>
            <a:r>
              <a:rPr sz="2000" b="1" spc="-15" dirty="0">
                <a:latin typeface="Calibri"/>
                <a:cs typeface="Calibri"/>
              </a:rPr>
              <a:t>o</a:t>
            </a:r>
            <a:r>
              <a:rPr sz="2000" b="1" spc="-5" dirty="0">
                <a:latin typeface="Calibri"/>
                <a:cs typeface="Calibri"/>
              </a:rPr>
              <a:t>ce</a:t>
            </a:r>
            <a:r>
              <a:rPr sz="2000" b="1" spc="-20" dirty="0">
                <a:latin typeface="Calibri"/>
                <a:cs typeface="Calibri"/>
              </a:rPr>
              <a:t>n</a:t>
            </a:r>
            <a:r>
              <a:rPr sz="2000" b="1" spc="-25" dirty="0">
                <a:latin typeface="Calibri"/>
                <a:cs typeface="Calibri"/>
              </a:rPr>
              <a:t>t</a:t>
            </a:r>
            <a:r>
              <a:rPr sz="2000" b="1" dirty="0">
                <a:latin typeface="Calibri"/>
                <a:cs typeface="Calibri"/>
              </a:rPr>
              <a:t>e</a:t>
            </a:r>
            <a:r>
              <a:rPr sz="2000" b="1" spc="1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(INEP</a:t>
            </a:r>
            <a:r>
              <a:rPr sz="2000" b="1" spc="-5" dirty="0">
                <a:latin typeface="Calibri"/>
                <a:cs typeface="Calibri"/>
              </a:rPr>
              <a:t>)</a:t>
            </a:r>
            <a:r>
              <a:rPr sz="2000" b="1" dirty="0">
                <a:latin typeface="Calibri"/>
                <a:cs typeface="Calibri"/>
              </a:rPr>
              <a:t>:</a:t>
            </a:r>
            <a:r>
              <a:rPr sz="2000" b="1" spc="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q</a:t>
            </a:r>
            <a:r>
              <a:rPr sz="2000" spc="5" dirty="0">
                <a:latin typeface="Calibri"/>
                <a:cs typeface="Calibri"/>
              </a:rPr>
              <a:t>u</a:t>
            </a:r>
            <a:r>
              <a:rPr sz="2000" dirty="0">
                <a:latin typeface="Calibri"/>
                <a:cs typeface="Calibri"/>
              </a:rPr>
              <a:t>al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5" dirty="0">
                <a:latin typeface="Calibri"/>
                <a:cs typeface="Calibri"/>
              </a:rPr>
              <a:t>f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spc="-15" dirty="0">
                <a:latin typeface="Calibri"/>
                <a:cs typeface="Calibri"/>
              </a:rPr>
              <a:t>c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ç</a:t>
            </a:r>
            <a:r>
              <a:rPr sz="2000" dirty="0">
                <a:latin typeface="Calibri"/>
                <a:cs typeface="Calibri"/>
              </a:rPr>
              <a:t>ão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Calibri"/>
                <a:cs typeface="Calibri"/>
              </a:rPr>
              <a:t>d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Calibri"/>
                <a:cs typeface="Calibri"/>
              </a:rPr>
              <a:t>c</a:t>
            </a:r>
            <a:r>
              <a:rPr sz="2000" dirty="0">
                <a:latin typeface="Calibri"/>
                <a:cs typeface="Calibri"/>
              </a:rPr>
              <a:t>ada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d</a:t>
            </a:r>
            <a:r>
              <a:rPr sz="2000" spc="-10" dirty="0">
                <a:latin typeface="Calibri"/>
                <a:cs typeface="Calibri"/>
              </a:rPr>
              <a:t>o</a:t>
            </a:r>
            <a:r>
              <a:rPr sz="2000" dirty="0">
                <a:latin typeface="Calibri"/>
                <a:cs typeface="Calibri"/>
              </a:rPr>
              <a:t>ce</a:t>
            </a:r>
            <a:r>
              <a:rPr sz="2000" spc="-20" dirty="0">
                <a:latin typeface="Calibri"/>
                <a:cs typeface="Calibri"/>
              </a:rPr>
              <a:t>n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espons</a:t>
            </a:r>
            <a:r>
              <a:rPr sz="2000" spc="-50" dirty="0">
                <a:latin typeface="Calibri"/>
                <a:cs typeface="Calibri"/>
              </a:rPr>
              <a:t>á</a:t>
            </a:r>
            <a:r>
              <a:rPr sz="2000" spc="-20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el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po</a:t>
            </a:r>
            <a:r>
              <a:rPr sz="2000" dirty="0">
                <a:latin typeface="Calibri"/>
                <a:cs typeface="Calibri"/>
              </a:rPr>
              <a:t>r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Calibri"/>
                <a:cs typeface="Calibri"/>
              </a:rPr>
              <a:t>c</a:t>
            </a:r>
            <a:r>
              <a:rPr sz="2000" dirty="0">
                <a:latin typeface="Calibri"/>
                <a:cs typeface="Calibri"/>
              </a:rPr>
              <a:t>ada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do</a:t>
            </a:r>
            <a:r>
              <a:rPr sz="2000" spc="5" dirty="0">
                <a:latin typeface="Calibri"/>
                <a:cs typeface="Calibri"/>
              </a:rPr>
              <a:t>c</a:t>
            </a:r>
            <a:r>
              <a:rPr sz="2000" dirty="0">
                <a:latin typeface="Calibri"/>
                <a:cs typeface="Calibri"/>
              </a:rPr>
              <a:t>ência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40" dirty="0">
                <a:latin typeface="Calibri"/>
                <a:cs typeface="Calibri"/>
              </a:rPr>
              <a:t>f</a:t>
            </a:r>
            <a:r>
              <a:rPr sz="2000" spc="-5" dirty="0">
                <a:latin typeface="Calibri"/>
                <a:cs typeface="Calibri"/>
              </a:rPr>
              <a:t>o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clas</a:t>
            </a:r>
            <a:r>
              <a:rPr sz="2000" spc="-10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spc="-5" dirty="0">
                <a:latin typeface="Calibri"/>
                <a:cs typeface="Calibri"/>
              </a:rPr>
              <a:t>f</a:t>
            </a:r>
            <a:r>
              <a:rPr sz="2000" spc="-10" dirty="0">
                <a:latin typeface="Calibri"/>
                <a:cs typeface="Calibri"/>
              </a:rPr>
              <a:t>ic</a:t>
            </a:r>
            <a:r>
              <a:rPr sz="2000" dirty="0">
                <a:latin typeface="Calibri"/>
                <a:cs typeface="Calibri"/>
              </a:rPr>
              <a:t>ada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aco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Calibri"/>
                <a:cs typeface="Calibri"/>
              </a:rPr>
              <a:t>c</a:t>
            </a:r>
            <a:r>
              <a:rPr sz="2000" spc="-5" dirty="0">
                <a:latin typeface="Calibri"/>
                <a:cs typeface="Calibri"/>
              </a:rPr>
              <a:t>o</a:t>
            </a:r>
            <a:r>
              <a:rPr sz="2000" dirty="0">
                <a:latin typeface="Calibri"/>
                <a:cs typeface="Calibri"/>
              </a:rPr>
              <a:t>m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norma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libri"/>
                <a:cs typeface="Calibri"/>
              </a:rPr>
              <a:t>l</a:t>
            </a:r>
            <a:r>
              <a:rPr sz="2000" spc="-5" dirty="0">
                <a:latin typeface="Calibri"/>
                <a:cs typeface="Calibri"/>
              </a:rPr>
              <a:t>e</a:t>
            </a:r>
            <a:r>
              <a:rPr sz="2000" spc="-35" dirty="0">
                <a:latin typeface="Calibri"/>
                <a:cs typeface="Calibri"/>
              </a:rPr>
              <a:t>g</a:t>
            </a:r>
            <a:r>
              <a:rPr sz="2000" dirty="0">
                <a:latin typeface="Calibri"/>
                <a:cs typeface="Calibri"/>
              </a:rPr>
              <a:t>ais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libri"/>
                <a:cs typeface="Calibri"/>
              </a:rPr>
              <a:t>e</a:t>
            </a:r>
            <a:r>
              <a:rPr sz="2000" dirty="0">
                <a:latin typeface="Calibri"/>
                <a:cs typeface="Calibri"/>
              </a:rPr>
              <a:t>m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Calibri"/>
                <a:cs typeface="Calibri"/>
              </a:rPr>
              <a:t>cinc</a:t>
            </a:r>
            <a:r>
              <a:rPr sz="2000" b="1" dirty="0">
                <a:latin typeface="Calibri"/>
                <a:cs typeface="Calibri"/>
              </a:rPr>
              <a:t>o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c</a:t>
            </a:r>
            <a:r>
              <a:rPr sz="2000" b="1" spc="-30" dirty="0">
                <a:latin typeface="Calibri"/>
                <a:cs typeface="Calibri"/>
              </a:rPr>
              <a:t>a</a:t>
            </a:r>
            <a:r>
              <a:rPr sz="2000" b="1" spc="-25" dirty="0">
                <a:latin typeface="Calibri"/>
                <a:cs typeface="Calibri"/>
              </a:rPr>
              <a:t>t</a:t>
            </a:r>
            <a:r>
              <a:rPr sz="2000" b="1" spc="-5" dirty="0">
                <a:latin typeface="Calibri"/>
                <a:cs typeface="Calibri"/>
              </a:rPr>
              <a:t>e</a:t>
            </a:r>
            <a:r>
              <a:rPr sz="2000" b="1" spc="-30" dirty="0">
                <a:latin typeface="Calibri"/>
                <a:cs typeface="Calibri"/>
              </a:rPr>
              <a:t>g</a:t>
            </a:r>
            <a:r>
              <a:rPr sz="2000" b="1" dirty="0">
                <a:latin typeface="Calibri"/>
                <a:cs typeface="Calibri"/>
              </a:rPr>
              <a:t>ori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dirty="0">
                <a:latin typeface="Calibri"/>
                <a:cs typeface="Calibri"/>
              </a:rPr>
              <a:t>s</a:t>
            </a:r>
            <a:endParaRPr sz="2000" dirty="0">
              <a:latin typeface="Calibri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839662" y="2541137"/>
          <a:ext cx="10432745" cy="31934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4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38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628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na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sc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que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ona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ha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ela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na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sc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de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omp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ão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óg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onclu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í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28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Bacha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elado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na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es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pond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mas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sem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lic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enc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ia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omp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ão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óg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1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38135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Li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em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á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ea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que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iona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cha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na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lina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ba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ar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omu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omp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eme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ão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óg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cl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í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em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á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ea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daq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uela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que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80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Out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orma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ç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ão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nã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na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ego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81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Não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po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ui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omp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o.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1916" y="595883"/>
            <a:ext cx="2807207" cy="6690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5819" y="1264920"/>
            <a:ext cx="3500754" cy="6985"/>
          </a:xfrm>
          <a:custGeom>
            <a:avLst/>
            <a:gdLst/>
            <a:ahLst/>
            <a:cxnLst/>
            <a:rect l="l" t="t" r="r" b="b"/>
            <a:pathLst>
              <a:path w="3500754" h="6984">
                <a:moveTo>
                  <a:pt x="0" y="0"/>
                </a:moveTo>
                <a:lnTo>
                  <a:pt x="3500262" y="6614"/>
                </a:lnTo>
              </a:path>
            </a:pathLst>
          </a:custGeom>
          <a:ln w="6095">
            <a:solidFill>
              <a:srgbClr val="5B9A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6590">
              <a:lnSpc>
                <a:spcPct val="100000"/>
              </a:lnSpc>
            </a:pPr>
            <a:r>
              <a:rPr spc="-20" dirty="0"/>
              <a:t>DI</a:t>
            </a:r>
            <a:r>
              <a:rPr spc="-45" dirty="0"/>
              <a:t>A</a:t>
            </a:r>
            <a:r>
              <a:rPr spc="-25" dirty="0"/>
              <a:t>GNÓ</a:t>
            </a:r>
            <a:r>
              <a:rPr spc="-40" dirty="0"/>
              <a:t>S</a:t>
            </a:r>
            <a:r>
              <a:rPr spc="-5" dirty="0"/>
              <a:t>TI</a:t>
            </a:r>
            <a:r>
              <a:rPr spc="-15" dirty="0"/>
              <a:t>C</a:t>
            </a:r>
            <a:r>
              <a:rPr dirty="0"/>
              <a:t>O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61465" y="6259092"/>
            <a:ext cx="3178175" cy="277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Calibri"/>
                <a:cs typeface="Calibri"/>
              </a:rPr>
              <a:t>F</a:t>
            </a:r>
            <a:r>
              <a:rPr sz="900" dirty="0">
                <a:latin typeface="Calibri"/>
                <a:cs typeface="Calibri"/>
              </a:rPr>
              <a:t>o</a:t>
            </a:r>
            <a:r>
              <a:rPr sz="900" spc="-5" dirty="0">
                <a:latin typeface="Calibri"/>
                <a:cs typeface="Calibri"/>
              </a:rPr>
              <a:t>nt</a:t>
            </a:r>
            <a:r>
              <a:rPr sz="900" spc="-10" dirty="0">
                <a:latin typeface="Calibri"/>
                <a:cs typeface="Calibri"/>
              </a:rPr>
              <a:t>e</a:t>
            </a:r>
            <a:r>
              <a:rPr sz="900" spc="-5" dirty="0">
                <a:latin typeface="Calibri"/>
                <a:cs typeface="Calibri"/>
              </a:rPr>
              <a:t>:</a:t>
            </a:r>
            <a:r>
              <a:rPr sz="900" spc="-2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I</a:t>
            </a:r>
            <a:r>
              <a:rPr sz="900" spc="-15" dirty="0">
                <a:latin typeface="Calibri"/>
                <a:cs typeface="Calibri"/>
              </a:rPr>
              <a:t>N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5" dirty="0">
                <a:latin typeface="Calibri"/>
                <a:cs typeface="Calibri"/>
              </a:rPr>
              <a:t>P/</a:t>
            </a:r>
            <a:r>
              <a:rPr sz="900" spc="-3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Calibri"/>
                <a:cs typeface="Calibri"/>
              </a:rPr>
              <a:t>ME</a:t>
            </a:r>
            <a:r>
              <a:rPr sz="900" spc="-5" dirty="0">
                <a:latin typeface="Calibri"/>
                <a:cs typeface="Calibri"/>
              </a:rPr>
              <a:t>C</a:t>
            </a:r>
            <a:r>
              <a:rPr sz="900" dirty="0">
                <a:latin typeface="Calibri"/>
                <a:cs typeface="Calibri"/>
              </a:rPr>
              <a:t>/</a:t>
            </a:r>
            <a:r>
              <a:rPr sz="900" spc="-35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Calibri"/>
                <a:cs typeface="Calibri"/>
              </a:rPr>
              <a:t>Ce</a:t>
            </a:r>
            <a:r>
              <a:rPr sz="900" spc="-5" dirty="0">
                <a:latin typeface="Calibri"/>
                <a:cs typeface="Calibri"/>
              </a:rPr>
              <a:t>ns</a:t>
            </a:r>
            <a:r>
              <a:rPr sz="900" dirty="0">
                <a:latin typeface="Calibri"/>
                <a:cs typeface="Calibri"/>
              </a:rPr>
              <a:t>o</a:t>
            </a:r>
            <a:r>
              <a:rPr sz="900" spc="-1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a</a:t>
            </a:r>
            <a:r>
              <a:rPr sz="900" spc="-3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5" dirty="0">
                <a:latin typeface="Calibri"/>
                <a:cs typeface="Calibri"/>
              </a:rPr>
              <a:t>ducaç</a:t>
            </a:r>
            <a:r>
              <a:rPr sz="900" dirty="0">
                <a:latin typeface="Calibri"/>
                <a:cs typeface="Calibri"/>
              </a:rPr>
              <a:t>ão</a:t>
            </a:r>
            <a:r>
              <a:rPr sz="900" spc="-5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Básic</a:t>
            </a:r>
            <a:r>
              <a:rPr sz="900" dirty="0">
                <a:latin typeface="Calibri"/>
                <a:cs typeface="Calibri"/>
              </a:rPr>
              <a:t>a</a:t>
            </a:r>
            <a:r>
              <a:rPr sz="900" spc="-3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201</a:t>
            </a:r>
            <a:r>
              <a:rPr sz="900" spc="0" dirty="0">
                <a:latin typeface="Calibri"/>
                <a:cs typeface="Calibri"/>
              </a:rPr>
              <a:t>6</a:t>
            </a:r>
            <a:r>
              <a:rPr sz="900" dirty="0"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10" dirty="0">
                <a:latin typeface="Calibri"/>
                <a:cs typeface="Calibri"/>
              </a:rPr>
              <a:t>N</a:t>
            </a:r>
            <a:r>
              <a:rPr sz="900" dirty="0">
                <a:latin typeface="Calibri"/>
                <a:cs typeface="Calibri"/>
              </a:rPr>
              <a:t>ota:</a:t>
            </a:r>
            <a:r>
              <a:rPr sz="900" spc="-50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Calibri"/>
                <a:cs typeface="Calibri"/>
              </a:rPr>
              <a:t>1)</a:t>
            </a:r>
            <a:r>
              <a:rPr sz="900" spc="-3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U</a:t>
            </a:r>
            <a:r>
              <a:rPr sz="900" dirty="0">
                <a:latin typeface="Calibri"/>
                <a:cs typeface="Calibri"/>
              </a:rPr>
              <a:t>m</a:t>
            </a:r>
            <a:r>
              <a:rPr sz="900" spc="-2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Calibri"/>
                <a:cs typeface="Calibri"/>
              </a:rPr>
              <a:t>m</a:t>
            </a:r>
            <a:r>
              <a:rPr sz="900" spc="-10" dirty="0">
                <a:latin typeface="Calibri"/>
                <a:cs typeface="Calibri"/>
              </a:rPr>
              <a:t>e</a:t>
            </a:r>
            <a:r>
              <a:rPr sz="900" spc="-5" dirty="0">
                <a:latin typeface="Calibri"/>
                <a:cs typeface="Calibri"/>
              </a:rPr>
              <a:t>s</a:t>
            </a:r>
            <a:r>
              <a:rPr sz="900" dirty="0">
                <a:latin typeface="Calibri"/>
                <a:cs typeface="Calibri"/>
              </a:rPr>
              <a:t>mo</a:t>
            </a:r>
            <a:r>
              <a:rPr sz="900" spc="-10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oc</a:t>
            </a:r>
            <a:r>
              <a:rPr sz="900" spc="-5" dirty="0">
                <a:latin typeface="Calibri"/>
                <a:cs typeface="Calibri"/>
              </a:rPr>
              <a:t>e</a:t>
            </a:r>
            <a:r>
              <a:rPr sz="900" spc="-10" dirty="0">
                <a:latin typeface="Calibri"/>
                <a:cs typeface="Calibri"/>
              </a:rPr>
              <a:t>n</a:t>
            </a:r>
            <a:r>
              <a:rPr sz="900" dirty="0">
                <a:latin typeface="Calibri"/>
                <a:cs typeface="Calibri"/>
              </a:rPr>
              <a:t>te</a:t>
            </a:r>
            <a:r>
              <a:rPr sz="900" spc="-20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Calibri"/>
                <a:cs typeface="Calibri"/>
              </a:rPr>
              <a:t>p</a:t>
            </a:r>
            <a:r>
              <a:rPr sz="900" dirty="0">
                <a:latin typeface="Calibri"/>
                <a:cs typeface="Calibri"/>
              </a:rPr>
              <a:t>o</a:t>
            </a:r>
            <a:r>
              <a:rPr sz="900" spc="-10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0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Calibri"/>
                <a:cs typeface="Calibri"/>
              </a:rPr>
              <a:t>at</a:t>
            </a:r>
            <a:r>
              <a:rPr sz="900" spc="-10" dirty="0">
                <a:latin typeface="Calibri"/>
                <a:cs typeface="Calibri"/>
              </a:rPr>
              <a:t>u</a:t>
            </a:r>
            <a:r>
              <a:rPr sz="900" dirty="0">
                <a:latin typeface="Calibri"/>
                <a:cs typeface="Calibri"/>
              </a:rPr>
              <a:t>ar</a:t>
            </a:r>
            <a:r>
              <a:rPr sz="900" spc="-4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Calibri"/>
                <a:cs typeface="Calibri"/>
              </a:rPr>
              <a:t>e</a:t>
            </a:r>
            <a:r>
              <a:rPr sz="900" dirty="0">
                <a:latin typeface="Calibri"/>
                <a:cs typeface="Calibri"/>
              </a:rPr>
              <a:t>m</a:t>
            </a:r>
            <a:r>
              <a:rPr sz="900" spc="-1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Calibri"/>
                <a:cs typeface="Calibri"/>
              </a:rPr>
              <a:t>ma</a:t>
            </a:r>
            <a:r>
              <a:rPr sz="900" spc="-5" dirty="0">
                <a:latin typeface="Calibri"/>
                <a:cs typeface="Calibri"/>
              </a:rPr>
              <a:t>i</a:t>
            </a:r>
            <a:r>
              <a:rPr sz="900" dirty="0">
                <a:latin typeface="Calibri"/>
                <a:cs typeface="Calibri"/>
              </a:rPr>
              <a:t>s</a:t>
            </a:r>
            <a:r>
              <a:rPr sz="900" spc="-30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Calibri"/>
                <a:cs typeface="Calibri"/>
              </a:rPr>
              <a:t>d</a:t>
            </a:r>
            <a:r>
              <a:rPr sz="900" dirty="0">
                <a:latin typeface="Calibri"/>
                <a:cs typeface="Calibri"/>
              </a:rPr>
              <a:t>e</a:t>
            </a:r>
            <a:r>
              <a:rPr sz="900" spc="-20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Calibri"/>
                <a:cs typeface="Calibri"/>
              </a:rPr>
              <a:t>u</a:t>
            </a:r>
            <a:r>
              <a:rPr sz="900" dirty="0">
                <a:latin typeface="Calibri"/>
                <a:cs typeface="Calibri"/>
              </a:rPr>
              <a:t>ma</a:t>
            </a:r>
            <a:r>
              <a:rPr sz="900" spc="-25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Calibri"/>
                <a:cs typeface="Calibri"/>
              </a:rPr>
              <a:t>d</a:t>
            </a:r>
            <a:r>
              <a:rPr sz="900" spc="-5" dirty="0">
                <a:latin typeface="Calibri"/>
                <a:cs typeface="Calibri"/>
              </a:rPr>
              <a:t>is</a:t>
            </a:r>
            <a:r>
              <a:rPr sz="900" dirty="0">
                <a:latin typeface="Calibri"/>
                <a:cs typeface="Calibri"/>
              </a:rPr>
              <a:t>ci</a:t>
            </a:r>
            <a:r>
              <a:rPr sz="900" spc="-10" dirty="0">
                <a:latin typeface="Calibri"/>
                <a:cs typeface="Calibri"/>
              </a:rPr>
              <a:t>p</a:t>
            </a:r>
            <a:r>
              <a:rPr sz="900" spc="-5" dirty="0">
                <a:latin typeface="Calibri"/>
                <a:cs typeface="Calibri"/>
              </a:rPr>
              <a:t>li</a:t>
            </a:r>
            <a:r>
              <a:rPr sz="900" spc="-10" dirty="0">
                <a:latin typeface="Calibri"/>
                <a:cs typeface="Calibri"/>
              </a:rPr>
              <a:t>n</a:t>
            </a:r>
            <a:r>
              <a:rPr sz="900" dirty="0">
                <a:latin typeface="Calibri"/>
                <a:cs typeface="Calibri"/>
              </a:rPr>
              <a:t>a.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45567" y="2308463"/>
            <a:ext cx="1538605" cy="2311400"/>
          </a:xfrm>
          <a:custGeom>
            <a:avLst/>
            <a:gdLst/>
            <a:ahLst/>
            <a:cxnLst/>
            <a:rect l="l" t="t" r="r" b="b"/>
            <a:pathLst>
              <a:path w="1538604" h="2311400">
                <a:moveTo>
                  <a:pt x="191511" y="1700418"/>
                </a:moveTo>
                <a:lnTo>
                  <a:pt x="0" y="2245498"/>
                </a:lnTo>
                <a:lnTo>
                  <a:pt x="18507" y="2251836"/>
                </a:lnTo>
                <a:lnTo>
                  <a:pt x="37107" y="2257855"/>
                </a:lnTo>
                <a:lnTo>
                  <a:pt x="74571" y="2268934"/>
                </a:lnTo>
                <a:lnTo>
                  <a:pt x="112357" y="2278729"/>
                </a:lnTo>
                <a:lnTo>
                  <a:pt x="150434" y="2287235"/>
                </a:lnTo>
                <a:lnTo>
                  <a:pt x="188769" y="2294447"/>
                </a:lnTo>
                <a:lnTo>
                  <a:pt x="227328" y="2300360"/>
                </a:lnTo>
                <a:lnTo>
                  <a:pt x="266078" y="2304968"/>
                </a:lnTo>
                <a:lnTo>
                  <a:pt x="304988" y="2308266"/>
                </a:lnTo>
                <a:lnTo>
                  <a:pt x="344025" y="2310249"/>
                </a:lnTo>
                <a:lnTo>
                  <a:pt x="383154" y="2310911"/>
                </a:lnTo>
                <a:lnTo>
                  <a:pt x="477906" y="2307081"/>
                </a:lnTo>
                <a:lnTo>
                  <a:pt x="570550" y="2295789"/>
                </a:lnTo>
                <a:lnTo>
                  <a:pt x="660789" y="2277332"/>
                </a:lnTo>
                <a:lnTo>
                  <a:pt x="748326" y="2252008"/>
                </a:lnTo>
                <a:lnTo>
                  <a:pt x="832863" y="2220115"/>
                </a:lnTo>
                <a:lnTo>
                  <a:pt x="914103" y="2181948"/>
                </a:lnTo>
                <a:lnTo>
                  <a:pt x="991748" y="2137806"/>
                </a:lnTo>
                <a:lnTo>
                  <a:pt x="1065500" y="2087986"/>
                </a:lnTo>
                <a:lnTo>
                  <a:pt x="1135062" y="2032785"/>
                </a:lnTo>
                <a:lnTo>
                  <a:pt x="1200137" y="1972500"/>
                </a:lnTo>
                <a:lnTo>
                  <a:pt x="1260426" y="1907430"/>
                </a:lnTo>
                <a:lnTo>
                  <a:pt x="1315632" y="1837870"/>
                </a:lnTo>
                <a:lnTo>
                  <a:pt x="1365457" y="1764119"/>
                </a:lnTo>
                <a:lnTo>
                  <a:pt x="1383014" y="1733240"/>
                </a:lnTo>
                <a:lnTo>
                  <a:pt x="373541" y="1733240"/>
                </a:lnTo>
                <a:lnTo>
                  <a:pt x="328049" y="1730659"/>
                </a:lnTo>
                <a:lnTo>
                  <a:pt x="282420" y="1724390"/>
                </a:lnTo>
                <a:lnTo>
                  <a:pt x="236844" y="1714339"/>
                </a:lnTo>
                <a:lnTo>
                  <a:pt x="191511" y="1700418"/>
                </a:lnTo>
                <a:close/>
              </a:path>
              <a:path w="1538604" h="2311400">
                <a:moveTo>
                  <a:pt x="383154" y="0"/>
                </a:moveTo>
                <a:lnTo>
                  <a:pt x="386953" y="577760"/>
                </a:lnTo>
                <a:lnTo>
                  <a:pt x="399744" y="577985"/>
                </a:lnTo>
                <a:lnTo>
                  <a:pt x="412516" y="578492"/>
                </a:lnTo>
                <a:lnTo>
                  <a:pt x="450669" y="581697"/>
                </a:lnTo>
                <a:lnTo>
                  <a:pt x="488481" y="587408"/>
                </a:lnTo>
                <a:lnTo>
                  <a:pt x="525823" y="595605"/>
                </a:lnTo>
                <a:lnTo>
                  <a:pt x="562571" y="606265"/>
                </a:lnTo>
                <a:lnTo>
                  <a:pt x="618728" y="627896"/>
                </a:lnTo>
                <a:lnTo>
                  <a:pt x="660558" y="648598"/>
                </a:lnTo>
                <a:lnTo>
                  <a:pt x="700065" y="672278"/>
                </a:lnTo>
                <a:lnTo>
                  <a:pt x="737158" y="698747"/>
                </a:lnTo>
                <a:lnTo>
                  <a:pt x="771747" y="727816"/>
                </a:lnTo>
                <a:lnTo>
                  <a:pt x="803739" y="759295"/>
                </a:lnTo>
                <a:lnTo>
                  <a:pt x="833044" y="792996"/>
                </a:lnTo>
                <a:lnTo>
                  <a:pt x="859572" y="828728"/>
                </a:lnTo>
                <a:lnTo>
                  <a:pt x="883230" y="866302"/>
                </a:lnTo>
                <a:lnTo>
                  <a:pt x="903929" y="905530"/>
                </a:lnTo>
                <a:lnTo>
                  <a:pt x="921577" y="946222"/>
                </a:lnTo>
                <a:lnTo>
                  <a:pt x="936083" y="988188"/>
                </a:lnTo>
                <a:lnTo>
                  <a:pt x="947356" y="1031240"/>
                </a:lnTo>
                <a:lnTo>
                  <a:pt x="955305" y="1075188"/>
                </a:lnTo>
                <a:lnTo>
                  <a:pt x="959840" y="1119842"/>
                </a:lnTo>
                <a:lnTo>
                  <a:pt x="960869" y="1165015"/>
                </a:lnTo>
                <a:lnTo>
                  <a:pt x="958301" y="1210515"/>
                </a:lnTo>
                <a:lnTo>
                  <a:pt x="952045" y="1256155"/>
                </a:lnTo>
                <a:lnTo>
                  <a:pt x="942011" y="1301744"/>
                </a:lnTo>
                <a:lnTo>
                  <a:pt x="928106" y="1347094"/>
                </a:lnTo>
                <a:lnTo>
                  <a:pt x="910588" y="1391157"/>
                </a:lnTo>
                <a:lnTo>
                  <a:pt x="889900" y="1432988"/>
                </a:lnTo>
                <a:lnTo>
                  <a:pt x="866231" y="1472496"/>
                </a:lnTo>
                <a:lnTo>
                  <a:pt x="839770" y="1509590"/>
                </a:lnTo>
                <a:lnTo>
                  <a:pt x="810707" y="1544178"/>
                </a:lnTo>
                <a:lnTo>
                  <a:pt x="779233" y="1576169"/>
                </a:lnTo>
                <a:lnTo>
                  <a:pt x="745536" y="1605473"/>
                </a:lnTo>
                <a:lnTo>
                  <a:pt x="709806" y="1631998"/>
                </a:lnTo>
                <a:lnTo>
                  <a:pt x="672233" y="1655654"/>
                </a:lnTo>
                <a:lnTo>
                  <a:pt x="633007" y="1676348"/>
                </a:lnTo>
                <a:lnTo>
                  <a:pt x="592316" y="1693991"/>
                </a:lnTo>
                <a:lnTo>
                  <a:pt x="550351" y="1708491"/>
                </a:lnTo>
                <a:lnTo>
                  <a:pt x="507302" y="1719757"/>
                </a:lnTo>
                <a:lnTo>
                  <a:pt x="463357" y="1727698"/>
                </a:lnTo>
                <a:lnTo>
                  <a:pt x="418707" y="1732223"/>
                </a:lnTo>
                <a:lnTo>
                  <a:pt x="373541" y="1733240"/>
                </a:lnTo>
                <a:lnTo>
                  <a:pt x="1383014" y="1733240"/>
                </a:lnTo>
                <a:lnTo>
                  <a:pt x="1409605" y="1686473"/>
                </a:lnTo>
                <a:lnTo>
                  <a:pt x="1447777" y="1605230"/>
                </a:lnTo>
                <a:lnTo>
                  <a:pt x="1479677" y="1520688"/>
                </a:lnTo>
                <a:lnTo>
                  <a:pt x="1505005" y="1433143"/>
                </a:lnTo>
                <a:lnTo>
                  <a:pt x="1523465" y="1342893"/>
                </a:lnTo>
                <a:lnTo>
                  <a:pt x="1534759" y="1250234"/>
                </a:lnTo>
                <a:lnTo>
                  <a:pt x="1538590" y="1155466"/>
                </a:lnTo>
                <a:lnTo>
                  <a:pt x="1534759" y="1060694"/>
                </a:lnTo>
                <a:lnTo>
                  <a:pt x="1523465" y="968033"/>
                </a:lnTo>
                <a:lnTo>
                  <a:pt x="1505005" y="877780"/>
                </a:lnTo>
                <a:lnTo>
                  <a:pt x="1479677" y="790232"/>
                </a:lnTo>
                <a:lnTo>
                  <a:pt x="1447777" y="705688"/>
                </a:lnTo>
                <a:lnTo>
                  <a:pt x="1409605" y="624443"/>
                </a:lnTo>
                <a:lnTo>
                  <a:pt x="1365457" y="546796"/>
                </a:lnTo>
                <a:lnTo>
                  <a:pt x="1315632" y="473043"/>
                </a:lnTo>
                <a:lnTo>
                  <a:pt x="1260426" y="403483"/>
                </a:lnTo>
                <a:lnTo>
                  <a:pt x="1200137" y="338411"/>
                </a:lnTo>
                <a:lnTo>
                  <a:pt x="1135062" y="278126"/>
                </a:lnTo>
                <a:lnTo>
                  <a:pt x="1065500" y="222925"/>
                </a:lnTo>
                <a:lnTo>
                  <a:pt x="991748" y="173104"/>
                </a:lnTo>
                <a:lnTo>
                  <a:pt x="914103" y="128962"/>
                </a:lnTo>
                <a:lnTo>
                  <a:pt x="832863" y="90796"/>
                </a:lnTo>
                <a:lnTo>
                  <a:pt x="748326" y="58902"/>
                </a:lnTo>
                <a:lnTo>
                  <a:pt x="660789" y="33578"/>
                </a:lnTo>
                <a:lnTo>
                  <a:pt x="570550" y="15121"/>
                </a:lnTo>
                <a:lnTo>
                  <a:pt x="477906" y="3830"/>
                </a:lnTo>
                <a:lnTo>
                  <a:pt x="38315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81972" y="2292980"/>
            <a:ext cx="1155700" cy="2245995"/>
          </a:xfrm>
          <a:custGeom>
            <a:avLst/>
            <a:gdLst/>
            <a:ahLst/>
            <a:cxnLst/>
            <a:rect l="l" t="t" r="r" b="b"/>
            <a:pathLst>
              <a:path w="1155700" h="2245995">
                <a:moveTo>
                  <a:pt x="1155559" y="0"/>
                </a:moveTo>
                <a:lnTo>
                  <a:pt x="1082434" y="2301"/>
                </a:lnTo>
                <a:lnTo>
                  <a:pt x="1010276" y="9128"/>
                </a:lnTo>
                <a:lnTo>
                  <a:pt x="939249" y="20363"/>
                </a:lnTo>
                <a:lnTo>
                  <a:pt x="869519" y="35888"/>
                </a:lnTo>
                <a:lnTo>
                  <a:pt x="801253" y="55587"/>
                </a:lnTo>
                <a:lnTo>
                  <a:pt x="734615" y="79342"/>
                </a:lnTo>
                <a:lnTo>
                  <a:pt x="669771" y="107036"/>
                </a:lnTo>
                <a:lnTo>
                  <a:pt x="606888" y="138551"/>
                </a:lnTo>
                <a:lnTo>
                  <a:pt x="546131" y="173771"/>
                </a:lnTo>
                <a:lnTo>
                  <a:pt x="487666" y="212578"/>
                </a:lnTo>
                <a:lnTo>
                  <a:pt x="431658" y="254856"/>
                </a:lnTo>
                <a:lnTo>
                  <a:pt x="378273" y="300485"/>
                </a:lnTo>
                <a:lnTo>
                  <a:pt x="327677" y="349350"/>
                </a:lnTo>
                <a:lnTo>
                  <a:pt x="280036" y="401334"/>
                </a:lnTo>
                <a:lnTo>
                  <a:pt x="235515" y="456318"/>
                </a:lnTo>
                <a:lnTo>
                  <a:pt x="194281" y="514186"/>
                </a:lnTo>
                <a:lnTo>
                  <a:pt x="156498" y="574820"/>
                </a:lnTo>
                <a:lnTo>
                  <a:pt x="122333" y="638104"/>
                </a:lnTo>
                <a:lnTo>
                  <a:pt x="91951" y="703919"/>
                </a:lnTo>
                <a:lnTo>
                  <a:pt x="65518" y="772149"/>
                </a:lnTo>
                <a:lnTo>
                  <a:pt x="37712" y="862836"/>
                </a:lnTo>
                <a:lnTo>
                  <a:pt x="17645" y="954005"/>
                </a:lnTo>
                <a:lnTo>
                  <a:pt x="5135" y="1045277"/>
                </a:lnTo>
                <a:lnTo>
                  <a:pt x="0" y="1136272"/>
                </a:lnTo>
                <a:lnTo>
                  <a:pt x="2058" y="1226613"/>
                </a:lnTo>
                <a:lnTo>
                  <a:pt x="11127" y="1315919"/>
                </a:lnTo>
                <a:lnTo>
                  <a:pt x="27026" y="1403813"/>
                </a:lnTo>
                <a:lnTo>
                  <a:pt x="49572" y="1489916"/>
                </a:lnTo>
                <a:lnTo>
                  <a:pt x="78583" y="1573848"/>
                </a:lnTo>
                <a:lnTo>
                  <a:pt x="113878" y="1655231"/>
                </a:lnTo>
                <a:lnTo>
                  <a:pt x="155275" y="1733685"/>
                </a:lnTo>
                <a:lnTo>
                  <a:pt x="202591" y="1808833"/>
                </a:lnTo>
                <a:lnTo>
                  <a:pt x="255646" y="1880294"/>
                </a:lnTo>
                <a:lnTo>
                  <a:pt x="314256" y="1947691"/>
                </a:lnTo>
                <a:lnTo>
                  <a:pt x="378240" y="2010644"/>
                </a:lnTo>
                <a:lnTo>
                  <a:pt x="447416" y="2068774"/>
                </a:lnTo>
                <a:lnTo>
                  <a:pt x="521603" y="2121703"/>
                </a:lnTo>
                <a:lnTo>
                  <a:pt x="600617" y="2169051"/>
                </a:lnTo>
                <a:lnTo>
                  <a:pt x="684278" y="2210440"/>
                </a:lnTo>
                <a:lnTo>
                  <a:pt x="772404" y="2245492"/>
                </a:lnTo>
                <a:lnTo>
                  <a:pt x="964047" y="1700412"/>
                </a:lnTo>
                <a:lnTo>
                  <a:pt x="929921" y="1687203"/>
                </a:lnTo>
                <a:lnTo>
                  <a:pt x="897003" y="1672018"/>
                </a:lnTo>
                <a:lnTo>
                  <a:pt x="835025" y="1636052"/>
                </a:lnTo>
                <a:lnTo>
                  <a:pt x="778580" y="1593175"/>
                </a:lnTo>
                <a:lnTo>
                  <a:pt x="728139" y="1544052"/>
                </a:lnTo>
                <a:lnTo>
                  <a:pt x="684171" y="1489347"/>
                </a:lnTo>
                <a:lnTo>
                  <a:pt x="647145" y="1429723"/>
                </a:lnTo>
                <a:lnTo>
                  <a:pt x="617530" y="1365844"/>
                </a:lnTo>
                <a:lnTo>
                  <a:pt x="595795" y="1298373"/>
                </a:lnTo>
                <a:lnTo>
                  <a:pt x="582410" y="1227975"/>
                </a:lnTo>
                <a:lnTo>
                  <a:pt x="577844" y="1155313"/>
                </a:lnTo>
                <a:lnTo>
                  <a:pt x="579759" y="1107941"/>
                </a:lnTo>
                <a:lnTo>
                  <a:pt x="585406" y="1061623"/>
                </a:lnTo>
                <a:lnTo>
                  <a:pt x="594637" y="1016508"/>
                </a:lnTo>
                <a:lnTo>
                  <a:pt x="607301" y="972746"/>
                </a:lnTo>
                <a:lnTo>
                  <a:pt x="623250" y="930484"/>
                </a:lnTo>
                <a:lnTo>
                  <a:pt x="642336" y="889872"/>
                </a:lnTo>
                <a:lnTo>
                  <a:pt x="664410" y="851058"/>
                </a:lnTo>
                <a:lnTo>
                  <a:pt x="689323" y="814190"/>
                </a:lnTo>
                <a:lnTo>
                  <a:pt x="716926" y="779418"/>
                </a:lnTo>
                <a:lnTo>
                  <a:pt x="747070" y="746889"/>
                </a:lnTo>
                <a:lnTo>
                  <a:pt x="779607" y="716753"/>
                </a:lnTo>
                <a:lnTo>
                  <a:pt x="814388" y="689158"/>
                </a:lnTo>
                <a:lnTo>
                  <a:pt x="851264" y="664253"/>
                </a:lnTo>
                <a:lnTo>
                  <a:pt x="890086" y="642186"/>
                </a:lnTo>
                <a:lnTo>
                  <a:pt x="930706" y="623107"/>
                </a:lnTo>
                <a:lnTo>
                  <a:pt x="972974" y="607163"/>
                </a:lnTo>
                <a:lnTo>
                  <a:pt x="1016743" y="594504"/>
                </a:lnTo>
                <a:lnTo>
                  <a:pt x="1061862" y="585277"/>
                </a:lnTo>
                <a:lnTo>
                  <a:pt x="1108184" y="579632"/>
                </a:lnTo>
                <a:lnTo>
                  <a:pt x="1155559" y="577717"/>
                </a:lnTo>
                <a:lnTo>
                  <a:pt x="1155559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277872" y="3442205"/>
            <a:ext cx="61214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10" dirty="0">
                <a:latin typeface="Calibri Light"/>
                <a:cs typeface="Calibri Light"/>
              </a:rPr>
              <a:t>5</a:t>
            </a:r>
            <a:r>
              <a:rPr sz="1200" b="1" spc="-5" dirty="0">
                <a:latin typeface="Calibri Light"/>
                <a:cs typeface="Calibri Light"/>
              </a:rPr>
              <a:t>5</a:t>
            </a:r>
            <a:r>
              <a:rPr sz="1200" b="1" spc="-15" dirty="0">
                <a:latin typeface="Calibri Light"/>
                <a:cs typeface="Calibri Light"/>
              </a:rPr>
              <a:t>,4</a:t>
            </a:r>
            <a:r>
              <a:rPr sz="1200" b="1" dirty="0">
                <a:latin typeface="Calibri Light"/>
                <a:cs typeface="Calibri Light"/>
              </a:rPr>
              <a:t>%</a:t>
            </a: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sz="1200" b="1" spc="0" dirty="0">
                <a:latin typeface="Calibri Light"/>
                <a:cs typeface="Calibri Light"/>
              </a:rPr>
              <a:t>(</a:t>
            </a:r>
            <a:r>
              <a:rPr sz="1200" b="1" spc="-10" dirty="0">
                <a:latin typeface="Calibri Light"/>
                <a:cs typeface="Calibri Light"/>
              </a:rPr>
              <a:t>2</a:t>
            </a:r>
            <a:r>
              <a:rPr sz="1200" b="1" spc="-15" dirty="0">
                <a:latin typeface="Calibri Light"/>
                <a:cs typeface="Calibri Light"/>
              </a:rPr>
              <a:t>43.</a:t>
            </a:r>
            <a:r>
              <a:rPr sz="1200" b="1" spc="-35" dirty="0">
                <a:latin typeface="Calibri Light"/>
                <a:cs typeface="Calibri Light"/>
              </a:rPr>
              <a:t>9</a:t>
            </a:r>
            <a:r>
              <a:rPr sz="1200" b="1" spc="-20" dirty="0">
                <a:latin typeface="Calibri Light"/>
                <a:cs typeface="Calibri Light"/>
              </a:rPr>
              <a:t>40</a:t>
            </a:r>
            <a:r>
              <a:rPr sz="1200" b="1" spc="-5" dirty="0">
                <a:latin typeface="Calibri Light"/>
                <a:cs typeface="Calibri Light"/>
              </a:rPr>
              <a:t>)</a:t>
            </a:r>
            <a:endParaRPr sz="1200" b="1" dirty="0">
              <a:latin typeface="Calibri Light"/>
              <a:cs typeface="Calibri 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78027" y="3134991"/>
            <a:ext cx="61214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10" dirty="0">
                <a:latin typeface="Calibri Light"/>
                <a:cs typeface="Calibri Light"/>
              </a:rPr>
              <a:t>4</a:t>
            </a:r>
            <a:r>
              <a:rPr sz="1200" b="1" spc="-5" dirty="0">
                <a:latin typeface="Calibri Light"/>
                <a:cs typeface="Calibri Light"/>
              </a:rPr>
              <a:t>4</a:t>
            </a:r>
            <a:r>
              <a:rPr sz="1200" b="1" spc="-15" dirty="0">
                <a:latin typeface="Calibri Light"/>
                <a:cs typeface="Calibri Light"/>
              </a:rPr>
              <a:t>,6</a:t>
            </a:r>
            <a:r>
              <a:rPr sz="1200" b="1" dirty="0">
                <a:latin typeface="Calibri Light"/>
                <a:cs typeface="Calibri Light"/>
              </a:rPr>
              <a:t>%</a:t>
            </a: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sz="1200" b="1" spc="0" dirty="0">
                <a:latin typeface="Calibri Light"/>
                <a:cs typeface="Calibri Light"/>
              </a:rPr>
              <a:t>(</a:t>
            </a:r>
            <a:r>
              <a:rPr sz="1200" b="1" spc="-10" dirty="0">
                <a:latin typeface="Calibri Light"/>
                <a:cs typeface="Calibri Light"/>
              </a:rPr>
              <a:t>1</a:t>
            </a:r>
            <a:r>
              <a:rPr sz="1200" b="1" spc="-15" dirty="0">
                <a:latin typeface="Calibri Light"/>
                <a:cs typeface="Calibri Light"/>
              </a:rPr>
              <a:t>96.</a:t>
            </a:r>
            <a:r>
              <a:rPr sz="1200" b="1" spc="-35" dirty="0">
                <a:latin typeface="Calibri Light"/>
                <a:cs typeface="Calibri Light"/>
              </a:rPr>
              <a:t>5</a:t>
            </a:r>
            <a:r>
              <a:rPr sz="1200" b="1" spc="-20" dirty="0">
                <a:latin typeface="Calibri Light"/>
                <a:cs typeface="Calibri Light"/>
              </a:rPr>
              <a:t>66</a:t>
            </a:r>
            <a:r>
              <a:rPr sz="1200" b="1" spc="-5" dirty="0">
                <a:latin typeface="Calibri Light"/>
                <a:cs typeface="Calibri Light"/>
              </a:rPr>
              <a:t>)</a:t>
            </a:r>
            <a:endParaRPr sz="1200" b="1" dirty="0">
              <a:latin typeface="Calibri Light"/>
              <a:cs typeface="Calibri Ligh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293875" y="5001767"/>
            <a:ext cx="82550" cy="83820"/>
          </a:xfrm>
          <a:custGeom>
            <a:avLst/>
            <a:gdLst/>
            <a:ahLst/>
            <a:cxnLst/>
            <a:rect l="l" t="t" r="r" b="b"/>
            <a:pathLst>
              <a:path w="82550" h="83820">
                <a:moveTo>
                  <a:pt x="0" y="83819"/>
                </a:moveTo>
                <a:lnTo>
                  <a:pt x="82295" y="83819"/>
                </a:lnTo>
                <a:lnTo>
                  <a:pt x="82295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93875" y="5532120"/>
            <a:ext cx="82550" cy="83820"/>
          </a:xfrm>
          <a:custGeom>
            <a:avLst/>
            <a:gdLst/>
            <a:ahLst/>
            <a:cxnLst/>
            <a:rect l="l" t="t" r="r" b="b"/>
            <a:pathLst>
              <a:path w="82550" h="83820">
                <a:moveTo>
                  <a:pt x="0" y="83819"/>
                </a:moveTo>
                <a:lnTo>
                  <a:pt x="82295" y="83819"/>
                </a:lnTo>
                <a:lnTo>
                  <a:pt x="82295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401573" y="4960999"/>
            <a:ext cx="2734310" cy="708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800"/>
              </a:lnSpc>
            </a:pPr>
            <a:r>
              <a:rPr sz="1200" b="0" spc="-10" dirty="0">
                <a:latin typeface="Calibri Light"/>
                <a:cs typeface="Calibri Light"/>
              </a:rPr>
              <a:t>D</a:t>
            </a:r>
            <a:r>
              <a:rPr sz="1200" b="0" spc="-5" dirty="0">
                <a:latin typeface="Calibri Light"/>
                <a:cs typeface="Calibri Light"/>
              </a:rPr>
              <a:t>o</a:t>
            </a:r>
            <a:r>
              <a:rPr sz="1200" b="0" spc="-10" dirty="0">
                <a:latin typeface="Calibri Light"/>
                <a:cs typeface="Calibri Light"/>
              </a:rPr>
              <a:t>c</a:t>
            </a:r>
            <a:r>
              <a:rPr sz="1200" b="0" spc="5" dirty="0">
                <a:latin typeface="Calibri Light"/>
                <a:cs typeface="Calibri Light"/>
              </a:rPr>
              <a:t>e</a:t>
            </a:r>
            <a:r>
              <a:rPr sz="1200" b="0" spc="-10" dirty="0">
                <a:latin typeface="Calibri Light"/>
                <a:cs typeface="Calibri Light"/>
              </a:rPr>
              <a:t>ntes</a:t>
            </a:r>
            <a:r>
              <a:rPr sz="1200" b="0" spc="-40" dirty="0">
                <a:latin typeface="Times New Roman"/>
                <a:cs typeface="Times New Roman"/>
              </a:rPr>
              <a:t> </a:t>
            </a:r>
            <a:r>
              <a:rPr sz="1200" b="0" dirty="0">
                <a:latin typeface="Calibri Light"/>
                <a:cs typeface="Calibri Light"/>
              </a:rPr>
              <a:t>c</a:t>
            </a:r>
            <a:r>
              <a:rPr sz="1200" b="0" spc="-5" dirty="0">
                <a:latin typeface="Calibri Light"/>
                <a:cs typeface="Calibri Light"/>
              </a:rPr>
              <a:t>o</a:t>
            </a:r>
            <a:r>
              <a:rPr sz="1200" b="0" dirty="0">
                <a:latin typeface="Calibri Light"/>
                <a:cs typeface="Calibri Light"/>
              </a:rPr>
              <a:t>m</a:t>
            </a:r>
            <a:r>
              <a:rPr sz="1200" b="0" spc="-30" dirty="0">
                <a:latin typeface="Times New Roman"/>
                <a:cs typeface="Times New Roman"/>
              </a:rPr>
              <a:t> </a:t>
            </a:r>
            <a:r>
              <a:rPr sz="1200" b="0" spc="-5" dirty="0">
                <a:latin typeface="Calibri Light"/>
                <a:cs typeface="Calibri Light"/>
              </a:rPr>
              <a:t>lice</a:t>
            </a:r>
            <a:r>
              <a:rPr sz="1200" b="0" spc="-10" dirty="0">
                <a:latin typeface="Calibri Light"/>
                <a:cs typeface="Calibri Light"/>
              </a:rPr>
              <a:t>n</a:t>
            </a:r>
            <a:r>
              <a:rPr sz="1200" b="0" spc="-20" dirty="0">
                <a:latin typeface="Calibri Light"/>
                <a:cs typeface="Calibri Light"/>
              </a:rPr>
              <a:t>c</a:t>
            </a:r>
            <a:r>
              <a:rPr sz="1200" b="0" spc="0" dirty="0">
                <a:latin typeface="Calibri Light"/>
                <a:cs typeface="Calibri Light"/>
              </a:rPr>
              <a:t>i</a:t>
            </a:r>
            <a:r>
              <a:rPr sz="1200" b="0" spc="-10" dirty="0">
                <a:latin typeface="Calibri Light"/>
                <a:cs typeface="Calibri Light"/>
              </a:rPr>
              <a:t>a</a:t>
            </a:r>
            <a:r>
              <a:rPr sz="1200" b="0" spc="-20" dirty="0">
                <a:latin typeface="Calibri Light"/>
                <a:cs typeface="Calibri Light"/>
              </a:rPr>
              <a:t>t</a:t>
            </a:r>
            <a:r>
              <a:rPr sz="1200" b="0" spc="-10" dirty="0">
                <a:latin typeface="Calibri Light"/>
                <a:cs typeface="Calibri Light"/>
              </a:rPr>
              <a:t>u</a:t>
            </a:r>
            <a:r>
              <a:rPr sz="1200" b="0" dirty="0">
                <a:latin typeface="Calibri Light"/>
                <a:cs typeface="Calibri Light"/>
              </a:rPr>
              <a:t>r</a:t>
            </a:r>
            <a:r>
              <a:rPr sz="1200" b="0" spc="-10" dirty="0">
                <a:latin typeface="Calibri Light"/>
                <a:cs typeface="Calibri Light"/>
              </a:rPr>
              <a:t>a</a:t>
            </a:r>
            <a:r>
              <a:rPr sz="1200" b="0" spc="-30" dirty="0">
                <a:latin typeface="Times New Roman"/>
                <a:cs typeface="Times New Roman"/>
              </a:rPr>
              <a:t> </a:t>
            </a:r>
            <a:r>
              <a:rPr sz="1200" b="0" spc="-5" dirty="0">
                <a:latin typeface="Calibri Light"/>
                <a:cs typeface="Calibri Light"/>
              </a:rPr>
              <a:t>e</a:t>
            </a:r>
            <a:r>
              <a:rPr sz="1200" b="0" dirty="0">
                <a:latin typeface="Calibri Light"/>
                <a:cs typeface="Calibri Light"/>
              </a:rPr>
              <a:t>m</a:t>
            </a:r>
            <a:r>
              <a:rPr sz="1200" b="0" spc="-30" dirty="0">
                <a:latin typeface="Times New Roman"/>
                <a:cs typeface="Times New Roman"/>
              </a:rPr>
              <a:t> </a:t>
            </a:r>
            <a:r>
              <a:rPr sz="1200" b="0" spc="-10" dirty="0">
                <a:latin typeface="Calibri Light"/>
                <a:cs typeface="Calibri Light"/>
              </a:rPr>
              <a:t>Pedagogia</a:t>
            </a:r>
            <a:r>
              <a:rPr sz="1200" b="0" spc="-35" dirty="0">
                <a:latin typeface="Times New Roman"/>
                <a:cs typeface="Times New Roman"/>
              </a:rPr>
              <a:t> </a:t>
            </a:r>
            <a:r>
              <a:rPr sz="1200" b="0" spc="-5" dirty="0">
                <a:latin typeface="Calibri Light"/>
                <a:cs typeface="Calibri Light"/>
              </a:rPr>
              <a:t>ou</a:t>
            </a:r>
            <a:r>
              <a:rPr sz="1200" b="0" spc="-5" dirty="0">
                <a:latin typeface="Times New Roman"/>
                <a:cs typeface="Times New Roman"/>
              </a:rPr>
              <a:t> </a:t>
            </a:r>
            <a:r>
              <a:rPr sz="1200" b="0" spc="-10" dirty="0">
                <a:latin typeface="Calibri Light"/>
                <a:cs typeface="Calibri Light"/>
              </a:rPr>
              <a:t>bacha</a:t>
            </a:r>
            <a:r>
              <a:rPr sz="1200" b="0" spc="-15" dirty="0">
                <a:latin typeface="Calibri Light"/>
                <a:cs typeface="Calibri Light"/>
              </a:rPr>
              <a:t>r</a:t>
            </a:r>
            <a:r>
              <a:rPr sz="1200" b="0" spc="5" dirty="0">
                <a:latin typeface="Calibri Light"/>
                <a:cs typeface="Calibri Light"/>
              </a:rPr>
              <a:t>e</a:t>
            </a:r>
            <a:r>
              <a:rPr sz="1200" b="0" spc="-10" dirty="0">
                <a:latin typeface="Calibri Light"/>
                <a:cs typeface="Calibri Light"/>
              </a:rPr>
              <a:t>lado</a:t>
            </a:r>
            <a:r>
              <a:rPr sz="1200" b="0" spc="-45" dirty="0">
                <a:latin typeface="Times New Roman"/>
                <a:cs typeface="Times New Roman"/>
              </a:rPr>
              <a:t> </a:t>
            </a:r>
            <a:r>
              <a:rPr sz="1200" b="0" spc="5" dirty="0">
                <a:latin typeface="Calibri Light"/>
                <a:cs typeface="Calibri Light"/>
              </a:rPr>
              <a:t>e</a:t>
            </a:r>
            <a:r>
              <a:rPr sz="1200" b="0" dirty="0">
                <a:latin typeface="Calibri Light"/>
                <a:cs typeface="Calibri Light"/>
              </a:rPr>
              <a:t>m</a:t>
            </a:r>
            <a:r>
              <a:rPr sz="1200" b="0" spc="-30" dirty="0">
                <a:latin typeface="Times New Roman"/>
                <a:cs typeface="Times New Roman"/>
              </a:rPr>
              <a:t> </a:t>
            </a:r>
            <a:r>
              <a:rPr sz="1200" b="0" spc="-20" dirty="0">
                <a:latin typeface="Calibri Light"/>
                <a:cs typeface="Calibri Light"/>
              </a:rPr>
              <a:t>P</a:t>
            </a:r>
            <a:r>
              <a:rPr sz="1200" b="0" spc="5" dirty="0">
                <a:latin typeface="Calibri Light"/>
                <a:cs typeface="Calibri Light"/>
              </a:rPr>
              <a:t>e</a:t>
            </a:r>
            <a:r>
              <a:rPr sz="1200" b="0" spc="-10" dirty="0">
                <a:latin typeface="Calibri Light"/>
                <a:cs typeface="Calibri Light"/>
              </a:rPr>
              <a:t>dagogia</a:t>
            </a:r>
            <a:r>
              <a:rPr sz="1200" b="0" spc="-35" dirty="0">
                <a:latin typeface="Times New Roman"/>
                <a:cs typeface="Times New Roman"/>
              </a:rPr>
              <a:t> </a:t>
            </a:r>
            <a:r>
              <a:rPr sz="1200" b="0" spc="-5" dirty="0">
                <a:latin typeface="Calibri Light"/>
                <a:cs typeface="Calibri Light"/>
              </a:rPr>
              <a:t>c</a:t>
            </a:r>
            <a:r>
              <a:rPr sz="1200" b="0" spc="-10" dirty="0">
                <a:latin typeface="Calibri Light"/>
                <a:cs typeface="Calibri Light"/>
              </a:rPr>
              <a:t>o</a:t>
            </a:r>
            <a:r>
              <a:rPr sz="1200" b="0" dirty="0">
                <a:latin typeface="Calibri Light"/>
                <a:cs typeface="Calibri Light"/>
              </a:rPr>
              <a:t>m</a:t>
            </a:r>
            <a:r>
              <a:rPr sz="1200" b="0" dirty="0">
                <a:latin typeface="Times New Roman"/>
                <a:cs typeface="Times New Roman"/>
              </a:rPr>
              <a:t> </a:t>
            </a:r>
            <a:r>
              <a:rPr sz="1200" b="0" dirty="0">
                <a:latin typeface="Calibri Light"/>
                <a:cs typeface="Calibri Light"/>
              </a:rPr>
              <a:t>c</a:t>
            </a:r>
            <a:r>
              <a:rPr sz="1200" b="0" spc="-15" dirty="0">
                <a:latin typeface="Calibri Light"/>
                <a:cs typeface="Calibri Light"/>
              </a:rPr>
              <a:t>ompl</a:t>
            </a:r>
            <a:r>
              <a:rPr sz="1200" b="0" spc="-5" dirty="0">
                <a:latin typeface="Calibri Light"/>
                <a:cs typeface="Calibri Light"/>
              </a:rPr>
              <a:t>e</a:t>
            </a:r>
            <a:r>
              <a:rPr sz="1200" b="0" dirty="0">
                <a:latin typeface="Calibri Light"/>
                <a:cs typeface="Calibri Light"/>
              </a:rPr>
              <a:t>me</a:t>
            </a:r>
            <a:r>
              <a:rPr sz="1200" b="0" spc="-10" dirty="0">
                <a:latin typeface="Calibri Light"/>
                <a:cs typeface="Calibri Light"/>
              </a:rPr>
              <a:t>nta</a:t>
            </a:r>
            <a:r>
              <a:rPr sz="1200" b="0" spc="-20" dirty="0">
                <a:latin typeface="Calibri Light"/>
                <a:cs typeface="Calibri Light"/>
              </a:rPr>
              <a:t>ç</a:t>
            </a:r>
            <a:r>
              <a:rPr sz="1200" b="0" dirty="0">
                <a:latin typeface="Calibri Light"/>
                <a:cs typeface="Calibri Light"/>
              </a:rPr>
              <a:t>ão</a:t>
            </a:r>
            <a:r>
              <a:rPr sz="1200" b="0" spc="-30" dirty="0">
                <a:latin typeface="Times New Roman"/>
                <a:cs typeface="Times New Roman"/>
              </a:rPr>
              <a:t> </a:t>
            </a:r>
            <a:r>
              <a:rPr sz="1200" b="0" spc="-10" dirty="0">
                <a:latin typeface="Calibri Light"/>
                <a:cs typeface="Calibri Light"/>
              </a:rPr>
              <a:t>ped</a:t>
            </a:r>
            <a:r>
              <a:rPr sz="1200" b="0" spc="-5" dirty="0">
                <a:latin typeface="Calibri Light"/>
                <a:cs typeface="Calibri Light"/>
              </a:rPr>
              <a:t>a</a:t>
            </a:r>
            <a:r>
              <a:rPr sz="1200" b="0" spc="-25" dirty="0">
                <a:latin typeface="Calibri Light"/>
                <a:cs typeface="Calibri Light"/>
              </a:rPr>
              <a:t>g</a:t>
            </a:r>
            <a:r>
              <a:rPr sz="1200" b="0" spc="5" dirty="0">
                <a:latin typeface="Calibri Light"/>
                <a:cs typeface="Calibri Light"/>
              </a:rPr>
              <a:t>ó</a:t>
            </a:r>
            <a:r>
              <a:rPr sz="1200" b="0" spc="-25" dirty="0">
                <a:latin typeface="Calibri Light"/>
                <a:cs typeface="Calibri Light"/>
              </a:rPr>
              <a:t>g</a:t>
            </a:r>
            <a:r>
              <a:rPr sz="1200" b="0" spc="0" dirty="0">
                <a:latin typeface="Calibri Light"/>
                <a:cs typeface="Calibri Light"/>
              </a:rPr>
              <a:t>i</a:t>
            </a:r>
            <a:r>
              <a:rPr sz="1200" b="0" spc="-10" dirty="0">
                <a:latin typeface="Calibri Light"/>
                <a:cs typeface="Calibri Light"/>
              </a:rPr>
              <a:t>ca</a:t>
            </a:r>
            <a:endParaRPr sz="1200">
              <a:latin typeface="Calibri Light"/>
              <a:cs typeface="Calibri Light"/>
            </a:endParaRPr>
          </a:p>
          <a:p>
            <a:pPr marL="12700">
              <a:lnSpc>
                <a:spcPts val="1245"/>
              </a:lnSpc>
            </a:pPr>
            <a:r>
              <a:rPr sz="1200" b="0" spc="-10" dirty="0">
                <a:latin typeface="Calibri Light"/>
                <a:cs typeface="Calibri Light"/>
              </a:rPr>
              <a:t>D</a:t>
            </a:r>
            <a:r>
              <a:rPr sz="1200" b="0" spc="-5" dirty="0">
                <a:latin typeface="Calibri Light"/>
                <a:cs typeface="Calibri Light"/>
              </a:rPr>
              <a:t>o</a:t>
            </a:r>
            <a:r>
              <a:rPr sz="1200" b="0" spc="-10" dirty="0">
                <a:latin typeface="Calibri Light"/>
                <a:cs typeface="Calibri Light"/>
              </a:rPr>
              <a:t>c</a:t>
            </a:r>
            <a:r>
              <a:rPr sz="1200" b="0" spc="5" dirty="0">
                <a:latin typeface="Calibri Light"/>
                <a:cs typeface="Calibri Light"/>
              </a:rPr>
              <a:t>e</a:t>
            </a:r>
            <a:r>
              <a:rPr sz="1200" b="0" spc="-10" dirty="0">
                <a:latin typeface="Calibri Light"/>
                <a:cs typeface="Calibri Light"/>
              </a:rPr>
              <a:t>ntes</a:t>
            </a:r>
            <a:r>
              <a:rPr sz="1200" b="0" spc="-40" dirty="0">
                <a:latin typeface="Times New Roman"/>
                <a:cs typeface="Times New Roman"/>
              </a:rPr>
              <a:t> </a:t>
            </a:r>
            <a:r>
              <a:rPr sz="1200" b="0" dirty="0">
                <a:latin typeface="Calibri Light"/>
                <a:cs typeface="Calibri Light"/>
              </a:rPr>
              <a:t>c</a:t>
            </a:r>
            <a:r>
              <a:rPr sz="1200" b="0" spc="-5" dirty="0">
                <a:latin typeface="Calibri Light"/>
                <a:cs typeface="Calibri Light"/>
              </a:rPr>
              <a:t>o</a:t>
            </a:r>
            <a:r>
              <a:rPr sz="1200" b="0" dirty="0">
                <a:latin typeface="Calibri Light"/>
                <a:cs typeface="Calibri Light"/>
              </a:rPr>
              <a:t>m</a:t>
            </a:r>
            <a:r>
              <a:rPr sz="1200" b="0" spc="-30" dirty="0">
                <a:latin typeface="Times New Roman"/>
                <a:cs typeface="Times New Roman"/>
              </a:rPr>
              <a:t> </a:t>
            </a:r>
            <a:r>
              <a:rPr sz="1200" b="0" spc="-15" dirty="0">
                <a:latin typeface="Calibri Light"/>
                <a:cs typeface="Calibri Light"/>
              </a:rPr>
              <a:t>outr</a:t>
            </a:r>
            <a:r>
              <a:rPr sz="1200" b="0" spc="-10" dirty="0">
                <a:latin typeface="Calibri Light"/>
                <a:cs typeface="Calibri Light"/>
              </a:rPr>
              <a:t>as</a:t>
            </a:r>
            <a:r>
              <a:rPr sz="1200" b="0" spc="-25" dirty="0">
                <a:latin typeface="Times New Roman"/>
                <a:cs typeface="Times New Roman"/>
              </a:rPr>
              <a:t> </a:t>
            </a:r>
            <a:r>
              <a:rPr sz="1200" b="0" dirty="0">
                <a:latin typeface="Calibri Light"/>
                <a:cs typeface="Calibri Light"/>
              </a:rPr>
              <a:t>fo</a:t>
            </a:r>
            <a:r>
              <a:rPr sz="1200" b="0" spc="-10" dirty="0">
                <a:latin typeface="Calibri Light"/>
                <a:cs typeface="Calibri Light"/>
              </a:rPr>
              <a:t>r</a:t>
            </a:r>
            <a:r>
              <a:rPr sz="1200" b="0" dirty="0">
                <a:latin typeface="Calibri Light"/>
                <a:cs typeface="Calibri Light"/>
              </a:rPr>
              <a:t>mações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0660379" y="5181600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5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721595" y="518160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781288" y="5181600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842503" y="518160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02195" y="5181600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963411" y="518160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237988" y="5181600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4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660379" y="4872228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5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721595" y="4872228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781288" y="4872228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842503" y="4872228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902195" y="4872228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963411" y="4872228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237988" y="4872228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4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660379" y="4561332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5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721595" y="4561332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781288" y="4561332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842503" y="4561332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902195" y="4561332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963411" y="4561332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237988" y="4561332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4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0660379" y="4250435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5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721595" y="4250435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781288" y="4250435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842503" y="4250435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902195" y="4250435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963411" y="4250435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237988" y="4250435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4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0660379" y="3939540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5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721595" y="393954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781288" y="3939540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842503" y="393954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902195" y="3939540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963411" y="393954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237988" y="3939540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4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721595" y="3628644"/>
            <a:ext cx="1153795" cy="0"/>
          </a:xfrm>
          <a:custGeom>
            <a:avLst/>
            <a:gdLst/>
            <a:ahLst/>
            <a:cxnLst/>
            <a:rect l="l" t="t" r="r" b="b"/>
            <a:pathLst>
              <a:path w="1153795">
                <a:moveTo>
                  <a:pt x="0" y="0"/>
                </a:moveTo>
                <a:lnTo>
                  <a:pt x="11536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781288" y="3628644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842503" y="3628644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902195" y="3628644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963411" y="3628644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237988" y="3628644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4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660379" y="3317748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5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721595" y="3317748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781288" y="3317748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842503" y="3317748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902195" y="3317748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963411" y="3317748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237988" y="3317748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4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660379" y="3008376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5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9721595" y="3008376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781288" y="3008376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842503" y="3008376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902195" y="3008376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963411" y="3008376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237988" y="3008376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4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0660379" y="2697480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5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721595" y="269748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781288" y="2697480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842503" y="269748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902195" y="2697480"/>
            <a:ext cx="429895" cy="0"/>
          </a:xfrm>
          <a:custGeom>
            <a:avLst/>
            <a:gdLst/>
            <a:ahLst/>
            <a:cxnLst/>
            <a:rect l="l" t="t" r="r" b="b"/>
            <a:pathLst>
              <a:path w="429895">
                <a:moveTo>
                  <a:pt x="0" y="0"/>
                </a:moveTo>
                <a:lnTo>
                  <a:pt x="429767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963411" y="269748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24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237988" y="2697480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4">
                <a:moveTo>
                  <a:pt x="0" y="0"/>
                </a:moveTo>
                <a:lnTo>
                  <a:pt x="214883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237988" y="2386584"/>
            <a:ext cx="5637530" cy="0"/>
          </a:xfrm>
          <a:custGeom>
            <a:avLst/>
            <a:gdLst/>
            <a:ahLst/>
            <a:cxnLst/>
            <a:rect l="l" t="t" r="r" b="b"/>
            <a:pathLst>
              <a:path w="5637530">
                <a:moveTo>
                  <a:pt x="0" y="0"/>
                </a:moveTo>
                <a:lnTo>
                  <a:pt x="5637275" y="0"/>
                </a:lnTo>
              </a:path>
            </a:pathLst>
          </a:custGeom>
          <a:ln w="609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452871" y="3604260"/>
            <a:ext cx="510540" cy="1888489"/>
          </a:xfrm>
          <a:custGeom>
            <a:avLst/>
            <a:gdLst/>
            <a:ahLst/>
            <a:cxnLst/>
            <a:rect l="l" t="t" r="r" b="b"/>
            <a:pathLst>
              <a:path w="510539" h="1888489">
                <a:moveTo>
                  <a:pt x="510539" y="0"/>
                </a:moveTo>
                <a:lnTo>
                  <a:pt x="0" y="0"/>
                </a:lnTo>
                <a:lnTo>
                  <a:pt x="0" y="1888235"/>
                </a:lnTo>
                <a:lnTo>
                  <a:pt x="510539" y="1888235"/>
                </a:lnTo>
                <a:lnTo>
                  <a:pt x="51053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391655" y="3576828"/>
            <a:ext cx="510540" cy="1915795"/>
          </a:xfrm>
          <a:custGeom>
            <a:avLst/>
            <a:gdLst/>
            <a:ahLst/>
            <a:cxnLst/>
            <a:rect l="l" t="t" r="r" b="b"/>
            <a:pathLst>
              <a:path w="510540" h="1915795">
                <a:moveTo>
                  <a:pt x="510539" y="0"/>
                </a:moveTo>
                <a:lnTo>
                  <a:pt x="0" y="0"/>
                </a:lnTo>
                <a:lnTo>
                  <a:pt x="0" y="1915667"/>
                </a:lnTo>
                <a:lnTo>
                  <a:pt x="510539" y="1915667"/>
                </a:lnTo>
                <a:lnTo>
                  <a:pt x="51053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331964" y="3592067"/>
            <a:ext cx="510540" cy="1900555"/>
          </a:xfrm>
          <a:custGeom>
            <a:avLst/>
            <a:gdLst/>
            <a:ahLst/>
            <a:cxnLst/>
            <a:rect l="l" t="t" r="r" b="b"/>
            <a:pathLst>
              <a:path w="510540" h="1900554">
                <a:moveTo>
                  <a:pt x="510539" y="0"/>
                </a:moveTo>
                <a:lnTo>
                  <a:pt x="0" y="0"/>
                </a:lnTo>
                <a:lnTo>
                  <a:pt x="0" y="1900427"/>
                </a:lnTo>
                <a:lnTo>
                  <a:pt x="510539" y="1900427"/>
                </a:lnTo>
                <a:lnTo>
                  <a:pt x="51053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270747" y="3585972"/>
            <a:ext cx="510540" cy="1906905"/>
          </a:xfrm>
          <a:custGeom>
            <a:avLst/>
            <a:gdLst/>
            <a:ahLst/>
            <a:cxnLst/>
            <a:rect l="l" t="t" r="r" b="b"/>
            <a:pathLst>
              <a:path w="510540" h="1906904">
                <a:moveTo>
                  <a:pt x="510539" y="0"/>
                </a:moveTo>
                <a:lnTo>
                  <a:pt x="0" y="0"/>
                </a:lnTo>
                <a:lnTo>
                  <a:pt x="0" y="1906523"/>
                </a:lnTo>
                <a:lnTo>
                  <a:pt x="510539" y="1906523"/>
                </a:lnTo>
                <a:lnTo>
                  <a:pt x="51053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211055" y="3572255"/>
            <a:ext cx="510540" cy="1920239"/>
          </a:xfrm>
          <a:custGeom>
            <a:avLst/>
            <a:gdLst/>
            <a:ahLst/>
            <a:cxnLst/>
            <a:rect l="l" t="t" r="r" b="b"/>
            <a:pathLst>
              <a:path w="510540" h="1920239">
                <a:moveTo>
                  <a:pt x="510539" y="0"/>
                </a:moveTo>
                <a:lnTo>
                  <a:pt x="0" y="0"/>
                </a:lnTo>
                <a:lnTo>
                  <a:pt x="0" y="1920239"/>
                </a:lnTo>
                <a:lnTo>
                  <a:pt x="510539" y="1920239"/>
                </a:lnTo>
                <a:lnTo>
                  <a:pt x="51053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0149840" y="3739896"/>
            <a:ext cx="510540" cy="1752600"/>
          </a:xfrm>
          <a:custGeom>
            <a:avLst/>
            <a:gdLst/>
            <a:ahLst/>
            <a:cxnLst/>
            <a:rect l="l" t="t" r="r" b="b"/>
            <a:pathLst>
              <a:path w="510540" h="1752600">
                <a:moveTo>
                  <a:pt x="510539" y="0"/>
                </a:moveTo>
                <a:lnTo>
                  <a:pt x="0" y="0"/>
                </a:lnTo>
                <a:lnTo>
                  <a:pt x="0" y="1752599"/>
                </a:lnTo>
                <a:lnTo>
                  <a:pt x="510539" y="1752599"/>
                </a:lnTo>
                <a:lnTo>
                  <a:pt x="51053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452871" y="3377184"/>
            <a:ext cx="510539" cy="2270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391655" y="3489960"/>
            <a:ext cx="510539" cy="8686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331964" y="3515867"/>
            <a:ext cx="510539" cy="761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270747" y="3518916"/>
            <a:ext cx="510539" cy="6705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211055" y="3517391"/>
            <a:ext cx="510539" cy="5486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149840" y="3619500"/>
            <a:ext cx="510539" cy="12039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452871" y="3368040"/>
            <a:ext cx="510540" cy="0"/>
          </a:xfrm>
          <a:custGeom>
            <a:avLst/>
            <a:gdLst/>
            <a:ahLst/>
            <a:cxnLst/>
            <a:rect l="l" t="t" r="r" b="b"/>
            <a:pathLst>
              <a:path w="510539">
                <a:moveTo>
                  <a:pt x="0" y="0"/>
                </a:moveTo>
                <a:lnTo>
                  <a:pt x="510539" y="0"/>
                </a:lnTo>
              </a:path>
            </a:pathLst>
          </a:custGeom>
          <a:ln w="19557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391655" y="3481578"/>
            <a:ext cx="510540" cy="0"/>
          </a:xfrm>
          <a:custGeom>
            <a:avLst/>
            <a:gdLst/>
            <a:ahLst/>
            <a:cxnLst/>
            <a:rect l="l" t="t" r="r" b="b"/>
            <a:pathLst>
              <a:path w="510540">
                <a:moveTo>
                  <a:pt x="0" y="0"/>
                </a:moveTo>
                <a:lnTo>
                  <a:pt x="510539" y="0"/>
                </a:lnTo>
              </a:path>
            </a:pathLst>
          </a:custGeom>
          <a:ln w="1803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331964" y="3507485"/>
            <a:ext cx="510540" cy="0"/>
          </a:xfrm>
          <a:custGeom>
            <a:avLst/>
            <a:gdLst/>
            <a:ahLst/>
            <a:cxnLst/>
            <a:rect l="l" t="t" r="r" b="b"/>
            <a:pathLst>
              <a:path w="510540">
                <a:moveTo>
                  <a:pt x="0" y="0"/>
                </a:moveTo>
                <a:lnTo>
                  <a:pt x="510539" y="0"/>
                </a:lnTo>
              </a:path>
            </a:pathLst>
          </a:custGeom>
          <a:ln w="1803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270747" y="3510534"/>
            <a:ext cx="510540" cy="0"/>
          </a:xfrm>
          <a:custGeom>
            <a:avLst/>
            <a:gdLst/>
            <a:ahLst/>
            <a:cxnLst/>
            <a:rect l="l" t="t" r="r" b="b"/>
            <a:pathLst>
              <a:path w="510540">
                <a:moveTo>
                  <a:pt x="0" y="0"/>
                </a:moveTo>
                <a:lnTo>
                  <a:pt x="510539" y="0"/>
                </a:lnTo>
              </a:path>
            </a:pathLst>
          </a:custGeom>
          <a:ln w="18033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211055" y="3509772"/>
            <a:ext cx="510540" cy="0"/>
          </a:xfrm>
          <a:custGeom>
            <a:avLst/>
            <a:gdLst/>
            <a:ahLst/>
            <a:cxnLst/>
            <a:rect l="l" t="t" r="r" b="b"/>
            <a:pathLst>
              <a:path w="510540">
                <a:moveTo>
                  <a:pt x="0" y="0"/>
                </a:moveTo>
                <a:lnTo>
                  <a:pt x="510539" y="0"/>
                </a:lnTo>
              </a:path>
            </a:pathLst>
          </a:custGeom>
          <a:ln w="16509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0149840" y="3589909"/>
            <a:ext cx="510540" cy="30480"/>
          </a:xfrm>
          <a:custGeom>
            <a:avLst/>
            <a:gdLst/>
            <a:ahLst/>
            <a:cxnLst/>
            <a:rect l="l" t="t" r="r" b="b"/>
            <a:pathLst>
              <a:path w="510540" h="30479">
                <a:moveTo>
                  <a:pt x="0" y="30225"/>
                </a:moveTo>
                <a:lnTo>
                  <a:pt x="510539" y="30225"/>
                </a:lnTo>
                <a:lnTo>
                  <a:pt x="510539" y="0"/>
                </a:lnTo>
                <a:lnTo>
                  <a:pt x="0" y="0"/>
                </a:lnTo>
                <a:lnTo>
                  <a:pt x="0" y="30225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452871" y="3069336"/>
            <a:ext cx="510540" cy="289560"/>
          </a:xfrm>
          <a:custGeom>
            <a:avLst/>
            <a:gdLst/>
            <a:ahLst/>
            <a:cxnLst/>
            <a:rect l="l" t="t" r="r" b="b"/>
            <a:pathLst>
              <a:path w="510539" h="289560">
                <a:moveTo>
                  <a:pt x="510539" y="0"/>
                </a:moveTo>
                <a:lnTo>
                  <a:pt x="0" y="0"/>
                </a:lnTo>
                <a:lnTo>
                  <a:pt x="0" y="289559"/>
                </a:lnTo>
                <a:lnTo>
                  <a:pt x="510539" y="289559"/>
                </a:lnTo>
                <a:lnTo>
                  <a:pt x="510539" y="0"/>
                </a:lnTo>
                <a:close/>
              </a:path>
            </a:pathLst>
          </a:custGeom>
          <a:solidFill>
            <a:srgbClr val="538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391655" y="3072384"/>
            <a:ext cx="510540" cy="401320"/>
          </a:xfrm>
          <a:custGeom>
            <a:avLst/>
            <a:gdLst/>
            <a:ahLst/>
            <a:cxnLst/>
            <a:rect l="l" t="t" r="r" b="b"/>
            <a:pathLst>
              <a:path w="510540" h="401320">
                <a:moveTo>
                  <a:pt x="510539" y="0"/>
                </a:moveTo>
                <a:lnTo>
                  <a:pt x="0" y="0"/>
                </a:lnTo>
                <a:lnTo>
                  <a:pt x="0" y="400811"/>
                </a:lnTo>
                <a:lnTo>
                  <a:pt x="510539" y="400811"/>
                </a:lnTo>
                <a:lnTo>
                  <a:pt x="510539" y="0"/>
                </a:lnTo>
                <a:close/>
              </a:path>
            </a:pathLst>
          </a:custGeom>
          <a:solidFill>
            <a:srgbClr val="538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331964" y="3083052"/>
            <a:ext cx="510540" cy="416559"/>
          </a:xfrm>
          <a:custGeom>
            <a:avLst/>
            <a:gdLst/>
            <a:ahLst/>
            <a:cxnLst/>
            <a:rect l="l" t="t" r="r" b="b"/>
            <a:pathLst>
              <a:path w="510540" h="416560">
                <a:moveTo>
                  <a:pt x="510539" y="0"/>
                </a:moveTo>
                <a:lnTo>
                  <a:pt x="0" y="0"/>
                </a:lnTo>
                <a:lnTo>
                  <a:pt x="0" y="416051"/>
                </a:lnTo>
                <a:lnTo>
                  <a:pt x="510539" y="416051"/>
                </a:lnTo>
                <a:lnTo>
                  <a:pt x="510539" y="0"/>
                </a:lnTo>
                <a:close/>
              </a:path>
            </a:pathLst>
          </a:custGeom>
          <a:solidFill>
            <a:srgbClr val="538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270747" y="3075432"/>
            <a:ext cx="510540" cy="426720"/>
          </a:xfrm>
          <a:custGeom>
            <a:avLst/>
            <a:gdLst/>
            <a:ahLst/>
            <a:cxnLst/>
            <a:rect l="l" t="t" r="r" b="b"/>
            <a:pathLst>
              <a:path w="510540" h="426720">
                <a:moveTo>
                  <a:pt x="510539" y="0"/>
                </a:moveTo>
                <a:lnTo>
                  <a:pt x="0" y="0"/>
                </a:lnTo>
                <a:lnTo>
                  <a:pt x="0" y="426719"/>
                </a:lnTo>
                <a:lnTo>
                  <a:pt x="510539" y="426719"/>
                </a:lnTo>
                <a:lnTo>
                  <a:pt x="510539" y="0"/>
                </a:lnTo>
                <a:close/>
              </a:path>
            </a:pathLst>
          </a:custGeom>
          <a:solidFill>
            <a:srgbClr val="538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211055" y="3072384"/>
            <a:ext cx="510540" cy="429895"/>
          </a:xfrm>
          <a:custGeom>
            <a:avLst/>
            <a:gdLst/>
            <a:ahLst/>
            <a:cxnLst/>
            <a:rect l="l" t="t" r="r" b="b"/>
            <a:pathLst>
              <a:path w="510540" h="429895">
                <a:moveTo>
                  <a:pt x="510539" y="0"/>
                </a:moveTo>
                <a:lnTo>
                  <a:pt x="0" y="0"/>
                </a:lnTo>
                <a:lnTo>
                  <a:pt x="0" y="429767"/>
                </a:lnTo>
                <a:lnTo>
                  <a:pt x="510539" y="429767"/>
                </a:lnTo>
                <a:lnTo>
                  <a:pt x="510539" y="0"/>
                </a:lnTo>
                <a:close/>
              </a:path>
            </a:pathLst>
          </a:custGeom>
          <a:solidFill>
            <a:srgbClr val="538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149840" y="3102864"/>
            <a:ext cx="510540" cy="487680"/>
          </a:xfrm>
          <a:custGeom>
            <a:avLst/>
            <a:gdLst/>
            <a:ahLst/>
            <a:cxnLst/>
            <a:rect l="l" t="t" r="r" b="b"/>
            <a:pathLst>
              <a:path w="510540" h="487679">
                <a:moveTo>
                  <a:pt x="510539" y="0"/>
                </a:moveTo>
                <a:lnTo>
                  <a:pt x="0" y="0"/>
                </a:lnTo>
                <a:lnTo>
                  <a:pt x="0" y="487679"/>
                </a:lnTo>
                <a:lnTo>
                  <a:pt x="510539" y="487679"/>
                </a:lnTo>
                <a:lnTo>
                  <a:pt x="510539" y="0"/>
                </a:lnTo>
                <a:close/>
              </a:path>
            </a:pathLst>
          </a:custGeom>
          <a:solidFill>
            <a:srgbClr val="538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452871" y="2950464"/>
            <a:ext cx="510540" cy="119380"/>
          </a:xfrm>
          <a:custGeom>
            <a:avLst/>
            <a:gdLst/>
            <a:ahLst/>
            <a:cxnLst/>
            <a:rect l="l" t="t" r="r" b="b"/>
            <a:pathLst>
              <a:path w="510539" h="119380">
                <a:moveTo>
                  <a:pt x="510539" y="0"/>
                </a:moveTo>
                <a:lnTo>
                  <a:pt x="0" y="0"/>
                </a:lnTo>
                <a:lnTo>
                  <a:pt x="0" y="118871"/>
                </a:lnTo>
                <a:lnTo>
                  <a:pt x="510539" y="118871"/>
                </a:lnTo>
                <a:lnTo>
                  <a:pt x="51053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391655" y="2956560"/>
            <a:ext cx="510540" cy="116205"/>
          </a:xfrm>
          <a:custGeom>
            <a:avLst/>
            <a:gdLst/>
            <a:ahLst/>
            <a:cxnLst/>
            <a:rect l="l" t="t" r="r" b="b"/>
            <a:pathLst>
              <a:path w="510540" h="116205">
                <a:moveTo>
                  <a:pt x="510539" y="0"/>
                </a:moveTo>
                <a:lnTo>
                  <a:pt x="0" y="0"/>
                </a:lnTo>
                <a:lnTo>
                  <a:pt x="0" y="115823"/>
                </a:lnTo>
                <a:lnTo>
                  <a:pt x="510539" y="115823"/>
                </a:lnTo>
                <a:lnTo>
                  <a:pt x="51053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331964" y="2964180"/>
            <a:ext cx="510540" cy="119380"/>
          </a:xfrm>
          <a:custGeom>
            <a:avLst/>
            <a:gdLst/>
            <a:ahLst/>
            <a:cxnLst/>
            <a:rect l="l" t="t" r="r" b="b"/>
            <a:pathLst>
              <a:path w="510540" h="119380">
                <a:moveTo>
                  <a:pt x="510539" y="0"/>
                </a:moveTo>
                <a:lnTo>
                  <a:pt x="0" y="0"/>
                </a:lnTo>
                <a:lnTo>
                  <a:pt x="0" y="118871"/>
                </a:lnTo>
                <a:lnTo>
                  <a:pt x="510539" y="118871"/>
                </a:lnTo>
                <a:lnTo>
                  <a:pt x="51053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270747" y="2956560"/>
            <a:ext cx="510540" cy="119380"/>
          </a:xfrm>
          <a:custGeom>
            <a:avLst/>
            <a:gdLst/>
            <a:ahLst/>
            <a:cxnLst/>
            <a:rect l="l" t="t" r="r" b="b"/>
            <a:pathLst>
              <a:path w="510540" h="119380">
                <a:moveTo>
                  <a:pt x="510539" y="0"/>
                </a:moveTo>
                <a:lnTo>
                  <a:pt x="0" y="0"/>
                </a:lnTo>
                <a:lnTo>
                  <a:pt x="0" y="118871"/>
                </a:lnTo>
                <a:lnTo>
                  <a:pt x="510539" y="118871"/>
                </a:lnTo>
                <a:lnTo>
                  <a:pt x="51053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211055" y="2956560"/>
            <a:ext cx="510540" cy="116205"/>
          </a:xfrm>
          <a:custGeom>
            <a:avLst/>
            <a:gdLst/>
            <a:ahLst/>
            <a:cxnLst/>
            <a:rect l="l" t="t" r="r" b="b"/>
            <a:pathLst>
              <a:path w="510540" h="116205">
                <a:moveTo>
                  <a:pt x="510539" y="0"/>
                </a:moveTo>
                <a:lnTo>
                  <a:pt x="0" y="0"/>
                </a:lnTo>
                <a:lnTo>
                  <a:pt x="0" y="115823"/>
                </a:lnTo>
                <a:lnTo>
                  <a:pt x="510539" y="115823"/>
                </a:lnTo>
                <a:lnTo>
                  <a:pt x="51053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0149840" y="2990088"/>
            <a:ext cx="510540" cy="113030"/>
          </a:xfrm>
          <a:custGeom>
            <a:avLst/>
            <a:gdLst/>
            <a:ahLst/>
            <a:cxnLst/>
            <a:rect l="l" t="t" r="r" b="b"/>
            <a:pathLst>
              <a:path w="510540" h="113030">
                <a:moveTo>
                  <a:pt x="510539" y="0"/>
                </a:moveTo>
                <a:lnTo>
                  <a:pt x="0" y="0"/>
                </a:lnTo>
                <a:lnTo>
                  <a:pt x="0" y="112775"/>
                </a:lnTo>
                <a:lnTo>
                  <a:pt x="510539" y="112775"/>
                </a:lnTo>
                <a:lnTo>
                  <a:pt x="51053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452871" y="2386584"/>
            <a:ext cx="510540" cy="563880"/>
          </a:xfrm>
          <a:custGeom>
            <a:avLst/>
            <a:gdLst/>
            <a:ahLst/>
            <a:cxnLst/>
            <a:rect l="l" t="t" r="r" b="b"/>
            <a:pathLst>
              <a:path w="510539" h="563880">
                <a:moveTo>
                  <a:pt x="510539" y="0"/>
                </a:moveTo>
                <a:lnTo>
                  <a:pt x="0" y="0"/>
                </a:lnTo>
                <a:lnTo>
                  <a:pt x="0" y="563879"/>
                </a:lnTo>
                <a:lnTo>
                  <a:pt x="510539" y="563879"/>
                </a:lnTo>
                <a:lnTo>
                  <a:pt x="51053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391655" y="2386584"/>
            <a:ext cx="510540" cy="570230"/>
          </a:xfrm>
          <a:custGeom>
            <a:avLst/>
            <a:gdLst/>
            <a:ahLst/>
            <a:cxnLst/>
            <a:rect l="l" t="t" r="r" b="b"/>
            <a:pathLst>
              <a:path w="510540" h="570230">
                <a:moveTo>
                  <a:pt x="510539" y="0"/>
                </a:moveTo>
                <a:lnTo>
                  <a:pt x="0" y="0"/>
                </a:lnTo>
                <a:lnTo>
                  <a:pt x="0" y="569975"/>
                </a:lnTo>
                <a:lnTo>
                  <a:pt x="510539" y="569975"/>
                </a:lnTo>
                <a:lnTo>
                  <a:pt x="51053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331964" y="2386584"/>
            <a:ext cx="510540" cy="577850"/>
          </a:xfrm>
          <a:custGeom>
            <a:avLst/>
            <a:gdLst/>
            <a:ahLst/>
            <a:cxnLst/>
            <a:rect l="l" t="t" r="r" b="b"/>
            <a:pathLst>
              <a:path w="510540" h="577850">
                <a:moveTo>
                  <a:pt x="510539" y="0"/>
                </a:moveTo>
                <a:lnTo>
                  <a:pt x="0" y="0"/>
                </a:lnTo>
                <a:lnTo>
                  <a:pt x="0" y="577595"/>
                </a:lnTo>
                <a:lnTo>
                  <a:pt x="510539" y="577595"/>
                </a:lnTo>
                <a:lnTo>
                  <a:pt x="51053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270747" y="2386584"/>
            <a:ext cx="510540" cy="570230"/>
          </a:xfrm>
          <a:custGeom>
            <a:avLst/>
            <a:gdLst/>
            <a:ahLst/>
            <a:cxnLst/>
            <a:rect l="l" t="t" r="r" b="b"/>
            <a:pathLst>
              <a:path w="510540" h="570230">
                <a:moveTo>
                  <a:pt x="510539" y="0"/>
                </a:moveTo>
                <a:lnTo>
                  <a:pt x="0" y="0"/>
                </a:lnTo>
                <a:lnTo>
                  <a:pt x="0" y="569975"/>
                </a:lnTo>
                <a:lnTo>
                  <a:pt x="510539" y="569975"/>
                </a:lnTo>
                <a:lnTo>
                  <a:pt x="51053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211055" y="2386584"/>
            <a:ext cx="510540" cy="570230"/>
          </a:xfrm>
          <a:custGeom>
            <a:avLst/>
            <a:gdLst/>
            <a:ahLst/>
            <a:cxnLst/>
            <a:rect l="l" t="t" r="r" b="b"/>
            <a:pathLst>
              <a:path w="510540" h="570230">
                <a:moveTo>
                  <a:pt x="510539" y="0"/>
                </a:moveTo>
                <a:lnTo>
                  <a:pt x="0" y="0"/>
                </a:lnTo>
                <a:lnTo>
                  <a:pt x="0" y="569975"/>
                </a:lnTo>
                <a:lnTo>
                  <a:pt x="510539" y="569975"/>
                </a:lnTo>
                <a:lnTo>
                  <a:pt x="51053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0149840" y="2386584"/>
            <a:ext cx="510540" cy="603885"/>
          </a:xfrm>
          <a:custGeom>
            <a:avLst/>
            <a:gdLst/>
            <a:ahLst/>
            <a:cxnLst/>
            <a:rect l="l" t="t" r="r" b="b"/>
            <a:pathLst>
              <a:path w="510540" h="603885">
                <a:moveTo>
                  <a:pt x="510539" y="0"/>
                </a:moveTo>
                <a:lnTo>
                  <a:pt x="0" y="0"/>
                </a:lnTo>
                <a:lnTo>
                  <a:pt x="0" y="603503"/>
                </a:lnTo>
                <a:lnTo>
                  <a:pt x="510539" y="603503"/>
                </a:lnTo>
                <a:lnTo>
                  <a:pt x="51053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237988" y="2386584"/>
            <a:ext cx="0" cy="3150235"/>
          </a:xfrm>
          <a:custGeom>
            <a:avLst/>
            <a:gdLst/>
            <a:ahLst/>
            <a:cxnLst/>
            <a:rect l="l" t="t" r="r" b="b"/>
            <a:pathLst>
              <a:path h="3150235">
                <a:moveTo>
                  <a:pt x="0" y="0"/>
                </a:moveTo>
                <a:lnTo>
                  <a:pt x="0" y="3150107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193791" y="5492496"/>
            <a:ext cx="5681980" cy="0"/>
          </a:xfrm>
          <a:custGeom>
            <a:avLst/>
            <a:gdLst/>
            <a:ahLst/>
            <a:cxnLst/>
            <a:rect l="l" t="t" r="r" b="b"/>
            <a:pathLst>
              <a:path w="5681980">
                <a:moveTo>
                  <a:pt x="0" y="0"/>
                </a:moveTo>
                <a:lnTo>
                  <a:pt x="5681471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193791" y="5181600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193791" y="4872228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193791" y="4561332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193791" y="4250435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193791" y="3939540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193791" y="3628644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193791" y="3317748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193791" y="3008376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193791" y="2697480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193791" y="2386584"/>
            <a:ext cx="44450" cy="0"/>
          </a:xfrm>
          <a:custGeom>
            <a:avLst/>
            <a:gdLst/>
            <a:ahLst/>
            <a:cxnLst/>
            <a:rect l="l" t="t" r="r" b="b"/>
            <a:pathLst>
              <a:path w="44450">
                <a:moveTo>
                  <a:pt x="0" y="0"/>
                </a:moveTo>
                <a:lnTo>
                  <a:pt x="44195" y="0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176771" y="549249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7117079" y="549249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055864" y="549249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996171" y="549249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9934955" y="549249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875264" y="5492496"/>
            <a:ext cx="0" cy="44450"/>
          </a:xfrm>
          <a:custGeom>
            <a:avLst/>
            <a:gdLst/>
            <a:ahLst/>
            <a:cxnLst/>
            <a:rect l="l" t="t" r="r" b="b"/>
            <a:pathLst>
              <a:path h="44450">
                <a:moveTo>
                  <a:pt x="0" y="0"/>
                </a:moveTo>
                <a:lnTo>
                  <a:pt x="0" y="44195"/>
                </a:lnTo>
              </a:path>
            </a:pathLst>
          </a:custGeom>
          <a:ln w="6095">
            <a:solidFill>
              <a:srgbClr val="88888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5472815" y="4464301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6</a:t>
            </a:r>
            <a:r>
              <a:rPr sz="1400" b="1" spc="-10" dirty="0">
                <a:latin typeface="Calibri"/>
                <a:cs typeface="Calibri"/>
              </a:rPr>
              <a:t>0</a:t>
            </a:r>
            <a:r>
              <a:rPr sz="1400" b="1" dirty="0">
                <a:latin typeface="Calibri"/>
                <a:cs typeface="Calibri"/>
              </a:rPr>
              <a:t>,</a:t>
            </a:r>
            <a:r>
              <a:rPr sz="1400" b="1" spc="-10" dirty="0">
                <a:latin typeface="Calibri"/>
                <a:cs typeface="Calibri"/>
              </a:rPr>
              <a:t>8</a:t>
            </a:r>
            <a:r>
              <a:rPr sz="1400" b="1" dirty="0"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6412489" y="4449722"/>
            <a:ext cx="47117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latin typeface="Calibri"/>
                <a:cs typeface="Calibri"/>
              </a:rPr>
              <a:t>61</a:t>
            </a:r>
            <a:r>
              <a:rPr sz="1400" b="1" dirty="0">
                <a:latin typeface="Calibri"/>
                <a:cs typeface="Calibri"/>
              </a:rPr>
              <a:t>,</a:t>
            </a:r>
            <a:r>
              <a:rPr sz="1400" b="1" spc="-10" dirty="0">
                <a:latin typeface="Calibri"/>
                <a:cs typeface="Calibri"/>
              </a:rPr>
              <a:t>7</a:t>
            </a:r>
            <a:r>
              <a:rPr sz="1400" b="1" dirty="0"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7352162" y="4457825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6</a:t>
            </a:r>
            <a:r>
              <a:rPr sz="1400" b="1" spc="-10" dirty="0">
                <a:latin typeface="Calibri"/>
                <a:cs typeface="Calibri"/>
              </a:rPr>
              <a:t>1</a:t>
            </a:r>
            <a:r>
              <a:rPr sz="1400" b="1" dirty="0">
                <a:latin typeface="Calibri"/>
                <a:cs typeface="Calibri"/>
              </a:rPr>
              <a:t>,</a:t>
            </a:r>
            <a:r>
              <a:rPr sz="1400" b="1" spc="-10" dirty="0">
                <a:latin typeface="Calibri"/>
                <a:cs typeface="Calibri"/>
              </a:rPr>
              <a:t>2</a:t>
            </a:r>
            <a:r>
              <a:rPr sz="1400" b="1" dirty="0"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8291836" y="4454294"/>
            <a:ext cx="471170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latin typeface="Calibri"/>
                <a:cs typeface="Calibri"/>
              </a:rPr>
              <a:t>61</a:t>
            </a:r>
            <a:r>
              <a:rPr sz="1400" b="1" dirty="0">
                <a:latin typeface="Calibri"/>
                <a:cs typeface="Calibri"/>
              </a:rPr>
              <a:t>,</a:t>
            </a:r>
            <a:r>
              <a:rPr sz="1400" b="1" spc="-10" dirty="0">
                <a:latin typeface="Calibri"/>
                <a:cs typeface="Calibri"/>
              </a:rPr>
              <a:t>4</a:t>
            </a:r>
            <a:r>
              <a:rPr sz="1400" b="1" dirty="0"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9231637" y="4448173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6</a:t>
            </a:r>
            <a:r>
              <a:rPr sz="1400" b="1" spc="-10" dirty="0">
                <a:latin typeface="Calibri"/>
                <a:cs typeface="Calibri"/>
              </a:rPr>
              <a:t>1</a:t>
            </a:r>
            <a:r>
              <a:rPr sz="1400" b="1" dirty="0">
                <a:latin typeface="Calibri"/>
                <a:cs typeface="Calibri"/>
              </a:rPr>
              <a:t>,</a:t>
            </a:r>
            <a:r>
              <a:rPr sz="1400" b="1" spc="-10" dirty="0">
                <a:latin typeface="Calibri"/>
                <a:cs typeface="Calibri"/>
              </a:rPr>
              <a:t>8</a:t>
            </a:r>
            <a:r>
              <a:rPr sz="1400" b="1" dirty="0"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10171303" y="4531993"/>
            <a:ext cx="47117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5</a:t>
            </a:r>
            <a:r>
              <a:rPr sz="1400" b="1" spc="-10" dirty="0">
                <a:latin typeface="Calibri"/>
                <a:cs typeface="Calibri"/>
              </a:rPr>
              <a:t>6</a:t>
            </a:r>
            <a:r>
              <a:rPr sz="1400" b="1" dirty="0">
                <a:latin typeface="Calibri"/>
                <a:cs typeface="Calibri"/>
              </a:rPr>
              <a:t>,</a:t>
            </a:r>
            <a:r>
              <a:rPr sz="1400" b="1" spc="-10" dirty="0">
                <a:latin typeface="Calibri"/>
                <a:cs typeface="Calibri"/>
              </a:rPr>
              <a:t>4</a:t>
            </a:r>
            <a:r>
              <a:rPr sz="1400" b="1" dirty="0">
                <a:latin typeface="Calibri"/>
                <a:cs typeface="Calibri"/>
              </a:rPr>
              <a:t>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553580" y="3421115"/>
            <a:ext cx="3073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7,</a:t>
            </a:r>
            <a:r>
              <a:rPr sz="1100" b="1" spc="5" dirty="0">
                <a:latin typeface="Calibri"/>
                <a:cs typeface="Calibri"/>
              </a:rPr>
              <a:t>3</a:t>
            </a:r>
            <a:r>
              <a:rPr sz="1100" b="1" dirty="0">
                <a:latin typeface="Calibri"/>
                <a:cs typeface="Calibri"/>
              </a:rPr>
              <a:t>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6493261" y="3463058"/>
            <a:ext cx="308610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2,8%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7432934" y="3484242"/>
            <a:ext cx="3073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2,</a:t>
            </a:r>
            <a:r>
              <a:rPr sz="1100" b="1" spc="5" dirty="0">
                <a:latin typeface="Calibri"/>
                <a:cs typeface="Calibri"/>
              </a:rPr>
              <a:t>5</a:t>
            </a:r>
            <a:r>
              <a:rPr sz="1100" b="1" dirty="0">
                <a:latin typeface="Calibri"/>
                <a:cs typeface="Calibri"/>
              </a:rPr>
              <a:t>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8372601" y="3482456"/>
            <a:ext cx="3073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2,</a:t>
            </a:r>
            <a:r>
              <a:rPr sz="1100" b="1" spc="5" dirty="0">
                <a:latin typeface="Calibri"/>
                <a:cs typeface="Calibri"/>
              </a:rPr>
              <a:t>2</a:t>
            </a:r>
            <a:r>
              <a:rPr sz="1100" b="1" dirty="0">
                <a:latin typeface="Calibri"/>
                <a:cs typeface="Calibri"/>
              </a:rPr>
              <a:t>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9312409" y="3475729"/>
            <a:ext cx="3073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1,</a:t>
            </a:r>
            <a:r>
              <a:rPr sz="1100" b="1" spc="5" dirty="0">
                <a:latin typeface="Calibri"/>
                <a:cs typeface="Calibri"/>
              </a:rPr>
              <a:t>8</a:t>
            </a:r>
            <a:r>
              <a:rPr sz="1100" b="1" dirty="0">
                <a:latin typeface="Calibri"/>
                <a:cs typeface="Calibri"/>
              </a:rPr>
              <a:t>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10252075" y="3610472"/>
            <a:ext cx="3073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latin typeface="Calibri"/>
                <a:cs typeface="Calibri"/>
              </a:rPr>
              <a:t>3,</a:t>
            </a:r>
            <a:r>
              <a:rPr sz="1100" b="1" spc="5" dirty="0">
                <a:latin typeface="Calibri"/>
                <a:cs typeface="Calibri"/>
              </a:rPr>
              <a:t>9</a:t>
            </a:r>
            <a:r>
              <a:rPr sz="1100" b="1" dirty="0">
                <a:latin typeface="Calibri"/>
                <a:cs typeface="Calibri"/>
              </a:rPr>
              <a:t>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4925310" y="5415779"/>
            <a:ext cx="19494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4854325" y="5105132"/>
            <a:ext cx="2673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1</a:t>
            </a:r>
            <a:r>
              <a:rPr sz="110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4854325" y="4794236"/>
            <a:ext cx="2673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2</a:t>
            </a:r>
            <a:r>
              <a:rPr sz="110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4854325" y="4483721"/>
            <a:ext cx="2673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3</a:t>
            </a:r>
            <a:r>
              <a:rPr sz="110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4854325" y="3862190"/>
            <a:ext cx="267335" cy="476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5</a:t>
            </a:r>
            <a:r>
              <a:rPr sz="110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4</a:t>
            </a:r>
            <a:r>
              <a:rPr sz="110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4854325" y="3551069"/>
            <a:ext cx="26733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6</a:t>
            </a:r>
            <a:r>
              <a:rPr sz="110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4854325" y="3240783"/>
            <a:ext cx="2673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7</a:t>
            </a:r>
            <a:r>
              <a:rPr sz="110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4783577" y="2308594"/>
            <a:ext cx="338455" cy="787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1</a:t>
            </a:r>
            <a:r>
              <a:rPr sz="1100" dirty="0">
                <a:latin typeface="Calibri"/>
                <a:cs typeface="Calibri"/>
              </a:rPr>
              <a:t>0</a:t>
            </a:r>
            <a:r>
              <a:rPr sz="1100" spc="-10" dirty="0">
                <a:latin typeface="Calibri"/>
                <a:cs typeface="Calibri"/>
              </a:rPr>
              <a:t>0</a:t>
            </a:r>
            <a:r>
              <a:rPr sz="1100" dirty="0">
                <a:latin typeface="Calibri"/>
                <a:cs typeface="Calibri"/>
              </a:rPr>
              <a:t>%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950">
              <a:latin typeface="Times New Roman"/>
              <a:cs typeface="Times New Roman"/>
            </a:endParaRPr>
          </a:p>
          <a:p>
            <a:pPr marL="70485" algn="ctr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9</a:t>
            </a:r>
            <a:r>
              <a:rPr sz="110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Times New Roman"/>
              <a:cs typeface="Times New Roman"/>
            </a:endParaRPr>
          </a:p>
          <a:p>
            <a:pPr marL="70485" algn="ctr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8</a:t>
            </a:r>
            <a:r>
              <a:rPr sz="1100" dirty="0">
                <a:latin typeface="Calibri"/>
                <a:cs typeface="Calibri"/>
              </a:rPr>
              <a:t>0%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4814315" y="608228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76199"/>
                </a:moveTo>
                <a:lnTo>
                  <a:pt x="76199" y="76199"/>
                </a:lnTo>
                <a:lnTo>
                  <a:pt x="76199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 txBox="1"/>
          <p:nvPr/>
        </p:nvSpPr>
        <p:spPr>
          <a:xfrm>
            <a:off x="4912236" y="5597452"/>
            <a:ext cx="1177925" cy="612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3075" marR="51435" indent="137160">
              <a:lnSpc>
                <a:spcPct val="101800"/>
              </a:lnSpc>
            </a:pPr>
            <a:r>
              <a:rPr sz="1100" dirty="0">
                <a:latin typeface="Calibri"/>
                <a:cs typeface="Calibri"/>
              </a:rPr>
              <a:t>Lí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gu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gu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0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1100" dirty="0">
                <a:latin typeface="Calibri"/>
                <a:cs typeface="Calibri"/>
              </a:rPr>
              <a:t>Gr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-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ia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6414259" y="5597452"/>
            <a:ext cx="46799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spc="-10" dirty="0">
                <a:latin typeface="Calibri"/>
                <a:cs typeface="Calibri"/>
              </a:rPr>
              <a:t>ó</a:t>
            </a:r>
            <a:r>
              <a:rPr sz="1100" dirty="0">
                <a:latin typeface="Calibri"/>
                <a:cs typeface="Calibri"/>
              </a:rPr>
              <a:t>ria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7343651" y="5597452"/>
            <a:ext cx="48704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iê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i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8171434" y="5597452"/>
            <a:ext cx="71120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ate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á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i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9177027" y="5597452"/>
            <a:ext cx="58039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G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raf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10243829" y="5597452"/>
            <a:ext cx="32575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6150863" y="6082284"/>
            <a:ext cx="77723" cy="7619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 txBox="1"/>
          <p:nvPr/>
        </p:nvSpPr>
        <p:spPr>
          <a:xfrm>
            <a:off x="6249675" y="6043365"/>
            <a:ext cx="20326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Gr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1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-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Cu</a:t>
            </a:r>
            <a:r>
              <a:rPr sz="1100" dirty="0">
                <a:latin typeface="Calibri"/>
                <a:cs typeface="Calibri"/>
              </a:rPr>
              <a:t>rso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ár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atuação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8342376" y="608228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76199"/>
                </a:moveTo>
                <a:lnTo>
                  <a:pt x="76199" y="76199"/>
                </a:lnTo>
                <a:lnTo>
                  <a:pt x="76199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8441188" y="6043365"/>
            <a:ext cx="4851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Gr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8987028" y="6082284"/>
            <a:ext cx="78105" cy="76200"/>
          </a:xfrm>
          <a:custGeom>
            <a:avLst/>
            <a:gdLst/>
            <a:ahLst/>
            <a:cxnLst/>
            <a:rect l="l" t="t" r="r" b="b"/>
            <a:pathLst>
              <a:path w="78104" h="76200">
                <a:moveTo>
                  <a:pt x="0" y="76199"/>
                </a:moveTo>
                <a:lnTo>
                  <a:pt x="77723" y="76199"/>
                </a:lnTo>
                <a:lnTo>
                  <a:pt x="77723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538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9086476" y="6043365"/>
            <a:ext cx="4851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Gr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3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3" name="object 163"/>
          <p:cNvSpPr/>
          <p:nvPr/>
        </p:nvSpPr>
        <p:spPr>
          <a:xfrm>
            <a:off x="9633203" y="608228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76199"/>
                </a:moveTo>
                <a:lnTo>
                  <a:pt x="76199" y="76199"/>
                </a:lnTo>
                <a:lnTo>
                  <a:pt x="76199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/>
          <p:nvPr/>
        </p:nvSpPr>
        <p:spPr>
          <a:xfrm>
            <a:off x="9731764" y="6043365"/>
            <a:ext cx="4851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Gr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4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10277855" y="608228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76199"/>
                </a:moveTo>
                <a:lnTo>
                  <a:pt x="76199" y="76199"/>
                </a:lnTo>
                <a:lnTo>
                  <a:pt x="76199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 txBox="1"/>
          <p:nvPr/>
        </p:nvSpPr>
        <p:spPr>
          <a:xfrm>
            <a:off x="10377051" y="6043365"/>
            <a:ext cx="4851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Gr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5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963577" y="1601872"/>
            <a:ext cx="10073005" cy="585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%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doce</a:t>
            </a:r>
            <a:r>
              <a:rPr sz="2000" b="1" spc="-25" dirty="0">
                <a:latin typeface="Calibri"/>
                <a:cs typeface="Calibri"/>
              </a:rPr>
              <a:t>nt</a:t>
            </a:r>
            <a:r>
              <a:rPr sz="2000" b="1" spc="-5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s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e</a:t>
            </a:r>
            <a:r>
              <a:rPr sz="2000" b="1" spc="-35" dirty="0">
                <a:latin typeface="Calibri"/>
                <a:cs typeface="Calibri"/>
              </a:rPr>
              <a:t>f</a:t>
            </a:r>
            <a:r>
              <a:rPr sz="2000" b="1" spc="-15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ti</a:t>
            </a:r>
            <a:r>
              <a:rPr sz="2000" b="1" spc="-30" dirty="0">
                <a:latin typeface="Calibri"/>
                <a:cs typeface="Calibri"/>
              </a:rPr>
              <a:t>v</a:t>
            </a:r>
            <a:r>
              <a:rPr sz="2000" b="1" dirty="0">
                <a:latin typeface="Calibri"/>
                <a:cs typeface="Calibri"/>
              </a:rPr>
              <a:t>os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nos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10" dirty="0">
                <a:latin typeface="Calibri"/>
                <a:cs typeface="Calibri"/>
              </a:rPr>
              <a:t>N</a:t>
            </a:r>
            <a:r>
              <a:rPr sz="2000" b="1" spc="-5" dirty="0">
                <a:latin typeface="Calibri"/>
                <a:cs typeface="Calibri"/>
              </a:rPr>
              <a:t>O</a:t>
            </a:r>
            <a:r>
              <a:rPr sz="2000" b="1" dirty="0">
                <a:latin typeface="Calibri"/>
                <a:cs typeface="Calibri"/>
              </a:rPr>
              <a:t>S</a:t>
            </a:r>
            <a:r>
              <a:rPr sz="2000" b="1" spc="-7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INI</a:t>
            </a:r>
            <a:r>
              <a:rPr sz="2000" b="1" spc="-5" dirty="0">
                <a:latin typeface="Calibri"/>
                <a:cs typeface="Calibri"/>
              </a:rPr>
              <a:t>CIAI</a:t>
            </a:r>
            <a:r>
              <a:rPr sz="2000" b="1" dirty="0">
                <a:latin typeface="Calibri"/>
                <a:cs typeface="Calibri"/>
              </a:rPr>
              <a:t>S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da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30" dirty="0">
                <a:latin typeface="Calibri"/>
                <a:cs typeface="Calibri"/>
              </a:rPr>
              <a:t>r</a:t>
            </a:r>
            <a:r>
              <a:rPr sz="2000" b="1" spc="-5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de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5" dirty="0">
                <a:latin typeface="Calibri"/>
                <a:cs typeface="Calibri"/>
              </a:rPr>
              <a:t>p</a:t>
            </a:r>
            <a:r>
              <a:rPr sz="2000" b="1" dirty="0">
                <a:latin typeface="Calibri"/>
                <a:cs typeface="Calibri"/>
              </a:rPr>
              <a:t>ú</a:t>
            </a:r>
            <a:r>
              <a:rPr sz="2000" b="1" spc="5" dirty="0">
                <a:latin typeface="Calibri"/>
                <a:cs typeface="Calibri"/>
              </a:rPr>
              <a:t>b</a:t>
            </a:r>
            <a:r>
              <a:rPr sz="2000" b="1" dirty="0">
                <a:latin typeface="Calibri"/>
                <a:cs typeface="Calibri"/>
              </a:rPr>
              <a:t>li</a:t>
            </a:r>
            <a:r>
              <a:rPr sz="2000" b="1" spc="-15" dirty="0">
                <a:latin typeface="Calibri"/>
                <a:cs typeface="Calibri"/>
              </a:rPr>
              <a:t>c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de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Calibri"/>
                <a:cs typeface="Calibri"/>
              </a:rPr>
              <a:t>e</a:t>
            </a:r>
            <a:r>
              <a:rPr sz="2000" b="1" dirty="0">
                <a:latin typeface="Calibri"/>
                <a:cs typeface="Calibri"/>
              </a:rPr>
              <a:t>nsi</a:t>
            </a:r>
            <a:r>
              <a:rPr sz="2000" b="1" spc="5" dirty="0">
                <a:latin typeface="Calibri"/>
                <a:cs typeface="Calibri"/>
              </a:rPr>
              <a:t>n</a:t>
            </a:r>
            <a:r>
              <a:rPr sz="2000" b="1" dirty="0">
                <a:latin typeface="Calibri"/>
                <a:cs typeface="Calibri"/>
              </a:rPr>
              <a:t>o</a:t>
            </a:r>
            <a:r>
              <a:rPr sz="2000" b="1" spc="-6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p</a:t>
            </a:r>
            <a:r>
              <a:rPr sz="2000" b="1" spc="5" dirty="0">
                <a:latin typeface="Calibri"/>
                <a:cs typeface="Calibri"/>
              </a:rPr>
              <a:t>o</a:t>
            </a:r>
            <a:r>
              <a:rPr sz="2000" b="1" dirty="0">
                <a:latin typeface="Calibri"/>
                <a:cs typeface="Calibri"/>
              </a:rPr>
              <a:t>r</a:t>
            </a:r>
            <a:r>
              <a:rPr sz="2000" b="1" spc="-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disciplina</a:t>
            </a:r>
            <a:r>
              <a:rPr sz="2000" b="1" spc="-1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e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adequ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spc="-15" dirty="0">
                <a:latin typeface="Calibri"/>
                <a:cs typeface="Calibri"/>
              </a:rPr>
              <a:t>ç</a:t>
            </a:r>
            <a:r>
              <a:rPr sz="2000" b="1" spc="-10" dirty="0">
                <a:latin typeface="Calibri"/>
                <a:cs typeface="Calibri"/>
              </a:rPr>
              <a:t>ã</a:t>
            </a:r>
            <a:r>
              <a:rPr sz="2000" b="1" dirty="0">
                <a:latin typeface="Calibri"/>
                <a:cs typeface="Calibri"/>
              </a:rPr>
              <a:t>o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Calibri"/>
                <a:cs typeface="Calibri"/>
              </a:rPr>
              <a:t>da</a:t>
            </a:r>
            <a:endParaRPr sz="2000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2000" b="1" spc="-35" dirty="0">
                <a:latin typeface="Calibri"/>
                <a:cs typeface="Calibri"/>
              </a:rPr>
              <a:t>f</a:t>
            </a:r>
            <a:r>
              <a:rPr sz="2000" b="1" dirty="0">
                <a:latin typeface="Calibri"/>
                <a:cs typeface="Calibri"/>
              </a:rPr>
              <a:t>orma</a:t>
            </a:r>
            <a:r>
              <a:rPr sz="2000" b="1" spc="-15" dirty="0">
                <a:latin typeface="Calibri"/>
                <a:cs typeface="Calibri"/>
              </a:rPr>
              <a:t>ç</a:t>
            </a:r>
            <a:r>
              <a:rPr sz="2000" b="1" dirty="0">
                <a:latin typeface="Calibri"/>
                <a:cs typeface="Calibri"/>
              </a:rPr>
              <a:t>ão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2391</TotalTime>
  <Words>1168</Words>
  <Application>Microsoft Office PowerPoint</Application>
  <PresentationFormat>Widescreen</PresentationFormat>
  <Paragraphs>253</Paragraphs>
  <Slides>17</Slides>
  <Notes>17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Times New Roman</vt:lpstr>
      <vt:lpstr>Wingdings</vt:lpstr>
      <vt:lpstr>Office Theme</vt:lpstr>
      <vt:lpstr>Apresentação do PowerPoint</vt:lpstr>
      <vt:lpstr>PREMISSAS</vt:lpstr>
      <vt:lpstr>CENÁRIO</vt:lpstr>
      <vt:lpstr>DIAGNÓSTICO</vt:lpstr>
      <vt:lpstr>DIAGNÓSTICO</vt:lpstr>
      <vt:lpstr>DIAGNÓSTICO</vt:lpstr>
      <vt:lpstr>DIAGNÓSTICO</vt:lpstr>
      <vt:lpstr>DIAGNÓSTICO</vt:lpstr>
      <vt:lpstr>DIAGNÓSTICO</vt:lpstr>
      <vt:lpstr>DIAGNÓSTICO</vt:lpstr>
      <vt:lpstr>DIAGNÓSTICO</vt:lpstr>
      <vt:lpstr>PRINCÍPIOS</vt:lpstr>
      <vt:lpstr>Apresentação do PowerPoint</vt:lpstr>
      <vt:lpstr>Apresentação do PowerPoint</vt:lpstr>
      <vt:lpstr>FORMAÇÃO CONTINUADA</vt:lpstr>
      <vt:lpstr>FORMAÇÃO CONTINUADA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Ivan Cerqueira Filho</cp:lastModifiedBy>
  <cp:revision>104</cp:revision>
  <dcterms:created xsi:type="dcterms:W3CDTF">2017-11-22T13:45:59Z</dcterms:created>
  <dcterms:modified xsi:type="dcterms:W3CDTF">2018-04-10T11:16:35Z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2017-11-22T00:00:00Z</vt:filetime>
  </property>
  <property fmtid="{D5CDD505-2E9C-101B-9397-08002B2CF9AE}" pid="3" name="LastSaved">
    <vt:filetime>2017-11-22T00:00:00Z</vt:filetime>
  </property>
</Properties>
</file>