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59"/>
  </p:notesMasterIdLst>
  <p:sldIdLst>
    <p:sldId id="322" r:id="rId2"/>
    <p:sldId id="336" r:id="rId3"/>
    <p:sldId id="395" r:id="rId4"/>
    <p:sldId id="335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6" r:id="rId23"/>
    <p:sldId id="357" r:id="rId24"/>
    <p:sldId id="358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371" r:id="rId38"/>
    <p:sldId id="372" r:id="rId39"/>
    <p:sldId id="374" r:id="rId40"/>
    <p:sldId id="377" r:id="rId41"/>
    <p:sldId id="378" r:id="rId42"/>
    <p:sldId id="379" r:id="rId43"/>
    <p:sldId id="380" r:id="rId44"/>
    <p:sldId id="381" r:id="rId45"/>
    <p:sldId id="382" r:id="rId46"/>
    <p:sldId id="383" r:id="rId47"/>
    <p:sldId id="384" r:id="rId48"/>
    <p:sldId id="385" r:id="rId49"/>
    <p:sldId id="386" r:id="rId50"/>
    <p:sldId id="387" r:id="rId51"/>
    <p:sldId id="388" r:id="rId52"/>
    <p:sldId id="389" r:id="rId53"/>
    <p:sldId id="390" r:id="rId54"/>
    <p:sldId id="391" r:id="rId55"/>
    <p:sldId id="392" r:id="rId56"/>
    <p:sldId id="393" r:id="rId57"/>
    <p:sldId id="327" r:id="rId5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5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5E226ACF-137A-4934-A2F5-5C917A4484C1}" type="datetimeFigureOut">
              <a:rPr lang="pt-BR"/>
              <a:pPr>
                <a:defRPr/>
              </a:pPr>
              <a:t>01/09/2016</a:t>
            </a:fld>
            <a:endParaRPr lang="pt-B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13E91D4-E53B-4CEE-9136-7614EC630DB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4793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84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7888" y="2148840"/>
            <a:ext cx="7388225" cy="256032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2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p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7666" y="771776"/>
            <a:ext cx="7208668" cy="2166734"/>
          </a:xfrm>
        </p:spPr>
        <p:txBody>
          <a:bodyPr/>
          <a:lstStyle>
            <a:lvl1pPr>
              <a:defRPr lang="x-none" sz="4500" b="1" kern="1200" baseline="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Clique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editar</a:t>
            </a:r>
            <a:r>
              <a:rPr lang="en-US" dirty="0" smtClean="0"/>
              <a:t> o </a:t>
            </a:r>
            <a:r>
              <a:rPr lang="en-US" dirty="0" err="1" smtClean="0"/>
              <a:t>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9622" y="4511259"/>
            <a:ext cx="7305388" cy="1001774"/>
          </a:xfrm>
        </p:spPr>
        <p:txBody>
          <a:bodyPr/>
          <a:lstStyle>
            <a:lvl1pPr marL="0" indent="0" algn="ctr">
              <a:buNone/>
              <a:defRPr lang="x-none" sz="2400" kern="1200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3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opcao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>
            <a:lvl1pPr algn="ctr">
              <a:defRPr lang="x-none" sz="3000" b="1" kern="120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Clique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editar</a:t>
            </a:r>
            <a:r>
              <a:rPr lang="en-US" dirty="0" smtClean="0"/>
              <a:t> o </a:t>
            </a:r>
            <a:r>
              <a:rPr lang="en-US" dirty="0" err="1" smtClean="0"/>
              <a:t>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759200"/>
          </a:xfrm>
        </p:spPr>
        <p:txBody>
          <a:bodyPr/>
          <a:lstStyle>
            <a:lvl1pPr algn="just">
              <a:defRPr sz="2400">
                <a:solidFill>
                  <a:srgbClr val="002060"/>
                </a:solidFill>
                <a:latin typeface="+mn-lt"/>
              </a:defRPr>
            </a:lvl1pPr>
            <a:lvl2pPr algn="just">
              <a:defRPr sz="2400">
                <a:solidFill>
                  <a:srgbClr val="002060"/>
                </a:solidFill>
                <a:latin typeface="+mn-lt"/>
              </a:defRPr>
            </a:lvl2pPr>
            <a:lvl3pPr algn="just">
              <a:defRPr sz="2400">
                <a:solidFill>
                  <a:srgbClr val="002060"/>
                </a:solidFill>
                <a:latin typeface="+mn-lt"/>
              </a:defRPr>
            </a:lvl3pPr>
            <a:lvl4pPr algn="just">
              <a:defRPr sz="2400">
                <a:solidFill>
                  <a:srgbClr val="002060"/>
                </a:solidFill>
                <a:latin typeface="+mn-lt"/>
              </a:defRPr>
            </a:lvl4pPr>
            <a:lvl5pPr algn="just">
              <a:defRPr sz="2400">
                <a:solidFill>
                  <a:srgbClr val="002060"/>
                </a:solidFill>
                <a:latin typeface="+mn-lt"/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385A52DB-72BF-406E-B3D5-5B771FFA41BA}" type="datetimeFigureOut">
              <a:rPr lang="en-US"/>
              <a:pPr>
                <a:defRPr/>
              </a:pPr>
              <a:t>9/1/2016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525B7B7-0DBA-4743-B234-90939A782FA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1031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30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fi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04590"/>
            <a:ext cx="8229600" cy="1143000"/>
          </a:xfrm>
        </p:spPr>
        <p:txBody>
          <a:bodyPr/>
          <a:lstStyle>
            <a:lvl1pPr>
              <a:defRPr lang="x-none" sz="2800" kern="120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52256"/>
            <a:ext cx="8229600" cy="2725445"/>
          </a:xfrm>
        </p:spPr>
        <p:txBody>
          <a:bodyPr anchor="ctr"/>
          <a:lstStyle>
            <a:lvl1pPr marL="0" indent="0">
              <a:buNone/>
              <a:defRPr sz="3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4737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77888" y="1241425"/>
            <a:ext cx="73882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stylea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5264150"/>
            <a:ext cx="82296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09" r:id="rId5"/>
    <p:sldLayoutId id="2147483814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Arial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Arial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Arial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Arial" charset="0"/>
          <a:ea typeface="ＭＳ Ｐゴシック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ctr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b="1" kern="1200">
          <a:solidFill>
            <a:schemeClr val="bg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ctr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400" b="1" kern="1200">
          <a:solidFill>
            <a:schemeClr val="bg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ctr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b="1" kern="1200">
          <a:solidFill>
            <a:schemeClr val="bg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ctr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400" b="1" kern="1200">
          <a:solidFill>
            <a:schemeClr val="bg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ctr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400" b="1" kern="1200">
          <a:solidFill>
            <a:schemeClr val="bg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6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8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4.emf"/><Relationship Id="rId4" Type="http://schemas.openxmlformats.org/officeDocument/2006/relationships/image" Target="../media/image113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9.emf"/><Relationship Id="rId4" Type="http://schemas.openxmlformats.org/officeDocument/2006/relationships/image" Target="../media/image118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1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43276566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26291" y="1465068"/>
            <a:ext cx="5711599" cy="2067480"/>
          </a:xfrm>
          <a:prstGeom prst="rect">
            <a:avLst/>
          </a:prstGeom>
        </p:spPr>
      </p:pic>
      <p:pic>
        <p:nvPicPr>
          <p:cNvPr id="5" name="Imagem 4"/>
          <p:cNvPicPr/>
          <p:nvPr>
            <p:extLst>
              <p:ext uri="{D42A27DB-BD31-4B8C-83A1-F6EECF244321}">
                <p14:modId xmlns:p14="http://schemas.microsoft.com/office/powerpoint/2010/main" val="121338030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103438" y="3727450"/>
            <a:ext cx="4938712" cy="297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28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359749480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27999" y="1465200"/>
            <a:ext cx="5711779" cy="2067545"/>
          </a:xfrm>
          <a:prstGeom prst="rect">
            <a:avLst/>
          </a:prstGeom>
        </p:spPr>
      </p:pic>
      <p:pic>
        <p:nvPicPr>
          <p:cNvPr id="5" name="Imagem 4"/>
          <p:cNvPicPr/>
          <p:nvPr>
            <p:extLst>
              <p:ext uri="{D42A27DB-BD31-4B8C-83A1-F6EECF244321}">
                <p14:modId xmlns:p14="http://schemas.microsoft.com/office/powerpoint/2010/main" val="369421704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105025" y="3729038"/>
            <a:ext cx="4945063" cy="29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16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2" name="Imagem 1"/>
          <p:cNvPicPr/>
          <p:nvPr>
            <p:extLst>
              <p:ext uri="{D42A27DB-BD31-4B8C-83A1-F6EECF244321}">
                <p14:modId xmlns:p14="http://schemas.microsoft.com/office/powerpoint/2010/main" val="208096309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87653" y="2669375"/>
            <a:ext cx="6403768" cy="191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32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239353965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27999" y="1465200"/>
            <a:ext cx="5711779" cy="2067545"/>
          </a:xfrm>
          <a:prstGeom prst="rect">
            <a:avLst/>
          </a:prstGeom>
        </p:spPr>
      </p:pic>
      <p:pic>
        <p:nvPicPr>
          <p:cNvPr id="5" name="Imagem 4"/>
          <p:cNvPicPr/>
          <p:nvPr>
            <p:extLst>
              <p:ext uri="{D42A27DB-BD31-4B8C-83A1-F6EECF244321}">
                <p14:modId xmlns:p14="http://schemas.microsoft.com/office/powerpoint/2010/main" val="198846951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105025" y="3729038"/>
            <a:ext cx="4945063" cy="29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81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342773891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377476" y="1548640"/>
            <a:ext cx="4395796" cy="2066400"/>
          </a:xfrm>
          <a:prstGeom prst="rect">
            <a:avLst/>
          </a:prstGeom>
        </p:spPr>
      </p:pic>
      <p:pic>
        <p:nvPicPr>
          <p:cNvPr id="5" name="Imagem 4"/>
          <p:cNvPicPr/>
          <p:nvPr>
            <p:extLst>
              <p:ext uri="{D42A27DB-BD31-4B8C-83A1-F6EECF244321}">
                <p14:modId xmlns:p14="http://schemas.microsoft.com/office/powerpoint/2010/main" val="331854428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105025" y="3729038"/>
            <a:ext cx="4945063" cy="29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99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2" name="Imagem 1"/>
          <p:cNvPicPr/>
          <p:nvPr>
            <p:extLst>
              <p:ext uri="{D42A27DB-BD31-4B8C-83A1-F6EECF244321}">
                <p14:modId xmlns:p14="http://schemas.microsoft.com/office/powerpoint/2010/main" val="101617369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37967" y="2076655"/>
            <a:ext cx="4056997" cy="2436750"/>
          </a:xfrm>
          <a:prstGeom prst="rect">
            <a:avLst/>
          </a:prstGeom>
        </p:spPr>
      </p:pic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57007189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538663" y="2078038"/>
            <a:ext cx="4367212" cy="2628900"/>
          </a:xfrm>
          <a:prstGeom prst="rect">
            <a:avLst/>
          </a:prstGeom>
        </p:spPr>
      </p:pic>
      <p:pic>
        <p:nvPicPr>
          <p:cNvPr id="5" name="Imagem 4"/>
          <p:cNvPicPr/>
          <p:nvPr>
            <p:extLst>
              <p:ext uri="{D42A27DB-BD31-4B8C-83A1-F6EECF244321}">
                <p14:modId xmlns:p14="http://schemas.microsoft.com/office/powerpoint/2010/main" val="78743612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7968" y="4772177"/>
            <a:ext cx="4076423" cy="161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48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296933262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610547" y="1430381"/>
            <a:ext cx="3638973" cy="2106774"/>
          </a:xfrm>
          <a:prstGeom prst="rect">
            <a:avLst/>
          </a:prstGeom>
        </p:spPr>
      </p:pic>
      <p:pic>
        <p:nvPicPr>
          <p:cNvPr id="5" name="Imagem 4"/>
          <p:cNvPicPr/>
          <p:nvPr>
            <p:extLst>
              <p:ext uri="{D42A27DB-BD31-4B8C-83A1-F6EECF244321}">
                <p14:modId xmlns:p14="http://schemas.microsoft.com/office/powerpoint/2010/main" val="108060805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105025" y="3729038"/>
            <a:ext cx="4945063" cy="29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3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4336495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37968" y="1654325"/>
            <a:ext cx="4476970" cy="2436186"/>
          </a:xfrm>
          <a:prstGeom prst="rect">
            <a:avLst/>
          </a:prstGeom>
        </p:spPr>
      </p:pic>
      <p:pic>
        <p:nvPicPr>
          <p:cNvPr id="5" name="Imagem 4"/>
          <p:cNvPicPr/>
          <p:nvPr>
            <p:extLst>
              <p:ext uri="{D42A27DB-BD31-4B8C-83A1-F6EECF244321}">
                <p14:modId xmlns:p14="http://schemas.microsoft.com/office/powerpoint/2010/main" val="84957035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859338" y="1655763"/>
            <a:ext cx="4038600" cy="2432050"/>
          </a:xfrm>
          <a:prstGeom prst="rect">
            <a:avLst/>
          </a:prstGeom>
        </p:spPr>
      </p:pic>
      <p:pic>
        <p:nvPicPr>
          <p:cNvPr id="6" name="Imagem 5"/>
          <p:cNvPicPr/>
          <p:nvPr>
            <p:extLst>
              <p:ext uri="{D42A27DB-BD31-4B8C-83A1-F6EECF244321}">
                <p14:modId xmlns:p14="http://schemas.microsoft.com/office/powerpoint/2010/main" val="367215978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7968" y="4222752"/>
            <a:ext cx="4488156" cy="1777361"/>
          </a:xfrm>
          <a:prstGeom prst="rect">
            <a:avLst/>
          </a:prstGeom>
        </p:spPr>
      </p:pic>
      <p:pic>
        <p:nvPicPr>
          <p:cNvPr id="7" name="Imagem 6"/>
          <p:cNvPicPr/>
          <p:nvPr>
            <p:extLst>
              <p:ext uri="{D42A27DB-BD31-4B8C-83A1-F6EECF244321}">
                <p14:modId xmlns:p14="http://schemas.microsoft.com/office/powerpoint/2010/main" val="36787472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67275" y="4224338"/>
            <a:ext cx="4022725" cy="242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3" name="Imagem 2"/>
          <p:cNvPicPr/>
          <p:nvPr>
            <p:extLst>
              <p:ext uri="{D42A27DB-BD31-4B8C-83A1-F6EECF244321}">
                <p14:modId xmlns:p14="http://schemas.microsoft.com/office/powerpoint/2010/main" val="313308890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89599" y="2671200"/>
            <a:ext cx="6401879" cy="211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7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398883867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37600" y="1656000"/>
            <a:ext cx="4486732" cy="1776797"/>
          </a:xfrm>
          <a:prstGeom prst="rect">
            <a:avLst/>
          </a:prstGeom>
        </p:spPr>
      </p:pic>
      <p:pic>
        <p:nvPicPr>
          <p:cNvPr id="5" name="Imagem 4"/>
          <p:cNvPicPr/>
          <p:nvPr>
            <p:extLst>
              <p:ext uri="{D42A27DB-BD31-4B8C-83A1-F6EECF244321}">
                <p14:modId xmlns:p14="http://schemas.microsoft.com/office/powerpoint/2010/main" val="194466579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864100" y="1657350"/>
            <a:ext cx="4033838" cy="2428875"/>
          </a:xfrm>
          <a:prstGeom prst="rect">
            <a:avLst/>
          </a:prstGeom>
        </p:spPr>
      </p:pic>
      <p:pic>
        <p:nvPicPr>
          <p:cNvPr id="7" name="Imagem 6"/>
          <p:cNvPicPr/>
          <p:nvPr>
            <p:extLst>
              <p:ext uri="{D42A27DB-BD31-4B8C-83A1-F6EECF244321}">
                <p14:modId xmlns:p14="http://schemas.microsoft.com/office/powerpoint/2010/main" val="171006321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7111" y="4222800"/>
            <a:ext cx="4056997" cy="2436750"/>
          </a:xfrm>
          <a:prstGeom prst="rect">
            <a:avLst/>
          </a:prstGeom>
        </p:spPr>
      </p:pic>
      <p:pic>
        <p:nvPicPr>
          <p:cNvPr id="8" name="Imagem 7"/>
          <p:cNvPicPr/>
          <p:nvPr>
            <p:extLst>
              <p:ext uri="{D42A27DB-BD31-4B8C-83A1-F6EECF244321}">
                <p14:modId xmlns:p14="http://schemas.microsoft.com/office/powerpoint/2010/main" val="548130105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64100" y="4224338"/>
            <a:ext cx="4033838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50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/>
              <a:t>Pesquisa</a:t>
            </a:r>
            <a:br>
              <a:rPr lang="pt-BR" altLang="pt-BR" dirty="0" smtClean="0"/>
            </a:br>
            <a:r>
              <a:rPr lang="pt-BR" altLang="pt-BR" dirty="0" smtClean="0"/>
              <a:t>Serviço de Inspeção Municipal – SIM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48618923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37600" y="1845135"/>
            <a:ext cx="4491151" cy="1780702"/>
          </a:xfrm>
          <a:prstGeom prst="rect">
            <a:avLst/>
          </a:prstGeom>
        </p:spPr>
      </p:pic>
      <p:pic>
        <p:nvPicPr>
          <p:cNvPr id="6" name="Imagem 5"/>
          <p:cNvPicPr/>
          <p:nvPr>
            <p:extLst>
              <p:ext uri="{D42A27DB-BD31-4B8C-83A1-F6EECF244321}">
                <p14:modId xmlns:p14="http://schemas.microsoft.com/office/powerpoint/2010/main" val="321283219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37600" y="3862512"/>
            <a:ext cx="4478737" cy="2592953"/>
          </a:xfrm>
          <a:prstGeom prst="rect">
            <a:avLst/>
          </a:prstGeom>
        </p:spPr>
      </p:pic>
      <p:pic>
        <p:nvPicPr>
          <p:cNvPr id="7" name="Imagem 6"/>
          <p:cNvPicPr/>
          <p:nvPr>
            <p:extLst>
              <p:ext uri="{D42A27DB-BD31-4B8C-83A1-F6EECF244321}">
                <p14:modId xmlns:p14="http://schemas.microsoft.com/office/powerpoint/2010/main" val="367171068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64100" y="3868738"/>
            <a:ext cx="4033838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98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/>
              <a:t>Resultado – Região Sul</a:t>
            </a:r>
          </a:p>
        </p:txBody>
      </p:sp>
    </p:spTree>
    <p:extLst>
      <p:ext uri="{BB962C8B-B14F-4D97-AF65-F5344CB8AC3E}">
        <p14:creationId xmlns:p14="http://schemas.microsoft.com/office/powerpoint/2010/main" val="2763579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5" name="Imagem 4"/>
          <p:cNvPicPr/>
          <p:nvPr>
            <p:extLst>
              <p:ext uri="{D42A27DB-BD31-4B8C-83A1-F6EECF244321}">
                <p14:modId xmlns:p14="http://schemas.microsoft.com/office/powerpoint/2010/main" val="357371769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49304" y="1772524"/>
            <a:ext cx="6275156" cy="1700462"/>
          </a:xfrm>
          <a:prstGeom prst="rect">
            <a:avLst/>
          </a:prstGeom>
        </p:spPr>
      </p:pic>
      <p:pic>
        <p:nvPicPr>
          <p:cNvPr id="6" name="Imagem 5"/>
          <p:cNvPicPr/>
          <p:nvPr>
            <p:extLst>
              <p:ext uri="{D42A27DB-BD31-4B8C-83A1-F6EECF244321}">
                <p14:modId xmlns:p14="http://schemas.microsoft.com/office/powerpoint/2010/main" val="135311832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081213" y="3644900"/>
            <a:ext cx="4987925" cy="299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278512818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772697" y="1349964"/>
            <a:ext cx="3598606" cy="2483413"/>
          </a:xfrm>
          <a:prstGeom prst="rect">
            <a:avLst/>
          </a:prstGeom>
        </p:spPr>
      </p:pic>
      <p:pic>
        <p:nvPicPr>
          <p:cNvPr id="5" name="Imagem 4"/>
          <p:cNvPicPr/>
          <p:nvPr>
            <p:extLst>
              <p:ext uri="{D42A27DB-BD31-4B8C-83A1-F6EECF244321}">
                <p14:modId xmlns:p14="http://schemas.microsoft.com/office/powerpoint/2010/main" val="207470956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974850" y="3946525"/>
            <a:ext cx="5200650" cy="275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81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343588860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992558" y="1561586"/>
            <a:ext cx="5168077" cy="2220658"/>
          </a:xfrm>
          <a:prstGeom prst="rect">
            <a:avLst/>
          </a:prstGeom>
        </p:spPr>
      </p:pic>
      <p:pic>
        <p:nvPicPr>
          <p:cNvPr id="5" name="Imagem 4"/>
          <p:cNvPicPr/>
          <p:nvPr>
            <p:extLst>
              <p:ext uri="{D42A27DB-BD31-4B8C-83A1-F6EECF244321}">
                <p14:modId xmlns:p14="http://schemas.microsoft.com/office/powerpoint/2010/main" val="3416024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338388" y="3929063"/>
            <a:ext cx="4473575" cy="269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04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307927327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994400" y="1562400"/>
            <a:ext cx="5168319" cy="2311755"/>
          </a:xfrm>
          <a:prstGeom prst="rect">
            <a:avLst/>
          </a:prstGeom>
        </p:spPr>
      </p:pic>
      <p:pic>
        <p:nvPicPr>
          <p:cNvPr id="5" name="Imagem 4"/>
          <p:cNvPicPr/>
          <p:nvPr>
            <p:extLst>
              <p:ext uri="{D42A27DB-BD31-4B8C-83A1-F6EECF244321}">
                <p14:modId xmlns:p14="http://schemas.microsoft.com/office/powerpoint/2010/main" val="334374240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338388" y="3929063"/>
            <a:ext cx="4475162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54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301374376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37968" y="2693776"/>
            <a:ext cx="3674142" cy="2857666"/>
          </a:xfrm>
          <a:prstGeom prst="rect">
            <a:avLst/>
          </a:prstGeom>
        </p:spPr>
      </p:pic>
      <p:pic>
        <p:nvPicPr>
          <p:cNvPr id="5" name="Imagem 4"/>
          <p:cNvPicPr/>
          <p:nvPr>
            <p:extLst>
              <p:ext uri="{D42A27DB-BD31-4B8C-83A1-F6EECF244321}">
                <p14:modId xmlns:p14="http://schemas.microsoft.com/office/powerpoint/2010/main" val="324762836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054475" y="2697163"/>
            <a:ext cx="4843463" cy="27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39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2" name="Imagem 1"/>
          <p:cNvPicPr/>
          <p:nvPr>
            <p:extLst>
              <p:ext uri="{D42A27DB-BD31-4B8C-83A1-F6EECF244321}">
                <p14:modId xmlns:p14="http://schemas.microsoft.com/office/powerpoint/2010/main" val="262873100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37968" y="2625837"/>
            <a:ext cx="3678882" cy="2289721"/>
          </a:xfrm>
          <a:prstGeom prst="rect">
            <a:avLst/>
          </a:prstGeom>
        </p:spPr>
      </p:pic>
      <p:pic>
        <p:nvPicPr>
          <p:cNvPr id="3" name="Imagem 2"/>
          <p:cNvPicPr/>
          <p:nvPr>
            <p:extLst>
              <p:ext uri="{D42A27DB-BD31-4B8C-83A1-F6EECF244321}">
                <p14:modId xmlns:p14="http://schemas.microsoft.com/office/powerpoint/2010/main" val="148252510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054475" y="2628900"/>
            <a:ext cx="4848225" cy="2708275"/>
          </a:xfrm>
          <a:prstGeom prst="rect">
            <a:avLst/>
          </a:prstGeom>
        </p:spPr>
      </p:pic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167703750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7968" y="5580448"/>
            <a:ext cx="36576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48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154597137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26291" y="1465068"/>
            <a:ext cx="5711599" cy="2067480"/>
          </a:xfrm>
          <a:prstGeom prst="rect">
            <a:avLst/>
          </a:prstGeom>
        </p:spPr>
      </p:pic>
      <p:pic>
        <p:nvPicPr>
          <p:cNvPr id="5" name="Imagem 4"/>
          <p:cNvPicPr/>
          <p:nvPr>
            <p:extLst>
              <p:ext uri="{D42A27DB-BD31-4B8C-83A1-F6EECF244321}">
                <p14:modId xmlns:p14="http://schemas.microsoft.com/office/powerpoint/2010/main" val="112560493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103438" y="3727450"/>
            <a:ext cx="4938712" cy="297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28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15686088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27999" y="1465200"/>
            <a:ext cx="5711779" cy="2067545"/>
          </a:xfrm>
          <a:prstGeom prst="rect">
            <a:avLst/>
          </a:prstGeom>
        </p:spPr>
      </p:pic>
      <p:pic>
        <p:nvPicPr>
          <p:cNvPr id="5" name="Imagem 4"/>
          <p:cNvPicPr/>
          <p:nvPr>
            <p:extLst>
              <p:ext uri="{D42A27DB-BD31-4B8C-83A1-F6EECF244321}">
                <p14:modId xmlns:p14="http://schemas.microsoft.com/office/powerpoint/2010/main" val="229326683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105025" y="3729038"/>
            <a:ext cx="4945063" cy="29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16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/>
              <a:t>Resultado - Brasil</a:t>
            </a:r>
          </a:p>
        </p:txBody>
      </p:sp>
    </p:spTree>
    <p:extLst>
      <p:ext uri="{BB962C8B-B14F-4D97-AF65-F5344CB8AC3E}">
        <p14:creationId xmlns:p14="http://schemas.microsoft.com/office/powerpoint/2010/main" val="26336857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2" name="Imagem 1"/>
          <p:cNvPicPr/>
          <p:nvPr>
            <p:extLst>
              <p:ext uri="{D42A27DB-BD31-4B8C-83A1-F6EECF244321}">
                <p14:modId xmlns:p14="http://schemas.microsoft.com/office/powerpoint/2010/main" val="41168288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87653" y="2669375"/>
            <a:ext cx="6403768" cy="191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32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351972492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27999" y="1465200"/>
            <a:ext cx="5711779" cy="2067545"/>
          </a:xfrm>
          <a:prstGeom prst="rect">
            <a:avLst/>
          </a:prstGeom>
        </p:spPr>
      </p:pic>
      <p:pic>
        <p:nvPicPr>
          <p:cNvPr id="5" name="Imagem 4"/>
          <p:cNvPicPr/>
          <p:nvPr>
            <p:extLst>
              <p:ext uri="{D42A27DB-BD31-4B8C-83A1-F6EECF244321}">
                <p14:modId xmlns:p14="http://schemas.microsoft.com/office/powerpoint/2010/main" val="334691043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105025" y="3729038"/>
            <a:ext cx="4945063" cy="29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81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259230888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377476" y="1548640"/>
            <a:ext cx="4395796" cy="2066400"/>
          </a:xfrm>
          <a:prstGeom prst="rect">
            <a:avLst/>
          </a:prstGeom>
        </p:spPr>
      </p:pic>
      <p:pic>
        <p:nvPicPr>
          <p:cNvPr id="5" name="Imagem 4"/>
          <p:cNvPicPr/>
          <p:nvPr>
            <p:extLst>
              <p:ext uri="{D42A27DB-BD31-4B8C-83A1-F6EECF244321}">
                <p14:modId xmlns:p14="http://schemas.microsoft.com/office/powerpoint/2010/main" val="71824513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105025" y="3729038"/>
            <a:ext cx="4945063" cy="29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994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2" name="Imagem 1"/>
          <p:cNvPicPr/>
          <p:nvPr>
            <p:extLst>
              <p:ext uri="{D42A27DB-BD31-4B8C-83A1-F6EECF244321}">
                <p14:modId xmlns:p14="http://schemas.microsoft.com/office/powerpoint/2010/main" val="284854781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37967" y="2076655"/>
            <a:ext cx="4056997" cy="2436750"/>
          </a:xfrm>
          <a:prstGeom prst="rect">
            <a:avLst/>
          </a:prstGeom>
        </p:spPr>
      </p:pic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207687182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538663" y="2078038"/>
            <a:ext cx="4367212" cy="2628900"/>
          </a:xfrm>
          <a:prstGeom prst="rect">
            <a:avLst/>
          </a:prstGeom>
        </p:spPr>
      </p:pic>
      <p:pic>
        <p:nvPicPr>
          <p:cNvPr id="5" name="Imagem 4"/>
          <p:cNvPicPr/>
          <p:nvPr>
            <p:extLst>
              <p:ext uri="{D42A27DB-BD31-4B8C-83A1-F6EECF244321}">
                <p14:modId xmlns:p14="http://schemas.microsoft.com/office/powerpoint/2010/main" val="37287084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7968" y="4772177"/>
            <a:ext cx="4076423" cy="161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48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181167300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610547" y="1430381"/>
            <a:ext cx="3638973" cy="2106774"/>
          </a:xfrm>
          <a:prstGeom prst="rect">
            <a:avLst/>
          </a:prstGeom>
        </p:spPr>
      </p:pic>
      <p:pic>
        <p:nvPicPr>
          <p:cNvPr id="5" name="Imagem 4"/>
          <p:cNvPicPr/>
          <p:nvPr>
            <p:extLst>
              <p:ext uri="{D42A27DB-BD31-4B8C-83A1-F6EECF244321}">
                <p14:modId xmlns:p14="http://schemas.microsoft.com/office/powerpoint/2010/main" val="201329393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105025" y="3729038"/>
            <a:ext cx="4945063" cy="29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3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388759091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37968" y="1654325"/>
            <a:ext cx="4476970" cy="2436186"/>
          </a:xfrm>
          <a:prstGeom prst="rect">
            <a:avLst/>
          </a:prstGeom>
        </p:spPr>
      </p:pic>
      <p:pic>
        <p:nvPicPr>
          <p:cNvPr id="5" name="Imagem 4"/>
          <p:cNvPicPr/>
          <p:nvPr>
            <p:extLst>
              <p:ext uri="{D42A27DB-BD31-4B8C-83A1-F6EECF244321}">
                <p14:modId xmlns:p14="http://schemas.microsoft.com/office/powerpoint/2010/main" val="377053107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859338" y="1655763"/>
            <a:ext cx="4038600" cy="2432050"/>
          </a:xfrm>
          <a:prstGeom prst="rect">
            <a:avLst/>
          </a:prstGeom>
        </p:spPr>
      </p:pic>
      <p:pic>
        <p:nvPicPr>
          <p:cNvPr id="6" name="Imagem 5"/>
          <p:cNvPicPr/>
          <p:nvPr>
            <p:extLst>
              <p:ext uri="{D42A27DB-BD31-4B8C-83A1-F6EECF244321}">
                <p14:modId xmlns:p14="http://schemas.microsoft.com/office/powerpoint/2010/main" val="101134772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7968" y="4222752"/>
            <a:ext cx="4488156" cy="1777361"/>
          </a:xfrm>
          <a:prstGeom prst="rect">
            <a:avLst/>
          </a:prstGeom>
        </p:spPr>
      </p:pic>
      <p:pic>
        <p:nvPicPr>
          <p:cNvPr id="7" name="Imagem 6"/>
          <p:cNvPicPr/>
          <p:nvPr>
            <p:extLst>
              <p:ext uri="{D42A27DB-BD31-4B8C-83A1-F6EECF244321}">
                <p14:modId xmlns:p14="http://schemas.microsoft.com/office/powerpoint/2010/main" val="1427484306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67275" y="4224338"/>
            <a:ext cx="4022725" cy="242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9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3" name="Imagem 2"/>
          <p:cNvPicPr/>
          <p:nvPr>
            <p:extLst>
              <p:ext uri="{D42A27DB-BD31-4B8C-83A1-F6EECF244321}">
                <p14:modId xmlns:p14="http://schemas.microsoft.com/office/powerpoint/2010/main" val="186307620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89599" y="2671200"/>
            <a:ext cx="6401879" cy="211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77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154828312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37600" y="1656000"/>
            <a:ext cx="4486732" cy="1776797"/>
          </a:xfrm>
          <a:prstGeom prst="rect">
            <a:avLst/>
          </a:prstGeom>
        </p:spPr>
      </p:pic>
      <p:pic>
        <p:nvPicPr>
          <p:cNvPr id="5" name="Imagem 4"/>
          <p:cNvPicPr/>
          <p:nvPr>
            <p:extLst>
              <p:ext uri="{D42A27DB-BD31-4B8C-83A1-F6EECF244321}">
                <p14:modId xmlns:p14="http://schemas.microsoft.com/office/powerpoint/2010/main" val="49687335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864100" y="1657350"/>
            <a:ext cx="4033838" cy="2428875"/>
          </a:xfrm>
          <a:prstGeom prst="rect">
            <a:avLst/>
          </a:prstGeom>
        </p:spPr>
      </p:pic>
      <p:pic>
        <p:nvPicPr>
          <p:cNvPr id="7" name="Imagem 6"/>
          <p:cNvPicPr/>
          <p:nvPr>
            <p:extLst>
              <p:ext uri="{D42A27DB-BD31-4B8C-83A1-F6EECF244321}">
                <p14:modId xmlns:p14="http://schemas.microsoft.com/office/powerpoint/2010/main" val="398974844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7111" y="4222800"/>
            <a:ext cx="4056997" cy="2436750"/>
          </a:xfrm>
          <a:prstGeom prst="rect">
            <a:avLst/>
          </a:prstGeom>
        </p:spPr>
      </p:pic>
      <p:pic>
        <p:nvPicPr>
          <p:cNvPr id="8" name="Imagem 7"/>
          <p:cNvPicPr/>
          <p:nvPr>
            <p:extLst>
              <p:ext uri="{D42A27DB-BD31-4B8C-83A1-F6EECF244321}">
                <p14:modId xmlns:p14="http://schemas.microsoft.com/office/powerpoint/2010/main" val="2288388870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64100" y="4224338"/>
            <a:ext cx="4033838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503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320924867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37600" y="1845135"/>
            <a:ext cx="4491151" cy="1780702"/>
          </a:xfrm>
          <a:prstGeom prst="rect">
            <a:avLst/>
          </a:prstGeom>
        </p:spPr>
      </p:pic>
      <p:pic>
        <p:nvPicPr>
          <p:cNvPr id="6" name="Imagem 5"/>
          <p:cNvPicPr/>
          <p:nvPr>
            <p:extLst>
              <p:ext uri="{D42A27DB-BD31-4B8C-83A1-F6EECF244321}">
                <p14:modId xmlns:p14="http://schemas.microsoft.com/office/powerpoint/2010/main" val="154480997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37600" y="3862512"/>
            <a:ext cx="4478737" cy="2592953"/>
          </a:xfrm>
          <a:prstGeom prst="rect">
            <a:avLst/>
          </a:prstGeom>
        </p:spPr>
      </p:pic>
      <p:pic>
        <p:nvPicPr>
          <p:cNvPr id="7" name="Imagem 6"/>
          <p:cNvPicPr/>
          <p:nvPr>
            <p:extLst>
              <p:ext uri="{D42A27DB-BD31-4B8C-83A1-F6EECF244321}">
                <p14:modId xmlns:p14="http://schemas.microsoft.com/office/powerpoint/2010/main" val="88980668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64100" y="3868738"/>
            <a:ext cx="4033838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988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/>
              <a:t>Resultado – Rio Grande do Sul</a:t>
            </a:r>
          </a:p>
        </p:txBody>
      </p:sp>
    </p:spTree>
    <p:extLst>
      <p:ext uri="{BB962C8B-B14F-4D97-AF65-F5344CB8AC3E}">
        <p14:creationId xmlns:p14="http://schemas.microsoft.com/office/powerpoint/2010/main" val="497322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5" name="Imagem 4"/>
          <p:cNvPicPr/>
          <p:nvPr>
            <p:extLst>
              <p:ext uri="{D42A27DB-BD31-4B8C-83A1-F6EECF244321}">
                <p14:modId xmlns:p14="http://schemas.microsoft.com/office/powerpoint/2010/main" val="212379724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49304" y="1772524"/>
            <a:ext cx="6275156" cy="1700462"/>
          </a:xfrm>
          <a:prstGeom prst="rect">
            <a:avLst/>
          </a:prstGeom>
        </p:spPr>
      </p:pic>
      <p:pic>
        <p:nvPicPr>
          <p:cNvPr id="6" name="Imagem 5"/>
          <p:cNvPicPr/>
          <p:nvPr>
            <p:extLst>
              <p:ext uri="{D42A27DB-BD31-4B8C-83A1-F6EECF244321}">
                <p14:modId xmlns:p14="http://schemas.microsoft.com/office/powerpoint/2010/main" val="138031258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081213" y="3644900"/>
            <a:ext cx="4987925" cy="299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5" name="Imagem 4"/>
          <p:cNvPicPr/>
          <p:nvPr>
            <p:extLst>
              <p:ext uri="{D42A27DB-BD31-4B8C-83A1-F6EECF244321}">
                <p14:modId xmlns:p14="http://schemas.microsoft.com/office/powerpoint/2010/main" val="326240683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49304" y="1772524"/>
            <a:ext cx="6275156" cy="1700462"/>
          </a:xfrm>
          <a:prstGeom prst="rect">
            <a:avLst/>
          </a:prstGeom>
        </p:spPr>
      </p:pic>
      <p:pic>
        <p:nvPicPr>
          <p:cNvPr id="6" name="Imagem 5"/>
          <p:cNvPicPr/>
          <p:nvPr>
            <p:extLst>
              <p:ext uri="{D42A27DB-BD31-4B8C-83A1-F6EECF244321}">
                <p14:modId xmlns:p14="http://schemas.microsoft.com/office/powerpoint/2010/main" val="189235448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081213" y="3644900"/>
            <a:ext cx="4987925" cy="299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351862868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772697" y="1349964"/>
            <a:ext cx="3598606" cy="2483413"/>
          </a:xfrm>
          <a:prstGeom prst="rect">
            <a:avLst/>
          </a:prstGeom>
        </p:spPr>
      </p:pic>
      <p:pic>
        <p:nvPicPr>
          <p:cNvPr id="5" name="Imagem 4"/>
          <p:cNvPicPr/>
          <p:nvPr>
            <p:extLst>
              <p:ext uri="{D42A27DB-BD31-4B8C-83A1-F6EECF244321}">
                <p14:modId xmlns:p14="http://schemas.microsoft.com/office/powerpoint/2010/main" val="288619583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974850" y="3946525"/>
            <a:ext cx="5200650" cy="275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817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345575989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992558" y="1561586"/>
            <a:ext cx="5168077" cy="2220658"/>
          </a:xfrm>
          <a:prstGeom prst="rect">
            <a:avLst/>
          </a:prstGeom>
        </p:spPr>
      </p:pic>
      <p:pic>
        <p:nvPicPr>
          <p:cNvPr id="5" name="Imagem 4"/>
          <p:cNvPicPr/>
          <p:nvPr>
            <p:extLst>
              <p:ext uri="{D42A27DB-BD31-4B8C-83A1-F6EECF244321}">
                <p14:modId xmlns:p14="http://schemas.microsoft.com/office/powerpoint/2010/main" val="363365904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338388" y="3929063"/>
            <a:ext cx="4473575" cy="269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041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243675433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994400" y="1562400"/>
            <a:ext cx="5168319" cy="2311755"/>
          </a:xfrm>
          <a:prstGeom prst="rect">
            <a:avLst/>
          </a:prstGeom>
        </p:spPr>
      </p:pic>
      <p:pic>
        <p:nvPicPr>
          <p:cNvPr id="5" name="Imagem 4"/>
          <p:cNvPicPr/>
          <p:nvPr>
            <p:extLst>
              <p:ext uri="{D42A27DB-BD31-4B8C-83A1-F6EECF244321}">
                <p14:modId xmlns:p14="http://schemas.microsoft.com/office/powerpoint/2010/main" val="226400032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338388" y="3929063"/>
            <a:ext cx="4475162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540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368325666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37968" y="2693776"/>
            <a:ext cx="3674142" cy="2857666"/>
          </a:xfrm>
          <a:prstGeom prst="rect">
            <a:avLst/>
          </a:prstGeom>
        </p:spPr>
      </p:pic>
      <p:pic>
        <p:nvPicPr>
          <p:cNvPr id="5" name="Imagem 4"/>
          <p:cNvPicPr/>
          <p:nvPr>
            <p:extLst>
              <p:ext uri="{D42A27DB-BD31-4B8C-83A1-F6EECF244321}">
                <p14:modId xmlns:p14="http://schemas.microsoft.com/office/powerpoint/2010/main" val="57683452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054475" y="2697163"/>
            <a:ext cx="4843463" cy="27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398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2" name="Imagem 1"/>
          <p:cNvPicPr/>
          <p:nvPr>
            <p:extLst>
              <p:ext uri="{D42A27DB-BD31-4B8C-83A1-F6EECF244321}">
                <p14:modId xmlns:p14="http://schemas.microsoft.com/office/powerpoint/2010/main" val="416919674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37968" y="2625837"/>
            <a:ext cx="3678882" cy="2289721"/>
          </a:xfrm>
          <a:prstGeom prst="rect">
            <a:avLst/>
          </a:prstGeom>
        </p:spPr>
      </p:pic>
      <p:pic>
        <p:nvPicPr>
          <p:cNvPr id="3" name="Imagem 2"/>
          <p:cNvPicPr/>
          <p:nvPr>
            <p:extLst>
              <p:ext uri="{D42A27DB-BD31-4B8C-83A1-F6EECF244321}">
                <p14:modId xmlns:p14="http://schemas.microsoft.com/office/powerpoint/2010/main" val="101481628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054475" y="2628900"/>
            <a:ext cx="4848225" cy="2708275"/>
          </a:xfrm>
          <a:prstGeom prst="rect">
            <a:avLst/>
          </a:prstGeom>
        </p:spPr>
      </p:pic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285186001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7968" y="5580448"/>
            <a:ext cx="36576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483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191360961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26291" y="1465068"/>
            <a:ext cx="5711599" cy="2067480"/>
          </a:xfrm>
          <a:prstGeom prst="rect">
            <a:avLst/>
          </a:prstGeom>
        </p:spPr>
      </p:pic>
      <p:pic>
        <p:nvPicPr>
          <p:cNvPr id="5" name="Imagem 4"/>
          <p:cNvPicPr/>
          <p:nvPr>
            <p:extLst>
              <p:ext uri="{D42A27DB-BD31-4B8C-83A1-F6EECF244321}">
                <p14:modId xmlns:p14="http://schemas.microsoft.com/office/powerpoint/2010/main" val="190036428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103438" y="3727450"/>
            <a:ext cx="4938712" cy="297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286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49798854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27999" y="1465200"/>
            <a:ext cx="5711779" cy="2067545"/>
          </a:xfrm>
          <a:prstGeom prst="rect">
            <a:avLst/>
          </a:prstGeom>
        </p:spPr>
      </p:pic>
      <p:pic>
        <p:nvPicPr>
          <p:cNvPr id="5" name="Imagem 4"/>
          <p:cNvPicPr/>
          <p:nvPr>
            <p:extLst>
              <p:ext uri="{D42A27DB-BD31-4B8C-83A1-F6EECF244321}">
                <p14:modId xmlns:p14="http://schemas.microsoft.com/office/powerpoint/2010/main" val="371032561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105025" y="3729038"/>
            <a:ext cx="4945063" cy="29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164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2" name="Imagem 1"/>
          <p:cNvPicPr/>
          <p:nvPr>
            <p:extLst>
              <p:ext uri="{D42A27DB-BD31-4B8C-83A1-F6EECF244321}">
                <p14:modId xmlns:p14="http://schemas.microsoft.com/office/powerpoint/2010/main" val="122823798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87653" y="2669375"/>
            <a:ext cx="6403768" cy="191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328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356713304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27999" y="1465200"/>
            <a:ext cx="5711779" cy="2067545"/>
          </a:xfrm>
          <a:prstGeom prst="rect">
            <a:avLst/>
          </a:prstGeom>
        </p:spPr>
      </p:pic>
      <p:pic>
        <p:nvPicPr>
          <p:cNvPr id="5" name="Imagem 4"/>
          <p:cNvPicPr/>
          <p:nvPr>
            <p:extLst>
              <p:ext uri="{D42A27DB-BD31-4B8C-83A1-F6EECF244321}">
                <p14:modId xmlns:p14="http://schemas.microsoft.com/office/powerpoint/2010/main" val="350223761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105025" y="3729038"/>
            <a:ext cx="4945063" cy="29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81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2837903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772697" y="1349964"/>
            <a:ext cx="3598606" cy="2483413"/>
          </a:xfrm>
          <a:prstGeom prst="rect">
            <a:avLst/>
          </a:prstGeom>
        </p:spPr>
      </p:pic>
      <p:pic>
        <p:nvPicPr>
          <p:cNvPr id="5" name="Imagem 4"/>
          <p:cNvPicPr/>
          <p:nvPr>
            <p:extLst>
              <p:ext uri="{D42A27DB-BD31-4B8C-83A1-F6EECF244321}">
                <p14:modId xmlns:p14="http://schemas.microsoft.com/office/powerpoint/2010/main" val="405918979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974850" y="3946525"/>
            <a:ext cx="5200650" cy="275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817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341854530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377476" y="1548640"/>
            <a:ext cx="4395796" cy="2066400"/>
          </a:xfrm>
          <a:prstGeom prst="rect">
            <a:avLst/>
          </a:prstGeom>
        </p:spPr>
      </p:pic>
      <p:pic>
        <p:nvPicPr>
          <p:cNvPr id="5" name="Imagem 4"/>
          <p:cNvPicPr/>
          <p:nvPr>
            <p:extLst>
              <p:ext uri="{D42A27DB-BD31-4B8C-83A1-F6EECF244321}">
                <p14:modId xmlns:p14="http://schemas.microsoft.com/office/powerpoint/2010/main" val="65867028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105025" y="3729038"/>
            <a:ext cx="4945063" cy="29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994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2" name="Imagem 1"/>
          <p:cNvPicPr/>
          <p:nvPr>
            <p:extLst>
              <p:ext uri="{D42A27DB-BD31-4B8C-83A1-F6EECF244321}">
                <p14:modId xmlns:p14="http://schemas.microsoft.com/office/powerpoint/2010/main" val="38059183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37967" y="2076655"/>
            <a:ext cx="4056997" cy="2436750"/>
          </a:xfrm>
          <a:prstGeom prst="rect">
            <a:avLst/>
          </a:prstGeom>
        </p:spPr>
      </p:pic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6868613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538663" y="2078038"/>
            <a:ext cx="4367212" cy="2628900"/>
          </a:xfrm>
          <a:prstGeom prst="rect">
            <a:avLst/>
          </a:prstGeom>
        </p:spPr>
      </p:pic>
      <p:pic>
        <p:nvPicPr>
          <p:cNvPr id="5" name="Imagem 4"/>
          <p:cNvPicPr/>
          <p:nvPr>
            <p:extLst>
              <p:ext uri="{D42A27DB-BD31-4B8C-83A1-F6EECF244321}">
                <p14:modId xmlns:p14="http://schemas.microsoft.com/office/powerpoint/2010/main" val="262839898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7968" y="4772177"/>
            <a:ext cx="4076423" cy="161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480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328652786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610547" y="1430381"/>
            <a:ext cx="3638973" cy="2106774"/>
          </a:xfrm>
          <a:prstGeom prst="rect">
            <a:avLst/>
          </a:prstGeom>
        </p:spPr>
      </p:pic>
      <p:pic>
        <p:nvPicPr>
          <p:cNvPr id="5" name="Imagem 4"/>
          <p:cNvPicPr/>
          <p:nvPr>
            <p:extLst>
              <p:ext uri="{D42A27DB-BD31-4B8C-83A1-F6EECF244321}">
                <p14:modId xmlns:p14="http://schemas.microsoft.com/office/powerpoint/2010/main" val="102474420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105025" y="3729038"/>
            <a:ext cx="4945063" cy="29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36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231112793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37968" y="1654325"/>
            <a:ext cx="4476970" cy="2436186"/>
          </a:xfrm>
          <a:prstGeom prst="rect">
            <a:avLst/>
          </a:prstGeom>
        </p:spPr>
      </p:pic>
      <p:pic>
        <p:nvPicPr>
          <p:cNvPr id="5" name="Imagem 4"/>
          <p:cNvPicPr/>
          <p:nvPr>
            <p:extLst>
              <p:ext uri="{D42A27DB-BD31-4B8C-83A1-F6EECF244321}">
                <p14:modId xmlns:p14="http://schemas.microsoft.com/office/powerpoint/2010/main" val="4437601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859338" y="1655763"/>
            <a:ext cx="4038600" cy="2432050"/>
          </a:xfrm>
          <a:prstGeom prst="rect">
            <a:avLst/>
          </a:prstGeom>
        </p:spPr>
      </p:pic>
      <p:pic>
        <p:nvPicPr>
          <p:cNvPr id="6" name="Imagem 5"/>
          <p:cNvPicPr/>
          <p:nvPr>
            <p:extLst>
              <p:ext uri="{D42A27DB-BD31-4B8C-83A1-F6EECF244321}">
                <p14:modId xmlns:p14="http://schemas.microsoft.com/office/powerpoint/2010/main" val="316305693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7968" y="4222752"/>
            <a:ext cx="4488156" cy="1777361"/>
          </a:xfrm>
          <a:prstGeom prst="rect">
            <a:avLst/>
          </a:prstGeom>
        </p:spPr>
      </p:pic>
      <p:pic>
        <p:nvPicPr>
          <p:cNvPr id="7" name="Imagem 6"/>
          <p:cNvPicPr/>
          <p:nvPr>
            <p:extLst>
              <p:ext uri="{D42A27DB-BD31-4B8C-83A1-F6EECF244321}">
                <p14:modId xmlns:p14="http://schemas.microsoft.com/office/powerpoint/2010/main" val="105084817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67275" y="4224338"/>
            <a:ext cx="4022725" cy="242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9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3" name="Imagem 2"/>
          <p:cNvPicPr/>
          <p:nvPr>
            <p:extLst>
              <p:ext uri="{D42A27DB-BD31-4B8C-83A1-F6EECF244321}">
                <p14:modId xmlns:p14="http://schemas.microsoft.com/office/powerpoint/2010/main" val="97456575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89599" y="2671200"/>
            <a:ext cx="6401879" cy="211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77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100994346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37600" y="1656000"/>
            <a:ext cx="4486732" cy="1776797"/>
          </a:xfrm>
          <a:prstGeom prst="rect">
            <a:avLst/>
          </a:prstGeom>
        </p:spPr>
      </p:pic>
      <p:pic>
        <p:nvPicPr>
          <p:cNvPr id="5" name="Imagem 4"/>
          <p:cNvPicPr/>
          <p:nvPr>
            <p:extLst>
              <p:ext uri="{D42A27DB-BD31-4B8C-83A1-F6EECF244321}">
                <p14:modId xmlns:p14="http://schemas.microsoft.com/office/powerpoint/2010/main" val="78039026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864100" y="1657350"/>
            <a:ext cx="4033838" cy="2428875"/>
          </a:xfrm>
          <a:prstGeom prst="rect">
            <a:avLst/>
          </a:prstGeom>
        </p:spPr>
      </p:pic>
      <p:pic>
        <p:nvPicPr>
          <p:cNvPr id="7" name="Imagem 6"/>
          <p:cNvPicPr/>
          <p:nvPr>
            <p:extLst>
              <p:ext uri="{D42A27DB-BD31-4B8C-83A1-F6EECF244321}">
                <p14:modId xmlns:p14="http://schemas.microsoft.com/office/powerpoint/2010/main" val="201772406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7111" y="4222800"/>
            <a:ext cx="4056997" cy="2436750"/>
          </a:xfrm>
          <a:prstGeom prst="rect">
            <a:avLst/>
          </a:prstGeom>
        </p:spPr>
      </p:pic>
      <p:pic>
        <p:nvPicPr>
          <p:cNvPr id="8" name="Imagem 7"/>
          <p:cNvPicPr/>
          <p:nvPr>
            <p:extLst>
              <p:ext uri="{D42A27DB-BD31-4B8C-83A1-F6EECF244321}">
                <p14:modId xmlns:p14="http://schemas.microsoft.com/office/powerpoint/2010/main" val="118150102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64100" y="4224338"/>
            <a:ext cx="4033838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503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316196306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37600" y="1845135"/>
            <a:ext cx="4491151" cy="1780702"/>
          </a:xfrm>
          <a:prstGeom prst="rect">
            <a:avLst/>
          </a:prstGeom>
        </p:spPr>
      </p:pic>
      <p:pic>
        <p:nvPicPr>
          <p:cNvPr id="6" name="Imagem 5"/>
          <p:cNvPicPr/>
          <p:nvPr>
            <p:extLst>
              <p:ext uri="{D42A27DB-BD31-4B8C-83A1-F6EECF244321}">
                <p14:modId xmlns:p14="http://schemas.microsoft.com/office/powerpoint/2010/main" val="112454146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37600" y="3862512"/>
            <a:ext cx="4478737" cy="2592953"/>
          </a:xfrm>
          <a:prstGeom prst="rect">
            <a:avLst/>
          </a:prstGeom>
        </p:spPr>
      </p:pic>
      <p:pic>
        <p:nvPicPr>
          <p:cNvPr id="7" name="Imagem 6"/>
          <p:cNvPicPr/>
          <p:nvPr>
            <p:extLst>
              <p:ext uri="{D42A27DB-BD31-4B8C-83A1-F6EECF244321}">
                <p14:modId xmlns:p14="http://schemas.microsoft.com/office/powerpoint/2010/main" val="273506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64100" y="3868738"/>
            <a:ext cx="4033838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988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457200" y="5303838"/>
            <a:ext cx="8229600" cy="1241425"/>
          </a:xfrm>
        </p:spPr>
        <p:txBody>
          <a:bodyPr/>
          <a:lstStyle/>
          <a:p>
            <a:r>
              <a:rPr lang="pt-BR" altLang="pt-BR">
                <a:ea typeface="ＭＳ Ｐゴシック" panose="020B0600070205080204" pitchFamily="34" charset="-128"/>
              </a:rPr>
              <a:t>Fone: (61) </a:t>
            </a:r>
            <a:r>
              <a:rPr lang="en-US" altLang="pt-BR">
                <a:ea typeface="ＭＳ Ｐゴシック" panose="020B0600070205080204" pitchFamily="34" charset="-128"/>
              </a:rPr>
              <a:t>2101-xxxx</a:t>
            </a:r>
            <a:r>
              <a:rPr lang="pt-BR" altLang="pt-BR">
                <a:ea typeface="ＭＳ Ｐゴシック" panose="020B0600070205080204" pitchFamily="34" charset="-128"/>
              </a:rPr>
              <a:t/>
            </a:r>
            <a:br>
              <a:rPr lang="pt-BR" altLang="pt-BR">
                <a:ea typeface="ＭＳ Ｐゴシック" panose="020B0600070205080204" pitchFamily="34" charset="-128"/>
              </a:rPr>
            </a:br>
            <a:r>
              <a:rPr lang="pt-BR" altLang="pt-BR">
                <a:ea typeface="ＭＳ Ｐゴシック" panose="020B0600070205080204" pitchFamily="34" charset="-128"/>
              </a:rPr>
              <a:t>E-mail: </a:t>
            </a:r>
            <a:r>
              <a:rPr lang="en-US" altLang="pt-BR">
                <a:ea typeface="ＭＳ Ｐゴシック" panose="020B0600070205080204" pitchFamily="34" charset="-128"/>
              </a:rPr>
              <a:t>paletrante@cnm.org.br</a:t>
            </a:r>
            <a:endParaRPr lang="pt-BR" altLang="pt-BR">
              <a:ea typeface="ＭＳ Ｐゴシック" panose="020B0600070205080204" pitchFamily="34" charset="-128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69938" y="852488"/>
            <a:ext cx="7604125" cy="2725737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pt-BR" dirty="0" smtClean="0">
                <a:ea typeface="+mn-ea"/>
              </a:rPr>
              <a:t>Obrigado!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9343231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992558" y="1561586"/>
            <a:ext cx="5168077" cy="2220658"/>
          </a:xfrm>
          <a:prstGeom prst="rect">
            <a:avLst/>
          </a:prstGeom>
        </p:spPr>
      </p:pic>
      <p:pic>
        <p:nvPicPr>
          <p:cNvPr id="5" name="Imagem 4"/>
          <p:cNvPicPr/>
          <p:nvPr>
            <p:extLst>
              <p:ext uri="{D42A27DB-BD31-4B8C-83A1-F6EECF244321}">
                <p14:modId xmlns:p14="http://schemas.microsoft.com/office/powerpoint/2010/main" val="235644598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338388" y="3929063"/>
            <a:ext cx="4473575" cy="269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04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82896358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994400" y="1562400"/>
            <a:ext cx="5168319" cy="2311755"/>
          </a:xfrm>
          <a:prstGeom prst="rect">
            <a:avLst/>
          </a:prstGeom>
        </p:spPr>
      </p:pic>
      <p:pic>
        <p:nvPicPr>
          <p:cNvPr id="5" name="Imagem 4"/>
          <p:cNvPicPr/>
          <p:nvPr>
            <p:extLst>
              <p:ext uri="{D42A27DB-BD31-4B8C-83A1-F6EECF244321}">
                <p14:modId xmlns:p14="http://schemas.microsoft.com/office/powerpoint/2010/main" val="69881747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338388" y="3929063"/>
            <a:ext cx="4475162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54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120244677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37968" y="2693776"/>
            <a:ext cx="3674142" cy="2857666"/>
          </a:xfrm>
          <a:prstGeom prst="rect">
            <a:avLst/>
          </a:prstGeom>
        </p:spPr>
      </p:pic>
      <p:pic>
        <p:nvPicPr>
          <p:cNvPr id="5" name="Imagem 4"/>
          <p:cNvPicPr/>
          <p:nvPr>
            <p:extLst>
              <p:ext uri="{D42A27DB-BD31-4B8C-83A1-F6EECF244321}">
                <p14:modId xmlns:p14="http://schemas.microsoft.com/office/powerpoint/2010/main" val="201912190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054475" y="2697163"/>
            <a:ext cx="4843463" cy="27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39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0" y="-2"/>
            <a:ext cx="6845970" cy="835200"/>
          </a:xfrm>
        </p:spPr>
        <p:txBody>
          <a:bodyPr/>
          <a:lstStyle/>
          <a:p>
            <a:r>
              <a:rPr lang="pt-BR" dirty="0" smtClean="0"/>
              <a:t>Serviço de Inspeção Municipal - SIM</a:t>
            </a:r>
            <a:endParaRPr lang="pt-BR" dirty="0"/>
          </a:p>
        </p:txBody>
      </p:sp>
      <p:pic>
        <p:nvPicPr>
          <p:cNvPr id="2" name="Imagem 1"/>
          <p:cNvPicPr/>
          <p:nvPr>
            <p:extLst>
              <p:ext uri="{D42A27DB-BD31-4B8C-83A1-F6EECF244321}">
                <p14:modId xmlns:p14="http://schemas.microsoft.com/office/powerpoint/2010/main" val="69646700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37968" y="2625837"/>
            <a:ext cx="3678882" cy="2289721"/>
          </a:xfrm>
          <a:prstGeom prst="rect">
            <a:avLst/>
          </a:prstGeom>
        </p:spPr>
      </p:pic>
      <p:pic>
        <p:nvPicPr>
          <p:cNvPr id="3" name="Imagem 2"/>
          <p:cNvPicPr/>
          <p:nvPr>
            <p:extLst>
              <p:ext uri="{D42A27DB-BD31-4B8C-83A1-F6EECF244321}">
                <p14:modId xmlns:p14="http://schemas.microsoft.com/office/powerpoint/2010/main" val="213164938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054475" y="2628900"/>
            <a:ext cx="4848225" cy="2708275"/>
          </a:xfrm>
          <a:prstGeom prst="rect">
            <a:avLst/>
          </a:prstGeom>
        </p:spPr>
      </p:pic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318921813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7968" y="5580448"/>
            <a:ext cx="36576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48396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4_Office Theme">
      <a:majorFont>
        <a:latin typeface="Arial"/>
        <a:ea typeface="MS PGothic"/>
        <a:cs typeface="ＭＳ Ｐゴシック"/>
      </a:majorFont>
      <a:minorFont>
        <a:latin typeface="Arial"/>
        <a:ea typeface="MS PGothic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328</Words>
  <Application>Microsoft Office PowerPoint</Application>
  <PresentationFormat>Apresentação na tela (4:3)</PresentationFormat>
  <Paragraphs>57</Paragraphs>
  <Slides>57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62" baseType="lpstr">
      <vt:lpstr>MS PGothic</vt:lpstr>
      <vt:lpstr>MS PGothic</vt:lpstr>
      <vt:lpstr>Arial</vt:lpstr>
      <vt:lpstr>Calibri</vt:lpstr>
      <vt:lpstr>4_Office Theme</vt:lpstr>
      <vt:lpstr>Apresentação do PowerPoint</vt:lpstr>
      <vt:lpstr>Pesquisa Serviço de Inspeção Municipal – SIM</vt:lpstr>
      <vt:lpstr>Resultado - Brasil</vt:lpstr>
      <vt:lpstr>Serviço de Inspeção Municipal - SIM</vt:lpstr>
      <vt:lpstr>Serviço de Inspeção Municipal - SIM</vt:lpstr>
      <vt:lpstr>Serviço de Inspeção Municipal - SIM</vt:lpstr>
      <vt:lpstr>Serviço de Inspeção Municipal - SIM</vt:lpstr>
      <vt:lpstr>Serviço de Inspeção Municipal - SIM</vt:lpstr>
      <vt:lpstr>Serviço de Inspeção Municipal - SIM</vt:lpstr>
      <vt:lpstr>Serviço de Inspeção Municipal - SIM</vt:lpstr>
      <vt:lpstr>Serviço de Inspeção Municipal - SIM</vt:lpstr>
      <vt:lpstr>Serviço de Inspeção Municipal - SIM</vt:lpstr>
      <vt:lpstr>Serviço de Inspeção Municipal - SIM</vt:lpstr>
      <vt:lpstr>Serviço de Inspeção Municipal - SIM</vt:lpstr>
      <vt:lpstr>Serviço de Inspeção Municipal - SIM</vt:lpstr>
      <vt:lpstr>Serviço de Inspeção Municipal - SIM</vt:lpstr>
      <vt:lpstr>Serviço de Inspeção Municipal - SIM</vt:lpstr>
      <vt:lpstr>Serviço de Inspeção Municipal - SIM</vt:lpstr>
      <vt:lpstr>Serviço de Inspeção Municipal - SIM</vt:lpstr>
      <vt:lpstr>Serviço de Inspeção Municipal - SIM</vt:lpstr>
      <vt:lpstr>Resultado – Região Sul</vt:lpstr>
      <vt:lpstr>Serviço de Inspeção Municipal - SIM</vt:lpstr>
      <vt:lpstr>Serviço de Inspeção Municipal - SIM</vt:lpstr>
      <vt:lpstr>Serviço de Inspeção Municipal - SIM</vt:lpstr>
      <vt:lpstr>Serviço de Inspeção Municipal - SIM</vt:lpstr>
      <vt:lpstr>Serviço de Inspeção Municipal - SIM</vt:lpstr>
      <vt:lpstr>Serviço de Inspeção Municipal - SIM</vt:lpstr>
      <vt:lpstr>Serviço de Inspeção Municipal - SIM</vt:lpstr>
      <vt:lpstr>Serviço de Inspeção Municipal - SIM</vt:lpstr>
      <vt:lpstr>Serviço de Inspeção Municipal - SIM</vt:lpstr>
      <vt:lpstr>Serviço de Inspeção Municipal - SIM</vt:lpstr>
      <vt:lpstr>Serviço de Inspeção Municipal - SIM</vt:lpstr>
      <vt:lpstr>Serviço de Inspeção Municipal - SIM</vt:lpstr>
      <vt:lpstr>Serviço de Inspeção Municipal - SIM</vt:lpstr>
      <vt:lpstr>Serviço de Inspeção Municipal - SIM</vt:lpstr>
      <vt:lpstr>Serviço de Inspeção Municipal - SIM</vt:lpstr>
      <vt:lpstr>Serviço de Inspeção Municipal - SIM</vt:lpstr>
      <vt:lpstr>Serviço de Inspeção Municipal - SIM</vt:lpstr>
      <vt:lpstr>Resultado – Rio Grande do Sul</vt:lpstr>
      <vt:lpstr>Serviço de Inspeção Municipal - SIM</vt:lpstr>
      <vt:lpstr>Serviço de Inspeção Municipal - SIM</vt:lpstr>
      <vt:lpstr>Serviço de Inspeção Municipal - SIM</vt:lpstr>
      <vt:lpstr>Serviço de Inspeção Municipal - SIM</vt:lpstr>
      <vt:lpstr>Serviço de Inspeção Municipal - SIM</vt:lpstr>
      <vt:lpstr>Serviço de Inspeção Municipal - SIM</vt:lpstr>
      <vt:lpstr>Serviço de Inspeção Municipal - SIM</vt:lpstr>
      <vt:lpstr>Serviço de Inspeção Municipal - SIM</vt:lpstr>
      <vt:lpstr>Serviço de Inspeção Municipal - SIM</vt:lpstr>
      <vt:lpstr>Serviço de Inspeção Municipal - SIM</vt:lpstr>
      <vt:lpstr>Serviço de Inspeção Municipal - SIM</vt:lpstr>
      <vt:lpstr>Serviço de Inspeção Municipal - SIM</vt:lpstr>
      <vt:lpstr>Serviço de Inspeção Municipal - SIM</vt:lpstr>
      <vt:lpstr>Serviço de Inspeção Municipal - SIM</vt:lpstr>
      <vt:lpstr>Serviço de Inspeção Municipal - SIM</vt:lpstr>
      <vt:lpstr>Serviço de Inspeção Municipal - SIM</vt:lpstr>
      <vt:lpstr>Serviço de Inspeção Municipal - SIM</vt:lpstr>
      <vt:lpstr>Fone: (61) 2101-xxxx E-mail: paletrante@cnm.org.br</vt:lpstr>
    </vt:vector>
  </TitlesOfParts>
  <Company>Themaz Comunicacao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Eduardo Viana</dc:creator>
  <cp:lastModifiedBy>famurs</cp:lastModifiedBy>
  <cp:revision>69</cp:revision>
  <dcterms:created xsi:type="dcterms:W3CDTF">2011-04-09T19:36:45Z</dcterms:created>
  <dcterms:modified xsi:type="dcterms:W3CDTF">2016-09-01T18:23:02Z</dcterms:modified>
</cp:coreProperties>
</file>