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2" r:id="rId2"/>
    <p:sldId id="291" r:id="rId3"/>
    <p:sldId id="285" r:id="rId4"/>
    <p:sldId id="286" r:id="rId5"/>
    <p:sldId id="294" r:id="rId6"/>
    <p:sldId id="288" r:id="rId7"/>
    <p:sldId id="292" r:id="rId8"/>
    <p:sldId id="293" r:id="rId9"/>
    <p:sldId id="287" r:id="rId10"/>
    <p:sldId id="283" r:id="rId11"/>
    <p:sldId id="284" r:id="rId12"/>
    <p:sldId id="279" r:id="rId13"/>
    <p:sldId id="295" r:id="rId14"/>
  </p:sldIdLst>
  <p:sldSz cx="9144000" cy="6858000" type="screen4x3"/>
  <p:notesSz cx="6788150" cy="99234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6715C-CBB1-4C7C-A62F-FC93C125414E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1F53D4A1-81AE-4113-8042-4688C2B0A9DC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ANATER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0A6B46D7-1C27-4DEB-9DD1-A756D4E07B0B}" type="parTrans" cxnId="{FDB29E90-D201-4FC5-A48A-3F0B13BC0C38}">
      <dgm:prSet/>
      <dgm:spPr/>
      <dgm:t>
        <a:bodyPr/>
        <a:lstStyle/>
        <a:p>
          <a:endParaRPr lang="pt-BR"/>
        </a:p>
      </dgm:t>
    </dgm:pt>
    <dgm:pt modelId="{F835FE0F-E6F5-46BF-8DCE-88F7F0E02A3A}" type="sibTrans" cxnId="{FDB29E90-D201-4FC5-A48A-3F0B13BC0C38}">
      <dgm:prSet/>
      <dgm:spPr/>
      <dgm:t>
        <a:bodyPr/>
        <a:lstStyle/>
        <a:p>
          <a:endParaRPr lang="pt-BR"/>
        </a:p>
      </dgm:t>
    </dgm:pt>
    <dgm:pt modelId="{D50D6937-84E7-44A6-A8B6-FBEAB51B1226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CONSELHOS ESTADUAIS E MUNICIPAIS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CA4B2DE-19EE-4529-8D59-7E78E81BCD8C}" type="parTrans" cxnId="{49AE7E9B-4391-4064-AC92-A402ECD1C073}">
      <dgm:prSet/>
      <dgm:spPr/>
      <dgm:t>
        <a:bodyPr/>
        <a:lstStyle/>
        <a:p>
          <a:endParaRPr lang="pt-BR" dirty="0"/>
        </a:p>
      </dgm:t>
    </dgm:pt>
    <dgm:pt modelId="{7894090D-3981-45FC-96FA-9EC23FB2AEB7}" type="sibTrans" cxnId="{49AE7E9B-4391-4064-AC92-A402ECD1C073}">
      <dgm:prSet/>
      <dgm:spPr/>
      <dgm:t>
        <a:bodyPr/>
        <a:lstStyle/>
        <a:p>
          <a:endParaRPr lang="pt-BR"/>
        </a:p>
      </dgm:t>
    </dgm:pt>
    <dgm:pt modelId="{A90F1BCB-E951-4FE2-977F-2288C0E3EA9B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FASER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8407F13A-9D63-401D-9403-3BBA6646DB19}" type="parTrans" cxnId="{1EABBAD3-B213-4CA7-91DA-F2AD402F5A21}">
      <dgm:prSet/>
      <dgm:spPr/>
      <dgm:t>
        <a:bodyPr/>
        <a:lstStyle/>
        <a:p>
          <a:endParaRPr lang="pt-BR" dirty="0"/>
        </a:p>
      </dgm:t>
    </dgm:pt>
    <dgm:pt modelId="{FD951D70-961D-47FA-BB67-E68ED41A973F}" type="sibTrans" cxnId="{1EABBAD3-B213-4CA7-91DA-F2AD402F5A21}">
      <dgm:prSet/>
      <dgm:spPr/>
      <dgm:t>
        <a:bodyPr/>
        <a:lstStyle/>
        <a:p>
          <a:endParaRPr lang="pt-BR"/>
        </a:p>
      </dgm:t>
    </dgm:pt>
    <dgm:pt modelId="{17B2F9F4-40AB-4659-8A7F-3E1FEB1CEC2C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CONSEAGRI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19B180FC-00B6-459B-8DA0-21C4B5622E52}" type="parTrans" cxnId="{88870068-F397-4A9D-82DE-DFEF4C3B51E0}">
      <dgm:prSet/>
      <dgm:spPr/>
      <dgm:t>
        <a:bodyPr/>
        <a:lstStyle/>
        <a:p>
          <a:endParaRPr lang="pt-BR" dirty="0"/>
        </a:p>
      </dgm:t>
    </dgm:pt>
    <dgm:pt modelId="{67515702-DA25-4D90-B870-B0DF083A4E30}" type="sibTrans" cxnId="{88870068-F397-4A9D-82DE-DFEF4C3B51E0}">
      <dgm:prSet/>
      <dgm:spPr/>
      <dgm:t>
        <a:bodyPr/>
        <a:lstStyle/>
        <a:p>
          <a:endParaRPr lang="pt-BR"/>
        </a:p>
      </dgm:t>
    </dgm:pt>
    <dgm:pt modelId="{700075B0-982C-4590-B796-0C2C82D78350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ONG’S, </a:t>
          </a:r>
          <a:r>
            <a:rPr lang="pt-BR" sz="10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OCP’s</a:t>
          </a:r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E CONSÓRCIOS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A9C651D4-7211-44A9-9F27-04E703548816}" type="parTrans" cxnId="{606E2AF6-3F7F-4BB8-9545-F26613438A3B}">
      <dgm:prSet/>
      <dgm:spPr/>
      <dgm:t>
        <a:bodyPr/>
        <a:lstStyle/>
        <a:p>
          <a:endParaRPr lang="pt-BR" dirty="0"/>
        </a:p>
      </dgm:t>
    </dgm:pt>
    <dgm:pt modelId="{3A459455-146B-41CD-9BC1-A5CC9CFEE104}" type="sibTrans" cxnId="{606E2AF6-3F7F-4BB8-9545-F26613438A3B}">
      <dgm:prSet/>
      <dgm:spPr/>
      <dgm:t>
        <a:bodyPr/>
        <a:lstStyle/>
        <a:p>
          <a:endParaRPr lang="pt-BR"/>
        </a:p>
      </dgm:t>
    </dgm:pt>
    <dgm:pt modelId="{EC6A9F2E-A4AA-45E1-8CA1-524C2D9E5AC8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ORGANISMOS INTERNACIO-NAIS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A47A1201-A2D3-442B-A333-F0BC24D7085D}" type="parTrans" cxnId="{95B1E68A-8C4A-4095-B7F1-C54523102562}">
      <dgm:prSet/>
      <dgm:spPr/>
      <dgm:t>
        <a:bodyPr/>
        <a:lstStyle/>
        <a:p>
          <a:endParaRPr lang="pt-BR"/>
        </a:p>
      </dgm:t>
    </dgm:pt>
    <dgm:pt modelId="{FB985EF0-8EBA-4372-870D-743C1FD393BC}" type="sibTrans" cxnId="{95B1E68A-8C4A-4095-B7F1-C54523102562}">
      <dgm:prSet/>
      <dgm:spPr/>
      <dgm:t>
        <a:bodyPr/>
        <a:lstStyle/>
        <a:p>
          <a:endParaRPr lang="pt-BR"/>
        </a:p>
      </dgm:t>
    </dgm:pt>
    <dgm:pt modelId="{CC7B29E5-E34A-47AD-9043-96EA1B879569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CONTAG E CONTRAF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1A5EC88F-A7B8-431A-ACF6-10B7C52264B3}" type="parTrans" cxnId="{E4F52FBC-2252-4DB8-80D3-27DB5DB91178}">
      <dgm:prSet/>
      <dgm:spPr/>
      <dgm:t>
        <a:bodyPr/>
        <a:lstStyle/>
        <a:p>
          <a:endParaRPr lang="pt-BR"/>
        </a:p>
      </dgm:t>
    </dgm:pt>
    <dgm:pt modelId="{C2E8BC4F-2CAD-472A-B044-1234FC46A21E}" type="sibTrans" cxnId="{E4F52FBC-2252-4DB8-80D3-27DB5DB91178}">
      <dgm:prSet/>
      <dgm:spPr/>
      <dgm:t>
        <a:bodyPr/>
        <a:lstStyle/>
        <a:p>
          <a:endParaRPr lang="pt-BR"/>
        </a:p>
      </dgm:t>
    </dgm:pt>
    <dgm:pt modelId="{8EFD58E0-B33B-4352-BD39-9EC10EA0F1A7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ASBRAER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147F04EC-C172-4193-A890-E794A8323857}" type="parTrans" cxnId="{3F8D9AE8-30B5-49EA-AD08-C437B025D7F3}">
      <dgm:prSet/>
      <dgm:spPr/>
      <dgm:t>
        <a:bodyPr/>
        <a:lstStyle/>
        <a:p>
          <a:endParaRPr lang="pt-BR"/>
        </a:p>
      </dgm:t>
    </dgm:pt>
    <dgm:pt modelId="{9ADD75DC-EBEF-4466-8AF6-01D5C3F8520A}" type="sibTrans" cxnId="{3F8D9AE8-30B5-49EA-AD08-C437B025D7F3}">
      <dgm:prSet/>
      <dgm:spPr/>
      <dgm:t>
        <a:bodyPr/>
        <a:lstStyle/>
        <a:p>
          <a:endParaRPr lang="pt-BR"/>
        </a:p>
      </dgm:t>
    </dgm:pt>
    <dgm:pt modelId="{15C5F833-6F67-4B59-B393-CD06AD203EB6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EMBRAPA /OEPAS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87E9BAA0-E749-4707-B04D-7BD62198C9D3}" type="parTrans" cxnId="{9461C0A6-FC25-4B12-BAD8-46DBB5B7F9F9}">
      <dgm:prSet/>
      <dgm:spPr/>
      <dgm:t>
        <a:bodyPr/>
        <a:lstStyle/>
        <a:p>
          <a:endParaRPr lang="pt-BR"/>
        </a:p>
      </dgm:t>
    </dgm:pt>
    <dgm:pt modelId="{3535E304-836C-4058-A08E-C7A7DB9D29AA}" type="sibTrans" cxnId="{9461C0A6-FC25-4B12-BAD8-46DBB5B7F9F9}">
      <dgm:prSet/>
      <dgm:spPr/>
      <dgm:t>
        <a:bodyPr/>
        <a:lstStyle/>
        <a:p>
          <a:endParaRPr lang="pt-BR"/>
        </a:p>
      </dgm:t>
    </dgm:pt>
    <dgm:pt modelId="{69004398-E284-4040-9258-88D367992A98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INSTITUIÇÕES DE ENSINO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62AC9876-E030-46AD-8E78-C8594C5BC86E}" type="parTrans" cxnId="{68F21D11-6635-403A-BB8C-E4896C1E226B}">
      <dgm:prSet/>
      <dgm:spPr/>
      <dgm:t>
        <a:bodyPr/>
        <a:lstStyle/>
        <a:p>
          <a:endParaRPr lang="pt-BR"/>
        </a:p>
      </dgm:t>
    </dgm:pt>
    <dgm:pt modelId="{4FCCBE59-ABD3-4654-AF07-4B7EF65CEC70}" type="sibTrans" cxnId="{68F21D11-6635-403A-BB8C-E4896C1E226B}">
      <dgm:prSet/>
      <dgm:spPr/>
      <dgm:t>
        <a:bodyPr/>
        <a:lstStyle/>
        <a:p>
          <a:endParaRPr lang="pt-BR"/>
        </a:p>
      </dgm:t>
    </dgm:pt>
    <dgm:pt modelId="{6B094822-EBEF-49FA-BDD9-A11FDFBEC8B7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GOVERNOS ESTADUAIS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75E148-9C15-4AAC-B335-F66616EBDE51}" type="parTrans" cxnId="{940018BB-2DCA-4374-AE77-2583229FF230}">
      <dgm:prSet/>
      <dgm:spPr/>
      <dgm:t>
        <a:bodyPr/>
        <a:lstStyle/>
        <a:p>
          <a:endParaRPr lang="pt-BR"/>
        </a:p>
      </dgm:t>
    </dgm:pt>
    <dgm:pt modelId="{99B56235-6F68-4BFA-9384-7DF93D92797F}" type="sibTrans" cxnId="{940018BB-2DCA-4374-AE77-2583229FF230}">
      <dgm:prSet/>
      <dgm:spPr/>
      <dgm:t>
        <a:bodyPr/>
        <a:lstStyle/>
        <a:p>
          <a:endParaRPr lang="pt-BR"/>
        </a:p>
      </dgm:t>
    </dgm:pt>
    <dgm:pt modelId="{6DB996BA-E974-4AFD-8F75-90EE9B7DBFAF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UNIÃO (SEAD, MINISTÉRIOS)</a:t>
          </a:r>
          <a:endParaRPr lang="pt-BR" sz="1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B345A6-EE05-4FDE-8154-F9DDDC81EFB9}" type="parTrans" cxnId="{899ECD25-67C8-4F4C-A74C-C2D070A652C3}">
      <dgm:prSet/>
      <dgm:spPr/>
      <dgm:t>
        <a:bodyPr/>
        <a:lstStyle/>
        <a:p>
          <a:endParaRPr lang="pt-BR" dirty="0"/>
        </a:p>
      </dgm:t>
    </dgm:pt>
    <dgm:pt modelId="{D9666B96-A0AF-471A-B384-D69B46692C2B}" type="sibTrans" cxnId="{899ECD25-67C8-4F4C-A74C-C2D070A652C3}">
      <dgm:prSet/>
      <dgm:spPr/>
      <dgm:t>
        <a:bodyPr/>
        <a:lstStyle/>
        <a:p>
          <a:endParaRPr lang="pt-BR"/>
        </a:p>
      </dgm:t>
    </dgm:pt>
    <dgm:pt modelId="{121A2A69-96E0-4568-801C-9227C5B515B9}" type="pres">
      <dgm:prSet presAssocID="{E886715C-CBB1-4C7C-A62F-FC93C12541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D77490-1913-460F-9E83-4948F3DF0C8D}" type="pres">
      <dgm:prSet presAssocID="{1F53D4A1-81AE-4113-8042-4688C2B0A9DC}" presName="centerShape" presStyleLbl="node0" presStyleIdx="0" presStyleCnt="1"/>
      <dgm:spPr/>
      <dgm:t>
        <a:bodyPr/>
        <a:lstStyle/>
        <a:p>
          <a:endParaRPr lang="pt-BR"/>
        </a:p>
      </dgm:t>
    </dgm:pt>
    <dgm:pt modelId="{7E923A43-CA1D-4AAE-8EEF-777EB5281F07}" type="pres">
      <dgm:prSet presAssocID="{4FB345A6-EE05-4FDE-8154-F9DDDC81EFB9}" presName="parTrans" presStyleLbl="sibTrans2D1" presStyleIdx="0" presStyleCnt="11"/>
      <dgm:spPr/>
      <dgm:t>
        <a:bodyPr/>
        <a:lstStyle/>
        <a:p>
          <a:endParaRPr lang="pt-BR"/>
        </a:p>
      </dgm:t>
    </dgm:pt>
    <dgm:pt modelId="{99961D35-B230-4341-B169-E4BEB71DEF8B}" type="pres">
      <dgm:prSet presAssocID="{4FB345A6-EE05-4FDE-8154-F9DDDC81EFB9}" presName="connectorText" presStyleLbl="sibTrans2D1" presStyleIdx="0" presStyleCnt="11"/>
      <dgm:spPr/>
      <dgm:t>
        <a:bodyPr/>
        <a:lstStyle/>
        <a:p>
          <a:endParaRPr lang="pt-BR"/>
        </a:p>
      </dgm:t>
    </dgm:pt>
    <dgm:pt modelId="{E57B1C5B-CEC9-43CA-9E77-670D0EBFB8B2}" type="pres">
      <dgm:prSet presAssocID="{6DB996BA-E974-4AFD-8F75-90EE9B7DBFAF}" presName="node" presStyleLbl="node1" presStyleIdx="0" presStyleCnt="11" custScaleX="116388" custScaleY="108844" custRadScaleRad="95699" custRadScaleInc="-9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6E4497-4E02-4566-BEA4-5B6D813F1B05}" type="pres">
      <dgm:prSet presAssocID="{5CA4B2DE-19EE-4529-8D59-7E78E81BCD8C}" presName="parTrans" presStyleLbl="sibTrans2D1" presStyleIdx="1" presStyleCnt="11"/>
      <dgm:spPr/>
      <dgm:t>
        <a:bodyPr/>
        <a:lstStyle/>
        <a:p>
          <a:endParaRPr lang="pt-BR"/>
        </a:p>
      </dgm:t>
    </dgm:pt>
    <dgm:pt modelId="{CC989D2C-DD25-40EC-87ED-680C1B2812B7}" type="pres">
      <dgm:prSet presAssocID="{5CA4B2DE-19EE-4529-8D59-7E78E81BCD8C}" presName="connectorText" presStyleLbl="sibTrans2D1" presStyleIdx="1" presStyleCnt="11"/>
      <dgm:spPr/>
      <dgm:t>
        <a:bodyPr/>
        <a:lstStyle/>
        <a:p>
          <a:endParaRPr lang="pt-BR"/>
        </a:p>
      </dgm:t>
    </dgm:pt>
    <dgm:pt modelId="{1CBB1CD8-069D-4B92-9E4C-5C330F9F55AC}" type="pres">
      <dgm:prSet presAssocID="{D50D6937-84E7-44A6-A8B6-FBEAB51B1226}" presName="node" presStyleLbl="node1" presStyleIdx="1" presStyleCnt="11" custScaleX="116682" custScaleY="108896" custRadScaleRad="102247" custRadScaleInc="-49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652ECA-719B-484F-9E99-63FF93D84F10}" type="pres">
      <dgm:prSet presAssocID="{8407F13A-9D63-401D-9403-3BBA6646DB19}" presName="parTrans" presStyleLbl="sibTrans2D1" presStyleIdx="2" presStyleCnt="11"/>
      <dgm:spPr/>
      <dgm:t>
        <a:bodyPr/>
        <a:lstStyle/>
        <a:p>
          <a:endParaRPr lang="pt-BR"/>
        </a:p>
      </dgm:t>
    </dgm:pt>
    <dgm:pt modelId="{8C1F9BC5-A7ED-4BEA-846C-AFFBFEA76E58}" type="pres">
      <dgm:prSet presAssocID="{8407F13A-9D63-401D-9403-3BBA6646DB19}" presName="connectorText" presStyleLbl="sibTrans2D1" presStyleIdx="2" presStyleCnt="11"/>
      <dgm:spPr/>
      <dgm:t>
        <a:bodyPr/>
        <a:lstStyle/>
        <a:p>
          <a:endParaRPr lang="pt-BR"/>
        </a:p>
      </dgm:t>
    </dgm:pt>
    <dgm:pt modelId="{F73216D7-46F1-498F-8C02-085E747F73E3}" type="pres">
      <dgm:prSet presAssocID="{A90F1BCB-E951-4FE2-977F-2288C0E3EA9B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671567-6493-4DF9-89DA-575C9AA55513}" type="pres">
      <dgm:prSet presAssocID="{19B180FC-00B6-459B-8DA0-21C4B5622E52}" presName="parTrans" presStyleLbl="sibTrans2D1" presStyleIdx="3" presStyleCnt="11"/>
      <dgm:spPr/>
      <dgm:t>
        <a:bodyPr/>
        <a:lstStyle/>
        <a:p>
          <a:endParaRPr lang="pt-BR"/>
        </a:p>
      </dgm:t>
    </dgm:pt>
    <dgm:pt modelId="{B0B4C808-74DE-4BDD-BC03-BD8C2679126F}" type="pres">
      <dgm:prSet presAssocID="{19B180FC-00B6-459B-8DA0-21C4B5622E52}" presName="connectorText" presStyleLbl="sibTrans2D1" presStyleIdx="3" presStyleCnt="11"/>
      <dgm:spPr/>
      <dgm:t>
        <a:bodyPr/>
        <a:lstStyle/>
        <a:p>
          <a:endParaRPr lang="pt-BR"/>
        </a:p>
      </dgm:t>
    </dgm:pt>
    <dgm:pt modelId="{D5D76E8B-2E70-405C-B863-37E62B81D620}" type="pres">
      <dgm:prSet presAssocID="{17B2F9F4-40AB-4659-8A7F-3E1FEB1CEC2C}" presName="node" presStyleLbl="node1" presStyleIdx="3" presStyleCnt="11" custScaleX="1099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AE291F-3D15-4195-A029-A166E84A55B6}" type="pres">
      <dgm:prSet presAssocID="{A9C651D4-7211-44A9-9F27-04E703548816}" presName="parTrans" presStyleLbl="sibTrans2D1" presStyleIdx="4" presStyleCnt="11"/>
      <dgm:spPr/>
      <dgm:t>
        <a:bodyPr/>
        <a:lstStyle/>
        <a:p>
          <a:endParaRPr lang="pt-BR"/>
        </a:p>
      </dgm:t>
    </dgm:pt>
    <dgm:pt modelId="{177B30AB-FA56-45F1-8565-BCFF98F155FE}" type="pres">
      <dgm:prSet presAssocID="{A9C651D4-7211-44A9-9F27-04E703548816}" presName="connectorText" presStyleLbl="sibTrans2D1" presStyleIdx="4" presStyleCnt="11"/>
      <dgm:spPr/>
      <dgm:t>
        <a:bodyPr/>
        <a:lstStyle/>
        <a:p>
          <a:endParaRPr lang="pt-BR"/>
        </a:p>
      </dgm:t>
    </dgm:pt>
    <dgm:pt modelId="{A446567A-4C5A-4C37-A0C4-5596EF37F8CC}" type="pres">
      <dgm:prSet presAssocID="{700075B0-982C-4590-B796-0C2C82D78350}" presName="node" presStyleLbl="node1" presStyleIdx="4" presStyleCnt="11" custScaleX="12682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C579A4-DF47-4542-B005-C9766419967D}" type="pres">
      <dgm:prSet presAssocID="{A47A1201-A2D3-442B-A333-F0BC24D7085D}" presName="parTrans" presStyleLbl="sibTrans2D1" presStyleIdx="5" presStyleCnt="11"/>
      <dgm:spPr/>
      <dgm:t>
        <a:bodyPr/>
        <a:lstStyle/>
        <a:p>
          <a:endParaRPr lang="pt-BR"/>
        </a:p>
      </dgm:t>
    </dgm:pt>
    <dgm:pt modelId="{62F9CB88-4C6A-45C7-B9FD-2101093058C3}" type="pres">
      <dgm:prSet presAssocID="{A47A1201-A2D3-442B-A333-F0BC24D7085D}" presName="connectorText" presStyleLbl="sibTrans2D1" presStyleIdx="5" presStyleCnt="11"/>
      <dgm:spPr/>
      <dgm:t>
        <a:bodyPr/>
        <a:lstStyle/>
        <a:p>
          <a:endParaRPr lang="pt-BR"/>
        </a:p>
      </dgm:t>
    </dgm:pt>
    <dgm:pt modelId="{6C8542A3-133D-4E3C-94D2-D8397CE1BFE6}" type="pres">
      <dgm:prSet presAssocID="{EC6A9F2E-A4AA-45E1-8CA1-524C2D9E5AC8}" presName="node" presStyleLbl="node1" presStyleIdx="5" presStyleCnt="11" custScaleX="123074" custScaleY="105352" custRadScaleRad="98133" custRadScaleInc="50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AA9B78-F185-4235-B2DF-C7380299AFD2}" type="pres">
      <dgm:prSet presAssocID="{1A5EC88F-A7B8-431A-ACF6-10B7C52264B3}" presName="parTrans" presStyleLbl="sibTrans2D1" presStyleIdx="6" presStyleCnt="11"/>
      <dgm:spPr/>
      <dgm:t>
        <a:bodyPr/>
        <a:lstStyle/>
        <a:p>
          <a:endParaRPr lang="pt-BR"/>
        </a:p>
      </dgm:t>
    </dgm:pt>
    <dgm:pt modelId="{7F6CEF8C-C97A-467E-9E81-C45728286A1E}" type="pres">
      <dgm:prSet presAssocID="{1A5EC88F-A7B8-431A-ACF6-10B7C52264B3}" presName="connectorText" presStyleLbl="sibTrans2D1" presStyleIdx="6" presStyleCnt="11"/>
      <dgm:spPr/>
      <dgm:t>
        <a:bodyPr/>
        <a:lstStyle/>
        <a:p>
          <a:endParaRPr lang="pt-BR"/>
        </a:p>
      </dgm:t>
    </dgm:pt>
    <dgm:pt modelId="{84C03E90-106D-4653-B0CC-D874AB72DC59}" type="pres">
      <dgm:prSet presAssocID="{CC7B29E5-E34A-47AD-9043-96EA1B879569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A9C431-AB3B-4E9F-B09D-647ED0C90AAD}" type="pres">
      <dgm:prSet presAssocID="{147F04EC-C172-4193-A890-E794A8323857}" presName="parTrans" presStyleLbl="sibTrans2D1" presStyleIdx="7" presStyleCnt="11"/>
      <dgm:spPr/>
      <dgm:t>
        <a:bodyPr/>
        <a:lstStyle/>
        <a:p>
          <a:endParaRPr lang="pt-BR"/>
        </a:p>
      </dgm:t>
    </dgm:pt>
    <dgm:pt modelId="{DE25B5C9-5E3C-42FC-9D83-C4746E894087}" type="pres">
      <dgm:prSet presAssocID="{147F04EC-C172-4193-A890-E794A8323857}" presName="connectorText" presStyleLbl="sibTrans2D1" presStyleIdx="7" presStyleCnt="11"/>
      <dgm:spPr/>
      <dgm:t>
        <a:bodyPr/>
        <a:lstStyle/>
        <a:p>
          <a:endParaRPr lang="pt-BR"/>
        </a:p>
      </dgm:t>
    </dgm:pt>
    <dgm:pt modelId="{5D630C4E-DBCA-4294-93CF-BCB080A64592}" type="pres">
      <dgm:prSet presAssocID="{8EFD58E0-B33B-4352-BD39-9EC10EA0F1A7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4B5C1C-AA4F-4D6B-A2A3-D5A7F32686F0}" type="pres">
      <dgm:prSet presAssocID="{87E9BAA0-E749-4707-B04D-7BD62198C9D3}" presName="parTrans" presStyleLbl="sibTrans2D1" presStyleIdx="8" presStyleCnt="11"/>
      <dgm:spPr/>
      <dgm:t>
        <a:bodyPr/>
        <a:lstStyle/>
        <a:p>
          <a:endParaRPr lang="pt-BR"/>
        </a:p>
      </dgm:t>
    </dgm:pt>
    <dgm:pt modelId="{329AD254-E253-49A5-BC13-3917B30CCA2D}" type="pres">
      <dgm:prSet presAssocID="{87E9BAA0-E749-4707-B04D-7BD62198C9D3}" presName="connectorText" presStyleLbl="sibTrans2D1" presStyleIdx="8" presStyleCnt="11"/>
      <dgm:spPr/>
      <dgm:t>
        <a:bodyPr/>
        <a:lstStyle/>
        <a:p>
          <a:endParaRPr lang="pt-BR"/>
        </a:p>
      </dgm:t>
    </dgm:pt>
    <dgm:pt modelId="{959FB595-B17C-45A9-9A85-E436EE2CC236}" type="pres">
      <dgm:prSet presAssocID="{15C5F833-6F67-4B59-B393-CD06AD203EB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37791D-64CF-466D-A67C-77836A257D9F}" type="pres">
      <dgm:prSet presAssocID="{62AC9876-E030-46AD-8E78-C8594C5BC86E}" presName="parTrans" presStyleLbl="sibTrans2D1" presStyleIdx="9" presStyleCnt="11"/>
      <dgm:spPr/>
      <dgm:t>
        <a:bodyPr/>
        <a:lstStyle/>
        <a:p>
          <a:endParaRPr lang="pt-BR"/>
        </a:p>
      </dgm:t>
    </dgm:pt>
    <dgm:pt modelId="{D1929F7D-4022-4C96-8100-870C796005AA}" type="pres">
      <dgm:prSet presAssocID="{62AC9876-E030-46AD-8E78-C8594C5BC86E}" presName="connectorText" presStyleLbl="sibTrans2D1" presStyleIdx="9" presStyleCnt="11"/>
      <dgm:spPr/>
      <dgm:t>
        <a:bodyPr/>
        <a:lstStyle/>
        <a:p>
          <a:endParaRPr lang="pt-BR"/>
        </a:p>
      </dgm:t>
    </dgm:pt>
    <dgm:pt modelId="{D0252CB6-A84A-4BBF-8E58-80D9A3001C78}" type="pres">
      <dgm:prSet presAssocID="{69004398-E284-4040-9258-88D367992A98}" presName="node" presStyleLbl="node1" presStyleIdx="9" presStyleCnt="11" custScaleX="1185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0906A1-7E58-4464-846B-D6E90D1B9200}" type="pres">
      <dgm:prSet presAssocID="{4F75E148-9C15-4AAC-B335-F66616EBDE51}" presName="parTrans" presStyleLbl="sibTrans2D1" presStyleIdx="10" presStyleCnt="11"/>
      <dgm:spPr/>
      <dgm:t>
        <a:bodyPr/>
        <a:lstStyle/>
        <a:p>
          <a:endParaRPr lang="pt-BR"/>
        </a:p>
      </dgm:t>
    </dgm:pt>
    <dgm:pt modelId="{34940945-C93E-4338-9401-DF78A2C86367}" type="pres">
      <dgm:prSet presAssocID="{4F75E148-9C15-4AAC-B335-F66616EBDE51}" presName="connectorText" presStyleLbl="sibTrans2D1" presStyleIdx="10" presStyleCnt="11"/>
      <dgm:spPr/>
      <dgm:t>
        <a:bodyPr/>
        <a:lstStyle/>
        <a:p>
          <a:endParaRPr lang="pt-BR"/>
        </a:p>
      </dgm:t>
    </dgm:pt>
    <dgm:pt modelId="{5EA495A3-61BA-4138-99F4-D2BB8B30E32E}" type="pres">
      <dgm:prSet presAssocID="{6B094822-EBEF-49FA-BDD9-A11FDFBEC8B7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0018BB-2DCA-4374-AE77-2583229FF230}" srcId="{1F53D4A1-81AE-4113-8042-4688C2B0A9DC}" destId="{6B094822-EBEF-49FA-BDD9-A11FDFBEC8B7}" srcOrd="10" destOrd="0" parTransId="{4F75E148-9C15-4AAC-B335-F66616EBDE51}" sibTransId="{99B56235-6F68-4BFA-9384-7DF93D92797F}"/>
    <dgm:cxn modelId="{15DA1581-7372-4BB9-AEE7-7C1529099964}" type="presOf" srcId="{D50D6937-84E7-44A6-A8B6-FBEAB51B1226}" destId="{1CBB1CD8-069D-4B92-9E4C-5C330F9F55AC}" srcOrd="0" destOrd="0" presId="urn:microsoft.com/office/officeart/2005/8/layout/radial5"/>
    <dgm:cxn modelId="{E4F52FBC-2252-4DB8-80D3-27DB5DB91178}" srcId="{1F53D4A1-81AE-4113-8042-4688C2B0A9DC}" destId="{CC7B29E5-E34A-47AD-9043-96EA1B879569}" srcOrd="6" destOrd="0" parTransId="{1A5EC88F-A7B8-431A-ACF6-10B7C52264B3}" sibTransId="{C2E8BC4F-2CAD-472A-B044-1234FC46A21E}"/>
    <dgm:cxn modelId="{3F8D9AE8-30B5-49EA-AD08-C437B025D7F3}" srcId="{1F53D4A1-81AE-4113-8042-4688C2B0A9DC}" destId="{8EFD58E0-B33B-4352-BD39-9EC10EA0F1A7}" srcOrd="7" destOrd="0" parTransId="{147F04EC-C172-4193-A890-E794A8323857}" sibTransId="{9ADD75DC-EBEF-4466-8AF6-01D5C3F8520A}"/>
    <dgm:cxn modelId="{2B632E80-0A69-42D7-B1A1-5E94AEE96626}" type="presOf" srcId="{CC7B29E5-E34A-47AD-9043-96EA1B879569}" destId="{84C03E90-106D-4653-B0CC-D874AB72DC59}" srcOrd="0" destOrd="0" presId="urn:microsoft.com/office/officeart/2005/8/layout/radial5"/>
    <dgm:cxn modelId="{30C4A58B-595C-4835-80D9-E14E58CD0168}" type="presOf" srcId="{8EFD58E0-B33B-4352-BD39-9EC10EA0F1A7}" destId="{5D630C4E-DBCA-4294-93CF-BCB080A64592}" srcOrd="0" destOrd="0" presId="urn:microsoft.com/office/officeart/2005/8/layout/radial5"/>
    <dgm:cxn modelId="{8DCC38D3-6A15-4810-BA98-591AFFAE4C45}" type="presOf" srcId="{5CA4B2DE-19EE-4529-8D59-7E78E81BCD8C}" destId="{716E4497-4E02-4566-BEA4-5B6D813F1B05}" srcOrd="0" destOrd="0" presId="urn:microsoft.com/office/officeart/2005/8/layout/radial5"/>
    <dgm:cxn modelId="{D2FAA45C-7A1F-447E-B83B-D53B6400D512}" type="presOf" srcId="{A47A1201-A2D3-442B-A333-F0BC24D7085D}" destId="{E8C579A4-DF47-4542-B005-C9766419967D}" srcOrd="0" destOrd="0" presId="urn:microsoft.com/office/officeart/2005/8/layout/radial5"/>
    <dgm:cxn modelId="{1F2EE14D-9552-48E0-A7BD-837333B34F35}" type="presOf" srcId="{62AC9876-E030-46AD-8E78-C8594C5BC86E}" destId="{DA37791D-64CF-466D-A67C-77836A257D9F}" srcOrd="0" destOrd="0" presId="urn:microsoft.com/office/officeart/2005/8/layout/radial5"/>
    <dgm:cxn modelId="{FA412524-15C3-4F4E-A0F5-F027367ED5A2}" type="presOf" srcId="{4F75E148-9C15-4AAC-B335-F66616EBDE51}" destId="{E70906A1-7E58-4464-846B-D6E90D1B9200}" srcOrd="0" destOrd="0" presId="urn:microsoft.com/office/officeart/2005/8/layout/radial5"/>
    <dgm:cxn modelId="{43B81001-09CC-45A4-9D93-C28FD91001F3}" type="presOf" srcId="{19B180FC-00B6-459B-8DA0-21C4B5622E52}" destId="{B0B4C808-74DE-4BDD-BC03-BD8C2679126F}" srcOrd="1" destOrd="0" presId="urn:microsoft.com/office/officeart/2005/8/layout/radial5"/>
    <dgm:cxn modelId="{E1C4452D-2E7B-42F7-B4DF-AD8BEE426E08}" type="presOf" srcId="{147F04EC-C172-4193-A890-E794A8323857}" destId="{35A9C431-AB3B-4E9F-B09D-647ED0C90AAD}" srcOrd="0" destOrd="0" presId="urn:microsoft.com/office/officeart/2005/8/layout/radial5"/>
    <dgm:cxn modelId="{D79E62B1-FA10-4F44-AB0C-5AD6A67A7D24}" type="presOf" srcId="{8407F13A-9D63-401D-9403-3BBA6646DB19}" destId="{1D652ECA-719B-484F-9E99-63FF93D84F10}" srcOrd="0" destOrd="0" presId="urn:microsoft.com/office/officeart/2005/8/layout/radial5"/>
    <dgm:cxn modelId="{82BC4DF4-7ECC-45D3-8C66-291D380C55B1}" type="presOf" srcId="{A90F1BCB-E951-4FE2-977F-2288C0E3EA9B}" destId="{F73216D7-46F1-498F-8C02-085E747F73E3}" srcOrd="0" destOrd="0" presId="urn:microsoft.com/office/officeart/2005/8/layout/radial5"/>
    <dgm:cxn modelId="{325FD142-CB9B-40D9-880C-2AF7D58335BC}" type="presOf" srcId="{6DB996BA-E974-4AFD-8F75-90EE9B7DBFAF}" destId="{E57B1C5B-CEC9-43CA-9E77-670D0EBFB8B2}" srcOrd="0" destOrd="0" presId="urn:microsoft.com/office/officeart/2005/8/layout/radial5"/>
    <dgm:cxn modelId="{D97D36EC-7189-4C8D-BC7C-8E82D5579E58}" type="presOf" srcId="{1F53D4A1-81AE-4113-8042-4688C2B0A9DC}" destId="{72D77490-1913-460F-9E83-4948F3DF0C8D}" srcOrd="0" destOrd="0" presId="urn:microsoft.com/office/officeart/2005/8/layout/radial5"/>
    <dgm:cxn modelId="{EDF86DAD-2120-4C48-8ECB-AC8E308AC26D}" type="presOf" srcId="{4F75E148-9C15-4AAC-B335-F66616EBDE51}" destId="{34940945-C93E-4338-9401-DF78A2C86367}" srcOrd="1" destOrd="0" presId="urn:microsoft.com/office/officeart/2005/8/layout/radial5"/>
    <dgm:cxn modelId="{F4ADA581-08E5-457C-BA9A-6FAEBF790155}" type="presOf" srcId="{A9C651D4-7211-44A9-9F27-04E703548816}" destId="{177B30AB-FA56-45F1-8565-BCFF98F155FE}" srcOrd="1" destOrd="0" presId="urn:microsoft.com/office/officeart/2005/8/layout/radial5"/>
    <dgm:cxn modelId="{1EABBAD3-B213-4CA7-91DA-F2AD402F5A21}" srcId="{1F53D4A1-81AE-4113-8042-4688C2B0A9DC}" destId="{A90F1BCB-E951-4FE2-977F-2288C0E3EA9B}" srcOrd="2" destOrd="0" parTransId="{8407F13A-9D63-401D-9403-3BBA6646DB19}" sibTransId="{FD951D70-961D-47FA-BB67-E68ED41A973F}"/>
    <dgm:cxn modelId="{49AE7E9B-4391-4064-AC92-A402ECD1C073}" srcId="{1F53D4A1-81AE-4113-8042-4688C2B0A9DC}" destId="{D50D6937-84E7-44A6-A8B6-FBEAB51B1226}" srcOrd="1" destOrd="0" parTransId="{5CA4B2DE-19EE-4529-8D59-7E78E81BCD8C}" sibTransId="{7894090D-3981-45FC-96FA-9EC23FB2AEB7}"/>
    <dgm:cxn modelId="{88870068-F397-4A9D-82DE-DFEF4C3B51E0}" srcId="{1F53D4A1-81AE-4113-8042-4688C2B0A9DC}" destId="{17B2F9F4-40AB-4659-8A7F-3E1FEB1CEC2C}" srcOrd="3" destOrd="0" parTransId="{19B180FC-00B6-459B-8DA0-21C4B5622E52}" sibTransId="{67515702-DA25-4D90-B870-B0DF083A4E30}"/>
    <dgm:cxn modelId="{2DB1035B-A652-405D-A50C-CE7740D6CDA4}" type="presOf" srcId="{87E9BAA0-E749-4707-B04D-7BD62198C9D3}" destId="{329AD254-E253-49A5-BC13-3917B30CCA2D}" srcOrd="1" destOrd="0" presId="urn:microsoft.com/office/officeart/2005/8/layout/radial5"/>
    <dgm:cxn modelId="{800531F1-3AFC-4EC8-8C92-080E33C4CF3E}" type="presOf" srcId="{4FB345A6-EE05-4FDE-8154-F9DDDC81EFB9}" destId="{7E923A43-CA1D-4AAE-8EEF-777EB5281F07}" srcOrd="0" destOrd="0" presId="urn:microsoft.com/office/officeart/2005/8/layout/radial5"/>
    <dgm:cxn modelId="{7706B75E-3946-41AA-B58A-87110F4DB182}" type="presOf" srcId="{1A5EC88F-A7B8-431A-ACF6-10B7C52264B3}" destId="{7F6CEF8C-C97A-467E-9E81-C45728286A1E}" srcOrd="1" destOrd="0" presId="urn:microsoft.com/office/officeart/2005/8/layout/radial5"/>
    <dgm:cxn modelId="{8A9800D2-C4AB-41F0-962F-641C8A3086E3}" type="presOf" srcId="{8407F13A-9D63-401D-9403-3BBA6646DB19}" destId="{8C1F9BC5-A7ED-4BEA-846C-AFFBFEA76E58}" srcOrd="1" destOrd="0" presId="urn:microsoft.com/office/officeart/2005/8/layout/radial5"/>
    <dgm:cxn modelId="{59835C1A-7A4B-47C7-817E-F3D6093FF916}" type="presOf" srcId="{147F04EC-C172-4193-A890-E794A8323857}" destId="{DE25B5C9-5E3C-42FC-9D83-C4746E894087}" srcOrd="1" destOrd="0" presId="urn:microsoft.com/office/officeart/2005/8/layout/radial5"/>
    <dgm:cxn modelId="{B6126597-4768-4D5C-8838-7C351D1BA34E}" type="presOf" srcId="{A47A1201-A2D3-442B-A333-F0BC24D7085D}" destId="{62F9CB88-4C6A-45C7-B9FD-2101093058C3}" srcOrd="1" destOrd="0" presId="urn:microsoft.com/office/officeart/2005/8/layout/radial5"/>
    <dgm:cxn modelId="{97D367AA-1561-4039-BC80-3A6BECC85925}" type="presOf" srcId="{1A5EC88F-A7B8-431A-ACF6-10B7C52264B3}" destId="{06AA9B78-F185-4235-B2DF-C7380299AFD2}" srcOrd="0" destOrd="0" presId="urn:microsoft.com/office/officeart/2005/8/layout/radial5"/>
    <dgm:cxn modelId="{C86E7284-42B2-4D76-9259-34953EC01509}" type="presOf" srcId="{E886715C-CBB1-4C7C-A62F-FC93C125414E}" destId="{121A2A69-96E0-4568-801C-9227C5B515B9}" srcOrd="0" destOrd="0" presId="urn:microsoft.com/office/officeart/2005/8/layout/radial5"/>
    <dgm:cxn modelId="{195F505D-3820-447C-8752-0590D51648D6}" type="presOf" srcId="{6B094822-EBEF-49FA-BDD9-A11FDFBEC8B7}" destId="{5EA495A3-61BA-4138-99F4-D2BB8B30E32E}" srcOrd="0" destOrd="0" presId="urn:microsoft.com/office/officeart/2005/8/layout/radial5"/>
    <dgm:cxn modelId="{606E2AF6-3F7F-4BB8-9545-F26613438A3B}" srcId="{1F53D4A1-81AE-4113-8042-4688C2B0A9DC}" destId="{700075B0-982C-4590-B796-0C2C82D78350}" srcOrd="4" destOrd="0" parTransId="{A9C651D4-7211-44A9-9F27-04E703548816}" sibTransId="{3A459455-146B-41CD-9BC1-A5CC9CFEE104}"/>
    <dgm:cxn modelId="{5B8DAB47-561C-4794-82FD-5C3C453F7BA7}" type="presOf" srcId="{A9C651D4-7211-44A9-9F27-04E703548816}" destId="{27AE291F-3D15-4195-A029-A166E84A55B6}" srcOrd="0" destOrd="0" presId="urn:microsoft.com/office/officeart/2005/8/layout/radial5"/>
    <dgm:cxn modelId="{7F8F9B14-922E-4885-A165-BDE433DD007B}" type="presOf" srcId="{700075B0-982C-4590-B796-0C2C82D78350}" destId="{A446567A-4C5A-4C37-A0C4-5596EF37F8CC}" srcOrd="0" destOrd="0" presId="urn:microsoft.com/office/officeart/2005/8/layout/radial5"/>
    <dgm:cxn modelId="{F646A986-FDC8-4411-B86A-02CA708A55FE}" type="presOf" srcId="{87E9BAA0-E749-4707-B04D-7BD62198C9D3}" destId="{AE4B5C1C-AA4F-4D6B-A2A3-D5A7F32686F0}" srcOrd="0" destOrd="0" presId="urn:microsoft.com/office/officeart/2005/8/layout/radial5"/>
    <dgm:cxn modelId="{FF53A919-61FA-4711-BAD1-95F830C393EC}" type="presOf" srcId="{15C5F833-6F67-4B59-B393-CD06AD203EB6}" destId="{959FB595-B17C-45A9-9A85-E436EE2CC236}" srcOrd="0" destOrd="0" presId="urn:microsoft.com/office/officeart/2005/8/layout/radial5"/>
    <dgm:cxn modelId="{5021AC29-69EE-4BD5-B52B-46F08974DC16}" type="presOf" srcId="{5CA4B2DE-19EE-4529-8D59-7E78E81BCD8C}" destId="{CC989D2C-DD25-40EC-87ED-680C1B2812B7}" srcOrd="1" destOrd="0" presId="urn:microsoft.com/office/officeart/2005/8/layout/radial5"/>
    <dgm:cxn modelId="{7FA188D4-B132-4350-BC9F-B791B44E7606}" type="presOf" srcId="{EC6A9F2E-A4AA-45E1-8CA1-524C2D9E5AC8}" destId="{6C8542A3-133D-4E3C-94D2-D8397CE1BFE6}" srcOrd="0" destOrd="0" presId="urn:microsoft.com/office/officeart/2005/8/layout/radial5"/>
    <dgm:cxn modelId="{F0B430C4-8A05-4ECC-A0E2-842BCC4FFC8B}" type="presOf" srcId="{17B2F9F4-40AB-4659-8A7F-3E1FEB1CEC2C}" destId="{D5D76E8B-2E70-405C-B863-37E62B81D620}" srcOrd="0" destOrd="0" presId="urn:microsoft.com/office/officeart/2005/8/layout/radial5"/>
    <dgm:cxn modelId="{95B1E68A-8C4A-4095-B7F1-C54523102562}" srcId="{1F53D4A1-81AE-4113-8042-4688C2B0A9DC}" destId="{EC6A9F2E-A4AA-45E1-8CA1-524C2D9E5AC8}" srcOrd="5" destOrd="0" parTransId="{A47A1201-A2D3-442B-A333-F0BC24D7085D}" sibTransId="{FB985EF0-8EBA-4372-870D-743C1FD393BC}"/>
    <dgm:cxn modelId="{7D892DEE-654C-46A9-B74A-E668A4E88A80}" type="presOf" srcId="{69004398-E284-4040-9258-88D367992A98}" destId="{D0252CB6-A84A-4BBF-8E58-80D9A3001C78}" srcOrd="0" destOrd="0" presId="urn:microsoft.com/office/officeart/2005/8/layout/radial5"/>
    <dgm:cxn modelId="{FDB29E90-D201-4FC5-A48A-3F0B13BC0C38}" srcId="{E886715C-CBB1-4C7C-A62F-FC93C125414E}" destId="{1F53D4A1-81AE-4113-8042-4688C2B0A9DC}" srcOrd="0" destOrd="0" parTransId="{0A6B46D7-1C27-4DEB-9DD1-A756D4E07B0B}" sibTransId="{F835FE0F-E6F5-46BF-8DCE-88F7F0E02A3A}"/>
    <dgm:cxn modelId="{9461C0A6-FC25-4B12-BAD8-46DBB5B7F9F9}" srcId="{1F53D4A1-81AE-4113-8042-4688C2B0A9DC}" destId="{15C5F833-6F67-4B59-B393-CD06AD203EB6}" srcOrd="8" destOrd="0" parTransId="{87E9BAA0-E749-4707-B04D-7BD62198C9D3}" sibTransId="{3535E304-836C-4058-A08E-C7A7DB9D29AA}"/>
    <dgm:cxn modelId="{68F21D11-6635-403A-BB8C-E4896C1E226B}" srcId="{1F53D4A1-81AE-4113-8042-4688C2B0A9DC}" destId="{69004398-E284-4040-9258-88D367992A98}" srcOrd="9" destOrd="0" parTransId="{62AC9876-E030-46AD-8E78-C8594C5BC86E}" sibTransId="{4FCCBE59-ABD3-4654-AF07-4B7EF65CEC70}"/>
    <dgm:cxn modelId="{3AC6BB2F-FE0D-4752-B7FD-700DBA89B8C2}" type="presOf" srcId="{62AC9876-E030-46AD-8E78-C8594C5BC86E}" destId="{D1929F7D-4022-4C96-8100-870C796005AA}" srcOrd="1" destOrd="0" presId="urn:microsoft.com/office/officeart/2005/8/layout/radial5"/>
    <dgm:cxn modelId="{899ECD25-67C8-4F4C-A74C-C2D070A652C3}" srcId="{1F53D4A1-81AE-4113-8042-4688C2B0A9DC}" destId="{6DB996BA-E974-4AFD-8F75-90EE9B7DBFAF}" srcOrd="0" destOrd="0" parTransId="{4FB345A6-EE05-4FDE-8154-F9DDDC81EFB9}" sibTransId="{D9666B96-A0AF-471A-B384-D69B46692C2B}"/>
    <dgm:cxn modelId="{9262E4C0-CFF1-4014-817C-F64145CA0542}" type="presOf" srcId="{19B180FC-00B6-459B-8DA0-21C4B5622E52}" destId="{72671567-6493-4DF9-89DA-575C9AA55513}" srcOrd="0" destOrd="0" presId="urn:microsoft.com/office/officeart/2005/8/layout/radial5"/>
    <dgm:cxn modelId="{5B8AB748-273A-4B9D-BB9C-B1A55798C717}" type="presOf" srcId="{4FB345A6-EE05-4FDE-8154-F9DDDC81EFB9}" destId="{99961D35-B230-4341-B169-E4BEB71DEF8B}" srcOrd="1" destOrd="0" presId="urn:microsoft.com/office/officeart/2005/8/layout/radial5"/>
    <dgm:cxn modelId="{C38D45E9-264A-4705-91A3-5CFD781C2B34}" type="presParOf" srcId="{121A2A69-96E0-4568-801C-9227C5B515B9}" destId="{72D77490-1913-460F-9E83-4948F3DF0C8D}" srcOrd="0" destOrd="0" presId="urn:microsoft.com/office/officeart/2005/8/layout/radial5"/>
    <dgm:cxn modelId="{78078EB8-BE19-4473-AC8E-5F22B6B6AEF5}" type="presParOf" srcId="{121A2A69-96E0-4568-801C-9227C5B515B9}" destId="{7E923A43-CA1D-4AAE-8EEF-777EB5281F07}" srcOrd="1" destOrd="0" presId="urn:microsoft.com/office/officeart/2005/8/layout/radial5"/>
    <dgm:cxn modelId="{B6D647FB-757B-42E7-AF1E-34B82EB8A79D}" type="presParOf" srcId="{7E923A43-CA1D-4AAE-8EEF-777EB5281F07}" destId="{99961D35-B230-4341-B169-E4BEB71DEF8B}" srcOrd="0" destOrd="0" presId="urn:microsoft.com/office/officeart/2005/8/layout/radial5"/>
    <dgm:cxn modelId="{DFC13F34-2BC9-4478-B843-C24F1535F8EA}" type="presParOf" srcId="{121A2A69-96E0-4568-801C-9227C5B515B9}" destId="{E57B1C5B-CEC9-43CA-9E77-670D0EBFB8B2}" srcOrd="2" destOrd="0" presId="urn:microsoft.com/office/officeart/2005/8/layout/radial5"/>
    <dgm:cxn modelId="{54B3AF6B-B82A-4B94-A81C-5C15AB9CBEEE}" type="presParOf" srcId="{121A2A69-96E0-4568-801C-9227C5B515B9}" destId="{716E4497-4E02-4566-BEA4-5B6D813F1B05}" srcOrd="3" destOrd="0" presId="urn:microsoft.com/office/officeart/2005/8/layout/radial5"/>
    <dgm:cxn modelId="{C6494F15-EB5C-412B-BF95-2E2B97C7DBAD}" type="presParOf" srcId="{716E4497-4E02-4566-BEA4-5B6D813F1B05}" destId="{CC989D2C-DD25-40EC-87ED-680C1B2812B7}" srcOrd="0" destOrd="0" presId="urn:microsoft.com/office/officeart/2005/8/layout/radial5"/>
    <dgm:cxn modelId="{D3D84786-D077-4FCA-A6E4-9BDD1B9A38F5}" type="presParOf" srcId="{121A2A69-96E0-4568-801C-9227C5B515B9}" destId="{1CBB1CD8-069D-4B92-9E4C-5C330F9F55AC}" srcOrd="4" destOrd="0" presId="urn:microsoft.com/office/officeart/2005/8/layout/radial5"/>
    <dgm:cxn modelId="{74514FA4-68EA-454E-94AE-2F0BADABDA83}" type="presParOf" srcId="{121A2A69-96E0-4568-801C-9227C5B515B9}" destId="{1D652ECA-719B-484F-9E99-63FF93D84F10}" srcOrd="5" destOrd="0" presId="urn:microsoft.com/office/officeart/2005/8/layout/radial5"/>
    <dgm:cxn modelId="{5B1CB705-4CBD-4708-9D63-C4DD46C80242}" type="presParOf" srcId="{1D652ECA-719B-484F-9E99-63FF93D84F10}" destId="{8C1F9BC5-A7ED-4BEA-846C-AFFBFEA76E58}" srcOrd="0" destOrd="0" presId="urn:microsoft.com/office/officeart/2005/8/layout/radial5"/>
    <dgm:cxn modelId="{ABAE87AC-D93A-4FF9-9F93-E2493D4401D1}" type="presParOf" srcId="{121A2A69-96E0-4568-801C-9227C5B515B9}" destId="{F73216D7-46F1-498F-8C02-085E747F73E3}" srcOrd="6" destOrd="0" presId="urn:microsoft.com/office/officeart/2005/8/layout/radial5"/>
    <dgm:cxn modelId="{4ED01972-F0F3-4DB5-9279-3F0E2F8FEFF6}" type="presParOf" srcId="{121A2A69-96E0-4568-801C-9227C5B515B9}" destId="{72671567-6493-4DF9-89DA-575C9AA55513}" srcOrd="7" destOrd="0" presId="urn:microsoft.com/office/officeart/2005/8/layout/radial5"/>
    <dgm:cxn modelId="{77AD72DF-7D4E-4954-8F19-685975447586}" type="presParOf" srcId="{72671567-6493-4DF9-89DA-575C9AA55513}" destId="{B0B4C808-74DE-4BDD-BC03-BD8C2679126F}" srcOrd="0" destOrd="0" presId="urn:microsoft.com/office/officeart/2005/8/layout/radial5"/>
    <dgm:cxn modelId="{A709A673-F7F3-45C5-9681-C156D118335B}" type="presParOf" srcId="{121A2A69-96E0-4568-801C-9227C5B515B9}" destId="{D5D76E8B-2E70-405C-B863-37E62B81D620}" srcOrd="8" destOrd="0" presId="urn:microsoft.com/office/officeart/2005/8/layout/radial5"/>
    <dgm:cxn modelId="{8129FE20-3111-4BB3-B6B3-0E6CFB48551C}" type="presParOf" srcId="{121A2A69-96E0-4568-801C-9227C5B515B9}" destId="{27AE291F-3D15-4195-A029-A166E84A55B6}" srcOrd="9" destOrd="0" presId="urn:microsoft.com/office/officeart/2005/8/layout/radial5"/>
    <dgm:cxn modelId="{49026447-4A5B-4B38-AF0A-F66249F1AFB5}" type="presParOf" srcId="{27AE291F-3D15-4195-A029-A166E84A55B6}" destId="{177B30AB-FA56-45F1-8565-BCFF98F155FE}" srcOrd="0" destOrd="0" presId="urn:microsoft.com/office/officeart/2005/8/layout/radial5"/>
    <dgm:cxn modelId="{A6F379BD-8A54-404A-8E78-1207A49D4D21}" type="presParOf" srcId="{121A2A69-96E0-4568-801C-9227C5B515B9}" destId="{A446567A-4C5A-4C37-A0C4-5596EF37F8CC}" srcOrd="10" destOrd="0" presId="urn:microsoft.com/office/officeart/2005/8/layout/radial5"/>
    <dgm:cxn modelId="{63972E76-6E8D-4B7B-BB3D-472D392227D9}" type="presParOf" srcId="{121A2A69-96E0-4568-801C-9227C5B515B9}" destId="{E8C579A4-DF47-4542-B005-C9766419967D}" srcOrd="11" destOrd="0" presId="urn:microsoft.com/office/officeart/2005/8/layout/radial5"/>
    <dgm:cxn modelId="{0C4AFF10-7C1A-4FF5-B495-22148EA74AF9}" type="presParOf" srcId="{E8C579A4-DF47-4542-B005-C9766419967D}" destId="{62F9CB88-4C6A-45C7-B9FD-2101093058C3}" srcOrd="0" destOrd="0" presId="urn:microsoft.com/office/officeart/2005/8/layout/radial5"/>
    <dgm:cxn modelId="{A716B2F3-F1F7-48DA-9508-BDFCB4F7EC3A}" type="presParOf" srcId="{121A2A69-96E0-4568-801C-9227C5B515B9}" destId="{6C8542A3-133D-4E3C-94D2-D8397CE1BFE6}" srcOrd="12" destOrd="0" presId="urn:microsoft.com/office/officeart/2005/8/layout/radial5"/>
    <dgm:cxn modelId="{1EDFA31A-422E-4B81-8505-1FFA53421967}" type="presParOf" srcId="{121A2A69-96E0-4568-801C-9227C5B515B9}" destId="{06AA9B78-F185-4235-B2DF-C7380299AFD2}" srcOrd="13" destOrd="0" presId="urn:microsoft.com/office/officeart/2005/8/layout/radial5"/>
    <dgm:cxn modelId="{9E7702FC-80F1-49C2-96AA-212B9E0A14F2}" type="presParOf" srcId="{06AA9B78-F185-4235-B2DF-C7380299AFD2}" destId="{7F6CEF8C-C97A-467E-9E81-C45728286A1E}" srcOrd="0" destOrd="0" presId="urn:microsoft.com/office/officeart/2005/8/layout/radial5"/>
    <dgm:cxn modelId="{A1781602-8291-4B36-B3D2-A2AAF54E1FE0}" type="presParOf" srcId="{121A2A69-96E0-4568-801C-9227C5B515B9}" destId="{84C03E90-106D-4653-B0CC-D874AB72DC59}" srcOrd="14" destOrd="0" presId="urn:microsoft.com/office/officeart/2005/8/layout/radial5"/>
    <dgm:cxn modelId="{2C3B140B-335D-4F70-88EE-060DAA855ECC}" type="presParOf" srcId="{121A2A69-96E0-4568-801C-9227C5B515B9}" destId="{35A9C431-AB3B-4E9F-B09D-647ED0C90AAD}" srcOrd="15" destOrd="0" presId="urn:microsoft.com/office/officeart/2005/8/layout/radial5"/>
    <dgm:cxn modelId="{03B7CB2C-C6D2-40AB-AF4B-ECAD5738AAC2}" type="presParOf" srcId="{35A9C431-AB3B-4E9F-B09D-647ED0C90AAD}" destId="{DE25B5C9-5E3C-42FC-9D83-C4746E894087}" srcOrd="0" destOrd="0" presId="urn:microsoft.com/office/officeart/2005/8/layout/radial5"/>
    <dgm:cxn modelId="{832B501D-E48A-435F-9583-E2D555F02AF9}" type="presParOf" srcId="{121A2A69-96E0-4568-801C-9227C5B515B9}" destId="{5D630C4E-DBCA-4294-93CF-BCB080A64592}" srcOrd="16" destOrd="0" presId="urn:microsoft.com/office/officeart/2005/8/layout/radial5"/>
    <dgm:cxn modelId="{B8B1CCE0-607A-41F9-8D40-C8FAE4F6E051}" type="presParOf" srcId="{121A2A69-96E0-4568-801C-9227C5B515B9}" destId="{AE4B5C1C-AA4F-4D6B-A2A3-D5A7F32686F0}" srcOrd="17" destOrd="0" presId="urn:microsoft.com/office/officeart/2005/8/layout/radial5"/>
    <dgm:cxn modelId="{51663C42-9018-45A5-A490-EAE2ABF360C4}" type="presParOf" srcId="{AE4B5C1C-AA4F-4D6B-A2A3-D5A7F32686F0}" destId="{329AD254-E253-49A5-BC13-3917B30CCA2D}" srcOrd="0" destOrd="0" presId="urn:microsoft.com/office/officeart/2005/8/layout/radial5"/>
    <dgm:cxn modelId="{7EBF3CF3-4968-47E4-913F-2744E9AF39E3}" type="presParOf" srcId="{121A2A69-96E0-4568-801C-9227C5B515B9}" destId="{959FB595-B17C-45A9-9A85-E436EE2CC236}" srcOrd="18" destOrd="0" presId="urn:microsoft.com/office/officeart/2005/8/layout/radial5"/>
    <dgm:cxn modelId="{7E4F8F88-2C58-4AA5-B488-F2184708B43D}" type="presParOf" srcId="{121A2A69-96E0-4568-801C-9227C5B515B9}" destId="{DA37791D-64CF-466D-A67C-77836A257D9F}" srcOrd="19" destOrd="0" presId="urn:microsoft.com/office/officeart/2005/8/layout/radial5"/>
    <dgm:cxn modelId="{DCBEC409-72BA-40EE-98CE-F5C50E8E2454}" type="presParOf" srcId="{DA37791D-64CF-466D-A67C-77836A257D9F}" destId="{D1929F7D-4022-4C96-8100-870C796005AA}" srcOrd="0" destOrd="0" presId="urn:microsoft.com/office/officeart/2005/8/layout/radial5"/>
    <dgm:cxn modelId="{234BF376-471F-4E75-9701-A5FB4BC5B821}" type="presParOf" srcId="{121A2A69-96E0-4568-801C-9227C5B515B9}" destId="{D0252CB6-A84A-4BBF-8E58-80D9A3001C78}" srcOrd="20" destOrd="0" presId="urn:microsoft.com/office/officeart/2005/8/layout/radial5"/>
    <dgm:cxn modelId="{C2A8315D-14A5-4C36-834D-881F30C72B9A}" type="presParOf" srcId="{121A2A69-96E0-4568-801C-9227C5B515B9}" destId="{E70906A1-7E58-4464-846B-D6E90D1B9200}" srcOrd="21" destOrd="0" presId="urn:microsoft.com/office/officeart/2005/8/layout/radial5"/>
    <dgm:cxn modelId="{69C302A1-6886-47EB-8D84-DD437845E180}" type="presParOf" srcId="{E70906A1-7E58-4464-846B-D6E90D1B9200}" destId="{34940945-C93E-4338-9401-DF78A2C86367}" srcOrd="0" destOrd="0" presId="urn:microsoft.com/office/officeart/2005/8/layout/radial5"/>
    <dgm:cxn modelId="{B73B48D5-EFB7-4F48-ADE1-494F3397D0B6}" type="presParOf" srcId="{121A2A69-96E0-4568-801C-9227C5B515B9}" destId="{5EA495A3-61BA-4138-99F4-D2BB8B30E32E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57F605-0FDA-40D7-9FEC-26CE46200C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6B7032-1D79-453F-9328-32F578D3C1F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000" b="1" dirty="0" smtClean="0">
              <a:latin typeface="Arial Narrow" panose="020B0606020202030204" pitchFamily="34" charset="0"/>
            </a:rPr>
            <a:t>Total de Famílias: </a:t>
          </a:r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63.000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4B27D26-BDB1-41E3-B880-D5C05EA628E3}" type="parTrans" cxnId="{12D5FF58-18B2-48EE-8642-612030C81A52}">
      <dgm:prSet/>
      <dgm:spPr/>
      <dgm:t>
        <a:bodyPr/>
        <a:lstStyle/>
        <a:p>
          <a:endParaRPr lang="pt-BR"/>
        </a:p>
      </dgm:t>
    </dgm:pt>
    <dgm:pt modelId="{347777ED-E0C8-41B2-B8B6-63A60D3AAA96}" type="sibTrans" cxnId="{12D5FF58-18B2-48EE-8642-612030C81A52}">
      <dgm:prSet/>
      <dgm:spPr/>
      <dgm:t>
        <a:bodyPr/>
        <a:lstStyle/>
        <a:p>
          <a:endParaRPr lang="pt-BR"/>
        </a:p>
      </dgm:t>
    </dgm:pt>
    <dgm:pt modelId="{0D9FE123-7198-49F4-9513-722860C85C74}" type="pres">
      <dgm:prSet presAssocID="{5C57F605-0FDA-40D7-9FEC-26CE46200C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6CA509-FD09-4BEF-84BD-05BAA87E1900}" type="pres">
      <dgm:prSet presAssocID="{7E6B7032-1D79-453F-9328-32F578D3C1F5}" presName="parentLin" presStyleCnt="0"/>
      <dgm:spPr/>
    </dgm:pt>
    <dgm:pt modelId="{45B99162-9191-4D8C-8783-31E37C0C5F5A}" type="pres">
      <dgm:prSet presAssocID="{7E6B7032-1D79-453F-9328-32F578D3C1F5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A2117D56-C055-44AD-952C-931B2F8221A5}" type="pres">
      <dgm:prSet presAssocID="{7E6B7032-1D79-453F-9328-32F578D3C1F5}" presName="parentText" presStyleLbl="node1" presStyleIdx="0" presStyleCnt="1" custScaleX="116032" custScaleY="106348" custLinFactX="1697" custLinFactNeighborX="100000" custLinFactNeighborY="3621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92A0B8-3D68-403C-ACF5-496A7F143D8F}" type="pres">
      <dgm:prSet presAssocID="{7E6B7032-1D79-453F-9328-32F578D3C1F5}" presName="negativeSpace" presStyleCnt="0"/>
      <dgm:spPr/>
    </dgm:pt>
    <dgm:pt modelId="{36E2EBD0-279D-4811-BE78-6ABBD11FB004}" type="pres">
      <dgm:prSet presAssocID="{7E6B7032-1D79-453F-9328-32F578D3C1F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5E84B52-3178-416A-9E21-4C7B12FA878A}" type="presOf" srcId="{7E6B7032-1D79-453F-9328-32F578D3C1F5}" destId="{45B99162-9191-4D8C-8783-31E37C0C5F5A}" srcOrd="0" destOrd="0" presId="urn:microsoft.com/office/officeart/2005/8/layout/list1"/>
    <dgm:cxn modelId="{6556316C-3816-402D-853F-F7C52EFC94B7}" type="presOf" srcId="{5C57F605-0FDA-40D7-9FEC-26CE46200C24}" destId="{0D9FE123-7198-49F4-9513-722860C85C74}" srcOrd="0" destOrd="0" presId="urn:microsoft.com/office/officeart/2005/8/layout/list1"/>
    <dgm:cxn modelId="{12D5FF58-18B2-48EE-8642-612030C81A52}" srcId="{5C57F605-0FDA-40D7-9FEC-26CE46200C24}" destId="{7E6B7032-1D79-453F-9328-32F578D3C1F5}" srcOrd="0" destOrd="0" parTransId="{24B27D26-BDB1-41E3-B880-D5C05EA628E3}" sibTransId="{347777ED-E0C8-41B2-B8B6-63A60D3AAA96}"/>
    <dgm:cxn modelId="{3ED3619B-11FB-40D1-9600-9E9E8016EF13}" type="presOf" srcId="{7E6B7032-1D79-453F-9328-32F578D3C1F5}" destId="{A2117D56-C055-44AD-952C-931B2F8221A5}" srcOrd="1" destOrd="0" presId="urn:microsoft.com/office/officeart/2005/8/layout/list1"/>
    <dgm:cxn modelId="{5373FCA4-B46B-4507-A88A-68B5439282D3}" type="presParOf" srcId="{0D9FE123-7198-49F4-9513-722860C85C74}" destId="{A56CA509-FD09-4BEF-84BD-05BAA87E1900}" srcOrd="0" destOrd="0" presId="urn:microsoft.com/office/officeart/2005/8/layout/list1"/>
    <dgm:cxn modelId="{46FD2D6C-FE79-4B4E-8007-37F739374F3B}" type="presParOf" srcId="{A56CA509-FD09-4BEF-84BD-05BAA87E1900}" destId="{45B99162-9191-4D8C-8783-31E37C0C5F5A}" srcOrd="0" destOrd="0" presId="urn:microsoft.com/office/officeart/2005/8/layout/list1"/>
    <dgm:cxn modelId="{22737B28-E2A1-4ACE-B16F-8CDF76FDC1D4}" type="presParOf" srcId="{A56CA509-FD09-4BEF-84BD-05BAA87E1900}" destId="{A2117D56-C055-44AD-952C-931B2F8221A5}" srcOrd="1" destOrd="0" presId="urn:microsoft.com/office/officeart/2005/8/layout/list1"/>
    <dgm:cxn modelId="{FDF366C5-3DF8-4321-94A1-93E0E1452968}" type="presParOf" srcId="{0D9FE123-7198-49F4-9513-722860C85C74}" destId="{8B92A0B8-3D68-403C-ACF5-496A7F143D8F}" srcOrd="1" destOrd="0" presId="urn:microsoft.com/office/officeart/2005/8/layout/list1"/>
    <dgm:cxn modelId="{F5D8B218-A8D4-42ED-937F-D4BEE0FBBBBD}" type="presParOf" srcId="{0D9FE123-7198-49F4-9513-722860C85C74}" destId="{36E2EBD0-279D-4811-BE78-6ABBD11FB0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583E9E-D25D-4B35-8657-C9BF37CB99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864B50-4F9B-473D-85D0-FCF3E262E31B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ALAGOAS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9E7ADF26-EB44-45C8-9814-F67C75AD61F3}" type="parTrans" cxnId="{A696E428-F9A3-4028-8977-0ABCF572C007}">
      <dgm:prSet/>
      <dgm:spPr/>
      <dgm:t>
        <a:bodyPr/>
        <a:lstStyle/>
        <a:p>
          <a:endParaRPr lang="pt-BR"/>
        </a:p>
      </dgm:t>
    </dgm:pt>
    <dgm:pt modelId="{408628B9-7731-4996-B0F7-525615C44799}" type="sibTrans" cxnId="{A696E428-F9A3-4028-8977-0ABCF572C007}">
      <dgm:prSet/>
      <dgm:spPr/>
      <dgm:t>
        <a:bodyPr/>
        <a:lstStyle/>
        <a:p>
          <a:endParaRPr lang="pt-BR"/>
        </a:p>
      </dgm:t>
    </dgm:pt>
    <dgm:pt modelId="{F1091FD9-9B5B-4F49-ADF5-E09E96F7698D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BAHIA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0BB55A89-91E8-4E1A-ADA4-0F408BF94C80}" type="parTrans" cxnId="{B99F4212-03A0-4AF6-BFE9-4CFA2B96F470}">
      <dgm:prSet/>
      <dgm:spPr/>
      <dgm:t>
        <a:bodyPr/>
        <a:lstStyle/>
        <a:p>
          <a:endParaRPr lang="pt-BR"/>
        </a:p>
      </dgm:t>
    </dgm:pt>
    <dgm:pt modelId="{DB365B7C-4D37-47FB-A5FC-3C3B9A8C6E39}" type="sibTrans" cxnId="{B99F4212-03A0-4AF6-BFE9-4CFA2B96F470}">
      <dgm:prSet/>
      <dgm:spPr/>
      <dgm:t>
        <a:bodyPr/>
        <a:lstStyle/>
        <a:p>
          <a:endParaRPr lang="pt-BR"/>
        </a:p>
      </dgm:t>
    </dgm:pt>
    <dgm:pt modelId="{E56C9F59-8766-413D-9CDB-633BB119EAC0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CEARÁ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A4B3104F-E2D7-447F-B9BF-343222030401}" type="parTrans" cxnId="{173D66F6-4525-4E8B-8C72-6BD8E1CEF096}">
      <dgm:prSet/>
      <dgm:spPr/>
      <dgm:t>
        <a:bodyPr/>
        <a:lstStyle/>
        <a:p>
          <a:endParaRPr lang="pt-BR"/>
        </a:p>
      </dgm:t>
    </dgm:pt>
    <dgm:pt modelId="{D8D4327F-5A95-431F-9159-A3A7C669B3B1}" type="sibTrans" cxnId="{173D66F6-4525-4E8B-8C72-6BD8E1CEF096}">
      <dgm:prSet/>
      <dgm:spPr/>
      <dgm:t>
        <a:bodyPr/>
        <a:lstStyle/>
        <a:p>
          <a:endParaRPr lang="pt-BR"/>
        </a:p>
      </dgm:t>
    </dgm:pt>
    <dgm:pt modelId="{B6BD413E-170E-4203-B6B2-455D435D90A8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ESPÍRITO SANTO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05741CB6-1C0B-4C22-AC3C-64AF19CB48C8}" type="parTrans" cxnId="{6E006A8A-B19C-44CC-8620-74CB33CEB100}">
      <dgm:prSet/>
      <dgm:spPr/>
      <dgm:t>
        <a:bodyPr/>
        <a:lstStyle/>
        <a:p>
          <a:endParaRPr lang="pt-BR"/>
        </a:p>
      </dgm:t>
    </dgm:pt>
    <dgm:pt modelId="{00DB4F81-B6E3-405C-AFE5-C85CD9DACA56}" type="sibTrans" cxnId="{6E006A8A-B19C-44CC-8620-74CB33CEB100}">
      <dgm:prSet/>
      <dgm:spPr/>
      <dgm:t>
        <a:bodyPr/>
        <a:lstStyle/>
        <a:p>
          <a:endParaRPr lang="pt-BR"/>
        </a:p>
      </dgm:t>
    </dgm:pt>
    <dgm:pt modelId="{EC43D631-B080-4F82-91CD-CA598E07E70F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MARANHÃO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C92430D5-DC2A-4D46-ADD1-9431EFD07478}" type="parTrans" cxnId="{774C0841-D7B4-461D-8A95-1EB582BDAD86}">
      <dgm:prSet/>
      <dgm:spPr/>
      <dgm:t>
        <a:bodyPr/>
        <a:lstStyle/>
        <a:p>
          <a:endParaRPr lang="pt-BR"/>
        </a:p>
      </dgm:t>
    </dgm:pt>
    <dgm:pt modelId="{985E3EC7-44AE-4469-8E7B-2BEAC409AA70}" type="sibTrans" cxnId="{774C0841-D7B4-461D-8A95-1EB582BDAD86}">
      <dgm:prSet/>
      <dgm:spPr/>
      <dgm:t>
        <a:bodyPr/>
        <a:lstStyle/>
        <a:p>
          <a:endParaRPr lang="pt-BR"/>
        </a:p>
      </dgm:t>
    </dgm:pt>
    <dgm:pt modelId="{FB883914-82B8-4079-B79F-0E1800C1126C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MINAS GERAIS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4350556E-8D5E-4130-8EEE-1873941B7A7A}" type="parTrans" cxnId="{64B5B477-D7C1-4EDE-ADB9-3A870905C370}">
      <dgm:prSet/>
      <dgm:spPr/>
      <dgm:t>
        <a:bodyPr/>
        <a:lstStyle/>
        <a:p>
          <a:endParaRPr lang="pt-BR"/>
        </a:p>
      </dgm:t>
    </dgm:pt>
    <dgm:pt modelId="{E469BD00-2E7C-4461-A72A-F078C22606DE}" type="sibTrans" cxnId="{64B5B477-D7C1-4EDE-ADB9-3A870905C370}">
      <dgm:prSet/>
      <dgm:spPr/>
      <dgm:t>
        <a:bodyPr/>
        <a:lstStyle/>
        <a:p>
          <a:endParaRPr lang="pt-BR"/>
        </a:p>
      </dgm:t>
    </dgm:pt>
    <dgm:pt modelId="{01B5D47E-F9A2-4D5A-8E0D-791CBA8B8447}" type="pres">
      <dgm:prSet presAssocID="{CB583E9E-D25D-4B35-8657-C9BF37CB99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BBB65C-9DEB-4FD1-955D-5D9B9FD418C4}" type="pres">
      <dgm:prSet presAssocID="{EC864B50-4F9B-473D-85D0-FCF3E262E31B}" presName="parentLin" presStyleCnt="0"/>
      <dgm:spPr/>
    </dgm:pt>
    <dgm:pt modelId="{E0E1615E-04E4-45D8-B373-FF6CC06FCB24}" type="pres">
      <dgm:prSet presAssocID="{EC864B50-4F9B-473D-85D0-FCF3E262E31B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F8FA16C9-0396-4F74-9389-3E20A5692D9E}" type="pres">
      <dgm:prSet presAssocID="{EC864B50-4F9B-473D-85D0-FCF3E262E31B}" presName="parentText" presStyleLbl="node1" presStyleIdx="0" presStyleCnt="6" custLinFactNeighborX="17510" custLinFactNeighborY="675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D5F31-A427-4840-9FA2-321708801D5B}" type="pres">
      <dgm:prSet presAssocID="{EC864B50-4F9B-473D-85D0-FCF3E262E31B}" presName="negativeSpace" presStyleCnt="0"/>
      <dgm:spPr/>
    </dgm:pt>
    <dgm:pt modelId="{F356509B-002F-4C11-B09E-A5CC81BBD796}" type="pres">
      <dgm:prSet presAssocID="{EC864B50-4F9B-473D-85D0-FCF3E262E31B}" presName="childText" presStyleLbl="conFgAcc1" presStyleIdx="0" presStyleCnt="6">
        <dgm:presLayoutVars>
          <dgm:bulletEnabled val="1"/>
        </dgm:presLayoutVars>
      </dgm:prSet>
      <dgm:spPr/>
    </dgm:pt>
    <dgm:pt modelId="{E07A016B-B9D2-42D3-ABAE-D3C302F6BA7C}" type="pres">
      <dgm:prSet presAssocID="{408628B9-7731-4996-B0F7-525615C44799}" presName="spaceBetweenRectangles" presStyleCnt="0"/>
      <dgm:spPr/>
    </dgm:pt>
    <dgm:pt modelId="{EF676D65-0012-4FC8-866A-F1EC578C26C1}" type="pres">
      <dgm:prSet presAssocID="{F1091FD9-9B5B-4F49-ADF5-E09E96F7698D}" presName="parentLin" presStyleCnt="0"/>
      <dgm:spPr/>
    </dgm:pt>
    <dgm:pt modelId="{7B9C13D1-3132-4F64-9497-D4284E12C034}" type="pres">
      <dgm:prSet presAssocID="{F1091FD9-9B5B-4F49-ADF5-E09E96F7698D}" presName="parentLeftMargin" presStyleLbl="node1" presStyleIdx="0" presStyleCnt="6"/>
      <dgm:spPr/>
      <dgm:t>
        <a:bodyPr/>
        <a:lstStyle/>
        <a:p>
          <a:endParaRPr lang="pt-BR"/>
        </a:p>
      </dgm:t>
    </dgm:pt>
    <dgm:pt modelId="{D778BD90-199F-4641-ABB8-8148EB0F5B90}" type="pres">
      <dgm:prSet presAssocID="{F1091FD9-9B5B-4F49-ADF5-E09E96F7698D}" presName="parentText" presStyleLbl="node1" presStyleIdx="1" presStyleCnt="6" custLinFactNeighborX="2334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C634E-4160-4934-9108-37261846478E}" type="pres">
      <dgm:prSet presAssocID="{F1091FD9-9B5B-4F49-ADF5-E09E96F7698D}" presName="negativeSpace" presStyleCnt="0"/>
      <dgm:spPr/>
    </dgm:pt>
    <dgm:pt modelId="{6DD72017-F944-4323-A576-611C1B8DFAE2}" type="pres">
      <dgm:prSet presAssocID="{F1091FD9-9B5B-4F49-ADF5-E09E96F7698D}" presName="childText" presStyleLbl="conFgAcc1" presStyleIdx="1" presStyleCnt="6" custLinFactNeighborX="0" custLinFactNeighborY="30926">
        <dgm:presLayoutVars>
          <dgm:bulletEnabled val="1"/>
        </dgm:presLayoutVars>
      </dgm:prSet>
      <dgm:spPr/>
    </dgm:pt>
    <dgm:pt modelId="{E78EB433-57B5-4B0A-92E3-BBE910D6B956}" type="pres">
      <dgm:prSet presAssocID="{DB365B7C-4D37-47FB-A5FC-3C3B9A8C6E39}" presName="spaceBetweenRectangles" presStyleCnt="0"/>
      <dgm:spPr/>
    </dgm:pt>
    <dgm:pt modelId="{972906B9-F26C-462C-8698-2390272467E8}" type="pres">
      <dgm:prSet presAssocID="{E56C9F59-8766-413D-9CDB-633BB119EAC0}" presName="parentLin" presStyleCnt="0"/>
      <dgm:spPr/>
    </dgm:pt>
    <dgm:pt modelId="{E5FFF3A0-9204-4BEC-8D81-A8F2E7082702}" type="pres">
      <dgm:prSet presAssocID="{E56C9F59-8766-413D-9CDB-633BB119EAC0}" presName="parentLeftMargin" presStyleLbl="node1" presStyleIdx="1" presStyleCnt="6"/>
      <dgm:spPr/>
      <dgm:t>
        <a:bodyPr/>
        <a:lstStyle/>
        <a:p>
          <a:endParaRPr lang="pt-BR"/>
        </a:p>
      </dgm:t>
    </dgm:pt>
    <dgm:pt modelId="{57D8D2BF-EABC-44D9-8E40-2AE59F97174A}" type="pres">
      <dgm:prSet presAssocID="{E56C9F59-8766-413D-9CDB-633BB119EAC0}" presName="parentText" presStyleLbl="node1" presStyleIdx="2" presStyleCnt="6" custLinFactNeighborX="11673" custLinFactNeighborY="796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BFD8D4-9567-44A3-9485-D2A078695DD7}" type="pres">
      <dgm:prSet presAssocID="{E56C9F59-8766-413D-9CDB-633BB119EAC0}" presName="negativeSpace" presStyleCnt="0"/>
      <dgm:spPr/>
    </dgm:pt>
    <dgm:pt modelId="{389A1BE1-1EF9-46C4-8839-49203B0C3B07}" type="pres">
      <dgm:prSet presAssocID="{E56C9F59-8766-413D-9CDB-633BB119EAC0}" presName="childText" presStyleLbl="conFgAcc1" presStyleIdx="2" presStyleCnt="6">
        <dgm:presLayoutVars>
          <dgm:bulletEnabled val="1"/>
        </dgm:presLayoutVars>
      </dgm:prSet>
      <dgm:spPr/>
    </dgm:pt>
    <dgm:pt modelId="{422BB8C0-2BA3-4B82-B860-6134BA37210E}" type="pres">
      <dgm:prSet presAssocID="{D8D4327F-5A95-431F-9159-A3A7C669B3B1}" presName="spaceBetweenRectangles" presStyleCnt="0"/>
      <dgm:spPr/>
    </dgm:pt>
    <dgm:pt modelId="{D7F12701-ABC9-4980-AFC1-76686D4ED6F5}" type="pres">
      <dgm:prSet presAssocID="{B6BD413E-170E-4203-B6B2-455D435D90A8}" presName="parentLin" presStyleCnt="0"/>
      <dgm:spPr/>
    </dgm:pt>
    <dgm:pt modelId="{34F1CE94-53BD-40CD-85FF-EEB76EDD0CED}" type="pres">
      <dgm:prSet presAssocID="{B6BD413E-170E-4203-B6B2-455D435D90A8}" presName="parentLeftMargin" presStyleLbl="node1" presStyleIdx="2" presStyleCnt="6"/>
      <dgm:spPr/>
      <dgm:t>
        <a:bodyPr/>
        <a:lstStyle/>
        <a:p>
          <a:endParaRPr lang="pt-BR"/>
        </a:p>
      </dgm:t>
    </dgm:pt>
    <dgm:pt modelId="{A6BDB13D-CDAD-49EC-9A46-CAF930B1DCB0}" type="pres">
      <dgm:prSet presAssocID="{B6BD413E-170E-4203-B6B2-455D435D90A8}" presName="parentText" presStyleLbl="node1" presStyleIdx="3" presStyleCnt="6" custLinFactNeighborX="2334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A45207-37A2-4EC0-BCD2-D480DF43C8E2}" type="pres">
      <dgm:prSet presAssocID="{B6BD413E-170E-4203-B6B2-455D435D90A8}" presName="negativeSpace" presStyleCnt="0"/>
      <dgm:spPr/>
    </dgm:pt>
    <dgm:pt modelId="{7A551F6B-0927-4F49-8DAE-A0A577E4B6EB}" type="pres">
      <dgm:prSet presAssocID="{B6BD413E-170E-4203-B6B2-455D435D90A8}" presName="childText" presStyleLbl="conFgAcc1" presStyleIdx="3" presStyleCnt="6">
        <dgm:presLayoutVars>
          <dgm:bulletEnabled val="1"/>
        </dgm:presLayoutVars>
      </dgm:prSet>
      <dgm:spPr/>
    </dgm:pt>
    <dgm:pt modelId="{C5286733-CAB2-4F28-A179-7A2D0944B0BE}" type="pres">
      <dgm:prSet presAssocID="{00DB4F81-B6E3-405C-AFE5-C85CD9DACA56}" presName="spaceBetweenRectangles" presStyleCnt="0"/>
      <dgm:spPr/>
    </dgm:pt>
    <dgm:pt modelId="{B152D5EB-02E2-4450-AC65-A02D089EBD06}" type="pres">
      <dgm:prSet presAssocID="{EC43D631-B080-4F82-91CD-CA598E07E70F}" presName="parentLin" presStyleCnt="0"/>
      <dgm:spPr/>
    </dgm:pt>
    <dgm:pt modelId="{E2BEAE77-3589-4044-880A-B65CDBEF71CE}" type="pres">
      <dgm:prSet presAssocID="{EC43D631-B080-4F82-91CD-CA598E07E70F}" presName="parentLeftMargin" presStyleLbl="node1" presStyleIdx="3" presStyleCnt="6"/>
      <dgm:spPr/>
      <dgm:t>
        <a:bodyPr/>
        <a:lstStyle/>
        <a:p>
          <a:endParaRPr lang="pt-BR"/>
        </a:p>
      </dgm:t>
    </dgm:pt>
    <dgm:pt modelId="{52D48E71-89C5-45CE-9B0B-7C0ECA260A14}" type="pres">
      <dgm:prSet presAssocID="{EC43D631-B080-4F82-91CD-CA598E07E70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EBED5D-AD58-4705-8450-0A4E21C71E3E}" type="pres">
      <dgm:prSet presAssocID="{EC43D631-B080-4F82-91CD-CA598E07E70F}" presName="negativeSpace" presStyleCnt="0"/>
      <dgm:spPr/>
    </dgm:pt>
    <dgm:pt modelId="{587449F2-31E7-4A19-B6CD-C2AE1F07B3C0}" type="pres">
      <dgm:prSet presAssocID="{EC43D631-B080-4F82-91CD-CA598E07E70F}" presName="childText" presStyleLbl="conFgAcc1" presStyleIdx="4" presStyleCnt="6">
        <dgm:presLayoutVars>
          <dgm:bulletEnabled val="1"/>
        </dgm:presLayoutVars>
      </dgm:prSet>
      <dgm:spPr/>
    </dgm:pt>
    <dgm:pt modelId="{626E707F-143E-49C9-8F8B-EE1D09B0CFE4}" type="pres">
      <dgm:prSet presAssocID="{985E3EC7-44AE-4469-8E7B-2BEAC409AA70}" presName="spaceBetweenRectangles" presStyleCnt="0"/>
      <dgm:spPr/>
    </dgm:pt>
    <dgm:pt modelId="{0AB64994-8C3F-4E2F-998F-EF09CFD9B4DA}" type="pres">
      <dgm:prSet presAssocID="{FB883914-82B8-4079-B79F-0E1800C1126C}" presName="parentLin" presStyleCnt="0"/>
      <dgm:spPr/>
    </dgm:pt>
    <dgm:pt modelId="{3F938E60-8EF2-4ED3-82C3-772E237D6524}" type="pres">
      <dgm:prSet presAssocID="{FB883914-82B8-4079-B79F-0E1800C1126C}" presName="parentLeftMargin" presStyleLbl="node1" presStyleIdx="4" presStyleCnt="6"/>
      <dgm:spPr/>
      <dgm:t>
        <a:bodyPr/>
        <a:lstStyle/>
        <a:p>
          <a:endParaRPr lang="pt-BR"/>
        </a:p>
      </dgm:t>
    </dgm:pt>
    <dgm:pt modelId="{08C0BF80-A5B4-4268-AF1B-2451D14CEE45}" type="pres">
      <dgm:prSet presAssocID="{FB883914-82B8-4079-B79F-0E1800C1126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F7FFE7-D6E7-490E-9CAB-1C2C8AB7AE0A}" type="pres">
      <dgm:prSet presAssocID="{FB883914-82B8-4079-B79F-0E1800C1126C}" presName="negativeSpace" presStyleCnt="0"/>
      <dgm:spPr/>
    </dgm:pt>
    <dgm:pt modelId="{E7D3E965-D8C6-4D60-96A4-5F60085969C9}" type="pres">
      <dgm:prSet presAssocID="{FB883914-82B8-4079-B79F-0E1800C1126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E006A8A-B19C-44CC-8620-74CB33CEB100}" srcId="{CB583E9E-D25D-4B35-8657-C9BF37CB9963}" destId="{B6BD413E-170E-4203-B6B2-455D435D90A8}" srcOrd="3" destOrd="0" parTransId="{05741CB6-1C0B-4C22-AC3C-64AF19CB48C8}" sibTransId="{00DB4F81-B6E3-405C-AFE5-C85CD9DACA56}"/>
    <dgm:cxn modelId="{403B024A-487B-4D81-BF7A-053FDAE6FEA9}" type="presOf" srcId="{EC43D631-B080-4F82-91CD-CA598E07E70F}" destId="{52D48E71-89C5-45CE-9B0B-7C0ECA260A14}" srcOrd="1" destOrd="0" presId="urn:microsoft.com/office/officeart/2005/8/layout/list1"/>
    <dgm:cxn modelId="{64B5B477-D7C1-4EDE-ADB9-3A870905C370}" srcId="{CB583E9E-D25D-4B35-8657-C9BF37CB9963}" destId="{FB883914-82B8-4079-B79F-0E1800C1126C}" srcOrd="5" destOrd="0" parTransId="{4350556E-8D5E-4130-8EEE-1873941B7A7A}" sibTransId="{E469BD00-2E7C-4461-A72A-F078C22606DE}"/>
    <dgm:cxn modelId="{B99F4212-03A0-4AF6-BFE9-4CFA2B96F470}" srcId="{CB583E9E-D25D-4B35-8657-C9BF37CB9963}" destId="{F1091FD9-9B5B-4F49-ADF5-E09E96F7698D}" srcOrd="1" destOrd="0" parTransId="{0BB55A89-91E8-4E1A-ADA4-0F408BF94C80}" sibTransId="{DB365B7C-4D37-47FB-A5FC-3C3B9A8C6E39}"/>
    <dgm:cxn modelId="{F0AAED16-29D7-4315-A981-22CD223932A5}" type="presOf" srcId="{E56C9F59-8766-413D-9CDB-633BB119EAC0}" destId="{E5FFF3A0-9204-4BEC-8D81-A8F2E7082702}" srcOrd="0" destOrd="0" presId="urn:microsoft.com/office/officeart/2005/8/layout/list1"/>
    <dgm:cxn modelId="{774C0841-D7B4-461D-8A95-1EB582BDAD86}" srcId="{CB583E9E-D25D-4B35-8657-C9BF37CB9963}" destId="{EC43D631-B080-4F82-91CD-CA598E07E70F}" srcOrd="4" destOrd="0" parTransId="{C92430D5-DC2A-4D46-ADD1-9431EFD07478}" sibTransId="{985E3EC7-44AE-4469-8E7B-2BEAC409AA70}"/>
    <dgm:cxn modelId="{15E1363F-2B5F-4338-946E-34B224C54179}" type="presOf" srcId="{CB583E9E-D25D-4B35-8657-C9BF37CB9963}" destId="{01B5D47E-F9A2-4D5A-8E0D-791CBA8B8447}" srcOrd="0" destOrd="0" presId="urn:microsoft.com/office/officeart/2005/8/layout/list1"/>
    <dgm:cxn modelId="{77976458-CE98-4AA9-B1E8-8132509865F0}" type="presOf" srcId="{EC864B50-4F9B-473D-85D0-FCF3E262E31B}" destId="{E0E1615E-04E4-45D8-B373-FF6CC06FCB24}" srcOrd="0" destOrd="0" presId="urn:microsoft.com/office/officeart/2005/8/layout/list1"/>
    <dgm:cxn modelId="{D1EFA2B7-3C08-40DF-95C7-5F870535E90E}" type="presOf" srcId="{F1091FD9-9B5B-4F49-ADF5-E09E96F7698D}" destId="{D778BD90-199F-4641-ABB8-8148EB0F5B90}" srcOrd="1" destOrd="0" presId="urn:microsoft.com/office/officeart/2005/8/layout/list1"/>
    <dgm:cxn modelId="{F1594C84-81D2-45FE-AF74-586BFD8D2F71}" type="presOf" srcId="{FB883914-82B8-4079-B79F-0E1800C1126C}" destId="{08C0BF80-A5B4-4268-AF1B-2451D14CEE45}" srcOrd="1" destOrd="0" presId="urn:microsoft.com/office/officeart/2005/8/layout/list1"/>
    <dgm:cxn modelId="{2AB7A644-E273-4920-9C9F-CA3A11E0F5B3}" type="presOf" srcId="{FB883914-82B8-4079-B79F-0E1800C1126C}" destId="{3F938E60-8EF2-4ED3-82C3-772E237D6524}" srcOrd="0" destOrd="0" presId="urn:microsoft.com/office/officeart/2005/8/layout/list1"/>
    <dgm:cxn modelId="{A696E428-F9A3-4028-8977-0ABCF572C007}" srcId="{CB583E9E-D25D-4B35-8657-C9BF37CB9963}" destId="{EC864B50-4F9B-473D-85D0-FCF3E262E31B}" srcOrd="0" destOrd="0" parTransId="{9E7ADF26-EB44-45C8-9814-F67C75AD61F3}" sibTransId="{408628B9-7731-4996-B0F7-525615C44799}"/>
    <dgm:cxn modelId="{173D66F6-4525-4E8B-8C72-6BD8E1CEF096}" srcId="{CB583E9E-D25D-4B35-8657-C9BF37CB9963}" destId="{E56C9F59-8766-413D-9CDB-633BB119EAC0}" srcOrd="2" destOrd="0" parTransId="{A4B3104F-E2D7-447F-B9BF-343222030401}" sibTransId="{D8D4327F-5A95-431F-9159-A3A7C669B3B1}"/>
    <dgm:cxn modelId="{72E3B8F6-1C0E-4C68-80DA-AA628C723C4B}" type="presOf" srcId="{EC43D631-B080-4F82-91CD-CA598E07E70F}" destId="{E2BEAE77-3589-4044-880A-B65CDBEF71CE}" srcOrd="0" destOrd="0" presId="urn:microsoft.com/office/officeart/2005/8/layout/list1"/>
    <dgm:cxn modelId="{019E8149-1F6F-46EE-8AB6-C8D3A44EC755}" type="presOf" srcId="{F1091FD9-9B5B-4F49-ADF5-E09E96F7698D}" destId="{7B9C13D1-3132-4F64-9497-D4284E12C034}" srcOrd="0" destOrd="0" presId="urn:microsoft.com/office/officeart/2005/8/layout/list1"/>
    <dgm:cxn modelId="{D4782812-3B2D-4CBD-A846-ABCD9AFD70D0}" type="presOf" srcId="{E56C9F59-8766-413D-9CDB-633BB119EAC0}" destId="{57D8D2BF-EABC-44D9-8E40-2AE59F97174A}" srcOrd="1" destOrd="0" presId="urn:microsoft.com/office/officeart/2005/8/layout/list1"/>
    <dgm:cxn modelId="{22C36458-04F4-49C6-A7D9-F8527590A697}" type="presOf" srcId="{B6BD413E-170E-4203-B6B2-455D435D90A8}" destId="{A6BDB13D-CDAD-49EC-9A46-CAF930B1DCB0}" srcOrd="1" destOrd="0" presId="urn:microsoft.com/office/officeart/2005/8/layout/list1"/>
    <dgm:cxn modelId="{00F8C6B4-454D-4BFA-BAFD-4AC1562AFADC}" type="presOf" srcId="{B6BD413E-170E-4203-B6B2-455D435D90A8}" destId="{34F1CE94-53BD-40CD-85FF-EEB76EDD0CED}" srcOrd="0" destOrd="0" presId="urn:microsoft.com/office/officeart/2005/8/layout/list1"/>
    <dgm:cxn modelId="{DDA5A8C2-D9D3-495B-AE3B-090CF9E0D1A4}" type="presOf" srcId="{EC864B50-4F9B-473D-85D0-FCF3E262E31B}" destId="{F8FA16C9-0396-4F74-9389-3E20A5692D9E}" srcOrd="1" destOrd="0" presId="urn:microsoft.com/office/officeart/2005/8/layout/list1"/>
    <dgm:cxn modelId="{CAB11FE3-72E3-40E5-BF41-C363527CEAC7}" type="presParOf" srcId="{01B5D47E-F9A2-4D5A-8E0D-791CBA8B8447}" destId="{EDBBB65C-9DEB-4FD1-955D-5D9B9FD418C4}" srcOrd="0" destOrd="0" presId="urn:microsoft.com/office/officeart/2005/8/layout/list1"/>
    <dgm:cxn modelId="{D55CDF61-1AE4-403A-B7C1-7DED7853D594}" type="presParOf" srcId="{EDBBB65C-9DEB-4FD1-955D-5D9B9FD418C4}" destId="{E0E1615E-04E4-45D8-B373-FF6CC06FCB24}" srcOrd="0" destOrd="0" presId="urn:microsoft.com/office/officeart/2005/8/layout/list1"/>
    <dgm:cxn modelId="{349AF582-C681-44AB-984A-9A558AB25EB3}" type="presParOf" srcId="{EDBBB65C-9DEB-4FD1-955D-5D9B9FD418C4}" destId="{F8FA16C9-0396-4F74-9389-3E20A5692D9E}" srcOrd="1" destOrd="0" presId="urn:microsoft.com/office/officeart/2005/8/layout/list1"/>
    <dgm:cxn modelId="{9479C4C4-1BFB-4F43-AE9F-6E7F5D850551}" type="presParOf" srcId="{01B5D47E-F9A2-4D5A-8E0D-791CBA8B8447}" destId="{873D5F31-A427-4840-9FA2-321708801D5B}" srcOrd="1" destOrd="0" presId="urn:microsoft.com/office/officeart/2005/8/layout/list1"/>
    <dgm:cxn modelId="{5A2952DD-65A8-4B10-B9BB-6AEE31C66FDC}" type="presParOf" srcId="{01B5D47E-F9A2-4D5A-8E0D-791CBA8B8447}" destId="{F356509B-002F-4C11-B09E-A5CC81BBD796}" srcOrd="2" destOrd="0" presId="urn:microsoft.com/office/officeart/2005/8/layout/list1"/>
    <dgm:cxn modelId="{E8544C7D-F387-4B87-8303-6DA35EE7C881}" type="presParOf" srcId="{01B5D47E-F9A2-4D5A-8E0D-791CBA8B8447}" destId="{E07A016B-B9D2-42D3-ABAE-D3C302F6BA7C}" srcOrd="3" destOrd="0" presId="urn:microsoft.com/office/officeart/2005/8/layout/list1"/>
    <dgm:cxn modelId="{2928ED12-FB4C-4605-9969-1123175D91BE}" type="presParOf" srcId="{01B5D47E-F9A2-4D5A-8E0D-791CBA8B8447}" destId="{EF676D65-0012-4FC8-866A-F1EC578C26C1}" srcOrd="4" destOrd="0" presId="urn:microsoft.com/office/officeart/2005/8/layout/list1"/>
    <dgm:cxn modelId="{00793A3F-E25D-4DA6-B8AF-0A1CBCF0596D}" type="presParOf" srcId="{EF676D65-0012-4FC8-866A-F1EC578C26C1}" destId="{7B9C13D1-3132-4F64-9497-D4284E12C034}" srcOrd="0" destOrd="0" presId="urn:microsoft.com/office/officeart/2005/8/layout/list1"/>
    <dgm:cxn modelId="{64B09F2C-7F1E-4D0B-BB4E-2F6D16FF7903}" type="presParOf" srcId="{EF676D65-0012-4FC8-866A-F1EC578C26C1}" destId="{D778BD90-199F-4641-ABB8-8148EB0F5B90}" srcOrd="1" destOrd="0" presId="urn:microsoft.com/office/officeart/2005/8/layout/list1"/>
    <dgm:cxn modelId="{7A586ABF-80DD-46EC-B5CD-3FB95144387D}" type="presParOf" srcId="{01B5D47E-F9A2-4D5A-8E0D-791CBA8B8447}" destId="{F43C634E-4160-4934-9108-37261846478E}" srcOrd="5" destOrd="0" presId="urn:microsoft.com/office/officeart/2005/8/layout/list1"/>
    <dgm:cxn modelId="{652FDD7A-4F11-46A0-971A-95D7A1709CB6}" type="presParOf" srcId="{01B5D47E-F9A2-4D5A-8E0D-791CBA8B8447}" destId="{6DD72017-F944-4323-A576-611C1B8DFAE2}" srcOrd="6" destOrd="0" presId="urn:microsoft.com/office/officeart/2005/8/layout/list1"/>
    <dgm:cxn modelId="{BB0C5F04-198A-4159-ACA5-7DE296E09458}" type="presParOf" srcId="{01B5D47E-F9A2-4D5A-8E0D-791CBA8B8447}" destId="{E78EB433-57B5-4B0A-92E3-BBE910D6B956}" srcOrd="7" destOrd="0" presId="urn:microsoft.com/office/officeart/2005/8/layout/list1"/>
    <dgm:cxn modelId="{DA7031C9-01C6-40AF-93BC-8CFC65EAD2C0}" type="presParOf" srcId="{01B5D47E-F9A2-4D5A-8E0D-791CBA8B8447}" destId="{972906B9-F26C-462C-8698-2390272467E8}" srcOrd="8" destOrd="0" presId="urn:microsoft.com/office/officeart/2005/8/layout/list1"/>
    <dgm:cxn modelId="{62991BF0-0AC9-4C4A-9EE0-3EC397D877DB}" type="presParOf" srcId="{972906B9-F26C-462C-8698-2390272467E8}" destId="{E5FFF3A0-9204-4BEC-8D81-A8F2E7082702}" srcOrd="0" destOrd="0" presId="urn:microsoft.com/office/officeart/2005/8/layout/list1"/>
    <dgm:cxn modelId="{BDF9C800-3BB9-425F-8C50-5657B7D182B4}" type="presParOf" srcId="{972906B9-F26C-462C-8698-2390272467E8}" destId="{57D8D2BF-EABC-44D9-8E40-2AE59F97174A}" srcOrd="1" destOrd="0" presId="urn:microsoft.com/office/officeart/2005/8/layout/list1"/>
    <dgm:cxn modelId="{7088FCA0-866B-4172-B773-1B6BF0953DAF}" type="presParOf" srcId="{01B5D47E-F9A2-4D5A-8E0D-791CBA8B8447}" destId="{F1BFD8D4-9567-44A3-9485-D2A078695DD7}" srcOrd="9" destOrd="0" presId="urn:microsoft.com/office/officeart/2005/8/layout/list1"/>
    <dgm:cxn modelId="{733A203E-320A-43D6-8B0E-9350D833FAB4}" type="presParOf" srcId="{01B5D47E-F9A2-4D5A-8E0D-791CBA8B8447}" destId="{389A1BE1-1EF9-46C4-8839-49203B0C3B07}" srcOrd="10" destOrd="0" presId="urn:microsoft.com/office/officeart/2005/8/layout/list1"/>
    <dgm:cxn modelId="{63031275-D522-42D0-B7D4-7E785F16C21F}" type="presParOf" srcId="{01B5D47E-F9A2-4D5A-8E0D-791CBA8B8447}" destId="{422BB8C0-2BA3-4B82-B860-6134BA37210E}" srcOrd="11" destOrd="0" presId="urn:microsoft.com/office/officeart/2005/8/layout/list1"/>
    <dgm:cxn modelId="{782A0988-14A4-4DA9-8A46-B1366BAFE27F}" type="presParOf" srcId="{01B5D47E-F9A2-4D5A-8E0D-791CBA8B8447}" destId="{D7F12701-ABC9-4980-AFC1-76686D4ED6F5}" srcOrd="12" destOrd="0" presId="urn:microsoft.com/office/officeart/2005/8/layout/list1"/>
    <dgm:cxn modelId="{862AA924-BEFC-4382-98EF-2AF80F099715}" type="presParOf" srcId="{D7F12701-ABC9-4980-AFC1-76686D4ED6F5}" destId="{34F1CE94-53BD-40CD-85FF-EEB76EDD0CED}" srcOrd="0" destOrd="0" presId="urn:microsoft.com/office/officeart/2005/8/layout/list1"/>
    <dgm:cxn modelId="{C2FB570C-0A9E-4196-95B8-F682A2787C36}" type="presParOf" srcId="{D7F12701-ABC9-4980-AFC1-76686D4ED6F5}" destId="{A6BDB13D-CDAD-49EC-9A46-CAF930B1DCB0}" srcOrd="1" destOrd="0" presId="urn:microsoft.com/office/officeart/2005/8/layout/list1"/>
    <dgm:cxn modelId="{ED2DCBAF-6EC2-4EC8-88C0-E8DD3594D7A9}" type="presParOf" srcId="{01B5D47E-F9A2-4D5A-8E0D-791CBA8B8447}" destId="{90A45207-37A2-4EC0-BCD2-D480DF43C8E2}" srcOrd="13" destOrd="0" presId="urn:microsoft.com/office/officeart/2005/8/layout/list1"/>
    <dgm:cxn modelId="{DA97CAB4-9D43-4D44-9507-CD1EB8FCE157}" type="presParOf" srcId="{01B5D47E-F9A2-4D5A-8E0D-791CBA8B8447}" destId="{7A551F6B-0927-4F49-8DAE-A0A577E4B6EB}" srcOrd="14" destOrd="0" presId="urn:microsoft.com/office/officeart/2005/8/layout/list1"/>
    <dgm:cxn modelId="{5001B260-2DFC-4B61-85F6-0A886AA44596}" type="presParOf" srcId="{01B5D47E-F9A2-4D5A-8E0D-791CBA8B8447}" destId="{C5286733-CAB2-4F28-A179-7A2D0944B0BE}" srcOrd="15" destOrd="0" presId="urn:microsoft.com/office/officeart/2005/8/layout/list1"/>
    <dgm:cxn modelId="{EE51981F-2B04-4E52-86DA-3E998DF1B7DA}" type="presParOf" srcId="{01B5D47E-F9A2-4D5A-8E0D-791CBA8B8447}" destId="{B152D5EB-02E2-4450-AC65-A02D089EBD06}" srcOrd="16" destOrd="0" presId="urn:microsoft.com/office/officeart/2005/8/layout/list1"/>
    <dgm:cxn modelId="{9BC81B44-AE6F-44C1-951C-7E1F13A09FAC}" type="presParOf" srcId="{B152D5EB-02E2-4450-AC65-A02D089EBD06}" destId="{E2BEAE77-3589-4044-880A-B65CDBEF71CE}" srcOrd="0" destOrd="0" presId="urn:microsoft.com/office/officeart/2005/8/layout/list1"/>
    <dgm:cxn modelId="{CF266A27-B114-4A8E-B9CB-8CCA5D07AF23}" type="presParOf" srcId="{B152D5EB-02E2-4450-AC65-A02D089EBD06}" destId="{52D48E71-89C5-45CE-9B0B-7C0ECA260A14}" srcOrd="1" destOrd="0" presId="urn:microsoft.com/office/officeart/2005/8/layout/list1"/>
    <dgm:cxn modelId="{4F64831B-94DC-4C38-8148-B6F99DEEE96E}" type="presParOf" srcId="{01B5D47E-F9A2-4D5A-8E0D-791CBA8B8447}" destId="{01EBED5D-AD58-4705-8450-0A4E21C71E3E}" srcOrd="17" destOrd="0" presId="urn:microsoft.com/office/officeart/2005/8/layout/list1"/>
    <dgm:cxn modelId="{4BD01B9D-259C-4CFB-A42D-63F56337993C}" type="presParOf" srcId="{01B5D47E-F9A2-4D5A-8E0D-791CBA8B8447}" destId="{587449F2-31E7-4A19-B6CD-C2AE1F07B3C0}" srcOrd="18" destOrd="0" presId="urn:microsoft.com/office/officeart/2005/8/layout/list1"/>
    <dgm:cxn modelId="{2ED424F1-DF75-4619-B02E-E980AFD9AB74}" type="presParOf" srcId="{01B5D47E-F9A2-4D5A-8E0D-791CBA8B8447}" destId="{626E707F-143E-49C9-8F8B-EE1D09B0CFE4}" srcOrd="19" destOrd="0" presId="urn:microsoft.com/office/officeart/2005/8/layout/list1"/>
    <dgm:cxn modelId="{2423F8C3-42D7-4256-8009-2658A80EDEBE}" type="presParOf" srcId="{01B5D47E-F9A2-4D5A-8E0D-791CBA8B8447}" destId="{0AB64994-8C3F-4E2F-998F-EF09CFD9B4DA}" srcOrd="20" destOrd="0" presId="urn:microsoft.com/office/officeart/2005/8/layout/list1"/>
    <dgm:cxn modelId="{B00B63E9-3A1C-4904-BDD2-833F26B84D4C}" type="presParOf" srcId="{0AB64994-8C3F-4E2F-998F-EF09CFD9B4DA}" destId="{3F938E60-8EF2-4ED3-82C3-772E237D6524}" srcOrd="0" destOrd="0" presId="urn:microsoft.com/office/officeart/2005/8/layout/list1"/>
    <dgm:cxn modelId="{3259C373-212A-47F6-9B88-22B7C2124529}" type="presParOf" srcId="{0AB64994-8C3F-4E2F-998F-EF09CFD9B4DA}" destId="{08C0BF80-A5B4-4268-AF1B-2451D14CEE45}" srcOrd="1" destOrd="0" presId="urn:microsoft.com/office/officeart/2005/8/layout/list1"/>
    <dgm:cxn modelId="{F0DF8068-6BB5-4D05-BEE0-1C11F6AC440E}" type="presParOf" srcId="{01B5D47E-F9A2-4D5A-8E0D-791CBA8B8447}" destId="{A1F7FFE7-D6E7-490E-9CAB-1C2C8AB7AE0A}" srcOrd="21" destOrd="0" presId="urn:microsoft.com/office/officeart/2005/8/layout/list1"/>
    <dgm:cxn modelId="{F4856CD0-4961-4191-BCE2-E3AE9B2E0A8E}" type="presParOf" srcId="{01B5D47E-F9A2-4D5A-8E0D-791CBA8B8447}" destId="{E7D3E965-D8C6-4D60-96A4-5F60085969C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583E9E-D25D-4B35-8657-C9BF37CB99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864B50-4F9B-473D-85D0-FCF3E262E31B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PARAÍBA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9E7ADF26-EB44-45C8-9814-F67C75AD61F3}" type="parTrans" cxnId="{A696E428-F9A3-4028-8977-0ABCF572C007}">
      <dgm:prSet/>
      <dgm:spPr/>
      <dgm:t>
        <a:bodyPr/>
        <a:lstStyle/>
        <a:p>
          <a:endParaRPr lang="pt-BR"/>
        </a:p>
      </dgm:t>
    </dgm:pt>
    <dgm:pt modelId="{408628B9-7731-4996-B0F7-525615C44799}" type="sibTrans" cxnId="{A696E428-F9A3-4028-8977-0ABCF572C007}">
      <dgm:prSet/>
      <dgm:spPr/>
      <dgm:t>
        <a:bodyPr/>
        <a:lstStyle/>
        <a:p>
          <a:endParaRPr lang="pt-BR"/>
        </a:p>
      </dgm:t>
    </dgm:pt>
    <dgm:pt modelId="{A560E7AE-443F-4949-B2D9-027A9C15F1EF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PERNAMBUCO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D03AB6D2-CD08-46E4-9408-A83890C6E2C5}" type="parTrans" cxnId="{987AB213-98A2-486F-B1EB-1BD2D41B9F23}">
      <dgm:prSet/>
      <dgm:spPr/>
      <dgm:t>
        <a:bodyPr/>
        <a:lstStyle/>
        <a:p>
          <a:endParaRPr lang="pt-BR"/>
        </a:p>
      </dgm:t>
    </dgm:pt>
    <dgm:pt modelId="{88AC2491-504C-4214-8A6A-AD195895C9F2}" type="sibTrans" cxnId="{987AB213-98A2-486F-B1EB-1BD2D41B9F23}">
      <dgm:prSet/>
      <dgm:spPr/>
      <dgm:t>
        <a:bodyPr/>
        <a:lstStyle/>
        <a:p>
          <a:endParaRPr lang="pt-BR"/>
        </a:p>
      </dgm:t>
    </dgm:pt>
    <dgm:pt modelId="{BC9B0737-3FB8-4736-A4E1-60D6E40380CA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PIAUÍ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B2550F57-4A60-433F-98CB-7351F0861869}" type="parTrans" cxnId="{F3D93DF7-98FA-48CA-A59B-99FA70099AE1}">
      <dgm:prSet/>
      <dgm:spPr/>
      <dgm:t>
        <a:bodyPr/>
        <a:lstStyle/>
        <a:p>
          <a:endParaRPr lang="pt-BR"/>
        </a:p>
      </dgm:t>
    </dgm:pt>
    <dgm:pt modelId="{7FBD08EE-B852-49BB-8B2E-FF3D43891835}" type="sibTrans" cxnId="{F3D93DF7-98FA-48CA-A59B-99FA70099AE1}">
      <dgm:prSet/>
      <dgm:spPr/>
      <dgm:t>
        <a:bodyPr/>
        <a:lstStyle/>
        <a:p>
          <a:endParaRPr lang="pt-BR"/>
        </a:p>
      </dgm:t>
    </dgm:pt>
    <dgm:pt modelId="{71256789-9B5E-4A4A-B64D-B526D067FF7A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RIO GRANDE DO NORTE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D2B58702-9676-4B59-A388-48C8EC3811D0}" type="parTrans" cxnId="{0FDE7C9E-78D7-497D-BED5-E466720DFD9E}">
      <dgm:prSet/>
      <dgm:spPr/>
      <dgm:t>
        <a:bodyPr/>
        <a:lstStyle/>
        <a:p>
          <a:endParaRPr lang="pt-BR"/>
        </a:p>
      </dgm:t>
    </dgm:pt>
    <dgm:pt modelId="{82437832-1ECB-4194-A59E-D15538804C6C}" type="sibTrans" cxnId="{0FDE7C9E-78D7-497D-BED5-E466720DFD9E}">
      <dgm:prSet/>
      <dgm:spPr/>
      <dgm:t>
        <a:bodyPr/>
        <a:lstStyle/>
        <a:p>
          <a:endParaRPr lang="pt-BR"/>
        </a:p>
      </dgm:t>
    </dgm:pt>
    <dgm:pt modelId="{DF69EE74-43C1-4439-BCB9-4280FE7CFC58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1400" b="1" dirty="0" smtClean="0">
              <a:latin typeface="Arial Narrow" panose="020B0606020202030204" pitchFamily="34" charset="0"/>
            </a:rPr>
            <a:t>SERGIPE</a:t>
          </a:r>
          <a:endParaRPr lang="pt-BR" sz="1400" b="1" dirty="0">
            <a:latin typeface="Arial Narrow" panose="020B0606020202030204" pitchFamily="34" charset="0"/>
          </a:endParaRPr>
        </a:p>
      </dgm:t>
    </dgm:pt>
    <dgm:pt modelId="{1A9F3CBB-922F-44B0-A816-7A2D95150323}" type="parTrans" cxnId="{A8D6AA51-F755-4247-B0F7-1DC576DD325A}">
      <dgm:prSet/>
      <dgm:spPr/>
      <dgm:t>
        <a:bodyPr/>
        <a:lstStyle/>
        <a:p>
          <a:endParaRPr lang="pt-BR"/>
        </a:p>
      </dgm:t>
    </dgm:pt>
    <dgm:pt modelId="{1AC3DE20-104C-4B8A-85AE-DFD051D7ED41}" type="sibTrans" cxnId="{A8D6AA51-F755-4247-B0F7-1DC576DD325A}">
      <dgm:prSet/>
      <dgm:spPr/>
      <dgm:t>
        <a:bodyPr/>
        <a:lstStyle/>
        <a:p>
          <a:endParaRPr lang="pt-BR"/>
        </a:p>
      </dgm:t>
    </dgm:pt>
    <dgm:pt modelId="{01B5D47E-F9A2-4D5A-8E0D-791CBA8B8447}" type="pres">
      <dgm:prSet presAssocID="{CB583E9E-D25D-4B35-8657-C9BF37CB99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BBB65C-9DEB-4FD1-955D-5D9B9FD418C4}" type="pres">
      <dgm:prSet presAssocID="{EC864B50-4F9B-473D-85D0-FCF3E262E31B}" presName="parentLin" presStyleCnt="0"/>
      <dgm:spPr/>
    </dgm:pt>
    <dgm:pt modelId="{E0E1615E-04E4-45D8-B373-FF6CC06FCB24}" type="pres">
      <dgm:prSet presAssocID="{EC864B50-4F9B-473D-85D0-FCF3E262E31B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F8FA16C9-0396-4F74-9389-3E20A5692D9E}" type="pres">
      <dgm:prSet presAssocID="{EC864B50-4F9B-473D-85D0-FCF3E262E31B}" presName="parentText" presStyleLbl="node1" presStyleIdx="0" presStyleCnt="5" custLinFactNeighborX="-1751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D5F31-A427-4840-9FA2-321708801D5B}" type="pres">
      <dgm:prSet presAssocID="{EC864B50-4F9B-473D-85D0-FCF3E262E31B}" presName="negativeSpace" presStyleCnt="0"/>
      <dgm:spPr/>
    </dgm:pt>
    <dgm:pt modelId="{F356509B-002F-4C11-B09E-A5CC81BBD796}" type="pres">
      <dgm:prSet presAssocID="{EC864B50-4F9B-473D-85D0-FCF3E262E31B}" presName="childText" presStyleLbl="conFgAcc1" presStyleIdx="0" presStyleCnt="5">
        <dgm:presLayoutVars>
          <dgm:bulletEnabled val="1"/>
        </dgm:presLayoutVars>
      </dgm:prSet>
      <dgm:spPr/>
    </dgm:pt>
    <dgm:pt modelId="{E07A016B-B9D2-42D3-ABAE-D3C302F6BA7C}" type="pres">
      <dgm:prSet presAssocID="{408628B9-7731-4996-B0F7-525615C44799}" presName="spaceBetweenRectangles" presStyleCnt="0"/>
      <dgm:spPr/>
    </dgm:pt>
    <dgm:pt modelId="{51EAAE9B-68A1-4BF7-9E13-43EAD00499C9}" type="pres">
      <dgm:prSet presAssocID="{A560E7AE-443F-4949-B2D9-027A9C15F1EF}" presName="parentLin" presStyleCnt="0"/>
      <dgm:spPr/>
    </dgm:pt>
    <dgm:pt modelId="{BC22AF7A-7F48-40E5-BFF8-485F3DAB1DAA}" type="pres">
      <dgm:prSet presAssocID="{A560E7AE-443F-4949-B2D9-027A9C15F1EF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1481592E-9AD5-4591-A2BB-3D63F4E50696}" type="pres">
      <dgm:prSet presAssocID="{A560E7AE-443F-4949-B2D9-027A9C15F1EF}" presName="parentText" presStyleLbl="node1" presStyleIdx="1" presStyleCnt="5" custLinFactNeighborX="-1751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C17D31-3E5B-4392-B6E7-654ED6D42CB3}" type="pres">
      <dgm:prSet presAssocID="{A560E7AE-443F-4949-B2D9-027A9C15F1EF}" presName="negativeSpace" presStyleCnt="0"/>
      <dgm:spPr/>
    </dgm:pt>
    <dgm:pt modelId="{44D9311D-7684-4FAE-918C-C30FFCFA6037}" type="pres">
      <dgm:prSet presAssocID="{A560E7AE-443F-4949-B2D9-027A9C15F1EF}" presName="childText" presStyleLbl="conFgAcc1" presStyleIdx="1" presStyleCnt="5">
        <dgm:presLayoutVars>
          <dgm:bulletEnabled val="1"/>
        </dgm:presLayoutVars>
      </dgm:prSet>
      <dgm:spPr/>
    </dgm:pt>
    <dgm:pt modelId="{B37D17AD-87C9-4957-A0F8-E42C68F86451}" type="pres">
      <dgm:prSet presAssocID="{88AC2491-504C-4214-8A6A-AD195895C9F2}" presName="spaceBetweenRectangles" presStyleCnt="0"/>
      <dgm:spPr/>
    </dgm:pt>
    <dgm:pt modelId="{A9073BCA-EFA2-439E-B2EF-DA1F62069E2D}" type="pres">
      <dgm:prSet presAssocID="{BC9B0737-3FB8-4736-A4E1-60D6E40380CA}" presName="parentLin" presStyleCnt="0"/>
      <dgm:spPr/>
    </dgm:pt>
    <dgm:pt modelId="{9BF88ED0-4A24-4230-8ACD-71F6169D38AB}" type="pres">
      <dgm:prSet presAssocID="{BC9B0737-3FB8-4736-A4E1-60D6E40380CA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1995589B-158E-4852-BA46-96E9AA2DA9D4}" type="pres">
      <dgm:prSet presAssocID="{BC9B0737-3FB8-4736-A4E1-60D6E40380CA}" presName="parentText" presStyleLbl="node1" presStyleIdx="2" presStyleCnt="5" custLinFactNeighborX="11673" custLinFactNeighborY="-435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30F098-101E-4DC3-A258-2E22DB2FF236}" type="pres">
      <dgm:prSet presAssocID="{BC9B0737-3FB8-4736-A4E1-60D6E40380CA}" presName="negativeSpace" presStyleCnt="0"/>
      <dgm:spPr/>
    </dgm:pt>
    <dgm:pt modelId="{8BD921AD-C896-4114-843D-B647C2D3D454}" type="pres">
      <dgm:prSet presAssocID="{BC9B0737-3FB8-4736-A4E1-60D6E40380CA}" presName="childText" presStyleLbl="conFgAcc1" presStyleIdx="2" presStyleCnt="5">
        <dgm:presLayoutVars>
          <dgm:bulletEnabled val="1"/>
        </dgm:presLayoutVars>
      </dgm:prSet>
      <dgm:spPr/>
    </dgm:pt>
    <dgm:pt modelId="{DB3F2128-313B-4850-81C7-4A6EB023EA5A}" type="pres">
      <dgm:prSet presAssocID="{7FBD08EE-B852-49BB-8B2E-FF3D43891835}" presName="spaceBetweenRectangles" presStyleCnt="0"/>
      <dgm:spPr/>
    </dgm:pt>
    <dgm:pt modelId="{E24B9CC7-8FE2-43C9-8C77-593443F9903D}" type="pres">
      <dgm:prSet presAssocID="{71256789-9B5E-4A4A-B64D-B526D067FF7A}" presName="parentLin" presStyleCnt="0"/>
      <dgm:spPr/>
    </dgm:pt>
    <dgm:pt modelId="{E038B8A3-3372-4996-8282-F25B1C3081D6}" type="pres">
      <dgm:prSet presAssocID="{71256789-9B5E-4A4A-B64D-B526D067FF7A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877F8588-9DCF-4831-B04B-A20654FC0BD6}" type="pres">
      <dgm:prSet presAssocID="{71256789-9B5E-4A4A-B64D-B526D067FF7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AFE4C9-1140-4280-8B02-18361A7A5B5B}" type="pres">
      <dgm:prSet presAssocID="{71256789-9B5E-4A4A-B64D-B526D067FF7A}" presName="negativeSpace" presStyleCnt="0"/>
      <dgm:spPr/>
    </dgm:pt>
    <dgm:pt modelId="{6C85FF8D-1864-473D-AB62-28E6004F2734}" type="pres">
      <dgm:prSet presAssocID="{71256789-9B5E-4A4A-B64D-B526D067FF7A}" presName="childText" presStyleLbl="conFgAcc1" presStyleIdx="3" presStyleCnt="5">
        <dgm:presLayoutVars>
          <dgm:bulletEnabled val="1"/>
        </dgm:presLayoutVars>
      </dgm:prSet>
      <dgm:spPr/>
    </dgm:pt>
    <dgm:pt modelId="{9C38E8D9-4EC1-49D4-80E0-BBB3AAC3A80A}" type="pres">
      <dgm:prSet presAssocID="{82437832-1ECB-4194-A59E-D15538804C6C}" presName="spaceBetweenRectangles" presStyleCnt="0"/>
      <dgm:spPr/>
    </dgm:pt>
    <dgm:pt modelId="{1340ED94-EE96-4750-A286-4095124AE51D}" type="pres">
      <dgm:prSet presAssocID="{DF69EE74-43C1-4439-BCB9-4280FE7CFC58}" presName="parentLin" presStyleCnt="0"/>
      <dgm:spPr/>
    </dgm:pt>
    <dgm:pt modelId="{00DDF460-5CCB-4FC3-9BDB-BB0C866D279E}" type="pres">
      <dgm:prSet presAssocID="{DF69EE74-43C1-4439-BCB9-4280FE7CFC58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ED7652B0-305D-4FBE-959B-6CD835CF83F5}" type="pres">
      <dgm:prSet presAssocID="{DF69EE74-43C1-4439-BCB9-4280FE7CFC5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C4FE55-AA0F-4476-8137-B71C2D0B4097}" type="pres">
      <dgm:prSet presAssocID="{DF69EE74-43C1-4439-BCB9-4280FE7CFC58}" presName="negativeSpace" presStyleCnt="0"/>
      <dgm:spPr/>
    </dgm:pt>
    <dgm:pt modelId="{4B1A920A-595B-4395-AEDF-DFB67FF5DD5E}" type="pres">
      <dgm:prSet presAssocID="{DF69EE74-43C1-4439-BCB9-4280FE7CFC5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E9F0D13-2AAD-40D5-8D79-F54F63F27DA1}" type="presOf" srcId="{BC9B0737-3FB8-4736-A4E1-60D6E40380CA}" destId="{1995589B-158E-4852-BA46-96E9AA2DA9D4}" srcOrd="1" destOrd="0" presId="urn:microsoft.com/office/officeart/2005/8/layout/list1"/>
    <dgm:cxn modelId="{B7E5BE9D-E5D3-48B2-99C2-D25B3E2C460A}" type="presOf" srcId="{71256789-9B5E-4A4A-B64D-B526D067FF7A}" destId="{E038B8A3-3372-4996-8282-F25B1C3081D6}" srcOrd="0" destOrd="0" presId="urn:microsoft.com/office/officeart/2005/8/layout/list1"/>
    <dgm:cxn modelId="{A8E338FC-B95D-4551-A3B1-BC114FF919BD}" type="presOf" srcId="{EC864B50-4F9B-473D-85D0-FCF3E262E31B}" destId="{F8FA16C9-0396-4F74-9389-3E20A5692D9E}" srcOrd="1" destOrd="0" presId="urn:microsoft.com/office/officeart/2005/8/layout/list1"/>
    <dgm:cxn modelId="{4022F25D-4081-4077-AD7B-4A44141FDD2F}" type="presOf" srcId="{EC864B50-4F9B-473D-85D0-FCF3E262E31B}" destId="{E0E1615E-04E4-45D8-B373-FF6CC06FCB24}" srcOrd="0" destOrd="0" presId="urn:microsoft.com/office/officeart/2005/8/layout/list1"/>
    <dgm:cxn modelId="{3AB2D8EC-E702-4E0B-BABF-C22C4298D1BA}" type="presOf" srcId="{CB583E9E-D25D-4B35-8657-C9BF37CB9963}" destId="{01B5D47E-F9A2-4D5A-8E0D-791CBA8B8447}" srcOrd="0" destOrd="0" presId="urn:microsoft.com/office/officeart/2005/8/layout/list1"/>
    <dgm:cxn modelId="{987AB213-98A2-486F-B1EB-1BD2D41B9F23}" srcId="{CB583E9E-D25D-4B35-8657-C9BF37CB9963}" destId="{A560E7AE-443F-4949-B2D9-027A9C15F1EF}" srcOrd="1" destOrd="0" parTransId="{D03AB6D2-CD08-46E4-9408-A83890C6E2C5}" sibTransId="{88AC2491-504C-4214-8A6A-AD195895C9F2}"/>
    <dgm:cxn modelId="{456C33EB-1038-4FB5-BA63-63892EFE0012}" type="presOf" srcId="{BC9B0737-3FB8-4736-A4E1-60D6E40380CA}" destId="{9BF88ED0-4A24-4230-8ACD-71F6169D38AB}" srcOrd="0" destOrd="0" presId="urn:microsoft.com/office/officeart/2005/8/layout/list1"/>
    <dgm:cxn modelId="{A696E428-F9A3-4028-8977-0ABCF572C007}" srcId="{CB583E9E-D25D-4B35-8657-C9BF37CB9963}" destId="{EC864B50-4F9B-473D-85D0-FCF3E262E31B}" srcOrd="0" destOrd="0" parTransId="{9E7ADF26-EB44-45C8-9814-F67C75AD61F3}" sibTransId="{408628B9-7731-4996-B0F7-525615C44799}"/>
    <dgm:cxn modelId="{30F7474C-BA74-4217-9046-620D3A3CB0A2}" type="presOf" srcId="{DF69EE74-43C1-4439-BCB9-4280FE7CFC58}" destId="{00DDF460-5CCB-4FC3-9BDB-BB0C866D279E}" srcOrd="0" destOrd="0" presId="urn:microsoft.com/office/officeart/2005/8/layout/list1"/>
    <dgm:cxn modelId="{3A4CE11E-C3C2-4E73-9E9E-B4ED1276932D}" type="presOf" srcId="{71256789-9B5E-4A4A-B64D-B526D067FF7A}" destId="{877F8588-9DCF-4831-B04B-A20654FC0BD6}" srcOrd="1" destOrd="0" presId="urn:microsoft.com/office/officeart/2005/8/layout/list1"/>
    <dgm:cxn modelId="{4ED8B510-DACE-4506-AA2B-CBA01DD649E6}" type="presOf" srcId="{A560E7AE-443F-4949-B2D9-027A9C15F1EF}" destId="{BC22AF7A-7F48-40E5-BFF8-485F3DAB1DAA}" srcOrd="0" destOrd="0" presId="urn:microsoft.com/office/officeart/2005/8/layout/list1"/>
    <dgm:cxn modelId="{A8D6AA51-F755-4247-B0F7-1DC576DD325A}" srcId="{CB583E9E-D25D-4B35-8657-C9BF37CB9963}" destId="{DF69EE74-43C1-4439-BCB9-4280FE7CFC58}" srcOrd="4" destOrd="0" parTransId="{1A9F3CBB-922F-44B0-A816-7A2D95150323}" sibTransId="{1AC3DE20-104C-4B8A-85AE-DFD051D7ED41}"/>
    <dgm:cxn modelId="{E58F46B7-E034-4EB1-9B44-8B6FFC02E126}" type="presOf" srcId="{A560E7AE-443F-4949-B2D9-027A9C15F1EF}" destId="{1481592E-9AD5-4591-A2BB-3D63F4E50696}" srcOrd="1" destOrd="0" presId="urn:microsoft.com/office/officeart/2005/8/layout/list1"/>
    <dgm:cxn modelId="{0FDE7C9E-78D7-497D-BED5-E466720DFD9E}" srcId="{CB583E9E-D25D-4B35-8657-C9BF37CB9963}" destId="{71256789-9B5E-4A4A-B64D-B526D067FF7A}" srcOrd="3" destOrd="0" parTransId="{D2B58702-9676-4B59-A388-48C8EC3811D0}" sibTransId="{82437832-1ECB-4194-A59E-D15538804C6C}"/>
    <dgm:cxn modelId="{F3D93DF7-98FA-48CA-A59B-99FA70099AE1}" srcId="{CB583E9E-D25D-4B35-8657-C9BF37CB9963}" destId="{BC9B0737-3FB8-4736-A4E1-60D6E40380CA}" srcOrd="2" destOrd="0" parTransId="{B2550F57-4A60-433F-98CB-7351F0861869}" sibTransId="{7FBD08EE-B852-49BB-8B2E-FF3D43891835}"/>
    <dgm:cxn modelId="{34C12CCC-1897-4540-8439-B8B8DA2DF855}" type="presOf" srcId="{DF69EE74-43C1-4439-BCB9-4280FE7CFC58}" destId="{ED7652B0-305D-4FBE-959B-6CD835CF83F5}" srcOrd="1" destOrd="0" presId="urn:microsoft.com/office/officeart/2005/8/layout/list1"/>
    <dgm:cxn modelId="{9F3B36D4-9752-4EB3-B832-DFE8253CD5AF}" type="presParOf" srcId="{01B5D47E-F9A2-4D5A-8E0D-791CBA8B8447}" destId="{EDBBB65C-9DEB-4FD1-955D-5D9B9FD418C4}" srcOrd="0" destOrd="0" presId="urn:microsoft.com/office/officeart/2005/8/layout/list1"/>
    <dgm:cxn modelId="{18DF1436-43EF-4F75-B0F7-566EF296698A}" type="presParOf" srcId="{EDBBB65C-9DEB-4FD1-955D-5D9B9FD418C4}" destId="{E0E1615E-04E4-45D8-B373-FF6CC06FCB24}" srcOrd="0" destOrd="0" presId="urn:microsoft.com/office/officeart/2005/8/layout/list1"/>
    <dgm:cxn modelId="{2A41A76F-E22A-4CAB-9E33-C2559245E78A}" type="presParOf" srcId="{EDBBB65C-9DEB-4FD1-955D-5D9B9FD418C4}" destId="{F8FA16C9-0396-4F74-9389-3E20A5692D9E}" srcOrd="1" destOrd="0" presId="urn:microsoft.com/office/officeart/2005/8/layout/list1"/>
    <dgm:cxn modelId="{43205F94-3822-4D17-96BC-747DAEE5F304}" type="presParOf" srcId="{01B5D47E-F9A2-4D5A-8E0D-791CBA8B8447}" destId="{873D5F31-A427-4840-9FA2-321708801D5B}" srcOrd="1" destOrd="0" presId="urn:microsoft.com/office/officeart/2005/8/layout/list1"/>
    <dgm:cxn modelId="{4075AD9A-25C4-4B3D-BE6B-930CB4A52AF0}" type="presParOf" srcId="{01B5D47E-F9A2-4D5A-8E0D-791CBA8B8447}" destId="{F356509B-002F-4C11-B09E-A5CC81BBD796}" srcOrd="2" destOrd="0" presId="urn:microsoft.com/office/officeart/2005/8/layout/list1"/>
    <dgm:cxn modelId="{3891203B-4229-401F-AA77-F3F2E962460C}" type="presParOf" srcId="{01B5D47E-F9A2-4D5A-8E0D-791CBA8B8447}" destId="{E07A016B-B9D2-42D3-ABAE-D3C302F6BA7C}" srcOrd="3" destOrd="0" presId="urn:microsoft.com/office/officeart/2005/8/layout/list1"/>
    <dgm:cxn modelId="{058545D1-0652-49FF-A385-789BCF0B0D95}" type="presParOf" srcId="{01B5D47E-F9A2-4D5A-8E0D-791CBA8B8447}" destId="{51EAAE9B-68A1-4BF7-9E13-43EAD00499C9}" srcOrd="4" destOrd="0" presId="urn:microsoft.com/office/officeart/2005/8/layout/list1"/>
    <dgm:cxn modelId="{CB05E405-DF89-4144-874E-B9BBA4C6421E}" type="presParOf" srcId="{51EAAE9B-68A1-4BF7-9E13-43EAD00499C9}" destId="{BC22AF7A-7F48-40E5-BFF8-485F3DAB1DAA}" srcOrd="0" destOrd="0" presId="urn:microsoft.com/office/officeart/2005/8/layout/list1"/>
    <dgm:cxn modelId="{BDB3A5D4-53A0-4D69-A386-A1D284FF377D}" type="presParOf" srcId="{51EAAE9B-68A1-4BF7-9E13-43EAD00499C9}" destId="{1481592E-9AD5-4591-A2BB-3D63F4E50696}" srcOrd="1" destOrd="0" presId="urn:microsoft.com/office/officeart/2005/8/layout/list1"/>
    <dgm:cxn modelId="{DB93728D-BB6F-436B-ACCF-59C7DFB9E88D}" type="presParOf" srcId="{01B5D47E-F9A2-4D5A-8E0D-791CBA8B8447}" destId="{2BC17D31-3E5B-4392-B6E7-654ED6D42CB3}" srcOrd="5" destOrd="0" presId="urn:microsoft.com/office/officeart/2005/8/layout/list1"/>
    <dgm:cxn modelId="{BEE95D68-82F3-40FF-9D24-14F4765DB0A8}" type="presParOf" srcId="{01B5D47E-F9A2-4D5A-8E0D-791CBA8B8447}" destId="{44D9311D-7684-4FAE-918C-C30FFCFA6037}" srcOrd="6" destOrd="0" presId="urn:microsoft.com/office/officeart/2005/8/layout/list1"/>
    <dgm:cxn modelId="{6288BB41-31FE-4C9C-B198-B960B55DF176}" type="presParOf" srcId="{01B5D47E-F9A2-4D5A-8E0D-791CBA8B8447}" destId="{B37D17AD-87C9-4957-A0F8-E42C68F86451}" srcOrd="7" destOrd="0" presId="urn:microsoft.com/office/officeart/2005/8/layout/list1"/>
    <dgm:cxn modelId="{8BAC1CC0-9C42-49B4-95A0-5668D5C0C653}" type="presParOf" srcId="{01B5D47E-F9A2-4D5A-8E0D-791CBA8B8447}" destId="{A9073BCA-EFA2-439E-B2EF-DA1F62069E2D}" srcOrd="8" destOrd="0" presId="urn:microsoft.com/office/officeart/2005/8/layout/list1"/>
    <dgm:cxn modelId="{36A82599-3BF3-4C69-99F2-A549BFF05308}" type="presParOf" srcId="{A9073BCA-EFA2-439E-B2EF-DA1F62069E2D}" destId="{9BF88ED0-4A24-4230-8ACD-71F6169D38AB}" srcOrd="0" destOrd="0" presId="urn:microsoft.com/office/officeart/2005/8/layout/list1"/>
    <dgm:cxn modelId="{BF252431-AB14-452A-9B1A-1AD751CFDF7B}" type="presParOf" srcId="{A9073BCA-EFA2-439E-B2EF-DA1F62069E2D}" destId="{1995589B-158E-4852-BA46-96E9AA2DA9D4}" srcOrd="1" destOrd="0" presId="urn:microsoft.com/office/officeart/2005/8/layout/list1"/>
    <dgm:cxn modelId="{9EFA0D9E-A985-4D56-9FC4-FDB226320F2A}" type="presParOf" srcId="{01B5D47E-F9A2-4D5A-8E0D-791CBA8B8447}" destId="{F230F098-101E-4DC3-A258-2E22DB2FF236}" srcOrd="9" destOrd="0" presId="urn:microsoft.com/office/officeart/2005/8/layout/list1"/>
    <dgm:cxn modelId="{6E645AFB-F845-40B4-85C2-C0395E420B0F}" type="presParOf" srcId="{01B5D47E-F9A2-4D5A-8E0D-791CBA8B8447}" destId="{8BD921AD-C896-4114-843D-B647C2D3D454}" srcOrd="10" destOrd="0" presId="urn:microsoft.com/office/officeart/2005/8/layout/list1"/>
    <dgm:cxn modelId="{AF29CA2C-7AD5-466B-987B-C1EDD7224282}" type="presParOf" srcId="{01B5D47E-F9A2-4D5A-8E0D-791CBA8B8447}" destId="{DB3F2128-313B-4850-81C7-4A6EB023EA5A}" srcOrd="11" destOrd="0" presId="urn:microsoft.com/office/officeart/2005/8/layout/list1"/>
    <dgm:cxn modelId="{8319D47F-B65F-41F7-949F-64D39AC8B472}" type="presParOf" srcId="{01B5D47E-F9A2-4D5A-8E0D-791CBA8B8447}" destId="{E24B9CC7-8FE2-43C9-8C77-593443F9903D}" srcOrd="12" destOrd="0" presId="urn:microsoft.com/office/officeart/2005/8/layout/list1"/>
    <dgm:cxn modelId="{2B5C8A41-66AA-47F8-AC28-CC5684D1517A}" type="presParOf" srcId="{E24B9CC7-8FE2-43C9-8C77-593443F9903D}" destId="{E038B8A3-3372-4996-8282-F25B1C3081D6}" srcOrd="0" destOrd="0" presId="urn:microsoft.com/office/officeart/2005/8/layout/list1"/>
    <dgm:cxn modelId="{64832EFE-ADB5-4BA4-A88F-FA0AD6FE2150}" type="presParOf" srcId="{E24B9CC7-8FE2-43C9-8C77-593443F9903D}" destId="{877F8588-9DCF-4831-B04B-A20654FC0BD6}" srcOrd="1" destOrd="0" presId="urn:microsoft.com/office/officeart/2005/8/layout/list1"/>
    <dgm:cxn modelId="{98BA1668-E56E-45A0-BEE4-C2B7753A0292}" type="presParOf" srcId="{01B5D47E-F9A2-4D5A-8E0D-791CBA8B8447}" destId="{4DAFE4C9-1140-4280-8B02-18361A7A5B5B}" srcOrd="13" destOrd="0" presId="urn:microsoft.com/office/officeart/2005/8/layout/list1"/>
    <dgm:cxn modelId="{3C562715-FB12-4BFE-AD15-59BF4F16D5EC}" type="presParOf" srcId="{01B5D47E-F9A2-4D5A-8E0D-791CBA8B8447}" destId="{6C85FF8D-1864-473D-AB62-28E6004F2734}" srcOrd="14" destOrd="0" presId="urn:microsoft.com/office/officeart/2005/8/layout/list1"/>
    <dgm:cxn modelId="{DDD66098-86D5-4650-A1E7-CEADFA030071}" type="presParOf" srcId="{01B5D47E-F9A2-4D5A-8E0D-791CBA8B8447}" destId="{9C38E8D9-4EC1-49D4-80E0-BBB3AAC3A80A}" srcOrd="15" destOrd="0" presId="urn:microsoft.com/office/officeart/2005/8/layout/list1"/>
    <dgm:cxn modelId="{48A6BA8F-ACF4-47D5-BB40-07B203D1868B}" type="presParOf" srcId="{01B5D47E-F9A2-4D5A-8E0D-791CBA8B8447}" destId="{1340ED94-EE96-4750-A286-4095124AE51D}" srcOrd="16" destOrd="0" presId="urn:microsoft.com/office/officeart/2005/8/layout/list1"/>
    <dgm:cxn modelId="{1F0B5615-49D7-4D47-8D3E-7A7A6DBCDC3B}" type="presParOf" srcId="{1340ED94-EE96-4750-A286-4095124AE51D}" destId="{00DDF460-5CCB-4FC3-9BDB-BB0C866D279E}" srcOrd="0" destOrd="0" presId="urn:microsoft.com/office/officeart/2005/8/layout/list1"/>
    <dgm:cxn modelId="{737C06A0-DD2E-475F-95BF-02A75B646015}" type="presParOf" srcId="{1340ED94-EE96-4750-A286-4095124AE51D}" destId="{ED7652B0-305D-4FBE-959B-6CD835CF83F5}" srcOrd="1" destOrd="0" presId="urn:microsoft.com/office/officeart/2005/8/layout/list1"/>
    <dgm:cxn modelId="{0FA13AFD-A04B-43E6-A1F6-4738F0B99C40}" type="presParOf" srcId="{01B5D47E-F9A2-4D5A-8E0D-791CBA8B8447}" destId="{8AC4FE55-AA0F-4476-8137-B71C2D0B4097}" srcOrd="17" destOrd="0" presId="urn:microsoft.com/office/officeart/2005/8/layout/list1"/>
    <dgm:cxn modelId="{460BE5F5-78D0-4A0F-A555-61458E62ACF2}" type="presParOf" srcId="{01B5D47E-F9A2-4D5A-8E0D-791CBA8B8447}" destId="{4B1A920A-595B-4395-AEDF-DFB67FF5DD5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B3DBBB-64EF-4A7E-B90E-392C89F3C35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7BCDB65-5134-41CA-8522-AC2B8336B770}">
      <dgm:prSet phldrT="[Texto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MAIS GESTÃO</a:t>
          </a:r>
        </a:p>
        <a:p>
          <a:r>
            <a:rPr lang="pt-BR" sz="1800" dirty="0" smtClean="0">
              <a:solidFill>
                <a:schemeClr val="bg1"/>
              </a:solidFill>
              <a:latin typeface="Arial Narrow" panose="020B0606020202030204" pitchFamily="34" charset="0"/>
            </a:rPr>
            <a:t>Atendimento gerencial voltado para qualificação da gestão dos empreendimentos da Agricultura Familiar, com foco no mercado.</a:t>
          </a:r>
        </a:p>
        <a:p>
          <a:r>
            <a:rPr lang="pt-BR" sz="1800" dirty="0" smtClean="0">
              <a:solidFill>
                <a:schemeClr val="bg1"/>
              </a:solidFill>
              <a:latin typeface="Arial Narrow" panose="020B0606020202030204" pitchFamily="34" charset="0"/>
            </a:rPr>
            <a:t>(EM TODO TERRITÓRIO NACIONAL)</a:t>
          </a:r>
          <a:endParaRPr lang="pt-BR" sz="1800" dirty="0">
            <a:latin typeface="Arial Narrow" panose="020B0606020202030204" pitchFamily="34" charset="0"/>
          </a:endParaRPr>
        </a:p>
      </dgm:t>
    </dgm:pt>
    <dgm:pt modelId="{57811E41-042C-4CEE-BCDD-FAB807A2312E}" type="parTrans" cxnId="{3C9E5AA8-EF7F-4670-8E0D-B83CAAD0F65F}">
      <dgm:prSet/>
      <dgm:spPr/>
      <dgm:t>
        <a:bodyPr/>
        <a:lstStyle/>
        <a:p>
          <a:endParaRPr lang="pt-BR"/>
        </a:p>
      </dgm:t>
    </dgm:pt>
    <dgm:pt modelId="{30B01938-73D4-457C-800D-9BCC5F0AC0C2}" type="sibTrans" cxnId="{3C9E5AA8-EF7F-4670-8E0D-B83CAAD0F65F}">
      <dgm:prSet/>
      <dgm:spPr/>
      <dgm:t>
        <a:bodyPr/>
        <a:lstStyle/>
        <a:p>
          <a:endParaRPr lang="pt-BR"/>
        </a:p>
      </dgm:t>
    </dgm:pt>
    <dgm:pt modelId="{50E3CAE2-227A-49A1-ACD2-63568E2D701F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1.032</a:t>
          </a:r>
          <a:r>
            <a:rPr lang="pt-BR" sz="2000" b="1" dirty="0" smtClean="0">
              <a:latin typeface="Arial Narrow" panose="020B0606020202030204" pitchFamily="34" charset="0"/>
            </a:rPr>
            <a:t> COOPERATIVAS E ASSOCIAÇÕES</a:t>
          </a:r>
          <a:endParaRPr lang="pt-BR" sz="2000" b="1" dirty="0">
            <a:latin typeface="Arial Narrow" panose="020B0606020202030204" pitchFamily="34" charset="0"/>
          </a:endParaRPr>
        </a:p>
      </dgm:t>
    </dgm:pt>
    <dgm:pt modelId="{20A81541-9377-43BC-8D92-88F25B357103}" type="parTrans" cxnId="{65F3B1A0-4CE6-47FA-A9A5-872FFE39AC8E}">
      <dgm:prSet/>
      <dgm:spPr/>
      <dgm:t>
        <a:bodyPr/>
        <a:lstStyle/>
        <a:p>
          <a:endParaRPr lang="pt-BR"/>
        </a:p>
      </dgm:t>
    </dgm:pt>
    <dgm:pt modelId="{206DFBCB-3770-4C2E-AE2A-F9DF9DBA4BD6}" type="sibTrans" cxnId="{65F3B1A0-4CE6-47FA-A9A5-872FFE39AC8E}">
      <dgm:prSet/>
      <dgm:spPr/>
      <dgm:t>
        <a:bodyPr/>
        <a:lstStyle/>
        <a:p>
          <a:endParaRPr lang="pt-BR"/>
        </a:p>
      </dgm:t>
    </dgm:pt>
    <dgm:pt modelId="{25CA67B0-B6E3-4B8C-9024-E088390DF106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206 MIL FAMÍLIAS </a:t>
          </a:r>
          <a:endParaRPr lang="pt-B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AF8C4066-87C1-42A7-A143-A337ED3A11CF}" type="parTrans" cxnId="{5C679BFE-096C-422E-A2C1-E3E09A72428E}">
      <dgm:prSet/>
      <dgm:spPr/>
      <dgm:t>
        <a:bodyPr/>
        <a:lstStyle/>
        <a:p>
          <a:endParaRPr lang="pt-BR"/>
        </a:p>
      </dgm:t>
    </dgm:pt>
    <dgm:pt modelId="{D5A04B78-34D4-4ECA-83C9-7235F4251AA7}" type="sibTrans" cxnId="{5C679BFE-096C-422E-A2C1-E3E09A72428E}">
      <dgm:prSet/>
      <dgm:spPr/>
      <dgm:t>
        <a:bodyPr/>
        <a:lstStyle/>
        <a:p>
          <a:endParaRPr lang="pt-BR"/>
        </a:p>
      </dgm:t>
    </dgm:pt>
    <dgm:pt modelId="{E7E6BDC5-7078-4ABE-89D0-E00414BC40B2}">
      <dgm:prSet phldrT="[Texto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R$ 180.596.887 </a:t>
          </a:r>
        </a:p>
        <a:p>
          <a:r>
            <a:rPr lang="pt-BR" sz="2400" dirty="0" smtClean="0">
              <a:latin typeface="Arial Narrow" panose="020B0606020202030204" pitchFamily="34" charset="0"/>
            </a:rPr>
            <a:t>(2017 - 2020)</a:t>
          </a:r>
          <a:endParaRPr lang="pt-BR" sz="2400" dirty="0">
            <a:latin typeface="Arial Narrow" panose="020B0606020202030204" pitchFamily="34" charset="0"/>
          </a:endParaRPr>
        </a:p>
      </dgm:t>
    </dgm:pt>
    <dgm:pt modelId="{A5333B8A-CA74-481D-A400-8B016B3BE8F9}" type="parTrans" cxnId="{5E1FB49C-1EF9-4030-A33A-DF20393D1CD0}">
      <dgm:prSet/>
      <dgm:spPr/>
      <dgm:t>
        <a:bodyPr/>
        <a:lstStyle/>
        <a:p>
          <a:endParaRPr lang="pt-BR"/>
        </a:p>
      </dgm:t>
    </dgm:pt>
    <dgm:pt modelId="{8D09BA29-29C6-4F32-B48C-5FA8EDF7F289}" type="sibTrans" cxnId="{5E1FB49C-1EF9-4030-A33A-DF20393D1CD0}">
      <dgm:prSet/>
      <dgm:spPr/>
      <dgm:t>
        <a:bodyPr/>
        <a:lstStyle/>
        <a:p>
          <a:endParaRPr lang="pt-BR"/>
        </a:p>
      </dgm:t>
    </dgm:pt>
    <dgm:pt modelId="{E040DB57-49A8-4E50-916E-A5BC4A29886D}" type="pres">
      <dgm:prSet presAssocID="{CFB3DBBB-64EF-4A7E-B90E-392C89F3C35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B05F33-595F-4CF1-9F81-A128C8FCE3AD}" type="pres">
      <dgm:prSet presAssocID="{CFB3DBBB-64EF-4A7E-B90E-392C89F3C351}" presName="hierFlow" presStyleCnt="0"/>
      <dgm:spPr/>
    </dgm:pt>
    <dgm:pt modelId="{7B74953C-F1D2-4867-BFBC-E5E47B39D0F9}" type="pres">
      <dgm:prSet presAssocID="{CFB3DBBB-64EF-4A7E-B90E-392C89F3C35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28C3B1C-5D7C-4987-A83E-2D35A02BF83B}" type="pres">
      <dgm:prSet presAssocID="{87BCDB65-5134-41CA-8522-AC2B8336B770}" presName="Name14" presStyleCnt="0"/>
      <dgm:spPr/>
    </dgm:pt>
    <dgm:pt modelId="{4CF41765-4A3F-49C4-8025-DE992B615A1E}" type="pres">
      <dgm:prSet presAssocID="{87BCDB65-5134-41CA-8522-AC2B8336B770}" presName="level1Shape" presStyleLbl="node0" presStyleIdx="0" presStyleCnt="1" custScaleX="360563" custScaleY="178266" custLinFactNeighborX="701" custLinFactNeighborY="-578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4C642F-49A6-4089-B212-1EE00718D8B6}" type="pres">
      <dgm:prSet presAssocID="{87BCDB65-5134-41CA-8522-AC2B8336B770}" presName="hierChild2" presStyleCnt="0"/>
      <dgm:spPr/>
    </dgm:pt>
    <dgm:pt modelId="{2CFCCA36-01CF-46A8-B044-A1F9C9FC1AB1}" type="pres">
      <dgm:prSet presAssocID="{20A81541-9377-43BC-8D92-88F25B357103}" presName="Name19" presStyleLbl="parChTrans1D2" presStyleIdx="0" presStyleCnt="3"/>
      <dgm:spPr/>
      <dgm:t>
        <a:bodyPr/>
        <a:lstStyle/>
        <a:p>
          <a:endParaRPr lang="pt-BR"/>
        </a:p>
      </dgm:t>
    </dgm:pt>
    <dgm:pt modelId="{A5F97AB1-96F8-4AD5-867A-9DC18197207D}" type="pres">
      <dgm:prSet presAssocID="{50E3CAE2-227A-49A1-ACD2-63568E2D701F}" presName="Name21" presStyleCnt="0"/>
      <dgm:spPr/>
    </dgm:pt>
    <dgm:pt modelId="{A59DF7E0-A6F5-453E-A149-B94E1A95626C}" type="pres">
      <dgm:prSet presAssocID="{50E3CAE2-227A-49A1-ACD2-63568E2D701F}" presName="level2Shape" presStyleLbl="node2" presStyleIdx="0" presStyleCnt="3" custScaleX="109466"/>
      <dgm:spPr/>
      <dgm:t>
        <a:bodyPr/>
        <a:lstStyle/>
        <a:p>
          <a:endParaRPr lang="pt-BR"/>
        </a:p>
      </dgm:t>
    </dgm:pt>
    <dgm:pt modelId="{F120C438-45F6-4987-9893-772F4C865F25}" type="pres">
      <dgm:prSet presAssocID="{50E3CAE2-227A-49A1-ACD2-63568E2D701F}" presName="hierChild3" presStyleCnt="0"/>
      <dgm:spPr/>
    </dgm:pt>
    <dgm:pt modelId="{09B41D7C-649C-49B7-8FE2-E1D5730A3BF2}" type="pres">
      <dgm:prSet presAssocID="{AF8C4066-87C1-42A7-A143-A337ED3A11CF}" presName="Name19" presStyleLbl="parChTrans1D2" presStyleIdx="1" presStyleCnt="3"/>
      <dgm:spPr/>
      <dgm:t>
        <a:bodyPr/>
        <a:lstStyle/>
        <a:p>
          <a:endParaRPr lang="pt-BR"/>
        </a:p>
      </dgm:t>
    </dgm:pt>
    <dgm:pt modelId="{4C4E2A0B-BC24-4749-83C1-827F4EF41CB7}" type="pres">
      <dgm:prSet presAssocID="{25CA67B0-B6E3-4B8C-9024-E088390DF106}" presName="Name21" presStyleCnt="0"/>
      <dgm:spPr/>
    </dgm:pt>
    <dgm:pt modelId="{326146F6-F1BB-4D7E-A3B7-21752C9766F8}" type="pres">
      <dgm:prSet presAssocID="{25CA67B0-B6E3-4B8C-9024-E088390DF106}" presName="level2Shape" presStyleLbl="node2" presStyleIdx="1" presStyleCnt="3"/>
      <dgm:spPr/>
      <dgm:t>
        <a:bodyPr/>
        <a:lstStyle/>
        <a:p>
          <a:endParaRPr lang="pt-BR"/>
        </a:p>
      </dgm:t>
    </dgm:pt>
    <dgm:pt modelId="{8A63826A-BA0F-4747-A84E-654A2D4D8B55}" type="pres">
      <dgm:prSet presAssocID="{25CA67B0-B6E3-4B8C-9024-E088390DF106}" presName="hierChild3" presStyleCnt="0"/>
      <dgm:spPr/>
    </dgm:pt>
    <dgm:pt modelId="{A20BFEAF-A11B-4FCE-8BA2-FAA5193A43EB}" type="pres">
      <dgm:prSet presAssocID="{A5333B8A-CA74-481D-A400-8B016B3BE8F9}" presName="Name19" presStyleLbl="parChTrans1D2" presStyleIdx="2" presStyleCnt="3"/>
      <dgm:spPr/>
      <dgm:t>
        <a:bodyPr/>
        <a:lstStyle/>
        <a:p>
          <a:endParaRPr lang="pt-BR"/>
        </a:p>
      </dgm:t>
    </dgm:pt>
    <dgm:pt modelId="{FB7F7BA2-A5A0-47CE-9655-C75AF974008A}" type="pres">
      <dgm:prSet presAssocID="{E7E6BDC5-7078-4ABE-89D0-E00414BC40B2}" presName="Name21" presStyleCnt="0"/>
      <dgm:spPr/>
    </dgm:pt>
    <dgm:pt modelId="{B9B59819-7C96-4F7B-A29E-FCE974F753A0}" type="pres">
      <dgm:prSet presAssocID="{E7E6BDC5-7078-4ABE-89D0-E00414BC40B2}" presName="level2Shape" presStyleLbl="node2" presStyleIdx="2" presStyleCnt="3" custScaleX="180906"/>
      <dgm:spPr/>
      <dgm:t>
        <a:bodyPr/>
        <a:lstStyle/>
        <a:p>
          <a:endParaRPr lang="pt-BR"/>
        </a:p>
      </dgm:t>
    </dgm:pt>
    <dgm:pt modelId="{B95A328F-8014-4602-9CC8-50F2E4D0B414}" type="pres">
      <dgm:prSet presAssocID="{E7E6BDC5-7078-4ABE-89D0-E00414BC40B2}" presName="hierChild3" presStyleCnt="0"/>
      <dgm:spPr/>
    </dgm:pt>
    <dgm:pt modelId="{4C0946B7-E6DA-4F2D-ABC6-4874FC6F4CCD}" type="pres">
      <dgm:prSet presAssocID="{CFB3DBBB-64EF-4A7E-B90E-392C89F3C351}" presName="bgShapesFlow" presStyleCnt="0"/>
      <dgm:spPr/>
    </dgm:pt>
  </dgm:ptLst>
  <dgm:cxnLst>
    <dgm:cxn modelId="{3C9E5AA8-EF7F-4670-8E0D-B83CAAD0F65F}" srcId="{CFB3DBBB-64EF-4A7E-B90E-392C89F3C351}" destId="{87BCDB65-5134-41CA-8522-AC2B8336B770}" srcOrd="0" destOrd="0" parTransId="{57811E41-042C-4CEE-BCDD-FAB807A2312E}" sibTransId="{30B01938-73D4-457C-800D-9BCC5F0AC0C2}"/>
    <dgm:cxn modelId="{65F3B1A0-4CE6-47FA-A9A5-872FFE39AC8E}" srcId="{87BCDB65-5134-41CA-8522-AC2B8336B770}" destId="{50E3CAE2-227A-49A1-ACD2-63568E2D701F}" srcOrd="0" destOrd="0" parTransId="{20A81541-9377-43BC-8D92-88F25B357103}" sibTransId="{206DFBCB-3770-4C2E-AE2A-F9DF9DBA4BD6}"/>
    <dgm:cxn modelId="{5C93E3F5-8611-4F73-AF41-E53C431D99C2}" type="presOf" srcId="{A5333B8A-CA74-481D-A400-8B016B3BE8F9}" destId="{A20BFEAF-A11B-4FCE-8BA2-FAA5193A43EB}" srcOrd="0" destOrd="0" presId="urn:microsoft.com/office/officeart/2005/8/layout/hierarchy6"/>
    <dgm:cxn modelId="{AA46B75E-EB37-4692-A9D9-4317B634A383}" type="presOf" srcId="{20A81541-9377-43BC-8D92-88F25B357103}" destId="{2CFCCA36-01CF-46A8-B044-A1F9C9FC1AB1}" srcOrd="0" destOrd="0" presId="urn:microsoft.com/office/officeart/2005/8/layout/hierarchy6"/>
    <dgm:cxn modelId="{C22F1449-3FA6-411D-AE5F-FA2F935EF8D4}" type="presOf" srcId="{E7E6BDC5-7078-4ABE-89D0-E00414BC40B2}" destId="{B9B59819-7C96-4F7B-A29E-FCE974F753A0}" srcOrd="0" destOrd="0" presId="urn:microsoft.com/office/officeart/2005/8/layout/hierarchy6"/>
    <dgm:cxn modelId="{5C679BFE-096C-422E-A2C1-E3E09A72428E}" srcId="{87BCDB65-5134-41CA-8522-AC2B8336B770}" destId="{25CA67B0-B6E3-4B8C-9024-E088390DF106}" srcOrd="1" destOrd="0" parTransId="{AF8C4066-87C1-42A7-A143-A337ED3A11CF}" sibTransId="{D5A04B78-34D4-4ECA-83C9-7235F4251AA7}"/>
    <dgm:cxn modelId="{9BACE3E5-FED6-45FF-84F6-D63B4399B36D}" type="presOf" srcId="{50E3CAE2-227A-49A1-ACD2-63568E2D701F}" destId="{A59DF7E0-A6F5-453E-A149-B94E1A95626C}" srcOrd="0" destOrd="0" presId="urn:microsoft.com/office/officeart/2005/8/layout/hierarchy6"/>
    <dgm:cxn modelId="{DC5799FA-76B2-4224-99B7-48C77C8022E2}" type="presOf" srcId="{AF8C4066-87C1-42A7-A143-A337ED3A11CF}" destId="{09B41D7C-649C-49B7-8FE2-E1D5730A3BF2}" srcOrd="0" destOrd="0" presId="urn:microsoft.com/office/officeart/2005/8/layout/hierarchy6"/>
    <dgm:cxn modelId="{36CCE4EB-737B-4F03-985A-52DCBFB80887}" type="presOf" srcId="{25CA67B0-B6E3-4B8C-9024-E088390DF106}" destId="{326146F6-F1BB-4D7E-A3B7-21752C9766F8}" srcOrd="0" destOrd="0" presId="urn:microsoft.com/office/officeart/2005/8/layout/hierarchy6"/>
    <dgm:cxn modelId="{5E1FB49C-1EF9-4030-A33A-DF20393D1CD0}" srcId="{87BCDB65-5134-41CA-8522-AC2B8336B770}" destId="{E7E6BDC5-7078-4ABE-89D0-E00414BC40B2}" srcOrd="2" destOrd="0" parTransId="{A5333B8A-CA74-481D-A400-8B016B3BE8F9}" sibTransId="{8D09BA29-29C6-4F32-B48C-5FA8EDF7F289}"/>
    <dgm:cxn modelId="{81BD3AA9-2D96-4F55-9ABA-0055F5E36796}" type="presOf" srcId="{87BCDB65-5134-41CA-8522-AC2B8336B770}" destId="{4CF41765-4A3F-49C4-8025-DE992B615A1E}" srcOrd="0" destOrd="0" presId="urn:microsoft.com/office/officeart/2005/8/layout/hierarchy6"/>
    <dgm:cxn modelId="{4DDB9522-A399-4B12-9867-F4AF0B57EAA0}" type="presOf" srcId="{CFB3DBBB-64EF-4A7E-B90E-392C89F3C351}" destId="{E040DB57-49A8-4E50-916E-A5BC4A29886D}" srcOrd="0" destOrd="0" presId="urn:microsoft.com/office/officeart/2005/8/layout/hierarchy6"/>
    <dgm:cxn modelId="{06647514-C264-480E-B651-E5F2A5C87E4A}" type="presParOf" srcId="{E040DB57-49A8-4E50-916E-A5BC4A29886D}" destId="{E9B05F33-595F-4CF1-9F81-A128C8FCE3AD}" srcOrd="0" destOrd="0" presId="urn:microsoft.com/office/officeart/2005/8/layout/hierarchy6"/>
    <dgm:cxn modelId="{443E8252-C028-411E-891A-F9C27BD7EF3A}" type="presParOf" srcId="{E9B05F33-595F-4CF1-9F81-A128C8FCE3AD}" destId="{7B74953C-F1D2-4867-BFBC-E5E47B39D0F9}" srcOrd="0" destOrd="0" presId="urn:microsoft.com/office/officeart/2005/8/layout/hierarchy6"/>
    <dgm:cxn modelId="{23366C92-280C-4F39-A8A2-7A4AB320642F}" type="presParOf" srcId="{7B74953C-F1D2-4867-BFBC-E5E47B39D0F9}" destId="{E28C3B1C-5D7C-4987-A83E-2D35A02BF83B}" srcOrd="0" destOrd="0" presId="urn:microsoft.com/office/officeart/2005/8/layout/hierarchy6"/>
    <dgm:cxn modelId="{ACE48A08-D354-469B-AE83-E8388B004511}" type="presParOf" srcId="{E28C3B1C-5D7C-4987-A83E-2D35A02BF83B}" destId="{4CF41765-4A3F-49C4-8025-DE992B615A1E}" srcOrd="0" destOrd="0" presId="urn:microsoft.com/office/officeart/2005/8/layout/hierarchy6"/>
    <dgm:cxn modelId="{BD99BD8F-0367-47B1-833C-A1A127E6AE07}" type="presParOf" srcId="{E28C3B1C-5D7C-4987-A83E-2D35A02BF83B}" destId="{D34C642F-49A6-4089-B212-1EE00718D8B6}" srcOrd="1" destOrd="0" presId="urn:microsoft.com/office/officeart/2005/8/layout/hierarchy6"/>
    <dgm:cxn modelId="{0CA2CD15-612A-4B41-9235-C87ADDAFB873}" type="presParOf" srcId="{D34C642F-49A6-4089-B212-1EE00718D8B6}" destId="{2CFCCA36-01CF-46A8-B044-A1F9C9FC1AB1}" srcOrd="0" destOrd="0" presId="urn:microsoft.com/office/officeart/2005/8/layout/hierarchy6"/>
    <dgm:cxn modelId="{A9A4FCCA-4597-4EBD-A886-B3231633392D}" type="presParOf" srcId="{D34C642F-49A6-4089-B212-1EE00718D8B6}" destId="{A5F97AB1-96F8-4AD5-867A-9DC18197207D}" srcOrd="1" destOrd="0" presId="urn:microsoft.com/office/officeart/2005/8/layout/hierarchy6"/>
    <dgm:cxn modelId="{476720B7-3E11-4CB1-AC57-B02E12961276}" type="presParOf" srcId="{A5F97AB1-96F8-4AD5-867A-9DC18197207D}" destId="{A59DF7E0-A6F5-453E-A149-B94E1A95626C}" srcOrd="0" destOrd="0" presId="urn:microsoft.com/office/officeart/2005/8/layout/hierarchy6"/>
    <dgm:cxn modelId="{05617974-FD5B-4847-A260-A973D4706E21}" type="presParOf" srcId="{A5F97AB1-96F8-4AD5-867A-9DC18197207D}" destId="{F120C438-45F6-4987-9893-772F4C865F25}" srcOrd="1" destOrd="0" presId="urn:microsoft.com/office/officeart/2005/8/layout/hierarchy6"/>
    <dgm:cxn modelId="{EAA10D09-DA66-4D4D-A35F-271AA64A1869}" type="presParOf" srcId="{D34C642F-49A6-4089-B212-1EE00718D8B6}" destId="{09B41D7C-649C-49B7-8FE2-E1D5730A3BF2}" srcOrd="2" destOrd="0" presId="urn:microsoft.com/office/officeart/2005/8/layout/hierarchy6"/>
    <dgm:cxn modelId="{ABAE565A-19D2-4D3D-BD70-F9623189D66E}" type="presParOf" srcId="{D34C642F-49A6-4089-B212-1EE00718D8B6}" destId="{4C4E2A0B-BC24-4749-83C1-827F4EF41CB7}" srcOrd="3" destOrd="0" presId="urn:microsoft.com/office/officeart/2005/8/layout/hierarchy6"/>
    <dgm:cxn modelId="{39EB85F9-602C-45E5-B038-41F13D5A6979}" type="presParOf" srcId="{4C4E2A0B-BC24-4749-83C1-827F4EF41CB7}" destId="{326146F6-F1BB-4D7E-A3B7-21752C9766F8}" srcOrd="0" destOrd="0" presId="urn:microsoft.com/office/officeart/2005/8/layout/hierarchy6"/>
    <dgm:cxn modelId="{9A52A4E0-146B-43F0-A60F-6887F65B96B3}" type="presParOf" srcId="{4C4E2A0B-BC24-4749-83C1-827F4EF41CB7}" destId="{8A63826A-BA0F-4747-A84E-654A2D4D8B55}" srcOrd="1" destOrd="0" presId="urn:microsoft.com/office/officeart/2005/8/layout/hierarchy6"/>
    <dgm:cxn modelId="{B3F6461E-B41A-4792-92A5-0A7EBD6658AF}" type="presParOf" srcId="{D34C642F-49A6-4089-B212-1EE00718D8B6}" destId="{A20BFEAF-A11B-4FCE-8BA2-FAA5193A43EB}" srcOrd="4" destOrd="0" presId="urn:microsoft.com/office/officeart/2005/8/layout/hierarchy6"/>
    <dgm:cxn modelId="{8BF12E3A-18CC-41CA-9B9D-DAEABFA09AC6}" type="presParOf" srcId="{D34C642F-49A6-4089-B212-1EE00718D8B6}" destId="{FB7F7BA2-A5A0-47CE-9655-C75AF974008A}" srcOrd="5" destOrd="0" presId="urn:microsoft.com/office/officeart/2005/8/layout/hierarchy6"/>
    <dgm:cxn modelId="{0DCC3188-60AF-4EE6-8430-27A767D9C1C9}" type="presParOf" srcId="{FB7F7BA2-A5A0-47CE-9655-C75AF974008A}" destId="{B9B59819-7C96-4F7B-A29E-FCE974F753A0}" srcOrd="0" destOrd="0" presId="urn:microsoft.com/office/officeart/2005/8/layout/hierarchy6"/>
    <dgm:cxn modelId="{4536CE0D-357A-4602-8278-853E5F12786F}" type="presParOf" srcId="{FB7F7BA2-A5A0-47CE-9655-C75AF974008A}" destId="{B95A328F-8014-4602-9CC8-50F2E4D0B414}" srcOrd="1" destOrd="0" presId="urn:microsoft.com/office/officeart/2005/8/layout/hierarchy6"/>
    <dgm:cxn modelId="{B8F4F577-3674-4DEF-9772-9541FE6092A5}" type="presParOf" srcId="{E040DB57-49A8-4E50-916E-A5BC4A29886D}" destId="{4C0946B7-E6DA-4F2D-ABC6-4874FC6F4CC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ECB81-63F4-4C76-B5C3-AEDBD0DE1B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88FFB3-60B4-4D57-B8DF-BEB92ED9E5EF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  <a:latin typeface="Aaux ProBlack" panose="00000400000000000000" pitchFamily="2" charset="0"/>
            </a:rPr>
            <a:t>12/2013</a:t>
          </a:r>
          <a:endParaRPr lang="pt-BR" sz="1800" b="0" dirty="0">
            <a:latin typeface="Aaux ProBlack" panose="00000400000000000000" pitchFamily="2" charset="0"/>
          </a:endParaRPr>
        </a:p>
      </dgm:t>
    </dgm:pt>
    <dgm:pt modelId="{66345FA6-8175-47D1-B0A2-EE41D1F3B142}" type="parTrans" cxnId="{5CC53AAC-6D63-462F-96A1-5FC004896E7B}">
      <dgm:prSet/>
      <dgm:spPr/>
      <dgm:t>
        <a:bodyPr/>
        <a:lstStyle/>
        <a:p>
          <a:endParaRPr lang="pt-BR"/>
        </a:p>
      </dgm:t>
    </dgm:pt>
    <dgm:pt modelId="{FB942ECE-9EFA-4520-A702-7B0ED7A3EBC1}" type="sibTrans" cxnId="{5CC53AAC-6D63-462F-96A1-5FC004896E7B}">
      <dgm:prSet/>
      <dgm:spPr/>
      <dgm:t>
        <a:bodyPr/>
        <a:lstStyle/>
        <a:p>
          <a:endParaRPr lang="pt-BR"/>
        </a:p>
      </dgm:t>
    </dgm:pt>
    <dgm:pt modelId="{D5361283-B087-4E44-B6C8-C555D4ADB3D1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  <a:latin typeface="Aaux ProBlack" panose="00000400000000000000" pitchFamily="2" charset="0"/>
            </a:rPr>
            <a:t>05/2014</a:t>
          </a:r>
          <a:endParaRPr lang="pt-BR" sz="1800" dirty="0">
            <a:latin typeface="Aaux ProBlack" panose="00000400000000000000" pitchFamily="2" charset="0"/>
          </a:endParaRPr>
        </a:p>
      </dgm:t>
    </dgm:pt>
    <dgm:pt modelId="{1C350A78-1A40-40EF-85BE-53C604B2A284}" type="parTrans" cxnId="{3FC612EE-3E04-4D7B-BC59-783B2591D9D8}">
      <dgm:prSet/>
      <dgm:spPr/>
      <dgm:t>
        <a:bodyPr/>
        <a:lstStyle/>
        <a:p>
          <a:endParaRPr lang="pt-BR"/>
        </a:p>
      </dgm:t>
    </dgm:pt>
    <dgm:pt modelId="{5F8ABAD5-D802-43F5-88E7-7E19E94AF856}" type="sibTrans" cxnId="{3FC612EE-3E04-4D7B-BC59-783B2591D9D8}">
      <dgm:prSet/>
      <dgm:spPr/>
      <dgm:t>
        <a:bodyPr/>
        <a:lstStyle/>
        <a:p>
          <a:endParaRPr lang="pt-BR"/>
        </a:p>
      </dgm:t>
    </dgm:pt>
    <dgm:pt modelId="{0559AF58-855A-4C15-B4CA-7FBE9BA1E740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  <a:latin typeface="Aaux ProBlack" panose="00000400000000000000" pitchFamily="2" charset="0"/>
            </a:rPr>
            <a:t>04/2015</a:t>
          </a:r>
          <a:endParaRPr lang="pt-BR" sz="1800" dirty="0">
            <a:latin typeface="Aaux ProBlack" panose="00000400000000000000" pitchFamily="2" charset="0"/>
          </a:endParaRPr>
        </a:p>
      </dgm:t>
    </dgm:pt>
    <dgm:pt modelId="{D55ED2EA-E594-4309-A823-19F833DF684A}" type="parTrans" cxnId="{34E350A7-623D-4F5C-B31D-69EA25CDDE8B}">
      <dgm:prSet/>
      <dgm:spPr/>
      <dgm:t>
        <a:bodyPr/>
        <a:lstStyle/>
        <a:p>
          <a:endParaRPr lang="pt-BR"/>
        </a:p>
      </dgm:t>
    </dgm:pt>
    <dgm:pt modelId="{201F08F9-8A8F-416A-B80A-22F4F10705FD}" type="sibTrans" cxnId="{34E350A7-623D-4F5C-B31D-69EA25CDDE8B}">
      <dgm:prSet/>
      <dgm:spPr/>
      <dgm:t>
        <a:bodyPr/>
        <a:lstStyle/>
        <a:p>
          <a:endParaRPr lang="pt-BR"/>
        </a:p>
      </dgm:t>
    </dgm:pt>
    <dgm:pt modelId="{444F86ED-2253-4858-A472-F3C545778E83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dirty="0" smtClean="0">
              <a:latin typeface="Aaux ProBlack" panose="00000400000000000000" pitchFamily="2" charset="0"/>
            </a:rPr>
            <a:t>05/2016</a:t>
          </a:r>
          <a:endParaRPr lang="pt-BR" sz="1800" dirty="0">
            <a:latin typeface="Aaux ProBlack" panose="00000400000000000000" pitchFamily="2" charset="0"/>
          </a:endParaRPr>
        </a:p>
      </dgm:t>
    </dgm:pt>
    <dgm:pt modelId="{7CF23078-647D-4374-A1E0-052995010C69}" type="parTrans" cxnId="{4DCA00E4-202F-4B31-A447-3407EBD4492F}">
      <dgm:prSet/>
      <dgm:spPr/>
      <dgm:t>
        <a:bodyPr/>
        <a:lstStyle/>
        <a:p>
          <a:endParaRPr lang="pt-BR"/>
        </a:p>
      </dgm:t>
    </dgm:pt>
    <dgm:pt modelId="{D997C10F-612E-4637-B38B-7A27B7DF1D1A}" type="sibTrans" cxnId="{4DCA00E4-202F-4B31-A447-3407EBD4492F}">
      <dgm:prSet/>
      <dgm:spPr/>
      <dgm:t>
        <a:bodyPr/>
        <a:lstStyle/>
        <a:p>
          <a:endParaRPr lang="pt-BR"/>
        </a:p>
      </dgm:t>
    </dgm:pt>
    <dgm:pt modelId="{F67BD20C-8CB2-4559-9DD8-7CD875546395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dirty="0" smtClean="0">
              <a:latin typeface="Aaux ProBlack" panose="00000400000000000000" pitchFamily="2" charset="0"/>
            </a:rPr>
            <a:t>10/2016</a:t>
          </a:r>
          <a:endParaRPr lang="pt-BR" sz="1800" dirty="0">
            <a:latin typeface="Aaux ProBlack" panose="00000400000000000000" pitchFamily="2" charset="0"/>
          </a:endParaRPr>
        </a:p>
      </dgm:t>
    </dgm:pt>
    <dgm:pt modelId="{60F6B532-6886-49AD-B27E-BA520023EAF7}" type="parTrans" cxnId="{3A2E41B1-5B8C-41BF-9F1B-B4BCFCB6DA0D}">
      <dgm:prSet/>
      <dgm:spPr/>
      <dgm:t>
        <a:bodyPr/>
        <a:lstStyle/>
        <a:p>
          <a:endParaRPr lang="pt-BR"/>
        </a:p>
      </dgm:t>
    </dgm:pt>
    <dgm:pt modelId="{322D9FD0-34A6-48C4-8934-57DD8E0A797E}" type="sibTrans" cxnId="{3A2E41B1-5B8C-41BF-9F1B-B4BCFCB6DA0D}">
      <dgm:prSet/>
      <dgm:spPr/>
      <dgm:t>
        <a:bodyPr/>
        <a:lstStyle/>
        <a:p>
          <a:endParaRPr lang="pt-BR"/>
        </a:p>
      </dgm:t>
    </dgm:pt>
    <dgm:pt modelId="{2CB4584F-E5CD-45C8-B71F-AA718DBF5127}" type="pres">
      <dgm:prSet presAssocID="{8B6ECB81-63F4-4C76-B5C3-AEDBD0DE1B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574369-0C99-4D00-9939-FFBEA5CE7138}" type="pres">
      <dgm:prSet presAssocID="{3A88FFB3-60B4-4D57-B8DF-BEB92ED9E5EF}" presName="node" presStyleLbl="node1" presStyleIdx="0" presStyleCnt="5" custLinFactNeighborX="9616" custLinFactNeighborY="-3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85CDD3-6ACF-481D-99F8-90A3B2D6556B}" type="pres">
      <dgm:prSet presAssocID="{FB942ECE-9EFA-4520-A702-7B0ED7A3EBC1}" presName="sibTrans" presStyleLbl="sibTrans2D1" presStyleIdx="0" presStyleCnt="4" custScaleX="149237"/>
      <dgm:spPr/>
      <dgm:t>
        <a:bodyPr/>
        <a:lstStyle/>
        <a:p>
          <a:endParaRPr lang="pt-BR"/>
        </a:p>
      </dgm:t>
    </dgm:pt>
    <dgm:pt modelId="{13B7FC46-9958-4A6E-9CD1-DBCF50E3EF71}" type="pres">
      <dgm:prSet presAssocID="{FB942ECE-9EFA-4520-A702-7B0ED7A3EBC1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A73EAE27-97D8-4109-B424-CF4D8C06E3B6}" type="pres">
      <dgm:prSet presAssocID="{D5361283-B087-4E44-B6C8-C555D4ADB3D1}" presName="node" presStyleLbl="node1" presStyleIdx="1" presStyleCnt="5" custLinFactNeighborX="-51903" custLinFactNeighborY="-12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015698-36CD-4E2B-BC9B-59CB1ABA964C}" type="pres">
      <dgm:prSet presAssocID="{5F8ABAD5-D802-43F5-88E7-7E19E94AF856}" presName="sibTrans" presStyleLbl="sibTrans2D1" presStyleIdx="1" presStyleCnt="4"/>
      <dgm:spPr/>
      <dgm:t>
        <a:bodyPr/>
        <a:lstStyle/>
        <a:p>
          <a:endParaRPr lang="pt-BR"/>
        </a:p>
      </dgm:t>
    </dgm:pt>
    <dgm:pt modelId="{5FD4309F-840E-4FB3-9E2D-982253D9B15A}" type="pres">
      <dgm:prSet presAssocID="{5F8ABAD5-D802-43F5-88E7-7E19E94AF856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8E31074B-718D-44D4-94DE-9F99560C2CCD}" type="pres">
      <dgm:prSet presAssocID="{0559AF58-855A-4C15-B4CA-7FBE9BA1E740}" presName="node" presStyleLbl="node1" presStyleIdx="2" presStyleCnt="5" custScaleX="107961" custScaleY="98965" custLinFactNeighborX="-86601" custLinFactNeighborY="20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8682D1-1875-40B9-8FBE-7970B001B2AB}" type="pres">
      <dgm:prSet presAssocID="{201F08F9-8A8F-416A-B80A-22F4F10705FD}" presName="sibTrans" presStyleLbl="sibTrans2D1" presStyleIdx="2" presStyleCnt="4"/>
      <dgm:spPr/>
      <dgm:t>
        <a:bodyPr/>
        <a:lstStyle/>
        <a:p>
          <a:endParaRPr lang="pt-BR"/>
        </a:p>
      </dgm:t>
    </dgm:pt>
    <dgm:pt modelId="{6E89B795-D4FA-4541-9D96-0E678ED3C528}" type="pres">
      <dgm:prSet presAssocID="{201F08F9-8A8F-416A-B80A-22F4F10705FD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8D810148-B36A-4E12-8E9F-05E29B847E5F}" type="pres">
      <dgm:prSet presAssocID="{444F86ED-2253-4858-A472-F3C545778E83}" presName="node" presStyleLbl="node1" presStyleIdx="3" presStyleCnt="5" custLinFactX="-2940" custLinFactNeighborX="-100000" custLinFactNeighborY="38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36572F-D183-4A9C-9335-8736ADFA157D}" type="pres">
      <dgm:prSet presAssocID="{D997C10F-612E-4637-B38B-7A27B7DF1D1A}" presName="sibTrans" presStyleLbl="sibTrans2D1" presStyleIdx="3" presStyleCnt="4"/>
      <dgm:spPr/>
      <dgm:t>
        <a:bodyPr/>
        <a:lstStyle/>
        <a:p>
          <a:endParaRPr lang="pt-BR"/>
        </a:p>
      </dgm:t>
    </dgm:pt>
    <dgm:pt modelId="{99E75540-65B7-416D-9D11-757A946FC95F}" type="pres">
      <dgm:prSet presAssocID="{D997C10F-612E-4637-B38B-7A27B7DF1D1A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F60978E3-DC30-4A9C-9E6F-EBC8B9524207}" type="pres">
      <dgm:prSet presAssocID="{F67BD20C-8CB2-4559-9DD8-7CD875546395}" presName="node" presStyleLbl="node1" presStyleIdx="4" presStyleCnt="5" custLinFactX="-17733" custLinFactNeighborX="-100000" custLinFactNeighborY="27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A9A204-99DC-41BD-9FDD-DA53D62020F4}" type="presOf" srcId="{D997C10F-612E-4637-B38B-7A27B7DF1D1A}" destId="{99E75540-65B7-416D-9D11-757A946FC95F}" srcOrd="1" destOrd="0" presId="urn:microsoft.com/office/officeart/2005/8/layout/process1"/>
    <dgm:cxn modelId="{A60D8B88-792B-4ADF-8A53-42142494D077}" type="presOf" srcId="{8B6ECB81-63F4-4C76-B5C3-AEDBD0DE1BD5}" destId="{2CB4584F-E5CD-45C8-B71F-AA718DBF5127}" srcOrd="0" destOrd="0" presId="urn:microsoft.com/office/officeart/2005/8/layout/process1"/>
    <dgm:cxn modelId="{AC479CAA-3E72-443F-804C-A5C5074C4E36}" type="presOf" srcId="{201F08F9-8A8F-416A-B80A-22F4F10705FD}" destId="{6E89B795-D4FA-4541-9D96-0E678ED3C528}" srcOrd="1" destOrd="0" presId="urn:microsoft.com/office/officeart/2005/8/layout/process1"/>
    <dgm:cxn modelId="{F6A7044D-C18F-4A0C-AEC3-1DA3E8707C3D}" type="presOf" srcId="{D997C10F-612E-4637-B38B-7A27B7DF1D1A}" destId="{C436572F-D183-4A9C-9335-8736ADFA157D}" srcOrd="0" destOrd="0" presId="urn:microsoft.com/office/officeart/2005/8/layout/process1"/>
    <dgm:cxn modelId="{3FC612EE-3E04-4D7B-BC59-783B2591D9D8}" srcId="{8B6ECB81-63F4-4C76-B5C3-AEDBD0DE1BD5}" destId="{D5361283-B087-4E44-B6C8-C555D4ADB3D1}" srcOrd="1" destOrd="0" parTransId="{1C350A78-1A40-40EF-85BE-53C604B2A284}" sibTransId="{5F8ABAD5-D802-43F5-88E7-7E19E94AF856}"/>
    <dgm:cxn modelId="{60D706F1-525B-4E24-B77C-75FFE734F45B}" type="presOf" srcId="{201F08F9-8A8F-416A-B80A-22F4F10705FD}" destId="{5E8682D1-1875-40B9-8FBE-7970B001B2AB}" srcOrd="0" destOrd="0" presId="urn:microsoft.com/office/officeart/2005/8/layout/process1"/>
    <dgm:cxn modelId="{5CC53AAC-6D63-462F-96A1-5FC004896E7B}" srcId="{8B6ECB81-63F4-4C76-B5C3-AEDBD0DE1BD5}" destId="{3A88FFB3-60B4-4D57-B8DF-BEB92ED9E5EF}" srcOrd="0" destOrd="0" parTransId="{66345FA6-8175-47D1-B0A2-EE41D1F3B142}" sibTransId="{FB942ECE-9EFA-4520-A702-7B0ED7A3EBC1}"/>
    <dgm:cxn modelId="{849D3554-CAF3-44A6-8490-4740022DC5AB}" type="presOf" srcId="{444F86ED-2253-4858-A472-F3C545778E83}" destId="{8D810148-B36A-4E12-8E9F-05E29B847E5F}" srcOrd="0" destOrd="0" presId="urn:microsoft.com/office/officeart/2005/8/layout/process1"/>
    <dgm:cxn modelId="{36174446-AA54-497F-AB4E-3841D14CB173}" type="presOf" srcId="{0559AF58-855A-4C15-B4CA-7FBE9BA1E740}" destId="{8E31074B-718D-44D4-94DE-9F99560C2CCD}" srcOrd="0" destOrd="0" presId="urn:microsoft.com/office/officeart/2005/8/layout/process1"/>
    <dgm:cxn modelId="{3A2E41B1-5B8C-41BF-9F1B-B4BCFCB6DA0D}" srcId="{8B6ECB81-63F4-4C76-B5C3-AEDBD0DE1BD5}" destId="{F67BD20C-8CB2-4559-9DD8-7CD875546395}" srcOrd="4" destOrd="0" parTransId="{60F6B532-6886-49AD-B27E-BA520023EAF7}" sibTransId="{322D9FD0-34A6-48C4-8934-57DD8E0A797E}"/>
    <dgm:cxn modelId="{34E350A7-623D-4F5C-B31D-69EA25CDDE8B}" srcId="{8B6ECB81-63F4-4C76-B5C3-AEDBD0DE1BD5}" destId="{0559AF58-855A-4C15-B4CA-7FBE9BA1E740}" srcOrd="2" destOrd="0" parTransId="{D55ED2EA-E594-4309-A823-19F833DF684A}" sibTransId="{201F08F9-8A8F-416A-B80A-22F4F10705FD}"/>
    <dgm:cxn modelId="{AE4596F0-0AA0-4EB0-A08D-06C6EBA7800C}" type="presOf" srcId="{5F8ABAD5-D802-43F5-88E7-7E19E94AF856}" destId="{5FD4309F-840E-4FB3-9E2D-982253D9B15A}" srcOrd="1" destOrd="0" presId="urn:microsoft.com/office/officeart/2005/8/layout/process1"/>
    <dgm:cxn modelId="{85016E3E-EDC3-4B93-930C-03BF8CE5B4EA}" type="presOf" srcId="{D5361283-B087-4E44-B6C8-C555D4ADB3D1}" destId="{A73EAE27-97D8-4109-B424-CF4D8C06E3B6}" srcOrd="0" destOrd="0" presId="urn:microsoft.com/office/officeart/2005/8/layout/process1"/>
    <dgm:cxn modelId="{6528F257-5A4D-4E69-B74E-6EED6F1EF272}" type="presOf" srcId="{FB942ECE-9EFA-4520-A702-7B0ED7A3EBC1}" destId="{13B7FC46-9958-4A6E-9CD1-DBCF50E3EF71}" srcOrd="1" destOrd="0" presId="urn:microsoft.com/office/officeart/2005/8/layout/process1"/>
    <dgm:cxn modelId="{2FA4B4C6-1A75-48F4-84AA-8A861286E41A}" type="presOf" srcId="{FB942ECE-9EFA-4520-A702-7B0ED7A3EBC1}" destId="{F185CDD3-6ACF-481D-99F8-90A3B2D6556B}" srcOrd="0" destOrd="0" presId="urn:microsoft.com/office/officeart/2005/8/layout/process1"/>
    <dgm:cxn modelId="{4DCA00E4-202F-4B31-A447-3407EBD4492F}" srcId="{8B6ECB81-63F4-4C76-B5C3-AEDBD0DE1BD5}" destId="{444F86ED-2253-4858-A472-F3C545778E83}" srcOrd="3" destOrd="0" parTransId="{7CF23078-647D-4374-A1E0-052995010C69}" sibTransId="{D997C10F-612E-4637-B38B-7A27B7DF1D1A}"/>
    <dgm:cxn modelId="{EE59D015-5A97-4B11-98C5-5A9A52572C92}" type="presOf" srcId="{3A88FFB3-60B4-4D57-B8DF-BEB92ED9E5EF}" destId="{E3574369-0C99-4D00-9939-FFBEA5CE7138}" srcOrd="0" destOrd="0" presId="urn:microsoft.com/office/officeart/2005/8/layout/process1"/>
    <dgm:cxn modelId="{C8143D57-C90F-4108-A6ED-654E7A24C356}" type="presOf" srcId="{5F8ABAD5-D802-43F5-88E7-7E19E94AF856}" destId="{D3015698-36CD-4E2B-BC9B-59CB1ABA964C}" srcOrd="0" destOrd="0" presId="urn:microsoft.com/office/officeart/2005/8/layout/process1"/>
    <dgm:cxn modelId="{0A7E5AB4-B56D-473F-924E-72CE13617AA4}" type="presOf" srcId="{F67BD20C-8CB2-4559-9DD8-7CD875546395}" destId="{F60978E3-DC30-4A9C-9E6F-EBC8B9524207}" srcOrd="0" destOrd="0" presId="urn:microsoft.com/office/officeart/2005/8/layout/process1"/>
    <dgm:cxn modelId="{EABFE96D-9B72-4C36-AC98-7723D05362D6}" type="presParOf" srcId="{2CB4584F-E5CD-45C8-B71F-AA718DBF5127}" destId="{E3574369-0C99-4D00-9939-FFBEA5CE7138}" srcOrd="0" destOrd="0" presId="urn:microsoft.com/office/officeart/2005/8/layout/process1"/>
    <dgm:cxn modelId="{460C0B40-BA74-479F-BFB4-24FDDAE342EA}" type="presParOf" srcId="{2CB4584F-E5CD-45C8-B71F-AA718DBF5127}" destId="{F185CDD3-6ACF-481D-99F8-90A3B2D6556B}" srcOrd="1" destOrd="0" presId="urn:microsoft.com/office/officeart/2005/8/layout/process1"/>
    <dgm:cxn modelId="{C0EC57B5-1B6E-496D-A633-5463FEF6FD6A}" type="presParOf" srcId="{F185CDD3-6ACF-481D-99F8-90A3B2D6556B}" destId="{13B7FC46-9958-4A6E-9CD1-DBCF50E3EF71}" srcOrd="0" destOrd="0" presId="urn:microsoft.com/office/officeart/2005/8/layout/process1"/>
    <dgm:cxn modelId="{FBA6AB8A-EB1C-45D9-B29E-A4D830579EFB}" type="presParOf" srcId="{2CB4584F-E5CD-45C8-B71F-AA718DBF5127}" destId="{A73EAE27-97D8-4109-B424-CF4D8C06E3B6}" srcOrd="2" destOrd="0" presId="urn:microsoft.com/office/officeart/2005/8/layout/process1"/>
    <dgm:cxn modelId="{CA34A979-FFDA-465C-9AB9-6BF4C1B0CAB0}" type="presParOf" srcId="{2CB4584F-E5CD-45C8-B71F-AA718DBF5127}" destId="{D3015698-36CD-4E2B-BC9B-59CB1ABA964C}" srcOrd="3" destOrd="0" presId="urn:microsoft.com/office/officeart/2005/8/layout/process1"/>
    <dgm:cxn modelId="{89F66A1D-582C-4592-8FCB-A2EFE617B447}" type="presParOf" srcId="{D3015698-36CD-4E2B-BC9B-59CB1ABA964C}" destId="{5FD4309F-840E-4FB3-9E2D-982253D9B15A}" srcOrd="0" destOrd="0" presId="urn:microsoft.com/office/officeart/2005/8/layout/process1"/>
    <dgm:cxn modelId="{3A803C75-4F69-4154-9FD7-6C73561A4371}" type="presParOf" srcId="{2CB4584F-E5CD-45C8-B71F-AA718DBF5127}" destId="{8E31074B-718D-44D4-94DE-9F99560C2CCD}" srcOrd="4" destOrd="0" presId="urn:microsoft.com/office/officeart/2005/8/layout/process1"/>
    <dgm:cxn modelId="{577F2B56-A938-4CCC-B699-EE0C20DA732A}" type="presParOf" srcId="{2CB4584F-E5CD-45C8-B71F-AA718DBF5127}" destId="{5E8682D1-1875-40B9-8FBE-7970B001B2AB}" srcOrd="5" destOrd="0" presId="urn:microsoft.com/office/officeart/2005/8/layout/process1"/>
    <dgm:cxn modelId="{A43A7F10-B7BA-4971-B6BB-08275F9CA4CD}" type="presParOf" srcId="{5E8682D1-1875-40B9-8FBE-7970B001B2AB}" destId="{6E89B795-D4FA-4541-9D96-0E678ED3C528}" srcOrd="0" destOrd="0" presId="urn:microsoft.com/office/officeart/2005/8/layout/process1"/>
    <dgm:cxn modelId="{C146BC63-E22E-405E-B196-975ACBD3EAE6}" type="presParOf" srcId="{2CB4584F-E5CD-45C8-B71F-AA718DBF5127}" destId="{8D810148-B36A-4E12-8E9F-05E29B847E5F}" srcOrd="6" destOrd="0" presId="urn:microsoft.com/office/officeart/2005/8/layout/process1"/>
    <dgm:cxn modelId="{6A8FBC52-107B-438A-A281-C9180404C026}" type="presParOf" srcId="{2CB4584F-E5CD-45C8-B71F-AA718DBF5127}" destId="{C436572F-D183-4A9C-9335-8736ADFA157D}" srcOrd="7" destOrd="0" presId="urn:microsoft.com/office/officeart/2005/8/layout/process1"/>
    <dgm:cxn modelId="{E78A2E3A-0706-4653-8D41-D28D1D577DD2}" type="presParOf" srcId="{C436572F-D183-4A9C-9335-8736ADFA157D}" destId="{99E75540-65B7-416D-9D11-757A946FC95F}" srcOrd="0" destOrd="0" presId="urn:microsoft.com/office/officeart/2005/8/layout/process1"/>
    <dgm:cxn modelId="{ED046BF0-1BF1-41B1-AD47-3364A716DE44}" type="presParOf" srcId="{2CB4584F-E5CD-45C8-B71F-AA718DBF5127}" destId="{F60978E3-DC30-4A9C-9E6F-EBC8B952420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ECB81-63F4-4C76-B5C3-AEDBD0DE1BD5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2CB4584F-E5CD-45C8-B71F-AA718DBF5127}" type="pres">
      <dgm:prSet presAssocID="{8B6ECB81-63F4-4C76-B5C3-AEDBD0DE1BD5}" presName="Name0" presStyleCnt="0">
        <dgm:presLayoutVars>
          <dgm:dir/>
          <dgm:resizeHandles val="exact"/>
        </dgm:presLayoutVars>
      </dgm:prSet>
      <dgm:spPr/>
    </dgm:pt>
  </dgm:ptLst>
  <dgm:cxnLst>
    <dgm:cxn modelId="{676DD3C5-8297-40AA-B132-982FB8EBF818}" type="presOf" srcId="{8B6ECB81-63F4-4C76-B5C3-AEDBD0DE1BD5}" destId="{2CB4584F-E5CD-45C8-B71F-AA718DBF512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6ECB81-63F4-4C76-B5C3-AEDBD0DE1B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A88FFB3-60B4-4D57-B8DF-BEB92ED9E5EF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  <a:latin typeface="Aaux ProBlack" panose="00000400000000000000" pitchFamily="2" charset="0"/>
            </a:rPr>
            <a:t>02/2017</a:t>
          </a:r>
          <a:endParaRPr lang="pt-BR" sz="1800" b="0" dirty="0">
            <a:latin typeface="Aaux ProBlack" panose="00000400000000000000" pitchFamily="2" charset="0"/>
          </a:endParaRPr>
        </a:p>
      </dgm:t>
    </dgm:pt>
    <dgm:pt modelId="{66345FA6-8175-47D1-B0A2-EE41D1F3B142}" type="parTrans" cxnId="{5CC53AAC-6D63-462F-96A1-5FC004896E7B}">
      <dgm:prSet/>
      <dgm:spPr/>
      <dgm:t>
        <a:bodyPr/>
        <a:lstStyle/>
        <a:p>
          <a:endParaRPr lang="pt-BR"/>
        </a:p>
      </dgm:t>
    </dgm:pt>
    <dgm:pt modelId="{FB942ECE-9EFA-4520-A702-7B0ED7A3EBC1}" type="sibTrans" cxnId="{5CC53AAC-6D63-462F-96A1-5FC004896E7B}">
      <dgm:prSet/>
      <dgm:spPr/>
      <dgm:t>
        <a:bodyPr/>
        <a:lstStyle/>
        <a:p>
          <a:endParaRPr lang="pt-BR"/>
        </a:p>
      </dgm:t>
    </dgm:pt>
    <dgm:pt modelId="{D5361283-B087-4E44-B6C8-C555D4ADB3D1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  <a:latin typeface="Aaux ProBlack" panose="00000400000000000000" pitchFamily="2" charset="0"/>
            </a:rPr>
            <a:t>04/2017</a:t>
          </a:r>
          <a:endParaRPr lang="pt-BR" sz="1800" dirty="0">
            <a:latin typeface="Aaux ProBlack" panose="00000400000000000000" pitchFamily="2" charset="0"/>
          </a:endParaRPr>
        </a:p>
      </dgm:t>
    </dgm:pt>
    <dgm:pt modelId="{1C350A78-1A40-40EF-85BE-53C604B2A284}" type="parTrans" cxnId="{3FC612EE-3E04-4D7B-BC59-783B2591D9D8}">
      <dgm:prSet/>
      <dgm:spPr/>
      <dgm:t>
        <a:bodyPr/>
        <a:lstStyle/>
        <a:p>
          <a:endParaRPr lang="pt-BR"/>
        </a:p>
      </dgm:t>
    </dgm:pt>
    <dgm:pt modelId="{5F8ABAD5-D802-43F5-88E7-7E19E94AF856}" type="sibTrans" cxnId="{3FC612EE-3E04-4D7B-BC59-783B2591D9D8}">
      <dgm:prSet/>
      <dgm:spPr/>
      <dgm:t>
        <a:bodyPr/>
        <a:lstStyle/>
        <a:p>
          <a:endParaRPr lang="pt-BR"/>
        </a:p>
      </dgm:t>
    </dgm:pt>
    <dgm:pt modelId="{0559AF58-855A-4C15-B4CA-7FBE9BA1E740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b="1" dirty="0" smtClean="0">
              <a:solidFill>
                <a:schemeClr val="bg1"/>
              </a:solidFill>
              <a:latin typeface="Aaux ProBlack" panose="00000400000000000000" pitchFamily="2" charset="0"/>
            </a:rPr>
            <a:t>04/2017</a:t>
          </a:r>
          <a:endParaRPr lang="pt-BR" sz="1800" dirty="0">
            <a:latin typeface="Aaux ProBlack" panose="00000400000000000000" pitchFamily="2" charset="0"/>
          </a:endParaRPr>
        </a:p>
      </dgm:t>
    </dgm:pt>
    <dgm:pt modelId="{D55ED2EA-E594-4309-A823-19F833DF684A}" type="parTrans" cxnId="{34E350A7-623D-4F5C-B31D-69EA25CDDE8B}">
      <dgm:prSet/>
      <dgm:spPr/>
      <dgm:t>
        <a:bodyPr/>
        <a:lstStyle/>
        <a:p>
          <a:endParaRPr lang="pt-BR"/>
        </a:p>
      </dgm:t>
    </dgm:pt>
    <dgm:pt modelId="{201F08F9-8A8F-416A-B80A-22F4F10705FD}" type="sibTrans" cxnId="{34E350A7-623D-4F5C-B31D-69EA25CDDE8B}">
      <dgm:prSet/>
      <dgm:spPr/>
      <dgm:t>
        <a:bodyPr/>
        <a:lstStyle/>
        <a:p>
          <a:endParaRPr lang="pt-BR"/>
        </a:p>
      </dgm:t>
    </dgm:pt>
    <dgm:pt modelId="{444F86ED-2253-4858-A472-F3C545778E83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dirty="0" smtClean="0">
              <a:latin typeface="Aaux ProBlack" panose="00000400000000000000" pitchFamily="2" charset="0"/>
            </a:rPr>
            <a:t>05/2017</a:t>
          </a:r>
          <a:endParaRPr lang="pt-BR" sz="1800" dirty="0">
            <a:latin typeface="Aaux ProBlack" panose="00000400000000000000" pitchFamily="2" charset="0"/>
          </a:endParaRPr>
        </a:p>
      </dgm:t>
    </dgm:pt>
    <dgm:pt modelId="{7CF23078-647D-4374-A1E0-052995010C69}" type="parTrans" cxnId="{4DCA00E4-202F-4B31-A447-3407EBD4492F}">
      <dgm:prSet/>
      <dgm:spPr/>
      <dgm:t>
        <a:bodyPr/>
        <a:lstStyle/>
        <a:p>
          <a:endParaRPr lang="pt-BR"/>
        </a:p>
      </dgm:t>
    </dgm:pt>
    <dgm:pt modelId="{D997C10F-612E-4637-B38B-7A27B7DF1D1A}" type="sibTrans" cxnId="{4DCA00E4-202F-4B31-A447-3407EBD4492F}">
      <dgm:prSet/>
      <dgm:spPr/>
      <dgm:t>
        <a:bodyPr/>
        <a:lstStyle/>
        <a:p>
          <a:endParaRPr lang="pt-BR"/>
        </a:p>
      </dgm:t>
    </dgm:pt>
    <dgm:pt modelId="{F67BD20C-8CB2-4559-9DD8-7CD875546395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t-BR" sz="1800" dirty="0" smtClean="0">
              <a:latin typeface="Aaux ProBlack" panose="00000400000000000000" pitchFamily="2" charset="0"/>
            </a:rPr>
            <a:t>08/2017</a:t>
          </a:r>
          <a:endParaRPr lang="pt-BR" sz="1800" dirty="0">
            <a:latin typeface="Aaux ProBlack" panose="00000400000000000000" pitchFamily="2" charset="0"/>
          </a:endParaRPr>
        </a:p>
      </dgm:t>
    </dgm:pt>
    <dgm:pt modelId="{60F6B532-6886-49AD-B27E-BA520023EAF7}" type="parTrans" cxnId="{3A2E41B1-5B8C-41BF-9F1B-B4BCFCB6DA0D}">
      <dgm:prSet/>
      <dgm:spPr/>
      <dgm:t>
        <a:bodyPr/>
        <a:lstStyle/>
        <a:p>
          <a:endParaRPr lang="pt-BR"/>
        </a:p>
      </dgm:t>
    </dgm:pt>
    <dgm:pt modelId="{322D9FD0-34A6-48C4-8934-57DD8E0A797E}" type="sibTrans" cxnId="{3A2E41B1-5B8C-41BF-9F1B-B4BCFCB6DA0D}">
      <dgm:prSet/>
      <dgm:spPr/>
      <dgm:t>
        <a:bodyPr/>
        <a:lstStyle/>
        <a:p>
          <a:endParaRPr lang="pt-BR"/>
        </a:p>
      </dgm:t>
    </dgm:pt>
    <dgm:pt modelId="{2CB4584F-E5CD-45C8-B71F-AA718DBF5127}" type="pres">
      <dgm:prSet presAssocID="{8B6ECB81-63F4-4C76-B5C3-AEDBD0DE1B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574369-0C99-4D00-9939-FFBEA5CE7138}" type="pres">
      <dgm:prSet presAssocID="{3A88FFB3-60B4-4D57-B8DF-BEB92ED9E5EF}" presName="node" presStyleLbl="node1" presStyleIdx="0" presStyleCnt="5" custLinFactNeighborX="9616" custLinFactNeighborY="-3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85CDD3-6ACF-481D-99F8-90A3B2D6556B}" type="pres">
      <dgm:prSet presAssocID="{FB942ECE-9EFA-4520-A702-7B0ED7A3EBC1}" presName="sibTrans" presStyleLbl="sibTrans2D1" presStyleIdx="0" presStyleCnt="4" custScaleX="136471"/>
      <dgm:spPr/>
      <dgm:t>
        <a:bodyPr/>
        <a:lstStyle/>
        <a:p>
          <a:endParaRPr lang="pt-BR"/>
        </a:p>
      </dgm:t>
    </dgm:pt>
    <dgm:pt modelId="{13B7FC46-9958-4A6E-9CD1-DBCF50E3EF71}" type="pres">
      <dgm:prSet presAssocID="{FB942ECE-9EFA-4520-A702-7B0ED7A3EBC1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A73EAE27-97D8-4109-B424-CF4D8C06E3B6}" type="pres">
      <dgm:prSet presAssocID="{D5361283-B087-4E44-B6C8-C555D4ADB3D1}" presName="node" presStyleLbl="node1" presStyleIdx="1" presStyleCnt="5" custLinFactNeighborX="-51527" custLinFactNeighborY="-12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015698-36CD-4E2B-BC9B-59CB1ABA964C}" type="pres">
      <dgm:prSet presAssocID="{5F8ABAD5-D802-43F5-88E7-7E19E94AF856}" presName="sibTrans" presStyleLbl="sibTrans2D1" presStyleIdx="1" presStyleCnt="4"/>
      <dgm:spPr/>
      <dgm:t>
        <a:bodyPr/>
        <a:lstStyle/>
        <a:p>
          <a:endParaRPr lang="pt-BR"/>
        </a:p>
      </dgm:t>
    </dgm:pt>
    <dgm:pt modelId="{5FD4309F-840E-4FB3-9E2D-982253D9B15A}" type="pres">
      <dgm:prSet presAssocID="{5F8ABAD5-D802-43F5-88E7-7E19E94AF856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8E31074B-718D-44D4-94DE-9F99560C2CCD}" type="pres">
      <dgm:prSet presAssocID="{0559AF58-855A-4C15-B4CA-7FBE9BA1E740}" presName="node" presStyleLbl="node1" presStyleIdx="2" presStyleCnt="5" custScaleX="96365" custScaleY="96959" custLinFactNeighborX="-80798" custLinFactNeighborY="-15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8682D1-1875-40B9-8FBE-7970B001B2AB}" type="pres">
      <dgm:prSet presAssocID="{201F08F9-8A8F-416A-B80A-22F4F10705FD}" presName="sibTrans" presStyleLbl="sibTrans2D1" presStyleIdx="2" presStyleCnt="4"/>
      <dgm:spPr/>
      <dgm:t>
        <a:bodyPr/>
        <a:lstStyle/>
        <a:p>
          <a:endParaRPr lang="pt-BR"/>
        </a:p>
      </dgm:t>
    </dgm:pt>
    <dgm:pt modelId="{6E89B795-D4FA-4541-9D96-0E678ED3C528}" type="pres">
      <dgm:prSet presAssocID="{201F08F9-8A8F-416A-B80A-22F4F10705FD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8D810148-B36A-4E12-8E9F-05E29B847E5F}" type="pres">
      <dgm:prSet presAssocID="{444F86ED-2253-4858-A472-F3C545778E83}" presName="node" presStyleLbl="node1" presStyleIdx="3" presStyleCnt="5" custLinFactX="-3670" custLinFactNeighborX="-100000" custLinFactNeighborY="-47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36572F-D183-4A9C-9335-8736ADFA157D}" type="pres">
      <dgm:prSet presAssocID="{D997C10F-612E-4637-B38B-7A27B7DF1D1A}" presName="sibTrans" presStyleLbl="sibTrans2D1" presStyleIdx="3" presStyleCnt="4"/>
      <dgm:spPr/>
      <dgm:t>
        <a:bodyPr/>
        <a:lstStyle/>
        <a:p>
          <a:endParaRPr lang="pt-BR"/>
        </a:p>
      </dgm:t>
    </dgm:pt>
    <dgm:pt modelId="{99E75540-65B7-416D-9D11-757A946FC95F}" type="pres">
      <dgm:prSet presAssocID="{D997C10F-612E-4637-B38B-7A27B7DF1D1A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F60978E3-DC30-4A9C-9E6F-EBC8B9524207}" type="pres">
      <dgm:prSet presAssocID="{F67BD20C-8CB2-4559-9DD8-7CD875546395}" presName="node" presStyleLbl="node1" presStyleIdx="4" presStyleCnt="5" custLinFactX="-16092" custLinFactNeighborX="-100000" custLinFactNeighborY="-15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C53AAC-6D63-462F-96A1-5FC004896E7B}" srcId="{8B6ECB81-63F4-4C76-B5C3-AEDBD0DE1BD5}" destId="{3A88FFB3-60B4-4D57-B8DF-BEB92ED9E5EF}" srcOrd="0" destOrd="0" parTransId="{66345FA6-8175-47D1-B0A2-EE41D1F3B142}" sibTransId="{FB942ECE-9EFA-4520-A702-7B0ED7A3EBC1}"/>
    <dgm:cxn modelId="{573E3A5F-560B-48B3-BE61-1E8714CD5691}" type="presOf" srcId="{8B6ECB81-63F4-4C76-B5C3-AEDBD0DE1BD5}" destId="{2CB4584F-E5CD-45C8-B71F-AA718DBF5127}" srcOrd="0" destOrd="0" presId="urn:microsoft.com/office/officeart/2005/8/layout/process1"/>
    <dgm:cxn modelId="{551E9E0E-EBFE-4BFC-B64F-C5F1A9C7AEA3}" type="presOf" srcId="{3A88FFB3-60B4-4D57-B8DF-BEB92ED9E5EF}" destId="{E3574369-0C99-4D00-9939-FFBEA5CE7138}" srcOrd="0" destOrd="0" presId="urn:microsoft.com/office/officeart/2005/8/layout/process1"/>
    <dgm:cxn modelId="{DBCDAF98-77C2-4915-ACBC-8E32CB81CE0B}" type="presOf" srcId="{444F86ED-2253-4858-A472-F3C545778E83}" destId="{8D810148-B36A-4E12-8E9F-05E29B847E5F}" srcOrd="0" destOrd="0" presId="urn:microsoft.com/office/officeart/2005/8/layout/process1"/>
    <dgm:cxn modelId="{8ACD89E6-E6DC-4DA0-B011-4E7165E306E5}" type="presOf" srcId="{5F8ABAD5-D802-43F5-88E7-7E19E94AF856}" destId="{5FD4309F-840E-4FB3-9E2D-982253D9B15A}" srcOrd="1" destOrd="0" presId="urn:microsoft.com/office/officeart/2005/8/layout/process1"/>
    <dgm:cxn modelId="{34E350A7-623D-4F5C-B31D-69EA25CDDE8B}" srcId="{8B6ECB81-63F4-4C76-B5C3-AEDBD0DE1BD5}" destId="{0559AF58-855A-4C15-B4CA-7FBE9BA1E740}" srcOrd="2" destOrd="0" parTransId="{D55ED2EA-E594-4309-A823-19F833DF684A}" sibTransId="{201F08F9-8A8F-416A-B80A-22F4F10705FD}"/>
    <dgm:cxn modelId="{53BA86B4-BAB2-4FA6-9548-BD7B36716AAC}" type="presOf" srcId="{D5361283-B087-4E44-B6C8-C555D4ADB3D1}" destId="{A73EAE27-97D8-4109-B424-CF4D8C06E3B6}" srcOrd="0" destOrd="0" presId="urn:microsoft.com/office/officeart/2005/8/layout/process1"/>
    <dgm:cxn modelId="{86E803B2-0477-429B-842D-15B3F81B48CB}" type="presOf" srcId="{0559AF58-855A-4C15-B4CA-7FBE9BA1E740}" destId="{8E31074B-718D-44D4-94DE-9F99560C2CCD}" srcOrd="0" destOrd="0" presId="urn:microsoft.com/office/officeart/2005/8/layout/process1"/>
    <dgm:cxn modelId="{9D0D5050-F25B-4A9F-B347-FF0364A667EB}" type="presOf" srcId="{201F08F9-8A8F-416A-B80A-22F4F10705FD}" destId="{5E8682D1-1875-40B9-8FBE-7970B001B2AB}" srcOrd="0" destOrd="0" presId="urn:microsoft.com/office/officeart/2005/8/layout/process1"/>
    <dgm:cxn modelId="{B0C7AACE-CDB4-4B18-A915-AA6438E89EFB}" type="presOf" srcId="{FB942ECE-9EFA-4520-A702-7B0ED7A3EBC1}" destId="{13B7FC46-9958-4A6E-9CD1-DBCF50E3EF71}" srcOrd="1" destOrd="0" presId="urn:microsoft.com/office/officeart/2005/8/layout/process1"/>
    <dgm:cxn modelId="{A715ED1D-8120-4D4C-BE49-94B2E25453E9}" type="presOf" srcId="{FB942ECE-9EFA-4520-A702-7B0ED7A3EBC1}" destId="{F185CDD3-6ACF-481D-99F8-90A3B2D6556B}" srcOrd="0" destOrd="0" presId="urn:microsoft.com/office/officeart/2005/8/layout/process1"/>
    <dgm:cxn modelId="{4759F6FD-7876-4AAD-AC81-6D01E2D187D2}" type="presOf" srcId="{D997C10F-612E-4637-B38B-7A27B7DF1D1A}" destId="{99E75540-65B7-416D-9D11-757A946FC95F}" srcOrd="1" destOrd="0" presId="urn:microsoft.com/office/officeart/2005/8/layout/process1"/>
    <dgm:cxn modelId="{3FC612EE-3E04-4D7B-BC59-783B2591D9D8}" srcId="{8B6ECB81-63F4-4C76-B5C3-AEDBD0DE1BD5}" destId="{D5361283-B087-4E44-B6C8-C555D4ADB3D1}" srcOrd="1" destOrd="0" parTransId="{1C350A78-1A40-40EF-85BE-53C604B2A284}" sibTransId="{5F8ABAD5-D802-43F5-88E7-7E19E94AF856}"/>
    <dgm:cxn modelId="{4851357A-2BA8-4AA4-9CE8-C614F69D5F33}" type="presOf" srcId="{201F08F9-8A8F-416A-B80A-22F4F10705FD}" destId="{6E89B795-D4FA-4541-9D96-0E678ED3C528}" srcOrd="1" destOrd="0" presId="urn:microsoft.com/office/officeart/2005/8/layout/process1"/>
    <dgm:cxn modelId="{08D3C8B0-FCBE-47FF-9E29-98FA52E69008}" type="presOf" srcId="{F67BD20C-8CB2-4559-9DD8-7CD875546395}" destId="{F60978E3-DC30-4A9C-9E6F-EBC8B9524207}" srcOrd="0" destOrd="0" presId="urn:microsoft.com/office/officeart/2005/8/layout/process1"/>
    <dgm:cxn modelId="{3A2E41B1-5B8C-41BF-9F1B-B4BCFCB6DA0D}" srcId="{8B6ECB81-63F4-4C76-B5C3-AEDBD0DE1BD5}" destId="{F67BD20C-8CB2-4559-9DD8-7CD875546395}" srcOrd="4" destOrd="0" parTransId="{60F6B532-6886-49AD-B27E-BA520023EAF7}" sibTransId="{322D9FD0-34A6-48C4-8934-57DD8E0A797E}"/>
    <dgm:cxn modelId="{4DCA00E4-202F-4B31-A447-3407EBD4492F}" srcId="{8B6ECB81-63F4-4C76-B5C3-AEDBD0DE1BD5}" destId="{444F86ED-2253-4858-A472-F3C545778E83}" srcOrd="3" destOrd="0" parTransId="{7CF23078-647D-4374-A1E0-052995010C69}" sibTransId="{D997C10F-612E-4637-B38B-7A27B7DF1D1A}"/>
    <dgm:cxn modelId="{82C843FB-D6B9-409E-B7F6-43EE449958C3}" type="presOf" srcId="{D997C10F-612E-4637-B38B-7A27B7DF1D1A}" destId="{C436572F-D183-4A9C-9335-8736ADFA157D}" srcOrd="0" destOrd="0" presId="urn:microsoft.com/office/officeart/2005/8/layout/process1"/>
    <dgm:cxn modelId="{295F5E5A-E2A3-4AC4-AF48-3C88D49114C2}" type="presOf" srcId="{5F8ABAD5-D802-43F5-88E7-7E19E94AF856}" destId="{D3015698-36CD-4E2B-BC9B-59CB1ABA964C}" srcOrd="0" destOrd="0" presId="urn:microsoft.com/office/officeart/2005/8/layout/process1"/>
    <dgm:cxn modelId="{16204CCC-5414-4BD3-8A28-65300FBEFAC5}" type="presParOf" srcId="{2CB4584F-E5CD-45C8-B71F-AA718DBF5127}" destId="{E3574369-0C99-4D00-9939-FFBEA5CE7138}" srcOrd="0" destOrd="0" presId="urn:microsoft.com/office/officeart/2005/8/layout/process1"/>
    <dgm:cxn modelId="{175C5262-21D6-4EAA-B973-627D1AD4B222}" type="presParOf" srcId="{2CB4584F-E5CD-45C8-B71F-AA718DBF5127}" destId="{F185CDD3-6ACF-481D-99F8-90A3B2D6556B}" srcOrd="1" destOrd="0" presId="urn:microsoft.com/office/officeart/2005/8/layout/process1"/>
    <dgm:cxn modelId="{713CF38F-3F2F-478B-8CB0-02A559C4C815}" type="presParOf" srcId="{F185CDD3-6ACF-481D-99F8-90A3B2D6556B}" destId="{13B7FC46-9958-4A6E-9CD1-DBCF50E3EF71}" srcOrd="0" destOrd="0" presId="urn:microsoft.com/office/officeart/2005/8/layout/process1"/>
    <dgm:cxn modelId="{2C400037-992C-4CE1-B110-FF2409393923}" type="presParOf" srcId="{2CB4584F-E5CD-45C8-B71F-AA718DBF5127}" destId="{A73EAE27-97D8-4109-B424-CF4D8C06E3B6}" srcOrd="2" destOrd="0" presId="urn:microsoft.com/office/officeart/2005/8/layout/process1"/>
    <dgm:cxn modelId="{CED5BB96-FF1B-46B6-ABCA-0C3EBDD59C4E}" type="presParOf" srcId="{2CB4584F-E5CD-45C8-B71F-AA718DBF5127}" destId="{D3015698-36CD-4E2B-BC9B-59CB1ABA964C}" srcOrd="3" destOrd="0" presId="urn:microsoft.com/office/officeart/2005/8/layout/process1"/>
    <dgm:cxn modelId="{3BD932C5-3D84-451B-9CB2-03912D9F9D95}" type="presParOf" srcId="{D3015698-36CD-4E2B-BC9B-59CB1ABA964C}" destId="{5FD4309F-840E-4FB3-9E2D-982253D9B15A}" srcOrd="0" destOrd="0" presId="urn:microsoft.com/office/officeart/2005/8/layout/process1"/>
    <dgm:cxn modelId="{DEB390AE-EDD5-4CC0-B365-2538BC6D4186}" type="presParOf" srcId="{2CB4584F-E5CD-45C8-B71F-AA718DBF5127}" destId="{8E31074B-718D-44D4-94DE-9F99560C2CCD}" srcOrd="4" destOrd="0" presId="urn:microsoft.com/office/officeart/2005/8/layout/process1"/>
    <dgm:cxn modelId="{2BD50B14-9D03-4864-9598-357A8987D10F}" type="presParOf" srcId="{2CB4584F-E5CD-45C8-B71F-AA718DBF5127}" destId="{5E8682D1-1875-40B9-8FBE-7970B001B2AB}" srcOrd="5" destOrd="0" presId="urn:microsoft.com/office/officeart/2005/8/layout/process1"/>
    <dgm:cxn modelId="{70F2FD5B-9984-44E0-98C8-732AADD51C17}" type="presParOf" srcId="{5E8682D1-1875-40B9-8FBE-7970B001B2AB}" destId="{6E89B795-D4FA-4541-9D96-0E678ED3C528}" srcOrd="0" destOrd="0" presId="urn:microsoft.com/office/officeart/2005/8/layout/process1"/>
    <dgm:cxn modelId="{9A66C177-3845-456D-95A0-9E1503BA1803}" type="presParOf" srcId="{2CB4584F-E5CD-45C8-B71F-AA718DBF5127}" destId="{8D810148-B36A-4E12-8E9F-05E29B847E5F}" srcOrd="6" destOrd="0" presId="urn:microsoft.com/office/officeart/2005/8/layout/process1"/>
    <dgm:cxn modelId="{BF6C48D8-F658-4E78-8F4F-A06CC0A73B32}" type="presParOf" srcId="{2CB4584F-E5CD-45C8-B71F-AA718DBF5127}" destId="{C436572F-D183-4A9C-9335-8736ADFA157D}" srcOrd="7" destOrd="0" presId="urn:microsoft.com/office/officeart/2005/8/layout/process1"/>
    <dgm:cxn modelId="{4E87A7DA-053D-4AE7-A39C-3A488BD4AD9C}" type="presParOf" srcId="{C436572F-D183-4A9C-9335-8736ADFA157D}" destId="{99E75540-65B7-416D-9D11-757A946FC95F}" srcOrd="0" destOrd="0" presId="urn:microsoft.com/office/officeart/2005/8/layout/process1"/>
    <dgm:cxn modelId="{279141E0-1002-46F8-81BF-4DA747DAD45D}" type="presParOf" srcId="{2CB4584F-E5CD-45C8-B71F-AA718DBF5127}" destId="{F60978E3-DC30-4A9C-9E6F-EBC8B952420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57F605-0FDA-40D7-9FEC-26CE46200C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6B7032-1D79-453F-9328-32F578D3C1F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000" b="1" dirty="0" smtClean="0">
              <a:latin typeface="Arial Narrow" panose="020B0606020202030204" pitchFamily="34" charset="0"/>
            </a:rPr>
            <a:t>Total de unidades da Federação : </a:t>
          </a:r>
          <a:r>
            <a:rPr lang="pt-B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09</a:t>
          </a:r>
          <a:endParaRPr lang="pt-BR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4B27D26-BDB1-41E3-B880-D5C05EA628E3}" type="parTrans" cxnId="{12D5FF58-18B2-48EE-8642-612030C81A52}">
      <dgm:prSet/>
      <dgm:spPr/>
      <dgm:t>
        <a:bodyPr/>
        <a:lstStyle/>
        <a:p>
          <a:endParaRPr lang="pt-BR"/>
        </a:p>
      </dgm:t>
    </dgm:pt>
    <dgm:pt modelId="{347777ED-E0C8-41B2-B8B6-63A60D3AAA96}" type="sibTrans" cxnId="{12D5FF58-18B2-48EE-8642-612030C81A52}">
      <dgm:prSet/>
      <dgm:spPr/>
      <dgm:t>
        <a:bodyPr/>
        <a:lstStyle/>
        <a:p>
          <a:endParaRPr lang="pt-BR"/>
        </a:p>
      </dgm:t>
    </dgm:pt>
    <dgm:pt modelId="{0D9FE123-7198-49F4-9513-722860C85C74}" type="pres">
      <dgm:prSet presAssocID="{5C57F605-0FDA-40D7-9FEC-26CE46200C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6CA509-FD09-4BEF-84BD-05BAA87E1900}" type="pres">
      <dgm:prSet presAssocID="{7E6B7032-1D79-453F-9328-32F578D3C1F5}" presName="parentLin" presStyleCnt="0"/>
      <dgm:spPr/>
    </dgm:pt>
    <dgm:pt modelId="{45B99162-9191-4D8C-8783-31E37C0C5F5A}" type="pres">
      <dgm:prSet presAssocID="{7E6B7032-1D79-453F-9328-32F578D3C1F5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A2117D56-C055-44AD-952C-931B2F8221A5}" type="pres">
      <dgm:prSet presAssocID="{7E6B7032-1D79-453F-9328-32F578D3C1F5}" presName="parentText" presStyleLbl="node1" presStyleIdx="0" presStyleCnt="1" custLinFactX="9714" custLinFactNeighborX="100000" custLinFactNeighborY="3333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92A0B8-3D68-403C-ACF5-496A7F143D8F}" type="pres">
      <dgm:prSet presAssocID="{7E6B7032-1D79-453F-9328-32F578D3C1F5}" presName="negativeSpace" presStyleCnt="0"/>
      <dgm:spPr/>
    </dgm:pt>
    <dgm:pt modelId="{36E2EBD0-279D-4811-BE78-6ABBD11FB004}" type="pres">
      <dgm:prSet presAssocID="{7E6B7032-1D79-453F-9328-32F578D3C1F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90ADB83-E15A-45F9-9529-51C4027E8DF5}" type="presOf" srcId="{5C57F605-0FDA-40D7-9FEC-26CE46200C24}" destId="{0D9FE123-7198-49F4-9513-722860C85C74}" srcOrd="0" destOrd="0" presId="urn:microsoft.com/office/officeart/2005/8/layout/list1"/>
    <dgm:cxn modelId="{12D5FF58-18B2-48EE-8642-612030C81A52}" srcId="{5C57F605-0FDA-40D7-9FEC-26CE46200C24}" destId="{7E6B7032-1D79-453F-9328-32F578D3C1F5}" srcOrd="0" destOrd="0" parTransId="{24B27D26-BDB1-41E3-B880-D5C05EA628E3}" sibTransId="{347777ED-E0C8-41B2-B8B6-63A60D3AAA96}"/>
    <dgm:cxn modelId="{147254A3-2C2D-4995-BD49-84B65FD4671B}" type="presOf" srcId="{7E6B7032-1D79-453F-9328-32F578D3C1F5}" destId="{A2117D56-C055-44AD-952C-931B2F8221A5}" srcOrd="1" destOrd="0" presId="urn:microsoft.com/office/officeart/2005/8/layout/list1"/>
    <dgm:cxn modelId="{C8349AE3-208F-4CFF-AAF1-404D89F206F2}" type="presOf" srcId="{7E6B7032-1D79-453F-9328-32F578D3C1F5}" destId="{45B99162-9191-4D8C-8783-31E37C0C5F5A}" srcOrd="0" destOrd="0" presId="urn:microsoft.com/office/officeart/2005/8/layout/list1"/>
    <dgm:cxn modelId="{95EA9A5B-1C4B-41DF-A82E-F77D9B03B80F}" type="presParOf" srcId="{0D9FE123-7198-49F4-9513-722860C85C74}" destId="{A56CA509-FD09-4BEF-84BD-05BAA87E1900}" srcOrd="0" destOrd="0" presId="urn:microsoft.com/office/officeart/2005/8/layout/list1"/>
    <dgm:cxn modelId="{CA564198-70DF-45C3-9EF6-4BD6DF102857}" type="presParOf" srcId="{A56CA509-FD09-4BEF-84BD-05BAA87E1900}" destId="{45B99162-9191-4D8C-8783-31E37C0C5F5A}" srcOrd="0" destOrd="0" presId="urn:microsoft.com/office/officeart/2005/8/layout/list1"/>
    <dgm:cxn modelId="{3F8A32B7-59DC-4E1A-B009-96DC52669974}" type="presParOf" srcId="{A56CA509-FD09-4BEF-84BD-05BAA87E1900}" destId="{A2117D56-C055-44AD-952C-931B2F8221A5}" srcOrd="1" destOrd="0" presId="urn:microsoft.com/office/officeart/2005/8/layout/list1"/>
    <dgm:cxn modelId="{8F9683C9-2F24-4696-9256-A18D6C22888B}" type="presParOf" srcId="{0D9FE123-7198-49F4-9513-722860C85C74}" destId="{8B92A0B8-3D68-403C-ACF5-496A7F143D8F}" srcOrd="1" destOrd="0" presId="urn:microsoft.com/office/officeart/2005/8/layout/list1"/>
    <dgm:cxn modelId="{3E54C79C-D3E6-4ED9-9ABB-8A87F4AF58AB}" type="presParOf" srcId="{0D9FE123-7198-49F4-9513-722860C85C74}" destId="{36E2EBD0-279D-4811-BE78-6ABBD11FB0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57F605-0FDA-40D7-9FEC-26CE46200C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6B7032-1D79-453F-9328-32F578D3C1F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000" b="1" dirty="0" smtClean="0">
              <a:latin typeface="Arial Narrow" panose="020B0606020202030204" pitchFamily="34" charset="0"/>
            </a:rPr>
            <a:t>Total de Famílias: </a:t>
          </a:r>
          <a:r>
            <a:rPr lang="pt-BR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10.000</a:t>
          </a:r>
          <a:endParaRPr lang="pt-BR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4B27D26-BDB1-41E3-B880-D5C05EA628E3}" type="parTrans" cxnId="{12D5FF58-18B2-48EE-8642-612030C81A52}">
      <dgm:prSet/>
      <dgm:spPr/>
      <dgm:t>
        <a:bodyPr/>
        <a:lstStyle/>
        <a:p>
          <a:endParaRPr lang="pt-BR"/>
        </a:p>
      </dgm:t>
    </dgm:pt>
    <dgm:pt modelId="{347777ED-E0C8-41B2-B8B6-63A60D3AAA96}" type="sibTrans" cxnId="{12D5FF58-18B2-48EE-8642-612030C81A52}">
      <dgm:prSet/>
      <dgm:spPr/>
      <dgm:t>
        <a:bodyPr/>
        <a:lstStyle/>
        <a:p>
          <a:endParaRPr lang="pt-BR"/>
        </a:p>
      </dgm:t>
    </dgm:pt>
    <dgm:pt modelId="{0D9FE123-7198-49F4-9513-722860C85C74}" type="pres">
      <dgm:prSet presAssocID="{5C57F605-0FDA-40D7-9FEC-26CE46200C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6CA509-FD09-4BEF-84BD-05BAA87E1900}" type="pres">
      <dgm:prSet presAssocID="{7E6B7032-1D79-453F-9328-32F578D3C1F5}" presName="parentLin" presStyleCnt="0"/>
      <dgm:spPr/>
    </dgm:pt>
    <dgm:pt modelId="{45B99162-9191-4D8C-8783-31E37C0C5F5A}" type="pres">
      <dgm:prSet presAssocID="{7E6B7032-1D79-453F-9328-32F578D3C1F5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A2117D56-C055-44AD-952C-931B2F8221A5}" type="pres">
      <dgm:prSet presAssocID="{7E6B7032-1D79-453F-9328-32F578D3C1F5}" presName="parentText" presStyleLbl="node1" presStyleIdx="0" presStyleCnt="1" custScaleX="116032" custScaleY="106348" custLinFactX="1697" custLinFactNeighborX="100000" custLinFactNeighborY="3621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92A0B8-3D68-403C-ACF5-496A7F143D8F}" type="pres">
      <dgm:prSet presAssocID="{7E6B7032-1D79-453F-9328-32F578D3C1F5}" presName="negativeSpace" presStyleCnt="0"/>
      <dgm:spPr/>
    </dgm:pt>
    <dgm:pt modelId="{36E2EBD0-279D-4811-BE78-6ABBD11FB004}" type="pres">
      <dgm:prSet presAssocID="{7E6B7032-1D79-453F-9328-32F578D3C1F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54FEA86-CA92-422B-831E-55415BAE70FC}" type="presOf" srcId="{7E6B7032-1D79-453F-9328-32F578D3C1F5}" destId="{45B99162-9191-4D8C-8783-31E37C0C5F5A}" srcOrd="0" destOrd="0" presId="urn:microsoft.com/office/officeart/2005/8/layout/list1"/>
    <dgm:cxn modelId="{70C4FED9-9BC8-4860-8607-EA169540BA03}" type="presOf" srcId="{7E6B7032-1D79-453F-9328-32F578D3C1F5}" destId="{A2117D56-C055-44AD-952C-931B2F8221A5}" srcOrd="1" destOrd="0" presId="urn:microsoft.com/office/officeart/2005/8/layout/list1"/>
    <dgm:cxn modelId="{12D5FF58-18B2-48EE-8642-612030C81A52}" srcId="{5C57F605-0FDA-40D7-9FEC-26CE46200C24}" destId="{7E6B7032-1D79-453F-9328-32F578D3C1F5}" srcOrd="0" destOrd="0" parTransId="{24B27D26-BDB1-41E3-B880-D5C05EA628E3}" sibTransId="{347777ED-E0C8-41B2-B8B6-63A60D3AAA96}"/>
    <dgm:cxn modelId="{B047DE88-3150-4C37-84BF-22A6DE0DF0D2}" type="presOf" srcId="{5C57F605-0FDA-40D7-9FEC-26CE46200C24}" destId="{0D9FE123-7198-49F4-9513-722860C85C74}" srcOrd="0" destOrd="0" presId="urn:microsoft.com/office/officeart/2005/8/layout/list1"/>
    <dgm:cxn modelId="{56971405-B6F6-4186-8727-B09B0EE643AA}" type="presParOf" srcId="{0D9FE123-7198-49F4-9513-722860C85C74}" destId="{A56CA509-FD09-4BEF-84BD-05BAA87E1900}" srcOrd="0" destOrd="0" presId="urn:microsoft.com/office/officeart/2005/8/layout/list1"/>
    <dgm:cxn modelId="{5860AC2B-BA89-4D1F-8FB6-6EA434C79F0D}" type="presParOf" srcId="{A56CA509-FD09-4BEF-84BD-05BAA87E1900}" destId="{45B99162-9191-4D8C-8783-31E37C0C5F5A}" srcOrd="0" destOrd="0" presId="urn:microsoft.com/office/officeart/2005/8/layout/list1"/>
    <dgm:cxn modelId="{7C34CD8B-BD2E-4092-912C-D0104AFB8598}" type="presParOf" srcId="{A56CA509-FD09-4BEF-84BD-05BAA87E1900}" destId="{A2117D56-C055-44AD-952C-931B2F8221A5}" srcOrd="1" destOrd="0" presId="urn:microsoft.com/office/officeart/2005/8/layout/list1"/>
    <dgm:cxn modelId="{A1AAD2B0-E5E0-4E2B-B6DC-34AF59990AD6}" type="presParOf" srcId="{0D9FE123-7198-49F4-9513-722860C85C74}" destId="{8B92A0B8-3D68-403C-ACF5-496A7F143D8F}" srcOrd="1" destOrd="0" presId="urn:microsoft.com/office/officeart/2005/8/layout/list1"/>
    <dgm:cxn modelId="{7A0A7F48-3924-4498-95CC-C0B16932685F}" type="presParOf" srcId="{0D9FE123-7198-49F4-9513-722860C85C74}" destId="{36E2EBD0-279D-4811-BE78-6ABBD11FB0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583E9E-D25D-4B35-8657-C9BF37CB99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864B50-4F9B-473D-85D0-FCF3E262E31B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 smtClean="0"/>
            <a:t>DISTRITO FEDERAL</a:t>
          </a:r>
          <a:endParaRPr lang="pt-BR" sz="2000" b="1" dirty="0"/>
        </a:p>
      </dgm:t>
    </dgm:pt>
    <dgm:pt modelId="{9E7ADF26-EB44-45C8-9814-F67C75AD61F3}" type="parTrans" cxnId="{A696E428-F9A3-4028-8977-0ABCF572C007}">
      <dgm:prSet/>
      <dgm:spPr/>
      <dgm:t>
        <a:bodyPr/>
        <a:lstStyle/>
        <a:p>
          <a:endParaRPr lang="pt-BR"/>
        </a:p>
      </dgm:t>
    </dgm:pt>
    <dgm:pt modelId="{408628B9-7731-4996-B0F7-525615C44799}" type="sibTrans" cxnId="{A696E428-F9A3-4028-8977-0ABCF572C007}">
      <dgm:prSet/>
      <dgm:spPr/>
      <dgm:t>
        <a:bodyPr/>
        <a:lstStyle/>
        <a:p>
          <a:endParaRPr lang="pt-BR"/>
        </a:p>
      </dgm:t>
    </dgm:pt>
    <dgm:pt modelId="{E61787BC-73E7-4951-BEEC-7D2B0A455BAF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 smtClean="0"/>
            <a:t>GOIÁS</a:t>
          </a:r>
          <a:endParaRPr lang="pt-BR" sz="2000" b="1" dirty="0"/>
        </a:p>
      </dgm:t>
    </dgm:pt>
    <dgm:pt modelId="{420BBBBE-06AA-42AE-B07D-56D07E7A1AB1}" type="parTrans" cxnId="{2838A5FA-8EB5-4B82-9C21-AE9B2B85F569}">
      <dgm:prSet/>
      <dgm:spPr/>
      <dgm:t>
        <a:bodyPr/>
        <a:lstStyle/>
        <a:p>
          <a:endParaRPr lang="pt-BR"/>
        </a:p>
      </dgm:t>
    </dgm:pt>
    <dgm:pt modelId="{B836CBCF-B2CA-4E4F-A231-6AB21DA4CFF8}" type="sibTrans" cxnId="{2838A5FA-8EB5-4B82-9C21-AE9B2B85F569}">
      <dgm:prSet/>
      <dgm:spPr/>
      <dgm:t>
        <a:bodyPr/>
        <a:lstStyle/>
        <a:p>
          <a:endParaRPr lang="pt-BR"/>
        </a:p>
      </dgm:t>
    </dgm:pt>
    <dgm:pt modelId="{68045592-8DA9-4785-880A-D92B6E874FAF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 smtClean="0"/>
            <a:t>MATO GROSSO</a:t>
          </a:r>
          <a:endParaRPr lang="pt-BR" sz="2000" b="1" dirty="0"/>
        </a:p>
      </dgm:t>
    </dgm:pt>
    <dgm:pt modelId="{A6DB3B52-2CF6-4060-9CA8-87406AE900F2}" type="parTrans" cxnId="{55519997-5BA4-4033-934B-4743C6C3285D}">
      <dgm:prSet/>
      <dgm:spPr/>
      <dgm:t>
        <a:bodyPr/>
        <a:lstStyle/>
        <a:p>
          <a:endParaRPr lang="pt-BR"/>
        </a:p>
      </dgm:t>
    </dgm:pt>
    <dgm:pt modelId="{C2B05A14-1033-44B7-AB20-922F6F3621FD}" type="sibTrans" cxnId="{55519997-5BA4-4033-934B-4743C6C3285D}">
      <dgm:prSet/>
      <dgm:spPr/>
      <dgm:t>
        <a:bodyPr/>
        <a:lstStyle/>
        <a:p>
          <a:endParaRPr lang="pt-BR"/>
        </a:p>
      </dgm:t>
    </dgm:pt>
    <dgm:pt modelId="{80541CBA-168E-4C54-822F-27158F7C132B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 smtClean="0"/>
            <a:t>MINAS GERAIS</a:t>
          </a:r>
          <a:endParaRPr lang="pt-BR" sz="2000" b="1" dirty="0"/>
        </a:p>
      </dgm:t>
    </dgm:pt>
    <dgm:pt modelId="{E0DD5209-D0EE-428D-9E79-E9AF4C3E8839}" type="parTrans" cxnId="{D5032DF8-874B-4F61-9C1C-E47D65079967}">
      <dgm:prSet/>
      <dgm:spPr/>
      <dgm:t>
        <a:bodyPr/>
        <a:lstStyle/>
        <a:p>
          <a:endParaRPr lang="pt-BR"/>
        </a:p>
      </dgm:t>
    </dgm:pt>
    <dgm:pt modelId="{686C9243-A9A6-43E8-8815-1F0C2B5AF889}" type="sibTrans" cxnId="{D5032DF8-874B-4F61-9C1C-E47D65079967}">
      <dgm:prSet/>
      <dgm:spPr/>
      <dgm:t>
        <a:bodyPr/>
        <a:lstStyle/>
        <a:p>
          <a:endParaRPr lang="pt-BR"/>
        </a:p>
      </dgm:t>
    </dgm:pt>
    <dgm:pt modelId="{01B5D47E-F9A2-4D5A-8E0D-791CBA8B8447}" type="pres">
      <dgm:prSet presAssocID="{CB583E9E-D25D-4B35-8657-C9BF37CB99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BBB65C-9DEB-4FD1-955D-5D9B9FD418C4}" type="pres">
      <dgm:prSet presAssocID="{EC864B50-4F9B-473D-85D0-FCF3E262E31B}" presName="parentLin" presStyleCnt="0"/>
      <dgm:spPr/>
    </dgm:pt>
    <dgm:pt modelId="{E0E1615E-04E4-45D8-B373-FF6CC06FCB24}" type="pres">
      <dgm:prSet presAssocID="{EC864B50-4F9B-473D-85D0-FCF3E262E31B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F8FA16C9-0396-4F74-9389-3E20A5692D9E}" type="pres">
      <dgm:prSet presAssocID="{EC864B50-4F9B-473D-85D0-FCF3E262E31B}" presName="parentText" presStyleLbl="node1" presStyleIdx="0" presStyleCnt="4" custScaleX="12723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D5F31-A427-4840-9FA2-321708801D5B}" type="pres">
      <dgm:prSet presAssocID="{EC864B50-4F9B-473D-85D0-FCF3E262E31B}" presName="negativeSpace" presStyleCnt="0"/>
      <dgm:spPr/>
    </dgm:pt>
    <dgm:pt modelId="{F356509B-002F-4C11-B09E-A5CC81BBD796}" type="pres">
      <dgm:prSet presAssocID="{EC864B50-4F9B-473D-85D0-FCF3E262E31B}" presName="childText" presStyleLbl="conFgAcc1" presStyleIdx="0" presStyleCnt="4">
        <dgm:presLayoutVars>
          <dgm:bulletEnabled val="1"/>
        </dgm:presLayoutVars>
      </dgm:prSet>
      <dgm:spPr/>
    </dgm:pt>
    <dgm:pt modelId="{E07A016B-B9D2-42D3-ABAE-D3C302F6BA7C}" type="pres">
      <dgm:prSet presAssocID="{408628B9-7731-4996-B0F7-525615C44799}" presName="spaceBetweenRectangles" presStyleCnt="0"/>
      <dgm:spPr/>
    </dgm:pt>
    <dgm:pt modelId="{AC354828-2F9D-4035-BA51-0D5D1AB599DB}" type="pres">
      <dgm:prSet presAssocID="{E61787BC-73E7-4951-BEEC-7D2B0A455BAF}" presName="parentLin" presStyleCnt="0"/>
      <dgm:spPr/>
    </dgm:pt>
    <dgm:pt modelId="{23D41A37-9992-44BC-8A4D-EDA1A6DF1FC9}" type="pres">
      <dgm:prSet presAssocID="{E61787BC-73E7-4951-BEEC-7D2B0A455BAF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264C883A-BD8C-4B0D-94B1-BBCD86CA59FC}" type="pres">
      <dgm:prSet presAssocID="{E61787BC-73E7-4951-BEEC-7D2B0A455B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4363D5-71A1-4868-AE87-3FB530906C72}" type="pres">
      <dgm:prSet presAssocID="{E61787BC-73E7-4951-BEEC-7D2B0A455BAF}" presName="negativeSpace" presStyleCnt="0"/>
      <dgm:spPr/>
    </dgm:pt>
    <dgm:pt modelId="{57A634E2-203D-49F8-8F7A-070E45A9FB61}" type="pres">
      <dgm:prSet presAssocID="{E61787BC-73E7-4951-BEEC-7D2B0A455BAF}" presName="childText" presStyleLbl="conFgAcc1" presStyleIdx="1" presStyleCnt="4">
        <dgm:presLayoutVars>
          <dgm:bulletEnabled val="1"/>
        </dgm:presLayoutVars>
      </dgm:prSet>
      <dgm:spPr/>
    </dgm:pt>
    <dgm:pt modelId="{D05791D6-B760-4B99-817D-BB321E1A9D24}" type="pres">
      <dgm:prSet presAssocID="{B836CBCF-B2CA-4E4F-A231-6AB21DA4CFF8}" presName="spaceBetweenRectangles" presStyleCnt="0"/>
      <dgm:spPr/>
    </dgm:pt>
    <dgm:pt modelId="{BA18A254-537C-4876-BF1E-048D27841967}" type="pres">
      <dgm:prSet presAssocID="{68045592-8DA9-4785-880A-D92B6E874FAF}" presName="parentLin" presStyleCnt="0"/>
      <dgm:spPr/>
    </dgm:pt>
    <dgm:pt modelId="{44C19891-521C-45AC-8DDE-64F658F4059D}" type="pres">
      <dgm:prSet presAssocID="{68045592-8DA9-4785-880A-D92B6E874FAF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630B37A5-D791-4AA5-BD28-E469C731FE10}" type="pres">
      <dgm:prSet presAssocID="{68045592-8DA9-4785-880A-D92B6E874FA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76B55A-FDA1-4DDC-BA75-0731BE5CA352}" type="pres">
      <dgm:prSet presAssocID="{68045592-8DA9-4785-880A-D92B6E874FAF}" presName="negativeSpace" presStyleCnt="0"/>
      <dgm:spPr/>
    </dgm:pt>
    <dgm:pt modelId="{4E849FEA-BD33-4D83-B4A8-701B3329CF6E}" type="pres">
      <dgm:prSet presAssocID="{68045592-8DA9-4785-880A-D92B6E874FAF}" presName="childText" presStyleLbl="conFgAcc1" presStyleIdx="2" presStyleCnt="4">
        <dgm:presLayoutVars>
          <dgm:bulletEnabled val="1"/>
        </dgm:presLayoutVars>
      </dgm:prSet>
      <dgm:spPr/>
    </dgm:pt>
    <dgm:pt modelId="{01E48B2D-A626-4204-AFE1-3192F5880393}" type="pres">
      <dgm:prSet presAssocID="{C2B05A14-1033-44B7-AB20-922F6F3621FD}" presName="spaceBetweenRectangles" presStyleCnt="0"/>
      <dgm:spPr/>
    </dgm:pt>
    <dgm:pt modelId="{9EB58335-E311-477C-BCC3-E68C4A3446D8}" type="pres">
      <dgm:prSet presAssocID="{80541CBA-168E-4C54-822F-27158F7C132B}" presName="parentLin" presStyleCnt="0"/>
      <dgm:spPr/>
    </dgm:pt>
    <dgm:pt modelId="{49F46126-3ABD-475D-BD79-063F5181873E}" type="pres">
      <dgm:prSet presAssocID="{80541CBA-168E-4C54-822F-27158F7C132B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45325ACB-61B2-4E15-8BEB-41C1F127D8B7}" type="pres">
      <dgm:prSet presAssocID="{80541CBA-168E-4C54-822F-27158F7C13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6791FB-95B6-4FB8-B786-DB342FEE1499}" type="pres">
      <dgm:prSet presAssocID="{80541CBA-168E-4C54-822F-27158F7C132B}" presName="negativeSpace" presStyleCnt="0"/>
      <dgm:spPr/>
    </dgm:pt>
    <dgm:pt modelId="{241DDFEE-0674-47E0-9FA4-41F610EE74A0}" type="pres">
      <dgm:prSet presAssocID="{80541CBA-168E-4C54-822F-27158F7C13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17290DA-9D81-49EE-83E5-0B45F5219DAF}" type="presOf" srcId="{68045592-8DA9-4785-880A-D92B6E874FAF}" destId="{630B37A5-D791-4AA5-BD28-E469C731FE10}" srcOrd="1" destOrd="0" presId="urn:microsoft.com/office/officeart/2005/8/layout/list1"/>
    <dgm:cxn modelId="{55519997-5BA4-4033-934B-4743C6C3285D}" srcId="{CB583E9E-D25D-4B35-8657-C9BF37CB9963}" destId="{68045592-8DA9-4785-880A-D92B6E874FAF}" srcOrd="2" destOrd="0" parTransId="{A6DB3B52-2CF6-4060-9CA8-87406AE900F2}" sibTransId="{C2B05A14-1033-44B7-AB20-922F6F3621FD}"/>
    <dgm:cxn modelId="{21C536EB-7BCF-4FD6-BE92-56F4EF734BC2}" type="presOf" srcId="{68045592-8DA9-4785-880A-D92B6E874FAF}" destId="{44C19891-521C-45AC-8DDE-64F658F4059D}" srcOrd="0" destOrd="0" presId="urn:microsoft.com/office/officeart/2005/8/layout/list1"/>
    <dgm:cxn modelId="{BF1E43D9-709C-4618-A850-6AFA2361D67D}" type="presOf" srcId="{E61787BC-73E7-4951-BEEC-7D2B0A455BAF}" destId="{23D41A37-9992-44BC-8A4D-EDA1A6DF1FC9}" srcOrd="0" destOrd="0" presId="urn:microsoft.com/office/officeart/2005/8/layout/list1"/>
    <dgm:cxn modelId="{194442C6-E7F8-4A06-A4AD-05B49806CF43}" type="presOf" srcId="{CB583E9E-D25D-4B35-8657-C9BF37CB9963}" destId="{01B5D47E-F9A2-4D5A-8E0D-791CBA8B8447}" srcOrd="0" destOrd="0" presId="urn:microsoft.com/office/officeart/2005/8/layout/list1"/>
    <dgm:cxn modelId="{417CAFAA-B065-4F40-B692-91B6C31B29A1}" type="presOf" srcId="{E61787BC-73E7-4951-BEEC-7D2B0A455BAF}" destId="{264C883A-BD8C-4B0D-94B1-BBCD86CA59FC}" srcOrd="1" destOrd="0" presId="urn:microsoft.com/office/officeart/2005/8/layout/list1"/>
    <dgm:cxn modelId="{D5032DF8-874B-4F61-9C1C-E47D65079967}" srcId="{CB583E9E-D25D-4B35-8657-C9BF37CB9963}" destId="{80541CBA-168E-4C54-822F-27158F7C132B}" srcOrd="3" destOrd="0" parTransId="{E0DD5209-D0EE-428D-9E79-E9AF4C3E8839}" sibTransId="{686C9243-A9A6-43E8-8815-1F0C2B5AF889}"/>
    <dgm:cxn modelId="{0BBBC65F-7469-483B-8A94-59B0E2660D97}" type="presOf" srcId="{EC864B50-4F9B-473D-85D0-FCF3E262E31B}" destId="{E0E1615E-04E4-45D8-B373-FF6CC06FCB24}" srcOrd="0" destOrd="0" presId="urn:microsoft.com/office/officeart/2005/8/layout/list1"/>
    <dgm:cxn modelId="{A24C4F05-1D87-4531-8AB5-A8785AB218C2}" type="presOf" srcId="{80541CBA-168E-4C54-822F-27158F7C132B}" destId="{45325ACB-61B2-4E15-8BEB-41C1F127D8B7}" srcOrd="1" destOrd="0" presId="urn:microsoft.com/office/officeart/2005/8/layout/list1"/>
    <dgm:cxn modelId="{A696E428-F9A3-4028-8977-0ABCF572C007}" srcId="{CB583E9E-D25D-4B35-8657-C9BF37CB9963}" destId="{EC864B50-4F9B-473D-85D0-FCF3E262E31B}" srcOrd="0" destOrd="0" parTransId="{9E7ADF26-EB44-45C8-9814-F67C75AD61F3}" sibTransId="{408628B9-7731-4996-B0F7-525615C44799}"/>
    <dgm:cxn modelId="{0E17A9FA-11BF-4C27-9B18-22E0D4592E03}" type="presOf" srcId="{EC864B50-4F9B-473D-85D0-FCF3E262E31B}" destId="{F8FA16C9-0396-4F74-9389-3E20A5692D9E}" srcOrd="1" destOrd="0" presId="urn:microsoft.com/office/officeart/2005/8/layout/list1"/>
    <dgm:cxn modelId="{2838A5FA-8EB5-4B82-9C21-AE9B2B85F569}" srcId="{CB583E9E-D25D-4B35-8657-C9BF37CB9963}" destId="{E61787BC-73E7-4951-BEEC-7D2B0A455BAF}" srcOrd="1" destOrd="0" parTransId="{420BBBBE-06AA-42AE-B07D-56D07E7A1AB1}" sibTransId="{B836CBCF-B2CA-4E4F-A231-6AB21DA4CFF8}"/>
    <dgm:cxn modelId="{B243C658-8654-4EA5-A0BA-3889D231EBC9}" type="presOf" srcId="{80541CBA-168E-4C54-822F-27158F7C132B}" destId="{49F46126-3ABD-475D-BD79-063F5181873E}" srcOrd="0" destOrd="0" presId="urn:microsoft.com/office/officeart/2005/8/layout/list1"/>
    <dgm:cxn modelId="{2E15A659-0512-4150-8A19-3571D1FD899A}" type="presParOf" srcId="{01B5D47E-F9A2-4D5A-8E0D-791CBA8B8447}" destId="{EDBBB65C-9DEB-4FD1-955D-5D9B9FD418C4}" srcOrd="0" destOrd="0" presId="urn:microsoft.com/office/officeart/2005/8/layout/list1"/>
    <dgm:cxn modelId="{AF80F930-C348-44DF-AFEC-C2B1E0CC7A41}" type="presParOf" srcId="{EDBBB65C-9DEB-4FD1-955D-5D9B9FD418C4}" destId="{E0E1615E-04E4-45D8-B373-FF6CC06FCB24}" srcOrd="0" destOrd="0" presId="urn:microsoft.com/office/officeart/2005/8/layout/list1"/>
    <dgm:cxn modelId="{A70C784B-5044-4A35-8B7C-4A319CDDFB29}" type="presParOf" srcId="{EDBBB65C-9DEB-4FD1-955D-5D9B9FD418C4}" destId="{F8FA16C9-0396-4F74-9389-3E20A5692D9E}" srcOrd="1" destOrd="0" presId="urn:microsoft.com/office/officeart/2005/8/layout/list1"/>
    <dgm:cxn modelId="{9D331B33-ED89-49AB-89CA-27A0F47438BF}" type="presParOf" srcId="{01B5D47E-F9A2-4D5A-8E0D-791CBA8B8447}" destId="{873D5F31-A427-4840-9FA2-321708801D5B}" srcOrd="1" destOrd="0" presId="urn:microsoft.com/office/officeart/2005/8/layout/list1"/>
    <dgm:cxn modelId="{5AE78716-A557-43D9-AAC1-AD45A0787010}" type="presParOf" srcId="{01B5D47E-F9A2-4D5A-8E0D-791CBA8B8447}" destId="{F356509B-002F-4C11-B09E-A5CC81BBD796}" srcOrd="2" destOrd="0" presId="urn:microsoft.com/office/officeart/2005/8/layout/list1"/>
    <dgm:cxn modelId="{E45C0E48-C0C6-4B2D-A8CB-8713E78CDE81}" type="presParOf" srcId="{01B5D47E-F9A2-4D5A-8E0D-791CBA8B8447}" destId="{E07A016B-B9D2-42D3-ABAE-D3C302F6BA7C}" srcOrd="3" destOrd="0" presId="urn:microsoft.com/office/officeart/2005/8/layout/list1"/>
    <dgm:cxn modelId="{B80C2500-3C42-4036-A3E2-1069B645FC84}" type="presParOf" srcId="{01B5D47E-F9A2-4D5A-8E0D-791CBA8B8447}" destId="{AC354828-2F9D-4035-BA51-0D5D1AB599DB}" srcOrd="4" destOrd="0" presId="urn:microsoft.com/office/officeart/2005/8/layout/list1"/>
    <dgm:cxn modelId="{EF49C2AB-EEA8-409E-87D7-46FD7BB7DF4E}" type="presParOf" srcId="{AC354828-2F9D-4035-BA51-0D5D1AB599DB}" destId="{23D41A37-9992-44BC-8A4D-EDA1A6DF1FC9}" srcOrd="0" destOrd="0" presId="urn:microsoft.com/office/officeart/2005/8/layout/list1"/>
    <dgm:cxn modelId="{972EC195-9304-42B6-9279-D3331269C38E}" type="presParOf" srcId="{AC354828-2F9D-4035-BA51-0D5D1AB599DB}" destId="{264C883A-BD8C-4B0D-94B1-BBCD86CA59FC}" srcOrd="1" destOrd="0" presId="urn:microsoft.com/office/officeart/2005/8/layout/list1"/>
    <dgm:cxn modelId="{3FAAF711-4946-4632-AB5F-DFB46AC7A4E2}" type="presParOf" srcId="{01B5D47E-F9A2-4D5A-8E0D-791CBA8B8447}" destId="{884363D5-71A1-4868-AE87-3FB530906C72}" srcOrd="5" destOrd="0" presId="urn:microsoft.com/office/officeart/2005/8/layout/list1"/>
    <dgm:cxn modelId="{B555E3D0-8CC4-43DA-8577-0B25E84202C1}" type="presParOf" srcId="{01B5D47E-F9A2-4D5A-8E0D-791CBA8B8447}" destId="{57A634E2-203D-49F8-8F7A-070E45A9FB61}" srcOrd="6" destOrd="0" presId="urn:microsoft.com/office/officeart/2005/8/layout/list1"/>
    <dgm:cxn modelId="{6B1FED5F-15ED-40AA-BC38-73F288D56804}" type="presParOf" srcId="{01B5D47E-F9A2-4D5A-8E0D-791CBA8B8447}" destId="{D05791D6-B760-4B99-817D-BB321E1A9D24}" srcOrd="7" destOrd="0" presId="urn:microsoft.com/office/officeart/2005/8/layout/list1"/>
    <dgm:cxn modelId="{983985EC-FA26-42AC-9CA4-BDFAFF7000A5}" type="presParOf" srcId="{01B5D47E-F9A2-4D5A-8E0D-791CBA8B8447}" destId="{BA18A254-537C-4876-BF1E-048D27841967}" srcOrd="8" destOrd="0" presId="urn:microsoft.com/office/officeart/2005/8/layout/list1"/>
    <dgm:cxn modelId="{4E4AB518-9C17-4255-B68B-B555578AB410}" type="presParOf" srcId="{BA18A254-537C-4876-BF1E-048D27841967}" destId="{44C19891-521C-45AC-8DDE-64F658F4059D}" srcOrd="0" destOrd="0" presId="urn:microsoft.com/office/officeart/2005/8/layout/list1"/>
    <dgm:cxn modelId="{D7EC57D1-55A9-40AC-824B-4A22B1D61E6B}" type="presParOf" srcId="{BA18A254-537C-4876-BF1E-048D27841967}" destId="{630B37A5-D791-4AA5-BD28-E469C731FE10}" srcOrd="1" destOrd="0" presId="urn:microsoft.com/office/officeart/2005/8/layout/list1"/>
    <dgm:cxn modelId="{CDD76BF7-52DD-4AB9-88AC-A486EB0AB585}" type="presParOf" srcId="{01B5D47E-F9A2-4D5A-8E0D-791CBA8B8447}" destId="{2C76B55A-FDA1-4DDC-BA75-0731BE5CA352}" srcOrd="9" destOrd="0" presId="urn:microsoft.com/office/officeart/2005/8/layout/list1"/>
    <dgm:cxn modelId="{87F4F46F-CD41-4E78-BCD2-EB1DD074D9D6}" type="presParOf" srcId="{01B5D47E-F9A2-4D5A-8E0D-791CBA8B8447}" destId="{4E849FEA-BD33-4D83-B4A8-701B3329CF6E}" srcOrd="10" destOrd="0" presId="urn:microsoft.com/office/officeart/2005/8/layout/list1"/>
    <dgm:cxn modelId="{5A3D2FD2-DB41-467A-9803-42EC1E67AFBB}" type="presParOf" srcId="{01B5D47E-F9A2-4D5A-8E0D-791CBA8B8447}" destId="{01E48B2D-A626-4204-AFE1-3192F5880393}" srcOrd="11" destOrd="0" presId="urn:microsoft.com/office/officeart/2005/8/layout/list1"/>
    <dgm:cxn modelId="{252CC450-BDEB-43FB-AFA6-D104D2DBA368}" type="presParOf" srcId="{01B5D47E-F9A2-4D5A-8E0D-791CBA8B8447}" destId="{9EB58335-E311-477C-BCC3-E68C4A3446D8}" srcOrd="12" destOrd="0" presId="urn:microsoft.com/office/officeart/2005/8/layout/list1"/>
    <dgm:cxn modelId="{45DB7341-ED32-49AA-82E6-FA56B9759FDF}" type="presParOf" srcId="{9EB58335-E311-477C-BCC3-E68C4A3446D8}" destId="{49F46126-3ABD-475D-BD79-063F5181873E}" srcOrd="0" destOrd="0" presId="urn:microsoft.com/office/officeart/2005/8/layout/list1"/>
    <dgm:cxn modelId="{477801E9-8D26-46CB-8DB1-75EC6C54A5B1}" type="presParOf" srcId="{9EB58335-E311-477C-BCC3-E68C4A3446D8}" destId="{45325ACB-61B2-4E15-8BEB-41C1F127D8B7}" srcOrd="1" destOrd="0" presId="urn:microsoft.com/office/officeart/2005/8/layout/list1"/>
    <dgm:cxn modelId="{DC7FC68A-6E2C-4275-AFEB-BF8CE317E469}" type="presParOf" srcId="{01B5D47E-F9A2-4D5A-8E0D-791CBA8B8447}" destId="{AD6791FB-95B6-4FB8-B786-DB342FEE1499}" srcOrd="13" destOrd="0" presId="urn:microsoft.com/office/officeart/2005/8/layout/list1"/>
    <dgm:cxn modelId="{ECD4E4A7-FF3C-48B8-8116-129AD9C7D64F}" type="presParOf" srcId="{01B5D47E-F9A2-4D5A-8E0D-791CBA8B8447}" destId="{241DDFEE-0674-47E0-9FA4-41F610EE74A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583E9E-D25D-4B35-8657-C9BF37CB996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C864B50-4F9B-473D-85D0-FCF3E262E31B}">
      <dgm:prSet phldrT="[Texto]"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 smtClean="0"/>
            <a:t>PARÁ</a:t>
          </a:r>
          <a:endParaRPr lang="pt-BR" sz="2000" b="1" dirty="0"/>
        </a:p>
      </dgm:t>
    </dgm:pt>
    <dgm:pt modelId="{9E7ADF26-EB44-45C8-9814-F67C75AD61F3}" type="parTrans" cxnId="{A696E428-F9A3-4028-8977-0ABCF572C007}">
      <dgm:prSet/>
      <dgm:spPr/>
      <dgm:t>
        <a:bodyPr/>
        <a:lstStyle/>
        <a:p>
          <a:endParaRPr lang="pt-BR"/>
        </a:p>
      </dgm:t>
    </dgm:pt>
    <dgm:pt modelId="{408628B9-7731-4996-B0F7-525615C44799}" type="sibTrans" cxnId="{A696E428-F9A3-4028-8977-0ABCF572C007}">
      <dgm:prSet/>
      <dgm:spPr/>
      <dgm:t>
        <a:bodyPr/>
        <a:lstStyle/>
        <a:p>
          <a:endParaRPr lang="pt-BR"/>
        </a:p>
      </dgm:t>
    </dgm:pt>
    <dgm:pt modelId="{07B64137-8A1B-487D-AD7F-CA98753C9963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 smtClean="0"/>
            <a:t>PARANÁ</a:t>
          </a:r>
          <a:endParaRPr lang="pt-BR" sz="2000" b="1" dirty="0"/>
        </a:p>
      </dgm:t>
    </dgm:pt>
    <dgm:pt modelId="{2CDF43C9-600B-433E-9F3C-72C7D039669D}" type="parTrans" cxnId="{DC4F58C1-7DE0-4813-8F1C-CEB4E18556E1}">
      <dgm:prSet/>
      <dgm:spPr/>
      <dgm:t>
        <a:bodyPr/>
        <a:lstStyle/>
        <a:p>
          <a:endParaRPr lang="pt-BR"/>
        </a:p>
      </dgm:t>
    </dgm:pt>
    <dgm:pt modelId="{1E1A5658-59F7-4353-91D5-1198B4E174EB}" type="sibTrans" cxnId="{DC4F58C1-7DE0-4813-8F1C-CEB4E18556E1}">
      <dgm:prSet/>
      <dgm:spPr/>
      <dgm:t>
        <a:bodyPr/>
        <a:lstStyle/>
        <a:p>
          <a:endParaRPr lang="pt-BR"/>
        </a:p>
      </dgm:t>
    </dgm:pt>
    <dgm:pt modelId="{7A2E6DD2-FC5E-43EE-B0C5-86472A49DEA6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 smtClean="0"/>
            <a:t>RIO GRANDE DO SUL</a:t>
          </a:r>
          <a:endParaRPr lang="pt-BR" sz="2000" b="1" dirty="0"/>
        </a:p>
      </dgm:t>
    </dgm:pt>
    <dgm:pt modelId="{EA9CD15C-68B6-40C9-ACF4-D0FDD066EF8A}" type="parTrans" cxnId="{7B9C9674-1522-4AA6-BED2-7DF2E3439683}">
      <dgm:prSet/>
      <dgm:spPr/>
      <dgm:t>
        <a:bodyPr/>
        <a:lstStyle/>
        <a:p>
          <a:endParaRPr lang="pt-BR"/>
        </a:p>
      </dgm:t>
    </dgm:pt>
    <dgm:pt modelId="{FEDF3936-0507-4AFB-82D4-1F5CEC165803}" type="sibTrans" cxnId="{7B9C9674-1522-4AA6-BED2-7DF2E3439683}">
      <dgm:prSet/>
      <dgm:spPr/>
      <dgm:t>
        <a:bodyPr/>
        <a:lstStyle/>
        <a:p>
          <a:endParaRPr lang="pt-BR"/>
        </a:p>
      </dgm:t>
    </dgm:pt>
    <dgm:pt modelId="{9D91B6F0-C3A6-4ED1-AD4E-3D8A2DB3F7AF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 smtClean="0"/>
            <a:t>RONDÔNIA</a:t>
          </a:r>
          <a:endParaRPr lang="pt-BR" sz="2000" b="1" dirty="0"/>
        </a:p>
      </dgm:t>
    </dgm:pt>
    <dgm:pt modelId="{5A223AE9-6CA1-43C0-9A1F-F5B84C14BF9D}" type="parTrans" cxnId="{A7A8099C-8AE8-4660-AF02-A6B177A85700}">
      <dgm:prSet/>
      <dgm:spPr/>
      <dgm:t>
        <a:bodyPr/>
        <a:lstStyle/>
        <a:p>
          <a:endParaRPr lang="pt-BR"/>
        </a:p>
      </dgm:t>
    </dgm:pt>
    <dgm:pt modelId="{C582A39C-718A-452A-82C6-C5BD6C3992E2}" type="sibTrans" cxnId="{A7A8099C-8AE8-4660-AF02-A6B177A85700}">
      <dgm:prSet/>
      <dgm:spPr/>
      <dgm:t>
        <a:bodyPr/>
        <a:lstStyle/>
        <a:p>
          <a:endParaRPr lang="pt-BR"/>
        </a:p>
      </dgm:t>
    </dgm:pt>
    <dgm:pt modelId="{F3C67C04-ABF3-4DB6-98D1-B5CBD944C303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pt-BR" sz="2000" b="1" dirty="0" smtClean="0"/>
            <a:t>SÃO PAULO</a:t>
          </a:r>
          <a:endParaRPr lang="pt-BR" sz="2000" b="1" dirty="0"/>
        </a:p>
      </dgm:t>
    </dgm:pt>
    <dgm:pt modelId="{7CF3C2BF-15BF-4103-B45A-6360A424FECB}" type="parTrans" cxnId="{D4DF43BC-CC8A-430E-9460-FADFA424ADC8}">
      <dgm:prSet/>
      <dgm:spPr/>
      <dgm:t>
        <a:bodyPr/>
        <a:lstStyle/>
        <a:p>
          <a:endParaRPr lang="pt-BR"/>
        </a:p>
      </dgm:t>
    </dgm:pt>
    <dgm:pt modelId="{3E850CA3-C347-4748-8FFD-D13F80930133}" type="sibTrans" cxnId="{D4DF43BC-CC8A-430E-9460-FADFA424ADC8}">
      <dgm:prSet/>
      <dgm:spPr/>
      <dgm:t>
        <a:bodyPr/>
        <a:lstStyle/>
        <a:p>
          <a:endParaRPr lang="pt-BR"/>
        </a:p>
      </dgm:t>
    </dgm:pt>
    <dgm:pt modelId="{01B5D47E-F9A2-4D5A-8E0D-791CBA8B8447}" type="pres">
      <dgm:prSet presAssocID="{CB583E9E-D25D-4B35-8657-C9BF37CB99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DBBB65C-9DEB-4FD1-955D-5D9B9FD418C4}" type="pres">
      <dgm:prSet presAssocID="{EC864B50-4F9B-473D-85D0-FCF3E262E31B}" presName="parentLin" presStyleCnt="0"/>
      <dgm:spPr/>
    </dgm:pt>
    <dgm:pt modelId="{E0E1615E-04E4-45D8-B373-FF6CC06FCB24}" type="pres">
      <dgm:prSet presAssocID="{EC864B50-4F9B-473D-85D0-FCF3E262E31B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F8FA16C9-0396-4F74-9389-3E20A5692D9E}" type="pres">
      <dgm:prSet presAssocID="{EC864B50-4F9B-473D-85D0-FCF3E262E31B}" presName="parentText" presStyleLbl="node1" presStyleIdx="0" presStyleCnt="5" custScaleX="109210" custScaleY="113860" custLinFactNeighborX="3502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D5F31-A427-4840-9FA2-321708801D5B}" type="pres">
      <dgm:prSet presAssocID="{EC864B50-4F9B-473D-85D0-FCF3E262E31B}" presName="negativeSpace" presStyleCnt="0"/>
      <dgm:spPr/>
    </dgm:pt>
    <dgm:pt modelId="{F356509B-002F-4C11-B09E-A5CC81BBD796}" type="pres">
      <dgm:prSet presAssocID="{EC864B50-4F9B-473D-85D0-FCF3E262E31B}" presName="childText" presStyleLbl="conFgAcc1" presStyleIdx="0" presStyleCnt="5">
        <dgm:presLayoutVars>
          <dgm:bulletEnabled val="1"/>
        </dgm:presLayoutVars>
      </dgm:prSet>
      <dgm:spPr/>
    </dgm:pt>
    <dgm:pt modelId="{E07A016B-B9D2-42D3-ABAE-D3C302F6BA7C}" type="pres">
      <dgm:prSet presAssocID="{408628B9-7731-4996-B0F7-525615C44799}" presName="spaceBetweenRectangles" presStyleCnt="0"/>
      <dgm:spPr/>
    </dgm:pt>
    <dgm:pt modelId="{78959CD9-23F3-4260-9959-B96A7590406B}" type="pres">
      <dgm:prSet presAssocID="{07B64137-8A1B-487D-AD7F-CA98753C9963}" presName="parentLin" presStyleCnt="0"/>
      <dgm:spPr/>
    </dgm:pt>
    <dgm:pt modelId="{C3AAD824-9144-4A4B-8A86-6251BDC15327}" type="pres">
      <dgm:prSet presAssocID="{07B64137-8A1B-487D-AD7F-CA98753C9963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9B74B9DD-FB40-49D5-B71B-45B12163322A}" type="pres">
      <dgm:prSet presAssocID="{07B64137-8A1B-487D-AD7F-CA98753C9963}" presName="parentText" presStyleLbl="node1" presStyleIdx="1" presStyleCnt="5" custScaleX="105040" custScaleY="123526" custLinFactNeighborX="52529" custLinFactNeighborY="-270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CE1A70-FB5B-4BB6-9F2A-4AA08EA5DF7D}" type="pres">
      <dgm:prSet presAssocID="{07B64137-8A1B-487D-AD7F-CA98753C9963}" presName="negativeSpace" presStyleCnt="0"/>
      <dgm:spPr/>
    </dgm:pt>
    <dgm:pt modelId="{FDD067BF-99E1-48AB-9789-D7886A067FA1}" type="pres">
      <dgm:prSet presAssocID="{07B64137-8A1B-487D-AD7F-CA98753C9963}" presName="childText" presStyleLbl="conFgAcc1" presStyleIdx="1" presStyleCnt="5">
        <dgm:presLayoutVars>
          <dgm:bulletEnabled val="1"/>
        </dgm:presLayoutVars>
      </dgm:prSet>
      <dgm:spPr/>
    </dgm:pt>
    <dgm:pt modelId="{502E5D5F-FE36-4EB4-A53A-9E51247827FA}" type="pres">
      <dgm:prSet presAssocID="{1E1A5658-59F7-4353-91D5-1198B4E174EB}" presName="spaceBetweenRectangles" presStyleCnt="0"/>
      <dgm:spPr/>
    </dgm:pt>
    <dgm:pt modelId="{84267EE9-FD66-4F49-9E8A-BB04B76A2FC5}" type="pres">
      <dgm:prSet presAssocID="{7A2E6DD2-FC5E-43EE-B0C5-86472A49DEA6}" presName="parentLin" presStyleCnt="0"/>
      <dgm:spPr/>
    </dgm:pt>
    <dgm:pt modelId="{EA1EFBDF-1CE6-4105-9F37-D7A8376EED0A}" type="pres">
      <dgm:prSet presAssocID="{7A2E6DD2-FC5E-43EE-B0C5-86472A49DEA6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C24E8109-D975-4B2E-A570-0BF325B46E29}" type="pres">
      <dgm:prSet presAssocID="{7A2E6DD2-FC5E-43EE-B0C5-86472A49DEA6}" presName="parentText" presStyleLbl="node1" presStyleIdx="2" presStyleCnt="5" custScaleX="131401" custScaleY="11975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B55A0-8A07-4A7A-BE31-19FB94701ECA}" type="pres">
      <dgm:prSet presAssocID="{7A2E6DD2-FC5E-43EE-B0C5-86472A49DEA6}" presName="negativeSpace" presStyleCnt="0"/>
      <dgm:spPr/>
    </dgm:pt>
    <dgm:pt modelId="{88003976-0E5D-4E8F-9D31-FBC13240FBF9}" type="pres">
      <dgm:prSet presAssocID="{7A2E6DD2-FC5E-43EE-B0C5-86472A49DEA6}" presName="childText" presStyleLbl="conFgAcc1" presStyleIdx="2" presStyleCnt="5">
        <dgm:presLayoutVars>
          <dgm:bulletEnabled val="1"/>
        </dgm:presLayoutVars>
      </dgm:prSet>
      <dgm:spPr/>
    </dgm:pt>
    <dgm:pt modelId="{394C3CC8-6311-4C24-A7CF-422B8E6EE4C5}" type="pres">
      <dgm:prSet presAssocID="{FEDF3936-0507-4AFB-82D4-1F5CEC165803}" presName="spaceBetweenRectangles" presStyleCnt="0"/>
      <dgm:spPr/>
    </dgm:pt>
    <dgm:pt modelId="{1EBF2DBD-7177-433A-B18F-6B666ED5D71D}" type="pres">
      <dgm:prSet presAssocID="{9D91B6F0-C3A6-4ED1-AD4E-3D8A2DB3F7AF}" presName="parentLin" presStyleCnt="0"/>
      <dgm:spPr/>
    </dgm:pt>
    <dgm:pt modelId="{331E4758-4E14-480F-B7CF-7B2D67F859A4}" type="pres">
      <dgm:prSet presAssocID="{9D91B6F0-C3A6-4ED1-AD4E-3D8A2DB3F7AF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8E19D84B-DF7B-48C1-B39D-1D1DABFB1291}" type="pres">
      <dgm:prSet presAssocID="{9D91B6F0-C3A6-4ED1-AD4E-3D8A2DB3F7AF}" presName="parentText" presStyleLbl="node1" presStyleIdx="3" presStyleCnt="5" custScaleX="108373" custScaleY="122346" custLinFactNeighborX="64220" custLinFactNeighborY="-133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92C807-0808-4A61-80BE-7800AF4EB580}" type="pres">
      <dgm:prSet presAssocID="{9D91B6F0-C3A6-4ED1-AD4E-3D8A2DB3F7AF}" presName="negativeSpace" presStyleCnt="0"/>
      <dgm:spPr/>
    </dgm:pt>
    <dgm:pt modelId="{89FF9EA6-53EE-4391-B3F7-4B75E64E9FC2}" type="pres">
      <dgm:prSet presAssocID="{9D91B6F0-C3A6-4ED1-AD4E-3D8A2DB3F7AF}" presName="childText" presStyleLbl="conFgAcc1" presStyleIdx="3" presStyleCnt="5">
        <dgm:presLayoutVars>
          <dgm:bulletEnabled val="1"/>
        </dgm:presLayoutVars>
      </dgm:prSet>
      <dgm:spPr/>
    </dgm:pt>
    <dgm:pt modelId="{233B6D51-B999-44FA-BF7F-F4AF25D96BB4}" type="pres">
      <dgm:prSet presAssocID="{C582A39C-718A-452A-82C6-C5BD6C3992E2}" presName="spaceBetweenRectangles" presStyleCnt="0"/>
      <dgm:spPr/>
    </dgm:pt>
    <dgm:pt modelId="{18E9B7F9-CDA2-47CE-AE11-068374004832}" type="pres">
      <dgm:prSet presAssocID="{F3C67C04-ABF3-4DB6-98D1-B5CBD944C303}" presName="parentLin" presStyleCnt="0"/>
      <dgm:spPr/>
    </dgm:pt>
    <dgm:pt modelId="{0E3E7227-9A66-43F1-AA57-F8F9967C30E2}" type="pres">
      <dgm:prSet presAssocID="{F3C67C04-ABF3-4DB6-98D1-B5CBD944C303}" presName="parentLeftMargin" presStyleLbl="node1" presStyleIdx="3" presStyleCnt="5"/>
      <dgm:spPr/>
      <dgm:t>
        <a:bodyPr/>
        <a:lstStyle/>
        <a:p>
          <a:endParaRPr lang="pt-BR"/>
        </a:p>
      </dgm:t>
    </dgm:pt>
    <dgm:pt modelId="{E32BAFCE-EEB0-46DE-B791-529CDA8E1CE4}" type="pres">
      <dgm:prSet presAssocID="{F3C67C04-ABF3-4DB6-98D1-B5CBD944C303}" presName="parentText" presStyleLbl="node1" presStyleIdx="4" presStyleCnt="5" custScaleX="111711" custScaleY="123921" custLinFactNeighborX="64203" custLinFactNeighborY="-1489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E6CCF2-8DC1-4B67-B8E6-EDCBDBDC2829}" type="pres">
      <dgm:prSet presAssocID="{F3C67C04-ABF3-4DB6-98D1-B5CBD944C303}" presName="negativeSpace" presStyleCnt="0"/>
      <dgm:spPr/>
    </dgm:pt>
    <dgm:pt modelId="{7BAC2F26-7E13-4691-85FE-6AF12F1BB6BC}" type="pres">
      <dgm:prSet presAssocID="{F3C67C04-ABF3-4DB6-98D1-B5CBD944C30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C4F58C1-7DE0-4813-8F1C-CEB4E18556E1}" srcId="{CB583E9E-D25D-4B35-8657-C9BF37CB9963}" destId="{07B64137-8A1B-487D-AD7F-CA98753C9963}" srcOrd="1" destOrd="0" parTransId="{2CDF43C9-600B-433E-9F3C-72C7D039669D}" sibTransId="{1E1A5658-59F7-4353-91D5-1198B4E174EB}"/>
    <dgm:cxn modelId="{09283239-A83D-49B6-B37F-59C4419DDAA3}" type="presOf" srcId="{EC864B50-4F9B-473D-85D0-FCF3E262E31B}" destId="{E0E1615E-04E4-45D8-B373-FF6CC06FCB24}" srcOrd="0" destOrd="0" presId="urn:microsoft.com/office/officeart/2005/8/layout/list1"/>
    <dgm:cxn modelId="{B0DE6F7E-3B82-485B-94A8-57DB7B3C7729}" type="presOf" srcId="{07B64137-8A1B-487D-AD7F-CA98753C9963}" destId="{C3AAD824-9144-4A4B-8A86-6251BDC15327}" srcOrd="0" destOrd="0" presId="urn:microsoft.com/office/officeart/2005/8/layout/list1"/>
    <dgm:cxn modelId="{A7A8099C-8AE8-4660-AF02-A6B177A85700}" srcId="{CB583E9E-D25D-4B35-8657-C9BF37CB9963}" destId="{9D91B6F0-C3A6-4ED1-AD4E-3D8A2DB3F7AF}" srcOrd="3" destOrd="0" parTransId="{5A223AE9-6CA1-43C0-9A1F-F5B84C14BF9D}" sibTransId="{C582A39C-718A-452A-82C6-C5BD6C3992E2}"/>
    <dgm:cxn modelId="{13A1B511-6B0F-4060-B892-141C7187C2A0}" type="presOf" srcId="{07B64137-8A1B-487D-AD7F-CA98753C9963}" destId="{9B74B9DD-FB40-49D5-B71B-45B12163322A}" srcOrd="1" destOrd="0" presId="urn:microsoft.com/office/officeart/2005/8/layout/list1"/>
    <dgm:cxn modelId="{562AF4FD-23F2-4357-A716-5FC0164FBCB6}" type="presOf" srcId="{7A2E6DD2-FC5E-43EE-B0C5-86472A49DEA6}" destId="{C24E8109-D975-4B2E-A570-0BF325B46E29}" srcOrd="1" destOrd="0" presId="urn:microsoft.com/office/officeart/2005/8/layout/list1"/>
    <dgm:cxn modelId="{F0A0B11C-DA6C-4513-8623-76ED54650A51}" type="presOf" srcId="{7A2E6DD2-FC5E-43EE-B0C5-86472A49DEA6}" destId="{EA1EFBDF-1CE6-4105-9F37-D7A8376EED0A}" srcOrd="0" destOrd="0" presId="urn:microsoft.com/office/officeart/2005/8/layout/list1"/>
    <dgm:cxn modelId="{7B9C9674-1522-4AA6-BED2-7DF2E3439683}" srcId="{CB583E9E-D25D-4B35-8657-C9BF37CB9963}" destId="{7A2E6DD2-FC5E-43EE-B0C5-86472A49DEA6}" srcOrd="2" destOrd="0" parTransId="{EA9CD15C-68B6-40C9-ACF4-D0FDD066EF8A}" sibTransId="{FEDF3936-0507-4AFB-82D4-1F5CEC165803}"/>
    <dgm:cxn modelId="{C4A0C5F2-82B5-4DE3-8BB5-9FB4CB7F84C1}" type="presOf" srcId="{9D91B6F0-C3A6-4ED1-AD4E-3D8A2DB3F7AF}" destId="{8E19D84B-DF7B-48C1-B39D-1D1DABFB1291}" srcOrd="1" destOrd="0" presId="urn:microsoft.com/office/officeart/2005/8/layout/list1"/>
    <dgm:cxn modelId="{A696E428-F9A3-4028-8977-0ABCF572C007}" srcId="{CB583E9E-D25D-4B35-8657-C9BF37CB9963}" destId="{EC864B50-4F9B-473D-85D0-FCF3E262E31B}" srcOrd="0" destOrd="0" parTransId="{9E7ADF26-EB44-45C8-9814-F67C75AD61F3}" sibTransId="{408628B9-7731-4996-B0F7-525615C44799}"/>
    <dgm:cxn modelId="{365166A6-777F-44E1-85CD-268BDD66FC8E}" type="presOf" srcId="{EC864B50-4F9B-473D-85D0-FCF3E262E31B}" destId="{F8FA16C9-0396-4F74-9389-3E20A5692D9E}" srcOrd="1" destOrd="0" presId="urn:microsoft.com/office/officeart/2005/8/layout/list1"/>
    <dgm:cxn modelId="{83937604-78B6-4B65-AB05-00D1280CCA56}" type="presOf" srcId="{9D91B6F0-C3A6-4ED1-AD4E-3D8A2DB3F7AF}" destId="{331E4758-4E14-480F-B7CF-7B2D67F859A4}" srcOrd="0" destOrd="0" presId="urn:microsoft.com/office/officeart/2005/8/layout/list1"/>
    <dgm:cxn modelId="{49803267-88E3-4A2F-A5AF-36A034317638}" type="presOf" srcId="{F3C67C04-ABF3-4DB6-98D1-B5CBD944C303}" destId="{E32BAFCE-EEB0-46DE-B791-529CDA8E1CE4}" srcOrd="1" destOrd="0" presId="urn:microsoft.com/office/officeart/2005/8/layout/list1"/>
    <dgm:cxn modelId="{D4DF43BC-CC8A-430E-9460-FADFA424ADC8}" srcId="{CB583E9E-D25D-4B35-8657-C9BF37CB9963}" destId="{F3C67C04-ABF3-4DB6-98D1-B5CBD944C303}" srcOrd="4" destOrd="0" parTransId="{7CF3C2BF-15BF-4103-B45A-6360A424FECB}" sibTransId="{3E850CA3-C347-4748-8FFD-D13F80930133}"/>
    <dgm:cxn modelId="{FC9695F3-E23C-49AD-8128-87C55F44D406}" type="presOf" srcId="{F3C67C04-ABF3-4DB6-98D1-B5CBD944C303}" destId="{0E3E7227-9A66-43F1-AA57-F8F9967C30E2}" srcOrd="0" destOrd="0" presId="urn:microsoft.com/office/officeart/2005/8/layout/list1"/>
    <dgm:cxn modelId="{4C114FA6-B831-405A-A545-C2A27FEF6266}" type="presOf" srcId="{CB583E9E-D25D-4B35-8657-C9BF37CB9963}" destId="{01B5D47E-F9A2-4D5A-8E0D-791CBA8B8447}" srcOrd="0" destOrd="0" presId="urn:microsoft.com/office/officeart/2005/8/layout/list1"/>
    <dgm:cxn modelId="{32FD2C65-FFA4-4D2C-82A5-38EFBD369A0D}" type="presParOf" srcId="{01B5D47E-F9A2-4D5A-8E0D-791CBA8B8447}" destId="{EDBBB65C-9DEB-4FD1-955D-5D9B9FD418C4}" srcOrd="0" destOrd="0" presId="urn:microsoft.com/office/officeart/2005/8/layout/list1"/>
    <dgm:cxn modelId="{D77E9B0E-5D8F-4AF8-AB35-1FCE7A52B367}" type="presParOf" srcId="{EDBBB65C-9DEB-4FD1-955D-5D9B9FD418C4}" destId="{E0E1615E-04E4-45D8-B373-FF6CC06FCB24}" srcOrd="0" destOrd="0" presId="urn:microsoft.com/office/officeart/2005/8/layout/list1"/>
    <dgm:cxn modelId="{45134279-B58E-4366-8E09-45A14A3AF36B}" type="presParOf" srcId="{EDBBB65C-9DEB-4FD1-955D-5D9B9FD418C4}" destId="{F8FA16C9-0396-4F74-9389-3E20A5692D9E}" srcOrd="1" destOrd="0" presId="urn:microsoft.com/office/officeart/2005/8/layout/list1"/>
    <dgm:cxn modelId="{B9AE3007-7D7B-4946-A233-9C63F087189B}" type="presParOf" srcId="{01B5D47E-F9A2-4D5A-8E0D-791CBA8B8447}" destId="{873D5F31-A427-4840-9FA2-321708801D5B}" srcOrd="1" destOrd="0" presId="urn:microsoft.com/office/officeart/2005/8/layout/list1"/>
    <dgm:cxn modelId="{DEDCC82F-4BA6-40D6-957C-C8732F0481B9}" type="presParOf" srcId="{01B5D47E-F9A2-4D5A-8E0D-791CBA8B8447}" destId="{F356509B-002F-4C11-B09E-A5CC81BBD796}" srcOrd="2" destOrd="0" presId="urn:microsoft.com/office/officeart/2005/8/layout/list1"/>
    <dgm:cxn modelId="{B098C138-D5D9-44D1-929F-0E90D68609F5}" type="presParOf" srcId="{01B5D47E-F9A2-4D5A-8E0D-791CBA8B8447}" destId="{E07A016B-B9D2-42D3-ABAE-D3C302F6BA7C}" srcOrd="3" destOrd="0" presId="urn:microsoft.com/office/officeart/2005/8/layout/list1"/>
    <dgm:cxn modelId="{CA3F0A64-58B5-407D-9CAB-3BC9664ED3E2}" type="presParOf" srcId="{01B5D47E-F9A2-4D5A-8E0D-791CBA8B8447}" destId="{78959CD9-23F3-4260-9959-B96A7590406B}" srcOrd="4" destOrd="0" presId="urn:microsoft.com/office/officeart/2005/8/layout/list1"/>
    <dgm:cxn modelId="{059A2C51-CD15-483F-A8A8-1E9A33685AB1}" type="presParOf" srcId="{78959CD9-23F3-4260-9959-B96A7590406B}" destId="{C3AAD824-9144-4A4B-8A86-6251BDC15327}" srcOrd="0" destOrd="0" presId="urn:microsoft.com/office/officeart/2005/8/layout/list1"/>
    <dgm:cxn modelId="{1C4D7CE5-5191-4045-9024-4FCFB5F15533}" type="presParOf" srcId="{78959CD9-23F3-4260-9959-B96A7590406B}" destId="{9B74B9DD-FB40-49D5-B71B-45B12163322A}" srcOrd="1" destOrd="0" presId="urn:microsoft.com/office/officeart/2005/8/layout/list1"/>
    <dgm:cxn modelId="{E8475F58-AA3A-4DC0-A05D-60B29296B471}" type="presParOf" srcId="{01B5D47E-F9A2-4D5A-8E0D-791CBA8B8447}" destId="{1DCE1A70-FB5B-4BB6-9F2A-4AA08EA5DF7D}" srcOrd="5" destOrd="0" presId="urn:microsoft.com/office/officeart/2005/8/layout/list1"/>
    <dgm:cxn modelId="{68BEE657-FC88-4C22-8579-65124DE92578}" type="presParOf" srcId="{01B5D47E-F9A2-4D5A-8E0D-791CBA8B8447}" destId="{FDD067BF-99E1-48AB-9789-D7886A067FA1}" srcOrd="6" destOrd="0" presId="urn:microsoft.com/office/officeart/2005/8/layout/list1"/>
    <dgm:cxn modelId="{89E26FBE-7C6D-4854-9F70-FC0CAC451C6C}" type="presParOf" srcId="{01B5D47E-F9A2-4D5A-8E0D-791CBA8B8447}" destId="{502E5D5F-FE36-4EB4-A53A-9E51247827FA}" srcOrd="7" destOrd="0" presId="urn:microsoft.com/office/officeart/2005/8/layout/list1"/>
    <dgm:cxn modelId="{A2E8B516-29BF-4777-AC7D-2A609B994CBC}" type="presParOf" srcId="{01B5D47E-F9A2-4D5A-8E0D-791CBA8B8447}" destId="{84267EE9-FD66-4F49-9E8A-BB04B76A2FC5}" srcOrd="8" destOrd="0" presId="urn:microsoft.com/office/officeart/2005/8/layout/list1"/>
    <dgm:cxn modelId="{A2937DB4-F209-452A-B724-872A073C91A3}" type="presParOf" srcId="{84267EE9-FD66-4F49-9E8A-BB04B76A2FC5}" destId="{EA1EFBDF-1CE6-4105-9F37-D7A8376EED0A}" srcOrd="0" destOrd="0" presId="urn:microsoft.com/office/officeart/2005/8/layout/list1"/>
    <dgm:cxn modelId="{53BCB761-CA7C-47E6-89F2-ADF34493F67B}" type="presParOf" srcId="{84267EE9-FD66-4F49-9E8A-BB04B76A2FC5}" destId="{C24E8109-D975-4B2E-A570-0BF325B46E29}" srcOrd="1" destOrd="0" presId="urn:microsoft.com/office/officeart/2005/8/layout/list1"/>
    <dgm:cxn modelId="{40703FF3-67DC-454D-881B-F8087DB5C6E0}" type="presParOf" srcId="{01B5D47E-F9A2-4D5A-8E0D-791CBA8B8447}" destId="{089B55A0-8A07-4A7A-BE31-19FB94701ECA}" srcOrd="9" destOrd="0" presId="urn:microsoft.com/office/officeart/2005/8/layout/list1"/>
    <dgm:cxn modelId="{0DB83CC6-244F-4B7D-B3EA-E736A9B400EB}" type="presParOf" srcId="{01B5D47E-F9A2-4D5A-8E0D-791CBA8B8447}" destId="{88003976-0E5D-4E8F-9D31-FBC13240FBF9}" srcOrd="10" destOrd="0" presId="urn:microsoft.com/office/officeart/2005/8/layout/list1"/>
    <dgm:cxn modelId="{A40AA25E-06A4-443A-BBAA-835918DCA513}" type="presParOf" srcId="{01B5D47E-F9A2-4D5A-8E0D-791CBA8B8447}" destId="{394C3CC8-6311-4C24-A7CF-422B8E6EE4C5}" srcOrd="11" destOrd="0" presId="urn:microsoft.com/office/officeart/2005/8/layout/list1"/>
    <dgm:cxn modelId="{D0127C7E-F519-4088-B72F-51224BFE87A5}" type="presParOf" srcId="{01B5D47E-F9A2-4D5A-8E0D-791CBA8B8447}" destId="{1EBF2DBD-7177-433A-B18F-6B666ED5D71D}" srcOrd="12" destOrd="0" presId="urn:microsoft.com/office/officeart/2005/8/layout/list1"/>
    <dgm:cxn modelId="{EB7D0DA1-16F2-4177-9329-B351262C1329}" type="presParOf" srcId="{1EBF2DBD-7177-433A-B18F-6B666ED5D71D}" destId="{331E4758-4E14-480F-B7CF-7B2D67F859A4}" srcOrd="0" destOrd="0" presId="urn:microsoft.com/office/officeart/2005/8/layout/list1"/>
    <dgm:cxn modelId="{20C4E181-90DF-4B6F-AB34-1DB5D3D86D97}" type="presParOf" srcId="{1EBF2DBD-7177-433A-B18F-6B666ED5D71D}" destId="{8E19D84B-DF7B-48C1-B39D-1D1DABFB1291}" srcOrd="1" destOrd="0" presId="urn:microsoft.com/office/officeart/2005/8/layout/list1"/>
    <dgm:cxn modelId="{B85E0937-7A17-4801-A2CC-55AA4ACB16E4}" type="presParOf" srcId="{01B5D47E-F9A2-4D5A-8E0D-791CBA8B8447}" destId="{D392C807-0808-4A61-80BE-7800AF4EB580}" srcOrd="13" destOrd="0" presId="urn:microsoft.com/office/officeart/2005/8/layout/list1"/>
    <dgm:cxn modelId="{4F06391E-1F4A-47C0-85A7-4EF0CF214C4C}" type="presParOf" srcId="{01B5D47E-F9A2-4D5A-8E0D-791CBA8B8447}" destId="{89FF9EA6-53EE-4391-B3F7-4B75E64E9FC2}" srcOrd="14" destOrd="0" presId="urn:microsoft.com/office/officeart/2005/8/layout/list1"/>
    <dgm:cxn modelId="{5EE87F02-5717-4610-8193-A3472FD594AB}" type="presParOf" srcId="{01B5D47E-F9A2-4D5A-8E0D-791CBA8B8447}" destId="{233B6D51-B999-44FA-BF7F-F4AF25D96BB4}" srcOrd="15" destOrd="0" presId="urn:microsoft.com/office/officeart/2005/8/layout/list1"/>
    <dgm:cxn modelId="{2B11777F-9D4B-4EF3-A5F1-0C32BA8303FE}" type="presParOf" srcId="{01B5D47E-F9A2-4D5A-8E0D-791CBA8B8447}" destId="{18E9B7F9-CDA2-47CE-AE11-068374004832}" srcOrd="16" destOrd="0" presId="urn:microsoft.com/office/officeart/2005/8/layout/list1"/>
    <dgm:cxn modelId="{FCC4B51F-C8B1-45E4-A314-E25010870F2F}" type="presParOf" srcId="{18E9B7F9-CDA2-47CE-AE11-068374004832}" destId="{0E3E7227-9A66-43F1-AA57-F8F9967C30E2}" srcOrd="0" destOrd="0" presId="urn:microsoft.com/office/officeart/2005/8/layout/list1"/>
    <dgm:cxn modelId="{7F7A380F-C8DB-4CE4-B94D-F7DA6AAEEA7A}" type="presParOf" srcId="{18E9B7F9-CDA2-47CE-AE11-068374004832}" destId="{E32BAFCE-EEB0-46DE-B791-529CDA8E1CE4}" srcOrd="1" destOrd="0" presId="urn:microsoft.com/office/officeart/2005/8/layout/list1"/>
    <dgm:cxn modelId="{B6C58E68-FE67-4951-B35B-1B29AFE544E0}" type="presParOf" srcId="{01B5D47E-F9A2-4D5A-8E0D-791CBA8B8447}" destId="{2EE6CCF2-8DC1-4B67-B8E6-EDCBDBDC2829}" srcOrd="17" destOrd="0" presId="urn:microsoft.com/office/officeart/2005/8/layout/list1"/>
    <dgm:cxn modelId="{02FC14CB-33EF-4B0B-ABFB-3409D6490077}" type="presParOf" srcId="{01B5D47E-F9A2-4D5A-8E0D-791CBA8B8447}" destId="{7BAC2F26-7E13-4691-85FE-6AF12F1BB6B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57F605-0FDA-40D7-9FEC-26CE46200C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6B7032-1D79-453F-9328-32F578D3C1F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pt-BR" sz="2000" b="1" dirty="0" smtClean="0">
              <a:latin typeface="Arial Narrow" panose="020B0606020202030204" pitchFamily="34" charset="0"/>
            </a:rPr>
            <a:t>Total de Estados: </a:t>
          </a:r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11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4B27D26-BDB1-41E3-B880-D5C05EA628E3}" type="parTrans" cxnId="{12D5FF58-18B2-48EE-8642-612030C81A52}">
      <dgm:prSet/>
      <dgm:spPr/>
      <dgm:t>
        <a:bodyPr/>
        <a:lstStyle/>
        <a:p>
          <a:endParaRPr lang="pt-BR"/>
        </a:p>
      </dgm:t>
    </dgm:pt>
    <dgm:pt modelId="{347777ED-E0C8-41B2-B8B6-63A60D3AAA96}" type="sibTrans" cxnId="{12D5FF58-18B2-48EE-8642-612030C81A52}">
      <dgm:prSet/>
      <dgm:spPr/>
      <dgm:t>
        <a:bodyPr/>
        <a:lstStyle/>
        <a:p>
          <a:endParaRPr lang="pt-BR"/>
        </a:p>
      </dgm:t>
    </dgm:pt>
    <dgm:pt modelId="{0D9FE123-7198-49F4-9513-722860C85C74}" type="pres">
      <dgm:prSet presAssocID="{5C57F605-0FDA-40D7-9FEC-26CE46200C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6CA509-FD09-4BEF-84BD-05BAA87E1900}" type="pres">
      <dgm:prSet presAssocID="{7E6B7032-1D79-453F-9328-32F578D3C1F5}" presName="parentLin" presStyleCnt="0"/>
      <dgm:spPr/>
    </dgm:pt>
    <dgm:pt modelId="{45B99162-9191-4D8C-8783-31E37C0C5F5A}" type="pres">
      <dgm:prSet presAssocID="{7E6B7032-1D79-453F-9328-32F578D3C1F5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A2117D56-C055-44AD-952C-931B2F8221A5}" type="pres">
      <dgm:prSet presAssocID="{7E6B7032-1D79-453F-9328-32F578D3C1F5}" presName="parentText" presStyleLbl="node1" presStyleIdx="0" presStyleCnt="1" custLinFactX="9714" custLinFactNeighborX="100000" custLinFactNeighborY="3333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92A0B8-3D68-403C-ACF5-496A7F143D8F}" type="pres">
      <dgm:prSet presAssocID="{7E6B7032-1D79-453F-9328-32F578D3C1F5}" presName="negativeSpace" presStyleCnt="0"/>
      <dgm:spPr/>
    </dgm:pt>
    <dgm:pt modelId="{36E2EBD0-279D-4811-BE78-6ABBD11FB004}" type="pres">
      <dgm:prSet presAssocID="{7E6B7032-1D79-453F-9328-32F578D3C1F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B295D4B-1FFB-4A67-AC42-9EF42ABF65A9}" type="presOf" srcId="{7E6B7032-1D79-453F-9328-32F578D3C1F5}" destId="{A2117D56-C055-44AD-952C-931B2F8221A5}" srcOrd="1" destOrd="0" presId="urn:microsoft.com/office/officeart/2005/8/layout/list1"/>
    <dgm:cxn modelId="{8AE21865-862C-4836-8ACC-6E1242983C5E}" type="presOf" srcId="{7E6B7032-1D79-453F-9328-32F578D3C1F5}" destId="{45B99162-9191-4D8C-8783-31E37C0C5F5A}" srcOrd="0" destOrd="0" presId="urn:microsoft.com/office/officeart/2005/8/layout/list1"/>
    <dgm:cxn modelId="{12D5FF58-18B2-48EE-8642-612030C81A52}" srcId="{5C57F605-0FDA-40D7-9FEC-26CE46200C24}" destId="{7E6B7032-1D79-453F-9328-32F578D3C1F5}" srcOrd="0" destOrd="0" parTransId="{24B27D26-BDB1-41E3-B880-D5C05EA628E3}" sibTransId="{347777ED-E0C8-41B2-B8B6-63A60D3AAA96}"/>
    <dgm:cxn modelId="{E0DD6300-3D03-4B8A-9685-2F849E643C1E}" type="presOf" srcId="{5C57F605-0FDA-40D7-9FEC-26CE46200C24}" destId="{0D9FE123-7198-49F4-9513-722860C85C74}" srcOrd="0" destOrd="0" presId="urn:microsoft.com/office/officeart/2005/8/layout/list1"/>
    <dgm:cxn modelId="{44233171-2A37-4A43-89A8-ADFBF4845FB9}" type="presParOf" srcId="{0D9FE123-7198-49F4-9513-722860C85C74}" destId="{A56CA509-FD09-4BEF-84BD-05BAA87E1900}" srcOrd="0" destOrd="0" presId="urn:microsoft.com/office/officeart/2005/8/layout/list1"/>
    <dgm:cxn modelId="{8E915C39-5887-457B-B615-1CD9102942BE}" type="presParOf" srcId="{A56CA509-FD09-4BEF-84BD-05BAA87E1900}" destId="{45B99162-9191-4D8C-8783-31E37C0C5F5A}" srcOrd="0" destOrd="0" presId="urn:microsoft.com/office/officeart/2005/8/layout/list1"/>
    <dgm:cxn modelId="{D7434DBB-D17F-4017-B9F7-2DD39510AD0B}" type="presParOf" srcId="{A56CA509-FD09-4BEF-84BD-05BAA87E1900}" destId="{A2117D56-C055-44AD-952C-931B2F8221A5}" srcOrd="1" destOrd="0" presId="urn:microsoft.com/office/officeart/2005/8/layout/list1"/>
    <dgm:cxn modelId="{CD8CE72D-0A99-4A8A-905E-C9D0782C21DC}" type="presParOf" srcId="{0D9FE123-7198-49F4-9513-722860C85C74}" destId="{8B92A0B8-3D68-403C-ACF5-496A7F143D8F}" srcOrd="1" destOrd="0" presId="urn:microsoft.com/office/officeart/2005/8/layout/list1"/>
    <dgm:cxn modelId="{06525E5F-BCE8-4456-9BBB-9C52B04D0686}" type="presParOf" srcId="{0D9FE123-7198-49F4-9513-722860C85C74}" destId="{36E2EBD0-279D-4811-BE78-6ABBD11FB00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7490-1913-460F-9E83-4948F3DF0C8D}">
      <dsp:nvSpPr>
        <dsp:cNvPr id="0" name=""/>
        <dsp:cNvSpPr/>
      </dsp:nvSpPr>
      <dsp:spPr>
        <a:xfrm>
          <a:off x="3993754" y="2164012"/>
          <a:ext cx="849894" cy="849894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ANATER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118218" y="2288476"/>
        <a:ext cx="600966" cy="600966"/>
      </dsp:txXfrm>
    </dsp:sp>
    <dsp:sp modelId="{7E923A43-CA1D-4AAE-8EEF-777EB5281F07}">
      <dsp:nvSpPr>
        <dsp:cNvPr id="0" name=""/>
        <dsp:cNvSpPr/>
      </dsp:nvSpPr>
      <dsp:spPr>
        <a:xfrm rot="16191134">
          <a:off x="4126421" y="1412294"/>
          <a:ext cx="579632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/>
        </a:p>
      </dsp:txBody>
      <dsp:txXfrm rot="10800000">
        <a:off x="4192983" y="1567205"/>
        <a:ext cx="446851" cy="265561"/>
      </dsp:txXfrm>
    </dsp:sp>
    <dsp:sp modelId="{E57B1C5B-CEC9-43CA-9E77-670D0EBFB8B2}">
      <dsp:nvSpPr>
        <dsp:cNvPr id="0" name=""/>
        <dsp:cNvSpPr/>
      </dsp:nvSpPr>
      <dsp:spPr>
        <a:xfrm>
          <a:off x="3883217" y="78538"/>
          <a:ext cx="1060577" cy="991833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UNIÃO (SEAD, MINISTÉRIOS)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038535" y="223789"/>
        <a:ext cx="749941" cy="701331"/>
      </dsp:txXfrm>
    </dsp:sp>
    <dsp:sp modelId="{716E4497-4E02-4566-BEA4-5B6D813F1B05}">
      <dsp:nvSpPr>
        <dsp:cNvPr id="0" name=""/>
        <dsp:cNvSpPr/>
      </dsp:nvSpPr>
      <dsp:spPr>
        <a:xfrm rot="18115292">
          <a:off x="4632944" y="1503910"/>
          <a:ext cx="647687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/>
        </a:p>
      </dsp:txBody>
      <dsp:txXfrm>
        <a:off x="4664230" y="1648781"/>
        <a:ext cx="514906" cy="265561"/>
      </dsp:txXfrm>
    </dsp:sp>
    <dsp:sp modelId="{1CBB1CD8-069D-4B92-9E4C-5C330F9F55AC}">
      <dsp:nvSpPr>
        <dsp:cNvPr id="0" name=""/>
        <dsp:cNvSpPr/>
      </dsp:nvSpPr>
      <dsp:spPr>
        <a:xfrm>
          <a:off x="5025144" y="265949"/>
          <a:ext cx="1063256" cy="992307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CONSELHOS ESTADUAIS E MUNICIPAIS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5180854" y="411269"/>
        <a:ext cx="751836" cy="701667"/>
      </dsp:txXfrm>
    </dsp:sp>
    <dsp:sp modelId="{1D652ECA-719B-484F-9E99-63FF93D84F10}">
      <dsp:nvSpPr>
        <dsp:cNvPr id="0" name=""/>
        <dsp:cNvSpPr/>
      </dsp:nvSpPr>
      <dsp:spPr>
        <a:xfrm rot="20127273">
          <a:off x="5020966" y="1944424"/>
          <a:ext cx="648974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/>
        </a:p>
      </dsp:txBody>
      <dsp:txXfrm>
        <a:off x="5026966" y="2060525"/>
        <a:ext cx="516193" cy="265561"/>
      </dsp:txXfrm>
    </dsp:sp>
    <dsp:sp modelId="{F73216D7-46F1-498F-8C02-085E747F73E3}">
      <dsp:nvSpPr>
        <dsp:cNvPr id="0" name=""/>
        <dsp:cNvSpPr/>
      </dsp:nvSpPr>
      <dsp:spPr>
        <a:xfrm>
          <a:off x="5877900" y="1258868"/>
          <a:ext cx="911243" cy="911243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FASER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6011348" y="1392316"/>
        <a:ext cx="644347" cy="644347"/>
      </dsp:txXfrm>
    </dsp:sp>
    <dsp:sp modelId="{72671567-6493-4DF9-89DA-575C9AA55513}">
      <dsp:nvSpPr>
        <dsp:cNvPr id="0" name=""/>
        <dsp:cNvSpPr/>
      </dsp:nvSpPr>
      <dsp:spPr>
        <a:xfrm rot="490909">
          <a:off x="5093141" y="2509594"/>
          <a:ext cx="625504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/>
        </a:p>
      </dsp:txBody>
      <dsp:txXfrm>
        <a:off x="5093817" y="2588667"/>
        <a:ext cx="492723" cy="265561"/>
      </dsp:txXfrm>
    </dsp:sp>
    <dsp:sp modelId="{D5D76E8B-2E70-405C-B863-37E62B81D620}">
      <dsp:nvSpPr>
        <dsp:cNvPr id="0" name=""/>
        <dsp:cNvSpPr/>
      </dsp:nvSpPr>
      <dsp:spPr>
        <a:xfrm>
          <a:off x="6001364" y="2432917"/>
          <a:ext cx="1001921" cy="911243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CONSEAGRI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6148092" y="2566365"/>
        <a:ext cx="708465" cy="644347"/>
      </dsp:txXfrm>
    </dsp:sp>
    <dsp:sp modelId="{27AE291F-3D15-4195-A029-A166E84A55B6}">
      <dsp:nvSpPr>
        <dsp:cNvPr id="0" name=""/>
        <dsp:cNvSpPr/>
      </dsp:nvSpPr>
      <dsp:spPr>
        <a:xfrm rot="2454545">
          <a:off x="4858200" y="3016115"/>
          <a:ext cx="617724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 dirty="0"/>
        </a:p>
      </dsp:txBody>
      <dsp:txXfrm>
        <a:off x="4874416" y="3061159"/>
        <a:ext cx="484943" cy="265561"/>
      </dsp:txXfrm>
    </dsp:sp>
    <dsp:sp modelId="{A446567A-4C5A-4C37-A0C4-5596EF37F8CC}">
      <dsp:nvSpPr>
        <dsp:cNvPr id="0" name=""/>
        <dsp:cNvSpPr/>
      </dsp:nvSpPr>
      <dsp:spPr>
        <a:xfrm>
          <a:off x="5431768" y="3511851"/>
          <a:ext cx="1155647" cy="911243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ONG’S, </a:t>
          </a:r>
          <a:r>
            <a:rPr lang="pt-BR" sz="10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OCP’s</a:t>
          </a: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 E CONSÓRCIOS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5601009" y="3645299"/>
        <a:ext cx="817165" cy="644347"/>
      </dsp:txXfrm>
    </dsp:sp>
    <dsp:sp modelId="{E8C579A4-DF47-4542-B005-C9766419967D}">
      <dsp:nvSpPr>
        <dsp:cNvPr id="0" name=""/>
        <dsp:cNvSpPr/>
      </dsp:nvSpPr>
      <dsp:spPr>
        <a:xfrm rot="4467626">
          <a:off x="4376393" y="3317293"/>
          <a:ext cx="612745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4424997" y="3341850"/>
        <a:ext cx="479964" cy="265561"/>
      </dsp:txXfrm>
    </dsp:sp>
    <dsp:sp modelId="{6C8542A3-133D-4E3C-94D2-D8397CE1BFE6}">
      <dsp:nvSpPr>
        <dsp:cNvPr id="0" name=""/>
        <dsp:cNvSpPr/>
      </dsp:nvSpPr>
      <dsp:spPr>
        <a:xfrm>
          <a:off x="4411371" y="4099188"/>
          <a:ext cx="1121503" cy="960012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ORGANISMOS INTERNACIO-NAIS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575611" y="4239779"/>
        <a:ext cx="793023" cy="678830"/>
      </dsp:txXfrm>
    </dsp:sp>
    <dsp:sp modelId="{06AA9B78-F185-4235-B2DF-C7380299AFD2}">
      <dsp:nvSpPr>
        <dsp:cNvPr id="0" name=""/>
        <dsp:cNvSpPr/>
      </dsp:nvSpPr>
      <dsp:spPr>
        <a:xfrm rot="6381818">
          <a:off x="3807179" y="3345208"/>
          <a:ext cx="648974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3892274" y="3370028"/>
        <a:ext cx="516193" cy="265561"/>
      </dsp:txXfrm>
    </dsp:sp>
    <dsp:sp modelId="{84C03E90-106D-4653-B0CC-D874AB72DC59}">
      <dsp:nvSpPr>
        <dsp:cNvPr id="0" name=""/>
        <dsp:cNvSpPr/>
      </dsp:nvSpPr>
      <dsp:spPr>
        <a:xfrm>
          <a:off x="3370019" y="4153117"/>
          <a:ext cx="911243" cy="911243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CONTAG E CONTRAF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3503467" y="4286565"/>
        <a:ext cx="644347" cy="644347"/>
      </dsp:txXfrm>
    </dsp:sp>
    <dsp:sp modelId="{35A9C431-AB3B-4E9F-B09D-647ED0C90AAD}">
      <dsp:nvSpPr>
        <dsp:cNvPr id="0" name=""/>
        <dsp:cNvSpPr/>
      </dsp:nvSpPr>
      <dsp:spPr>
        <a:xfrm rot="8345455">
          <a:off x="3324241" y="3034842"/>
          <a:ext cx="648974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3440806" y="3079886"/>
        <a:ext cx="516193" cy="265561"/>
      </dsp:txXfrm>
    </dsp:sp>
    <dsp:sp modelId="{5D630C4E-DBCA-4294-93CF-BCB080A64592}">
      <dsp:nvSpPr>
        <dsp:cNvPr id="0" name=""/>
        <dsp:cNvSpPr/>
      </dsp:nvSpPr>
      <dsp:spPr>
        <a:xfrm>
          <a:off x="2372190" y="3511851"/>
          <a:ext cx="911243" cy="911243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ASBRAER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2505638" y="3645299"/>
        <a:ext cx="644347" cy="644347"/>
      </dsp:txXfrm>
    </dsp:sp>
    <dsp:sp modelId="{AE4B5C1C-AA4F-4D6B-A2A3-D5A7F32686F0}">
      <dsp:nvSpPr>
        <dsp:cNvPr id="0" name=""/>
        <dsp:cNvSpPr/>
      </dsp:nvSpPr>
      <dsp:spPr>
        <a:xfrm rot="10309091">
          <a:off x="3085764" y="2512650"/>
          <a:ext cx="648974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3217869" y="2591723"/>
        <a:ext cx="516193" cy="265561"/>
      </dsp:txXfrm>
    </dsp:sp>
    <dsp:sp modelId="{959FB595-B17C-45A9-9A85-E436EE2CC236}">
      <dsp:nvSpPr>
        <dsp:cNvPr id="0" name=""/>
        <dsp:cNvSpPr/>
      </dsp:nvSpPr>
      <dsp:spPr>
        <a:xfrm>
          <a:off x="1879457" y="2432917"/>
          <a:ext cx="911243" cy="911243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EMBRAPA /OEPAS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2012905" y="2566365"/>
        <a:ext cx="644347" cy="644347"/>
      </dsp:txXfrm>
    </dsp:sp>
    <dsp:sp modelId="{DA37791D-64CF-466D-A67C-77836A257D9F}">
      <dsp:nvSpPr>
        <dsp:cNvPr id="0" name=""/>
        <dsp:cNvSpPr/>
      </dsp:nvSpPr>
      <dsp:spPr>
        <a:xfrm rot="12272727">
          <a:off x="3214569" y="1957864"/>
          <a:ext cx="613620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3341350" y="2073965"/>
        <a:ext cx="480839" cy="265561"/>
      </dsp:txXfrm>
    </dsp:sp>
    <dsp:sp modelId="{D0252CB6-A84A-4BBF-8E58-80D9A3001C78}">
      <dsp:nvSpPr>
        <dsp:cNvPr id="0" name=""/>
        <dsp:cNvSpPr/>
      </dsp:nvSpPr>
      <dsp:spPr>
        <a:xfrm>
          <a:off x="1963546" y="1258868"/>
          <a:ext cx="1080670" cy="911243"/>
        </a:xfrm>
        <a:prstGeom prst="ellipse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INSTITUIÇÕES DE ENSINO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2121806" y="1392316"/>
        <a:ext cx="764150" cy="644347"/>
      </dsp:txXfrm>
    </dsp:sp>
    <dsp:sp modelId="{E70906A1-7E58-4464-846B-D6E90D1B9200}">
      <dsp:nvSpPr>
        <dsp:cNvPr id="0" name=""/>
        <dsp:cNvSpPr/>
      </dsp:nvSpPr>
      <dsp:spPr>
        <a:xfrm rot="14236364">
          <a:off x="3543398" y="1510571"/>
          <a:ext cx="648974" cy="4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 rot="10800000">
        <a:off x="3645682" y="1654943"/>
        <a:ext cx="516193" cy="265561"/>
      </dsp:txXfrm>
    </dsp:sp>
    <dsp:sp modelId="{5EA495A3-61BA-4138-99F4-D2BB8B30E32E}">
      <dsp:nvSpPr>
        <dsp:cNvPr id="0" name=""/>
        <dsp:cNvSpPr/>
      </dsp:nvSpPr>
      <dsp:spPr>
        <a:xfrm>
          <a:off x="2825004" y="362457"/>
          <a:ext cx="911243" cy="911243"/>
        </a:xfrm>
        <a:prstGeom prst="ellipse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GOVERNOS ESTADUAIS</a:t>
          </a:r>
          <a:endParaRPr lang="pt-BR" sz="1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2958452" y="495905"/>
        <a:ext cx="644347" cy="6443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2EBD0-279D-4811-BE78-6ABBD11FB004}">
      <dsp:nvSpPr>
        <dsp:cNvPr id="0" name=""/>
        <dsp:cNvSpPr/>
      </dsp:nvSpPr>
      <dsp:spPr>
        <a:xfrm>
          <a:off x="0" y="521304"/>
          <a:ext cx="366346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17D56-C055-44AD-952C-931B2F8221A5}">
      <dsp:nvSpPr>
        <dsp:cNvPr id="0" name=""/>
        <dsp:cNvSpPr/>
      </dsp:nvSpPr>
      <dsp:spPr>
        <a:xfrm>
          <a:off x="409464" y="334946"/>
          <a:ext cx="2972645" cy="973211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929" tIns="0" rIns="9692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 Narrow" panose="020B0606020202030204" pitchFamily="34" charset="0"/>
            </a:rPr>
            <a:t>Total de Famílias: </a:t>
          </a: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63.000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56972" y="382454"/>
        <a:ext cx="2877629" cy="8781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6509B-002F-4C11-B09E-A5CC81BBD796}">
      <dsp:nvSpPr>
        <dsp:cNvPr id="0" name=""/>
        <dsp:cNvSpPr/>
      </dsp:nvSpPr>
      <dsp:spPr>
        <a:xfrm>
          <a:off x="0" y="172623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A16C9-0396-4F74-9389-3E20A5692D9E}">
      <dsp:nvSpPr>
        <dsp:cNvPr id="0" name=""/>
        <dsp:cNvSpPr/>
      </dsp:nvSpPr>
      <dsp:spPr>
        <a:xfrm>
          <a:off x="177018" y="57720"/>
          <a:ext cx="2108981" cy="2656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ALAGOAS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89987" y="70689"/>
        <a:ext cx="2083043" cy="239742"/>
      </dsp:txXfrm>
    </dsp:sp>
    <dsp:sp modelId="{6DD72017-F944-4323-A576-611C1B8DFAE2}">
      <dsp:nvSpPr>
        <dsp:cNvPr id="0" name=""/>
        <dsp:cNvSpPr/>
      </dsp:nvSpPr>
      <dsp:spPr>
        <a:xfrm>
          <a:off x="0" y="595894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8BD90-199F-4641-ABB8-8148EB0F5B90}">
      <dsp:nvSpPr>
        <dsp:cNvPr id="0" name=""/>
        <dsp:cNvSpPr/>
      </dsp:nvSpPr>
      <dsp:spPr>
        <a:xfrm>
          <a:off x="185810" y="448023"/>
          <a:ext cx="2108981" cy="2656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BAHIA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98779" y="460992"/>
        <a:ext cx="2083043" cy="239742"/>
      </dsp:txXfrm>
    </dsp:sp>
    <dsp:sp modelId="{389A1BE1-1EF9-46C4-8839-49203B0C3B07}">
      <dsp:nvSpPr>
        <dsp:cNvPr id="0" name=""/>
        <dsp:cNvSpPr/>
      </dsp:nvSpPr>
      <dsp:spPr>
        <a:xfrm>
          <a:off x="0" y="989103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8D2BF-EABC-44D9-8E40-2AE59F97174A}">
      <dsp:nvSpPr>
        <dsp:cNvPr id="0" name=""/>
        <dsp:cNvSpPr/>
      </dsp:nvSpPr>
      <dsp:spPr>
        <a:xfrm>
          <a:off x="168225" y="877417"/>
          <a:ext cx="2108981" cy="2656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CEARÁ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81194" y="890386"/>
        <a:ext cx="2083043" cy="239742"/>
      </dsp:txXfrm>
    </dsp:sp>
    <dsp:sp modelId="{7A551F6B-0927-4F49-8DAE-A0A577E4B6EB}">
      <dsp:nvSpPr>
        <dsp:cNvPr id="0" name=""/>
        <dsp:cNvSpPr/>
      </dsp:nvSpPr>
      <dsp:spPr>
        <a:xfrm>
          <a:off x="0" y="1397344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B13D-CDAD-49EC-9A46-CAF930B1DCB0}">
      <dsp:nvSpPr>
        <dsp:cNvPr id="0" name=""/>
        <dsp:cNvSpPr/>
      </dsp:nvSpPr>
      <dsp:spPr>
        <a:xfrm>
          <a:off x="185810" y="1264504"/>
          <a:ext cx="2108981" cy="2656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ESPÍRITO SANTO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98779" y="1277473"/>
        <a:ext cx="2083043" cy="239742"/>
      </dsp:txXfrm>
    </dsp:sp>
    <dsp:sp modelId="{587449F2-31E7-4A19-B6CD-C2AE1F07B3C0}">
      <dsp:nvSpPr>
        <dsp:cNvPr id="0" name=""/>
        <dsp:cNvSpPr/>
      </dsp:nvSpPr>
      <dsp:spPr>
        <a:xfrm>
          <a:off x="0" y="1805584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48E71-89C5-45CE-9B0B-7C0ECA260A14}">
      <dsp:nvSpPr>
        <dsp:cNvPr id="0" name=""/>
        <dsp:cNvSpPr/>
      </dsp:nvSpPr>
      <dsp:spPr>
        <a:xfrm>
          <a:off x="150641" y="1672744"/>
          <a:ext cx="2108981" cy="2656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MARANHÃO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63610" y="1685713"/>
        <a:ext cx="2083043" cy="239742"/>
      </dsp:txXfrm>
    </dsp:sp>
    <dsp:sp modelId="{E7D3E965-D8C6-4D60-96A4-5F60085969C9}">
      <dsp:nvSpPr>
        <dsp:cNvPr id="0" name=""/>
        <dsp:cNvSpPr/>
      </dsp:nvSpPr>
      <dsp:spPr>
        <a:xfrm>
          <a:off x="0" y="2213824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0BF80-A5B4-4268-AF1B-2451D14CEE45}">
      <dsp:nvSpPr>
        <dsp:cNvPr id="0" name=""/>
        <dsp:cNvSpPr/>
      </dsp:nvSpPr>
      <dsp:spPr>
        <a:xfrm>
          <a:off x="150641" y="2080984"/>
          <a:ext cx="2108981" cy="2656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MINAS GERAIS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63610" y="2093953"/>
        <a:ext cx="2083043" cy="2397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6509B-002F-4C11-B09E-A5CC81BBD796}">
      <dsp:nvSpPr>
        <dsp:cNvPr id="0" name=""/>
        <dsp:cNvSpPr/>
      </dsp:nvSpPr>
      <dsp:spPr>
        <a:xfrm>
          <a:off x="0" y="184863"/>
          <a:ext cx="30128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A16C9-0396-4F74-9389-3E20A5692D9E}">
      <dsp:nvSpPr>
        <dsp:cNvPr id="0" name=""/>
        <dsp:cNvSpPr/>
      </dsp:nvSpPr>
      <dsp:spPr>
        <a:xfrm>
          <a:off x="124264" y="22503"/>
          <a:ext cx="2108981" cy="32472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PARAÍBA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40116" y="38355"/>
        <a:ext cx="2077277" cy="293016"/>
      </dsp:txXfrm>
    </dsp:sp>
    <dsp:sp modelId="{44D9311D-7684-4FAE-918C-C30FFCFA6037}">
      <dsp:nvSpPr>
        <dsp:cNvPr id="0" name=""/>
        <dsp:cNvSpPr/>
      </dsp:nvSpPr>
      <dsp:spPr>
        <a:xfrm>
          <a:off x="0" y="683824"/>
          <a:ext cx="30128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1592E-9AD5-4591-A2BB-3D63F4E50696}">
      <dsp:nvSpPr>
        <dsp:cNvPr id="0" name=""/>
        <dsp:cNvSpPr/>
      </dsp:nvSpPr>
      <dsp:spPr>
        <a:xfrm>
          <a:off x="124264" y="521464"/>
          <a:ext cx="2108981" cy="32472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PERNAMBUCO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40116" y="537316"/>
        <a:ext cx="2077277" cy="293016"/>
      </dsp:txXfrm>
    </dsp:sp>
    <dsp:sp modelId="{8BD921AD-C896-4114-843D-B647C2D3D454}">
      <dsp:nvSpPr>
        <dsp:cNvPr id="0" name=""/>
        <dsp:cNvSpPr/>
      </dsp:nvSpPr>
      <dsp:spPr>
        <a:xfrm>
          <a:off x="0" y="1182784"/>
          <a:ext cx="30128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5589B-158E-4852-BA46-96E9AA2DA9D4}">
      <dsp:nvSpPr>
        <dsp:cNvPr id="0" name=""/>
        <dsp:cNvSpPr/>
      </dsp:nvSpPr>
      <dsp:spPr>
        <a:xfrm>
          <a:off x="168225" y="1006275"/>
          <a:ext cx="2108981" cy="32472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PIAUÍ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84077" y="1022127"/>
        <a:ext cx="2077277" cy="293016"/>
      </dsp:txXfrm>
    </dsp:sp>
    <dsp:sp modelId="{6C85FF8D-1864-473D-AB62-28E6004F2734}">
      <dsp:nvSpPr>
        <dsp:cNvPr id="0" name=""/>
        <dsp:cNvSpPr/>
      </dsp:nvSpPr>
      <dsp:spPr>
        <a:xfrm>
          <a:off x="0" y="1681744"/>
          <a:ext cx="30128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F8588-9DCF-4831-B04B-A20654FC0BD6}">
      <dsp:nvSpPr>
        <dsp:cNvPr id="0" name=""/>
        <dsp:cNvSpPr/>
      </dsp:nvSpPr>
      <dsp:spPr>
        <a:xfrm>
          <a:off x="150641" y="1519384"/>
          <a:ext cx="2108981" cy="32472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RIO GRANDE DO NORTE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66493" y="1535236"/>
        <a:ext cx="2077277" cy="293016"/>
      </dsp:txXfrm>
    </dsp:sp>
    <dsp:sp modelId="{4B1A920A-595B-4395-AEDF-DFB67FF5DD5E}">
      <dsp:nvSpPr>
        <dsp:cNvPr id="0" name=""/>
        <dsp:cNvSpPr/>
      </dsp:nvSpPr>
      <dsp:spPr>
        <a:xfrm>
          <a:off x="0" y="2180704"/>
          <a:ext cx="30128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652B0-305D-4FBE-959B-6CD835CF83F5}">
      <dsp:nvSpPr>
        <dsp:cNvPr id="0" name=""/>
        <dsp:cNvSpPr/>
      </dsp:nvSpPr>
      <dsp:spPr>
        <a:xfrm>
          <a:off x="150641" y="2018344"/>
          <a:ext cx="2108981" cy="32472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Arial Narrow" panose="020B0606020202030204" pitchFamily="34" charset="0"/>
            </a:rPr>
            <a:t>SERGIPE</a:t>
          </a:r>
          <a:endParaRPr lang="pt-BR" sz="1400" b="1" kern="1200" dirty="0">
            <a:latin typeface="Arial Narrow" panose="020B0606020202030204" pitchFamily="34" charset="0"/>
          </a:endParaRPr>
        </a:p>
      </dsp:txBody>
      <dsp:txXfrm>
        <a:off x="166493" y="2034196"/>
        <a:ext cx="2077277" cy="2930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41765-4A3F-49C4-8025-DE992B615A1E}">
      <dsp:nvSpPr>
        <dsp:cNvPr id="0" name=""/>
        <dsp:cNvSpPr/>
      </dsp:nvSpPr>
      <dsp:spPr>
        <a:xfrm>
          <a:off x="979612" y="0"/>
          <a:ext cx="6780317" cy="223483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MAIS GESTÃO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Atendimento gerencial voltado para qualificação da gestão dos empreendimentos da Agricultura Familiar, com foco no mercado.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(EM TODO TERRITÓRIO NACIONAL)</a:t>
          </a:r>
          <a:endParaRPr lang="pt-BR" sz="1800" kern="1200" dirty="0">
            <a:latin typeface="Arial Narrow" panose="020B0606020202030204" pitchFamily="34" charset="0"/>
          </a:endParaRPr>
        </a:p>
      </dsp:txBody>
      <dsp:txXfrm>
        <a:off x="1045068" y="65456"/>
        <a:ext cx="6649405" cy="2103926"/>
      </dsp:txXfrm>
    </dsp:sp>
    <dsp:sp modelId="{2CFCCA36-01CF-46A8-B044-A1F9C9FC1AB1}">
      <dsp:nvSpPr>
        <dsp:cNvPr id="0" name=""/>
        <dsp:cNvSpPr/>
      </dsp:nvSpPr>
      <dsp:spPr>
        <a:xfrm>
          <a:off x="1151252" y="2234838"/>
          <a:ext cx="3218517" cy="502827"/>
        </a:xfrm>
        <a:custGeom>
          <a:avLst/>
          <a:gdLst/>
          <a:ahLst/>
          <a:cxnLst/>
          <a:rect l="0" t="0" r="0" b="0"/>
          <a:pathLst>
            <a:path>
              <a:moveTo>
                <a:pt x="3218517" y="0"/>
              </a:moveTo>
              <a:lnTo>
                <a:pt x="3218517" y="251413"/>
              </a:lnTo>
              <a:lnTo>
                <a:pt x="0" y="251413"/>
              </a:lnTo>
              <a:lnTo>
                <a:pt x="0" y="5028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DF7E0-A6F5-453E-A149-B94E1A95626C}">
      <dsp:nvSpPr>
        <dsp:cNvPr id="0" name=""/>
        <dsp:cNvSpPr/>
      </dsp:nvSpPr>
      <dsp:spPr>
        <a:xfrm>
          <a:off x="122009" y="2737665"/>
          <a:ext cx="2058486" cy="125365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1.032</a:t>
          </a:r>
          <a:r>
            <a:rPr lang="pt-BR" sz="2000" b="1" kern="1200" dirty="0" smtClean="0">
              <a:latin typeface="Arial Narrow" panose="020B0606020202030204" pitchFamily="34" charset="0"/>
            </a:rPr>
            <a:t> COOPERATIVAS E ASSOCIAÇÕES</a:t>
          </a:r>
          <a:endParaRPr lang="pt-BR" sz="2000" b="1" kern="1200" dirty="0">
            <a:latin typeface="Arial Narrow" panose="020B0606020202030204" pitchFamily="34" charset="0"/>
          </a:endParaRPr>
        </a:p>
      </dsp:txBody>
      <dsp:txXfrm>
        <a:off x="158727" y="2774383"/>
        <a:ext cx="1985050" cy="1180217"/>
      </dsp:txXfrm>
    </dsp:sp>
    <dsp:sp modelId="{09B41D7C-649C-49B7-8FE2-E1D5730A3BF2}">
      <dsp:nvSpPr>
        <dsp:cNvPr id="0" name=""/>
        <dsp:cNvSpPr/>
      </dsp:nvSpPr>
      <dsp:spPr>
        <a:xfrm>
          <a:off x="3684880" y="2234838"/>
          <a:ext cx="684889" cy="502827"/>
        </a:xfrm>
        <a:custGeom>
          <a:avLst/>
          <a:gdLst/>
          <a:ahLst/>
          <a:cxnLst/>
          <a:rect l="0" t="0" r="0" b="0"/>
          <a:pathLst>
            <a:path>
              <a:moveTo>
                <a:pt x="684889" y="0"/>
              </a:moveTo>
              <a:lnTo>
                <a:pt x="684889" y="251413"/>
              </a:lnTo>
              <a:lnTo>
                <a:pt x="0" y="251413"/>
              </a:lnTo>
              <a:lnTo>
                <a:pt x="0" y="5028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146F6-F1BB-4D7E-A3B7-21752C9766F8}">
      <dsp:nvSpPr>
        <dsp:cNvPr id="0" name=""/>
        <dsp:cNvSpPr/>
      </dsp:nvSpPr>
      <dsp:spPr>
        <a:xfrm>
          <a:off x="2744640" y="2737665"/>
          <a:ext cx="1880480" cy="125365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206 MIL FAMÍLIAS </a:t>
          </a:r>
          <a:endParaRPr lang="pt-B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2781358" y="2774383"/>
        <a:ext cx="1807044" cy="1180217"/>
      </dsp:txXfrm>
    </dsp:sp>
    <dsp:sp modelId="{A20BFEAF-A11B-4FCE-8BA2-FAA5193A43EB}">
      <dsp:nvSpPr>
        <dsp:cNvPr id="0" name=""/>
        <dsp:cNvSpPr/>
      </dsp:nvSpPr>
      <dsp:spPr>
        <a:xfrm>
          <a:off x="4369770" y="2234838"/>
          <a:ext cx="2520445" cy="502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13"/>
              </a:lnTo>
              <a:lnTo>
                <a:pt x="2520445" y="251413"/>
              </a:lnTo>
              <a:lnTo>
                <a:pt x="2520445" y="50282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59819-7C96-4F7B-A29E-FCE974F753A0}">
      <dsp:nvSpPr>
        <dsp:cNvPr id="0" name=""/>
        <dsp:cNvSpPr/>
      </dsp:nvSpPr>
      <dsp:spPr>
        <a:xfrm>
          <a:off x="5189265" y="2737665"/>
          <a:ext cx="3401902" cy="125365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R$ 180.596.887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 Narrow" panose="020B0606020202030204" pitchFamily="34" charset="0"/>
            </a:rPr>
            <a:t>(2017 - 2020)</a:t>
          </a:r>
          <a:endParaRPr lang="pt-BR" sz="2400" kern="1200" dirty="0">
            <a:latin typeface="Arial Narrow" panose="020B0606020202030204" pitchFamily="34" charset="0"/>
          </a:endParaRPr>
        </a:p>
      </dsp:txBody>
      <dsp:txXfrm>
        <a:off x="5225983" y="2774383"/>
        <a:ext cx="3328466" cy="1180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74369-0C99-4D00-9939-FFBEA5CE7138}">
      <dsp:nvSpPr>
        <dsp:cNvPr id="0" name=""/>
        <dsp:cNvSpPr/>
      </dsp:nvSpPr>
      <dsp:spPr>
        <a:xfrm>
          <a:off x="34596" y="260420"/>
          <a:ext cx="1285386" cy="77123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latin typeface="Aaux ProBlack" panose="00000400000000000000" pitchFamily="2" charset="0"/>
            </a:rPr>
            <a:t>12/2013</a:t>
          </a:r>
          <a:endParaRPr lang="pt-BR" sz="1800" b="0" kern="1200" dirty="0">
            <a:latin typeface="Aaux ProBlack" panose="00000400000000000000" pitchFamily="2" charset="0"/>
          </a:endParaRPr>
        </a:p>
      </dsp:txBody>
      <dsp:txXfrm>
        <a:off x="57185" y="283009"/>
        <a:ext cx="1240208" cy="726053"/>
      </dsp:txXfrm>
    </dsp:sp>
    <dsp:sp modelId="{F185CDD3-6ACF-481D-99F8-90A3B2D6556B}">
      <dsp:nvSpPr>
        <dsp:cNvPr id="0" name=""/>
        <dsp:cNvSpPr/>
      </dsp:nvSpPr>
      <dsp:spPr>
        <a:xfrm rot="21584459">
          <a:off x="1345579" y="483244"/>
          <a:ext cx="169395" cy="318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345579" y="547114"/>
        <a:ext cx="118577" cy="191265"/>
      </dsp:txXfrm>
    </dsp:sp>
    <dsp:sp modelId="{A73EAE27-97D8-4109-B424-CF4D8C06E3B6}">
      <dsp:nvSpPr>
        <dsp:cNvPr id="0" name=""/>
        <dsp:cNvSpPr/>
      </dsp:nvSpPr>
      <dsp:spPr>
        <a:xfrm>
          <a:off x="1534146" y="253641"/>
          <a:ext cx="1285386" cy="77123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latin typeface="Aaux ProBlack" panose="00000400000000000000" pitchFamily="2" charset="0"/>
            </a:rPr>
            <a:t>05/2014</a:t>
          </a:r>
          <a:endParaRPr lang="pt-BR" sz="1800" kern="1200" dirty="0">
            <a:latin typeface="Aaux ProBlack" panose="00000400000000000000" pitchFamily="2" charset="0"/>
          </a:endParaRPr>
        </a:p>
      </dsp:txBody>
      <dsp:txXfrm>
        <a:off x="1556735" y="276230"/>
        <a:ext cx="1240208" cy="726053"/>
      </dsp:txXfrm>
    </dsp:sp>
    <dsp:sp modelId="{D3015698-36CD-4E2B-BC9B-59CB1ABA964C}">
      <dsp:nvSpPr>
        <dsp:cNvPr id="0" name=""/>
        <dsp:cNvSpPr/>
      </dsp:nvSpPr>
      <dsp:spPr>
        <a:xfrm rot="52331">
          <a:off x="2903461" y="492285"/>
          <a:ext cx="177969" cy="318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2903464" y="555634"/>
        <a:ext cx="124578" cy="191265"/>
      </dsp:txXfrm>
    </dsp:sp>
    <dsp:sp modelId="{8E31074B-718D-44D4-94DE-9F99560C2CCD}">
      <dsp:nvSpPr>
        <dsp:cNvPr id="0" name=""/>
        <dsp:cNvSpPr/>
      </dsp:nvSpPr>
      <dsp:spPr>
        <a:xfrm>
          <a:off x="3155286" y="283090"/>
          <a:ext cx="1387716" cy="76324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latin typeface="Aaux ProBlack" panose="00000400000000000000" pitchFamily="2" charset="0"/>
            </a:rPr>
            <a:t>04/2015</a:t>
          </a:r>
          <a:endParaRPr lang="pt-BR" sz="1800" kern="1200" dirty="0">
            <a:latin typeface="Aaux ProBlack" panose="00000400000000000000" pitchFamily="2" charset="0"/>
          </a:endParaRPr>
        </a:p>
      </dsp:txBody>
      <dsp:txXfrm>
        <a:off x="3177641" y="305445"/>
        <a:ext cx="1343006" cy="718539"/>
      </dsp:txXfrm>
    </dsp:sp>
    <dsp:sp modelId="{5E8682D1-1875-40B9-8FBE-7970B001B2AB}">
      <dsp:nvSpPr>
        <dsp:cNvPr id="0" name=""/>
        <dsp:cNvSpPr/>
      </dsp:nvSpPr>
      <dsp:spPr>
        <a:xfrm rot="27044">
          <a:off x="4644867" y="512437"/>
          <a:ext cx="215967" cy="318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644868" y="575937"/>
        <a:ext cx="151177" cy="191265"/>
      </dsp:txXfrm>
    </dsp:sp>
    <dsp:sp modelId="{8D810148-B36A-4E12-8E9F-05E29B847E5F}">
      <dsp:nvSpPr>
        <dsp:cNvPr id="0" name=""/>
        <dsp:cNvSpPr/>
      </dsp:nvSpPr>
      <dsp:spPr>
        <a:xfrm>
          <a:off x="4950475" y="292819"/>
          <a:ext cx="1285386" cy="77123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aux ProBlack" panose="00000400000000000000" pitchFamily="2" charset="0"/>
            </a:rPr>
            <a:t>05/2016</a:t>
          </a:r>
          <a:endParaRPr lang="pt-BR" sz="1800" kern="1200" dirty="0">
            <a:latin typeface="Aaux ProBlack" panose="00000400000000000000" pitchFamily="2" charset="0"/>
          </a:endParaRPr>
        </a:p>
      </dsp:txBody>
      <dsp:txXfrm>
        <a:off x="4973064" y="315408"/>
        <a:ext cx="1240208" cy="726053"/>
      </dsp:txXfrm>
    </dsp:sp>
    <dsp:sp modelId="{C436572F-D183-4A9C-9335-8736ADFA157D}">
      <dsp:nvSpPr>
        <dsp:cNvPr id="0" name=""/>
        <dsp:cNvSpPr/>
      </dsp:nvSpPr>
      <dsp:spPr>
        <a:xfrm rot="21582505">
          <a:off x="6316862" y="514927"/>
          <a:ext cx="171726" cy="318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6316862" y="578813"/>
        <a:ext cx="120208" cy="191265"/>
      </dsp:txXfrm>
    </dsp:sp>
    <dsp:sp modelId="{F60978E3-DC30-4A9C-9E6F-EBC8B9524207}">
      <dsp:nvSpPr>
        <dsp:cNvPr id="0" name=""/>
        <dsp:cNvSpPr/>
      </dsp:nvSpPr>
      <dsp:spPr>
        <a:xfrm>
          <a:off x="6559869" y="284629"/>
          <a:ext cx="1285386" cy="77123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aux ProBlack" panose="00000400000000000000" pitchFamily="2" charset="0"/>
            </a:rPr>
            <a:t>10/2016</a:t>
          </a:r>
          <a:endParaRPr lang="pt-BR" sz="1800" kern="1200" dirty="0">
            <a:latin typeface="Aaux ProBlack" panose="00000400000000000000" pitchFamily="2" charset="0"/>
          </a:endParaRPr>
        </a:p>
      </dsp:txBody>
      <dsp:txXfrm>
        <a:off x="6582458" y="307218"/>
        <a:ext cx="1240208" cy="726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74369-0C99-4D00-9939-FFBEA5CE7138}">
      <dsp:nvSpPr>
        <dsp:cNvPr id="0" name=""/>
        <dsp:cNvSpPr/>
      </dsp:nvSpPr>
      <dsp:spPr>
        <a:xfrm>
          <a:off x="37174" y="253451"/>
          <a:ext cx="1308452" cy="78507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latin typeface="Aaux ProBlack" panose="00000400000000000000" pitchFamily="2" charset="0"/>
            </a:rPr>
            <a:t>02/2017</a:t>
          </a:r>
          <a:endParaRPr lang="pt-BR" sz="1800" b="0" kern="1200" dirty="0">
            <a:latin typeface="Aaux ProBlack" panose="00000400000000000000" pitchFamily="2" charset="0"/>
          </a:endParaRPr>
        </a:p>
      </dsp:txBody>
      <dsp:txXfrm>
        <a:off x="60168" y="276445"/>
        <a:ext cx="1262464" cy="739083"/>
      </dsp:txXfrm>
    </dsp:sp>
    <dsp:sp modelId="{F185CDD3-6ACF-481D-99F8-90A3B2D6556B}">
      <dsp:nvSpPr>
        <dsp:cNvPr id="0" name=""/>
        <dsp:cNvSpPr/>
      </dsp:nvSpPr>
      <dsp:spPr>
        <a:xfrm rot="21584447">
          <a:off x="1378875" y="480274"/>
          <a:ext cx="156826" cy="32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378875" y="545279"/>
        <a:ext cx="109778" cy="194698"/>
      </dsp:txXfrm>
    </dsp:sp>
    <dsp:sp modelId="{A73EAE27-97D8-4109-B424-CF4D8C06E3B6}">
      <dsp:nvSpPr>
        <dsp:cNvPr id="0" name=""/>
        <dsp:cNvSpPr/>
      </dsp:nvSpPr>
      <dsp:spPr>
        <a:xfrm>
          <a:off x="1562446" y="246550"/>
          <a:ext cx="1308452" cy="78507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latin typeface="Aaux ProBlack" panose="00000400000000000000" pitchFamily="2" charset="0"/>
            </a:rPr>
            <a:t>04/2017</a:t>
          </a:r>
          <a:endParaRPr lang="pt-BR" sz="1800" kern="1200" dirty="0">
            <a:latin typeface="Aaux ProBlack" panose="00000400000000000000" pitchFamily="2" charset="0"/>
          </a:endParaRPr>
        </a:p>
      </dsp:txBody>
      <dsp:txXfrm>
        <a:off x="1585440" y="269544"/>
        <a:ext cx="1262464" cy="739083"/>
      </dsp:txXfrm>
    </dsp:sp>
    <dsp:sp modelId="{D3015698-36CD-4E2B-BC9B-59CB1ABA964C}">
      <dsp:nvSpPr>
        <dsp:cNvPr id="0" name=""/>
        <dsp:cNvSpPr/>
      </dsp:nvSpPr>
      <dsp:spPr>
        <a:xfrm rot="21594259">
          <a:off x="2963444" y="475427"/>
          <a:ext cx="196196" cy="32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2963444" y="540375"/>
        <a:ext cx="137337" cy="194698"/>
      </dsp:txXfrm>
    </dsp:sp>
    <dsp:sp modelId="{8E31074B-718D-44D4-94DE-9F99560C2CCD}">
      <dsp:nvSpPr>
        <dsp:cNvPr id="0" name=""/>
        <dsp:cNvSpPr/>
      </dsp:nvSpPr>
      <dsp:spPr>
        <a:xfrm>
          <a:off x="3241081" y="255724"/>
          <a:ext cx="1260890" cy="761197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bg1"/>
              </a:solidFill>
              <a:latin typeface="Aaux ProBlack" panose="00000400000000000000" pitchFamily="2" charset="0"/>
            </a:rPr>
            <a:t>04/2017</a:t>
          </a:r>
          <a:endParaRPr lang="pt-BR" sz="1800" kern="1200" dirty="0">
            <a:latin typeface="Aaux ProBlack" panose="00000400000000000000" pitchFamily="2" charset="0"/>
          </a:endParaRPr>
        </a:p>
      </dsp:txBody>
      <dsp:txXfrm>
        <a:off x="3263376" y="278019"/>
        <a:ext cx="1216300" cy="716607"/>
      </dsp:txXfrm>
    </dsp:sp>
    <dsp:sp modelId="{5E8682D1-1875-40B9-8FBE-7970B001B2AB}">
      <dsp:nvSpPr>
        <dsp:cNvPr id="0" name=""/>
        <dsp:cNvSpPr/>
      </dsp:nvSpPr>
      <dsp:spPr>
        <a:xfrm rot="21548678">
          <a:off x="4595675" y="461780"/>
          <a:ext cx="198698" cy="32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595678" y="527124"/>
        <a:ext cx="139089" cy="194698"/>
      </dsp:txXfrm>
    </dsp:sp>
    <dsp:sp modelId="{8D810148-B36A-4E12-8E9F-05E29B847E5F}">
      <dsp:nvSpPr>
        <dsp:cNvPr id="0" name=""/>
        <dsp:cNvSpPr/>
      </dsp:nvSpPr>
      <dsp:spPr>
        <a:xfrm>
          <a:off x="4876832" y="219010"/>
          <a:ext cx="1308452" cy="78507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aux ProBlack" panose="00000400000000000000" pitchFamily="2" charset="0"/>
            </a:rPr>
            <a:t>05/2017</a:t>
          </a:r>
          <a:endParaRPr lang="pt-BR" sz="1800" kern="1200" dirty="0">
            <a:latin typeface="Aaux ProBlack" panose="00000400000000000000" pitchFamily="2" charset="0"/>
          </a:endParaRPr>
        </a:p>
      </dsp:txBody>
      <dsp:txXfrm>
        <a:off x="4899826" y="242004"/>
        <a:ext cx="1262464" cy="739083"/>
      </dsp:txXfrm>
    </dsp:sp>
    <dsp:sp modelId="{C436572F-D183-4A9C-9335-8736ADFA157D}">
      <dsp:nvSpPr>
        <dsp:cNvPr id="0" name=""/>
        <dsp:cNvSpPr/>
      </dsp:nvSpPr>
      <dsp:spPr>
        <a:xfrm rot="51668">
          <a:off x="6275485" y="461924"/>
          <a:ext cx="191269" cy="3244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6275488" y="526392"/>
        <a:ext cx="133888" cy="194698"/>
      </dsp:txXfrm>
    </dsp:sp>
    <dsp:sp modelId="{F60978E3-DC30-4A9C-9E6F-EBC8B9524207}">
      <dsp:nvSpPr>
        <dsp:cNvPr id="0" name=""/>
        <dsp:cNvSpPr/>
      </dsp:nvSpPr>
      <dsp:spPr>
        <a:xfrm>
          <a:off x="6546129" y="244101"/>
          <a:ext cx="1308452" cy="785071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latin typeface="Aaux ProBlack" panose="00000400000000000000" pitchFamily="2" charset="0"/>
            </a:rPr>
            <a:t>08/2017</a:t>
          </a:r>
          <a:endParaRPr lang="pt-BR" sz="1800" kern="1200" dirty="0">
            <a:latin typeface="Aaux ProBlack" panose="00000400000000000000" pitchFamily="2" charset="0"/>
          </a:endParaRPr>
        </a:p>
      </dsp:txBody>
      <dsp:txXfrm>
        <a:off x="6569123" y="267095"/>
        <a:ext cx="1262464" cy="739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2EBD0-279D-4811-BE78-6ABBD11FB004}">
      <dsp:nvSpPr>
        <dsp:cNvPr id="0" name=""/>
        <dsp:cNvSpPr/>
      </dsp:nvSpPr>
      <dsp:spPr>
        <a:xfrm>
          <a:off x="0" y="465881"/>
          <a:ext cx="366346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17D56-C055-44AD-952C-931B2F8221A5}">
      <dsp:nvSpPr>
        <dsp:cNvPr id="0" name=""/>
        <dsp:cNvSpPr/>
      </dsp:nvSpPr>
      <dsp:spPr>
        <a:xfrm>
          <a:off x="615454" y="313368"/>
          <a:ext cx="2564423" cy="915120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929" tIns="0" rIns="9692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 Narrow" panose="020B0606020202030204" pitchFamily="34" charset="0"/>
            </a:rPr>
            <a:t>Total de unidades da Federação : </a:t>
          </a:r>
          <a:r>
            <a:rPr lang="pt-BR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09</a:t>
          </a:r>
          <a:endParaRPr lang="pt-B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660126" y="358040"/>
        <a:ext cx="2475079" cy="825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2EBD0-279D-4811-BE78-6ABBD11FB004}">
      <dsp:nvSpPr>
        <dsp:cNvPr id="0" name=""/>
        <dsp:cNvSpPr/>
      </dsp:nvSpPr>
      <dsp:spPr>
        <a:xfrm>
          <a:off x="0" y="521304"/>
          <a:ext cx="366346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17D56-C055-44AD-952C-931B2F8221A5}">
      <dsp:nvSpPr>
        <dsp:cNvPr id="0" name=""/>
        <dsp:cNvSpPr/>
      </dsp:nvSpPr>
      <dsp:spPr>
        <a:xfrm>
          <a:off x="409464" y="334946"/>
          <a:ext cx="2972645" cy="973211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929" tIns="0" rIns="9692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 Narrow" panose="020B0606020202030204" pitchFamily="34" charset="0"/>
            </a:rPr>
            <a:t>Total de Famílias: </a:t>
          </a:r>
          <a:r>
            <a:rPr lang="pt-BR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10.000</a:t>
          </a:r>
          <a:endParaRPr lang="pt-BR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56972" y="382454"/>
        <a:ext cx="2877629" cy="8781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6509B-002F-4C11-B09E-A5CC81BBD796}">
      <dsp:nvSpPr>
        <dsp:cNvPr id="0" name=""/>
        <dsp:cNvSpPr/>
      </dsp:nvSpPr>
      <dsp:spPr>
        <a:xfrm>
          <a:off x="0" y="214563"/>
          <a:ext cx="301283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A16C9-0396-4F74-9389-3E20A5692D9E}">
      <dsp:nvSpPr>
        <dsp:cNvPr id="0" name=""/>
        <dsp:cNvSpPr/>
      </dsp:nvSpPr>
      <dsp:spPr>
        <a:xfrm>
          <a:off x="150641" y="7923"/>
          <a:ext cx="2683426" cy="4132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DISTRITO FEDERAL</a:t>
          </a:r>
          <a:endParaRPr lang="pt-BR" sz="2000" b="1" kern="1200" dirty="0"/>
        </a:p>
      </dsp:txBody>
      <dsp:txXfrm>
        <a:off x="170816" y="28098"/>
        <a:ext cx="2643076" cy="372930"/>
      </dsp:txXfrm>
    </dsp:sp>
    <dsp:sp modelId="{57A634E2-203D-49F8-8F7A-070E45A9FB61}">
      <dsp:nvSpPr>
        <dsp:cNvPr id="0" name=""/>
        <dsp:cNvSpPr/>
      </dsp:nvSpPr>
      <dsp:spPr>
        <a:xfrm>
          <a:off x="0" y="849604"/>
          <a:ext cx="301283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C883A-BD8C-4B0D-94B1-BBCD86CA59FC}">
      <dsp:nvSpPr>
        <dsp:cNvPr id="0" name=""/>
        <dsp:cNvSpPr/>
      </dsp:nvSpPr>
      <dsp:spPr>
        <a:xfrm>
          <a:off x="150641" y="642963"/>
          <a:ext cx="2108981" cy="4132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GOIÁS</a:t>
          </a:r>
          <a:endParaRPr lang="pt-BR" sz="2000" b="1" kern="1200" dirty="0"/>
        </a:p>
      </dsp:txBody>
      <dsp:txXfrm>
        <a:off x="170816" y="663138"/>
        <a:ext cx="2068631" cy="372930"/>
      </dsp:txXfrm>
    </dsp:sp>
    <dsp:sp modelId="{4E849FEA-BD33-4D83-B4A8-701B3329CF6E}">
      <dsp:nvSpPr>
        <dsp:cNvPr id="0" name=""/>
        <dsp:cNvSpPr/>
      </dsp:nvSpPr>
      <dsp:spPr>
        <a:xfrm>
          <a:off x="0" y="1484644"/>
          <a:ext cx="301283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B37A5-D791-4AA5-BD28-E469C731FE10}">
      <dsp:nvSpPr>
        <dsp:cNvPr id="0" name=""/>
        <dsp:cNvSpPr/>
      </dsp:nvSpPr>
      <dsp:spPr>
        <a:xfrm>
          <a:off x="150641" y="1278004"/>
          <a:ext cx="2108981" cy="4132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MATO GROSSO</a:t>
          </a:r>
          <a:endParaRPr lang="pt-BR" sz="2000" b="1" kern="1200" dirty="0"/>
        </a:p>
      </dsp:txBody>
      <dsp:txXfrm>
        <a:off x="170816" y="1298179"/>
        <a:ext cx="2068631" cy="372930"/>
      </dsp:txXfrm>
    </dsp:sp>
    <dsp:sp modelId="{241DDFEE-0674-47E0-9FA4-41F610EE74A0}">
      <dsp:nvSpPr>
        <dsp:cNvPr id="0" name=""/>
        <dsp:cNvSpPr/>
      </dsp:nvSpPr>
      <dsp:spPr>
        <a:xfrm>
          <a:off x="0" y="2119684"/>
          <a:ext cx="301283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25ACB-61B2-4E15-8BEB-41C1F127D8B7}">
      <dsp:nvSpPr>
        <dsp:cNvPr id="0" name=""/>
        <dsp:cNvSpPr/>
      </dsp:nvSpPr>
      <dsp:spPr>
        <a:xfrm>
          <a:off x="150641" y="1913044"/>
          <a:ext cx="2108981" cy="41328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MINAS GERAIS</a:t>
          </a:r>
          <a:endParaRPr lang="pt-BR" sz="2000" b="1" kern="1200" dirty="0"/>
        </a:p>
      </dsp:txBody>
      <dsp:txXfrm>
        <a:off x="170816" y="1933219"/>
        <a:ext cx="2068631" cy="372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6509B-002F-4C11-B09E-A5CC81BBD796}">
      <dsp:nvSpPr>
        <dsp:cNvPr id="0" name=""/>
        <dsp:cNvSpPr/>
      </dsp:nvSpPr>
      <dsp:spPr>
        <a:xfrm>
          <a:off x="0" y="276200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A16C9-0396-4F74-9389-3E20A5692D9E}">
      <dsp:nvSpPr>
        <dsp:cNvPr id="0" name=""/>
        <dsp:cNvSpPr/>
      </dsp:nvSpPr>
      <dsp:spPr>
        <a:xfrm>
          <a:off x="203396" y="106536"/>
          <a:ext cx="2303218" cy="302503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PARÁ</a:t>
          </a:r>
          <a:endParaRPr lang="pt-BR" sz="2000" b="1" kern="1200" dirty="0"/>
        </a:p>
      </dsp:txBody>
      <dsp:txXfrm>
        <a:off x="218163" y="121303"/>
        <a:ext cx="2273684" cy="272969"/>
      </dsp:txXfrm>
    </dsp:sp>
    <dsp:sp modelId="{FDD067BF-99E1-48AB-9789-D7886A067FA1}">
      <dsp:nvSpPr>
        <dsp:cNvPr id="0" name=""/>
        <dsp:cNvSpPr/>
      </dsp:nvSpPr>
      <dsp:spPr>
        <a:xfrm>
          <a:off x="0" y="746943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4B9DD-FB40-49D5-B71B-45B12163322A}">
      <dsp:nvSpPr>
        <dsp:cNvPr id="0" name=""/>
        <dsp:cNvSpPr/>
      </dsp:nvSpPr>
      <dsp:spPr>
        <a:xfrm>
          <a:off x="229772" y="544405"/>
          <a:ext cx="2215274" cy="328183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PARANÁ</a:t>
          </a:r>
          <a:endParaRPr lang="pt-BR" sz="2000" b="1" kern="1200" dirty="0"/>
        </a:p>
      </dsp:txBody>
      <dsp:txXfrm>
        <a:off x="245793" y="560426"/>
        <a:ext cx="2183232" cy="296141"/>
      </dsp:txXfrm>
    </dsp:sp>
    <dsp:sp modelId="{88003976-0E5D-4E8F-9D31-FBC13240FBF9}">
      <dsp:nvSpPr>
        <dsp:cNvPr id="0" name=""/>
        <dsp:cNvSpPr/>
      </dsp:nvSpPr>
      <dsp:spPr>
        <a:xfrm>
          <a:off x="0" y="1207669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E8109-D975-4B2E-A570-0BF325B46E29}">
      <dsp:nvSpPr>
        <dsp:cNvPr id="0" name=""/>
        <dsp:cNvSpPr/>
      </dsp:nvSpPr>
      <dsp:spPr>
        <a:xfrm>
          <a:off x="150641" y="1022343"/>
          <a:ext cx="2771223" cy="318165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RIO GRANDE DO SUL</a:t>
          </a:r>
          <a:endParaRPr lang="pt-BR" sz="2000" b="1" kern="1200" dirty="0"/>
        </a:p>
      </dsp:txBody>
      <dsp:txXfrm>
        <a:off x="166173" y="1037875"/>
        <a:ext cx="2740159" cy="287101"/>
      </dsp:txXfrm>
    </dsp:sp>
    <dsp:sp modelId="{89FF9EA6-53EE-4391-B3F7-4B75E64E9FC2}">
      <dsp:nvSpPr>
        <dsp:cNvPr id="0" name=""/>
        <dsp:cNvSpPr/>
      </dsp:nvSpPr>
      <dsp:spPr>
        <a:xfrm>
          <a:off x="0" y="1675277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9D84B-DF7B-48C1-B39D-1D1DABFB1291}">
      <dsp:nvSpPr>
        <dsp:cNvPr id="0" name=""/>
        <dsp:cNvSpPr/>
      </dsp:nvSpPr>
      <dsp:spPr>
        <a:xfrm>
          <a:off x="247383" y="1447651"/>
          <a:ext cx="2285566" cy="325048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RONDÔNIA</a:t>
          </a:r>
          <a:endParaRPr lang="pt-BR" sz="2000" b="1" kern="1200" dirty="0"/>
        </a:p>
      </dsp:txBody>
      <dsp:txXfrm>
        <a:off x="263251" y="1463519"/>
        <a:ext cx="2253830" cy="293312"/>
      </dsp:txXfrm>
    </dsp:sp>
    <dsp:sp modelId="{7BAC2F26-7E13-4691-85FE-6AF12F1BB6BC}">
      <dsp:nvSpPr>
        <dsp:cNvPr id="0" name=""/>
        <dsp:cNvSpPr/>
      </dsp:nvSpPr>
      <dsp:spPr>
        <a:xfrm>
          <a:off x="0" y="2147071"/>
          <a:ext cx="3012831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BAFCE-EEB0-46DE-B791-529CDA8E1CE4}">
      <dsp:nvSpPr>
        <dsp:cNvPr id="0" name=""/>
        <dsp:cNvSpPr/>
      </dsp:nvSpPr>
      <dsp:spPr>
        <a:xfrm>
          <a:off x="247357" y="1911112"/>
          <a:ext cx="2355964" cy="329233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714" tIns="0" rIns="79714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SÃO PAULO</a:t>
          </a:r>
          <a:endParaRPr lang="pt-BR" sz="2000" b="1" kern="1200" dirty="0"/>
        </a:p>
      </dsp:txBody>
      <dsp:txXfrm>
        <a:off x="263429" y="1927184"/>
        <a:ext cx="2323820" cy="2970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2EBD0-279D-4811-BE78-6ABBD11FB004}">
      <dsp:nvSpPr>
        <dsp:cNvPr id="0" name=""/>
        <dsp:cNvSpPr/>
      </dsp:nvSpPr>
      <dsp:spPr>
        <a:xfrm>
          <a:off x="0" y="465881"/>
          <a:ext cx="366346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17D56-C055-44AD-952C-931B2F8221A5}">
      <dsp:nvSpPr>
        <dsp:cNvPr id="0" name=""/>
        <dsp:cNvSpPr/>
      </dsp:nvSpPr>
      <dsp:spPr>
        <a:xfrm>
          <a:off x="615454" y="313368"/>
          <a:ext cx="2564423" cy="915120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929" tIns="0" rIns="9692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 Narrow" panose="020B0606020202030204" pitchFamily="34" charset="0"/>
            </a:rPr>
            <a:t>Total de Estados: </a:t>
          </a: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11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660126" y="358040"/>
        <a:ext cx="2475079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EBB95-8E55-4DE5-B45D-51D9361D2363}" type="datetimeFigureOut">
              <a:rPr lang="pt-BR" smtClean="0"/>
              <a:t>25/09/2017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46ABF-1270-484B-949E-C9060744D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74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body"/>
          </p:nvPr>
        </p:nvSpPr>
        <p:spPr>
          <a:xfrm>
            <a:off x="679320" y="4776480"/>
            <a:ext cx="5433840" cy="390780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847680" y="9426960"/>
            <a:ext cx="29433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62598FF-0075-4E27-88CA-C7FB7D43F704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pt-B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081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679320" y="4776480"/>
            <a:ext cx="5433840" cy="390780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3847680" y="9426960"/>
            <a:ext cx="29433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00F6F2A-1891-4489-9341-E1F928C2DB95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pt-B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48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1632-70A4-406A-BD61-24B53798C06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1632-70A4-406A-BD61-24B53798C06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03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1632-70A4-406A-BD61-24B53798C06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34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C1632-70A4-406A-BD61-24B53798C06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55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6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85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37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08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7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071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9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017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35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78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80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FA30E5-376D-452C-84D6-91A378FE43D6}" type="datetimeFigureOut">
              <a:rPr lang="pt-BR" smtClean="0"/>
              <a:t>25/09/2017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B28188-7ADD-4D2B-8560-EEA88E57A8A8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7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8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7.xml"/><Relationship Id="rId20" Type="http://schemas.openxmlformats.org/officeDocument/2006/relationships/diagramLayout" Target="../diagrams/layout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8.xml"/><Relationship Id="rId10" Type="http://schemas.openxmlformats.org/officeDocument/2006/relationships/diagramLayout" Target="../diagrams/layout6.xml"/><Relationship Id="rId19" Type="http://schemas.openxmlformats.org/officeDocument/2006/relationships/diagramData" Target="../diagrams/data8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Relationship Id="rId22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12.xml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1.xml"/><Relationship Id="rId20" Type="http://schemas.openxmlformats.org/officeDocument/2006/relationships/diagramLayout" Target="../diagrams/layout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microsoft.com/office/2007/relationships/diagramDrawing" Target="../diagrams/drawing12.xml"/><Relationship Id="rId10" Type="http://schemas.openxmlformats.org/officeDocument/2006/relationships/diagramLayout" Target="../diagrams/layout10.xml"/><Relationship Id="rId19" Type="http://schemas.openxmlformats.org/officeDocument/2006/relationships/diagramData" Target="../diagrams/data12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diagramColors" Target="../diagrams/colors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9031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59234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www.anater.org</a:t>
            </a:r>
            <a:endParaRPr lang="pt-BR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246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30429" y="258455"/>
            <a:ext cx="7672387" cy="88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 Narrow" panose="020B0606020202030204" pitchFamily="34" charset="0"/>
              </a:rPr>
              <a:t>Projetos em andamento: Projeto Piloto</a:t>
            </a:r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64260"/>
            <a:ext cx="9161584" cy="79373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6322485"/>
              </p:ext>
            </p:extLst>
          </p:nvPr>
        </p:nvGraphicFramePr>
        <p:xfrm>
          <a:off x="430429" y="1191451"/>
          <a:ext cx="3663462" cy="125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893053034"/>
              </p:ext>
            </p:extLst>
          </p:nvPr>
        </p:nvGraphicFramePr>
        <p:xfrm>
          <a:off x="4685906" y="1138697"/>
          <a:ext cx="3663462" cy="130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45952728"/>
              </p:ext>
            </p:extLst>
          </p:nvPr>
        </p:nvGraphicFramePr>
        <p:xfrm>
          <a:off x="1488436" y="2604977"/>
          <a:ext cx="3012831" cy="248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52778197"/>
              </p:ext>
            </p:extLst>
          </p:nvPr>
        </p:nvGraphicFramePr>
        <p:xfrm>
          <a:off x="4501267" y="2630198"/>
          <a:ext cx="3012831" cy="248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1266092" y="5369048"/>
            <a:ext cx="7016262" cy="59993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INVESTIMENTO: R$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50.853.380,00  (2017 - 2020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64260"/>
            <a:ext cx="9161584" cy="79373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89819850"/>
              </p:ext>
            </p:extLst>
          </p:nvPr>
        </p:nvGraphicFramePr>
        <p:xfrm>
          <a:off x="430429" y="1191451"/>
          <a:ext cx="3663462" cy="125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3076014163"/>
              </p:ext>
            </p:extLst>
          </p:nvPr>
        </p:nvGraphicFramePr>
        <p:xfrm>
          <a:off x="4685906" y="1138697"/>
          <a:ext cx="3663462" cy="130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37460887"/>
              </p:ext>
            </p:extLst>
          </p:nvPr>
        </p:nvGraphicFramePr>
        <p:xfrm>
          <a:off x="1673075" y="2574833"/>
          <a:ext cx="3012831" cy="248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237615246"/>
              </p:ext>
            </p:extLst>
          </p:nvPr>
        </p:nvGraphicFramePr>
        <p:xfrm>
          <a:off x="4870545" y="2549295"/>
          <a:ext cx="3012831" cy="2480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0429" y="258455"/>
            <a:ext cx="8608063" cy="88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 Narrow" panose="020B0606020202030204" pitchFamily="34" charset="0"/>
              </a:rPr>
              <a:t>Projetos em andamento: D. Helder Câmara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70045" y="5347706"/>
            <a:ext cx="8001000" cy="59993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INVESTIMENTO: R$ 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148.945.321,99 (2017 - 2020</a:t>
            </a:r>
            <a:r>
              <a:rPr lang="pt-B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64260"/>
            <a:ext cx="9161584" cy="793739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91364697"/>
              </p:ext>
            </p:extLst>
          </p:nvPr>
        </p:nvGraphicFramePr>
        <p:xfrm>
          <a:off x="211015" y="1468314"/>
          <a:ext cx="8713177" cy="399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79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30429" y="258455"/>
            <a:ext cx="8608063" cy="88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 Narrow" panose="020B0606020202030204" pitchFamily="34" charset="0"/>
              </a:rPr>
              <a:t>Projetos em andamento: Mais Gestão</a:t>
            </a: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Subtítulo 2"/>
          <p:cNvSpPr>
            <a:spLocks/>
          </p:cNvSpPr>
          <p:nvPr/>
        </p:nvSpPr>
        <p:spPr bwMode="auto">
          <a:xfrm>
            <a:off x="-205099" y="5155286"/>
            <a:ext cx="8064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pt-BR" alt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4191192"/>
            <a:ext cx="90297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OBRIGADO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</a:p>
          <a:p>
            <a:pPr algn="ctr"/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Valmisoney Moreira Jardim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Presidente da Anater</a:t>
            </a:r>
          </a:p>
          <a:p>
            <a:pPr algn="ctr"/>
            <a:endParaRPr lang="pt-B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Contatos: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presidencia@anater.org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/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(61) 2020-0658 / 2020-0906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32474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www.anater.org</a:t>
            </a:r>
            <a:endParaRPr lang="pt-BR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2" y="-1"/>
            <a:ext cx="9186044" cy="371035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023" y="624254"/>
            <a:ext cx="9143999" cy="2039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AGÊNCIA NACIONAL DE ASSISTÊNCIA TÉCNICA E EXTENSÃO RURAL - ANATER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21022" y="411577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 Narrow" panose="020B0606020202030204" pitchFamily="34" charset="0"/>
              </a:rPr>
              <a:t>Valmisoney Moreira Jardim</a:t>
            </a:r>
          </a:p>
          <a:p>
            <a:pPr algn="ctr"/>
            <a:r>
              <a:rPr lang="pt-BR" sz="2800" dirty="0" smtClean="0">
                <a:latin typeface="Arial Narrow" panose="020B0606020202030204" pitchFamily="34" charset="0"/>
              </a:rPr>
              <a:t>Presidente da Anater</a:t>
            </a:r>
            <a:endParaRPr lang="pt-BR" sz="2800" dirty="0">
              <a:latin typeface="Arial Narrow" panose="020B0606020202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510" y="5472293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Narrow" panose="020B0606020202030204" pitchFamily="34" charset="0"/>
              </a:rPr>
              <a:t>Brasília/DF, 26 de setembro de 2017</a:t>
            </a:r>
            <a:r>
              <a:rPr lang="pt-BR" sz="1600" dirty="0" smtClean="0">
                <a:latin typeface="Arial Narrow" panose="020B0606020202030204" pitchFamily="34" charset="0"/>
              </a:rPr>
              <a:t>.</a:t>
            </a:r>
            <a:endParaRPr lang="pt-BR" sz="1600" dirty="0">
              <a:latin typeface="Arial Narrow" panose="020B0606020202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4" y="6057900"/>
            <a:ext cx="917209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9"/>
          <p:cNvPicPr/>
          <p:nvPr/>
        </p:nvPicPr>
        <p:blipFill>
          <a:blip r:embed="rId3"/>
          <a:stretch/>
        </p:blipFill>
        <p:spPr>
          <a:xfrm>
            <a:off x="0" y="0"/>
            <a:ext cx="9143640" cy="1371240"/>
          </a:xfrm>
          <a:prstGeom prst="rect">
            <a:avLst/>
          </a:prstGeom>
          <a:ln>
            <a:noFill/>
          </a:ln>
        </p:spPr>
      </p:pic>
      <p:pic>
        <p:nvPicPr>
          <p:cNvPr id="49" name="Imagem 6"/>
          <p:cNvPicPr/>
          <p:nvPr/>
        </p:nvPicPr>
        <p:blipFill>
          <a:blip r:embed="rId4"/>
          <a:stretch/>
        </p:blipFill>
        <p:spPr>
          <a:xfrm>
            <a:off x="0" y="6065640"/>
            <a:ext cx="9143640" cy="79200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483480" y="223200"/>
            <a:ext cx="5762160" cy="87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 ANATER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329760" y="1771560"/>
            <a:ext cx="848412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 </a:t>
            </a:r>
            <a:r>
              <a:rPr lang="pt-B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Agência </a:t>
            </a: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Nacional de Assistência Técnica e Extensão Rural (ANATER) é um serviço social autônomo denominado pessoa jurídica de direito privado, sem fins lucrativos, de interesse coletivo e de utilidade pública, conforme disposto no art. 1º da Lei nº 12.897, de 18 de dezembro de 2013.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Conforme o Decreto nº 8.252, o principal papel da Anater é “promover, estimular, coordenar e implementar programas de assistência técnica e extensão rural, visando à inovação tecnológica e à apropriação de conhecimentos científicos de natureza técnica, econômica, ambiental e social”.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1875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9"/>
          <p:cNvPicPr/>
          <p:nvPr/>
        </p:nvPicPr>
        <p:blipFill>
          <a:blip r:embed="rId3"/>
          <a:stretch/>
        </p:blipFill>
        <p:spPr>
          <a:xfrm>
            <a:off x="0" y="0"/>
            <a:ext cx="9143640" cy="137124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483480" y="223200"/>
            <a:ext cx="5762160" cy="87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pt-BR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 </a:t>
            </a:r>
            <a:r>
              <a:rPr lang="pt-BR" sz="4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ANATER : Finalidades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0" y="1485540"/>
            <a:ext cx="9069355" cy="47869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Promover</a:t>
            </a:r>
            <a:r>
              <a:rPr lang="pt-BR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, estimular, coordenar e implementar programas de assistência técnica e extensão rural, com vistas à inovação tecnológica e à apropriação de conhecimentos científicos de natureza técnica, econômica, ambiental e social</a:t>
            </a:r>
            <a:r>
              <a:rPr lang="pt-BR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;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pt-BR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 </a:t>
            </a:r>
            <a:endParaRPr lang="pt-BR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Contratar serviços de assistência técnica e extensão rural conforme disposto em regulamento; </a:t>
            </a:r>
            <a:endParaRPr lang="pt-BR" sz="19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Articular-se com os órgãos públicos e pessoas jurídicas de direito público e privado, incluindo consórcios </a:t>
            </a:r>
            <a:r>
              <a:rPr lang="pt-BR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municipais, </a:t>
            </a:r>
            <a:r>
              <a:rPr lang="pt-BR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para o cumprimento de seus objetivos; </a:t>
            </a:r>
            <a:endParaRPr lang="pt-BR" sz="19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Monitorar e avaliar os resultados das pessoas físicas e jurídicas prestadoras de assistência técnica e extensão rural com </a:t>
            </a:r>
            <a:r>
              <a:rPr lang="pt-BR" sz="19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quem </a:t>
            </a:r>
            <a:r>
              <a:rPr lang="pt-BR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mantenha contratos ou convênios; </a:t>
            </a:r>
            <a:endParaRPr lang="pt-BR" sz="19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pt-BR" sz="19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t-BR" sz="1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Promover a articulação prioritária com os órgãos públicos estaduais de extensão rural visando a compatibilizar a atuação em cada unidade da Federação e ampliar a cobertura da prestação de serviços aos beneficiários. </a:t>
            </a:r>
            <a:r>
              <a:rPr lang="pt-BR" sz="1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 </a:t>
            </a:r>
            <a:endParaRPr lang="pt-BR" sz="1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pic>
        <p:nvPicPr>
          <p:cNvPr id="55" name="Imagem 5"/>
          <p:cNvPicPr/>
          <p:nvPr/>
        </p:nvPicPr>
        <p:blipFill>
          <a:blip r:embed="rId4"/>
          <a:stretch/>
        </p:blipFill>
        <p:spPr>
          <a:xfrm>
            <a:off x="0" y="6065640"/>
            <a:ext cx="9143640" cy="79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5130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3736" y="166601"/>
            <a:ext cx="8109868" cy="88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 Narrow" panose="020B0606020202030204" pitchFamily="34" charset="0"/>
              </a:rPr>
              <a:t>ANATER: objetivos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3736" y="1643709"/>
            <a:ext cx="8651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Aumentar </a:t>
            </a:r>
            <a:r>
              <a:rPr lang="pt-BR" sz="2400" dirty="0">
                <a:latin typeface="Arial Narrow" panose="020B0606020202030204" pitchFamily="34" charset="0"/>
              </a:rPr>
              <a:t>o número de agricultores com ATER 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qualificar  o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serviço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  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Estruturar/coordenar </a:t>
            </a:r>
            <a:r>
              <a:rPr lang="pt-BR" sz="2400" dirty="0">
                <a:latin typeface="Arial Narrow" panose="020B0606020202030204" pitchFamily="34" charset="0"/>
              </a:rPr>
              <a:t>a política nacional de </a:t>
            </a:r>
            <a:r>
              <a:rPr lang="pt-BR" sz="2400" dirty="0" smtClean="0">
                <a:latin typeface="Arial Narrow" panose="020B0606020202030204" pitchFamily="34" charset="0"/>
              </a:rPr>
              <a:t>ATER;</a:t>
            </a:r>
            <a:endParaRPr lang="pt-BR" sz="2400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 Narrow" panose="020B0606020202030204" pitchFamily="34" charset="0"/>
              </a:rPr>
              <a:t>Integrar </a:t>
            </a:r>
            <a:r>
              <a:rPr lang="pt-BR" sz="2400" b="1" dirty="0">
                <a:latin typeface="Arial Narrow" panose="020B0606020202030204" pitchFamily="34" charset="0"/>
              </a:rPr>
              <a:t>pesquisa e ATER para Inovação </a:t>
            </a:r>
            <a:r>
              <a:rPr lang="pt-BR" sz="2400" b="1" dirty="0" smtClean="0">
                <a:latin typeface="Arial Narrow" panose="020B0606020202030204" pitchFamily="34" charset="0"/>
              </a:rPr>
              <a:t>tecnológica;</a:t>
            </a:r>
            <a:endParaRPr lang="pt-BR" sz="2400" b="1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Arial Narrow" panose="020B0606020202030204" pitchFamily="34" charset="0"/>
              </a:rPr>
              <a:t>Promover </a:t>
            </a:r>
            <a:r>
              <a:rPr lang="pt-BR" sz="2400" b="1" dirty="0">
                <a:latin typeface="Arial Narrow" panose="020B0606020202030204" pitchFamily="34" charset="0"/>
              </a:rPr>
              <a:t>a apropriação  de tecnologias pelos </a:t>
            </a:r>
            <a:r>
              <a:rPr lang="pt-BR" sz="2400" b="1" dirty="0" smtClean="0">
                <a:latin typeface="Arial Narrow" panose="020B0606020202030204" pitchFamily="34" charset="0"/>
              </a:rPr>
              <a:t>produtores;</a:t>
            </a:r>
            <a:endParaRPr lang="pt-BR" sz="2400" b="1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 Narrow" panose="020B0606020202030204" pitchFamily="34" charset="0"/>
              </a:rPr>
              <a:t>Aumentar </a:t>
            </a:r>
            <a:r>
              <a:rPr lang="pt-BR" sz="2400" dirty="0">
                <a:latin typeface="Arial Narrow" panose="020B0606020202030204" pitchFamily="34" charset="0"/>
              </a:rPr>
              <a:t>a produtividade e a renda dos produtores </a:t>
            </a:r>
            <a:r>
              <a:rPr lang="pt-BR" sz="2400" dirty="0" smtClean="0">
                <a:latin typeface="Arial Narrow" panose="020B0606020202030204" pitchFamily="34" charset="0"/>
              </a:rPr>
              <a:t>rurais.  </a:t>
            </a:r>
            <a:endParaRPr lang="pt-BR" sz="2400" dirty="0">
              <a:latin typeface="Arial Narrow" panose="020B0606020202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54116"/>
            <a:ext cx="9144000" cy="7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904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17319" y="108803"/>
            <a:ext cx="8309362" cy="88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 Narrow" panose="020B0606020202030204" pitchFamily="34" charset="0"/>
              </a:rPr>
              <a:t>ANATER: Rede de relações com a ATER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4159" y="149656"/>
            <a:ext cx="9081208" cy="3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18" name="Imagem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5784"/>
            <a:ext cx="9144000" cy="792216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41164311"/>
              </p:ext>
            </p:extLst>
          </p:nvPr>
        </p:nvGraphicFramePr>
        <p:xfrm>
          <a:off x="261256" y="989045"/>
          <a:ext cx="8882743" cy="5076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9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904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17318" y="108803"/>
            <a:ext cx="8621173" cy="88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 Narrow" panose="020B0606020202030204" pitchFamily="34" charset="0"/>
              </a:rPr>
              <a:t>A </a:t>
            </a:r>
            <a:r>
              <a:rPr lang="pt-BR" sz="3000" dirty="0" smtClean="0">
                <a:latin typeface="Arial Narrow" panose="020B0606020202030204" pitchFamily="34" charset="0"/>
              </a:rPr>
              <a:t>pesquisa </a:t>
            </a:r>
            <a:r>
              <a:rPr lang="pt-BR" sz="3000" dirty="0">
                <a:latin typeface="Arial Narrow" panose="020B0606020202030204" pitchFamily="34" charset="0"/>
              </a:rPr>
              <a:t>sob a ótica da </a:t>
            </a:r>
            <a:r>
              <a:rPr lang="pt-BR" sz="3000" dirty="0" smtClean="0">
                <a:latin typeface="Arial Narrow" panose="020B0606020202030204" pitchFamily="34" charset="0"/>
              </a:rPr>
              <a:t>ATER: </a:t>
            </a: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visão atual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4159" y="149656"/>
            <a:ext cx="9081208" cy="3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8" name="Imagem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5784"/>
            <a:ext cx="9144000" cy="7922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8600" y="1326812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 Narrow" panose="020B0606020202030204" pitchFamily="34" charset="0"/>
              </a:rPr>
              <a:t>Distanciamento </a:t>
            </a:r>
            <a:r>
              <a:rPr lang="pt-BR" sz="2800" dirty="0">
                <a:latin typeface="Arial Narrow" panose="020B0606020202030204" pitchFamily="34" charset="0"/>
              </a:rPr>
              <a:t>entre </a:t>
            </a:r>
            <a:r>
              <a:rPr lang="pt-BR" sz="2800" dirty="0" smtClean="0">
                <a:latin typeface="Arial Narrow" panose="020B0606020202030204" pitchFamily="34" charset="0"/>
              </a:rPr>
              <a:t>a extensão e a pesquisa;</a:t>
            </a:r>
            <a:endParaRPr lang="pt-BR" sz="2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 Narrow" panose="020B0606020202030204" pitchFamily="34" charset="0"/>
              </a:rPr>
              <a:t> </a:t>
            </a:r>
            <a:r>
              <a:rPr lang="pt-BR" sz="2800" dirty="0">
                <a:latin typeface="Arial Narrow" panose="020B0606020202030204" pitchFamily="34" charset="0"/>
              </a:rPr>
              <a:t>A pesquisa é, </a:t>
            </a:r>
            <a:r>
              <a:rPr lang="pt-BR" sz="2800" dirty="0" smtClean="0">
                <a:latin typeface="Arial Narrow" panose="020B0606020202030204" pitchFamily="34" charset="0"/>
              </a:rPr>
              <a:t>em sua maioria, </a:t>
            </a:r>
            <a:r>
              <a:rPr lang="pt-BR" sz="2800" dirty="0">
                <a:latin typeface="Arial Narrow" panose="020B0606020202030204" pitchFamily="34" charset="0"/>
              </a:rPr>
              <a:t>desenvolvida em ambiente controlado</a:t>
            </a:r>
            <a:r>
              <a:rPr lang="pt-BR" sz="2800" dirty="0" smtClean="0">
                <a:latin typeface="Arial Narrow" panose="020B06060202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 Narrow" panose="020B0606020202030204" pitchFamily="34" charset="0"/>
              </a:rPr>
              <a:t>Pesquisa por oferta e não por demanda;</a:t>
            </a:r>
          </a:p>
          <a:p>
            <a:endParaRPr lang="pt-BR" sz="2800" dirty="0" smtClean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 Narrow" panose="020B0606020202030204" pitchFamily="34" charset="0"/>
              </a:rPr>
              <a:t>Apenas </a:t>
            </a:r>
            <a:r>
              <a:rPr lang="pt-BR" sz="2800" dirty="0">
                <a:latin typeface="Arial Narrow" panose="020B0606020202030204" pitchFamily="34" charset="0"/>
              </a:rPr>
              <a:t>mais recentemente a pesquisa tem se dedicado à agricultura familiar </a:t>
            </a:r>
            <a:r>
              <a:rPr lang="pt-BR" sz="2800" dirty="0" smtClean="0">
                <a:latin typeface="Arial Narrow" panose="020B0606020202030204" pitchFamily="34" charset="0"/>
              </a:rPr>
              <a:t>e são raras e pontuais as que </a:t>
            </a:r>
            <a:r>
              <a:rPr lang="pt-BR" sz="2800" dirty="0">
                <a:latin typeface="Arial Narrow" panose="020B0606020202030204" pitchFamily="34" charset="0"/>
              </a:rPr>
              <a:t>contemplam indígenas, quilombolas, ribeirinhos e pescadores </a:t>
            </a:r>
            <a:r>
              <a:rPr lang="pt-BR" sz="2800" dirty="0" smtClean="0">
                <a:latin typeface="Arial Narrow" panose="020B0606020202030204" pitchFamily="34" charset="0"/>
              </a:rPr>
              <a:t>artesanais.</a:t>
            </a:r>
            <a:endParaRPr lang="pt-B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904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17318" y="108803"/>
            <a:ext cx="8621173" cy="88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 Narrow" panose="020B0606020202030204" pitchFamily="34" charset="0"/>
              </a:rPr>
              <a:t>A </a:t>
            </a:r>
            <a:r>
              <a:rPr lang="pt-BR" sz="3000" dirty="0" smtClean="0">
                <a:latin typeface="Arial Narrow" panose="020B0606020202030204" pitchFamily="34" charset="0"/>
              </a:rPr>
              <a:t>pesquisa </a:t>
            </a:r>
            <a:r>
              <a:rPr lang="pt-BR" sz="3000" dirty="0">
                <a:latin typeface="Arial Narrow" panose="020B0606020202030204" pitchFamily="34" charset="0"/>
              </a:rPr>
              <a:t>sob a ótica da </a:t>
            </a:r>
            <a:r>
              <a:rPr lang="pt-BR" sz="3000" dirty="0" smtClean="0">
                <a:latin typeface="Arial Narrow" panose="020B0606020202030204" pitchFamily="34" charset="0"/>
              </a:rPr>
              <a:t>ATER: </a:t>
            </a: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visão futura</a:t>
            </a:r>
            <a:endParaRPr lang="pt-B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4159" y="149656"/>
            <a:ext cx="9081208" cy="35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18" name="Imagem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5784"/>
            <a:ext cx="9144000" cy="7922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2754" y="1138701"/>
            <a:ext cx="90384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 Narrow" panose="020B0606020202030204" pitchFamily="34" charset="0"/>
              </a:rPr>
              <a:t>Diretoria de TT da Embrapa e da Anater.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 smtClean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 Narrow" panose="020B0606020202030204" pitchFamily="34" charset="0"/>
              </a:rPr>
              <a:t>O </a:t>
            </a:r>
            <a:r>
              <a:rPr lang="pt-BR" dirty="0">
                <a:latin typeface="Arial Narrow" panose="020B0606020202030204" pitchFamily="34" charset="0"/>
              </a:rPr>
              <a:t>desenvolvimento sustentável </a:t>
            </a:r>
            <a:r>
              <a:rPr lang="pt-BR" dirty="0" smtClean="0">
                <a:latin typeface="Arial Narrow" panose="020B0606020202030204" pitchFamily="34" charset="0"/>
              </a:rPr>
              <a:t>do País precisa </a:t>
            </a:r>
            <a:r>
              <a:rPr lang="pt-BR" dirty="0">
                <a:latin typeface="Arial Narrow" panose="020B0606020202030204" pitchFamily="34" charset="0"/>
              </a:rPr>
              <a:t>se apoiar em um programa de apoio à pesquisa,  inovação e assistência técnica e extensão </a:t>
            </a:r>
            <a:r>
              <a:rPr lang="pt-BR" dirty="0" smtClean="0">
                <a:latin typeface="Arial Narrow" panose="020B0606020202030204" pitchFamily="34" charset="0"/>
              </a:rPr>
              <a:t>rural; </a:t>
            </a:r>
          </a:p>
          <a:p>
            <a:pPr lvl="0"/>
            <a:endParaRPr lang="pt-BR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 Narrow" panose="020B0606020202030204" pitchFamily="34" charset="0"/>
              </a:rPr>
              <a:t>Mapear </a:t>
            </a:r>
            <a:r>
              <a:rPr lang="pt-BR" dirty="0">
                <a:latin typeface="Arial Narrow" panose="020B0606020202030204" pitchFamily="34" charset="0"/>
              </a:rPr>
              <a:t>as tecnologias apropriadas existentes no </a:t>
            </a:r>
            <a:r>
              <a:rPr lang="pt-BR" dirty="0" smtClean="0">
                <a:latin typeface="Arial Narrow" panose="020B0606020202030204" pitchFamily="34" charset="0"/>
              </a:rPr>
              <a:t>País: Embrapa (47 unidades); Organizações </a:t>
            </a:r>
            <a:r>
              <a:rPr lang="pt-BR" dirty="0">
                <a:latin typeface="Arial Narrow" panose="020B0606020202030204" pitchFamily="34" charset="0"/>
              </a:rPr>
              <a:t>Estaduais de Pesquisa Agropecuária </a:t>
            </a:r>
            <a:r>
              <a:rPr lang="pt-BR" dirty="0" smtClean="0">
                <a:latin typeface="Arial Narrow" panose="020B0606020202030204" pitchFamily="34" charset="0"/>
              </a:rPr>
              <a:t>– </a:t>
            </a:r>
            <a:r>
              <a:rPr lang="pt-BR" dirty="0" err="1" smtClean="0">
                <a:latin typeface="Arial Narrow" panose="020B0606020202030204" pitchFamily="34" charset="0"/>
              </a:rPr>
              <a:t>OEPAs</a:t>
            </a:r>
            <a:r>
              <a:rPr lang="pt-BR" dirty="0" smtClean="0">
                <a:latin typeface="Arial Narrow" panose="020B0606020202030204" pitchFamily="34" charset="0"/>
              </a:rPr>
              <a:t> (17 instituições); Núcleos </a:t>
            </a:r>
            <a:r>
              <a:rPr lang="pt-BR" dirty="0">
                <a:latin typeface="Arial Narrow" panose="020B0606020202030204" pitchFamily="34" charset="0"/>
              </a:rPr>
              <a:t>de Estudo em Agroecologia </a:t>
            </a:r>
            <a:r>
              <a:rPr lang="pt-BR" dirty="0" smtClean="0">
                <a:latin typeface="Arial Narrow" panose="020B0606020202030204" pitchFamily="34" charset="0"/>
              </a:rPr>
              <a:t>–(100 </a:t>
            </a:r>
            <a:r>
              <a:rPr lang="pt-BR" dirty="0" err="1">
                <a:latin typeface="Arial Narrow" panose="020B0606020202030204" pitchFamily="34" charset="0"/>
              </a:rPr>
              <a:t>NEAs</a:t>
            </a:r>
            <a:r>
              <a:rPr lang="pt-BR" dirty="0" smtClean="0">
                <a:latin typeface="Arial Narrow" panose="020B0606020202030204" pitchFamily="34" charset="0"/>
              </a:rPr>
              <a:t>); outras </a:t>
            </a:r>
            <a:r>
              <a:rPr lang="pt-BR" dirty="0">
                <a:latin typeface="Arial Narrow" panose="020B0606020202030204" pitchFamily="34" charset="0"/>
              </a:rPr>
              <a:t>Instituições que </a:t>
            </a:r>
            <a:r>
              <a:rPr lang="pt-BR" dirty="0" smtClean="0">
                <a:latin typeface="Arial Narrow" panose="020B0606020202030204" pitchFamily="34" charset="0"/>
              </a:rPr>
              <a:t>têm </a:t>
            </a:r>
            <a:r>
              <a:rPr lang="pt-BR" dirty="0">
                <a:latin typeface="Arial Narrow" panose="020B0606020202030204" pitchFamily="34" charset="0"/>
              </a:rPr>
              <a:t>resultados de pesquisa </a:t>
            </a:r>
            <a:r>
              <a:rPr lang="pt-BR" dirty="0" smtClean="0">
                <a:latin typeface="Arial Narrow" panose="020B0606020202030204" pitchFamily="34" charset="0"/>
              </a:rPr>
              <a:t>agropecuária; resultados </a:t>
            </a:r>
            <a:r>
              <a:rPr lang="pt-BR" dirty="0">
                <a:latin typeface="Arial Narrow" panose="020B0606020202030204" pitchFamily="34" charset="0"/>
              </a:rPr>
              <a:t>obtidos de experiências do </a:t>
            </a:r>
            <a:r>
              <a:rPr lang="pt-BR" dirty="0" smtClean="0">
                <a:latin typeface="Arial Narrow" panose="020B0606020202030204" pitchFamily="34" charset="0"/>
              </a:rPr>
              <a:t>agricultor (saberes locais) nas </a:t>
            </a:r>
            <a:r>
              <a:rPr lang="pt-BR" dirty="0">
                <a:latin typeface="Arial Narrow" panose="020B0606020202030204" pitchFamily="34" charset="0"/>
              </a:rPr>
              <a:t>suas mais diversas variações e consolidá-las na Anater;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 Narrow" panose="020B0606020202030204" pitchFamily="34" charset="0"/>
              </a:rPr>
              <a:t>Disponibilizar </a:t>
            </a:r>
            <a:r>
              <a:rPr lang="pt-BR" dirty="0">
                <a:latin typeface="Arial Narrow" panose="020B0606020202030204" pitchFamily="34" charset="0"/>
              </a:rPr>
              <a:t>para a extensão </a:t>
            </a:r>
            <a:r>
              <a:rPr lang="pt-BR" dirty="0" smtClean="0">
                <a:latin typeface="Arial Narrow" panose="020B0606020202030204" pitchFamily="34" charset="0"/>
              </a:rPr>
              <a:t>rural um </a:t>
            </a:r>
            <a:r>
              <a:rPr lang="pt-BR" dirty="0">
                <a:latin typeface="Arial Narrow" panose="020B0606020202030204" pitchFamily="34" charset="0"/>
              </a:rPr>
              <a:t>ferramental para acesso às informações consolidadas na </a:t>
            </a:r>
            <a:r>
              <a:rPr lang="pt-BR" dirty="0" smtClean="0">
                <a:latin typeface="Arial Narrow" panose="020B0606020202030204" pitchFamily="34" charset="0"/>
              </a:rPr>
              <a:t>Anater </a:t>
            </a:r>
            <a:r>
              <a:rPr lang="pt-BR" dirty="0">
                <a:latin typeface="Arial Narrow" panose="020B0606020202030204" pitchFamily="34" charset="0"/>
              </a:rPr>
              <a:t>para que o extensionista atenda à</a:t>
            </a:r>
            <a:r>
              <a:rPr lang="pt-BR" dirty="0" smtClean="0">
                <a:latin typeface="Arial Narrow" panose="020B0606020202030204" pitchFamily="34" charset="0"/>
              </a:rPr>
              <a:t> </a:t>
            </a:r>
            <a:r>
              <a:rPr lang="pt-BR" dirty="0">
                <a:latin typeface="Arial Narrow" panose="020B0606020202030204" pitchFamily="34" charset="0"/>
              </a:rPr>
              <a:t>demanda dos agricultores por </a:t>
            </a:r>
            <a:r>
              <a:rPr lang="pt-BR" dirty="0" smtClean="0">
                <a:latin typeface="Arial Narrow" panose="020B0606020202030204" pitchFamily="34" charset="0"/>
              </a:rPr>
              <a:t>tecnologia;</a:t>
            </a:r>
            <a:endParaRPr lang="pt-BR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 Narrow" panose="020B0606020202030204" pitchFamily="34" charset="0"/>
              </a:rPr>
              <a:t>Criar </a:t>
            </a:r>
            <a:r>
              <a:rPr lang="pt-BR" dirty="0">
                <a:latin typeface="Arial Narrow" panose="020B0606020202030204" pitchFamily="34" charset="0"/>
              </a:rPr>
              <a:t>um mecanismo de coleta das demandas do campo;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dirty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 Narrow" panose="020B0606020202030204" pitchFamily="34" charset="0"/>
              </a:rPr>
              <a:t>Viabilizar </a:t>
            </a:r>
            <a:r>
              <a:rPr lang="pt-BR" dirty="0">
                <a:latin typeface="Arial Narrow" panose="020B0606020202030204" pitchFamily="34" charset="0"/>
              </a:rPr>
              <a:t>locais de implantação/aperfeiçoamento de soluções tecnológicas, sejam elas oriundas da ciência ou dos saberes locais</a:t>
            </a:r>
            <a:r>
              <a:rPr lang="pt-BR" dirty="0" smtClean="0">
                <a:latin typeface="Arial Narrow" panose="020B0606020202030204" pitchFamily="34" charset="0"/>
              </a:rPr>
              <a:t>.</a:t>
            </a: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60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0116" y="213016"/>
            <a:ext cx="6028802" cy="880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 Narrow" panose="020B0606020202030204" pitchFamily="34" charset="0"/>
              </a:rPr>
              <a:t>ANATER: Linha do Tempo</a:t>
            </a:r>
            <a:endParaRPr lang="pt-BR" dirty="0">
              <a:latin typeface="Arial Narrow" panose="020B0606020202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28038" y="1418619"/>
            <a:ext cx="8844398" cy="4473308"/>
            <a:chOff x="122531" y="1164974"/>
            <a:chExt cx="8501785" cy="4414736"/>
          </a:xfrm>
        </p:grpSpPr>
        <p:sp>
          <p:nvSpPr>
            <p:cNvPr id="30" name="CaixaDeTexto 29"/>
            <p:cNvSpPr txBox="1"/>
            <p:nvPr/>
          </p:nvSpPr>
          <p:spPr>
            <a:xfrm>
              <a:off x="233864" y="2215538"/>
              <a:ext cx="142632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Lei nº 12.897 </a:t>
              </a:r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Institui a Anater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98" name="Diagrama 97"/>
            <p:cNvGraphicFramePr/>
            <p:nvPr>
              <p:extLst>
                <p:ext uri="{D42A27DB-BD31-4B8C-83A1-F6EECF244321}">
                  <p14:modId xmlns:p14="http://schemas.microsoft.com/office/powerpoint/2010/main" val="3891542792"/>
                </p:ext>
              </p:extLst>
            </p:nvPr>
          </p:nvGraphicFramePr>
          <p:xfrm>
            <a:off x="251463" y="1164974"/>
            <a:ext cx="8256103" cy="1280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9" name="CaixaDeTexto 98"/>
            <p:cNvSpPr txBox="1"/>
            <p:nvPr/>
          </p:nvSpPr>
          <p:spPr>
            <a:xfrm>
              <a:off x="1431862" y="2230928"/>
              <a:ext cx="19920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Decreto nº 8.252</a:t>
              </a:r>
            </a:p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Institui a Anater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3125131" y="2225908"/>
              <a:ext cx="1852453" cy="516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Contrato de Gestão</a:t>
              </a:r>
            </a:p>
            <a:p>
              <a:pPr algn="ctr"/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Anater e MDA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4908245" y="2255361"/>
              <a:ext cx="1648975" cy="5455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Primeiro </a:t>
              </a:r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aporte </a:t>
              </a:r>
            </a:p>
            <a:p>
              <a:pPr algn="ctr"/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recursos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12" name="Diagrama 111"/>
            <p:cNvGraphicFramePr/>
            <p:nvPr>
              <p:extLst/>
            </p:nvPr>
          </p:nvGraphicFramePr>
          <p:xfrm>
            <a:off x="2670507" y="3709821"/>
            <a:ext cx="1825758" cy="83689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graphicFrame>
          <p:nvGraphicFramePr>
            <p:cNvPr id="47" name="Diagrama 46"/>
            <p:cNvGraphicFramePr/>
            <p:nvPr>
              <p:extLst>
                <p:ext uri="{D42A27DB-BD31-4B8C-83A1-F6EECF244321}">
                  <p14:modId xmlns:p14="http://schemas.microsoft.com/office/powerpoint/2010/main" val="3812810256"/>
                </p:ext>
              </p:extLst>
            </p:nvPr>
          </p:nvGraphicFramePr>
          <p:xfrm>
            <a:off x="368213" y="3455803"/>
            <a:ext cx="8256103" cy="1280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48" name="CaixaDeTexto 47"/>
            <p:cNvSpPr txBox="1"/>
            <p:nvPr/>
          </p:nvSpPr>
          <p:spPr>
            <a:xfrm>
              <a:off x="122531" y="4482382"/>
              <a:ext cx="1836480" cy="772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Aprovação do </a:t>
              </a:r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Instrumento Específico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1626631" y="4495386"/>
              <a:ext cx="1836480" cy="5474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Lançamento do</a:t>
              </a:r>
            </a:p>
            <a:p>
              <a:pPr algn="ctr"/>
              <a:r>
                <a:rPr lang="pt-B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Pacto pela Ater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3246874" y="4496014"/>
              <a:ext cx="1836480" cy="772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Credenciamento </a:t>
              </a:r>
              <a:endParaRPr lang="pt-BR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dos </a:t>
              </a:r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Conselhos Estaduais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4846338" y="4489427"/>
              <a:ext cx="1670724" cy="5474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Planos de Trabalho</a:t>
              </a:r>
              <a:endPara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6557220" y="4425473"/>
              <a:ext cx="1578172" cy="11542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Assinatura dos primeiros </a:t>
              </a:r>
              <a:r>
                <a:rPr lang="pt-BR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Instrumentos de Parceria </a:t>
              </a:r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 os Estados</a:t>
              </a:r>
              <a:endPara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6765333" y="2483121"/>
            <a:ext cx="16489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Constituição da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equipe técnica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5784"/>
            <a:ext cx="9144000" cy="79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692</TotalTime>
  <Words>807</Words>
  <Application>Microsoft Office PowerPoint</Application>
  <PresentationFormat>Apresentação na tela (4:3)</PresentationFormat>
  <Paragraphs>133</Paragraphs>
  <Slides>13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Aaux ProBlack</vt:lpstr>
      <vt:lpstr>Arial</vt:lpstr>
      <vt:lpstr>Arial Narrow</vt:lpstr>
      <vt:lpstr>Calibri</vt:lpstr>
      <vt:lpstr>Calibri Light</vt:lpstr>
      <vt:lpstr>Times New Roman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Jerusia Xavier Arruda</dc:creator>
  <cp:lastModifiedBy>Gildete Leite de Melo</cp:lastModifiedBy>
  <cp:revision>138</cp:revision>
  <cp:lastPrinted>2017-09-13T17:44:25Z</cp:lastPrinted>
  <dcterms:created xsi:type="dcterms:W3CDTF">2016-10-21T18:48:15Z</dcterms:created>
  <dcterms:modified xsi:type="dcterms:W3CDTF">2017-09-25T18:34:08Z</dcterms:modified>
</cp:coreProperties>
</file>